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405" r:id="rId3"/>
    <p:sldId id="316" r:id="rId4"/>
    <p:sldId id="395" r:id="rId5"/>
    <p:sldId id="411" r:id="rId6"/>
    <p:sldId id="403" r:id="rId7"/>
    <p:sldId id="412" r:id="rId8"/>
    <p:sldId id="413" r:id="rId9"/>
    <p:sldId id="414" r:id="rId10"/>
    <p:sldId id="407" r:id="rId11"/>
    <p:sldId id="371" r:id="rId12"/>
    <p:sldId id="392" r:id="rId13"/>
    <p:sldId id="398" r:id="rId14"/>
    <p:sldId id="404" r:id="rId15"/>
    <p:sldId id="429" r:id="rId16"/>
    <p:sldId id="408" r:id="rId17"/>
    <p:sldId id="417" r:id="rId18"/>
    <p:sldId id="418" r:id="rId19"/>
    <p:sldId id="419" r:id="rId20"/>
    <p:sldId id="415" r:id="rId21"/>
    <p:sldId id="420" r:id="rId22"/>
    <p:sldId id="421" r:id="rId23"/>
    <p:sldId id="416" r:id="rId24"/>
    <p:sldId id="423" r:id="rId25"/>
    <p:sldId id="425" r:id="rId26"/>
    <p:sldId id="428" r:id="rId27"/>
    <p:sldId id="426" r:id="rId28"/>
    <p:sldId id="424" r:id="rId29"/>
    <p:sldId id="42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663300"/>
    <a:srgbClr val="FF66CC"/>
    <a:srgbClr val="00FF00"/>
    <a:srgbClr val="FFFF00"/>
    <a:srgbClr val="FF0000"/>
    <a:srgbClr val="FF0066"/>
    <a:srgbClr val="43FF43"/>
    <a:srgbClr val="00FFCC"/>
    <a:srgbClr val="8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ata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jpe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BA88A-0F87-4C1C-9814-4BFBE582E94A}" type="doc">
      <dgm:prSet loTypeId="urn:microsoft.com/office/officeart/2005/8/layout/hList7" loCatId="list" qsTypeId="urn:microsoft.com/office/officeart/2005/8/quickstyle/simple5" qsCatId="simple" csTypeId="urn:microsoft.com/office/officeart/2005/8/colors/colorful2" csCatId="colorful" phldr="1"/>
      <dgm:spPr/>
    </dgm:pt>
    <dgm:pt modelId="{B90B8069-1E86-42FE-A3DC-C90EFA4AF295}">
      <dgm:prSet phldrT="[Text]" custT="1"/>
      <dgm:spPr/>
      <dgm:t>
        <a:bodyPr/>
        <a:lstStyle/>
        <a:p>
          <a:r>
            <a:rPr lang="zh-CN" altLang="en-US" sz="4000" b="1" dirty="0" smtClean="0">
              <a:solidFill>
                <a:schemeClr val="tx1"/>
              </a:solidFill>
              <a:effectLst/>
            </a:rPr>
            <a:t>星期五</a:t>
          </a:r>
          <a:endParaRPr lang="en-US" sz="4000" b="1" dirty="0" smtClean="0">
            <a:solidFill>
              <a:schemeClr val="tx1"/>
            </a:solidFill>
            <a:effectLst/>
          </a:endParaRPr>
        </a:p>
        <a:p>
          <a:r>
            <a:rPr lang="en-US" sz="2600" dirty="0" smtClean="0">
              <a:solidFill>
                <a:schemeClr val="tx1"/>
              </a:solidFill>
              <a:effectLst>
                <a:outerShdw blurRad="38100" dist="38100" dir="2700000" algn="tl">
                  <a:srgbClr val="000000">
                    <a:alpha val="43137"/>
                  </a:srgbClr>
                </a:outerShdw>
              </a:effectLst>
            </a:rPr>
            <a:t> Friday</a:t>
          </a:r>
          <a:endParaRPr lang="en-US" sz="2600" dirty="0">
            <a:solidFill>
              <a:schemeClr val="tx1"/>
            </a:solidFill>
            <a:effectLst>
              <a:outerShdw blurRad="38100" dist="38100" dir="2700000" algn="tl">
                <a:srgbClr val="000000">
                  <a:alpha val="43137"/>
                </a:srgbClr>
              </a:outerShdw>
            </a:effectLst>
          </a:endParaRPr>
        </a:p>
      </dgm:t>
    </dgm:pt>
    <dgm:pt modelId="{FA218F3A-6BFD-4C8F-B812-A5D4AD3D71B1}" type="parTrans" cxnId="{AB87ABA8-98BB-4774-B7E4-F0820E2B70DD}">
      <dgm:prSet/>
      <dgm:spPr/>
      <dgm:t>
        <a:bodyPr/>
        <a:lstStyle/>
        <a:p>
          <a:endParaRPr lang="en-US">
            <a:solidFill>
              <a:schemeClr val="tx1"/>
            </a:solidFill>
            <a:effectLst>
              <a:outerShdw blurRad="38100" dist="38100" dir="2700000" algn="tl">
                <a:srgbClr val="000000">
                  <a:alpha val="43137"/>
                </a:srgbClr>
              </a:outerShdw>
            </a:effectLst>
          </a:endParaRPr>
        </a:p>
      </dgm:t>
    </dgm:pt>
    <dgm:pt modelId="{8153A0EE-7C74-41F1-A606-FDDF1469857A}" type="sibTrans" cxnId="{AB87ABA8-98BB-4774-B7E4-F0820E2B70DD}">
      <dgm:prSet/>
      <dgm:spPr/>
      <dgm:t>
        <a:bodyPr/>
        <a:lstStyle/>
        <a:p>
          <a:endParaRPr lang="en-US">
            <a:solidFill>
              <a:schemeClr val="tx1"/>
            </a:solidFill>
            <a:effectLst>
              <a:outerShdw blurRad="38100" dist="38100" dir="2700000" algn="tl">
                <a:srgbClr val="000000">
                  <a:alpha val="43137"/>
                </a:srgbClr>
              </a:outerShdw>
            </a:effectLst>
          </a:endParaRPr>
        </a:p>
      </dgm:t>
    </dgm:pt>
    <dgm:pt modelId="{8392D7D6-6B2B-4542-A298-699F2EC1685C}">
      <dgm:prSet phldrT="[Text]" custT="1"/>
      <dgm:spPr/>
      <dgm:t>
        <a:bodyPr/>
        <a:lstStyle/>
        <a:p>
          <a:r>
            <a:rPr lang="zh-CN" altLang="en-US" sz="4000" b="1" strike="noStrike" dirty="0" smtClean="0">
              <a:solidFill>
                <a:schemeClr val="tx1"/>
              </a:solidFill>
              <a:effectLst/>
            </a:rPr>
            <a:t>星期六</a:t>
          </a:r>
          <a:endParaRPr lang="en-US" sz="4000" b="1" strike="noStrike" dirty="0" smtClean="0">
            <a:solidFill>
              <a:schemeClr val="tx1"/>
            </a:solidFill>
            <a:effectLst/>
          </a:endParaRPr>
        </a:p>
        <a:p>
          <a:r>
            <a:rPr lang="en-US" sz="2600" dirty="0" smtClean="0">
              <a:solidFill>
                <a:schemeClr val="tx1"/>
              </a:solidFill>
              <a:effectLst>
                <a:outerShdw blurRad="38100" dist="38100" dir="2700000" algn="tl">
                  <a:srgbClr val="000000">
                    <a:alpha val="43137"/>
                  </a:srgbClr>
                </a:outerShdw>
              </a:effectLst>
            </a:rPr>
            <a:t> Saturday</a:t>
          </a:r>
          <a:endParaRPr lang="en-US" sz="2600" dirty="0">
            <a:solidFill>
              <a:schemeClr val="tx1"/>
            </a:solidFill>
            <a:effectLst>
              <a:outerShdw blurRad="38100" dist="38100" dir="2700000" algn="tl">
                <a:srgbClr val="000000">
                  <a:alpha val="43137"/>
                </a:srgbClr>
              </a:outerShdw>
            </a:effectLst>
          </a:endParaRPr>
        </a:p>
      </dgm:t>
    </dgm:pt>
    <dgm:pt modelId="{2F062286-E5C2-472F-94AE-E96967886CE0}" type="parTrans" cxnId="{D058CA2E-2DC2-427B-8DF3-5A23F93344AE}">
      <dgm:prSet/>
      <dgm:spPr/>
      <dgm:t>
        <a:bodyPr/>
        <a:lstStyle/>
        <a:p>
          <a:endParaRPr lang="en-US">
            <a:solidFill>
              <a:schemeClr val="tx1"/>
            </a:solidFill>
            <a:effectLst>
              <a:outerShdw blurRad="38100" dist="38100" dir="2700000" algn="tl">
                <a:srgbClr val="000000">
                  <a:alpha val="43137"/>
                </a:srgbClr>
              </a:outerShdw>
            </a:effectLst>
          </a:endParaRPr>
        </a:p>
      </dgm:t>
    </dgm:pt>
    <dgm:pt modelId="{1501B4BA-F749-41E8-B5CA-70538489A379}" type="sibTrans" cxnId="{D058CA2E-2DC2-427B-8DF3-5A23F93344AE}">
      <dgm:prSet/>
      <dgm:spPr/>
      <dgm:t>
        <a:bodyPr/>
        <a:lstStyle/>
        <a:p>
          <a:endParaRPr lang="en-US">
            <a:solidFill>
              <a:schemeClr val="tx1"/>
            </a:solidFill>
            <a:effectLst>
              <a:outerShdw blurRad="38100" dist="38100" dir="2700000" algn="tl">
                <a:srgbClr val="000000">
                  <a:alpha val="43137"/>
                </a:srgbClr>
              </a:outerShdw>
            </a:effectLst>
          </a:endParaRPr>
        </a:p>
      </dgm:t>
    </dgm:pt>
    <dgm:pt modelId="{F0EFE93C-CB6C-4D0E-97D2-367E199FF64F}">
      <dgm:prSet phldrT="[Text]" custT="1"/>
      <dgm:spPr/>
      <dgm:t>
        <a:bodyPr/>
        <a:lstStyle/>
        <a:p>
          <a:r>
            <a:rPr lang="zh-CN" altLang="en-US" sz="4000" b="1" dirty="0" smtClean="0">
              <a:solidFill>
                <a:schemeClr val="tx1"/>
              </a:solidFill>
              <a:effectLst/>
            </a:rPr>
            <a:t>星期天</a:t>
          </a:r>
          <a:endParaRPr lang="en-US" sz="4000" b="1" dirty="0" smtClean="0">
            <a:solidFill>
              <a:schemeClr val="tx1"/>
            </a:solidFill>
            <a:effectLst/>
          </a:endParaRPr>
        </a:p>
        <a:p>
          <a:r>
            <a:rPr lang="en-US" sz="2600" dirty="0" smtClean="0">
              <a:solidFill>
                <a:schemeClr val="tx1"/>
              </a:solidFill>
              <a:effectLst>
                <a:outerShdw blurRad="38100" dist="38100" dir="2700000" algn="tl">
                  <a:srgbClr val="000000">
                    <a:alpha val="43137"/>
                  </a:srgbClr>
                </a:outerShdw>
              </a:effectLst>
            </a:rPr>
            <a:t>Sunday</a:t>
          </a:r>
          <a:endParaRPr lang="en-US" sz="2600" dirty="0">
            <a:solidFill>
              <a:schemeClr val="tx1"/>
            </a:solidFill>
            <a:effectLst>
              <a:outerShdw blurRad="38100" dist="38100" dir="2700000" algn="tl">
                <a:srgbClr val="000000">
                  <a:alpha val="43137"/>
                </a:srgbClr>
              </a:outerShdw>
            </a:effectLst>
          </a:endParaRPr>
        </a:p>
      </dgm:t>
    </dgm:pt>
    <dgm:pt modelId="{03DD73AD-7DB0-4330-9AD4-65724A37D68E}" type="parTrans" cxnId="{AEE557E2-8A08-4404-9F3D-B636A4789B4C}">
      <dgm:prSet/>
      <dgm:spPr/>
      <dgm:t>
        <a:bodyPr/>
        <a:lstStyle/>
        <a:p>
          <a:endParaRPr lang="en-US">
            <a:solidFill>
              <a:schemeClr val="tx1"/>
            </a:solidFill>
            <a:effectLst>
              <a:outerShdw blurRad="38100" dist="38100" dir="2700000" algn="tl">
                <a:srgbClr val="000000">
                  <a:alpha val="43137"/>
                </a:srgbClr>
              </a:outerShdw>
            </a:effectLst>
          </a:endParaRPr>
        </a:p>
      </dgm:t>
    </dgm:pt>
    <dgm:pt modelId="{B3394B85-7282-4C13-8CC8-F6027DEB52AD}" type="sibTrans" cxnId="{AEE557E2-8A08-4404-9F3D-B636A4789B4C}">
      <dgm:prSet/>
      <dgm:spPr/>
      <dgm:t>
        <a:bodyPr/>
        <a:lstStyle/>
        <a:p>
          <a:endParaRPr lang="en-US">
            <a:solidFill>
              <a:schemeClr val="tx1"/>
            </a:solidFill>
            <a:effectLst>
              <a:outerShdw blurRad="38100" dist="38100" dir="2700000" algn="tl">
                <a:srgbClr val="000000">
                  <a:alpha val="43137"/>
                </a:srgbClr>
              </a:outerShdw>
            </a:effectLst>
          </a:endParaRPr>
        </a:p>
      </dgm:t>
    </dgm:pt>
    <dgm:pt modelId="{F4EAB94F-5E2A-47AD-BEE9-5F7A2EB61D9D}" type="pres">
      <dgm:prSet presAssocID="{672BA88A-0F87-4C1C-9814-4BFBE582E94A}" presName="Name0" presStyleCnt="0">
        <dgm:presLayoutVars>
          <dgm:dir/>
          <dgm:resizeHandles val="exact"/>
        </dgm:presLayoutVars>
      </dgm:prSet>
      <dgm:spPr/>
    </dgm:pt>
    <dgm:pt modelId="{05DD0A20-779E-40F8-97DF-3951455FFBC1}" type="pres">
      <dgm:prSet presAssocID="{672BA88A-0F87-4C1C-9814-4BFBE582E94A}" presName="fgShape" presStyleLbl="fgShp" presStyleIdx="0" presStyleCnt="1" custScaleY="214286"/>
      <dgm:spPr>
        <a:solidFill>
          <a:schemeClr val="tx1"/>
        </a:solidFill>
      </dgm:spPr>
    </dgm:pt>
    <dgm:pt modelId="{4555754B-C871-419B-B3B4-8A7F6A052F40}" type="pres">
      <dgm:prSet presAssocID="{672BA88A-0F87-4C1C-9814-4BFBE582E94A}" presName="linComp" presStyleCnt="0"/>
      <dgm:spPr/>
    </dgm:pt>
    <dgm:pt modelId="{6A867576-E237-41B2-AEE5-D9003D87899F}" type="pres">
      <dgm:prSet presAssocID="{B90B8069-1E86-42FE-A3DC-C90EFA4AF295}" presName="compNode" presStyleCnt="0"/>
      <dgm:spPr/>
    </dgm:pt>
    <dgm:pt modelId="{EAD15258-93FF-4CA0-B824-B4574EA01805}" type="pres">
      <dgm:prSet presAssocID="{B90B8069-1E86-42FE-A3DC-C90EFA4AF295}" presName="bkgdShape" presStyleLbl="node1" presStyleIdx="0" presStyleCnt="3"/>
      <dgm:spPr/>
      <dgm:t>
        <a:bodyPr/>
        <a:lstStyle/>
        <a:p>
          <a:endParaRPr lang="en-US"/>
        </a:p>
      </dgm:t>
    </dgm:pt>
    <dgm:pt modelId="{8B8A224F-A0E9-4038-8B0D-4DD6776CC5C4}" type="pres">
      <dgm:prSet presAssocID="{B90B8069-1E86-42FE-A3DC-C90EFA4AF295}" presName="nodeTx" presStyleLbl="node1" presStyleIdx="0" presStyleCnt="3">
        <dgm:presLayoutVars>
          <dgm:bulletEnabled val="1"/>
        </dgm:presLayoutVars>
      </dgm:prSet>
      <dgm:spPr/>
      <dgm:t>
        <a:bodyPr/>
        <a:lstStyle/>
        <a:p>
          <a:endParaRPr lang="en-US"/>
        </a:p>
      </dgm:t>
    </dgm:pt>
    <dgm:pt modelId="{C08AD97D-8045-40C6-A69F-65E344F4EE03}" type="pres">
      <dgm:prSet presAssocID="{B90B8069-1E86-42FE-A3DC-C90EFA4AF295}" presName="invisiNode" presStyleLbl="node1" presStyleIdx="0" presStyleCnt="3"/>
      <dgm:spPr/>
    </dgm:pt>
    <dgm:pt modelId="{00F8214A-6D4D-40AA-9962-51329407A6BF}" type="pres">
      <dgm:prSet presAssocID="{B90B8069-1E86-42FE-A3DC-C90EFA4AF295}" presName="imagNode"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82E13F8E-C0F1-4920-840C-8304B6D19B7C}" type="pres">
      <dgm:prSet presAssocID="{8153A0EE-7C74-41F1-A606-FDDF1469857A}" presName="sibTrans" presStyleLbl="sibTrans2D1" presStyleIdx="0" presStyleCnt="0"/>
      <dgm:spPr/>
      <dgm:t>
        <a:bodyPr/>
        <a:lstStyle/>
        <a:p>
          <a:endParaRPr lang="en-US"/>
        </a:p>
      </dgm:t>
    </dgm:pt>
    <dgm:pt modelId="{B2B4C752-AD46-40D3-BBA5-F4F92643F0A5}" type="pres">
      <dgm:prSet presAssocID="{8392D7D6-6B2B-4542-A298-699F2EC1685C}" presName="compNode" presStyleCnt="0"/>
      <dgm:spPr/>
    </dgm:pt>
    <dgm:pt modelId="{44A22A45-134E-4DEB-9573-B9F6B7C3CC00}" type="pres">
      <dgm:prSet presAssocID="{8392D7D6-6B2B-4542-A298-699F2EC1685C}" presName="bkgdShape" presStyleLbl="node1" presStyleIdx="1" presStyleCnt="3"/>
      <dgm:spPr/>
      <dgm:t>
        <a:bodyPr/>
        <a:lstStyle/>
        <a:p>
          <a:endParaRPr lang="en-US"/>
        </a:p>
      </dgm:t>
    </dgm:pt>
    <dgm:pt modelId="{6C493DD0-2604-481E-9409-CF2D8FA2F74E}" type="pres">
      <dgm:prSet presAssocID="{8392D7D6-6B2B-4542-A298-699F2EC1685C}" presName="nodeTx" presStyleLbl="node1" presStyleIdx="1" presStyleCnt="3">
        <dgm:presLayoutVars>
          <dgm:bulletEnabled val="1"/>
        </dgm:presLayoutVars>
      </dgm:prSet>
      <dgm:spPr/>
      <dgm:t>
        <a:bodyPr/>
        <a:lstStyle/>
        <a:p>
          <a:endParaRPr lang="en-US"/>
        </a:p>
      </dgm:t>
    </dgm:pt>
    <dgm:pt modelId="{2636CA80-D921-43C6-B3C6-C43C8B88ABAC}" type="pres">
      <dgm:prSet presAssocID="{8392D7D6-6B2B-4542-A298-699F2EC1685C}" presName="invisiNode" presStyleLbl="node1" presStyleIdx="1" presStyleCnt="3"/>
      <dgm:spPr/>
    </dgm:pt>
    <dgm:pt modelId="{618535F7-1899-4C1D-86BB-BF88871DC541}" type="pres">
      <dgm:prSet presAssocID="{8392D7D6-6B2B-4542-A298-699F2EC1685C}" presName="imagNode"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2152B895-ACE7-4C9F-9588-C158B12A144E}" type="pres">
      <dgm:prSet presAssocID="{1501B4BA-F749-41E8-B5CA-70538489A379}" presName="sibTrans" presStyleLbl="sibTrans2D1" presStyleIdx="0" presStyleCnt="0"/>
      <dgm:spPr/>
      <dgm:t>
        <a:bodyPr/>
        <a:lstStyle/>
        <a:p>
          <a:endParaRPr lang="en-US"/>
        </a:p>
      </dgm:t>
    </dgm:pt>
    <dgm:pt modelId="{8F5ACDE8-3B35-432C-B5EC-73E3CB5A6BD8}" type="pres">
      <dgm:prSet presAssocID="{F0EFE93C-CB6C-4D0E-97D2-367E199FF64F}" presName="compNode" presStyleCnt="0"/>
      <dgm:spPr/>
    </dgm:pt>
    <dgm:pt modelId="{D8070B4E-B619-4654-9D26-ED1E30184E1C}" type="pres">
      <dgm:prSet presAssocID="{F0EFE93C-CB6C-4D0E-97D2-367E199FF64F}" presName="bkgdShape" presStyleLbl="node1" presStyleIdx="2" presStyleCnt="3"/>
      <dgm:spPr/>
      <dgm:t>
        <a:bodyPr/>
        <a:lstStyle/>
        <a:p>
          <a:endParaRPr lang="en-US"/>
        </a:p>
      </dgm:t>
    </dgm:pt>
    <dgm:pt modelId="{39DBBE6C-9755-4399-947B-0E4C9E3A68A6}" type="pres">
      <dgm:prSet presAssocID="{F0EFE93C-CB6C-4D0E-97D2-367E199FF64F}" presName="nodeTx" presStyleLbl="node1" presStyleIdx="2" presStyleCnt="3">
        <dgm:presLayoutVars>
          <dgm:bulletEnabled val="1"/>
        </dgm:presLayoutVars>
      </dgm:prSet>
      <dgm:spPr/>
      <dgm:t>
        <a:bodyPr/>
        <a:lstStyle/>
        <a:p>
          <a:endParaRPr lang="en-US"/>
        </a:p>
      </dgm:t>
    </dgm:pt>
    <dgm:pt modelId="{A84DA621-4FBF-4A41-95A7-E780C070684A}" type="pres">
      <dgm:prSet presAssocID="{F0EFE93C-CB6C-4D0E-97D2-367E199FF64F}" presName="invisiNode" presStyleLbl="node1" presStyleIdx="2" presStyleCnt="3"/>
      <dgm:spPr/>
    </dgm:pt>
    <dgm:pt modelId="{7A7BD2CF-32E8-466B-905A-68B71D5448E6}" type="pres">
      <dgm:prSet presAssocID="{F0EFE93C-CB6C-4D0E-97D2-367E199FF64F}" presName="imagNode"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AEE557E2-8A08-4404-9F3D-B636A4789B4C}" srcId="{672BA88A-0F87-4C1C-9814-4BFBE582E94A}" destId="{F0EFE93C-CB6C-4D0E-97D2-367E199FF64F}" srcOrd="2" destOrd="0" parTransId="{03DD73AD-7DB0-4330-9AD4-65724A37D68E}" sibTransId="{B3394B85-7282-4C13-8CC8-F6027DEB52AD}"/>
    <dgm:cxn modelId="{4C268C97-AD5C-4744-957D-857999161CED}" type="presOf" srcId="{B90B8069-1E86-42FE-A3DC-C90EFA4AF295}" destId="{EAD15258-93FF-4CA0-B824-B4574EA01805}" srcOrd="0" destOrd="0" presId="urn:microsoft.com/office/officeart/2005/8/layout/hList7"/>
    <dgm:cxn modelId="{5E33FBF1-284E-43E1-991D-1DFAB7B6176D}" type="presOf" srcId="{1501B4BA-F749-41E8-B5CA-70538489A379}" destId="{2152B895-ACE7-4C9F-9588-C158B12A144E}" srcOrd="0" destOrd="0" presId="urn:microsoft.com/office/officeart/2005/8/layout/hList7"/>
    <dgm:cxn modelId="{D058CA2E-2DC2-427B-8DF3-5A23F93344AE}" srcId="{672BA88A-0F87-4C1C-9814-4BFBE582E94A}" destId="{8392D7D6-6B2B-4542-A298-699F2EC1685C}" srcOrd="1" destOrd="0" parTransId="{2F062286-E5C2-472F-94AE-E96967886CE0}" sibTransId="{1501B4BA-F749-41E8-B5CA-70538489A379}"/>
    <dgm:cxn modelId="{6241E429-8A4A-43A3-9FEF-3CB8488A8C92}" type="presOf" srcId="{F0EFE93C-CB6C-4D0E-97D2-367E199FF64F}" destId="{39DBBE6C-9755-4399-947B-0E4C9E3A68A6}" srcOrd="1" destOrd="0" presId="urn:microsoft.com/office/officeart/2005/8/layout/hList7"/>
    <dgm:cxn modelId="{2E64CE0E-901A-45F1-BED6-498A6DA7D051}" type="presOf" srcId="{672BA88A-0F87-4C1C-9814-4BFBE582E94A}" destId="{F4EAB94F-5E2A-47AD-BEE9-5F7A2EB61D9D}" srcOrd="0" destOrd="0" presId="urn:microsoft.com/office/officeart/2005/8/layout/hList7"/>
    <dgm:cxn modelId="{84AF9975-7CBA-41E8-A76D-42783D8D7F49}" type="presOf" srcId="{8392D7D6-6B2B-4542-A298-699F2EC1685C}" destId="{6C493DD0-2604-481E-9409-CF2D8FA2F74E}" srcOrd="1" destOrd="0" presId="urn:microsoft.com/office/officeart/2005/8/layout/hList7"/>
    <dgm:cxn modelId="{3FE50F21-544B-4F07-B141-779A970C04E7}" type="presOf" srcId="{8392D7D6-6B2B-4542-A298-699F2EC1685C}" destId="{44A22A45-134E-4DEB-9573-B9F6B7C3CC00}" srcOrd="0" destOrd="0" presId="urn:microsoft.com/office/officeart/2005/8/layout/hList7"/>
    <dgm:cxn modelId="{FE8EBA75-86C5-449D-B43C-208FD38A559D}" type="presOf" srcId="{F0EFE93C-CB6C-4D0E-97D2-367E199FF64F}" destId="{D8070B4E-B619-4654-9D26-ED1E30184E1C}" srcOrd="0" destOrd="0" presId="urn:microsoft.com/office/officeart/2005/8/layout/hList7"/>
    <dgm:cxn modelId="{12A48F76-D43D-4209-9330-32E6FD3FE4D7}" type="presOf" srcId="{8153A0EE-7C74-41F1-A606-FDDF1469857A}" destId="{82E13F8E-C0F1-4920-840C-8304B6D19B7C}" srcOrd="0" destOrd="0" presId="urn:microsoft.com/office/officeart/2005/8/layout/hList7"/>
    <dgm:cxn modelId="{AB87ABA8-98BB-4774-B7E4-F0820E2B70DD}" srcId="{672BA88A-0F87-4C1C-9814-4BFBE582E94A}" destId="{B90B8069-1E86-42FE-A3DC-C90EFA4AF295}" srcOrd="0" destOrd="0" parTransId="{FA218F3A-6BFD-4C8F-B812-A5D4AD3D71B1}" sibTransId="{8153A0EE-7C74-41F1-A606-FDDF1469857A}"/>
    <dgm:cxn modelId="{BF38F9A9-6D3E-426B-AFF5-A4CA7589664D}" type="presOf" srcId="{B90B8069-1E86-42FE-A3DC-C90EFA4AF295}" destId="{8B8A224F-A0E9-4038-8B0D-4DD6776CC5C4}" srcOrd="1" destOrd="0" presId="urn:microsoft.com/office/officeart/2005/8/layout/hList7"/>
    <dgm:cxn modelId="{EFFCD12C-6515-4492-B472-9E61CCD46CA2}" type="presParOf" srcId="{F4EAB94F-5E2A-47AD-BEE9-5F7A2EB61D9D}" destId="{05DD0A20-779E-40F8-97DF-3951455FFBC1}" srcOrd="0" destOrd="0" presId="urn:microsoft.com/office/officeart/2005/8/layout/hList7"/>
    <dgm:cxn modelId="{DB4ACBE1-B078-4843-9973-3A8DD1206A00}" type="presParOf" srcId="{F4EAB94F-5E2A-47AD-BEE9-5F7A2EB61D9D}" destId="{4555754B-C871-419B-B3B4-8A7F6A052F40}" srcOrd="1" destOrd="0" presId="urn:microsoft.com/office/officeart/2005/8/layout/hList7"/>
    <dgm:cxn modelId="{7C1CCC99-FBCE-4CFE-AB3D-594B95EC929A}" type="presParOf" srcId="{4555754B-C871-419B-B3B4-8A7F6A052F40}" destId="{6A867576-E237-41B2-AEE5-D9003D87899F}" srcOrd="0" destOrd="0" presId="urn:microsoft.com/office/officeart/2005/8/layout/hList7"/>
    <dgm:cxn modelId="{9F811226-9306-4CEB-8AEF-38518C1BB00C}" type="presParOf" srcId="{6A867576-E237-41B2-AEE5-D9003D87899F}" destId="{EAD15258-93FF-4CA0-B824-B4574EA01805}" srcOrd="0" destOrd="0" presId="urn:microsoft.com/office/officeart/2005/8/layout/hList7"/>
    <dgm:cxn modelId="{32096B60-260F-4741-89FB-F5E0AC0D976E}" type="presParOf" srcId="{6A867576-E237-41B2-AEE5-D9003D87899F}" destId="{8B8A224F-A0E9-4038-8B0D-4DD6776CC5C4}" srcOrd="1" destOrd="0" presId="urn:microsoft.com/office/officeart/2005/8/layout/hList7"/>
    <dgm:cxn modelId="{5DC5B05F-1C69-4741-91E2-906409553940}" type="presParOf" srcId="{6A867576-E237-41B2-AEE5-D9003D87899F}" destId="{C08AD97D-8045-40C6-A69F-65E344F4EE03}" srcOrd="2" destOrd="0" presId="urn:microsoft.com/office/officeart/2005/8/layout/hList7"/>
    <dgm:cxn modelId="{092ED7B9-0F52-4C83-920D-47EFC0E3A4E7}" type="presParOf" srcId="{6A867576-E237-41B2-AEE5-D9003D87899F}" destId="{00F8214A-6D4D-40AA-9962-51329407A6BF}" srcOrd="3" destOrd="0" presId="urn:microsoft.com/office/officeart/2005/8/layout/hList7"/>
    <dgm:cxn modelId="{3303172D-8F12-4EED-A14C-30E0B394C2C3}" type="presParOf" srcId="{4555754B-C871-419B-B3B4-8A7F6A052F40}" destId="{82E13F8E-C0F1-4920-840C-8304B6D19B7C}" srcOrd="1" destOrd="0" presId="urn:microsoft.com/office/officeart/2005/8/layout/hList7"/>
    <dgm:cxn modelId="{CDCFFC10-F1A5-4BAB-8298-2FB0A0761E7B}" type="presParOf" srcId="{4555754B-C871-419B-B3B4-8A7F6A052F40}" destId="{B2B4C752-AD46-40D3-BBA5-F4F92643F0A5}" srcOrd="2" destOrd="0" presId="urn:microsoft.com/office/officeart/2005/8/layout/hList7"/>
    <dgm:cxn modelId="{D9976187-83A0-4E47-8829-C23B78875876}" type="presParOf" srcId="{B2B4C752-AD46-40D3-BBA5-F4F92643F0A5}" destId="{44A22A45-134E-4DEB-9573-B9F6B7C3CC00}" srcOrd="0" destOrd="0" presId="urn:microsoft.com/office/officeart/2005/8/layout/hList7"/>
    <dgm:cxn modelId="{5C412BD9-BB59-4170-9A28-DFEF0AB59C9A}" type="presParOf" srcId="{B2B4C752-AD46-40D3-BBA5-F4F92643F0A5}" destId="{6C493DD0-2604-481E-9409-CF2D8FA2F74E}" srcOrd="1" destOrd="0" presId="urn:microsoft.com/office/officeart/2005/8/layout/hList7"/>
    <dgm:cxn modelId="{DFAB4A53-0E66-4970-ACBB-1E5CC82249C9}" type="presParOf" srcId="{B2B4C752-AD46-40D3-BBA5-F4F92643F0A5}" destId="{2636CA80-D921-43C6-B3C6-C43C8B88ABAC}" srcOrd="2" destOrd="0" presId="urn:microsoft.com/office/officeart/2005/8/layout/hList7"/>
    <dgm:cxn modelId="{6D4ED301-8950-4105-A644-EA077B62C5FD}" type="presParOf" srcId="{B2B4C752-AD46-40D3-BBA5-F4F92643F0A5}" destId="{618535F7-1899-4C1D-86BB-BF88871DC541}" srcOrd="3" destOrd="0" presId="urn:microsoft.com/office/officeart/2005/8/layout/hList7"/>
    <dgm:cxn modelId="{E6D15659-400C-442A-BB5F-971A99DF97D2}" type="presParOf" srcId="{4555754B-C871-419B-B3B4-8A7F6A052F40}" destId="{2152B895-ACE7-4C9F-9588-C158B12A144E}" srcOrd="3" destOrd="0" presId="urn:microsoft.com/office/officeart/2005/8/layout/hList7"/>
    <dgm:cxn modelId="{A6A02511-32DE-4F26-A8C1-2A616ABB2E3B}" type="presParOf" srcId="{4555754B-C871-419B-B3B4-8A7F6A052F40}" destId="{8F5ACDE8-3B35-432C-B5EC-73E3CB5A6BD8}" srcOrd="4" destOrd="0" presId="urn:microsoft.com/office/officeart/2005/8/layout/hList7"/>
    <dgm:cxn modelId="{4367DBEA-E59C-4149-A17A-2AAB6D334184}" type="presParOf" srcId="{8F5ACDE8-3B35-432C-B5EC-73E3CB5A6BD8}" destId="{D8070B4E-B619-4654-9D26-ED1E30184E1C}" srcOrd="0" destOrd="0" presId="urn:microsoft.com/office/officeart/2005/8/layout/hList7"/>
    <dgm:cxn modelId="{8CE0702B-B416-40A9-A49D-6FF4B7D9AED4}" type="presParOf" srcId="{8F5ACDE8-3B35-432C-B5EC-73E3CB5A6BD8}" destId="{39DBBE6C-9755-4399-947B-0E4C9E3A68A6}" srcOrd="1" destOrd="0" presId="urn:microsoft.com/office/officeart/2005/8/layout/hList7"/>
    <dgm:cxn modelId="{4380E863-59AD-44D6-A940-BFB1F5481F7C}" type="presParOf" srcId="{8F5ACDE8-3B35-432C-B5EC-73E3CB5A6BD8}" destId="{A84DA621-4FBF-4A41-95A7-E780C070684A}" srcOrd="2" destOrd="0" presId="urn:microsoft.com/office/officeart/2005/8/layout/hList7"/>
    <dgm:cxn modelId="{E09D5255-28E6-411A-9906-E788077F1F25}" type="presParOf" srcId="{8F5ACDE8-3B35-432C-B5EC-73E3CB5A6BD8}" destId="{7A7BD2CF-32E8-466B-905A-68B71D5448E6}"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2BA88A-0F87-4C1C-9814-4BFBE582E94A}" type="doc">
      <dgm:prSet loTypeId="urn:microsoft.com/office/officeart/2005/8/layout/hList7" loCatId="list" qsTypeId="urn:microsoft.com/office/officeart/2005/8/quickstyle/simple5" qsCatId="simple" csTypeId="urn:microsoft.com/office/officeart/2005/8/colors/colorful2" csCatId="colorful" phldr="1"/>
      <dgm:spPr/>
      <dgm:t>
        <a:bodyPr/>
        <a:lstStyle/>
        <a:p>
          <a:endParaRPr lang="en-US"/>
        </a:p>
      </dgm:t>
    </dgm:pt>
    <dgm:pt modelId="{B90B8069-1E86-42FE-A3DC-C90EFA4AF295}">
      <dgm:prSet phldrT="[Text]" custT="1"/>
      <dgm:spPr/>
      <dgm:t>
        <a:bodyPr anchor="t"/>
        <a:lstStyle/>
        <a:p>
          <a:r>
            <a:rPr lang="zh-CN" altLang="en-US" sz="4100" b="1" dirty="0" smtClean="0">
              <a:solidFill>
                <a:schemeClr val="tx1"/>
              </a:solidFill>
              <a:effectLst/>
            </a:rPr>
            <a:t>周五下午六点</a:t>
          </a:r>
          <a:endParaRPr lang="en-US" sz="4100" b="1" dirty="0" smtClean="0">
            <a:solidFill>
              <a:schemeClr val="tx1"/>
            </a:solidFill>
            <a:effectLst/>
          </a:endParaRPr>
        </a:p>
        <a:p>
          <a:r>
            <a:rPr lang="en-US" sz="1800" dirty="0" smtClean="0">
              <a:solidFill>
                <a:schemeClr val="tx1"/>
              </a:solidFill>
              <a:effectLst/>
            </a:rPr>
            <a:t>6pm Friday</a:t>
          </a:r>
          <a:endParaRPr lang="en-US" sz="1800" dirty="0">
            <a:solidFill>
              <a:schemeClr val="tx1"/>
            </a:solidFill>
            <a:effectLst/>
          </a:endParaRPr>
        </a:p>
      </dgm:t>
    </dgm:pt>
    <dgm:pt modelId="{FA218F3A-6BFD-4C8F-B812-A5D4AD3D71B1}" type="parTrans" cxnId="{AB87ABA8-98BB-4774-B7E4-F0820E2B70DD}">
      <dgm:prSet/>
      <dgm:spPr/>
      <dgm:t>
        <a:bodyPr/>
        <a:lstStyle/>
        <a:p>
          <a:endParaRPr lang="en-US">
            <a:solidFill>
              <a:schemeClr val="tx1"/>
            </a:solidFill>
            <a:effectLst>
              <a:outerShdw blurRad="38100" dist="38100" dir="2700000" algn="tl">
                <a:srgbClr val="000000">
                  <a:alpha val="43137"/>
                </a:srgbClr>
              </a:outerShdw>
            </a:effectLst>
          </a:endParaRPr>
        </a:p>
      </dgm:t>
    </dgm:pt>
    <dgm:pt modelId="{8153A0EE-7C74-41F1-A606-FDDF1469857A}" type="sibTrans" cxnId="{AB87ABA8-98BB-4774-B7E4-F0820E2B70DD}">
      <dgm:prSet/>
      <dgm:spPr/>
      <dgm:t>
        <a:bodyPr/>
        <a:lstStyle/>
        <a:p>
          <a:endParaRPr lang="en-US">
            <a:solidFill>
              <a:schemeClr val="tx1"/>
            </a:solidFill>
            <a:effectLst>
              <a:outerShdw blurRad="38100" dist="38100" dir="2700000" algn="tl">
                <a:srgbClr val="000000">
                  <a:alpha val="43137"/>
                </a:srgbClr>
              </a:outerShdw>
            </a:effectLst>
          </a:endParaRPr>
        </a:p>
      </dgm:t>
    </dgm:pt>
    <dgm:pt modelId="{8392D7D6-6B2B-4542-A298-699F2EC1685C}">
      <dgm:prSet phldrT="[Text]" custT="1"/>
      <dgm:spPr/>
      <dgm:t>
        <a:bodyPr anchor="t"/>
        <a:lstStyle/>
        <a:p>
          <a:r>
            <a:rPr lang="zh-CN" altLang="en-US" sz="4000" b="1" dirty="0" smtClean="0">
              <a:solidFill>
                <a:schemeClr val="tx1"/>
              </a:solidFill>
              <a:effectLst/>
            </a:rPr>
            <a:t>周六</a:t>
          </a:r>
          <a:endParaRPr lang="en-US" sz="4000" b="1" dirty="0" smtClean="0">
            <a:solidFill>
              <a:schemeClr val="tx1"/>
            </a:solidFill>
            <a:effectLst/>
          </a:endParaRPr>
        </a:p>
        <a:p>
          <a:r>
            <a:rPr lang="en-US" sz="1800" dirty="0" smtClean="0">
              <a:solidFill>
                <a:schemeClr val="tx1"/>
              </a:solidFill>
              <a:effectLst/>
            </a:rPr>
            <a:t>Saturday</a:t>
          </a:r>
          <a:endParaRPr lang="en-US" sz="1800" dirty="0">
            <a:solidFill>
              <a:schemeClr val="tx1"/>
            </a:solidFill>
            <a:effectLst/>
          </a:endParaRPr>
        </a:p>
      </dgm:t>
    </dgm:pt>
    <dgm:pt modelId="{2F062286-E5C2-472F-94AE-E96967886CE0}" type="parTrans" cxnId="{D058CA2E-2DC2-427B-8DF3-5A23F93344AE}">
      <dgm:prSet/>
      <dgm:spPr/>
      <dgm:t>
        <a:bodyPr/>
        <a:lstStyle/>
        <a:p>
          <a:endParaRPr lang="en-US">
            <a:solidFill>
              <a:schemeClr val="tx1"/>
            </a:solidFill>
            <a:effectLst>
              <a:outerShdw blurRad="38100" dist="38100" dir="2700000" algn="tl">
                <a:srgbClr val="000000">
                  <a:alpha val="43137"/>
                </a:srgbClr>
              </a:outerShdw>
            </a:effectLst>
          </a:endParaRPr>
        </a:p>
      </dgm:t>
    </dgm:pt>
    <dgm:pt modelId="{1501B4BA-F749-41E8-B5CA-70538489A379}" type="sibTrans" cxnId="{D058CA2E-2DC2-427B-8DF3-5A23F93344AE}">
      <dgm:prSet/>
      <dgm:spPr/>
      <dgm:t>
        <a:bodyPr/>
        <a:lstStyle/>
        <a:p>
          <a:endParaRPr lang="en-US">
            <a:solidFill>
              <a:schemeClr val="tx1"/>
            </a:solidFill>
            <a:effectLst>
              <a:outerShdw blurRad="38100" dist="38100" dir="2700000" algn="tl">
                <a:srgbClr val="000000">
                  <a:alpha val="43137"/>
                </a:srgbClr>
              </a:outerShdw>
            </a:effectLst>
          </a:endParaRPr>
        </a:p>
      </dgm:t>
    </dgm:pt>
    <dgm:pt modelId="{F0EFE93C-CB6C-4D0E-97D2-367E199FF64F}">
      <dgm:prSet phldrT="[Text]" custT="1"/>
      <dgm:spPr/>
      <dgm:t>
        <a:bodyPr anchor="t"/>
        <a:lstStyle/>
        <a:p>
          <a:r>
            <a:rPr lang="zh-CN" altLang="en-US" sz="4100" b="1" dirty="0" smtClean="0">
              <a:solidFill>
                <a:schemeClr val="tx1"/>
              </a:solidFill>
              <a:effectLst/>
            </a:rPr>
            <a:t>周日早上五点</a:t>
          </a:r>
          <a:endParaRPr lang="en-US" sz="4100" b="1" dirty="0" smtClean="0">
            <a:solidFill>
              <a:schemeClr val="tx1"/>
            </a:solidFill>
            <a:effectLst/>
          </a:endParaRPr>
        </a:p>
        <a:p>
          <a:r>
            <a:rPr lang="en-US" sz="1800" dirty="0" smtClean="0">
              <a:solidFill>
                <a:schemeClr val="tx1"/>
              </a:solidFill>
              <a:effectLst/>
            </a:rPr>
            <a:t>5am Sunday</a:t>
          </a:r>
          <a:endParaRPr lang="en-US" sz="1800" dirty="0">
            <a:solidFill>
              <a:schemeClr val="tx1"/>
            </a:solidFill>
            <a:effectLst/>
          </a:endParaRPr>
        </a:p>
      </dgm:t>
    </dgm:pt>
    <dgm:pt modelId="{03DD73AD-7DB0-4330-9AD4-65724A37D68E}" type="parTrans" cxnId="{AEE557E2-8A08-4404-9F3D-B636A4789B4C}">
      <dgm:prSet/>
      <dgm:spPr/>
      <dgm:t>
        <a:bodyPr/>
        <a:lstStyle/>
        <a:p>
          <a:endParaRPr lang="en-US">
            <a:solidFill>
              <a:schemeClr val="tx1"/>
            </a:solidFill>
            <a:effectLst>
              <a:outerShdw blurRad="38100" dist="38100" dir="2700000" algn="tl">
                <a:srgbClr val="000000">
                  <a:alpha val="43137"/>
                </a:srgbClr>
              </a:outerShdw>
            </a:effectLst>
          </a:endParaRPr>
        </a:p>
      </dgm:t>
    </dgm:pt>
    <dgm:pt modelId="{B3394B85-7282-4C13-8CC8-F6027DEB52AD}" type="sibTrans" cxnId="{AEE557E2-8A08-4404-9F3D-B636A4789B4C}">
      <dgm:prSet/>
      <dgm:spPr/>
      <dgm:t>
        <a:bodyPr/>
        <a:lstStyle/>
        <a:p>
          <a:endParaRPr lang="en-US">
            <a:solidFill>
              <a:schemeClr val="tx1"/>
            </a:solidFill>
            <a:effectLst>
              <a:outerShdw blurRad="38100" dist="38100" dir="2700000" algn="tl">
                <a:srgbClr val="000000">
                  <a:alpha val="43137"/>
                </a:srgbClr>
              </a:outerShdw>
            </a:effectLst>
          </a:endParaRPr>
        </a:p>
      </dgm:t>
    </dgm:pt>
    <dgm:pt modelId="{F4EAB94F-5E2A-47AD-BEE9-5F7A2EB61D9D}" type="pres">
      <dgm:prSet presAssocID="{672BA88A-0F87-4C1C-9814-4BFBE582E94A}" presName="Name0" presStyleCnt="0">
        <dgm:presLayoutVars>
          <dgm:dir/>
          <dgm:resizeHandles val="exact"/>
        </dgm:presLayoutVars>
      </dgm:prSet>
      <dgm:spPr/>
      <dgm:t>
        <a:bodyPr/>
        <a:lstStyle/>
        <a:p>
          <a:endParaRPr lang="en-US"/>
        </a:p>
      </dgm:t>
    </dgm:pt>
    <dgm:pt modelId="{05DD0A20-779E-40F8-97DF-3951455FFBC1}" type="pres">
      <dgm:prSet presAssocID="{672BA88A-0F87-4C1C-9814-4BFBE582E94A}" presName="fgShape" presStyleLbl="fgShp" presStyleIdx="0" presStyleCnt="1" custScaleY="214286" custLinFactY="100000" custLinFactNeighborX="-1487" custLinFactNeighborY="156803"/>
      <dgm:spPr>
        <a:solidFill>
          <a:schemeClr val="tx1"/>
        </a:solidFill>
      </dgm:spPr>
    </dgm:pt>
    <dgm:pt modelId="{4555754B-C871-419B-B3B4-8A7F6A052F40}" type="pres">
      <dgm:prSet presAssocID="{672BA88A-0F87-4C1C-9814-4BFBE582E94A}" presName="linComp" presStyleCnt="0"/>
      <dgm:spPr/>
    </dgm:pt>
    <dgm:pt modelId="{6A867576-E237-41B2-AEE5-D9003D87899F}" type="pres">
      <dgm:prSet presAssocID="{B90B8069-1E86-42FE-A3DC-C90EFA4AF295}" presName="compNode" presStyleCnt="0"/>
      <dgm:spPr/>
    </dgm:pt>
    <dgm:pt modelId="{EAD15258-93FF-4CA0-B824-B4574EA01805}" type="pres">
      <dgm:prSet presAssocID="{B90B8069-1E86-42FE-A3DC-C90EFA4AF295}" presName="bkgdShape" presStyleLbl="node1" presStyleIdx="0" presStyleCnt="3"/>
      <dgm:spPr/>
      <dgm:t>
        <a:bodyPr/>
        <a:lstStyle/>
        <a:p>
          <a:endParaRPr lang="en-US"/>
        </a:p>
      </dgm:t>
    </dgm:pt>
    <dgm:pt modelId="{8B8A224F-A0E9-4038-8B0D-4DD6776CC5C4}" type="pres">
      <dgm:prSet presAssocID="{B90B8069-1E86-42FE-A3DC-C90EFA4AF295}" presName="nodeTx" presStyleLbl="node1" presStyleIdx="0" presStyleCnt="3">
        <dgm:presLayoutVars>
          <dgm:bulletEnabled val="1"/>
        </dgm:presLayoutVars>
      </dgm:prSet>
      <dgm:spPr/>
      <dgm:t>
        <a:bodyPr/>
        <a:lstStyle/>
        <a:p>
          <a:endParaRPr lang="en-US"/>
        </a:p>
      </dgm:t>
    </dgm:pt>
    <dgm:pt modelId="{C08AD97D-8045-40C6-A69F-65E344F4EE03}" type="pres">
      <dgm:prSet presAssocID="{B90B8069-1E86-42FE-A3DC-C90EFA4AF295}" presName="invisiNode" presStyleLbl="node1" presStyleIdx="0" presStyleCnt="3"/>
      <dgm:spPr/>
    </dgm:pt>
    <dgm:pt modelId="{00F8214A-6D4D-40AA-9962-51329407A6BF}" type="pres">
      <dgm:prSet presAssocID="{B90B8069-1E86-42FE-A3DC-C90EFA4AF295}" presName="imagNode" presStyleLbl="fgImgPlace1" presStyleIdx="0" presStyleCnt="3"/>
      <dgm:spPr>
        <a:blipFill rotWithShape="0">
          <a:blip xmlns:r="http://schemas.openxmlformats.org/officeDocument/2006/relationships" r:embed="rId1"/>
          <a:stretch>
            <a:fillRect/>
          </a:stretch>
        </a:blipFill>
      </dgm:spPr>
    </dgm:pt>
    <dgm:pt modelId="{82E13F8E-C0F1-4920-840C-8304B6D19B7C}" type="pres">
      <dgm:prSet presAssocID="{8153A0EE-7C74-41F1-A606-FDDF1469857A}" presName="sibTrans" presStyleLbl="sibTrans2D1" presStyleIdx="0" presStyleCnt="0"/>
      <dgm:spPr/>
      <dgm:t>
        <a:bodyPr/>
        <a:lstStyle/>
        <a:p>
          <a:endParaRPr lang="en-US"/>
        </a:p>
      </dgm:t>
    </dgm:pt>
    <dgm:pt modelId="{B2B4C752-AD46-40D3-BBA5-F4F92643F0A5}" type="pres">
      <dgm:prSet presAssocID="{8392D7D6-6B2B-4542-A298-699F2EC1685C}" presName="compNode" presStyleCnt="0"/>
      <dgm:spPr/>
    </dgm:pt>
    <dgm:pt modelId="{44A22A45-134E-4DEB-9573-B9F6B7C3CC00}" type="pres">
      <dgm:prSet presAssocID="{8392D7D6-6B2B-4542-A298-699F2EC1685C}" presName="bkgdShape" presStyleLbl="node1" presStyleIdx="1" presStyleCnt="3"/>
      <dgm:spPr/>
      <dgm:t>
        <a:bodyPr/>
        <a:lstStyle/>
        <a:p>
          <a:endParaRPr lang="en-US"/>
        </a:p>
      </dgm:t>
    </dgm:pt>
    <dgm:pt modelId="{6C493DD0-2604-481E-9409-CF2D8FA2F74E}" type="pres">
      <dgm:prSet presAssocID="{8392D7D6-6B2B-4542-A298-699F2EC1685C}" presName="nodeTx" presStyleLbl="node1" presStyleIdx="1" presStyleCnt="3">
        <dgm:presLayoutVars>
          <dgm:bulletEnabled val="1"/>
        </dgm:presLayoutVars>
      </dgm:prSet>
      <dgm:spPr/>
      <dgm:t>
        <a:bodyPr/>
        <a:lstStyle/>
        <a:p>
          <a:endParaRPr lang="en-US"/>
        </a:p>
      </dgm:t>
    </dgm:pt>
    <dgm:pt modelId="{2636CA80-D921-43C6-B3C6-C43C8B88ABAC}" type="pres">
      <dgm:prSet presAssocID="{8392D7D6-6B2B-4542-A298-699F2EC1685C}" presName="invisiNode" presStyleLbl="node1" presStyleIdx="1" presStyleCnt="3"/>
      <dgm:spPr/>
    </dgm:pt>
    <dgm:pt modelId="{618535F7-1899-4C1D-86BB-BF88871DC541}" type="pres">
      <dgm:prSet presAssocID="{8392D7D6-6B2B-4542-A298-699F2EC1685C}" presName="imagNode" presStyleLbl="fgImgPlace1" presStyleIdx="1" presStyleCnt="3"/>
      <dgm:spPr>
        <a:blipFill rotWithShape="0">
          <a:blip xmlns:r="http://schemas.openxmlformats.org/officeDocument/2006/relationships" r:embed="rId2"/>
          <a:stretch>
            <a:fillRect/>
          </a:stretch>
        </a:blipFill>
      </dgm:spPr>
    </dgm:pt>
    <dgm:pt modelId="{2152B895-ACE7-4C9F-9588-C158B12A144E}" type="pres">
      <dgm:prSet presAssocID="{1501B4BA-F749-41E8-B5CA-70538489A379}" presName="sibTrans" presStyleLbl="sibTrans2D1" presStyleIdx="0" presStyleCnt="0"/>
      <dgm:spPr/>
      <dgm:t>
        <a:bodyPr/>
        <a:lstStyle/>
        <a:p>
          <a:endParaRPr lang="en-US"/>
        </a:p>
      </dgm:t>
    </dgm:pt>
    <dgm:pt modelId="{8F5ACDE8-3B35-432C-B5EC-73E3CB5A6BD8}" type="pres">
      <dgm:prSet presAssocID="{F0EFE93C-CB6C-4D0E-97D2-367E199FF64F}" presName="compNode" presStyleCnt="0"/>
      <dgm:spPr/>
    </dgm:pt>
    <dgm:pt modelId="{D8070B4E-B619-4654-9D26-ED1E30184E1C}" type="pres">
      <dgm:prSet presAssocID="{F0EFE93C-CB6C-4D0E-97D2-367E199FF64F}" presName="bkgdShape" presStyleLbl="node1" presStyleIdx="2" presStyleCnt="3"/>
      <dgm:spPr/>
      <dgm:t>
        <a:bodyPr/>
        <a:lstStyle/>
        <a:p>
          <a:endParaRPr lang="en-US"/>
        </a:p>
      </dgm:t>
    </dgm:pt>
    <dgm:pt modelId="{39DBBE6C-9755-4399-947B-0E4C9E3A68A6}" type="pres">
      <dgm:prSet presAssocID="{F0EFE93C-CB6C-4D0E-97D2-367E199FF64F}" presName="nodeTx" presStyleLbl="node1" presStyleIdx="2" presStyleCnt="3">
        <dgm:presLayoutVars>
          <dgm:bulletEnabled val="1"/>
        </dgm:presLayoutVars>
      </dgm:prSet>
      <dgm:spPr/>
      <dgm:t>
        <a:bodyPr/>
        <a:lstStyle/>
        <a:p>
          <a:endParaRPr lang="en-US"/>
        </a:p>
      </dgm:t>
    </dgm:pt>
    <dgm:pt modelId="{A84DA621-4FBF-4A41-95A7-E780C070684A}" type="pres">
      <dgm:prSet presAssocID="{F0EFE93C-CB6C-4D0E-97D2-367E199FF64F}" presName="invisiNode" presStyleLbl="node1" presStyleIdx="2" presStyleCnt="3"/>
      <dgm:spPr/>
    </dgm:pt>
    <dgm:pt modelId="{7A7BD2CF-32E8-466B-905A-68B71D5448E6}" type="pres">
      <dgm:prSet presAssocID="{F0EFE93C-CB6C-4D0E-97D2-367E199FF64F}" presName="imagNode" presStyleLbl="fgImgPlace1" presStyleIdx="2" presStyleCnt="3"/>
      <dgm:spPr>
        <a:blipFill rotWithShape="0">
          <a:blip xmlns:r="http://schemas.openxmlformats.org/officeDocument/2006/relationships" r:embed="rId1"/>
          <a:stretch>
            <a:fillRect/>
          </a:stretch>
        </a:blipFill>
      </dgm:spPr>
    </dgm:pt>
  </dgm:ptLst>
  <dgm:cxnLst>
    <dgm:cxn modelId="{B45740D0-35C9-4337-B5CD-C8057AB05D05}" type="presOf" srcId="{8392D7D6-6B2B-4542-A298-699F2EC1685C}" destId="{6C493DD0-2604-481E-9409-CF2D8FA2F74E}" srcOrd="1" destOrd="0" presId="urn:microsoft.com/office/officeart/2005/8/layout/hList7"/>
    <dgm:cxn modelId="{AEE557E2-8A08-4404-9F3D-B636A4789B4C}" srcId="{672BA88A-0F87-4C1C-9814-4BFBE582E94A}" destId="{F0EFE93C-CB6C-4D0E-97D2-367E199FF64F}" srcOrd="2" destOrd="0" parTransId="{03DD73AD-7DB0-4330-9AD4-65724A37D68E}" sibTransId="{B3394B85-7282-4C13-8CC8-F6027DEB52AD}"/>
    <dgm:cxn modelId="{D73326E6-763E-49BB-999A-ED89322421C2}" type="presOf" srcId="{8392D7D6-6B2B-4542-A298-699F2EC1685C}" destId="{44A22A45-134E-4DEB-9573-B9F6B7C3CC00}" srcOrd="0" destOrd="0" presId="urn:microsoft.com/office/officeart/2005/8/layout/hList7"/>
    <dgm:cxn modelId="{D058CA2E-2DC2-427B-8DF3-5A23F93344AE}" srcId="{672BA88A-0F87-4C1C-9814-4BFBE582E94A}" destId="{8392D7D6-6B2B-4542-A298-699F2EC1685C}" srcOrd="1" destOrd="0" parTransId="{2F062286-E5C2-472F-94AE-E96967886CE0}" sibTransId="{1501B4BA-F749-41E8-B5CA-70538489A379}"/>
    <dgm:cxn modelId="{5A29994B-0D56-44D3-A8BB-BE13E74BF787}" type="presOf" srcId="{B90B8069-1E86-42FE-A3DC-C90EFA4AF295}" destId="{EAD15258-93FF-4CA0-B824-B4574EA01805}" srcOrd="0" destOrd="0" presId="urn:microsoft.com/office/officeart/2005/8/layout/hList7"/>
    <dgm:cxn modelId="{D1214C6E-5875-45DA-A697-37FD64A77F39}" type="presOf" srcId="{F0EFE93C-CB6C-4D0E-97D2-367E199FF64F}" destId="{D8070B4E-B619-4654-9D26-ED1E30184E1C}" srcOrd="0" destOrd="0" presId="urn:microsoft.com/office/officeart/2005/8/layout/hList7"/>
    <dgm:cxn modelId="{E0F2D478-191A-4375-92CA-88CBE3E18598}" type="presOf" srcId="{B90B8069-1E86-42FE-A3DC-C90EFA4AF295}" destId="{8B8A224F-A0E9-4038-8B0D-4DD6776CC5C4}" srcOrd="1" destOrd="0" presId="urn:microsoft.com/office/officeart/2005/8/layout/hList7"/>
    <dgm:cxn modelId="{0B242D89-3EA3-464E-BF42-F71C4D3AF328}" type="presOf" srcId="{672BA88A-0F87-4C1C-9814-4BFBE582E94A}" destId="{F4EAB94F-5E2A-47AD-BEE9-5F7A2EB61D9D}" srcOrd="0" destOrd="0" presId="urn:microsoft.com/office/officeart/2005/8/layout/hList7"/>
    <dgm:cxn modelId="{2D9F9A1E-6F96-4A0B-8454-D7AEDABB1CAD}" type="presOf" srcId="{F0EFE93C-CB6C-4D0E-97D2-367E199FF64F}" destId="{39DBBE6C-9755-4399-947B-0E4C9E3A68A6}" srcOrd="1" destOrd="0" presId="urn:microsoft.com/office/officeart/2005/8/layout/hList7"/>
    <dgm:cxn modelId="{92136336-DF21-4007-A569-597D309822CB}" type="presOf" srcId="{1501B4BA-F749-41E8-B5CA-70538489A379}" destId="{2152B895-ACE7-4C9F-9588-C158B12A144E}" srcOrd="0" destOrd="0" presId="urn:microsoft.com/office/officeart/2005/8/layout/hList7"/>
    <dgm:cxn modelId="{AB87ABA8-98BB-4774-B7E4-F0820E2B70DD}" srcId="{672BA88A-0F87-4C1C-9814-4BFBE582E94A}" destId="{B90B8069-1E86-42FE-A3DC-C90EFA4AF295}" srcOrd="0" destOrd="0" parTransId="{FA218F3A-6BFD-4C8F-B812-A5D4AD3D71B1}" sibTransId="{8153A0EE-7C74-41F1-A606-FDDF1469857A}"/>
    <dgm:cxn modelId="{3BD83580-8F5D-47D3-B000-186142268CB2}" type="presOf" srcId="{8153A0EE-7C74-41F1-A606-FDDF1469857A}" destId="{82E13F8E-C0F1-4920-840C-8304B6D19B7C}" srcOrd="0" destOrd="0" presId="urn:microsoft.com/office/officeart/2005/8/layout/hList7"/>
    <dgm:cxn modelId="{A1564887-FCE2-42E7-8A55-87A2CDD5C1E1}" type="presParOf" srcId="{F4EAB94F-5E2A-47AD-BEE9-5F7A2EB61D9D}" destId="{05DD0A20-779E-40F8-97DF-3951455FFBC1}" srcOrd="0" destOrd="0" presId="urn:microsoft.com/office/officeart/2005/8/layout/hList7"/>
    <dgm:cxn modelId="{436F38D7-ACF2-4115-B176-ED904B64CB01}" type="presParOf" srcId="{F4EAB94F-5E2A-47AD-BEE9-5F7A2EB61D9D}" destId="{4555754B-C871-419B-B3B4-8A7F6A052F40}" srcOrd="1" destOrd="0" presId="urn:microsoft.com/office/officeart/2005/8/layout/hList7"/>
    <dgm:cxn modelId="{A49CAB6B-FEDF-43A1-9017-AA5BE7B4A42F}" type="presParOf" srcId="{4555754B-C871-419B-B3B4-8A7F6A052F40}" destId="{6A867576-E237-41B2-AEE5-D9003D87899F}" srcOrd="0" destOrd="0" presId="urn:microsoft.com/office/officeart/2005/8/layout/hList7"/>
    <dgm:cxn modelId="{76B713DD-3BC9-4A6A-9F77-5F021BF60025}" type="presParOf" srcId="{6A867576-E237-41B2-AEE5-D9003D87899F}" destId="{EAD15258-93FF-4CA0-B824-B4574EA01805}" srcOrd="0" destOrd="0" presId="urn:microsoft.com/office/officeart/2005/8/layout/hList7"/>
    <dgm:cxn modelId="{9C291947-3568-48F1-B588-5F90D39665D3}" type="presParOf" srcId="{6A867576-E237-41B2-AEE5-D9003D87899F}" destId="{8B8A224F-A0E9-4038-8B0D-4DD6776CC5C4}" srcOrd="1" destOrd="0" presId="urn:microsoft.com/office/officeart/2005/8/layout/hList7"/>
    <dgm:cxn modelId="{62E5A74F-27F0-4293-95D8-D6DB2656146B}" type="presParOf" srcId="{6A867576-E237-41B2-AEE5-D9003D87899F}" destId="{C08AD97D-8045-40C6-A69F-65E344F4EE03}" srcOrd="2" destOrd="0" presId="urn:microsoft.com/office/officeart/2005/8/layout/hList7"/>
    <dgm:cxn modelId="{67B74BCA-116B-4BD4-8B25-B5C9D966C014}" type="presParOf" srcId="{6A867576-E237-41B2-AEE5-D9003D87899F}" destId="{00F8214A-6D4D-40AA-9962-51329407A6BF}" srcOrd="3" destOrd="0" presId="urn:microsoft.com/office/officeart/2005/8/layout/hList7"/>
    <dgm:cxn modelId="{29E6EAD1-57E6-4472-B514-D9E42CE47B75}" type="presParOf" srcId="{4555754B-C871-419B-B3B4-8A7F6A052F40}" destId="{82E13F8E-C0F1-4920-840C-8304B6D19B7C}" srcOrd="1" destOrd="0" presId="urn:microsoft.com/office/officeart/2005/8/layout/hList7"/>
    <dgm:cxn modelId="{10CF71BE-EFAA-4A8A-B514-57B748E143FA}" type="presParOf" srcId="{4555754B-C871-419B-B3B4-8A7F6A052F40}" destId="{B2B4C752-AD46-40D3-BBA5-F4F92643F0A5}" srcOrd="2" destOrd="0" presId="urn:microsoft.com/office/officeart/2005/8/layout/hList7"/>
    <dgm:cxn modelId="{6E595E74-0FB8-4BAF-A325-B2AA0F523FBC}" type="presParOf" srcId="{B2B4C752-AD46-40D3-BBA5-F4F92643F0A5}" destId="{44A22A45-134E-4DEB-9573-B9F6B7C3CC00}" srcOrd="0" destOrd="0" presId="urn:microsoft.com/office/officeart/2005/8/layout/hList7"/>
    <dgm:cxn modelId="{8802F48B-B140-40B9-AD30-8D7C41F9FEDA}" type="presParOf" srcId="{B2B4C752-AD46-40D3-BBA5-F4F92643F0A5}" destId="{6C493DD0-2604-481E-9409-CF2D8FA2F74E}" srcOrd="1" destOrd="0" presId="urn:microsoft.com/office/officeart/2005/8/layout/hList7"/>
    <dgm:cxn modelId="{0466EF20-5603-45DF-B38E-63B8ACA9B0BC}" type="presParOf" srcId="{B2B4C752-AD46-40D3-BBA5-F4F92643F0A5}" destId="{2636CA80-D921-43C6-B3C6-C43C8B88ABAC}" srcOrd="2" destOrd="0" presId="urn:microsoft.com/office/officeart/2005/8/layout/hList7"/>
    <dgm:cxn modelId="{DC4A63AF-C680-4CA4-A670-D5EBB7D88855}" type="presParOf" srcId="{B2B4C752-AD46-40D3-BBA5-F4F92643F0A5}" destId="{618535F7-1899-4C1D-86BB-BF88871DC541}" srcOrd="3" destOrd="0" presId="urn:microsoft.com/office/officeart/2005/8/layout/hList7"/>
    <dgm:cxn modelId="{22E2A4A0-6DF2-4A2B-B36A-520DE01E62C0}" type="presParOf" srcId="{4555754B-C871-419B-B3B4-8A7F6A052F40}" destId="{2152B895-ACE7-4C9F-9588-C158B12A144E}" srcOrd="3" destOrd="0" presId="urn:microsoft.com/office/officeart/2005/8/layout/hList7"/>
    <dgm:cxn modelId="{010DFA59-FC00-4088-87BF-C727A64DC220}" type="presParOf" srcId="{4555754B-C871-419B-B3B4-8A7F6A052F40}" destId="{8F5ACDE8-3B35-432C-B5EC-73E3CB5A6BD8}" srcOrd="4" destOrd="0" presId="urn:microsoft.com/office/officeart/2005/8/layout/hList7"/>
    <dgm:cxn modelId="{3D452DD0-88EE-4C0E-AD93-ACA080738001}" type="presParOf" srcId="{8F5ACDE8-3B35-432C-B5EC-73E3CB5A6BD8}" destId="{D8070B4E-B619-4654-9D26-ED1E30184E1C}" srcOrd="0" destOrd="0" presId="urn:microsoft.com/office/officeart/2005/8/layout/hList7"/>
    <dgm:cxn modelId="{7E494228-1B27-4058-BF83-FF06477B8F81}" type="presParOf" srcId="{8F5ACDE8-3B35-432C-B5EC-73E3CB5A6BD8}" destId="{39DBBE6C-9755-4399-947B-0E4C9E3A68A6}" srcOrd="1" destOrd="0" presId="urn:microsoft.com/office/officeart/2005/8/layout/hList7"/>
    <dgm:cxn modelId="{203031C2-A154-4DD8-B68D-907278721B5D}" type="presParOf" srcId="{8F5ACDE8-3B35-432C-B5EC-73E3CB5A6BD8}" destId="{A84DA621-4FBF-4A41-95A7-E780C070684A}" srcOrd="2" destOrd="0" presId="urn:microsoft.com/office/officeart/2005/8/layout/hList7"/>
    <dgm:cxn modelId="{B0908DA6-3B35-4BC3-BC5B-7DC1E4B0D728}" type="presParOf" srcId="{8F5ACDE8-3B35-432C-B5EC-73E3CB5A6BD8}" destId="{7A7BD2CF-32E8-466B-905A-68B71D5448E6}"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42E1CE-22E3-43FB-A9D3-2A8289AA3E13}" type="doc">
      <dgm:prSet loTypeId="urn:microsoft.com/office/officeart/2005/8/layout/hList7" loCatId="list" qsTypeId="urn:microsoft.com/office/officeart/2005/8/quickstyle/3d3" qsCatId="3D" csTypeId="urn:microsoft.com/office/officeart/2005/8/colors/colorful3" csCatId="colorful" phldr="1"/>
      <dgm:spPr/>
    </dgm:pt>
    <dgm:pt modelId="{4B9A11B9-CD73-4CCA-AF08-CC4CFA34988C}">
      <dgm:prSet phldrT="[Text]"/>
      <dgm:spPr/>
      <dgm:t>
        <a:bodyPr/>
        <a:lstStyle/>
        <a:p>
          <a:r>
            <a:rPr lang="zh-CN" altLang="en-US" b="1" dirty="0" smtClean="0">
              <a:solidFill>
                <a:schemeClr val="tx1"/>
              </a:solidFill>
              <a:effectLst>
                <a:outerShdw blurRad="38100" dist="38100" dir="2700000" algn="tl">
                  <a:srgbClr val="000000">
                    <a:alpha val="43137"/>
                  </a:srgbClr>
                </a:outerShdw>
              </a:effectLst>
            </a:rPr>
            <a:t>周四</a:t>
          </a:r>
          <a:endParaRPr lang="en-US" b="1" dirty="0" smtClean="0">
            <a:solidFill>
              <a:schemeClr val="tx1"/>
            </a:solidFill>
            <a:effectLst>
              <a:outerShdw blurRad="38100" dist="38100" dir="2700000" algn="tl">
                <a:srgbClr val="000000">
                  <a:alpha val="43137"/>
                </a:srgbClr>
              </a:outerShdw>
            </a:effectLst>
          </a:endParaRPr>
        </a:p>
        <a:p>
          <a:r>
            <a:rPr lang="en-US" b="1" dirty="0" smtClean="0">
              <a:solidFill>
                <a:schemeClr val="tx1"/>
              </a:solidFill>
              <a:effectLst>
                <a:outerShdw blurRad="38100" dist="38100" dir="2700000" algn="tl">
                  <a:srgbClr val="000000">
                    <a:alpha val="43137"/>
                  </a:srgbClr>
                </a:outerShdw>
              </a:effectLst>
            </a:rPr>
            <a:t>Thursday</a:t>
          </a:r>
          <a:endParaRPr lang="en-US" b="1" dirty="0">
            <a:solidFill>
              <a:schemeClr val="tx1"/>
            </a:solidFill>
            <a:effectLst>
              <a:outerShdw blurRad="38100" dist="38100" dir="2700000" algn="tl">
                <a:srgbClr val="000000">
                  <a:alpha val="43137"/>
                </a:srgbClr>
              </a:outerShdw>
            </a:effectLst>
          </a:endParaRPr>
        </a:p>
      </dgm:t>
    </dgm:pt>
    <dgm:pt modelId="{799FDC7C-CB29-47A3-80DB-D1D0CAD233F2}" type="parTrans" cxnId="{387C1EC3-1798-4D70-BB72-41D1DE799019}">
      <dgm:prSet/>
      <dgm:spPr/>
      <dgm:t>
        <a:bodyPr/>
        <a:lstStyle/>
        <a:p>
          <a:endParaRPr lang="en-US" b="1">
            <a:solidFill>
              <a:schemeClr val="tx1"/>
            </a:solidFill>
            <a:effectLst>
              <a:outerShdw blurRad="38100" dist="38100" dir="2700000" algn="tl">
                <a:srgbClr val="000000">
                  <a:alpha val="43137"/>
                </a:srgbClr>
              </a:outerShdw>
            </a:effectLst>
          </a:endParaRPr>
        </a:p>
      </dgm:t>
    </dgm:pt>
    <dgm:pt modelId="{78A264D1-258A-4EDE-9434-B46A1E5D10BB}" type="sibTrans" cxnId="{387C1EC3-1798-4D70-BB72-41D1DE799019}">
      <dgm:prSet/>
      <dgm:spPr/>
      <dgm:t>
        <a:bodyPr/>
        <a:lstStyle/>
        <a:p>
          <a:endParaRPr lang="en-US" b="1">
            <a:solidFill>
              <a:schemeClr val="tx1"/>
            </a:solidFill>
            <a:effectLst>
              <a:outerShdw blurRad="38100" dist="38100" dir="2700000" algn="tl">
                <a:srgbClr val="000000">
                  <a:alpha val="43137"/>
                </a:srgbClr>
              </a:outerShdw>
            </a:effectLst>
          </a:endParaRPr>
        </a:p>
      </dgm:t>
    </dgm:pt>
    <dgm:pt modelId="{89830881-7776-4778-BFF9-FF51EF4DA05F}">
      <dgm:prSet phldrT="[Text]"/>
      <dgm:spPr/>
      <dgm:t>
        <a:bodyPr/>
        <a:lstStyle/>
        <a:p>
          <a:r>
            <a:rPr lang="zh-CN" altLang="en-US" b="1" dirty="0" smtClean="0">
              <a:solidFill>
                <a:schemeClr val="tx1"/>
              </a:solidFill>
              <a:effectLst>
                <a:outerShdw blurRad="38100" dist="38100" dir="2700000" algn="tl">
                  <a:srgbClr val="000000">
                    <a:alpha val="43137"/>
                  </a:srgbClr>
                </a:outerShdw>
              </a:effectLst>
            </a:rPr>
            <a:t>周六</a:t>
          </a:r>
          <a:endParaRPr lang="en-US" b="1" dirty="0" smtClean="0">
            <a:solidFill>
              <a:schemeClr val="tx1"/>
            </a:solidFill>
            <a:effectLst>
              <a:outerShdw blurRad="38100" dist="38100" dir="2700000" algn="tl">
                <a:srgbClr val="000000">
                  <a:alpha val="43137"/>
                </a:srgbClr>
              </a:outerShdw>
            </a:effectLst>
          </a:endParaRPr>
        </a:p>
        <a:p>
          <a:r>
            <a:rPr lang="en-US" b="1" dirty="0" smtClean="0">
              <a:solidFill>
                <a:schemeClr val="tx1"/>
              </a:solidFill>
              <a:effectLst>
                <a:outerShdw blurRad="38100" dist="38100" dir="2700000" algn="tl">
                  <a:srgbClr val="000000">
                    <a:alpha val="43137"/>
                  </a:srgbClr>
                </a:outerShdw>
              </a:effectLst>
            </a:rPr>
            <a:t>Saturday</a:t>
          </a:r>
          <a:endParaRPr lang="en-US" b="1" dirty="0">
            <a:solidFill>
              <a:schemeClr val="tx1"/>
            </a:solidFill>
            <a:effectLst>
              <a:outerShdw blurRad="38100" dist="38100" dir="2700000" algn="tl">
                <a:srgbClr val="000000">
                  <a:alpha val="43137"/>
                </a:srgbClr>
              </a:outerShdw>
            </a:effectLst>
          </a:endParaRPr>
        </a:p>
      </dgm:t>
    </dgm:pt>
    <dgm:pt modelId="{F147D5F7-8491-4802-9E21-5DBAF973C56A}" type="parTrans" cxnId="{126016EF-A177-4D08-83C9-46F10C95BE94}">
      <dgm:prSet/>
      <dgm:spPr/>
      <dgm:t>
        <a:bodyPr/>
        <a:lstStyle/>
        <a:p>
          <a:endParaRPr lang="en-US" b="1">
            <a:solidFill>
              <a:schemeClr val="tx1"/>
            </a:solidFill>
            <a:effectLst>
              <a:outerShdw blurRad="38100" dist="38100" dir="2700000" algn="tl">
                <a:srgbClr val="000000">
                  <a:alpha val="43137"/>
                </a:srgbClr>
              </a:outerShdw>
            </a:effectLst>
          </a:endParaRPr>
        </a:p>
      </dgm:t>
    </dgm:pt>
    <dgm:pt modelId="{5944AE63-73DC-4206-BAF1-AB4EA8B69A82}" type="sibTrans" cxnId="{126016EF-A177-4D08-83C9-46F10C95BE94}">
      <dgm:prSet/>
      <dgm:spPr/>
      <dgm:t>
        <a:bodyPr/>
        <a:lstStyle/>
        <a:p>
          <a:endParaRPr lang="en-US" b="1">
            <a:solidFill>
              <a:schemeClr val="tx1"/>
            </a:solidFill>
            <a:effectLst>
              <a:outerShdw blurRad="38100" dist="38100" dir="2700000" algn="tl">
                <a:srgbClr val="000000">
                  <a:alpha val="43137"/>
                </a:srgbClr>
              </a:outerShdw>
            </a:effectLst>
          </a:endParaRPr>
        </a:p>
      </dgm:t>
    </dgm:pt>
    <dgm:pt modelId="{4B035353-B71F-4B53-A016-1F5D4F059769}">
      <dgm:prSet phldrT="[Text]"/>
      <dgm:spPr/>
      <dgm:t>
        <a:bodyPr/>
        <a:lstStyle/>
        <a:p>
          <a:r>
            <a:rPr lang="zh-CN" altLang="en-US" b="1" dirty="0" smtClean="0">
              <a:solidFill>
                <a:schemeClr val="tx1"/>
              </a:solidFill>
              <a:effectLst>
                <a:outerShdw blurRad="38100" dist="38100" dir="2700000" algn="tl">
                  <a:srgbClr val="000000">
                    <a:alpha val="43137"/>
                  </a:srgbClr>
                </a:outerShdw>
              </a:effectLst>
            </a:rPr>
            <a:t>周日</a:t>
          </a:r>
          <a:endParaRPr lang="en-US" b="1" dirty="0" smtClean="0">
            <a:solidFill>
              <a:schemeClr val="tx1"/>
            </a:solidFill>
            <a:effectLst>
              <a:outerShdw blurRad="38100" dist="38100" dir="2700000" algn="tl">
                <a:srgbClr val="000000">
                  <a:alpha val="43137"/>
                </a:srgbClr>
              </a:outerShdw>
            </a:effectLst>
          </a:endParaRPr>
        </a:p>
        <a:p>
          <a:r>
            <a:rPr lang="en-US" b="1" dirty="0" smtClean="0">
              <a:solidFill>
                <a:schemeClr val="tx1"/>
              </a:solidFill>
              <a:effectLst>
                <a:outerShdw blurRad="38100" dist="38100" dir="2700000" algn="tl">
                  <a:srgbClr val="000000">
                    <a:alpha val="43137"/>
                  </a:srgbClr>
                </a:outerShdw>
              </a:effectLst>
            </a:rPr>
            <a:t>Sunday</a:t>
          </a:r>
          <a:endParaRPr lang="en-US" b="1" dirty="0">
            <a:solidFill>
              <a:schemeClr val="tx1"/>
            </a:solidFill>
            <a:effectLst>
              <a:outerShdw blurRad="38100" dist="38100" dir="2700000" algn="tl">
                <a:srgbClr val="000000">
                  <a:alpha val="43137"/>
                </a:srgbClr>
              </a:outerShdw>
            </a:effectLst>
          </a:endParaRPr>
        </a:p>
      </dgm:t>
    </dgm:pt>
    <dgm:pt modelId="{61FFF219-8665-4180-AB49-03EF666893D9}" type="parTrans" cxnId="{57605C52-7BDD-4993-8502-2103B9A82C2D}">
      <dgm:prSet/>
      <dgm:spPr/>
      <dgm:t>
        <a:bodyPr/>
        <a:lstStyle/>
        <a:p>
          <a:endParaRPr lang="en-US" b="1">
            <a:solidFill>
              <a:schemeClr val="tx1"/>
            </a:solidFill>
            <a:effectLst>
              <a:outerShdw blurRad="38100" dist="38100" dir="2700000" algn="tl">
                <a:srgbClr val="000000">
                  <a:alpha val="43137"/>
                </a:srgbClr>
              </a:outerShdw>
            </a:effectLst>
          </a:endParaRPr>
        </a:p>
      </dgm:t>
    </dgm:pt>
    <dgm:pt modelId="{DE9AD3DF-C9FA-4B01-B9B1-17EDE73716A9}" type="sibTrans" cxnId="{57605C52-7BDD-4993-8502-2103B9A82C2D}">
      <dgm:prSet/>
      <dgm:spPr/>
      <dgm:t>
        <a:bodyPr/>
        <a:lstStyle/>
        <a:p>
          <a:endParaRPr lang="en-US" b="1">
            <a:solidFill>
              <a:schemeClr val="tx1"/>
            </a:solidFill>
            <a:effectLst>
              <a:outerShdw blurRad="38100" dist="38100" dir="2700000" algn="tl">
                <a:srgbClr val="000000">
                  <a:alpha val="43137"/>
                </a:srgbClr>
              </a:outerShdw>
            </a:effectLst>
          </a:endParaRPr>
        </a:p>
      </dgm:t>
    </dgm:pt>
    <dgm:pt modelId="{9B5623EA-B7D2-4470-8368-45A199A843FB}">
      <dgm:prSet/>
      <dgm:spPr/>
      <dgm:t>
        <a:bodyPr/>
        <a:lstStyle/>
        <a:p>
          <a:r>
            <a:rPr lang="zh-CN" altLang="en-US" b="1" dirty="0" smtClean="0">
              <a:solidFill>
                <a:schemeClr val="tx1"/>
              </a:solidFill>
              <a:effectLst>
                <a:outerShdw blurRad="38100" dist="38100" dir="2700000" algn="tl">
                  <a:srgbClr val="000000">
                    <a:alpha val="43137"/>
                  </a:srgbClr>
                </a:outerShdw>
              </a:effectLst>
            </a:rPr>
            <a:t>周五</a:t>
          </a:r>
          <a:endParaRPr lang="en-US" b="1" dirty="0" smtClean="0">
            <a:solidFill>
              <a:schemeClr val="tx1"/>
            </a:solidFill>
            <a:effectLst>
              <a:outerShdw blurRad="38100" dist="38100" dir="2700000" algn="tl">
                <a:srgbClr val="000000">
                  <a:alpha val="43137"/>
                </a:srgbClr>
              </a:outerShdw>
            </a:effectLst>
          </a:endParaRPr>
        </a:p>
        <a:p>
          <a:r>
            <a:rPr lang="en-US" b="1" dirty="0" smtClean="0">
              <a:solidFill>
                <a:schemeClr val="tx1"/>
              </a:solidFill>
              <a:effectLst>
                <a:outerShdw blurRad="38100" dist="38100" dir="2700000" algn="tl">
                  <a:srgbClr val="000000">
                    <a:alpha val="43137"/>
                  </a:srgbClr>
                </a:outerShdw>
              </a:effectLst>
            </a:rPr>
            <a:t>Friday</a:t>
          </a:r>
          <a:endParaRPr lang="en-US" b="1" dirty="0">
            <a:solidFill>
              <a:schemeClr val="tx1"/>
            </a:solidFill>
            <a:effectLst>
              <a:outerShdw blurRad="38100" dist="38100" dir="2700000" algn="tl">
                <a:srgbClr val="000000">
                  <a:alpha val="43137"/>
                </a:srgbClr>
              </a:outerShdw>
            </a:effectLst>
          </a:endParaRPr>
        </a:p>
      </dgm:t>
    </dgm:pt>
    <dgm:pt modelId="{17499524-BF22-4839-ADD6-2AC755EF445E}" type="parTrans" cxnId="{7183C40D-0301-46AA-91C5-34B3B0ABD337}">
      <dgm:prSet/>
      <dgm:spPr/>
      <dgm:t>
        <a:bodyPr/>
        <a:lstStyle/>
        <a:p>
          <a:endParaRPr lang="en-US" b="1">
            <a:solidFill>
              <a:schemeClr val="tx1"/>
            </a:solidFill>
            <a:effectLst>
              <a:outerShdw blurRad="38100" dist="38100" dir="2700000" algn="tl">
                <a:srgbClr val="000000">
                  <a:alpha val="43137"/>
                </a:srgbClr>
              </a:outerShdw>
            </a:effectLst>
          </a:endParaRPr>
        </a:p>
      </dgm:t>
    </dgm:pt>
    <dgm:pt modelId="{4821DB27-F979-4F1B-B620-92775590A48C}" type="sibTrans" cxnId="{7183C40D-0301-46AA-91C5-34B3B0ABD337}">
      <dgm:prSet/>
      <dgm:spPr/>
      <dgm:t>
        <a:bodyPr/>
        <a:lstStyle/>
        <a:p>
          <a:endParaRPr lang="en-US" b="1">
            <a:solidFill>
              <a:schemeClr val="tx1"/>
            </a:solidFill>
            <a:effectLst>
              <a:outerShdw blurRad="38100" dist="38100" dir="2700000" algn="tl">
                <a:srgbClr val="000000">
                  <a:alpha val="43137"/>
                </a:srgbClr>
              </a:outerShdw>
            </a:effectLst>
          </a:endParaRPr>
        </a:p>
      </dgm:t>
    </dgm:pt>
    <dgm:pt modelId="{7C2C1CB6-4405-4D92-B059-79BE1D78B494}" type="pres">
      <dgm:prSet presAssocID="{FA42E1CE-22E3-43FB-A9D3-2A8289AA3E13}" presName="Name0" presStyleCnt="0">
        <dgm:presLayoutVars>
          <dgm:dir/>
          <dgm:resizeHandles val="exact"/>
        </dgm:presLayoutVars>
      </dgm:prSet>
      <dgm:spPr/>
    </dgm:pt>
    <dgm:pt modelId="{78E1B852-71B3-4358-880F-2EE8B0CFDC7C}" type="pres">
      <dgm:prSet presAssocID="{FA42E1CE-22E3-43FB-A9D3-2A8289AA3E13}" presName="fgShape" presStyleLbl="fgShp" presStyleIdx="0" presStyleCnt="1">
        <dgm:style>
          <a:lnRef idx="0">
            <a:schemeClr val="dk1"/>
          </a:lnRef>
          <a:fillRef idx="3">
            <a:schemeClr val="dk1"/>
          </a:fillRef>
          <a:effectRef idx="3">
            <a:schemeClr val="dk1"/>
          </a:effectRef>
          <a:fontRef idx="minor">
            <a:schemeClr val="lt1"/>
          </a:fontRef>
        </dgm:style>
      </dgm:prSet>
      <dgm:spPr/>
    </dgm:pt>
    <dgm:pt modelId="{A97BE9EF-8B49-4D78-AF6F-6801129D6B0E}" type="pres">
      <dgm:prSet presAssocID="{FA42E1CE-22E3-43FB-A9D3-2A8289AA3E13}" presName="linComp" presStyleCnt="0"/>
      <dgm:spPr/>
    </dgm:pt>
    <dgm:pt modelId="{C30FB5E3-49BF-4AF5-99BA-8C44E71AF381}" type="pres">
      <dgm:prSet presAssocID="{4B9A11B9-CD73-4CCA-AF08-CC4CFA34988C}" presName="compNode" presStyleCnt="0"/>
      <dgm:spPr/>
    </dgm:pt>
    <dgm:pt modelId="{9C63CE67-10E5-4FCF-B8B2-FB3CEBE38920}" type="pres">
      <dgm:prSet presAssocID="{4B9A11B9-CD73-4CCA-AF08-CC4CFA34988C}" presName="bkgdShape" presStyleLbl="node1" presStyleIdx="0" presStyleCnt="4"/>
      <dgm:spPr/>
      <dgm:t>
        <a:bodyPr/>
        <a:lstStyle/>
        <a:p>
          <a:endParaRPr lang="en-US"/>
        </a:p>
      </dgm:t>
    </dgm:pt>
    <dgm:pt modelId="{7FB0CB73-11A6-4E73-B7F3-64B8B6B6BBBB}" type="pres">
      <dgm:prSet presAssocID="{4B9A11B9-CD73-4CCA-AF08-CC4CFA34988C}" presName="nodeTx" presStyleLbl="node1" presStyleIdx="0" presStyleCnt="4">
        <dgm:presLayoutVars>
          <dgm:bulletEnabled val="1"/>
        </dgm:presLayoutVars>
      </dgm:prSet>
      <dgm:spPr/>
      <dgm:t>
        <a:bodyPr/>
        <a:lstStyle/>
        <a:p>
          <a:endParaRPr lang="en-US"/>
        </a:p>
      </dgm:t>
    </dgm:pt>
    <dgm:pt modelId="{B57F252A-E0F5-42CE-B3EE-5AE54C9A25C1}" type="pres">
      <dgm:prSet presAssocID="{4B9A11B9-CD73-4CCA-AF08-CC4CFA34988C}" presName="invisiNode" presStyleLbl="node1" presStyleIdx="0" presStyleCnt="4"/>
      <dgm:spPr/>
    </dgm:pt>
    <dgm:pt modelId="{33BB12A0-CA0F-46ED-81C4-34AB56C01C10}" type="pres">
      <dgm:prSet presAssocID="{4B9A11B9-CD73-4CCA-AF08-CC4CFA34988C}" presName="imagNode" presStyleLbl="fgImgPlace1" presStyleIdx="0" presStyleCnt="4"/>
      <dgm:spPr>
        <a:blipFill rotWithShape="0">
          <a:blip xmlns:r="http://schemas.openxmlformats.org/officeDocument/2006/relationships" r:embed="rId1"/>
          <a:stretch>
            <a:fillRect/>
          </a:stretch>
        </a:blipFill>
      </dgm:spPr>
    </dgm:pt>
    <dgm:pt modelId="{E3653A9A-45D9-4041-9347-F06EE0FAC424}" type="pres">
      <dgm:prSet presAssocID="{78A264D1-258A-4EDE-9434-B46A1E5D10BB}" presName="sibTrans" presStyleLbl="sibTrans2D1" presStyleIdx="0" presStyleCnt="0"/>
      <dgm:spPr/>
      <dgm:t>
        <a:bodyPr/>
        <a:lstStyle/>
        <a:p>
          <a:endParaRPr lang="en-US"/>
        </a:p>
      </dgm:t>
    </dgm:pt>
    <dgm:pt modelId="{9641A84D-647B-4C49-BA3C-0C56174B5CF4}" type="pres">
      <dgm:prSet presAssocID="{9B5623EA-B7D2-4470-8368-45A199A843FB}" presName="compNode" presStyleCnt="0"/>
      <dgm:spPr/>
    </dgm:pt>
    <dgm:pt modelId="{12C528F3-B503-4742-9D90-5CA5495CDA68}" type="pres">
      <dgm:prSet presAssocID="{9B5623EA-B7D2-4470-8368-45A199A843FB}" presName="bkgdShape" presStyleLbl="node1" presStyleIdx="1" presStyleCnt="4"/>
      <dgm:spPr/>
      <dgm:t>
        <a:bodyPr/>
        <a:lstStyle/>
        <a:p>
          <a:endParaRPr lang="en-US"/>
        </a:p>
      </dgm:t>
    </dgm:pt>
    <dgm:pt modelId="{C8FBF289-F503-4319-A696-F853F025937E}" type="pres">
      <dgm:prSet presAssocID="{9B5623EA-B7D2-4470-8368-45A199A843FB}" presName="nodeTx" presStyleLbl="node1" presStyleIdx="1" presStyleCnt="4">
        <dgm:presLayoutVars>
          <dgm:bulletEnabled val="1"/>
        </dgm:presLayoutVars>
      </dgm:prSet>
      <dgm:spPr/>
      <dgm:t>
        <a:bodyPr/>
        <a:lstStyle/>
        <a:p>
          <a:endParaRPr lang="en-US"/>
        </a:p>
      </dgm:t>
    </dgm:pt>
    <dgm:pt modelId="{C3AA5363-1E7C-4AFA-B740-C08863F8FEEA}" type="pres">
      <dgm:prSet presAssocID="{9B5623EA-B7D2-4470-8368-45A199A843FB}" presName="invisiNode" presStyleLbl="node1" presStyleIdx="1" presStyleCnt="4"/>
      <dgm:spPr/>
    </dgm:pt>
    <dgm:pt modelId="{5C5AE6B9-AE5E-4BD7-A579-7B37FA3994C1}" type="pres">
      <dgm:prSet presAssocID="{9B5623EA-B7D2-4470-8368-45A199A843FB}" presName="imagNode" presStyleLbl="fgImgPlace1" presStyleIdx="1" presStyleCnt="4"/>
      <dgm:spPr>
        <a:blipFill rotWithShape="0">
          <a:blip xmlns:r="http://schemas.openxmlformats.org/officeDocument/2006/relationships" r:embed="rId2"/>
          <a:stretch>
            <a:fillRect/>
          </a:stretch>
        </a:blipFill>
      </dgm:spPr>
    </dgm:pt>
    <dgm:pt modelId="{397D3164-AA0C-43B6-B24C-01521DB5B644}" type="pres">
      <dgm:prSet presAssocID="{4821DB27-F979-4F1B-B620-92775590A48C}" presName="sibTrans" presStyleLbl="sibTrans2D1" presStyleIdx="0" presStyleCnt="0"/>
      <dgm:spPr/>
      <dgm:t>
        <a:bodyPr/>
        <a:lstStyle/>
        <a:p>
          <a:endParaRPr lang="en-US"/>
        </a:p>
      </dgm:t>
    </dgm:pt>
    <dgm:pt modelId="{F6D45268-C571-4AA7-A385-A93D7FEF338C}" type="pres">
      <dgm:prSet presAssocID="{89830881-7776-4778-BFF9-FF51EF4DA05F}" presName="compNode" presStyleCnt="0"/>
      <dgm:spPr/>
    </dgm:pt>
    <dgm:pt modelId="{43F422BF-D367-43A4-9147-08E80BBA60F1}" type="pres">
      <dgm:prSet presAssocID="{89830881-7776-4778-BFF9-FF51EF4DA05F}" presName="bkgdShape" presStyleLbl="node1" presStyleIdx="2" presStyleCnt="4"/>
      <dgm:spPr/>
      <dgm:t>
        <a:bodyPr/>
        <a:lstStyle/>
        <a:p>
          <a:endParaRPr lang="en-US"/>
        </a:p>
      </dgm:t>
    </dgm:pt>
    <dgm:pt modelId="{04713051-EBEF-49D2-9C76-A2F25DA0DF82}" type="pres">
      <dgm:prSet presAssocID="{89830881-7776-4778-BFF9-FF51EF4DA05F}" presName="nodeTx" presStyleLbl="node1" presStyleIdx="2" presStyleCnt="4">
        <dgm:presLayoutVars>
          <dgm:bulletEnabled val="1"/>
        </dgm:presLayoutVars>
      </dgm:prSet>
      <dgm:spPr/>
      <dgm:t>
        <a:bodyPr/>
        <a:lstStyle/>
        <a:p>
          <a:endParaRPr lang="en-US"/>
        </a:p>
      </dgm:t>
    </dgm:pt>
    <dgm:pt modelId="{B5C178F0-060E-4566-9CC2-DA9DE1D84AF8}" type="pres">
      <dgm:prSet presAssocID="{89830881-7776-4778-BFF9-FF51EF4DA05F}" presName="invisiNode" presStyleLbl="node1" presStyleIdx="2" presStyleCnt="4"/>
      <dgm:spPr/>
    </dgm:pt>
    <dgm:pt modelId="{ACDAD34D-148F-4EBE-BD1A-1F9F7B7AE6A9}" type="pres">
      <dgm:prSet presAssocID="{89830881-7776-4778-BFF9-FF51EF4DA05F}" presName="imagNode" presStyleLbl="fgImgPlace1" presStyleIdx="2" presStyleCnt="4"/>
      <dgm:spPr>
        <a:blipFill rotWithShape="0">
          <a:blip xmlns:r="http://schemas.openxmlformats.org/officeDocument/2006/relationships" r:embed="rId2"/>
          <a:stretch>
            <a:fillRect/>
          </a:stretch>
        </a:blipFill>
      </dgm:spPr>
    </dgm:pt>
    <dgm:pt modelId="{2FCF2644-3CA3-4668-A1D4-37741D490ED5}" type="pres">
      <dgm:prSet presAssocID="{5944AE63-73DC-4206-BAF1-AB4EA8B69A82}" presName="sibTrans" presStyleLbl="sibTrans2D1" presStyleIdx="0" presStyleCnt="0"/>
      <dgm:spPr/>
      <dgm:t>
        <a:bodyPr/>
        <a:lstStyle/>
        <a:p>
          <a:endParaRPr lang="en-US"/>
        </a:p>
      </dgm:t>
    </dgm:pt>
    <dgm:pt modelId="{BCA4DF98-D2EE-46BD-9EE0-3802B8ECCC5B}" type="pres">
      <dgm:prSet presAssocID="{4B035353-B71F-4B53-A016-1F5D4F059769}" presName="compNode" presStyleCnt="0"/>
      <dgm:spPr/>
    </dgm:pt>
    <dgm:pt modelId="{591A4D42-F694-4147-BE07-E21F0F7F3238}" type="pres">
      <dgm:prSet presAssocID="{4B035353-B71F-4B53-A016-1F5D4F059769}" presName="bkgdShape" presStyleLbl="node1" presStyleIdx="3" presStyleCnt="4"/>
      <dgm:spPr/>
      <dgm:t>
        <a:bodyPr/>
        <a:lstStyle/>
        <a:p>
          <a:endParaRPr lang="en-US"/>
        </a:p>
      </dgm:t>
    </dgm:pt>
    <dgm:pt modelId="{B03F8ABD-79E1-485B-A97E-D24759355980}" type="pres">
      <dgm:prSet presAssocID="{4B035353-B71F-4B53-A016-1F5D4F059769}" presName="nodeTx" presStyleLbl="node1" presStyleIdx="3" presStyleCnt="4">
        <dgm:presLayoutVars>
          <dgm:bulletEnabled val="1"/>
        </dgm:presLayoutVars>
      </dgm:prSet>
      <dgm:spPr/>
      <dgm:t>
        <a:bodyPr/>
        <a:lstStyle/>
        <a:p>
          <a:endParaRPr lang="en-US"/>
        </a:p>
      </dgm:t>
    </dgm:pt>
    <dgm:pt modelId="{40FB4E42-F250-4B15-9B17-4655266ECE6F}" type="pres">
      <dgm:prSet presAssocID="{4B035353-B71F-4B53-A016-1F5D4F059769}" presName="invisiNode" presStyleLbl="node1" presStyleIdx="3" presStyleCnt="4"/>
      <dgm:spPr/>
    </dgm:pt>
    <dgm:pt modelId="{28962FF4-4D41-45BE-B099-589E10CE680E}" type="pres">
      <dgm:prSet presAssocID="{4B035353-B71F-4B53-A016-1F5D4F059769}" presName="imagNode" presStyleLbl="fgImgPlace1" presStyleIdx="3" presStyleCnt="4"/>
      <dgm:spPr>
        <a:blipFill rotWithShape="0">
          <a:blip xmlns:r="http://schemas.openxmlformats.org/officeDocument/2006/relationships" r:embed="rId3"/>
          <a:stretch>
            <a:fillRect/>
          </a:stretch>
        </a:blipFill>
      </dgm:spPr>
    </dgm:pt>
  </dgm:ptLst>
  <dgm:cxnLst>
    <dgm:cxn modelId="{0A9C66A9-701A-4E95-85ED-88D79CEFAA4A}" type="presOf" srcId="{4B035353-B71F-4B53-A016-1F5D4F059769}" destId="{B03F8ABD-79E1-485B-A97E-D24759355980}" srcOrd="1" destOrd="0" presId="urn:microsoft.com/office/officeart/2005/8/layout/hList7"/>
    <dgm:cxn modelId="{57605C52-7BDD-4993-8502-2103B9A82C2D}" srcId="{FA42E1CE-22E3-43FB-A9D3-2A8289AA3E13}" destId="{4B035353-B71F-4B53-A016-1F5D4F059769}" srcOrd="3" destOrd="0" parTransId="{61FFF219-8665-4180-AB49-03EF666893D9}" sibTransId="{DE9AD3DF-C9FA-4B01-B9B1-17EDE73716A9}"/>
    <dgm:cxn modelId="{126016EF-A177-4D08-83C9-46F10C95BE94}" srcId="{FA42E1CE-22E3-43FB-A9D3-2A8289AA3E13}" destId="{89830881-7776-4778-BFF9-FF51EF4DA05F}" srcOrd="2" destOrd="0" parTransId="{F147D5F7-8491-4802-9E21-5DBAF973C56A}" sibTransId="{5944AE63-73DC-4206-BAF1-AB4EA8B69A82}"/>
    <dgm:cxn modelId="{65014A10-BF68-4D3F-ABEB-39CEE7AEDA28}" type="presOf" srcId="{9B5623EA-B7D2-4470-8368-45A199A843FB}" destId="{C8FBF289-F503-4319-A696-F853F025937E}" srcOrd="1" destOrd="0" presId="urn:microsoft.com/office/officeart/2005/8/layout/hList7"/>
    <dgm:cxn modelId="{46BD5341-ABDD-4A7E-9AD0-140B4635C5DD}" type="presOf" srcId="{89830881-7776-4778-BFF9-FF51EF4DA05F}" destId="{04713051-EBEF-49D2-9C76-A2F25DA0DF82}" srcOrd="1" destOrd="0" presId="urn:microsoft.com/office/officeart/2005/8/layout/hList7"/>
    <dgm:cxn modelId="{96D42518-AA98-4166-93C6-CB76863C2460}" type="presOf" srcId="{9B5623EA-B7D2-4470-8368-45A199A843FB}" destId="{12C528F3-B503-4742-9D90-5CA5495CDA68}" srcOrd="0" destOrd="0" presId="urn:microsoft.com/office/officeart/2005/8/layout/hList7"/>
    <dgm:cxn modelId="{9BF6AA70-BB79-4E0E-8CA2-B86E2214DD2C}" type="presOf" srcId="{FA42E1CE-22E3-43FB-A9D3-2A8289AA3E13}" destId="{7C2C1CB6-4405-4D92-B059-79BE1D78B494}" srcOrd="0" destOrd="0" presId="urn:microsoft.com/office/officeart/2005/8/layout/hList7"/>
    <dgm:cxn modelId="{EEDF349D-8E35-4E2D-8EE6-9B7559FE1A7B}" type="presOf" srcId="{5944AE63-73DC-4206-BAF1-AB4EA8B69A82}" destId="{2FCF2644-3CA3-4668-A1D4-37741D490ED5}" srcOrd="0" destOrd="0" presId="urn:microsoft.com/office/officeart/2005/8/layout/hList7"/>
    <dgm:cxn modelId="{387C1EC3-1798-4D70-BB72-41D1DE799019}" srcId="{FA42E1CE-22E3-43FB-A9D3-2A8289AA3E13}" destId="{4B9A11B9-CD73-4CCA-AF08-CC4CFA34988C}" srcOrd="0" destOrd="0" parTransId="{799FDC7C-CB29-47A3-80DB-D1D0CAD233F2}" sibTransId="{78A264D1-258A-4EDE-9434-B46A1E5D10BB}"/>
    <dgm:cxn modelId="{56586DE2-A377-462C-B514-E0F7D8E8AD85}" type="presOf" srcId="{4B9A11B9-CD73-4CCA-AF08-CC4CFA34988C}" destId="{9C63CE67-10E5-4FCF-B8B2-FB3CEBE38920}" srcOrd="0" destOrd="0" presId="urn:microsoft.com/office/officeart/2005/8/layout/hList7"/>
    <dgm:cxn modelId="{204AADC0-2C19-4BD7-B189-3F7D59493466}" type="presOf" srcId="{4B035353-B71F-4B53-A016-1F5D4F059769}" destId="{591A4D42-F694-4147-BE07-E21F0F7F3238}" srcOrd="0" destOrd="0" presId="urn:microsoft.com/office/officeart/2005/8/layout/hList7"/>
    <dgm:cxn modelId="{05BC524D-24CF-4BC0-AA3C-981519071B36}" type="presOf" srcId="{89830881-7776-4778-BFF9-FF51EF4DA05F}" destId="{43F422BF-D367-43A4-9147-08E80BBA60F1}" srcOrd="0" destOrd="0" presId="urn:microsoft.com/office/officeart/2005/8/layout/hList7"/>
    <dgm:cxn modelId="{C4A30A75-DAFF-46BE-9F51-1215F4228C51}" type="presOf" srcId="{78A264D1-258A-4EDE-9434-B46A1E5D10BB}" destId="{E3653A9A-45D9-4041-9347-F06EE0FAC424}" srcOrd="0" destOrd="0" presId="urn:microsoft.com/office/officeart/2005/8/layout/hList7"/>
    <dgm:cxn modelId="{7183C40D-0301-46AA-91C5-34B3B0ABD337}" srcId="{FA42E1CE-22E3-43FB-A9D3-2A8289AA3E13}" destId="{9B5623EA-B7D2-4470-8368-45A199A843FB}" srcOrd="1" destOrd="0" parTransId="{17499524-BF22-4839-ADD6-2AC755EF445E}" sibTransId="{4821DB27-F979-4F1B-B620-92775590A48C}"/>
    <dgm:cxn modelId="{5B4A0C81-05AB-4E3C-973C-2BF39D3089D1}" type="presOf" srcId="{4B9A11B9-CD73-4CCA-AF08-CC4CFA34988C}" destId="{7FB0CB73-11A6-4E73-B7F3-64B8B6B6BBBB}" srcOrd="1" destOrd="0" presId="urn:microsoft.com/office/officeart/2005/8/layout/hList7"/>
    <dgm:cxn modelId="{A24AD53A-7FE5-46C0-82DA-D98EF7EBF70E}" type="presOf" srcId="{4821DB27-F979-4F1B-B620-92775590A48C}" destId="{397D3164-AA0C-43B6-B24C-01521DB5B644}" srcOrd="0" destOrd="0" presId="urn:microsoft.com/office/officeart/2005/8/layout/hList7"/>
    <dgm:cxn modelId="{5CC2AD03-C533-44F7-B36B-D0148975A4C6}" type="presParOf" srcId="{7C2C1CB6-4405-4D92-B059-79BE1D78B494}" destId="{78E1B852-71B3-4358-880F-2EE8B0CFDC7C}" srcOrd="0" destOrd="0" presId="urn:microsoft.com/office/officeart/2005/8/layout/hList7"/>
    <dgm:cxn modelId="{C779362C-11E2-4BBB-9588-48DA94F4693E}" type="presParOf" srcId="{7C2C1CB6-4405-4D92-B059-79BE1D78B494}" destId="{A97BE9EF-8B49-4D78-AF6F-6801129D6B0E}" srcOrd="1" destOrd="0" presId="urn:microsoft.com/office/officeart/2005/8/layout/hList7"/>
    <dgm:cxn modelId="{89BE31FB-E371-4ED5-990B-2B09F66370E1}" type="presParOf" srcId="{A97BE9EF-8B49-4D78-AF6F-6801129D6B0E}" destId="{C30FB5E3-49BF-4AF5-99BA-8C44E71AF381}" srcOrd="0" destOrd="0" presId="urn:microsoft.com/office/officeart/2005/8/layout/hList7"/>
    <dgm:cxn modelId="{18DCB0A3-7818-42B7-9E40-A60054EDE0D3}" type="presParOf" srcId="{C30FB5E3-49BF-4AF5-99BA-8C44E71AF381}" destId="{9C63CE67-10E5-4FCF-B8B2-FB3CEBE38920}" srcOrd="0" destOrd="0" presId="urn:microsoft.com/office/officeart/2005/8/layout/hList7"/>
    <dgm:cxn modelId="{0C2B75A9-2EEF-4467-8F6C-5CD7783ED105}" type="presParOf" srcId="{C30FB5E3-49BF-4AF5-99BA-8C44E71AF381}" destId="{7FB0CB73-11A6-4E73-B7F3-64B8B6B6BBBB}" srcOrd="1" destOrd="0" presId="urn:microsoft.com/office/officeart/2005/8/layout/hList7"/>
    <dgm:cxn modelId="{EA16BC9E-EB5F-44C6-8480-D9BF22C28FE5}" type="presParOf" srcId="{C30FB5E3-49BF-4AF5-99BA-8C44E71AF381}" destId="{B57F252A-E0F5-42CE-B3EE-5AE54C9A25C1}" srcOrd="2" destOrd="0" presId="urn:microsoft.com/office/officeart/2005/8/layout/hList7"/>
    <dgm:cxn modelId="{F91E5121-C727-4A2F-BC8B-57112146A8F0}" type="presParOf" srcId="{C30FB5E3-49BF-4AF5-99BA-8C44E71AF381}" destId="{33BB12A0-CA0F-46ED-81C4-34AB56C01C10}" srcOrd="3" destOrd="0" presId="urn:microsoft.com/office/officeart/2005/8/layout/hList7"/>
    <dgm:cxn modelId="{B54F6C2C-513E-4822-B40B-51A15BE75D65}" type="presParOf" srcId="{A97BE9EF-8B49-4D78-AF6F-6801129D6B0E}" destId="{E3653A9A-45D9-4041-9347-F06EE0FAC424}" srcOrd="1" destOrd="0" presId="urn:microsoft.com/office/officeart/2005/8/layout/hList7"/>
    <dgm:cxn modelId="{F7F58979-638D-4C1F-8217-867D6002E806}" type="presParOf" srcId="{A97BE9EF-8B49-4D78-AF6F-6801129D6B0E}" destId="{9641A84D-647B-4C49-BA3C-0C56174B5CF4}" srcOrd="2" destOrd="0" presId="urn:microsoft.com/office/officeart/2005/8/layout/hList7"/>
    <dgm:cxn modelId="{AA80A1E1-90A0-4526-AB99-8DF8DBA2552F}" type="presParOf" srcId="{9641A84D-647B-4C49-BA3C-0C56174B5CF4}" destId="{12C528F3-B503-4742-9D90-5CA5495CDA68}" srcOrd="0" destOrd="0" presId="urn:microsoft.com/office/officeart/2005/8/layout/hList7"/>
    <dgm:cxn modelId="{C68B6AEB-F73A-4BE6-A766-C0C28D6B3908}" type="presParOf" srcId="{9641A84D-647B-4C49-BA3C-0C56174B5CF4}" destId="{C8FBF289-F503-4319-A696-F853F025937E}" srcOrd="1" destOrd="0" presId="urn:microsoft.com/office/officeart/2005/8/layout/hList7"/>
    <dgm:cxn modelId="{9D6394A5-976C-409E-98F1-503CAD79C36A}" type="presParOf" srcId="{9641A84D-647B-4C49-BA3C-0C56174B5CF4}" destId="{C3AA5363-1E7C-4AFA-B740-C08863F8FEEA}" srcOrd="2" destOrd="0" presId="urn:microsoft.com/office/officeart/2005/8/layout/hList7"/>
    <dgm:cxn modelId="{C39C4B91-47B9-43DE-923A-5135C7B73BD6}" type="presParOf" srcId="{9641A84D-647B-4C49-BA3C-0C56174B5CF4}" destId="{5C5AE6B9-AE5E-4BD7-A579-7B37FA3994C1}" srcOrd="3" destOrd="0" presId="urn:microsoft.com/office/officeart/2005/8/layout/hList7"/>
    <dgm:cxn modelId="{7B559617-651F-4D0D-ABED-15616D5E2D75}" type="presParOf" srcId="{A97BE9EF-8B49-4D78-AF6F-6801129D6B0E}" destId="{397D3164-AA0C-43B6-B24C-01521DB5B644}" srcOrd="3" destOrd="0" presId="urn:microsoft.com/office/officeart/2005/8/layout/hList7"/>
    <dgm:cxn modelId="{D9BA0C84-86DB-4C30-8ADC-87AD6A931DF6}" type="presParOf" srcId="{A97BE9EF-8B49-4D78-AF6F-6801129D6B0E}" destId="{F6D45268-C571-4AA7-A385-A93D7FEF338C}" srcOrd="4" destOrd="0" presId="urn:microsoft.com/office/officeart/2005/8/layout/hList7"/>
    <dgm:cxn modelId="{D1690898-57BF-4504-89F9-5A7D8712D2DF}" type="presParOf" srcId="{F6D45268-C571-4AA7-A385-A93D7FEF338C}" destId="{43F422BF-D367-43A4-9147-08E80BBA60F1}" srcOrd="0" destOrd="0" presId="urn:microsoft.com/office/officeart/2005/8/layout/hList7"/>
    <dgm:cxn modelId="{A8DDC5C3-BAC7-48F9-9B55-566505736F7F}" type="presParOf" srcId="{F6D45268-C571-4AA7-A385-A93D7FEF338C}" destId="{04713051-EBEF-49D2-9C76-A2F25DA0DF82}" srcOrd="1" destOrd="0" presId="urn:microsoft.com/office/officeart/2005/8/layout/hList7"/>
    <dgm:cxn modelId="{F15D4E10-D096-4E14-8586-036EA4EC49D1}" type="presParOf" srcId="{F6D45268-C571-4AA7-A385-A93D7FEF338C}" destId="{B5C178F0-060E-4566-9CC2-DA9DE1D84AF8}" srcOrd="2" destOrd="0" presId="urn:microsoft.com/office/officeart/2005/8/layout/hList7"/>
    <dgm:cxn modelId="{49C6AF8B-3E41-41C3-B887-19E9CF72E4A2}" type="presParOf" srcId="{F6D45268-C571-4AA7-A385-A93D7FEF338C}" destId="{ACDAD34D-148F-4EBE-BD1A-1F9F7B7AE6A9}" srcOrd="3" destOrd="0" presId="urn:microsoft.com/office/officeart/2005/8/layout/hList7"/>
    <dgm:cxn modelId="{A8032513-FD64-4B70-8C82-4039083E7AF4}" type="presParOf" srcId="{A97BE9EF-8B49-4D78-AF6F-6801129D6B0E}" destId="{2FCF2644-3CA3-4668-A1D4-37741D490ED5}" srcOrd="5" destOrd="0" presId="urn:microsoft.com/office/officeart/2005/8/layout/hList7"/>
    <dgm:cxn modelId="{92B6972E-BE5E-454C-A8BD-4DF745BC2C54}" type="presParOf" srcId="{A97BE9EF-8B49-4D78-AF6F-6801129D6B0E}" destId="{BCA4DF98-D2EE-46BD-9EE0-3802B8ECCC5B}" srcOrd="6" destOrd="0" presId="urn:microsoft.com/office/officeart/2005/8/layout/hList7"/>
    <dgm:cxn modelId="{061DBA63-9A43-4712-AC51-D6E26C033E34}" type="presParOf" srcId="{BCA4DF98-D2EE-46BD-9EE0-3802B8ECCC5B}" destId="{591A4D42-F694-4147-BE07-E21F0F7F3238}" srcOrd="0" destOrd="0" presId="urn:microsoft.com/office/officeart/2005/8/layout/hList7"/>
    <dgm:cxn modelId="{09E68C07-1974-4430-A280-9B497E6BB5F2}" type="presParOf" srcId="{BCA4DF98-D2EE-46BD-9EE0-3802B8ECCC5B}" destId="{B03F8ABD-79E1-485B-A97E-D24759355980}" srcOrd="1" destOrd="0" presId="urn:microsoft.com/office/officeart/2005/8/layout/hList7"/>
    <dgm:cxn modelId="{49FA6E23-CCCB-447D-86B0-E182A8A4E9E6}" type="presParOf" srcId="{BCA4DF98-D2EE-46BD-9EE0-3802B8ECCC5B}" destId="{40FB4E42-F250-4B15-9B17-4655266ECE6F}" srcOrd="2" destOrd="0" presId="urn:microsoft.com/office/officeart/2005/8/layout/hList7"/>
    <dgm:cxn modelId="{B9D3A115-9B3E-4863-937A-65606A54E691}" type="presParOf" srcId="{BCA4DF98-D2EE-46BD-9EE0-3802B8ECCC5B}" destId="{28962FF4-4D41-45BE-B099-589E10CE680E}"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42E1CE-22E3-43FB-A9D3-2A8289AA3E13}" type="doc">
      <dgm:prSet loTypeId="urn:microsoft.com/office/officeart/2005/8/layout/hList7" loCatId="list" qsTypeId="urn:microsoft.com/office/officeart/2005/8/quickstyle/3d3" qsCatId="3D" csTypeId="urn:microsoft.com/office/officeart/2005/8/colors/colorful3" csCatId="colorful" phldr="1"/>
      <dgm:spPr/>
    </dgm:pt>
    <dgm:pt modelId="{4B9A11B9-CD73-4CCA-AF08-CC4CFA34988C}">
      <dgm:prSet phldrT="[Text]"/>
      <dgm:spPr/>
      <dgm:t>
        <a:bodyPr/>
        <a:lstStyle/>
        <a:p>
          <a:r>
            <a:rPr lang="zh-CN" altLang="en-US" b="1" dirty="0" smtClean="0">
              <a:solidFill>
                <a:schemeClr val="tx1"/>
              </a:solidFill>
              <a:effectLst>
                <a:outerShdw blurRad="38100" dist="38100" dir="2700000" algn="tl">
                  <a:srgbClr val="000000">
                    <a:alpha val="43137"/>
                  </a:srgbClr>
                </a:outerShdw>
              </a:effectLst>
            </a:rPr>
            <a:t>周四</a:t>
          </a:r>
          <a:endParaRPr lang="en-US" b="1" dirty="0" smtClean="0">
            <a:solidFill>
              <a:schemeClr val="tx1"/>
            </a:solidFill>
            <a:effectLst>
              <a:outerShdw blurRad="38100" dist="38100" dir="2700000" algn="tl">
                <a:srgbClr val="000000">
                  <a:alpha val="43137"/>
                </a:srgbClr>
              </a:outerShdw>
            </a:effectLst>
          </a:endParaRPr>
        </a:p>
        <a:p>
          <a:r>
            <a:rPr lang="en-US" b="1" dirty="0" smtClean="0">
              <a:solidFill>
                <a:schemeClr val="tx1"/>
              </a:solidFill>
              <a:effectLst>
                <a:outerShdw blurRad="38100" dist="38100" dir="2700000" algn="tl">
                  <a:srgbClr val="000000">
                    <a:alpha val="43137"/>
                  </a:srgbClr>
                </a:outerShdw>
              </a:effectLst>
            </a:rPr>
            <a:t>Thursday</a:t>
          </a:r>
          <a:endParaRPr lang="en-US" b="1" dirty="0">
            <a:solidFill>
              <a:schemeClr val="tx1"/>
            </a:solidFill>
            <a:effectLst>
              <a:outerShdw blurRad="38100" dist="38100" dir="2700000" algn="tl">
                <a:srgbClr val="000000">
                  <a:alpha val="43137"/>
                </a:srgbClr>
              </a:outerShdw>
            </a:effectLst>
          </a:endParaRPr>
        </a:p>
      </dgm:t>
    </dgm:pt>
    <dgm:pt modelId="{799FDC7C-CB29-47A3-80DB-D1D0CAD233F2}" type="parTrans" cxnId="{387C1EC3-1798-4D70-BB72-41D1DE799019}">
      <dgm:prSet/>
      <dgm:spPr/>
      <dgm:t>
        <a:bodyPr/>
        <a:lstStyle/>
        <a:p>
          <a:endParaRPr lang="en-US" b="1">
            <a:solidFill>
              <a:schemeClr val="tx1"/>
            </a:solidFill>
            <a:effectLst>
              <a:outerShdw blurRad="38100" dist="38100" dir="2700000" algn="tl">
                <a:srgbClr val="000000">
                  <a:alpha val="43137"/>
                </a:srgbClr>
              </a:outerShdw>
            </a:effectLst>
          </a:endParaRPr>
        </a:p>
      </dgm:t>
    </dgm:pt>
    <dgm:pt modelId="{78A264D1-258A-4EDE-9434-B46A1E5D10BB}" type="sibTrans" cxnId="{387C1EC3-1798-4D70-BB72-41D1DE799019}">
      <dgm:prSet/>
      <dgm:spPr/>
      <dgm:t>
        <a:bodyPr/>
        <a:lstStyle/>
        <a:p>
          <a:endParaRPr lang="en-US" b="1">
            <a:solidFill>
              <a:schemeClr val="tx1"/>
            </a:solidFill>
            <a:effectLst>
              <a:outerShdw blurRad="38100" dist="38100" dir="2700000" algn="tl">
                <a:srgbClr val="000000">
                  <a:alpha val="43137"/>
                </a:srgbClr>
              </a:outerShdw>
            </a:effectLst>
          </a:endParaRPr>
        </a:p>
      </dgm:t>
    </dgm:pt>
    <dgm:pt modelId="{89830881-7776-4778-BFF9-FF51EF4DA05F}">
      <dgm:prSet phldrT="[Text]"/>
      <dgm:spPr/>
      <dgm:t>
        <a:bodyPr/>
        <a:lstStyle/>
        <a:p>
          <a:r>
            <a:rPr lang="zh-CN" altLang="en-US" b="1" dirty="0" smtClean="0">
              <a:solidFill>
                <a:schemeClr val="tx1"/>
              </a:solidFill>
              <a:effectLst>
                <a:outerShdw blurRad="38100" dist="38100" dir="2700000" algn="tl">
                  <a:srgbClr val="000000">
                    <a:alpha val="43137"/>
                  </a:srgbClr>
                </a:outerShdw>
              </a:effectLst>
            </a:rPr>
            <a:t>周六</a:t>
          </a:r>
          <a:endParaRPr lang="en-US" b="1" dirty="0" smtClean="0">
            <a:solidFill>
              <a:schemeClr val="tx1"/>
            </a:solidFill>
            <a:effectLst>
              <a:outerShdw blurRad="38100" dist="38100" dir="2700000" algn="tl">
                <a:srgbClr val="000000">
                  <a:alpha val="43137"/>
                </a:srgbClr>
              </a:outerShdw>
            </a:effectLst>
          </a:endParaRPr>
        </a:p>
        <a:p>
          <a:r>
            <a:rPr lang="en-US" b="1" dirty="0" smtClean="0">
              <a:solidFill>
                <a:schemeClr val="tx1"/>
              </a:solidFill>
              <a:effectLst>
                <a:outerShdw blurRad="38100" dist="38100" dir="2700000" algn="tl">
                  <a:srgbClr val="000000">
                    <a:alpha val="43137"/>
                  </a:srgbClr>
                </a:outerShdw>
              </a:effectLst>
            </a:rPr>
            <a:t>Saturday</a:t>
          </a:r>
          <a:endParaRPr lang="en-US" b="1" dirty="0">
            <a:solidFill>
              <a:schemeClr val="tx1"/>
            </a:solidFill>
            <a:effectLst>
              <a:outerShdw blurRad="38100" dist="38100" dir="2700000" algn="tl">
                <a:srgbClr val="000000">
                  <a:alpha val="43137"/>
                </a:srgbClr>
              </a:outerShdw>
            </a:effectLst>
          </a:endParaRPr>
        </a:p>
      </dgm:t>
    </dgm:pt>
    <dgm:pt modelId="{F147D5F7-8491-4802-9E21-5DBAF973C56A}" type="parTrans" cxnId="{126016EF-A177-4D08-83C9-46F10C95BE94}">
      <dgm:prSet/>
      <dgm:spPr/>
      <dgm:t>
        <a:bodyPr/>
        <a:lstStyle/>
        <a:p>
          <a:endParaRPr lang="en-US" b="1">
            <a:solidFill>
              <a:schemeClr val="tx1"/>
            </a:solidFill>
            <a:effectLst>
              <a:outerShdw blurRad="38100" dist="38100" dir="2700000" algn="tl">
                <a:srgbClr val="000000">
                  <a:alpha val="43137"/>
                </a:srgbClr>
              </a:outerShdw>
            </a:effectLst>
          </a:endParaRPr>
        </a:p>
      </dgm:t>
    </dgm:pt>
    <dgm:pt modelId="{5944AE63-73DC-4206-BAF1-AB4EA8B69A82}" type="sibTrans" cxnId="{126016EF-A177-4D08-83C9-46F10C95BE94}">
      <dgm:prSet/>
      <dgm:spPr/>
      <dgm:t>
        <a:bodyPr/>
        <a:lstStyle/>
        <a:p>
          <a:endParaRPr lang="en-US" b="1">
            <a:solidFill>
              <a:schemeClr val="tx1"/>
            </a:solidFill>
            <a:effectLst>
              <a:outerShdw blurRad="38100" dist="38100" dir="2700000" algn="tl">
                <a:srgbClr val="000000">
                  <a:alpha val="43137"/>
                </a:srgbClr>
              </a:outerShdw>
            </a:effectLst>
          </a:endParaRPr>
        </a:p>
      </dgm:t>
    </dgm:pt>
    <dgm:pt modelId="{4B035353-B71F-4B53-A016-1F5D4F059769}">
      <dgm:prSet phldrT="[Text]"/>
      <dgm:spPr/>
      <dgm:t>
        <a:bodyPr/>
        <a:lstStyle/>
        <a:p>
          <a:r>
            <a:rPr lang="zh-CN" altLang="en-US" b="1" dirty="0" smtClean="0">
              <a:solidFill>
                <a:schemeClr val="tx1"/>
              </a:solidFill>
              <a:effectLst>
                <a:outerShdw blurRad="38100" dist="38100" dir="2700000" algn="tl">
                  <a:srgbClr val="000000">
                    <a:alpha val="43137"/>
                  </a:srgbClr>
                </a:outerShdw>
              </a:effectLst>
            </a:rPr>
            <a:t>周日</a:t>
          </a:r>
          <a:endParaRPr lang="en-US" b="1" dirty="0" smtClean="0">
            <a:solidFill>
              <a:schemeClr val="tx1"/>
            </a:solidFill>
            <a:effectLst>
              <a:outerShdw blurRad="38100" dist="38100" dir="2700000" algn="tl">
                <a:srgbClr val="000000">
                  <a:alpha val="43137"/>
                </a:srgbClr>
              </a:outerShdw>
            </a:effectLst>
          </a:endParaRPr>
        </a:p>
        <a:p>
          <a:r>
            <a:rPr lang="en-US" b="1" dirty="0" smtClean="0">
              <a:solidFill>
                <a:schemeClr val="tx1"/>
              </a:solidFill>
              <a:effectLst>
                <a:outerShdw blurRad="38100" dist="38100" dir="2700000" algn="tl">
                  <a:srgbClr val="000000">
                    <a:alpha val="43137"/>
                  </a:srgbClr>
                </a:outerShdw>
              </a:effectLst>
            </a:rPr>
            <a:t>Sunday</a:t>
          </a:r>
          <a:endParaRPr lang="en-US" b="1" dirty="0">
            <a:solidFill>
              <a:schemeClr val="tx1"/>
            </a:solidFill>
            <a:effectLst>
              <a:outerShdw blurRad="38100" dist="38100" dir="2700000" algn="tl">
                <a:srgbClr val="000000">
                  <a:alpha val="43137"/>
                </a:srgbClr>
              </a:outerShdw>
            </a:effectLst>
          </a:endParaRPr>
        </a:p>
      </dgm:t>
    </dgm:pt>
    <dgm:pt modelId="{61FFF219-8665-4180-AB49-03EF666893D9}" type="parTrans" cxnId="{57605C52-7BDD-4993-8502-2103B9A82C2D}">
      <dgm:prSet/>
      <dgm:spPr/>
      <dgm:t>
        <a:bodyPr/>
        <a:lstStyle/>
        <a:p>
          <a:endParaRPr lang="en-US" b="1">
            <a:solidFill>
              <a:schemeClr val="tx1"/>
            </a:solidFill>
            <a:effectLst>
              <a:outerShdw blurRad="38100" dist="38100" dir="2700000" algn="tl">
                <a:srgbClr val="000000">
                  <a:alpha val="43137"/>
                </a:srgbClr>
              </a:outerShdw>
            </a:effectLst>
          </a:endParaRPr>
        </a:p>
      </dgm:t>
    </dgm:pt>
    <dgm:pt modelId="{DE9AD3DF-C9FA-4B01-B9B1-17EDE73716A9}" type="sibTrans" cxnId="{57605C52-7BDD-4993-8502-2103B9A82C2D}">
      <dgm:prSet/>
      <dgm:spPr/>
      <dgm:t>
        <a:bodyPr/>
        <a:lstStyle/>
        <a:p>
          <a:endParaRPr lang="en-US" b="1">
            <a:solidFill>
              <a:schemeClr val="tx1"/>
            </a:solidFill>
            <a:effectLst>
              <a:outerShdw blurRad="38100" dist="38100" dir="2700000" algn="tl">
                <a:srgbClr val="000000">
                  <a:alpha val="43137"/>
                </a:srgbClr>
              </a:outerShdw>
            </a:effectLst>
          </a:endParaRPr>
        </a:p>
      </dgm:t>
    </dgm:pt>
    <dgm:pt modelId="{9B5623EA-B7D2-4470-8368-45A199A843FB}">
      <dgm:prSet/>
      <dgm:spPr/>
      <dgm:t>
        <a:bodyPr/>
        <a:lstStyle/>
        <a:p>
          <a:r>
            <a:rPr lang="zh-CN" altLang="en-US" b="1" dirty="0" smtClean="0">
              <a:solidFill>
                <a:schemeClr val="tx1"/>
              </a:solidFill>
              <a:effectLst>
                <a:outerShdw blurRad="38100" dist="38100" dir="2700000" algn="tl">
                  <a:srgbClr val="000000">
                    <a:alpha val="43137"/>
                  </a:srgbClr>
                </a:outerShdw>
              </a:effectLst>
            </a:rPr>
            <a:t>周五</a:t>
          </a:r>
          <a:endParaRPr lang="en-US" b="1" dirty="0" smtClean="0">
            <a:solidFill>
              <a:schemeClr val="tx1"/>
            </a:solidFill>
            <a:effectLst>
              <a:outerShdw blurRad="38100" dist="38100" dir="2700000" algn="tl">
                <a:srgbClr val="000000">
                  <a:alpha val="43137"/>
                </a:srgbClr>
              </a:outerShdw>
            </a:effectLst>
          </a:endParaRPr>
        </a:p>
        <a:p>
          <a:r>
            <a:rPr lang="en-US" b="1" dirty="0" smtClean="0">
              <a:solidFill>
                <a:schemeClr val="tx1"/>
              </a:solidFill>
              <a:effectLst>
                <a:outerShdw blurRad="38100" dist="38100" dir="2700000" algn="tl">
                  <a:srgbClr val="000000">
                    <a:alpha val="43137"/>
                  </a:srgbClr>
                </a:outerShdw>
              </a:effectLst>
            </a:rPr>
            <a:t>Friday</a:t>
          </a:r>
          <a:endParaRPr lang="en-US" b="1" dirty="0">
            <a:solidFill>
              <a:schemeClr val="tx1"/>
            </a:solidFill>
            <a:effectLst>
              <a:outerShdw blurRad="38100" dist="38100" dir="2700000" algn="tl">
                <a:srgbClr val="000000">
                  <a:alpha val="43137"/>
                </a:srgbClr>
              </a:outerShdw>
            </a:effectLst>
          </a:endParaRPr>
        </a:p>
      </dgm:t>
    </dgm:pt>
    <dgm:pt modelId="{17499524-BF22-4839-ADD6-2AC755EF445E}" type="parTrans" cxnId="{7183C40D-0301-46AA-91C5-34B3B0ABD337}">
      <dgm:prSet/>
      <dgm:spPr/>
      <dgm:t>
        <a:bodyPr/>
        <a:lstStyle/>
        <a:p>
          <a:endParaRPr lang="en-US" b="1">
            <a:solidFill>
              <a:schemeClr val="tx1"/>
            </a:solidFill>
            <a:effectLst>
              <a:outerShdw blurRad="38100" dist="38100" dir="2700000" algn="tl">
                <a:srgbClr val="000000">
                  <a:alpha val="43137"/>
                </a:srgbClr>
              </a:outerShdw>
            </a:effectLst>
          </a:endParaRPr>
        </a:p>
      </dgm:t>
    </dgm:pt>
    <dgm:pt modelId="{4821DB27-F979-4F1B-B620-92775590A48C}" type="sibTrans" cxnId="{7183C40D-0301-46AA-91C5-34B3B0ABD337}">
      <dgm:prSet/>
      <dgm:spPr/>
      <dgm:t>
        <a:bodyPr/>
        <a:lstStyle/>
        <a:p>
          <a:endParaRPr lang="en-US" b="1">
            <a:solidFill>
              <a:schemeClr val="tx1"/>
            </a:solidFill>
            <a:effectLst>
              <a:outerShdw blurRad="38100" dist="38100" dir="2700000" algn="tl">
                <a:srgbClr val="000000">
                  <a:alpha val="43137"/>
                </a:srgbClr>
              </a:outerShdw>
            </a:effectLst>
          </a:endParaRPr>
        </a:p>
      </dgm:t>
    </dgm:pt>
    <dgm:pt modelId="{7C2C1CB6-4405-4D92-B059-79BE1D78B494}" type="pres">
      <dgm:prSet presAssocID="{FA42E1CE-22E3-43FB-A9D3-2A8289AA3E13}" presName="Name0" presStyleCnt="0">
        <dgm:presLayoutVars>
          <dgm:dir/>
          <dgm:resizeHandles val="exact"/>
        </dgm:presLayoutVars>
      </dgm:prSet>
      <dgm:spPr/>
    </dgm:pt>
    <dgm:pt modelId="{78E1B852-71B3-4358-880F-2EE8B0CFDC7C}" type="pres">
      <dgm:prSet presAssocID="{FA42E1CE-22E3-43FB-A9D3-2A8289AA3E13}" presName="fgShape" presStyleLbl="fgShp" presStyleIdx="0" presStyleCnt="1">
        <dgm:style>
          <a:lnRef idx="0">
            <a:schemeClr val="dk1"/>
          </a:lnRef>
          <a:fillRef idx="3">
            <a:schemeClr val="dk1"/>
          </a:fillRef>
          <a:effectRef idx="3">
            <a:schemeClr val="dk1"/>
          </a:effectRef>
          <a:fontRef idx="minor">
            <a:schemeClr val="lt1"/>
          </a:fontRef>
        </dgm:style>
      </dgm:prSet>
      <dgm:spPr/>
    </dgm:pt>
    <dgm:pt modelId="{A97BE9EF-8B49-4D78-AF6F-6801129D6B0E}" type="pres">
      <dgm:prSet presAssocID="{FA42E1CE-22E3-43FB-A9D3-2A8289AA3E13}" presName="linComp" presStyleCnt="0"/>
      <dgm:spPr/>
    </dgm:pt>
    <dgm:pt modelId="{C30FB5E3-49BF-4AF5-99BA-8C44E71AF381}" type="pres">
      <dgm:prSet presAssocID="{4B9A11B9-CD73-4CCA-AF08-CC4CFA34988C}" presName="compNode" presStyleCnt="0"/>
      <dgm:spPr/>
    </dgm:pt>
    <dgm:pt modelId="{9C63CE67-10E5-4FCF-B8B2-FB3CEBE38920}" type="pres">
      <dgm:prSet presAssocID="{4B9A11B9-CD73-4CCA-AF08-CC4CFA34988C}" presName="bkgdShape" presStyleLbl="node1" presStyleIdx="0" presStyleCnt="4"/>
      <dgm:spPr/>
      <dgm:t>
        <a:bodyPr/>
        <a:lstStyle/>
        <a:p>
          <a:endParaRPr lang="en-US"/>
        </a:p>
      </dgm:t>
    </dgm:pt>
    <dgm:pt modelId="{7FB0CB73-11A6-4E73-B7F3-64B8B6B6BBBB}" type="pres">
      <dgm:prSet presAssocID="{4B9A11B9-CD73-4CCA-AF08-CC4CFA34988C}" presName="nodeTx" presStyleLbl="node1" presStyleIdx="0" presStyleCnt="4">
        <dgm:presLayoutVars>
          <dgm:bulletEnabled val="1"/>
        </dgm:presLayoutVars>
      </dgm:prSet>
      <dgm:spPr/>
      <dgm:t>
        <a:bodyPr/>
        <a:lstStyle/>
        <a:p>
          <a:endParaRPr lang="en-US"/>
        </a:p>
      </dgm:t>
    </dgm:pt>
    <dgm:pt modelId="{B57F252A-E0F5-42CE-B3EE-5AE54C9A25C1}" type="pres">
      <dgm:prSet presAssocID="{4B9A11B9-CD73-4CCA-AF08-CC4CFA34988C}" presName="invisiNode" presStyleLbl="node1" presStyleIdx="0" presStyleCnt="4"/>
      <dgm:spPr/>
    </dgm:pt>
    <dgm:pt modelId="{33BB12A0-CA0F-46ED-81C4-34AB56C01C10}" type="pres">
      <dgm:prSet presAssocID="{4B9A11B9-CD73-4CCA-AF08-CC4CFA34988C}" presName="imagNode" presStyleLbl="fgImgPlace1" presStyleIdx="0" presStyleCnt="4"/>
      <dgm:spPr>
        <a:blipFill rotWithShape="0">
          <a:blip xmlns:r="http://schemas.openxmlformats.org/officeDocument/2006/relationships" r:embed="rId1"/>
          <a:stretch>
            <a:fillRect/>
          </a:stretch>
        </a:blipFill>
      </dgm:spPr>
    </dgm:pt>
    <dgm:pt modelId="{E3653A9A-45D9-4041-9347-F06EE0FAC424}" type="pres">
      <dgm:prSet presAssocID="{78A264D1-258A-4EDE-9434-B46A1E5D10BB}" presName="sibTrans" presStyleLbl="sibTrans2D1" presStyleIdx="0" presStyleCnt="0"/>
      <dgm:spPr/>
      <dgm:t>
        <a:bodyPr/>
        <a:lstStyle/>
        <a:p>
          <a:endParaRPr lang="en-US"/>
        </a:p>
      </dgm:t>
    </dgm:pt>
    <dgm:pt modelId="{9641A84D-647B-4C49-BA3C-0C56174B5CF4}" type="pres">
      <dgm:prSet presAssocID="{9B5623EA-B7D2-4470-8368-45A199A843FB}" presName="compNode" presStyleCnt="0"/>
      <dgm:spPr/>
    </dgm:pt>
    <dgm:pt modelId="{12C528F3-B503-4742-9D90-5CA5495CDA68}" type="pres">
      <dgm:prSet presAssocID="{9B5623EA-B7D2-4470-8368-45A199A843FB}" presName="bkgdShape" presStyleLbl="node1" presStyleIdx="1" presStyleCnt="4"/>
      <dgm:spPr/>
      <dgm:t>
        <a:bodyPr/>
        <a:lstStyle/>
        <a:p>
          <a:endParaRPr lang="en-US"/>
        </a:p>
      </dgm:t>
    </dgm:pt>
    <dgm:pt modelId="{C8FBF289-F503-4319-A696-F853F025937E}" type="pres">
      <dgm:prSet presAssocID="{9B5623EA-B7D2-4470-8368-45A199A843FB}" presName="nodeTx" presStyleLbl="node1" presStyleIdx="1" presStyleCnt="4">
        <dgm:presLayoutVars>
          <dgm:bulletEnabled val="1"/>
        </dgm:presLayoutVars>
      </dgm:prSet>
      <dgm:spPr/>
      <dgm:t>
        <a:bodyPr/>
        <a:lstStyle/>
        <a:p>
          <a:endParaRPr lang="en-US"/>
        </a:p>
      </dgm:t>
    </dgm:pt>
    <dgm:pt modelId="{C3AA5363-1E7C-4AFA-B740-C08863F8FEEA}" type="pres">
      <dgm:prSet presAssocID="{9B5623EA-B7D2-4470-8368-45A199A843FB}" presName="invisiNode" presStyleLbl="node1" presStyleIdx="1" presStyleCnt="4"/>
      <dgm:spPr/>
    </dgm:pt>
    <dgm:pt modelId="{5C5AE6B9-AE5E-4BD7-A579-7B37FA3994C1}" type="pres">
      <dgm:prSet presAssocID="{9B5623EA-B7D2-4470-8368-45A199A843FB}" presName="imagNode" presStyleLbl="fgImgPlace1" presStyleIdx="1" presStyleCnt="4"/>
      <dgm:spPr>
        <a:blipFill rotWithShape="0">
          <a:blip xmlns:r="http://schemas.openxmlformats.org/officeDocument/2006/relationships" r:embed="rId2"/>
          <a:stretch>
            <a:fillRect/>
          </a:stretch>
        </a:blipFill>
      </dgm:spPr>
    </dgm:pt>
    <dgm:pt modelId="{397D3164-AA0C-43B6-B24C-01521DB5B644}" type="pres">
      <dgm:prSet presAssocID="{4821DB27-F979-4F1B-B620-92775590A48C}" presName="sibTrans" presStyleLbl="sibTrans2D1" presStyleIdx="0" presStyleCnt="0"/>
      <dgm:spPr/>
      <dgm:t>
        <a:bodyPr/>
        <a:lstStyle/>
        <a:p>
          <a:endParaRPr lang="en-US"/>
        </a:p>
      </dgm:t>
    </dgm:pt>
    <dgm:pt modelId="{F6D45268-C571-4AA7-A385-A93D7FEF338C}" type="pres">
      <dgm:prSet presAssocID="{89830881-7776-4778-BFF9-FF51EF4DA05F}" presName="compNode" presStyleCnt="0"/>
      <dgm:spPr/>
    </dgm:pt>
    <dgm:pt modelId="{43F422BF-D367-43A4-9147-08E80BBA60F1}" type="pres">
      <dgm:prSet presAssocID="{89830881-7776-4778-BFF9-FF51EF4DA05F}" presName="bkgdShape" presStyleLbl="node1" presStyleIdx="2" presStyleCnt="4"/>
      <dgm:spPr/>
      <dgm:t>
        <a:bodyPr/>
        <a:lstStyle/>
        <a:p>
          <a:endParaRPr lang="en-US"/>
        </a:p>
      </dgm:t>
    </dgm:pt>
    <dgm:pt modelId="{04713051-EBEF-49D2-9C76-A2F25DA0DF82}" type="pres">
      <dgm:prSet presAssocID="{89830881-7776-4778-BFF9-FF51EF4DA05F}" presName="nodeTx" presStyleLbl="node1" presStyleIdx="2" presStyleCnt="4">
        <dgm:presLayoutVars>
          <dgm:bulletEnabled val="1"/>
        </dgm:presLayoutVars>
      </dgm:prSet>
      <dgm:spPr/>
      <dgm:t>
        <a:bodyPr/>
        <a:lstStyle/>
        <a:p>
          <a:endParaRPr lang="en-US"/>
        </a:p>
      </dgm:t>
    </dgm:pt>
    <dgm:pt modelId="{B5C178F0-060E-4566-9CC2-DA9DE1D84AF8}" type="pres">
      <dgm:prSet presAssocID="{89830881-7776-4778-BFF9-FF51EF4DA05F}" presName="invisiNode" presStyleLbl="node1" presStyleIdx="2" presStyleCnt="4"/>
      <dgm:spPr/>
    </dgm:pt>
    <dgm:pt modelId="{ACDAD34D-148F-4EBE-BD1A-1F9F7B7AE6A9}" type="pres">
      <dgm:prSet presAssocID="{89830881-7776-4778-BFF9-FF51EF4DA05F}" presName="imagNode" presStyleLbl="fgImgPlace1" presStyleIdx="2" presStyleCnt="4"/>
      <dgm:spPr>
        <a:blipFill rotWithShape="0">
          <a:blip xmlns:r="http://schemas.openxmlformats.org/officeDocument/2006/relationships" r:embed="rId2"/>
          <a:stretch>
            <a:fillRect/>
          </a:stretch>
        </a:blipFill>
      </dgm:spPr>
    </dgm:pt>
    <dgm:pt modelId="{2FCF2644-3CA3-4668-A1D4-37741D490ED5}" type="pres">
      <dgm:prSet presAssocID="{5944AE63-73DC-4206-BAF1-AB4EA8B69A82}" presName="sibTrans" presStyleLbl="sibTrans2D1" presStyleIdx="0" presStyleCnt="0"/>
      <dgm:spPr/>
      <dgm:t>
        <a:bodyPr/>
        <a:lstStyle/>
        <a:p>
          <a:endParaRPr lang="en-US"/>
        </a:p>
      </dgm:t>
    </dgm:pt>
    <dgm:pt modelId="{BCA4DF98-D2EE-46BD-9EE0-3802B8ECCC5B}" type="pres">
      <dgm:prSet presAssocID="{4B035353-B71F-4B53-A016-1F5D4F059769}" presName="compNode" presStyleCnt="0"/>
      <dgm:spPr/>
    </dgm:pt>
    <dgm:pt modelId="{591A4D42-F694-4147-BE07-E21F0F7F3238}" type="pres">
      <dgm:prSet presAssocID="{4B035353-B71F-4B53-A016-1F5D4F059769}" presName="bkgdShape" presStyleLbl="node1" presStyleIdx="3" presStyleCnt="4"/>
      <dgm:spPr/>
      <dgm:t>
        <a:bodyPr/>
        <a:lstStyle/>
        <a:p>
          <a:endParaRPr lang="en-US"/>
        </a:p>
      </dgm:t>
    </dgm:pt>
    <dgm:pt modelId="{B03F8ABD-79E1-485B-A97E-D24759355980}" type="pres">
      <dgm:prSet presAssocID="{4B035353-B71F-4B53-A016-1F5D4F059769}" presName="nodeTx" presStyleLbl="node1" presStyleIdx="3" presStyleCnt="4">
        <dgm:presLayoutVars>
          <dgm:bulletEnabled val="1"/>
        </dgm:presLayoutVars>
      </dgm:prSet>
      <dgm:spPr/>
      <dgm:t>
        <a:bodyPr/>
        <a:lstStyle/>
        <a:p>
          <a:endParaRPr lang="en-US"/>
        </a:p>
      </dgm:t>
    </dgm:pt>
    <dgm:pt modelId="{40FB4E42-F250-4B15-9B17-4655266ECE6F}" type="pres">
      <dgm:prSet presAssocID="{4B035353-B71F-4B53-A016-1F5D4F059769}" presName="invisiNode" presStyleLbl="node1" presStyleIdx="3" presStyleCnt="4"/>
      <dgm:spPr/>
    </dgm:pt>
    <dgm:pt modelId="{28962FF4-4D41-45BE-B099-589E10CE680E}" type="pres">
      <dgm:prSet presAssocID="{4B035353-B71F-4B53-A016-1F5D4F059769}" presName="imagNode" presStyleLbl="fgImgPlace1" presStyleIdx="3" presStyleCnt="4"/>
      <dgm:spPr>
        <a:blipFill rotWithShape="0">
          <a:blip xmlns:r="http://schemas.openxmlformats.org/officeDocument/2006/relationships" r:embed="rId3"/>
          <a:stretch>
            <a:fillRect/>
          </a:stretch>
        </a:blipFill>
      </dgm:spPr>
    </dgm:pt>
  </dgm:ptLst>
  <dgm:cxnLst>
    <dgm:cxn modelId="{8DFE4F35-DB89-442B-8301-73789F7E1394}" type="presOf" srcId="{4B9A11B9-CD73-4CCA-AF08-CC4CFA34988C}" destId="{9C63CE67-10E5-4FCF-B8B2-FB3CEBE38920}" srcOrd="0" destOrd="0" presId="urn:microsoft.com/office/officeart/2005/8/layout/hList7"/>
    <dgm:cxn modelId="{60BF319F-C887-4D0D-870B-F3726CE19F29}" type="presOf" srcId="{78A264D1-258A-4EDE-9434-B46A1E5D10BB}" destId="{E3653A9A-45D9-4041-9347-F06EE0FAC424}" srcOrd="0" destOrd="0" presId="urn:microsoft.com/office/officeart/2005/8/layout/hList7"/>
    <dgm:cxn modelId="{246899FE-856C-4262-9864-96B07ECB710A}" type="presOf" srcId="{4B035353-B71F-4B53-A016-1F5D4F059769}" destId="{B03F8ABD-79E1-485B-A97E-D24759355980}" srcOrd="1" destOrd="0" presId="urn:microsoft.com/office/officeart/2005/8/layout/hList7"/>
    <dgm:cxn modelId="{016B50B3-D894-414A-B0A6-1EC8FA95CF0F}" type="presOf" srcId="{9B5623EA-B7D2-4470-8368-45A199A843FB}" destId="{12C528F3-B503-4742-9D90-5CA5495CDA68}" srcOrd="0" destOrd="0" presId="urn:microsoft.com/office/officeart/2005/8/layout/hList7"/>
    <dgm:cxn modelId="{126016EF-A177-4D08-83C9-46F10C95BE94}" srcId="{FA42E1CE-22E3-43FB-A9D3-2A8289AA3E13}" destId="{89830881-7776-4778-BFF9-FF51EF4DA05F}" srcOrd="2" destOrd="0" parTransId="{F147D5F7-8491-4802-9E21-5DBAF973C56A}" sibTransId="{5944AE63-73DC-4206-BAF1-AB4EA8B69A82}"/>
    <dgm:cxn modelId="{387C1EC3-1798-4D70-BB72-41D1DE799019}" srcId="{FA42E1CE-22E3-43FB-A9D3-2A8289AA3E13}" destId="{4B9A11B9-CD73-4CCA-AF08-CC4CFA34988C}" srcOrd="0" destOrd="0" parTransId="{799FDC7C-CB29-47A3-80DB-D1D0CAD233F2}" sibTransId="{78A264D1-258A-4EDE-9434-B46A1E5D10BB}"/>
    <dgm:cxn modelId="{57605C52-7BDD-4993-8502-2103B9A82C2D}" srcId="{FA42E1CE-22E3-43FB-A9D3-2A8289AA3E13}" destId="{4B035353-B71F-4B53-A016-1F5D4F059769}" srcOrd="3" destOrd="0" parTransId="{61FFF219-8665-4180-AB49-03EF666893D9}" sibTransId="{DE9AD3DF-C9FA-4B01-B9B1-17EDE73716A9}"/>
    <dgm:cxn modelId="{46472F6A-1FC6-4AE1-B3FD-976167753E75}" type="presOf" srcId="{4B035353-B71F-4B53-A016-1F5D4F059769}" destId="{591A4D42-F694-4147-BE07-E21F0F7F3238}" srcOrd="0" destOrd="0" presId="urn:microsoft.com/office/officeart/2005/8/layout/hList7"/>
    <dgm:cxn modelId="{5EE34FA6-BD8E-4190-BD09-81E5B522F839}" type="presOf" srcId="{5944AE63-73DC-4206-BAF1-AB4EA8B69A82}" destId="{2FCF2644-3CA3-4668-A1D4-37741D490ED5}" srcOrd="0" destOrd="0" presId="urn:microsoft.com/office/officeart/2005/8/layout/hList7"/>
    <dgm:cxn modelId="{78082417-50B3-4366-A605-F8DB09AFC136}" type="presOf" srcId="{89830881-7776-4778-BFF9-FF51EF4DA05F}" destId="{04713051-EBEF-49D2-9C76-A2F25DA0DF82}" srcOrd="1" destOrd="0" presId="urn:microsoft.com/office/officeart/2005/8/layout/hList7"/>
    <dgm:cxn modelId="{7183C40D-0301-46AA-91C5-34B3B0ABD337}" srcId="{FA42E1CE-22E3-43FB-A9D3-2A8289AA3E13}" destId="{9B5623EA-B7D2-4470-8368-45A199A843FB}" srcOrd="1" destOrd="0" parTransId="{17499524-BF22-4839-ADD6-2AC755EF445E}" sibTransId="{4821DB27-F979-4F1B-B620-92775590A48C}"/>
    <dgm:cxn modelId="{3D7244DC-CFBE-4B59-A17E-9041EE568239}" type="presOf" srcId="{9B5623EA-B7D2-4470-8368-45A199A843FB}" destId="{C8FBF289-F503-4319-A696-F853F025937E}" srcOrd="1" destOrd="0" presId="urn:microsoft.com/office/officeart/2005/8/layout/hList7"/>
    <dgm:cxn modelId="{520065AD-CA58-499D-88DB-B51C84F113A2}" type="presOf" srcId="{89830881-7776-4778-BFF9-FF51EF4DA05F}" destId="{43F422BF-D367-43A4-9147-08E80BBA60F1}" srcOrd="0" destOrd="0" presId="urn:microsoft.com/office/officeart/2005/8/layout/hList7"/>
    <dgm:cxn modelId="{6A5D54AD-A4EE-4CE7-AB68-0DD190CE5F5E}" type="presOf" srcId="{4821DB27-F979-4F1B-B620-92775590A48C}" destId="{397D3164-AA0C-43B6-B24C-01521DB5B644}" srcOrd="0" destOrd="0" presId="urn:microsoft.com/office/officeart/2005/8/layout/hList7"/>
    <dgm:cxn modelId="{E1828D6C-C472-440B-A15B-C20BCF17E4EB}" type="presOf" srcId="{FA42E1CE-22E3-43FB-A9D3-2A8289AA3E13}" destId="{7C2C1CB6-4405-4D92-B059-79BE1D78B494}" srcOrd="0" destOrd="0" presId="urn:microsoft.com/office/officeart/2005/8/layout/hList7"/>
    <dgm:cxn modelId="{27F955C0-1458-4278-A5C5-00E1E16A40ED}" type="presOf" srcId="{4B9A11B9-CD73-4CCA-AF08-CC4CFA34988C}" destId="{7FB0CB73-11A6-4E73-B7F3-64B8B6B6BBBB}" srcOrd="1" destOrd="0" presId="urn:microsoft.com/office/officeart/2005/8/layout/hList7"/>
    <dgm:cxn modelId="{8C50B8B9-1267-4F27-A512-925B4CC0880A}" type="presParOf" srcId="{7C2C1CB6-4405-4D92-B059-79BE1D78B494}" destId="{78E1B852-71B3-4358-880F-2EE8B0CFDC7C}" srcOrd="0" destOrd="0" presId="urn:microsoft.com/office/officeart/2005/8/layout/hList7"/>
    <dgm:cxn modelId="{F1922398-5EA5-444D-B1D8-991033E091BE}" type="presParOf" srcId="{7C2C1CB6-4405-4D92-B059-79BE1D78B494}" destId="{A97BE9EF-8B49-4D78-AF6F-6801129D6B0E}" srcOrd="1" destOrd="0" presId="urn:microsoft.com/office/officeart/2005/8/layout/hList7"/>
    <dgm:cxn modelId="{850E2A4A-DD23-4FF0-A1C5-FCC660997567}" type="presParOf" srcId="{A97BE9EF-8B49-4D78-AF6F-6801129D6B0E}" destId="{C30FB5E3-49BF-4AF5-99BA-8C44E71AF381}" srcOrd="0" destOrd="0" presId="urn:microsoft.com/office/officeart/2005/8/layout/hList7"/>
    <dgm:cxn modelId="{8C28485B-869A-4E20-A39A-E20E6976B6F5}" type="presParOf" srcId="{C30FB5E3-49BF-4AF5-99BA-8C44E71AF381}" destId="{9C63CE67-10E5-4FCF-B8B2-FB3CEBE38920}" srcOrd="0" destOrd="0" presId="urn:microsoft.com/office/officeart/2005/8/layout/hList7"/>
    <dgm:cxn modelId="{350889B9-335D-4227-804A-6A03452E2313}" type="presParOf" srcId="{C30FB5E3-49BF-4AF5-99BA-8C44E71AF381}" destId="{7FB0CB73-11A6-4E73-B7F3-64B8B6B6BBBB}" srcOrd="1" destOrd="0" presId="urn:microsoft.com/office/officeart/2005/8/layout/hList7"/>
    <dgm:cxn modelId="{A9EB92FF-FD0D-4A3E-B991-89C467CA5CE4}" type="presParOf" srcId="{C30FB5E3-49BF-4AF5-99BA-8C44E71AF381}" destId="{B57F252A-E0F5-42CE-B3EE-5AE54C9A25C1}" srcOrd="2" destOrd="0" presId="urn:microsoft.com/office/officeart/2005/8/layout/hList7"/>
    <dgm:cxn modelId="{C2B5E694-E16B-47C8-AB01-16E4B50B3371}" type="presParOf" srcId="{C30FB5E3-49BF-4AF5-99BA-8C44E71AF381}" destId="{33BB12A0-CA0F-46ED-81C4-34AB56C01C10}" srcOrd="3" destOrd="0" presId="urn:microsoft.com/office/officeart/2005/8/layout/hList7"/>
    <dgm:cxn modelId="{0CCEF890-74FA-465C-8BE6-78F15AD392A9}" type="presParOf" srcId="{A97BE9EF-8B49-4D78-AF6F-6801129D6B0E}" destId="{E3653A9A-45D9-4041-9347-F06EE0FAC424}" srcOrd="1" destOrd="0" presId="urn:microsoft.com/office/officeart/2005/8/layout/hList7"/>
    <dgm:cxn modelId="{ECB97166-C68E-4341-91D4-7BA33A9B3A3D}" type="presParOf" srcId="{A97BE9EF-8B49-4D78-AF6F-6801129D6B0E}" destId="{9641A84D-647B-4C49-BA3C-0C56174B5CF4}" srcOrd="2" destOrd="0" presId="urn:microsoft.com/office/officeart/2005/8/layout/hList7"/>
    <dgm:cxn modelId="{D93D5C82-F08D-4F5E-BEAC-D00A55E672A0}" type="presParOf" srcId="{9641A84D-647B-4C49-BA3C-0C56174B5CF4}" destId="{12C528F3-B503-4742-9D90-5CA5495CDA68}" srcOrd="0" destOrd="0" presId="urn:microsoft.com/office/officeart/2005/8/layout/hList7"/>
    <dgm:cxn modelId="{C5232C02-AABF-4194-8205-231100F67C35}" type="presParOf" srcId="{9641A84D-647B-4C49-BA3C-0C56174B5CF4}" destId="{C8FBF289-F503-4319-A696-F853F025937E}" srcOrd="1" destOrd="0" presId="urn:microsoft.com/office/officeart/2005/8/layout/hList7"/>
    <dgm:cxn modelId="{6D1223D5-39EF-427D-99DF-47663C154C19}" type="presParOf" srcId="{9641A84D-647B-4C49-BA3C-0C56174B5CF4}" destId="{C3AA5363-1E7C-4AFA-B740-C08863F8FEEA}" srcOrd="2" destOrd="0" presId="urn:microsoft.com/office/officeart/2005/8/layout/hList7"/>
    <dgm:cxn modelId="{B4C642AE-B8AB-4455-B03C-413EA44F80CE}" type="presParOf" srcId="{9641A84D-647B-4C49-BA3C-0C56174B5CF4}" destId="{5C5AE6B9-AE5E-4BD7-A579-7B37FA3994C1}" srcOrd="3" destOrd="0" presId="urn:microsoft.com/office/officeart/2005/8/layout/hList7"/>
    <dgm:cxn modelId="{558596FB-77A8-434D-A66F-2CFD8C72A1F8}" type="presParOf" srcId="{A97BE9EF-8B49-4D78-AF6F-6801129D6B0E}" destId="{397D3164-AA0C-43B6-B24C-01521DB5B644}" srcOrd="3" destOrd="0" presId="urn:microsoft.com/office/officeart/2005/8/layout/hList7"/>
    <dgm:cxn modelId="{981E831B-2F21-4E3F-83C5-446D1DD4F6BA}" type="presParOf" srcId="{A97BE9EF-8B49-4D78-AF6F-6801129D6B0E}" destId="{F6D45268-C571-4AA7-A385-A93D7FEF338C}" srcOrd="4" destOrd="0" presId="urn:microsoft.com/office/officeart/2005/8/layout/hList7"/>
    <dgm:cxn modelId="{98A5100F-3E20-4013-9866-552DB60D94BB}" type="presParOf" srcId="{F6D45268-C571-4AA7-A385-A93D7FEF338C}" destId="{43F422BF-D367-43A4-9147-08E80BBA60F1}" srcOrd="0" destOrd="0" presId="urn:microsoft.com/office/officeart/2005/8/layout/hList7"/>
    <dgm:cxn modelId="{81556094-96A4-4B55-AF67-7B3169B61D68}" type="presParOf" srcId="{F6D45268-C571-4AA7-A385-A93D7FEF338C}" destId="{04713051-EBEF-49D2-9C76-A2F25DA0DF82}" srcOrd="1" destOrd="0" presId="urn:microsoft.com/office/officeart/2005/8/layout/hList7"/>
    <dgm:cxn modelId="{98B3D381-2EF7-4A3D-9461-757CB3F67671}" type="presParOf" srcId="{F6D45268-C571-4AA7-A385-A93D7FEF338C}" destId="{B5C178F0-060E-4566-9CC2-DA9DE1D84AF8}" srcOrd="2" destOrd="0" presId="urn:microsoft.com/office/officeart/2005/8/layout/hList7"/>
    <dgm:cxn modelId="{4DE06FD9-278B-4857-9E3F-C834503E43C4}" type="presParOf" srcId="{F6D45268-C571-4AA7-A385-A93D7FEF338C}" destId="{ACDAD34D-148F-4EBE-BD1A-1F9F7B7AE6A9}" srcOrd="3" destOrd="0" presId="urn:microsoft.com/office/officeart/2005/8/layout/hList7"/>
    <dgm:cxn modelId="{9B6C64A9-16E2-4B33-AAA7-68EDF447A592}" type="presParOf" srcId="{A97BE9EF-8B49-4D78-AF6F-6801129D6B0E}" destId="{2FCF2644-3CA3-4668-A1D4-37741D490ED5}" srcOrd="5" destOrd="0" presId="urn:microsoft.com/office/officeart/2005/8/layout/hList7"/>
    <dgm:cxn modelId="{A2FB930C-1457-46C6-B0FE-7F7811070226}" type="presParOf" srcId="{A97BE9EF-8B49-4D78-AF6F-6801129D6B0E}" destId="{BCA4DF98-D2EE-46BD-9EE0-3802B8ECCC5B}" srcOrd="6" destOrd="0" presId="urn:microsoft.com/office/officeart/2005/8/layout/hList7"/>
    <dgm:cxn modelId="{611217E4-B424-4AD1-8D31-E33FF6F0A6D5}" type="presParOf" srcId="{BCA4DF98-D2EE-46BD-9EE0-3802B8ECCC5B}" destId="{591A4D42-F694-4147-BE07-E21F0F7F3238}" srcOrd="0" destOrd="0" presId="urn:microsoft.com/office/officeart/2005/8/layout/hList7"/>
    <dgm:cxn modelId="{2EB97032-E28C-4AB0-A985-B809BBD8CF96}" type="presParOf" srcId="{BCA4DF98-D2EE-46BD-9EE0-3802B8ECCC5B}" destId="{B03F8ABD-79E1-485B-A97E-D24759355980}" srcOrd="1" destOrd="0" presId="urn:microsoft.com/office/officeart/2005/8/layout/hList7"/>
    <dgm:cxn modelId="{1A2B30F9-7C76-45F3-91AD-757E95FA556C}" type="presParOf" srcId="{BCA4DF98-D2EE-46BD-9EE0-3802B8ECCC5B}" destId="{40FB4E42-F250-4B15-9B17-4655266ECE6F}" srcOrd="2" destOrd="0" presId="urn:microsoft.com/office/officeart/2005/8/layout/hList7"/>
    <dgm:cxn modelId="{41A42288-32CB-4B4F-B743-08A36C86A567}" type="presParOf" srcId="{BCA4DF98-D2EE-46BD-9EE0-3802B8ECCC5B}" destId="{28962FF4-4D41-45BE-B099-589E10CE680E}"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31EA40-BF78-4613-B81D-C5C6EDD86A07}" type="doc">
      <dgm:prSet loTypeId="urn:microsoft.com/office/officeart/2005/8/layout/matrix1" loCatId="matrix" qsTypeId="urn:microsoft.com/office/officeart/2005/8/quickstyle/3d2" qsCatId="3D" csTypeId="urn:microsoft.com/office/officeart/2005/8/colors/colorful5" csCatId="colorful" phldr="1"/>
      <dgm:spPr/>
      <dgm:t>
        <a:bodyPr/>
        <a:lstStyle/>
        <a:p>
          <a:endParaRPr lang="en-US"/>
        </a:p>
      </dgm:t>
    </dgm:pt>
    <dgm:pt modelId="{5014E81B-66AC-497E-A8B1-57B256C09EA8}">
      <dgm:prSet phldrT="[Text]" custT="1">
        <dgm:style>
          <a:lnRef idx="2">
            <a:schemeClr val="dk1"/>
          </a:lnRef>
          <a:fillRef idx="1">
            <a:schemeClr val="lt1"/>
          </a:fillRef>
          <a:effectRef idx="0">
            <a:schemeClr val="dk1"/>
          </a:effectRef>
          <a:fontRef idx="minor">
            <a:schemeClr val="dk1"/>
          </a:fontRef>
        </dgm:style>
      </dgm:prSet>
      <dgm:spPr>
        <a:ln w="76200"/>
      </dgm:spPr>
      <dgm:t>
        <a:bodyPr/>
        <a:lstStyle/>
        <a:p>
          <a:r>
            <a:rPr lang="zh-CN" altLang="en-US" sz="6000" b="1" dirty="0" smtClean="0">
              <a:effectLst/>
              <a:latin typeface="Arial Black" pitchFamily="34" charset="0"/>
            </a:rPr>
            <a:t>恩赐</a:t>
          </a:r>
          <a:r>
            <a:rPr lang="en-US" sz="1800" dirty="0" smtClean="0">
              <a:effectLst/>
              <a:latin typeface="Arial Black" pitchFamily="34" charset="0"/>
            </a:rPr>
            <a:t>GIFT</a:t>
          </a:r>
          <a:endParaRPr lang="en-US" sz="1800" dirty="0">
            <a:effectLst/>
            <a:latin typeface="Arial Black" pitchFamily="34" charset="0"/>
          </a:endParaRPr>
        </a:p>
      </dgm:t>
    </dgm:pt>
    <dgm:pt modelId="{C0E2AD64-DB41-4E51-88D4-B414B972095E}" type="parTrans" cxnId="{48217240-542A-4790-A92A-0876C98CF742}">
      <dgm:prSet/>
      <dgm:spPr/>
      <dgm:t>
        <a:bodyPr/>
        <a:lstStyle/>
        <a:p>
          <a:endParaRPr lang="en-US">
            <a:effectLst/>
          </a:endParaRPr>
        </a:p>
      </dgm:t>
    </dgm:pt>
    <dgm:pt modelId="{5A085330-0552-449E-8F1B-7C6A216AF74E}" type="sibTrans" cxnId="{48217240-542A-4790-A92A-0876C98CF742}">
      <dgm:prSet/>
      <dgm:spPr/>
      <dgm:t>
        <a:bodyPr/>
        <a:lstStyle/>
        <a:p>
          <a:endParaRPr lang="en-US">
            <a:effectLst/>
          </a:endParaRPr>
        </a:p>
      </dgm:t>
    </dgm:pt>
    <dgm:pt modelId="{9BD2B6C1-FE8F-4E52-9EAD-30F5955B17D4}">
      <dgm:prSet phldrT="[Text]" custT="1"/>
      <dgm:spPr/>
      <dgm:t>
        <a:bodyPr/>
        <a:lstStyle/>
        <a:p>
          <a:r>
            <a:rPr lang="zh-CN" altLang="en-US" sz="3100" b="1" dirty="0" smtClean="0">
              <a:solidFill>
                <a:schemeClr val="tx1"/>
              </a:solidFill>
              <a:effectLst/>
            </a:rPr>
            <a:t>你</a:t>
          </a:r>
          <a:r>
            <a:rPr lang="zh-CN" altLang="en-US" sz="3100" b="1" u="sng" dirty="0" smtClean="0">
              <a:solidFill>
                <a:schemeClr val="tx1"/>
              </a:solidFill>
              <a:effectLst/>
            </a:rPr>
            <a:t>喜欢</a:t>
          </a:r>
          <a:r>
            <a:rPr lang="zh-CN" altLang="en-US" sz="3100" b="1" dirty="0" smtClean="0">
              <a:solidFill>
                <a:schemeClr val="tx1"/>
              </a:solidFill>
              <a:effectLst/>
            </a:rPr>
            <a:t>为主做什么？</a:t>
          </a:r>
          <a:endParaRPr lang="en-US" sz="3100" b="1" dirty="0" smtClean="0">
            <a:solidFill>
              <a:schemeClr val="tx1"/>
            </a:solidFill>
            <a:effectLst/>
          </a:endParaRPr>
        </a:p>
        <a:p>
          <a:r>
            <a:rPr lang="en-US" sz="2400" dirty="0" smtClean="0">
              <a:solidFill>
                <a:schemeClr val="tx1"/>
              </a:solidFill>
              <a:effectLst/>
            </a:rPr>
            <a:t>What do you  </a:t>
          </a:r>
          <a:r>
            <a:rPr lang="en-US" sz="2400" u="sng" dirty="0" smtClean="0">
              <a:solidFill>
                <a:schemeClr val="tx1"/>
              </a:solidFill>
              <a:effectLst/>
            </a:rPr>
            <a:t>enjoy</a:t>
          </a:r>
          <a:r>
            <a:rPr lang="en-US" sz="2400" dirty="0" smtClean="0">
              <a:solidFill>
                <a:schemeClr val="tx1"/>
              </a:solidFill>
              <a:effectLst/>
            </a:rPr>
            <a:t> doing      for the Lord?</a:t>
          </a:r>
          <a:endParaRPr lang="en-US" sz="2400" dirty="0">
            <a:solidFill>
              <a:schemeClr val="tx1"/>
            </a:solidFill>
            <a:effectLst/>
          </a:endParaRPr>
        </a:p>
      </dgm:t>
    </dgm:pt>
    <dgm:pt modelId="{1EE7EBCA-39B8-4AD9-ABB8-91AF877AD5C3}" type="parTrans" cxnId="{E56D80C5-0DEA-4FF1-A49D-D985F43D6BD3}">
      <dgm:prSet/>
      <dgm:spPr/>
      <dgm:t>
        <a:bodyPr/>
        <a:lstStyle/>
        <a:p>
          <a:endParaRPr lang="en-US">
            <a:effectLst/>
          </a:endParaRPr>
        </a:p>
      </dgm:t>
    </dgm:pt>
    <dgm:pt modelId="{97BB09FD-314C-4890-8C30-6B55F23414B7}" type="sibTrans" cxnId="{E56D80C5-0DEA-4FF1-A49D-D985F43D6BD3}">
      <dgm:prSet/>
      <dgm:spPr/>
      <dgm:t>
        <a:bodyPr/>
        <a:lstStyle/>
        <a:p>
          <a:endParaRPr lang="en-US">
            <a:effectLst/>
          </a:endParaRPr>
        </a:p>
      </dgm:t>
    </dgm:pt>
    <dgm:pt modelId="{AF4B022E-0B35-489A-96B2-DDFE5130F4FA}">
      <dgm:prSet phldrT="[Text]" custT="1"/>
      <dgm:spPr/>
      <dgm:t>
        <a:bodyPr/>
        <a:lstStyle/>
        <a:p>
          <a:r>
            <a:rPr lang="zh-CN" altLang="en-US" sz="3100" b="1" dirty="0" smtClean="0">
              <a:solidFill>
                <a:schemeClr val="tx1"/>
              </a:solidFill>
              <a:effectLst/>
            </a:rPr>
            <a:t>你</a:t>
          </a:r>
          <a:r>
            <a:rPr lang="zh-CN" altLang="en-US" sz="3100" b="1" u="sng" dirty="0" smtClean="0">
              <a:solidFill>
                <a:schemeClr val="tx1"/>
              </a:solidFill>
              <a:effectLst/>
            </a:rPr>
            <a:t>擅长</a:t>
          </a:r>
          <a:r>
            <a:rPr lang="zh-CN" altLang="en-US" sz="3100" b="1" dirty="0" smtClean="0">
              <a:solidFill>
                <a:schemeClr val="tx1"/>
              </a:solidFill>
              <a:effectLst/>
            </a:rPr>
            <a:t>为主做什么？</a:t>
          </a:r>
          <a:endParaRPr lang="en-US" sz="3100" b="1" dirty="0" smtClean="0">
            <a:solidFill>
              <a:schemeClr val="tx1"/>
            </a:solidFill>
            <a:effectLst/>
          </a:endParaRPr>
        </a:p>
        <a:p>
          <a:r>
            <a:rPr lang="en-US" sz="2400" dirty="0" smtClean="0">
              <a:solidFill>
                <a:schemeClr val="tx1"/>
              </a:solidFill>
              <a:effectLst/>
            </a:rPr>
            <a:t>What are you  </a:t>
          </a:r>
          <a:r>
            <a:rPr lang="en-US" sz="2400" u="sng" dirty="0" smtClean="0">
              <a:solidFill>
                <a:schemeClr val="tx1"/>
              </a:solidFill>
              <a:effectLst/>
            </a:rPr>
            <a:t>good at       </a:t>
          </a:r>
          <a:r>
            <a:rPr lang="en-US" sz="2400" dirty="0" smtClean="0">
              <a:solidFill>
                <a:schemeClr val="tx1"/>
              </a:solidFill>
              <a:effectLst/>
            </a:rPr>
            <a:t>doing for the Lord?</a:t>
          </a:r>
          <a:endParaRPr lang="en-US" sz="2400" dirty="0">
            <a:solidFill>
              <a:schemeClr val="tx1"/>
            </a:solidFill>
            <a:effectLst/>
          </a:endParaRPr>
        </a:p>
      </dgm:t>
    </dgm:pt>
    <dgm:pt modelId="{2130F636-3A36-4540-A44D-DCC95879373E}" type="parTrans" cxnId="{99017164-55E6-4187-857F-34593E8588CA}">
      <dgm:prSet/>
      <dgm:spPr/>
      <dgm:t>
        <a:bodyPr/>
        <a:lstStyle/>
        <a:p>
          <a:endParaRPr lang="en-US">
            <a:effectLst/>
          </a:endParaRPr>
        </a:p>
      </dgm:t>
    </dgm:pt>
    <dgm:pt modelId="{50891A96-34F9-4E6A-834C-498F0226B016}" type="sibTrans" cxnId="{99017164-55E6-4187-857F-34593E8588CA}">
      <dgm:prSet/>
      <dgm:spPr/>
      <dgm:t>
        <a:bodyPr/>
        <a:lstStyle/>
        <a:p>
          <a:endParaRPr lang="en-US">
            <a:effectLst/>
          </a:endParaRPr>
        </a:p>
      </dgm:t>
    </dgm:pt>
    <dgm:pt modelId="{01CCF546-30CE-4002-95A6-1F1FDDB55A29}">
      <dgm:prSet phldrT="[Text]" custT="1"/>
      <dgm:spPr/>
      <dgm:t>
        <a:bodyPr/>
        <a:lstStyle/>
        <a:p>
          <a:r>
            <a:rPr lang="zh-CN" altLang="en-US" sz="3100" b="1" dirty="0" smtClean="0">
              <a:solidFill>
                <a:schemeClr val="tx1"/>
              </a:solidFill>
              <a:effectLst/>
            </a:rPr>
            <a:t>你曾经</a:t>
          </a:r>
          <a:r>
            <a:rPr lang="zh-CN" altLang="en-US" sz="3100" b="1" u="sng" dirty="0" smtClean="0">
              <a:solidFill>
                <a:schemeClr val="tx1"/>
              </a:solidFill>
              <a:effectLst/>
            </a:rPr>
            <a:t>成功地</a:t>
          </a:r>
          <a:r>
            <a:rPr lang="zh-CN" altLang="en-US" sz="3100" b="1" dirty="0" smtClean="0">
              <a:solidFill>
                <a:schemeClr val="tx1"/>
              </a:solidFill>
              <a:effectLst/>
            </a:rPr>
            <a:t>为主做过什么？</a:t>
          </a:r>
          <a:endParaRPr lang="en-US" sz="3100" b="1" dirty="0" smtClean="0">
            <a:solidFill>
              <a:schemeClr val="tx1"/>
            </a:solidFill>
            <a:effectLst/>
          </a:endParaRPr>
        </a:p>
        <a:p>
          <a:r>
            <a:rPr lang="en-US" sz="2400" dirty="0" smtClean="0">
              <a:solidFill>
                <a:schemeClr val="tx1"/>
              </a:solidFill>
              <a:effectLst/>
            </a:rPr>
            <a:t>What have you has </a:t>
          </a:r>
          <a:r>
            <a:rPr lang="en-US" sz="2400" u="sng" dirty="0" smtClean="0">
              <a:solidFill>
                <a:schemeClr val="tx1"/>
              </a:solidFill>
              <a:effectLst/>
            </a:rPr>
            <a:t>success    </a:t>
          </a:r>
          <a:r>
            <a:rPr lang="en-US" sz="2400" dirty="0" smtClean="0">
              <a:solidFill>
                <a:schemeClr val="tx1"/>
              </a:solidFill>
              <a:effectLst/>
            </a:rPr>
            <a:t> at doing for the Lord?</a:t>
          </a:r>
          <a:endParaRPr lang="en-US" sz="2400" dirty="0">
            <a:solidFill>
              <a:schemeClr val="tx1"/>
            </a:solidFill>
            <a:effectLst/>
          </a:endParaRPr>
        </a:p>
      </dgm:t>
    </dgm:pt>
    <dgm:pt modelId="{4C0F64D4-2F84-48DC-AFC6-A82A3F37A79A}" type="parTrans" cxnId="{18D73B66-8893-4795-8DF6-3D32B5753FDA}">
      <dgm:prSet/>
      <dgm:spPr/>
      <dgm:t>
        <a:bodyPr/>
        <a:lstStyle/>
        <a:p>
          <a:endParaRPr lang="en-US">
            <a:effectLst/>
          </a:endParaRPr>
        </a:p>
      </dgm:t>
    </dgm:pt>
    <dgm:pt modelId="{D2E7760F-E094-4127-A5D3-1DC76A8C077B}" type="sibTrans" cxnId="{18D73B66-8893-4795-8DF6-3D32B5753FDA}">
      <dgm:prSet/>
      <dgm:spPr/>
      <dgm:t>
        <a:bodyPr/>
        <a:lstStyle/>
        <a:p>
          <a:endParaRPr lang="en-US">
            <a:effectLst/>
          </a:endParaRPr>
        </a:p>
      </dgm:t>
    </dgm:pt>
    <dgm:pt modelId="{54BE357B-7E55-4C93-A0FE-C7747094F11B}">
      <dgm:prSet phldrT="[Text]" custT="1"/>
      <dgm:spPr/>
      <dgm:t>
        <a:bodyPr/>
        <a:lstStyle/>
        <a:p>
          <a:r>
            <a:rPr lang="zh-CN" altLang="en-US" sz="3100" b="1" dirty="0" smtClean="0">
              <a:solidFill>
                <a:schemeClr val="tx1"/>
              </a:solidFill>
              <a:effectLst/>
            </a:rPr>
            <a:t>其他人</a:t>
          </a:r>
          <a:r>
            <a:rPr lang="zh-CN" altLang="en-US" sz="3100" b="1" u="sng" dirty="0" smtClean="0">
              <a:solidFill>
                <a:schemeClr val="tx1"/>
              </a:solidFill>
              <a:effectLst/>
            </a:rPr>
            <a:t>建议</a:t>
          </a:r>
          <a:r>
            <a:rPr lang="zh-CN" altLang="en-US" sz="3100" b="1" dirty="0" smtClean="0">
              <a:solidFill>
                <a:schemeClr val="tx1"/>
              </a:solidFill>
              <a:effectLst/>
            </a:rPr>
            <a:t>你为主做什么？</a:t>
          </a:r>
          <a:endParaRPr lang="en-US" sz="3100" b="1" dirty="0" smtClean="0">
            <a:solidFill>
              <a:schemeClr val="tx1"/>
            </a:solidFill>
            <a:effectLst/>
          </a:endParaRPr>
        </a:p>
        <a:p>
          <a:r>
            <a:rPr lang="en-US" sz="2400" dirty="0" smtClean="0">
              <a:solidFill>
                <a:schemeClr val="tx1"/>
              </a:solidFill>
              <a:effectLst/>
            </a:rPr>
            <a:t>What do other </a:t>
          </a:r>
          <a:r>
            <a:rPr lang="en-US" sz="2400" u="sng" dirty="0" smtClean="0">
              <a:solidFill>
                <a:schemeClr val="tx1"/>
              </a:solidFill>
              <a:effectLst/>
            </a:rPr>
            <a:t>suggest </a:t>
          </a:r>
          <a:r>
            <a:rPr lang="en-US" sz="2400" dirty="0" smtClean="0">
              <a:solidFill>
                <a:schemeClr val="tx1"/>
              </a:solidFill>
              <a:effectLst/>
            </a:rPr>
            <a:t>you </a:t>
          </a:r>
        </a:p>
        <a:p>
          <a:r>
            <a:rPr lang="en-US" sz="2400" dirty="0" smtClean="0">
              <a:solidFill>
                <a:schemeClr val="tx1"/>
              </a:solidFill>
              <a:effectLst/>
            </a:rPr>
            <a:t>do   for the Lord?</a:t>
          </a:r>
          <a:endParaRPr lang="en-US" sz="2400" dirty="0">
            <a:solidFill>
              <a:schemeClr val="tx1"/>
            </a:solidFill>
            <a:effectLst/>
          </a:endParaRPr>
        </a:p>
      </dgm:t>
    </dgm:pt>
    <dgm:pt modelId="{85F01701-7470-44C3-AE0C-9FCCBEF4DB31}" type="parTrans" cxnId="{2279730B-E362-4865-BA13-53CD348C085B}">
      <dgm:prSet/>
      <dgm:spPr/>
      <dgm:t>
        <a:bodyPr/>
        <a:lstStyle/>
        <a:p>
          <a:endParaRPr lang="en-US">
            <a:effectLst/>
          </a:endParaRPr>
        </a:p>
      </dgm:t>
    </dgm:pt>
    <dgm:pt modelId="{5DAD0776-5C72-4973-818F-A6F2D83404F5}" type="sibTrans" cxnId="{2279730B-E362-4865-BA13-53CD348C085B}">
      <dgm:prSet/>
      <dgm:spPr/>
      <dgm:t>
        <a:bodyPr/>
        <a:lstStyle/>
        <a:p>
          <a:endParaRPr lang="en-US">
            <a:effectLst/>
          </a:endParaRPr>
        </a:p>
      </dgm:t>
    </dgm:pt>
    <dgm:pt modelId="{AF1AA2B3-7CDF-438A-ACD9-6093091B801B}" type="pres">
      <dgm:prSet presAssocID="{3731EA40-BF78-4613-B81D-C5C6EDD86A07}" presName="diagram" presStyleCnt="0">
        <dgm:presLayoutVars>
          <dgm:chMax val="1"/>
          <dgm:dir/>
          <dgm:animLvl val="ctr"/>
          <dgm:resizeHandles val="exact"/>
        </dgm:presLayoutVars>
      </dgm:prSet>
      <dgm:spPr/>
      <dgm:t>
        <a:bodyPr/>
        <a:lstStyle/>
        <a:p>
          <a:endParaRPr lang="en-US"/>
        </a:p>
      </dgm:t>
    </dgm:pt>
    <dgm:pt modelId="{A6EC0CE5-4A5C-4E1B-892B-EA658147D97E}" type="pres">
      <dgm:prSet presAssocID="{3731EA40-BF78-4613-B81D-C5C6EDD86A07}" presName="matrix" presStyleCnt="0"/>
      <dgm:spPr/>
    </dgm:pt>
    <dgm:pt modelId="{1A4D140F-9E43-4E8E-AF31-DB1BF38F5AA5}" type="pres">
      <dgm:prSet presAssocID="{3731EA40-BF78-4613-B81D-C5C6EDD86A07}" presName="tile1" presStyleLbl="node1" presStyleIdx="0" presStyleCnt="4"/>
      <dgm:spPr/>
      <dgm:t>
        <a:bodyPr/>
        <a:lstStyle/>
        <a:p>
          <a:endParaRPr lang="en-US"/>
        </a:p>
      </dgm:t>
    </dgm:pt>
    <dgm:pt modelId="{6BF1681A-0C0D-4238-9A29-1C1C8EDE1123}" type="pres">
      <dgm:prSet presAssocID="{3731EA40-BF78-4613-B81D-C5C6EDD86A07}" presName="tile1text" presStyleLbl="node1" presStyleIdx="0" presStyleCnt="4">
        <dgm:presLayoutVars>
          <dgm:chMax val="0"/>
          <dgm:chPref val="0"/>
          <dgm:bulletEnabled val="1"/>
        </dgm:presLayoutVars>
      </dgm:prSet>
      <dgm:spPr/>
      <dgm:t>
        <a:bodyPr/>
        <a:lstStyle/>
        <a:p>
          <a:endParaRPr lang="en-US"/>
        </a:p>
      </dgm:t>
    </dgm:pt>
    <dgm:pt modelId="{D1BC39DC-784A-46FC-844E-85943E90DFA2}" type="pres">
      <dgm:prSet presAssocID="{3731EA40-BF78-4613-B81D-C5C6EDD86A07}" presName="tile2" presStyleLbl="node1" presStyleIdx="1" presStyleCnt="4"/>
      <dgm:spPr/>
      <dgm:t>
        <a:bodyPr/>
        <a:lstStyle/>
        <a:p>
          <a:endParaRPr lang="en-US"/>
        </a:p>
      </dgm:t>
    </dgm:pt>
    <dgm:pt modelId="{7B25494F-02BD-4D38-A8D1-005DC3A4AC27}" type="pres">
      <dgm:prSet presAssocID="{3731EA40-BF78-4613-B81D-C5C6EDD86A07}" presName="tile2text" presStyleLbl="node1" presStyleIdx="1" presStyleCnt="4">
        <dgm:presLayoutVars>
          <dgm:chMax val="0"/>
          <dgm:chPref val="0"/>
          <dgm:bulletEnabled val="1"/>
        </dgm:presLayoutVars>
      </dgm:prSet>
      <dgm:spPr/>
      <dgm:t>
        <a:bodyPr/>
        <a:lstStyle/>
        <a:p>
          <a:endParaRPr lang="en-US"/>
        </a:p>
      </dgm:t>
    </dgm:pt>
    <dgm:pt modelId="{AE8490EE-6B48-452D-BEB9-EB11E3C98CBE}" type="pres">
      <dgm:prSet presAssocID="{3731EA40-BF78-4613-B81D-C5C6EDD86A07}" presName="tile3" presStyleLbl="node1" presStyleIdx="2" presStyleCnt="4"/>
      <dgm:spPr/>
      <dgm:t>
        <a:bodyPr/>
        <a:lstStyle/>
        <a:p>
          <a:endParaRPr lang="en-US"/>
        </a:p>
      </dgm:t>
    </dgm:pt>
    <dgm:pt modelId="{B6203E50-0B98-47C2-845D-613C498F34D7}" type="pres">
      <dgm:prSet presAssocID="{3731EA40-BF78-4613-B81D-C5C6EDD86A07}" presName="tile3text" presStyleLbl="node1" presStyleIdx="2" presStyleCnt="4">
        <dgm:presLayoutVars>
          <dgm:chMax val="0"/>
          <dgm:chPref val="0"/>
          <dgm:bulletEnabled val="1"/>
        </dgm:presLayoutVars>
      </dgm:prSet>
      <dgm:spPr/>
      <dgm:t>
        <a:bodyPr/>
        <a:lstStyle/>
        <a:p>
          <a:endParaRPr lang="en-US"/>
        </a:p>
      </dgm:t>
    </dgm:pt>
    <dgm:pt modelId="{26B038E6-D657-487E-A198-E5BD6C075441}" type="pres">
      <dgm:prSet presAssocID="{3731EA40-BF78-4613-B81D-C5C6EDD86A07}" presName="tile4" presStyleLbl="node1" presStyleIdx="3" presStyleCnt="4"/>
      <dgm:spPr/>
      <dgm:t>
        <a:bodyPr/>
        <a:lstStyle/>
        <a:p>
          <a:endParaRPr lang="en-US"/>
        </a:p>
      </dgm:t>
    </dgm:pt>
    <dgm:pt modelId="{2D1AFD51-785A-4B7A-A05A-107FDE18D7D3}" type="pres">
      <dgm:prSet presAssocID="{3731EA40-BF78-4613-B81D-C5C6EDD86A07}" presName="tile4text" presStyleLbl="node1" presStyleIdx="3" presStyleCnt="4">
        <dgm:presLayoutVars>
          <dgm:chMax val="0"/>
          <dgm:chPref val="0"/>
          <dgm:bulletEnabled val="1"/>
        </dgm:presLayoutVars>
      </dgm:prSet>
      <dgm:spPr/>
      <dgm:t>
        <a:bodyPr/>
        <a:lstStyle/>
        <a:p>
          <a:endParaRPr lang="en-US"/>
        </a:p>
      </dgm:t>
    </dgm:pt>
    <dgm:pt modelId="{CC1644F6-12C9-4DA1-A00D-F962554BD5DA}" type="pres">
      <dgm:prSet presAssocID="{3731EA40-BF78-4613-B81D-C5C6EDD86A07}" presName="centerTile" presStyleLbl="fgShp" presStyleIdx="0" presStyleCnt="1">
        <dgm:presLayoutVars>
          <dgm:chMax val="0"/>
          <dgm:chPref val="0"/>
        </dgm:presLayoutVars>
      </dgm:prSet>
      <dgm:spPr/>
      <dgm:t>
        <a:bodyPr/>
        <a:lstStyle/>
        <a:p>
          <a:endParaRPr lang="en-US"/>
        </a:p>
      </dgm:t>
    </dgm:pt>
  </dgm:ptLst>
  <dgm:cxnLst>
    <dgm:cxn modelId="{A9E7407C-5FCB-4588-8B07-6D82E00ED9A6}" type="presOf" srcId="{01CCF546-30CE-4002-95A6-1F1FDDB55A29}" destId="{AE8490EE-6B48-452D-BEB9-EB11E3C98CBE}" srcOrd="0" destOrd="0" presId="urn:microsoft.com/office/officeart/2005/8/layout/matrix1"/>
    <dgm:cxn modelId="{99017164-55E6-4187-857F-34593E8588CA}" srcId="{5014E81B-66AC-497E-A8B1-57B256C09EA8}" destId="{AF4B022E-0B35-489A-96B2-DDFE5130F4FA}" srcOrd="1" destOrd="0" parTransId="{2130F636-3A36-4540-A44D-DCC95879373E}" sibTransId="{50891A96-34F9-4E6A-834C-498F0226B016}"/>
    <dgm:cxn modelId="{E56D80C5-0DEA-4FF1-A49D-D985F43D6BD3}" srcId="{5014E81B-66AC-497E-A8B1-57B256C09EA8}" destId="{9BD2B6C1-FE8F-4E52-9EAD-30F5955B17D4}" srcOrd="0" destOrd="0" parTransId="{1EE7EBCA-39B8-4AD9-ABB8-91AF877AD5C3}" sibTransId="{97BB09FD-314C-4890-8C30-6B55F23414B7}"/>
    <dgm:cxn modelId="{C6265704-AFAA-4121-917D-6D2E9AF7D100}" type="presOf" srcId="{5014E81B-66AC-497E-A8B1-57B256C09EA8}" destId="{CC1644F6-12C9-4DA1-A00D-F962554BD5DA}" srcOrd="0" destOrd="0" presId="urn:microsoft.com/office/officeart/2005/8/layout/matrix1"/>
    <dgm:cxn modelId="{E032999E-D780-4BE9-ADDB-241C5F32BEA4}" type="presOf" srcId="{3731EA40-BF78-4613-B81D-C5C6EDD86A07}" destId="{AF1AA2B3-7CDF-438A-ACD9-6093091B801B}" srcOrd="0" destOrd="0" presId="urn:microsoft.com/office/officeart/2005/8/layout/matrix1"/>
    <dgm:cxn modelId="{7498578C-B754-4F02-BA42-52889B3BADE3}" type="presOf" srcId="{01CCF546-30CE-4002-95A6-1F1FDDB55A29}" destId="{B6203E50-0B98-47C2-845D-613C498F34D7}" srcOrd="1" destOrd="0" presId="urn:microsoft.com/office/officeart/2005/8/layout/matrix1"/>
    <dgm:cxn modelId="{18D73B66-8893-4795-8DF6-3D32B5753FDA}" srcId="{5014E81B-66AC-497E-A8B1-57B256C09EA8}" destId="{01CCF546-30CE-4002-95A6-1F1FDDB55A29}" srcOrd="2" destOrd="0" parTransId="{4C0F64D4-2F84-48DC-AFC6-A82A3F37A79A}" sibTransId="{D2E7760F-E094-4127-A5D3-1DC76A8C077B}"/>
    <dgm:cxn modelId="{97CF4502-FEF5-4E09-9E2F-627CA32AFDA3}" type="presOf" srcId="{AF4B022E-0B35-489A-96B2-DDFE5130F4FA}" destId="{D1BC39DC-784A-46FC-844E-85943E90DFA2}" srcOrd="0" destOrd="0" presId="urn:microsoft.com/office/officeart/2005/8/layout/matrix1"/>
    <dgm:cxn modelId="{2279730B-E362-4865-BA13-53CD348C085B}" srcId="{5014E81B-66AC-497E-A8B1-57B256C09EA8}" destId="{54BE357B-7E55-4C93-A0FE-C7747094F11B}" srcOrd="3" destOrd="0" parTransId="{85F01701-7470-44C3-AE0C-9FCCBEF4DB31}" sibTransId="{5DAD0776-5C72-4973-818F-A6F2D83404F5}"/>
    <dgm:cxn modelId="{626697F2-6D8A-48F4-906C-E0E17ED8FDE7}" type="presOf" srcId="{9BD2B6C1-FE8F-4E52-9EAD-30F5955B17D4}" destId="{1A4D140F-9E43-4E8E-AF31-DB1BF38F5AA5}" srcOrd="0" destOrd="0" presId="urn:microsoft.com/office/officeart/2005/8/layout/matrix1"/>
    <dgm:cxn modelId="{BA6F9B48-C865-43A3-9E9B-AB4743C5EB51}" type="presOf" srcId="{54BE357B-7E55-4C93-A0FE-C7747094F11B}" destId="{26B038E6-D657-487E-A198-E5BD6C075441}" srcOrd="0" destOrd="0" presId="urn:microsoft.com/office/officeart/2005/8/layout/matrix1"/>
    <dgm:cxn modelId="{F8308F58-0FEE-4361-95A1-394EB8613614}" type="presOf" srcId="{AF4B022E-0B35-489A-96B2-DDFE5130F4FA}" destId="{7B25494F-02BD-4D38-A8D1-005DC3A4AC27}" srcOrd="1" destOrd="0" presId="urn:microsoft.com/office/officeart/2005/8/layout/matrix1"/>
    <dgm:cxn modelId="{46F9DC94-00AE-4165-B8A2-B8A82F53335D}" type="presOf" srcId="{54BE357B-7E55-4C93-A0FE-C7747094F11B}" destId="{2D1AFD51-785A-4B7A-A05A-107FDE18D7D3}" srcOrd="1" destOrd="0" presId="urn:microsoft.com/office/officeart/2005/8/layout/matrix1"/>
    <dgm:cxn modelId="{0D71F4EB-2E61-4191-805C-94A6DD7C0DE8}" type="presOf" srcId="{9BD2B6C1-FE8F-4E52-9EAD-30F5955B17D4}" destId="{6BF1681A-0C0D-4238-9A29-1C1C8EDE1123}" srcOrd="1" destOrd="0" presId="urn:microsoft.com/office/officeart/2005/8/layout/matrix1"/>
    <dgm:cxn modelId="{48217240-542A-4790-A92A-0876C98CF742}" srcId="{3731EA40-BF78-4613-B81D-C5C6EDD86A07}" destId="{5014E81B-66AC-497E-A8B1-57B256C09EA8}" srcOrd="0" destOrd="0" parTransId="{C0E2AD64-DB41-4E51-88D4-B414B972095E}" sibTransId="{5A085330-0552-449E-8F1B-7C6A216AF74E}"/>
    <dgm:cxn modelId="{AEA4647D-2809-4947-8E4C-C6B7FF2AA303}" type="presParOf" srcId="{AF1AA2B3-7CDF-438A-ACD9-6093091B801B}" destId="{A6EC0CE5-4A5C-4E1B-892B-EA658147D97E}" srcOrd="0" destOrd="0" presId="urn:microsoft.com/office/officeart/2005/8/layout/matrix1"/>
    <dgm:cxn modelId="{E3AA4059-1136-441F-B683-AB16EEEC0255}" type="presParOf" srcId="{A6EC0CE5-4A5C-4E1B-892B-EA658147D97E}" destId="{1A4D140F-9E43-4E8E-AF31-DB1BF38F5AA5}" srcOrd="0" destOrd="0" presId="urn:microsoft.com/office/officeart/2005/8/layout/matrix1"/>
    <dgm:cxn modelId="{54DFF2D3-29BF-4F4F-84E0-F95C99AC482E}" type="presParOf" srcId="{A6EC0CE5-4A5C-4E1B-892B-EA658147D97E}" destId="{6BF1681A-0C0D-4238-9A29-1C1C8EDE1123}" srcOrd="1" destOrd="0" presId="urn:microsoft.com/office/officeart/2005/8/layout/matrix1"/>
    <dgm:cxn modelId="{28A43999-1049-4930-B21E-DD816441DE35}" type="presParOf" srcId="{A6EC0CE5-4A5C-4E1B-892B-EA658147D97E}" destId="{D1BC39DC-784A-46FC-844E-85943E90DFA2}" srcOrd="2" destOrd="0" presId="urn:microsoft.com/office/officeart/2005/8/layout/matrix1"/>
    <dgm:cxn modelId="{C62C432E-3789-4E86-B662-4A46E97DF295}" type="presParOf" srcId="{A6EC0CE5-4A5C-4E1B-892B-EA658147D97E}" destId="{7B25494F-02BD-4D38-A8D1-005DC3A4AC27}" srcOrd="3" destOrd="0" presId="urn:microsoft.com/office/officeart/2005/8/layout/matrix1"/>
    <dgm:cxn modelId="{1B7B0E32-78A4-4CBF-989F-DDFF253DB03A}" type="presParOf" srcId="{A6EC0CE5-4A5C-4E1B-892B-EA658147D97E}" destId="{AE8490EE-6B48-452D-BEB9-EB11E3C98CBE}" srcOrd="4" destOrd="0" presId="urn:microsoft.com/office/officeart/2005/8/layout/matrix1"/>
    <dgm:cxn modelId="{43E185F0-49B9-4232-B43E-78BEB0B6F7FD}" type="presParOf" srcId="{A6EC0CE5-4A5C-4E1B-892B-EA658147D97E}" destId="{B6203E50-0B98-47C2-845D-613C498F34D7}" srcOrd="5" destOrd="0" presId="urn:microsoft.com/office/officeart/2005/8/layout/matrix1"/>
    <dgm:cxn modelId="{2C43D47A-CEDF-4A44-ACC6-89D6B3E01218}" type="presParOf" srcId="{A6EC0CE5-4A5C-4E1B-892B-EA658147D97E}" destId="{26B038E6-D657-487E-A198-E5BD6C075441}" srcOrd="6" destOrd="0" presId="urn:microsoft.com/office/officeart/2005/8/layout/matrix1"/>
    <dgm:cxn modelId="{57EAB0FC-17D5-4DD7-A626-05172D45D8B0}" type="presParOf" srcId="{A6EC0CE5-4A5C-4E1B-892B-EA658147D97E}" destId="{2D1AFD51-785A-4B7A-A05A-107FDE18D7D3}" srcOrd="7" destOrd="0" presId="urn:microsoft.com/office/officeart/2005/8/layout/matrix1"/>
    <dgm:cxn modelId="{B0A1475D-6FEA-4DE6-9594-13BC067B5A72}" type="presParOf" srcId="{AF1AA2B3-7CDF-438A-ACD9-6093091B801B}" destId="{CC1644F6-12C9-4DA1-A00D-F962554BD5DA}"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63AEAC-9EB4-451E-8D2C-866B2DB952E6}" type="doc">
      <dgm:prSet loTypeId="urn:microsoft.com/office/officeart/2005/8/layout/hList7" loCatId="list" qsTypeId="urn:microsoft.com/office/officeart/2005/8/quickstyle/3d3" qsCatId="3D" csTypeId="urn:microsoft.com/office/officeart/2005/8/colors/colorful2" csCatId="colorful" phldr="1"/>
      <dgm:spPr/>
    </dgm:pt>
    <dgm:pt modelId="{DC210778-DBFA-450A-AD1E-9733E1F95CD1}">
      <dgm:prSet phldrT="[Text]" custT="1"/>
      <dgm:spPr>
        <a:solidFill>
          <a:srgbClr val="C00000"/>
        </a:solidFill>
      </dgm:spPr>
      <dgm:t>
        <a:bodyPr/>
        <a:lstStyle/>
        <a:p>
          <a:r>
            <a:rPr lang="zh-CN" altLang="en-US" sz="4000" b="1" dirty="0" smtClean="0">
              <a:effectLst/>
            </a:rPr>
            <a:t>属灵恩赐</a:t>
          </a:r>
          <a:endParaRPr lang="en-US" sz="4000" b="1" dirty="0" smtClean="0">
            <a:effectLst/>
          </a:endParaRPr>
        </a:p>
        <a:p>
          <a:r>
            <a:rPr lang="en-US" sz="1800" dirty="0" smtClean="0">
              <a:effectLst>
                <a:outerShdw blurRad="38100" dist="38100" dir="2700000" algn="tl">
                  <a:srgbClr val="000000">
                    <a:alpha val="43137"/>
                  </a:srgbClr>
                </a:outerShdw>
              </a:effectLst>
            </a:rPr>
            <a:t>Spiritual Gift</a:t>
          </a:r>
        </a:p>
        <a:p>
          <a:endParaRPr lang="en-US" sz="2800" dirty="0" smtClean="0">
            <a:effectLst>
              <a:outerShdw blurRad="38100" dist="38100" dir="2700000" algn="tl">
                <a:srgbClr val="000000">
                  <a:alpha val="43137"/>
                </a:srgbClr>
              </a:outerShdw>
            </a:effectLst>
          </a:endParaRPr>
        </a:p>
        <a:p>
          <a:endParaRPr lang="en-US" sz="2800" dirty="0"/>
        </a:p>
      </dgm:t>
    </dgm:pt>
    <dgm:pt modelId="{7154B3F1-1639-4802-B12E-9A33C9687568}" type="parTrans" cxnId="{F29298C0-DEF0-4EAB-A5E7-E7F41001B82B}">
      <dgm:prSet/>
      <dgm:spPr/>
      <dgm:t>
        <a:bodyPr/>
        <a:lstStyle/>
        <a:p>
          <a:endParaRPr lang="en-US"/>
        </a:p>
      </dgm:t>
    </dgm:pt>
    <dgm:pt modelId="{43E96D0E-BA39-4F72-BABB-92554FF10641}" type="sibTrans" cxnId="{F29298C0-DEF0-4EAB-A5E7-E7F41001B82B}">
      <dgm:prSet/>
      <dgm:spPr/>
      <dgm:t>
        <a:bodyPr/>
        <a:lstStyle/>
        <a:p>
          <a:endParaRPr lang="en-US"/>
        </a:p>
      </dgm:t>
    </dgm:pt>
    <dgm:pt modelId="{DAE78D3E-1371-4D3D-B6BA-BFCAF3B7ECC5}">
      <dgm:prSet phldrT="[Text]" custT="1"/>
      <dgm:spPr>
        <a:solidFill>
          <a:srgbClr val="006600"/>
        </a:solidFill>
      </dgm:spPr>
      <dgm:t>
        <a:bodyPr/>
        <a:lstStyle/>
        <a:p>
          <a:r>
            <a:rPr lang="zh-CN" altLang="en-US" sz="4000" b="1" dirty="0" smtClean="0">
              <a:effectLst/>
            </a:rPr>
            <a:t>天赋</a:t>
          </a:r>
          <a:endParaRPr lang="en-US" sz="4000" b="1" dirty="0" smtClean="0">
            <a:effectLst/>
          </a:endParaRPr>
        </a:p>
        <a:p>
          <a:r>
            <a:rPr lang="en-US" sz="1800" dirty="0" smtClean="0">
              <a:effectLst>
                <a:outerShdw blurRad="38100" dist="38100" dir="2700000" algn="tl">
                  <a:srgbClr val="000000">
                    <a:alpha val="43137"/>
                  </a:srgbClr>
                </a:outerShdw>
              </a:effectLst>
            </a:rPr>
            <a:t>God Given Talent</a:t>
          </a:r>
        </a:p>
        <a:p>
          <a:r>
            <a:rPr lang="en-US" sz="2800" dirty="0" smtClean="0">
              <a:effectLst>
                <a:outerShdw blurRad="38100" dist="38100" dir="2700000" algn="tl">
                  <a:srgbClr val="000000">
                    <a:alpha val="43137"/>
                  </a:srgbClr>
                </a:outerShdw>
              </a:effectLst>
            </a:rPr>
            <a:t> </a:t>
          </a:r>
        </a:p>
        <a:p>
          <a:endParaRPr lang="en-US" sz="2800" dirty="0"/>
        </a:p>
      </dgm:t>
    </dgm:pt>
    <dgm:pt modelId="{156819C2-6A73-4080-B505-3DFB7687BBDB}" type="parTrans" cxnId="{42E318AF-E325-422F-9FE3-EFB478BBFB90}">
      <dgm:prSet/>
      <dgm:spPr/>
      <dgm:t>
        <a:bodyPr/>
        <a:lstStyle/>
        <a:p>
          <a:endParaRPr lang="en-US"/>
        </a:p>
      </dgm:t>
    </dgm:pt>
    <dgm:pt modelId="{7660FF92-E5E2-4FE3-B684-A4247531DB91}" type="sibTrans" cxnId="{42E318AF-E325-422F-9FE3-EFB478BBFB90}">
      <dgm:prSet/>
      <dgm:spPr/>
      <dgm:t>
        <a:bodyPr/>
        <a:lstStyle/>
        <a:p>
          <a:endParaRPr lang="en-US"/>
        </a:p>
      </dgm:t>
    </dgm:pt>
    <dgm:pt modelId="{B271AD53-BEAC-43AC-B5CC-0DD48687A91A}" type="pres">
      <dgm:prSet presAssocID="{8563AEAC-9EB4-451E-8D2C-866B2DB952E6}" presName="Name0" presStyleCnt="0">
        <dgm:presLayoutVars>
          <dgm:dir/>
          <dgm:resizeHandles val="exact"/>
        </dgm:presLayoutVars>
      </dgm:prSet>
      <dgm:spPr/>
    </dgm:pt>
    <dgm:pt modelId="{21A81FDB-F9FA-4CF9-8E06-A5A788E32097}" type="pres">
      <dgm:prSet presAssocID="{8563AEAC-9EB4-451E-8D2C-866B2DB952E6}" presName="fgShape" presStyleLbl="fgShp" presStyleIdx="0" presStyleCnt="1" custScaleX="108696" custScaleY="237350" custLinFactNeighborY="-9639"/>
      <dgm:spPr>
        <a:solidFill>
          <a:schemeClr val="tx1"/>
        </a:solidFill>
      </dgm:spPr>
    </dgm:pt>
    <dgm:pt modelId="{1AE88165-036E-4C89-B4F2-4365BB8F2A06}" type="pres">
      <dgm:prSet presAssocID="{8563AEAC-9EB4-451E-8D2C-866B2DB952E6}" presName="linComp" presStyleCnt="0"/>
      <dgm:spPr/>
    </dgm:pt>
    <dgm:pt modelId="{9F42E645-C0A1-475E-9D52-A3C208688F16}" type="pres">
      <dgm:prSet presAssocID="{DC210778-DBFA-450A-AD1E-9733E1F95CD1}" presName="compNode" presStyleCnt="0"/>
      <dgm:spPr/>
    </dgm:pt>
    <dgm:pt modelId="{6D871D10-0F68-4249-A9B2-9C71BBB4149D}" type="pres">
      <dgm:prSet presAssocID="{DC210778-DBFA-450A-AD1E-9733E1F95CD1}" presName="bkgdShape" presStyleLbl="node1" presStyleIdx="0" presStyleCnt="2"/>
      <dgm:spPr/>
      <dgm:t>
        <a:bodyPr/>
        <a:lstStyle/>
        <a:p>
          <a:endParaRPr lang="en-US"/>
        </a:p>
      </dgm:t>
    </dgm:pt>
    <dgm:pt modelId="{355CCC5E-B3FD-4AD0-80EF-856AE9E59820}" type="pres">
      <dgm:prSet presAssocID="{DC210778-DBFA-450A-AD1E-9733E1F95CD1}" presName="nodeTx" presStyleLbl="node1" presStyleIdx="0" presStyleCnt="2">
        <dgm:presLayoutVars>
          <dgm:bulletEnabled val="1"/>
        </dgm:presLayoutVars>
      </dgm:prSet>
      <dgm:spPr/>
      <dgm:t>
        <a:bodyPr/>
        <a:lstStyle/>
        <a:p>
          <a:endParaRPr lang="en-US"/>
        </a:p>
      </dgm:t>
    </dgm:pt>
    <dgm:pt modelId="{4CC65CFD-B407-40F6-A575-E8F443163DCD}" type="pres">
      <dgm:prSet presAssocID="{DC210778-DBFA-450A-AD1E-9733E1F95CD1}" presName="invisiNode" presStyleLbl="node1" presStyleIdx="0" presStyleCnt="2"/>
      <dgm:spPr/>
    </dgm:pt>
    <dgm:pt modelId="{963706C7-5A53-46D5-9476-397C8E9F3969}" type="pres">
      <dgm:prSet presAssocID="{DC210778-DBFA-450A-AD1E-9733E1F95CD1}" presName="imagNode" presStyleLbl="fgImgPlace1" presStyleIdx="0" presStyleCnt="2"/>
      <dgm:spPr>
        <a:blipFill rotWithShape="0">
          <a:blip xmlns:r="http://schemas.openxmlformats.org/officeDocument/2006/relationships" r:embed="rId1"/>
          <a:stretch>
            <a:fillRect/>
          </a:stretch>
        </a:blipFill>
      </dgm:spPr>
    </dgm:pt>
    <dgm:pt modelId="{890C9596-09A0-4B0B-A0A0-323C96C37BA1}" type="pres">
      <dgm:prSet presAssocID="{43E96D0E-BA39-4F72-BABB-92554FF10641}" presName="sibTrans" presStyleLbl="sibTrans2D1" presStyleIdx="0" presStyleCnt="0"/>
      <dgm:spPr/>
      <dgm:t>
        <a:bodyPr/>
        <a:lstStyle/>
        <a:p>
          <a:endParaRPr lang="en-US"/>
        </a:p>
      </dgm:t>
    </dgm:pt>
    <dgm:pt modelId="{0C78705C-8148-4B9E-ACCD-6BAB6ACC246C}" type="pres">
      <dgm:prSet presAssocID="{DAE78D3E-1371-4D3D-B6BA-BFCAF3B7ECC5}" presName="compNode" presStyleCnt="0"/>
      <dgm:spPr/>
    </dgm:pt>
    <dgm:pt modelId="{24FA0CFB-E90B-4B0A-BE67-B6C550EFE320}" type="pres">
      <dgm:prSet presAssocID="{DAE78D3E-1371-4D3D-B6BA-BFCAF3B7ECC5}" presName="bkgdShape" presStyleLbl="node1" presStyleIdx="1" presStyleCnt="2"/>
      <dgm:spPr/>
      <dgm:t>
        <a:bodyPr/>
        <a:lstStyle/>
        <a:p>
          <a:endParaRPr lang="en-US"/>
        </a:p>
      </dgm:t>
    </dgm:pt>
    <dgm:pt modelId="{6FDC5CB1-0482-4020-AF40-BA390930ED31}" type="pres">
      <dgm:prSet presAssocID="{DAE78D3E-1371-4D3D-B6BA-BFCAF3B7ECC5}" presName="nodeTx" presStyleLbl="node1" presStyleIdx="1" presStyleCnt="2">
        <dgm:presLayoutVars>
          <dgm:bulletEnabled val="1"/>
        </dgm:presLayoutVars>
      </dgm:prSet>
      <dgm:spPr/>
      <dgm:t>
        <a:bodyPr/>
        <a:lstStyle/>
        <a:p>
          <a:endParaRPr lang="en-US"/>
        </a:p>
      </dgm:t>
    </dgm:pt>
    <dgm:pt modelId="{AD54FCAF-DC1D-477C-A372-4AB4CCBE36F6}" type="pres">
      <dgm:prSet presAssocID="{DAE78D3E-1371-4D3D-B6BA-BFCAF3B7ECC5}" presName="invisiNode" presStyleLbl="node1" presStyleIdx="1" presStyleCnt="2"/>
      <dgm:spPr/>
    </dgm:pt>
    <dgm:pt modelId="{9F5642A2-75F4-4D64-A77D-3A6CB8E31292}" type="pres">
      <dgm:prSet presAssocID="{DAE78D3E-1371-4D3D-B6BA-BFCAF3B7ECC5}" presName="imagNode" presStyleLbl="fgImgPlace1" presStyleIdx="1" presStyleCnt="2"/>
      <dgm:spPr>
        <a:blipFill rotWithShape="0">
          <a:blip xmlns:r="http://schemas.openxmlformats.org/officeDocument/2006/relationships" r:embed="rId2"/>
          <a:stretch>
            <a:fillRect/>
          </a:stretch>
        </a:blipFill>
      </dgm:spPr>
    </dgm:pt>
  </dgm:ptLst>
  <dgm:cxnLst>
    <dgm:cxn modelId="{42E318AF-E325-422F-9FE3-EFB478BBFB90}" srcId="{8563AEAC-9EB4-451E-8D2C-866B2DB952E6}" destId="{DAE78D3E-1371-4D3D-B6BA-BFCAF3B7ECC5}" srcOrd="1" destOrd="0" parTransId="{156819C2-6A73-4080-B505-3DFB7687BBDB}" sibTransId="{7660FF92-E5E2-4FE3-B684-A4247531DB91}"/>
    <dgm:cxn modelId="{861060FE-E7E2-4774-A58F-03637BA01F11}" type="presOf" srcId="{DC210778-DBFA-450A-AD1E-9733E1F95CD1}" destId="{6D871D10-0F68-4249-A9B2-9C71BBB4149D}" srcOrd="0" destOrd="0" presId="urn:microsoft.com/office/officeart/2005/8/layout/hList7"/>
    <dgm:cxn modelId="{F29298C0-DEF0-4EAB-A5E7-E7F41001B82B}" srcId="{8563AEAC-9EB4-451E-8D2C-866B2DB952E6}" destId="{DC210778-DBFA-450A-AD1E-9733E1F95CD1}" srcOrd="0" destOrd="0" parTransId="{7154B3F1-1639-4802-B12E-9A33C9687568}" sibTransId="{43E96D0E-BA39-4F72-BABB-92554FF10641}"/>
    <dgm:cxn modelId="{C091BF69-69CD-4D87-878E-2B80DEBD2D4F}" type="presOf" srcId="{DAE78D3E-1371-4D3D-B6BA-BFCAF3B7ECC5}" destId="{24FA0CFB-E90B-4B0A-BE67-B6C550EFE320}" srcOrd="0" destOrd="0" presId="urn:microsoft.com/office/officeart/2005/8/layout/hList7"/>
    <dgm:cxn modelId="{21619596-EF87-4FEF-AEC2-F053418DB280}" type="presOf" srcId="{DC210778-DBFA-450A-AD1E-9733E1F95CD1}" destId="{355CCC5E-B3FD-4AD0-80EF-856AE9E59820}" srcOrd="1" destOrd="0" presId="urn:microsoft.com/office/officeart/2005/8/layout/hList7"/>
    <dgm:cxn modelId="{AE1DBD23-482C-4A13-AC2C-511DA8AA528A}" type="presOf" srcId="{43E96D0E-BA39-4F72-BABB-92554FF10641}" destId="{890C9596-09A0-4B0B-A0A0-323C96C37BA1}" srcOrd="0" destOrd="0" presId="urn:microsoft.com/office/officeart/2005/8/layout/hList7"/>
    <dgm:cxn modelId="{0D59833D-19FF-4B91-AFB0-79A92403DA02}" type="presOf" srcId="{DAE78D3E-1371-4D3D-B6BA-BFCAF3B7ECC5}" destId="{6FDC5CB1-0482-4020-AF40-BA390930ED31}" srcOrd="1" destOrd="0" presId="urn:microsoft.com/office/officeart/2005/8/layout/hList7"/>
    <dgm:cxn modelId="{455D60E6-6FDF-46F6-885F-C078501DB742}" type="presOf" srcId="{8563AEAC-9EB4-451E-8D2C-866B2DB952E6}" destId="{B271AD53-BEAC-43AC-B5CC-0DD48687A91A}" srcOrd="0" destOrd="0" presId="urn:microsoft.com/office/officeart/2005/8/layout/hList7"/>
    <dgm:cxn modelId="{AF129DE7-827D-454E-A9D2-AAAA006CCC0D}" type="presParOf" srcId="{B271AD53-BEAC-43AC-B5CC-0DD48687A91A}" destId="{21A81FDB-F9FA-4CF9-8E06-A5A788E32097}" srcOrd="0" destOrd="0" presId="urn:microsoft.com/office/officeart/2005/8/layout/hList7"/>
    <dgm:cxn modelId="{CFD1BC98-45D2-4092-AF62-67CF8AADACD8}" type="presParOf" srcId="{B271AD53-BEAC-43AC-B5CC-0DD48687A91A}" destId="{1AE88165-036E-4C89-B4F2-4365BB8F2A06}" srcOrd="1" destOrd="0" presId="urn:microsoft.com/office/officeart/2005/8/layout/hList7"/>
    <dgm:cxn modelId="{A4BCBAA3-E616-4A48-B3D5-99AEC1961AFF}" type="presParOf" srcId="{1AE88165-036E-4C89-B4F2-4365BB8F2A06}" destId="{9F42E645-C0A1-475E-9D52-A3C208688F16}" srcOrd="0" destOrd="0" presId="urn:microsoft.com/office/officeart/2005/8/layout/hList7"/>
    <dgm:cxn modelId="{4A5B38A6-973C-4500-A804-36522DA9E2AF}" type="presParOf" srcId="{9F42E645-C0A1-475E-9D52-A3C208688F16}" destId="{6D871D10-0F68-4249-A9B2-9C71BBB4149D}" srcOrd="0" destOrd="0" presId="urn:microsoft.com/office/officeart/2005/8/layout/hList7"/>
    <dgm:cxn modelId="{321E4B5C-D1CA-42C9-891F-4E6818D18D37}" type="presParOf" srcId="{9F42E645-C0A1-475E-9D52-A3C208688F16}" destId="{355CCC5E-B3FD-4AD0-80EF-856AE9E59820}" srcOrd="1" destOrd="0" presId="urn:microsoft.com/office/officeart/2005/8/layout/hList7"/>
    <dgm:cxn modelId="{BB259BB9-1B25-45AE-9507-954B303B8870}" type="presParOf" srcId="{9F42E645-C0A1-475E-9D52-A3C208688F16}" destId="{4CC65CFD-B407-40F6-A575-E8F443163DCD}" srcOrd="2" destOrd="0" presId="urn:microsoft.com/office/officeart/2005/8/layout/hList7"/>
    <dgm:cxn modelId="{E10B5A42-7EB2-412F-8181-1E4102838556}" type="presParOf" srcId="{9F42E645-C0A1-475E-9D52-A3C208688F16}" destId="{963706C7-5A53-46D5-9476-397C8E9F3969}" srcOrd="3" destOrd="0" presId="urn:microsoft.com/office/officeart/2005/8/layout/hList7"/>
    <dgm:cxn modelId="{3A7AA948-BCDF-44D8-B44D-A5EEA814AAB7}" type="presParOf" srcId="{1AE88165-036E-4C89-B4F2-4365BB8F2A06}" destId="{890C9596-09A0-4B0B-A0A0-323C96C37BA1}" srcOrd="1" destOrd="0" presId="urn:microsoft.com/office/officeart/2005/8/layout/hList7"/>
    <dgm:cxn modelId="{1215802A-EE92-4E48-904A-45848A53DB60}" type="presParOf" srcId="{1AE88165-036E-4C89-B4F2-4365BB8F2A06}" destId="{0C78705C-8148-4B9E-ACCD-6BAB6ACC246C}" srcOrd="2" destOrd="0" presId="urn:microsoft.com/office/officeart/2005/8/layout/hList7"/>
    <dgm:cxn modelId="{3CD333EE-2D4B-4A55-A5B8-59D36A69DE58}" type="presParOf" srcId="{0C78705C-8148-4B9E-ACCD-6BAB6ACC246C}" destId="{24FA0CFB-E90B-4B0A-BE67-B6C550EFE320}" srcOrd="0" destOrd="0" presId="urn:microsoft.com/office/officeart/2005/8/layout/hList7"/>
    <dgm:cxn modelId="{97106269-B478-4ADE-AFA9-B7681F2F1094}" type="presParOf" srcId="{0C78705C-8148-4B9E-ACCD-6BAB6ACC246C}" destId="{6FDC5CB1-0482-4020-AF40-BA390930ED31}" srcOrd="1" destOrd="0" presId="urn:microsoft.com/office/officeart/2005/8/layout/hList7"/>
    <dgm:cxn modelId="{3DBA6917-AFB7-4FD9-87E9-DE7DA10C3BB3}" type="presParOf" srcId="{0C78705C-8148-4B9E-ACCD-6BAB6ACC246C}" destId="{AD54FCAF-DC1D-477C-A372-4AB4CCBE36F6}" srcOrd="2" destOrd="0" presId="urn:microsoft.com/office/officeart/2005/8/layout/hList7"/>
    <dgm:cxn modelId="{3A210443-61A3-4D38-AC60-301A48C396C8}" type="presParOf" srcId="{0C78705C-8148-4B9E-ACCD-6BAB6ACC246C}" destId="{9F5642A2-75F4-4D64-A77D-3A6CB8E31292}"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D15258-93FF-4CA0-B824-B4574EA01805}">
      <dsp:nvSpPr>
        <dsp:cNvPr id="0" name=""/>
        <dsp:cNvSpPr/>
      </dsp:nvSpPr>
      <dsp:spPr>
        <a:xfrm>
          <a:off x="1823" y="-57150"/>
          <a:ext cx="2837631" cy="32004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zh-CN" altLang="en-US" sz="4000" b="1" kern="1200" dirty="0" smtClean="0">
              <a:solidFill>
                <a:schemeClr val="tx1"/>
              </a:solidFill>
              <a:effectLst/>
            </a:rPr>
            <a:t>星期五</a:t>
          </a:r>
          <a:endParaRPr lang="en-US" sz="4000" b="1" kern="1200" dirty="0" smtClean="0">
            <a:solidFill>
              <a:schemeClr val="tx1"/>
            </a:solidFill>
            <a:effectLst/>
          </a:endParaRPr>
        </a:p>
        <a:p>
          <a:pPr lvl="0" algn="ctr" defTabSz="1778000">
            <a:lnSpc>
              <a:spcPct val="90000"/>
            </a:lnSpc>
            <a:spcBef>
              <a:spcPct val="0"/>
            </a:spcBef>
            <a:spcAft>
              <a:spcPct val="35000"/>
            </a:spcAft>
          </a:pPr>
          <a:r>
            <a:rPr lang="en-US" sz="2600" kern="1200" dirty="0" smtClean="0">
              <a:solidFill>
                <a:schemeClr val="tx1"/>
              </a:solidFill>
              <a:effectLst>
                <a:outerShdw blurRad="38100" dist="38100" dir="2700000" algn="tl">
                  <a:srgbClr val="000000">
                    <a:alpha val="43137"/>
                  </a:srgbClr>
                </a:outerShdw>
              </a:effectLst>
            </a:rPr>
            <a:t> Friday</a:t>
          </a:r>
          <a:endParaRPr lang="en-US" sz="2600" kern="1200" dirty="0">
            <a:solidFill>
              <a:schemeClr val="tx1"/>
            </a:solidFill>
            <a:effectLst>
              <a:outerShdw blurRad="38100" dist="38100" dir="2700000" algn="tl">
                <a:srgbClr val="000000">
                  <a:alpha val="43137"/>
                </a:srgbClr>
              </a:outerShdw>
            </a:effectLst>
          </a:endParaRPr>
        </a:p>
      </dsp:txBody>
      <dsp:txXfrm>
        <a:off x="1823" y="1223009"/>
        <a:ext cx="2837631" cy="1280160"/>
      </dsp:txXfrm>
    </dsp:sp>
    <dsp:sp modelId="{00F8214A-6D4D-40AA-9962-51329407A6BF}">
      <dsp:nvSpPr>
        <dsp:cNvPr id="0" name=""/>
        <dsp:cNvSpPr/>
      </dsp:nvSpPr>
      <dsp:spPr>
        <a:xfrm>
          <a:off x="887773" y="134873"/>
          <a:ext cx="1065733" cy="106573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4A22A45-134E-4DEB-9573-B9F6B7C3CC00}">
      <dsp:nvSpPr>
        <dsp:cNvPr id="0" name=""/>
        <dsp:cNvSpPr/>
      </dsp:nvSpPr>
      <dsp:spPr>
        <a:xfrm>
          <a:off x="2924584" y="-57150"/>
          <a:ext cx="2837631" cy="3200400"/>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zh-CN" altLang="en-US" sz="4000" b="1" strike="noStrike" kern="1200" dirty="0" smtClean="0">
              <a:solidFill>
                <a:schemeClr val="tx1"/>
              </a:solidFill>
              <a:effectLst/>
            </a:rPr>
            <a:t>星期六</a:t>
          </a:r>
          <a:endParaRPr lang="en-US" sz="4000" b="1" strike="noStrike" kern="1200" dirty="0" smtClean="0">
            <a:solidFill>
              <a:schemeClr val="tx1"/>
            </a:solidFill>
            <a:effectLst/>
          </a:endParaRPr>
        </a:p>
        <a:p>
          <a:pPr lvl="0" algn="ctr" defTabSz="1778000">
            <a:lnSpc>
              <a:spcPct val="90000"/>
            </a:lnSpc>
            <a:spcBef>
              <a:spcPct val="0"/>
            </a:spcBef>
            <a:spcAft>
              <a:spcPct val="35000"/>
            </a:spcAft>
          </a:pPr>
          <a:r>
            <a:rPr lang="en-US" sz="2600" kern="1200" dirty="0" smtClean="0">
              <a:solidFill>
                <a:schemeClr val="tx1"/>
              </a:solidFill>
              <a:effectLst>
                <a:outerShdw blurRad="38100" dist="38100" dir="2700000" algn="tl">
                  <a:srgbClr val="000000">
                    <a:alpha val="43137"/>
                  </a:srgbClr>
                </a:outerShdw>
              </a:effectLst>
            </a:rPr>
            <a:t> Saturday</a:t>
          </a:r>
          <a:endParaRPr lang="en-US" sz="2600" kern="1200" dirty="0">
            <a:solidFill>
              <a:schemeClr val="tx1"/>
            </a:solidFill>
            <a:effectLst>
              <a:outerShdw blurRad="38100" dist="38100" dir="2700000" algn="tl">
                <a:srgbClr val="000000">
                  <a:alpha val="43137"/>
                </a:srgbClr>
              </a:outerShdw>
            </a:effectLst>
          </a:endParaRPr>
        </a:p>
      </dsp:txBody>
      <dsp:txXfrm>
        <a:off x="2924584" y="1223009"/>
        <a:ext cx="2837631" cy="1280160"/>
      </dsp:txXfrm>
    </dsp:sp>
    <dsp:sp modelId="{618535F7-1899-4C1D-86BB-BF88871DC541}">
      <dsp:nvSpPr>
        <dsp:cNvPr id="0" name=""/>
        <dsp:cNvSpPr/>
      </dsp:nvSpPr>
      <dsp:spPr>
        <a:xfrm>
          <a:off x="3810533" y="134873"/>
          <a:ext cx="1065733" cy="1065733"/>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8070B4E-B619-4654-9D26-ED1E30184E1C}">
      <dsp:nvSpPr>
        <dsp:cNvPr id="0" name=""/>
        <dsp:cNvSpPr/>
      </dsp:nvSpPr>
      <dsp:spPr>
        <a:xfrm>
          <a:off x="5847344" y="-57150"/>
          <a:ext cx="2837631" cy="3200400"/>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zh-CN" altLang="en-US" sz="4000" b="1" kern="1200" dirty="0" smtClean="0">
              <a:solidFill>
                <a:schemeClr val="tx1"/>
              </a:solidFill>
              <a:effectLst/>
            </a:rPr>
            <a:t>星期天</a:t>
          </a:r>
          <a:endParaRPr lang="en-US" sz="4000" b="1" kern="1200" dirty="0" smtClean="0">
            <a:solidFill>
              <a:schemeClr val="tx1"/>
            </a:solidFill>
            <a:effectLst/>
          </a:endParaRPr>
        </a:p>
        <a:p>
          <a:pPr lvl="0" algn="ctr" defTabSz="1778000">
            <a:lnSpc>
              <a:spcPct val="90000"/>
            </a:lnSpc>
            <a:spcBef>
              <a:spcPct val="0"/>
            </a:spcBef>
            <a:spcAft>
              <a:spcPct val="35000"/>
            </a:spcAft>
          </a:pPr>
          <a:r>
            <a:rPr lang="en-US" sz="2600" kern="1200" dirty="0" smtClean="0">
              <a:solidFill>
                <a:schemeClr val="tx1"/>
              </a:solidFill>
              <a:effectLst>
                <a:outerShdw blurRad="38100" dist="38100" dir="2700000" algn="tl">
                  <a:srgbClr val="000000">
                    <a:alpha val="43137"/>
                  </a:srgbClr>
                </a:outerShdw>
              </a:effectLst>
            </a:rPr>
            <a:t>Sunday</a:t>
          </a:r>
          <a:endParaRPr lang="en-US" sz="2600" kern="1200" dirty="0">
            <a:solidFill>
              <a:schemeClr val="tx1"/>
            </a:solidFill>
            <a:effectLst>
              <a:outerShdw blurRad="38100" dist="38100" dir="2700000" algn="tl">
                <a:srgbClr val="000000">
                  <a:alpha val="43137"/>
                </a:srgbClr>
              </a:outerShdw>
            </a:effectLst>
          </a:endParaRPr>
        </a:p>
      </dsp:txBody>
      <dsp:txXfrm>
        <a:off x="5847344" y="1223009"/>
        <a:ext cx="2837631" cy="1280160"/>
      </dsp:txXfrm>
    </dsp:sp>
    <dsp:sp modelId="{7A7BD2CF-32E8-466B-905A-68B71D5448E6}">
      <dsp:nvSpPr>
        <dsp:cNvPr id="0" name=""/>
        <dsp:cNvSpPr/>
      </dsp:nvSpPr>
      <dsp:spPr>
        <a:xfrm>
          <a:off x="6733293" y="134873"/>
          <a:ext cx="1065733" cy="1065733"/>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5DD0A20-779E-40F8-97DF-3951455FFBC1}">
      <dsp:nvSpPr>
        <dsp:cNvPr id="0" name=""/>
        <dsp:cNvSpPr/>
      </dsp:nvSpPr>
      <dsp:spPr>
        <a:xfrm>
          <a:off x="347471" y="2228848"/>
          <a:ext cx="7991856" cy="1028701"/>
        </a:xfrm>
        <a:prstGeom prst="leftRightArrow">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D15258-93FF-4CA0-B824-B4574EA01805}">
      <dsp:nvSpPr>
        <dsp:cNvPr id="0" name=""/>
        <dsp:cNvSpPr/>
      </dsp:nvSpPr>
      <dsp:spPr>
        <a:xfrm>
          <a:off x="1823" y="-114300"/>
          <a:ext cx="2837631" cy="64008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1592" tIns="291592" rIns="291592" bIns="291592" numCol="1" spcCol="1270" anchor="t" anchorCtr="0">
          <a:noAutofit/>
        </a:bodyPr>
        <a:lstStyle/>
        <a:p>
          <a:pPr lvl="0" algn="ctr" defTabSz="1822450">
            <a:lnSpc>
              <a:spcPct val="90000"/>
            </a:lnSpc>
            <a:spcBef>
              <a:spcPct val="0"/>
            </a:spcBef>
            <a:spcAft>
              <a:spcPct val="35000"/>
            </a:spcAft>
          </a:pPr>
          <a:r>
            <a:rPr lang="zh-CN" altLang="en-US" sz="4100" b="1" kern="1200" dirty="0" smtClean="0">
              <a:solidFill>
                <a:schemeClr val="tx1"/>
              </a:solidFill>
              <a:effectLst/>
            </a:rPr>
            <a:t>周五下午六点</a:t>
          </a:r>
          <a:endParaRPr lang="en-US" sz="4100" b="1" kern="1200" dirty="0" smtClean="0">
            <a:solidFill>
              <a:schemeClr val="tx1"/>
            </a:solidFill>
            <a:effectLst/>
          </a:endParaRPr>
        </a:p>
        <a:p>
          <a:pPr lvl="0" algn="ctr" defTabSz="1822450">
            <a:lnSpc>
              <a:spcPct val="90000"/>
            </a:lnSpc>
            <a:spcBef>
              <a:spcPct val="0"/>
            </a:spcBef>
            <a:spcAft>
              <a:spcPct val="35000"/>
            </a:spcAft>
          </a:pPr>
          <a:r>
            <a:rPr lang="en-US" sz="1800" kern="1200" dirty="0" smtClean="0">
              <a:solidFill>
                <a:schemeClr val="tx1"/>
              </a:solidFill>
              <a:effectLst/>
            </a:rPr>
            <a:t>6pm Friday</a:t>
          </a:r>
          <a:endParaRPr lang="en-US" sz="1800" kern="1200" dirty="0">
            <a:solidFill>
              <a:schemeClr val="tx1"/>
            </a:solidFill>
            <a:effectLst/>
          </a:endParaRPr>
        </a:p>
      </dsp:txBody>
      <dsp:txXfrm>
        <a:off x="1823" y="2446019"/>
        <a:ext cx="2837631" cy="2560320"/>
      </dsp:txXfrm>
    </dsp:sp>
    <dsp:sp modelId="{00F8214A-6D4D-40AA-9962-51329407A6BF}">
      <dsp:nvSpPr>
        <dsp:cNvPr id="0" name=""/>
        <dsp:cNvSpPr/>
      </dsp:nvSpPr>
      <dsp:spPr>
        <a:xfrm>
          <a:off x="354906" y="269747"/>
          <a:ext cx="2131466" cy="2131466"/>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4A22A45-134E-4DEB-9573-B9F6B7C3CC00}">
      <dsp:nvSpPr>
        <dsp:cNvPr id="0" name=""/>
        <dsp:cNvSpPr/>
      </dsp:nvSpPr>
      <dsp:spPr>
        <a:xfrm>
          <a:off x="2924584" y="-114300"/>
          <a:ext cx="2837631" cy="6400800"/>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r>
            <a:rPr lang="zh-CN" altLang="en-US" sz="4000" b="1" kern="1200" dirty="0" smtClean="0">
              <a:solidFill>
                <a:schemeClr val="tx1"/>
              </a:solidFill>
              <a:effectLst/>
            </a:rPr>
            <a:t>周六</a:t>
          </a:r>
          <a:endParaRPr lang="en-US" sz="4000" b="1" kern="1200" dirty="0" smtClean="0">
            <a:solidFill>
              <a:schemeClr val="tx1"/>
            </a:solidFill>
            <a:effectLst/>
          </a:endParaRPr>
        </a:p>
        <a:p>
          <a:pPr lvl="0" algn="ctr" defTabSz="1778000">
            <a:lnSpc>
              <a:spcPct val="90000"/>
            </a:lnSpc>
            <a:spcBef>
              <a:spcPct val="0"/>
            </a:spcBef>
            <a:spcAft>
              <a:spcPct val="35000"/>
            </a:spcAft>
          </a:pPr>
          <a:r>
            <a:rPr lang="en-US" sz="1800" kern="1200" dirty="0" smtClean="0">
              <a:solidFill>
                <a:schemeClr val="tx1"/>
              </a:solidFill>
              <a:effectLst/>
            </a:rPr>
            <a:t>Saturday</a:t>
          </a:r>
          <a:endParaRPr lang="en-US" sz="1800" kern="1200" dirty="0">
            <a:solidFill>
              <a:schemeClr val="tx1"/>
            </a:solidFill>
            <a:effectLst/>
          </a:endParaRPr>
        </a:p>
      </dsp:txBody>
      <dsp:txXfrm>
        <a:off x="2924584" y="2446019"/>
        <a:ext cx="2837631" cy="2560320"/>
      </dsp:txXfrm>
    </dsp:sp>
    <dsp:sp modelId="{618535F7-1899-4C1D-86BB-BF88871DC541}">
      <dsp:nvSpPr>
        <dsp:cNvPr id="0" name=""/>
        <dsp:cNvSpPr/>
      </dsp:nvSpPr>
      <dsp:spPr>
        <a:xfrm>
          <a:off x="3277666" y="269747"/>
          <a:ext cx="2131466" cy="2131466"/>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8070B4E-B619-4654-9D26-ED1E30184E1C}">
      <dsp:nvSpPr>
        <dsp:cNvPr id="0" name=""/>
        <dsp:cNvSpPr/>
      </dsp:nvSpPr>
      <dsp:spPr>
        <a:xfrm>
          <a:off x="5847344" y="-114300"/>
          <a:ext cx="2837631" cy="6400800"/>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1592" tIns="291592" rIns="291592" bIns="291592" numCol="1" spcCol="1270" anchor="t" anchorCtr="0">
          <a:noAutofit/>
        </a:bodyPr>
        <a:lstStyle/>
        <a:p>
          <a:pPr lvl="0" algn="ctr" defTabSz="1822450">
            <a:lnSpc>
              <a:spcPct val="90000"/>
            </a:lnSpc>
            <a:spcBef>
              <a:spcPct val="0"/>
            </a:spcBef>
            <a:spcAft>
              <a:spcPct val="35000"/>
            </a:spcAft>
          </a:pPr>
          <a:r>
            <a:rPr lang="zh-CN" altLang="en-US" sz="4100" b="1" kern="1200" dirty="0" smtClean="0">
              <a:solidFill>
                <a:schemeClr val="tx1"/>
              </a:solidFill>
              <a:effectLst/>
            </a:rPr>
            <a:t>周日早上五点</a:t>
          </a:r>
          <a:endParaRPr lang="en-US" sz="4100" b="1" kern="1200" dirty="0" smtClean="0">
            <a:solidFill>
              <a:schemeClr val="tx1"/>
            </a:solidFill>
            <a:effectLst/>
          </a:endParaRPr>
        </a:p>
        <a:p>
          <a:pPr lvl="0" algn="ctr" defTabSz="1822450">
            <a:lnSpc>
              <a:spcPct val="90000"/>
            </a:lnSpc>
            <a:spcBef>
              <a:spcPct val="0"/>
            </a:spcBef>
            <a:spcAft>
              <a:spcPct val="35000"/>
            </a:spcAft>
          </a:pPr>
          <a:r>
            <a:rPr lang="en-US" sz="1800" kern="1200" dirty="0" smtClean="0">
              <a:solidFill>
                <a:schemeClr val="tx1"/>
              </a:solidFill>
              <a:effectLst/>
            </a:rPr>
            <a:t>5am Sunday</a:t>
          </a:r>
          <a:endParaRPr lang="en-US" sz="1800" kern="1200" dirty="0">
            <a:solidFill>
              <a:schemeClr val="tx1"/>
            </a:solidFill>
            <a:effectLst/>
          </a:endParaRPr>
        </a:p>
      </dsp:txBody>
      <dsp:txXfrm>
        <a:off x="5847344" y="2446019"/>
        <a:ext cx="2837631" cy="2560320"/>
      </dsp:txXfrm>
    </dsp:sp>
    <dsp:sp modelId="{7A7BD2CF-32E8-466B-905A-68B71D5448E6}">
      <dsp:nvSpPr>
        <dsp:cNvPr id="0" name=""/>
        <dsp:cNvSpPr/>
      </dsp:nvSpPr>
      <dsp:spPr>
        <a:xfrm>
          <a:off x="6200427" y="269747"/>
          <a:ext cx="2131466" cy="2131466"/>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5DD0A20-779E-40F8-97DF-3951455FFBC1}">
      <dsp:nvSpPr>
        <dsp:cNvPr id="0" name=""/>
        <dsp:cNvSpPr/>
      </dsp:nvSpPr>
      <dsp:spPr>
        <a:xfrm>
          <a:off x="228633" y="4457697"/>
          <a:ext cx="7991856" cy="2057402"/>
        </a:xfrm>
        <a:prstGeom prst="leftRightArrow">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63CE67-10E5-4FCF-B8B2-FB3CEBE38920}">
      <dsp:nvSpPr>
        <dsp:cNvPr id="0" name=""/>
        <dsp:cNvSpPr/>
      </dsp:nvSpPr>
      <dsp:spPr>
        <a:xfrm>
          <a:off x="1972" y="0"/>
          <a:ext cx="2067055" cy="2362199"/>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CN" altLang="en-US" sz="1900" b="1" kern="1200" dirty="0" smtClean="0">
              <a:solidFill>
                <a:schemeClr val="tx1"/>
              </a:solidFill>
              <a:effectLst>
                <a:outerShdw blurRad="38100" dist="38100" dir="2700000" algn="tl">
                  <a:srgbClr val="000000">
                    <a:alpha val="43137"/>
                  </a:srgbClr>
                </a:outerShdw>
              </a:effectLst>
            </a:rPr>
            <a:t>周四</a:t>
          </a:r>
          <a:endParaRPr lang="en-US" sz="1900" b="1" kern="1200" dirty="0" smtClean="0">
            <a:solidFill>
              <a:schemeClr val="tx1"/>
            </a:solidFill>
            <a:effectLst>
              <a:outerShdw blurRad="38100" dist="38100" dir="2700000" algn="tl">
                <a:srgbClr val="000000">
                  <a:alpha val="43137"/>
                </a:srgbClr>
              </a:outerShdw>
            </a:effectLst>
          </a:endParaRPr>
        </a:p>
        <a:p>
          <a:pPr lvl="0" algn="ctr" defTabSz="844550">
            <a:lnSpc>
              <a:spcPct val="90000"/>
            </a:lnSpc>
            <a:spcBef>
              <a:spcPct val="0"/>
            </a:spcBef>
            <a:spcAft>
              <a:spcPct val="35000"/>
            </a:spcAft>
          </a:pPr>
          <a:r>
            <a:rPr lang="en-US" sz="1900" b="1" kern="1200" dirty="0" smtClean="0">
              <a:solidFill>
                <a:schemeClr val="tx1"/>
              </a:solidFill>
              <a:effectLst>
                <a:outerShdw blurRad="38100" dist="38100" dir="2700000" algn="tl">
                  <a:srgbClr val="000000">
                    <a:alpha val="43137"/>
                  </a:srgbClr>
                </a:outerShdw>
              </a:effectLst>
            </a:rPr>
            <a:t>Thursday</a:t>
          </a:r>
          <a:endParaRPr lang="en-US" sz="1900" b="1" kern="1200" dirty="0">
            <a:solidFill>
              <a:schemeClr val="tx1"/>
            </a:solidFill>
            <a:effectLst>
              <a:outerShdw blurRad="38100" dist="38100" dir="2700000" algn="tl">
                <a:srgbClr val="000000">
                  <a:alpha val="43137"/>
                </a:srgbClr>
              </a:outerShdw>
            </a:effectLst>
          </a:endParaRPr>
        </a:p>
      </dsp:txBody>
      <dsp:txXfrm>
        <a:off x="1972" y="944880"/>
        <a:ext cx="2067055" cy="944880"/>
      </dsp:txXfrm>
    </dsp:sp>
    <dsp:sp modelId="{33BB12A0-CA0F-46ED-81C4-34AB56C01C10}">
      <dsp:nvSpPr>
        <dsp:cNvPr id="0" name=""/>
        <dsp:cNvSpPr/>
      </dsp:nvSpPr>
      <dsp:spPr>
        <a:xfrm>
          <a:off x="642193" y="141731"/>
          <a:ext cx="786612" cy="786612"/>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2C528F3-B503-4742-9D90-5CA5495CDA68}">
      <dsp:nvSpPr>
        <dsp:cNvPr id="0" name=""/>
        <dsp:cNvSpPr/>
      </dsp:nvSpPr>
      <dsp:spPr>
        <a:xfrm>
          <a:off x="2131038" y="0"/>
          <a:ext cx="2067055" cy="2362199"/>
        </a:xfrm>
        <a:prstGeom prst="roundRect">
          <a:avLst>
            <a:gd name="adj" fmla="val 10000"/>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CN" altLang="en-US" sz="1900" b="1" kern="1200" dirty="0" smtClean="0">
              <a:solidFill>
                <a:schemeClr val="tx1"/>
              </a:solidFill>
              <a:effectLst>
                <a:outerShdw blurRad="38100" dist="38100" dir="2700000" algn="tl">
                  <a:srgbClr val="000000">
                    <a:alpha val="43137"/>
                  </a:srgbClr>
                </a:outerShdw>
              </a:effectLst>
            </a:rPr>
            <a:t>周五</a:t>
          </a:r>
          <a:endParaRPr lang="en-US" sz="1900" b="1" kern="1200" dirty="0" smtClean="0">
            <a:solidFill>
              <a:schemeClr val="tx1"/>
            </a:solidFill>
            <a:effectLst>
              <a:outerShdw blurRad="38100" dist="38100" dir="2700000" algn="tl">
                <a:srgbClr val="000000">
                  <a:alpha val="43137"/>
                </a:srgbClr>
              </a:outerShdw>
            </a:effectLst>
          </a:endParaRPr>
        </a:p>
        <a:p>
          <a:pPr lvl="0" algn="ctr" defTabSz="844550">
            <a:lnSpc>
              <a:spcPct val="90000"/>
            </a:lnSpc>
            <a:spcBef>
              <a:spcPct val="0"/>
            </a:spcBef>
            <a:spcAft>
              <a:spcPct val="35000"/>
            </a:spcAft>
          </a:pPr>
          <a:r>
            <a:rPr lang="en-US" sz="1900" b="1" kern="1200" dirty="0" smtClean="0">
              <a:solidFill>
                <a:schemeClr val="tx1"/>
              </a:solidFill>
              <a:effectLst>
                <a:outerShdw blurRad="38100" dist="38100" dir="2700000" algn="tl">
                  <a:srgbClr val="000000">
                    <a:alpha val="43137"/>
                  </a:srgbClr>
                </a:outerShdw>
              </a:effectLst>
            </a:rPr>
            <a:t>Friday</a:t>
          </a:r>
          <a:endParaRPr lang="en-US" sz="1900" b="1" kern="1200" dirty="0">
            <a:solidFill>
              <a:schemeClr val="tx1"/>
            </a:solidFill>
            <a:effectLst>
              <a:outerShdw blurRad="38100" dist="38100" dir="2700000" algn="tl">
                <a:srgbClr val="000000">
                  <a:alpha val="43137"/>
                </a:srgbClr>
              </a:outerShdw>
            </a:effectLst>
          </a:endParaRPr>
        </a:p>
      </dsp:txBody>
      <dsp:txXfrm>
        <a:off x="2131038" y="944880"/>
        <a:ext cx="2067055" cy="944880"/>
      </dsp:txXfrm>
    </dsp:sp>
    <dsp:sp modelId="{5C5AE6B9-AE5E-4BD7-A579-7B37FA3994C1}">
      <dsp:nvSpPr>
        <dsp:cNvPr id="0" name=""/>
        <dsp:cNvSpPr/>
      </dsp:nvSpPr>
      <dsp:spPr>
        <a:xfrm>
          <a:off x="2771260" y="141731"/>
          <a:ext cx="786612" cy="786612"/>
        </a:xfrm>
        <a:prstGeom prst="ellipse">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3F422BF-D367-43A4-9147-08E80BBA60F1}">
      <dsp:nvSpPr>
        <dsp:cNvPr id="0" name=""/>
        <dsp:cNvSpPr/>
      </dsp:nvSpPr>
      <dsp:spPr>
        <a:xfrm>
          <a:off x="4260105" y="0"/>
          <a:ext cx="2067055" cy="2362199"/>
        </a:xfrm>
        <a:prstGeom prst="roundRect">
          <a:avLst>
            <a:gd name="adj" fmla="val 10000"/>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CN" altLang="en-US" sz="1900" b="1" kern="1200" dirty="0" smtClean="0">
              <a:solidFill>
                <a:schemeClr val="tx1"/>
              </a:solidFill>
              <a:effectLst>
                <a:outerShdw blurRad="38100" dist="38100" dir="2700000" algn="tl">
                  <a:srgbClr val="000000">
                    <a:alpha val="43137"/>
                  </a:srgbClr>
                </a:outerShdw>
              </a:effectLst>
            </a:rPr>
            <a:t>周六</a:t>
          </a:r>
          <a:endParaRPr lang="en-US" sz="1900" b="1" kern="1200" dirty="0" smtClean="0">
            <a:solidFill>
              <a:schemeClr val="tx1"/>
            </a:solidFill>
            <a:effectLst>
              <a:outerShdw blurRad="38100" dist="38100" dir="2700000" algn="tl">
                <a:srgbClr val="000000">
                  <a:alpha val="43137"/>
                </a:srgbClr>
              </a:outerShdw>
            </a:effectLst>
          </a:endParaRPr>
        </a:p>
        <a:p>
          <a:pPr lvl="0" algn="ctr" defTabSz="844550">
            <a:lnSpc>
              <a:spcPct val="90000"/>
            </a:lnSpc>
            <a:spcBef>
              <a:spcPct val="0"/>
            </a:spcBef>
            <a:spcAft>
              <a:spcPct val="35000"/>
            </a:spcAft>
          </a:pPr>
          <a:r>
            <a:rPr lang="en-US" sz="1900" b="1" kern="1200" dirty="0" smtClean="0">
              <a:solidFill>
                <a:schemeClr val="tx1"/>
              </a:solidFill>
              <a:effectLst>
                <a:outerShdw blurRad="38100" dist="38100" dir="2700000" algn="tl">
                  <a:srgbClr val="000000">
                    <a:alpha val="43137"/>
                  </a:srgbClr>
                </a:outerShdw>
              </a:effectLst>
            </a:rPr>
            <a:t>Saturday</a:t>
          </a:r>
          <a:endParaRPr lang="en-US" sz="1900" b="1" kern="1200" dirty="0">
            <a:solidFill>
              <a:schemeClr val="tx1"/>
            </a:solidFill>
            <a:effectLst>
              <a:outerShdw blurRad="38100" dist="38100" dir="2700000" algn="tl">
                <a:srgbClr val="000000">
                  <a:alpha val="43137"/>
                </a:srgbClr>
              </a:outerShdw>
            </a:effectLst>
          </a:endParaRPr>
        </a:p>
      </dsp:txBody>
      <dsp:txXfrm>
        <a:off x="4260105" y="944880"/>
        <a:ext cx="2067055" cy="944880"/>
      </dsp:txXfrm>
    </dsp:sp>
    <dsp:sp modelId="{ACDAD34D-148F-4EBE-BD1A-1F9F7B7AE6A9}">
      <dsp:nvSpPr>
        <dsp:cNvPr id="0" name=""/>
        <dsp:cNvSpPr/>
      </dsp:nvSpPr>
      <dsp:spPr>
        <a:xfrm>
          <a:off x="4900327" y="141731"/>
          <a:ext cx="786612" cy="786612"/>
        </a:xfrm>
        <a:prstGeom prst="ellipse">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91A4D42-F694-4147-BE07-E21F0F7F3238}">
      <dsp:nvSpPr>
        <dsp:cNvPr id="0" name=""/>
        <dsp:cNvSpPr/>
      </dsp:nvSpPr>
      <dsp:spPr>
        <a:xfrm>
          <a:off x="6389172" y="0"/>
          <a:ext cx="2067055" cy="2362199"/>
        </a:xfrm>
        <a:prstGeom prst="roundRect">
          <a:avLst>
            <a:gd name="adj" fmla="val 1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zh-CN" altLang="en-US" sz="1900" b="1" kern="1200" dirty="0" smtClean="0">
              <a:solidFill>
                <a:schemeClr val="tx1"/>
              </a:solidFill>
              <a:effectLst>
                <a:outerShdw blurRad="38100" dist="38100" dir="2700000" algn="tl">
                  <a:srgbClr val="000000">
                    <a:alpha val="43137"/>
                  </a:srgbClr>
                </a:outerShdw>
              </a:effectLst>
            </a:rPr>
            <a:t>周日</a:t>
          </a:r>
          <a:endParaRPr lang="en-US" sz="1900" b="1" kern="1200" dirty="0" smtClean="0">
            <a:solidFill>
              <a:schemeClr val="tx1"/>
            </a:solidFill>
            <a:effectLst>
              <a:outerShdw blurRad="38100" dist="38100" dir="2700000" algn="tl">
                <a:srgbClr val="000000">
                  <a:alpha val="43137"/>
                </a:srgbClr>
              </a:outerShdw>
            </a:effectLst>
          </a:endParaRPr>
        </a:p>
        <a:p>
          <a:pPr lvl="0" algn="ctr" defTabSz="844550">
            <a:lnSpc>
              <a:spcPct val="90000"/>
            </a:lnSpc>
            <a:spcBef>
              <a:spcPct val="0"/>
            </a:spcBef>
            <a:spcAft>
              <a:spcPct val="35000"/>
            </a:spcAft>
          </a:pPr>
          <a:r>
            <a:rPr lang="en-US" sz="1900" b="1" kern="1200" dirty="0" smtClean="0">
              <a:solidFill>
                <a:schemeClr val="tx1"/>
              </a:solidFill>
              <a:effectLst>
                <a:outerShdw blurRad="38100" dist="38100" dir="2700000" algn="tl">
                  <a:srgbClr val="000000">
                    <a:alpha val="43137"/>
                  </a:srgbClr>
                </a:outerShdw>
              </a:effectLst>
            </a:rPr>
            <a:t>Sunday</a:t>
          </a:r>
          <a:endParaRPr lang="en-US" sz="1900" b="1" kern="1200" dirty="0">
            <a:solidFill>
              <a:schemeClr val="tx1"/>
            </a:solidFill>
            <a:effectLst>
              <a:outerShdw blurRad="38100" dist="38100" dir="2700000" algn="tl">
                <a:srgbClr val="000000">
                  <a:alpha val="43137"/>
                </a:srgbClr>
              </a:outerShdw>
            </a:effectLst>
          </a:endParaRPr>
        </a:p>
      </dsp:txBody>
      <dsp:txXfrm>
        <a:off x="6389172" y="944880"/>
        <a:ext cx="2067055" cy="944880"/>
      </dsp:txXfrm>
    </dsp:sp>
    <dsp:sp modelId="{28962FF4-4D41-45BE-B099-589E10CE680E}">
      <dsp:nvSpPr>
        <dsp:cNvPr id="0" name=""/>
        <dsp:cNvSpPr/>
      </dsp:nvSpPr>
      <dsp:spPr>
        <a:xfrm>
          <a:off x="7029394" y="141731"/>
          <a:ext cx="786612" cy="786612"/>
        </a:xfrm>
        <a:prstGeom prst="ellipse">
          <a:avLst/>
        </a:prstGeom>
        <a:blipFill rotWithShape="0">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8E1B852-71B3-4358-880F-2EE8B0CFDC7C}">
      <dsp:nvSpPr>
        <dsp:cNvPr id="0" name=""/>
        <dsp:cNvSpPr/>
      </dsp:nvSpPr>
      <dsp:spPr>
        <a:xfrm>
          <a:off x="338327" y="1889760"/>
          <a:ext cx="7781544" cy="354330"/>
        </a:xfrm>
        <a:prstGeom prst="leftRightArrow">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a:bevelT w="63500" h="25400"/>
        </a:sp3d>
      </dsp:spPr>
      <dsp:style>
        <a:lnRef idx="0">
          <a:schemeClr val="dk1"/>
        </a:lnRef>
        <a:fillRef idx="3">
          <a:schemeClr val="dk1"/>
        </a:fillRef>
        <a:effectRef idx="3">
          <a:schemeClr val="dk1"/>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63CE67-10E5-4FCF-B8B2-FB3CEBE38920}">
      <dsp:nvSpPr>
        <dsp:cNvPr id="0" name=""/>
        <dsp:cNvSpPr/>
      </dsp:nvSpPr>
      <dsp:spPr>
        <a:xfrm>
          <a:off x="1883" y="0"/>
          <a:ext cx="1973944" cy="1600200"/>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zh-CN" altLang="en-US" sz="1300" b="1" kern="1200" dirty="0" smtClean="0">
              <a:solidFill>
                <a:schemeClr val="tx1"/>
              </a:solidFill>
              <a:effectLst>
                <a:outerShdw blurRad="38100" dist="38100" dir="2700000" algn="tl">
                  <a:srgbClr val="000000">
                    <a:alpha val="43137"/>
                  </a:srgbClr>
                </a:outerShdw>
              </a:effectLst>
            </a:rPr>
            <a:t>周四</a:t>
          </a:r>
          <a:endParaRPr lang="en-US" sz="1300" b="1" kern="1200" dirty="0" smtClean="0">
            <a:solidFill>
              <a:schemeClr val="tx1"/>
            </a:solidFill>
            <a:effectLst>
              <a:outerShdw blurRad="38100" dist="38100" dir="2700000" algn="tl">
                <a:srgbClr val="000000">
                  <a:alpha val="43137"/>
                </a:srgbClr>
              </a:outerShdw>
            </a:effectLst>
          </a:endParaRPr>
        </a:p>
        <a:p>
          <a:pPr lvl="0" algn="ctr" defTabSz="577850">
            <a:lnSpc>
              <a:spcPct val="90000"/>
            </a:lnSpc>
            <a:spcBef>
              <a:spcPct val="0"/>
            </a:spcBef>
            <a:spcAft>
              <a:spcPct val="35000"/>
            </a:spcAft>
          </a:pPr>
          <a:r>
            <a:rPr lang="en-US" sz="1300" b="1" kern="1200" dirty="0" smtClean="0">
              <a:solidFill>
                <a:schemeClr val="tx1"/>
              </a:solidFill>
              <a:effectLst>
                <a:outerShdw blurRad="38100" dist="38100" dir="2700000" algn="tl">
                  <a:srgbClr val="000000">
                    <a:alpha val="43137"/>
                  </a:srgbClr>
                </a:outerShdw>
              </a:effectLst>
            </a:rPr>
            <a:t>Thursday</a:t>
          </a:r>
          <a:endParaRPr lang="en-US" sz="1300" b="1" kern="1200" dirty="0">
            <a:solidFill>
              <a:schemeClr val="tx1"/>
            </a:solidFill>
            <a:effectLst>
              <a:outerShdw blurRad="38100" dist="38100" dir="2700000" algn="tl">
                <a:srgbClr val="000000">
                  <a:alpha val="43137"/>
                </a:srgbClr>
              </a:outerShdw>
            </a:effectLst>
          </a:endParaRPr>
        </a:p>
      </dsp:txBody>
      <dsp:txXfrm>
        <a:off x="1883" y="640080"/>
        <a:ext cx="1973944" cy="640080"/>
      </dsp:txXfrm>
    </dsp:sp>
    <dsp:sp modelId="{33BB12A0-CA0F-46ED-81C4-34AB56C01C10}">
      <dsp:nvSpPr>
        <dsp:cNvPr id="0" name=""/>
        <dsp:cNvSpPr/>
      </dsp:nvSpPr>
      <dsp:spPr>
        <a:xfrm>
          <a:off x="722422" y="96012"/>
          <a:ext cx="532866" cy="532866"/>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2C528F3-B503-4742-9D90-5CA5495CDA68}">
      <dsp:nvSpPr>
        <dsp:cNvPr id="0" name=""/>
        <dsp:cNvSpPr/>
      </dsp:nvSpPr>
      <dsp:spPr>
        <a:xfrm>
          <a:off x="2035046" y="0"/>
          <a:ext cx="1973944" cy="1600200"/>
        </a:xfrm>
        <a:prstGeom prst="roundRect">
          <a:avLst>
            <a:gd name="adj" fmla="val 10000"/>
          </a:avLst>
        </a:prstGeom>
        <a:solidFill>
          <a:schemeClr val="accent3">
            <a:hueOff val="3750088"/>
            <a:satOff val="-5627"/>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zh-CN" altLang="en-US" sz="1300" b="1" kern="1200" dirty="0" smtClean="0">
              <a:solidFill>
                <a:schemeClr val="tx1"/>
              </a:solidFill>
              <a:effectLst>
                <a:outerShdw blurRad="38100" dist="38100" dir="2700000" algn="tl">
                  <a:srgbClr val="000000">
                    <a:alpha val="43137"/>
                  </a:srgbClr>
                </a:outerShdw>
              </a:effectLst>
            </a:rPr>
            <a:t>周五</a:t>
          </a:r>
          <a:endParaRPr lang="en-US" sz="1300" b="1" kern="1200" dirty="0" smtClean="0">
            <a:solidFill>
              <a:schemeClr val="tx1"/>
            </a:solidFill>
            <a:effectLst>
              <a:outerShdw blurRad="38100" dist="38100" dir="2700000" algn="tl">
                <a:srgbClr val="000000">
                  <a:alpha val="43137"/>
                </a:srgbClr>
              </a:outerShdw>
            </a:effectLst>
          </a:endParaRPr>
        </a:p>
        <a:p>
          <a:pPr lvl="0" algn="ctr" defTabSz="577850">
            <a:lnSpc>
              <a:spcPct val="90000"/>
            </a:lnSpc>
            <a:spcBef>
              <a:spcPct val="0"/>
            </a:spcBef>
            <a:spcAft>
              <a:spcPct val="35000"/>
            </a:spcAft>
          </a:pPr>
          <a:r>
            <a:rPr lang="en-US" sz="1300" b="1" kern="1200" dirty="0" smtClean="0">
              <a:solidFill>
                <a:schemeClr val="tx1"/>
              </a:solidFill>
              <a:effectLst>
                <a:outerShdw blurRad="38100" dist="38100" dir="2700000" algn="tl">
                  <a:srgbClr val="000000">
                    <a:alpha val="43137"/>
                  </a:srgbClr>
                </a:outerShdw>
              </a:effectLst>
            </a:rPr>
            <a:t>Friday</a:t>
          </a:r>
          <a:endParaRPr lang="en-US" sz="1300" b="1" kern="1200" dirty="0">
            <a:solidFill>
              <a:schemeClr val="tx1"/>
            </a:solidFill>
            <a:effectLst>
              <a:outerShdw blurRad="38100" dist="38100" dir="2700000" algn="tl">
                <a:srgbClr val="000000">
                  <a:alpha val="43137"/>
                </a:srgbClr>
              </a:outerShdw>
            </a:effectLst>
          </a:endParaRPr>
        </a:p>
      </dsp:txBody>
      <dsp:txXfrm>
        <a:off x="2035046" y="640080"/>
        <a:ext cx="1973944" cy="640080"/>
      </dsp:txXfrm>
    </dsp:sp>
    <dsp:sp modelId="{5C5AE6B9-AE5E-4BD7-A579-7B37FA3994C1}">
      <dsp:nvSpPr>
        <dsp:cNvPr id="0" name=""/>
        <dsp:cNvSpPr/>
      </dsp:nvSpPr>
      <dsp:spPr>
        <a:xfrm>
          <a:off x="2755585" y="96012"/>
          <a:ext cx="532866" cy="532866"/>
        </a:xfrm>
        <a:prstGeom prst="ellipse">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3F422BF-D367-43A4-9147-08E80BBA60F1}">
      <dsp:nvSpPr>
        <dsp:cNvPr id="0" name=""/>
        <dsp:cNvSpPr/>
      </dsp:nvSpPr>
      <dsp:spPr>
        <a:xfrm>
          <a:off x="4068209" y="0"/>
          <a:ext cx="1973944" cy="1600200"/>
        </a:xfrm>
        <a:prstGeom prst="roundRect">
          <a:avLst>
            <a:gd name="adj" fmla="val 10000"/>
          </a:avLst>
        </a:prstGeom>
        <a:solidFill>
          <a:schemeClr val="accent3">
            <a:hueOff val="7500176"/>
            <a:satOff val="-11253"/>
            <a:lumOff val="-1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zh-CN" altLang="en-US" sz="1300" b="1" kern="1200" dirty="0" smtClean="0">
              <a:solidFill>
                <a:schemeClr val="tx1"/>
              </a:solidFill>
              <a:effectLst>
                <a:outerShdw blurRad="38100" dist="38100" dir="2700000" algn="tl">
                  <a:srgbClr val="000000">
                    <a:alpha val="43137"/>
                  </a:srgbClr>
                </a:outerShdw>
              </a:effectLst>
            </a:rPr>
            <a:t>周六</a:t>
          </a:r>
          <a:endParaRPr lang="en-US" sz="1300" b="1" kern="1200" dirty="0" smtClean="0">
            <a:solidFill>
              <a:schemeClr val="tx1"/>
            </a:solidFill>
            <a:effectLst>
              <a:outerShdw blurRad="38100" dist="38100" dir="2700000" algn="tl">
                <a:srgbClr val="000000">
                  <a:alpha val="43137"/>
                </a:srgbClr>
              </a:outerShdw>
            </a:effectLst>
          </a:endParaRPr>
        </a:p>
        <a:p>
          <a:pPr lvl="0" algn="ctr" defTabSz="577850">
            <a:lnSpc>
              <a:spcPct val="90000"/>
            </a:lnSpc>
            <a:spcBef>
              <a:spcPct val="0"/>
            </a:spcBef>
            <a:spcAft>
              <a:spcPct val="35000"/>
            </a:spcAft>
          </a:pPr>
          <a:r>
            <a:rPr lang="en-US" sz="1300" b="1" kern="1200" dirty="0" smtClean="0">
              <a:solidFill>
                <a:schemeClr val="tx1"/>
              </a:solidFill>
              <a:effectLst>
                <a:outerShdw blurRad="38100" dist="38100" dir="2700000" algn="tl">
                  <a:srgbClr val="000000">
                    <a:alpha val="43137"/>
                  </a:srgbClr>
                </a:outerShdw>
              </a:effectLst>
            </a:rPr>
            <a:t>Saturday</a:t>
          </a:r>
          <a:endParaRPr lang="en-US" sz="1300" b="1" kern="1200" dirty="0">
            <a:solidFill>
              <a:schemeClr val="tx1"/>
            </a:solidFill>
            <a:effectLst>
              <a:outerShdw blurRad="38100" dist="38100" dir="2700000" algn="tl">
                <a:srgbClr val="000000">
                  <a:alpha val="43137"/>
                </a:srgbClr>
              </a:outerShdw>
            </a:effectLst>
          </a:endParaRPr>
        </a:p>
      </dsp:txBody>
      <dsp:txXfrm>
        <a:off x="4068209" y="640080"/>
        <a:ext cx="1973944" cy="640080"/>
      </dsp:txXfrm>
    </dsp:sp>
    <dsp:sp modelId="{ACDAD34D-148F-4EBE-BD1A-1F9F7B7AE6A9}">
      <dsp:nvSpPr>
        <dsp:cNvPr id="0" name=""/>
        <dsp:cNvSpPr/>
      </dsp:nvSpPr>
      <dsp:spPr>
        <a:xfrm>
          <a:off x="4788748" y="96012"/>
          <a:ext cx="532866" cy="532866"/>
        </a:xfrm>
        <a:prstGeom prst="ellipse">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91A4D42-F694-4147-BE07-E21F0F7F3238}">
      <dsp:nvSpPr>
        <dsp:cNvPr id="0" name=""/>
        <dsp:cNvSpPr/>
      </dsp:nvSpPr>
      <dsp:spPr>
        <a:xfrm>
          <a:off x="6101372" y="0"/>
          <a:ext cx="1973944" cy="1600200"/>
        </a:xfrm>
        <a:prstGeom prst="roundRect">
          <a:avLst>
            <a:gd name="adj" fmla="val 1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zh-CN" altLang="en-US" sz="1300" b="1" kern="1200" dirty="0" smtClean="0">
              <a:solidFill>
                <a:schemeClr val="tx1"/>
              </a:solidFill>
              <a:effectLst>
                <a:outerShdw blurRad="38100" dist="38100" dir="2700000" algn="tl">
                  <a:srgbClr val="000000">
                    <a:alpha val="43137"/>
                  </a:srgbClr>
                </a:outerShdw>
              </a:effectLst>
            </a:rPr>
            <a:t>周日</a:t>
          </a:r>
          <a:endParaRPr lang="en-US" sz="1300" b="1" kern="1200" dirty="0" smtClean="0">
            <a:solidFill>
              <a:schemeClr val="tx1"/>
            </a:solidFill>
            <a:effectLst>
              <a:outerShdw blurRad="38100" dist="38100" dir="2700000" algn="tl">
                <a:srgbClr val="000000">
                  <a:alpha val="43137"/>
                </a:srgbClr>
              </a:outerShdw>
            </a:effectLst>
          </a:endParaRPr>
        </a:p>
        <a:p>
          <a:pPr lvl="0" algn="ctr" defTabSz="577850">
            <a:lnSpc>
              <a:spcPct val="90000"/>
            </a:lnSpc>
            <a:spcBef>
              <a:spcPct val="0"/>
            </a:spcBef>
            <a:spcAft>
              <a:spcPct val="35000"/>
            </a:spcAft>
          </a:pPr>
          <a:r>
            <a:rPr lang="en-US" sz="1300" b="1" kern="1200" dirty="0" smtClean="0">
              <a:solidFill>
                <a:schemeClr val="tx1"/>
              </a:solidFill>
              <a:effectLst>
                <a:outerShdw blurRad="38100" dist="38100" dir="2700000" algn="tl">
                  <a:srgbClr val="000000">
                    <a:alpha val="43137"/>
                  </a:srgbClr>
                </a:outerShdw>
              </a:effectLst>
            </a:rPr>
            <a:t>Sunday</a:t>
          </a:r>
          <a:endParaRPr lang="en-US" sz="1300" b="1" kern="1200" dirty="0">
            <a:solidFill>
              <a:schemeClr val="tx1"/>
            </a:solidFill>
            <a:effectLst>
              <a:outerShdw blurRad="38100" dist="38100" dir="2700000" algn="tl">
                <a:srgbClr val="000000">
                  <a:alpha val="43137"/>
                </a:srgbClr>
              </a:outerShdw>
            </a:effectLst>
          </a:endParaRPr>
        </a:p>
      </dsp:txBody>
      <dsp:txXfrm>
        <a:off x="6101372" y="640080"/>
        <a:ext cx="1973944" cy="640080"/>
      </dsp:txXfrm>
    </dsp:sp>
    <dsp:sp modelId="{28962FF4-4D41-45BE-B099-589E10CE680E}">
      <dsp:nvSpPr>
        <dsp:cNvPr id="0" name=""/>
        <dsp:cNvSpPr/>
      </dsp:nvSpPr>
      <dsp:spPr>
        <a:xfrm>
          <a:off x="6821911" y="96012"/>
          <a:ext cx="532866" cy="532866"/>
        </a:xfrm>
        <a:prstGeom prst="ellipse">
          <a:avLst/>
        </a:prstGeom>
        <a:blipFill rotWithShape="0">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8E1B852-71B3-4358-880F-2EE8B0CFDC7C}">
      <dsp:nvSpPr>
        <dsp:cNvPr id="0" name=""/>
        <dsp:cNvSpPr/>
      </dsp:nvSpPr>
      <dsp:spPr>
        <a:xfrm>
          <a:off x="323087" y="1280160"/>
          <a:ext cx="7431024" cy="240030"/>
        </a:xfrm>
        <a:prstGeom prst="leftRightArrow">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300000">
          <a:bevelT w="63500" h="25400"/>
        </a:sp3d>
      </dsp:spPr>
      <dsp:style>
        <a:lnRef idx="0">
          <a:schemeClr val="dk1"/>
        </a:lnRef>
        <a:fillRef idx="3">
          <a:schemeClr val="dk1"/>
        </a:fillRef>
        <a:effectRef idx="3">
          <a:schemeClr val="dk1"/>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4D140F-9E43-4E8E-AF31-DB1BF38F5AA5}">
      <dsp:nvSpPr>
        <dsp:cNvPr id="0" name=""/>
        <dsp:cNvSpPr/>
      </dsp:nvSpPr>
      <dsp:spPr>
        <a:xfrm rot="16200000">
          <a:off x="552449" y="-552449"/>
          <a:ext cx="3200400" cy="4305300"/>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zh-CN" altLang="en-US" sz="3100" b="1" kern="1200" dirty="0" smtClean="0">
              <a:solidFill>
                <a:schemeClr val="tx1"/>
              </a:solidFill>
              <a:effectLst/>
            </a:rPr>
            <a:t>你</a:t>
          </a:r>
          <a:r>
            <a:rPr lang="zh-CN" altLang="en-US" sz="3100" b="1" u="sng" kern="1200" dirty="0" smtClean="0">
              <a:solidFill>
                <a:schemeClr val="tx1"/>
              </a:solidFill>
              <a:effectLst/>
            </a:rPr>
            <a:t>喜欢</a:t>
          </a:r>
          <a:r>
            <a:rPr lang="zh-CN" altLang="en-US" sz="3100" b="1" kern="1200" dirty="0" smtClean="0">
              <a:solidFill>
                <a:schemeClr val="tx1"/>
              </a:solidFill>
              <a:effectLst/>
            </a:rPr>
            <a:t>为主做什么？</a:t>
          </a:r>
          <a:endParaRPr lang="en-US" sz="3100" b="1" kern="1200" dirty="0" smtClean="0">
            <a:solidFill>
              <a:schemeClr val="tx1"/>
            </a:solidFill>
            <a:effectLst/>
          </a:endParaRPr>
        </a:p>
        <a:p>
          <a:pPr lvl="0" algn="ctr" defTabSz="1377950">
            <a:lnSpc>
              <a:spcPct val="90000"/>
            </a:lnSpc>
            <a:spcBef>
              <a:spcPct val="0"/>
            </a:spcBef>
            <a:spcAft>
              <a:spcPct val="35000"/>
            </a:spcAft>
          </a:pPr>
          <a:r>
            <a:rPr lang="en-US" sz="2400" kern="1200" dirty="0" smtClean="0">
              <a:solidFill>
                <a:schemeClr val="tx1"/>
              </a:solidFill>
              <a:effectLst/>
            </a:rPr>
            <a:t>What do you  </a:t>
          </a:r>
          <a:r>
            <a:rPr lang="en-US" sz="2400" u="sng" kern="1200" dirty="0" smtClean="0">
              <a:solidFill>
                <a:schemeClr val="tx1"/>
              </a:solidFill>
              <a:effectLst/>
            </a:rPr>
            <a:t>enjoy</a:t>
          </a:r>
          <a:r>
            <a:rPr lang="en-US" sz="2400" kern="1200" dirty="0" smtClean="0">
              <a:solidFill>
                <a:schemeClr val="tx1"/>
              </a:solidFill>
              <a:effectLst/>
            </a:rPr>
            <a:t> doing      for the Lord?</a:t>
          </a:r>
          <a:endParaRPr lang="en-US" sz="2400" kern="1200" dirty="0">
            <a:solidFill>
              <a:schemeClr val="tx1"/>
            </a:solidFill>
            <a:effectLst/>
          </a:endParaRPr>
        </a:p>
      </dsp:txBody>
      <dsp:txXfrm rot="16200000">
        <a:off x="952499" y="-952499"/>
        <a:ext cx="2400300" cy="4305300"/>
      </dsp:txXfrm>
    </dsp:sp>
    <dsp:sp modelId="{D1BC39DC-784A-46FC-844E-85943E90DFA2}">
      <dsp:nvSpPr>
        <dsp:cNvPr id="0" name=""/>
        <dsp:cNvSpPr/>
      </dsp:nvSpPr>
      <dsp:spPr>
        <a:xfrm>
          <a:off x="4305300" y="0"/>
          <a:ext cx="4305300" cy="3200400"/>
        </a:xfrm>
        <a:prstGeom prst="round1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zh-CN" altLang="en-US" sz="3100" b="1" kern="1200" dirty="0" smtClean="0">
              <a:solidFill>
                <a:schemeClr val="tx1"/>
              </a:solidFill>
              <a:effectLst/>
            </a:rPr>
            <a:t>你</a:t>
          </a:r>
          <a:r>
            <a:rPr lang="zh-CN" altLang="en-US" sz="3100" b="1" u="sng" kern="1200" dirty="0" smtClean="0">
              <a:solidFill>
                <a:schemeClr val="tx1"/>
              </a:solidFill>
              <a:effectLst/>
            </a:rPr>
            <a:t>擅长</a:t>
          </a:r>
          <a:r>
            <a:rPr lang="zh-CN" altLang="en-US" sz="3100" b="1" kern="1200" dirty="0" smtClean="0">
              <a:solidFill>
                <a:schemeClr val="tx1"/>
              </a:solidFill>
              <a:effectLst/>
            </a:rPr>
            <a:t>为主做什么？</a:t>
          </a:r>
          <a:endParaRPr lang="en-US" sz="3100" b="1" kern="1200" dirty="0" smtClean="0">
            <a:solidFill>
              <a:schemeClr val="tx1"/>
            </a:solidFill>
            <a:effectLst/>
          </a:endParaRPr>
        </a:p>
        <a:p>
          <a:pPr lvl="0" algn="ctr" defTabSz="1377950">
            <a:lnSpc>
              <a:spcPct val="90000"/>
            </a:lnSpc>
            <a:spcBef>
              <a:spcPct val="0"/>
            </a:spcBef>
            <a:spcAft>
              <a:spcPct val="35000"/>
            </a:spcAft>
          </a:pPr>
          <a:r>
            <a:rPr lang="en-US" sz="2400" kern="1200" dirty="0" smtClean="0">
              <a:solidFill>
                <a:schemeClr val="tx1"/>
              </a:solidFill>
              <a:effectLst/>
            </a:rPr>
            <a:t>What are you  </a:t>
          </a:r>
          <a:r>
            <a:rPr lang="en-US" sz="2400" u="sng" kern="1200" dirty="0" smtClean="0">
              <a:solidFill>
                <a:schemeClr val="tx1"/>
              </a:solidFill>
              <a:effectLst/>
            </a:rPr>
            <a:t>good at       </a:t>
          </a:r>
          <a:r>
            <a:rPr lang="en-US" sz="2400" kern="1200" dirty="0" smtClean="0">
              <a:solidFill>
                <a:schemeClr val="tx1"/>
              </a:solidFill>
              <a:effectLst/>
            </a:rPr>
            <a:t>doing for the Lord?</a:t>
          </a:r>
          <a:endParaRPr lang="en-US" sz="2400" kern="1200" dirty="0">
            <a:solidFill>
              <a:schemeClr val="tx1"/>
            </a:solidFill>
            <a:effectLst/>
          </a:endParaRPr>
        </a:p>
      </dsp:txBody>
      <dsp:txXfrm>
        <a:off x="4305300" y="0"/>
        <a:ext cx="4305300" cy="2400300"/>
      </dsp:txXfrm>
    </dsp:sp>
    <dsp:sp modelId="{AE8490EE-6B48-452D-BEB9-EB11E3C98CBE}">
      <dsp:nvSpPr>
        <dsp:cNvPr id="0" name=""/>
        <dsp:cNvSpPr/>
      </dsp:nvSpPr>
      <dsp:spPr>
        <a:xfrm rot="10800000">
          <a:off x="0" y="3200400"/>
          <a:ext cx="4305300" cy="3200400"/>
        </a:xfrm>
        <a:prstGeom prst="round1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zh-CN" altLang="en-US" sz="3100" b="1" kern="1200" dirty="0" smtClean="0">
              <a:solidFill>
                <a:schemeClr val="tx1"/>
              </a:solidFill>
              <a:effectLst/>
            </a:rPr>
            <a:t>你曾经</a:t>
          </a:r>
          <a:r>
            <a:rPr lang="zh-CN" altLang="en-US" sz="3100" b="1" u="sng" kern="1200" dirty="0" smtClean="0">
              <a:solidFill>
                <a:schemeClr val="tx1"/>
              </a:solidFill>
              <a:effectLst/>
            </a:rPr>
            <a:t>成功地</a:t>
          </a:r>
          <a:r>
            <a:rPr lang="zh-CN" altLang="en-US" sz="3100" b="1" kern="1200" dirty="0" smtClean="0">
              <a:solidFill>
                <a:schemeClr val="tx1"/>
              </a:solidFill>
              <a:effectLst/>
            </a:rPr>
            <a:t>为主做过什么？</a:t>
          </a:r>
          <a:endParaRPr lang="en-US" sz="3100" b="1" kern="1200" dirty="0" smtClean="0">
            <a:solidFill>
              <a:schemeClr val="tx1"/>
            </a:solidFill>
            <a:effectLst/>
          </a:endParaRPr>
        </a:p>
        <a:p>
          <a:pPr lvl="0" algn="ctr" defTabSz="1377950">
            <a:lnSpc>
              <a:spcPct val="90000"/>
            </a:lnSpc>
            <a:spcBef>
              <a:spcPct val="0"/>
            </a:spcBef>
            <a:spcAft>
              <a:spcPct val="35000"/>
            </a:spcAft>
          </a:pPr>
          <a:r>
            <a:rPr lang="en-US" sz="2400" kern="1200" dirty="0" smtClean="0">
              <a:solidFill>
                <a:schemeClr val="tx1"/>
              </a:solidFill>
              <a:effectLst/>
            </a:rPr>
            <a:t>What have you has </a:t>
          </a:r>
          <a:r>
            <a:rPr lang="en-US" sz="2400" u="sng" kern="1200" dirty="0" smtClean="0">
              <a:solidFill>
                <a:schemeClr val="tx1"/>
              </a:solidFill>
              <a:effectLst/>
            </a:rPr>
            <a:t>success    </a:t>
          </a:r>
          <a:r>
            <a:rPr lang="en-US" sz="2400" kern="1200" dirty="0" smtClean="0">
              <a:solidFill>
                <a:schemeClr val="tx1"/>
              </a:solidFill>
              <a:effectLst/>
            </a:rPr>
            <a:t> at doing for the Lord?</a:t>
          </a:r>
          <a:endParaRPr lang="en-US" sz="2400" kern="1200" dirty="0">
            <a:solidFill>
              <a:schemeClr val="tx1"/>
            </a:solidFill>
            <a:effectLst/>
          </a:endParaRPr>
        </a:p>
      </dsp:txBody>
      <dsp:txXfrm rot="10800000">
        <a:off x="0" y="4000500"/>
        <a:ext cx="4305300" cy="2400300"/>
      </dsp:txXfrm>
    </dsp:sp>
    <dsp:sp modelId="{26B038E6-D657-487E-A198-E5BD6C075441}">
      <dsp:nvSpPr>
        <dsp:cNvPr id="0" name=""/>
        <dsp:cNvSpPr/>
      </dsp:nvSpPr>
      <dsp:spPr>
        <a:xfrm rot="5400000">
          <a:off x="4857750" y="2647950"/>
          <a:ext cx="3200400" cy="4305300"/>
        </a:xfrm>
        <a:prstGeom prst="round1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zh-CN" altLang="en-US" sz="3100" b="1" kern="1200" dirty="0" smtClean="0">
              <a:solidFill>
                <a:schemeClr val="tx1"/>
              </a:solidFill>
              <a:effectLst/>
            </a:rPr>
            <a:t>其他人</a:t>
          </a:r>
          <a:r>
            <a:rPr lang="zh-CN" altLang="en-US" sz="3100" b="1" u="sng" kern="1200" dirty="0" smtClean="0">
              <a:solidFill>
                <a:schemeClr val="tx1"/>
              </a:solidFill>
              <a:effectLst/>
            </a:rPr>
            <a:t>建议</a:t>
          </a:r>
          <a:r>
            <a:rPr lang="zh-CN" altLang="en-US" sz="3100" b="1" kern="1200" dirty="0" smtClean="0">
              <a:solidFill>
                <a:schemeClr val="tx1"/>
              </a:solidFill>
              <a:effectLst/>
            </a:rPr>
            <a:t>你为主做什么？</a:t>
          </a:r>
          <a:endParaRPr lang="en-US" sz="3100" b="1" kern="1200" dirty="0" smtClean="0">
            <a:solidFill>
              <a:schemeClr val="tx1"/>
            </a:solidFill>
            <a:effectLst/>
          </a:endParaRPr>
        </a:p>
        <a:p>
          <a:pPr lvl="0" algn="ctr" defTabSz="1377950">
            <a:lnSpc>
              <a:spcPct val="90000"/>
            </a:lnSpc>
            <a:spcBef>
              <a:spcPct val="0"/>
            </a:spcBef>
            <a:spcAft>
              <a:spcPct val="35000"/>
            </a:spcAft>
          </a:pPr>
          <a:r>
            <a:rPr lang="en-US" sz="2400" kern="1200" dirty="0" smtClean="0">
              <a:solidFill>
                <a:schemeClr val="tx1"/>
              </a:solidFill>
              <a:effectLst/>
            </a:rPr>
            <a:t>What do other </a:t>
          </a:r>
          <a:r>
            <a:rPr lang="en-US" sz="2400" u="sng" kern="1200" dirty="0" smtClean="0">
              <a:solidFill>
                <a:schemeClr val="tx1"/>
              </a:solidFill>
              <a:effectLst/>
            </a:rPr>
            <a:t>suggest </a:t>
          </a:r>
          <a:r>
            <a:rPr lang="en-US" sz="2400" kern="1200" dirty="0" smtClean="0">
              <a:solidFill>
                <a:schemeClr val="tx1"/>
              </a:solidFill>
              <a:effectLst/>
            </a:rPr>
            <a:t>you </a:t>
          </a:r>
        </a:p>
        <a:p>
          <a:pPr lvl="0" algn="ctr" defTabSz="1377950">
            <a:lnSpc>
              <a:spcPct val="90000"/>
            </a:lnSpc>
            <a:spcBef>
              <a:spcPct val="0"/>
            </a:spcBef>
            <a:spcAft>
              <a:spcPct val="35000"/>
            </a:spcAft>
          </a:pPr>
          <a:r>
            <a:rPr lang="en-US" sz="2400" kern="1200" dirty="0" smtClean="0">
              <a:solidFill>
                <a:schemeClr val="tx1"/>
              </a:solidFill>
              <a:effectLst/>
            </a:rPr>
            <a:t>do   for the Lord?</a:t>
          </a:r>
          <a:endParaRPr lang="en-US" sz="2400" kern="1200" dirty="0">
            <a:solidFill>
              <a:schemeClr val="tx1"/>
            </a:solidFill>
            <a:effectLst/>
          </a:endParaRPr>
        </a:p>
      </dsp:txBody>
      <dsp:txXfrm rot="5400000">
        <a:off x="5257800" y="3048000"/>
        <a:ext cx="2400300" cy="4305300"/>
      </dsp:txXfrm>
    </dsp:sp>
    <dsp:sp modelId="{CC1644F6-12C9-4DA1-A00D-F962554BD5DA}">
      <dsp:nvSpPr>
        <dsp:cNvPr id="0" name=""/>
        <dsp:cNvSpPr/>
      </dsp:nvSpPr>
      <dsp:spPr>
        <a:xfrm>
          <a:off x="3013710" y="2400300"/>
          <a:ext cx="2583180" cy="1600200"/>
        </a:xfrm>
        <a:prstGeom prst="roundRect">
          <a:avLst/>
        </a:prstGeom>
        <a:solidFill>
          <a:schemeClr val="lt1"/>
        </a:solidFill>
        <a:ln w="76200" cap="flat" cmpd="sng" algn="ctr">
          <a:solidFill>
            <a:schemeClr val="dk1"/>
          </a:solidFill>
          <a:prstDash val="solid"/>
        </a:ln>
        <a:effectLst/>
        <a:scene3d>
          <a:camera prst="orthographicFront"/>
          <a:lightRig rig="threePt" dir="t">
            <a:rot lat="0" lon="0" rev="7500000"/>
          </a:lightRig>
        </a:scene3d>
        <a:sp3d z="152400" extrusionH="63500"/>
      </dsp:spPr>
      <dsp:style>
        <a:lnRef idx="2">
          <a:schemeClr val="dk1"/>
        </a:lnRef>
        <a:fillRef idx="1">
          <a:schemeClr val="lt1"/>
        </a:fillRef>
        <a:effectRef idx="0">
          <a:schemeClr val="dk1"/>
        </a:effectRef>
        <a:fontRef idx="minor">
          <a:schemeClr val="dk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zh-CN" altLang="en-US" sz="6000" b="1" kern="1200" dirty="0" smtClean="0">
              <a:effectLst/>
              <a:latin typeface="Arial Black" pitchFamily="34" charset="0"/>
            </a:rPr>
            <a:t>恩赐</a:t>
          </a:r>
          <a:r>
            <a:rPr lang="en-US" sz="1800" kern="1200" dirty="0" smtClean="0">
              <a:effectLst/>
              <a:latin typeface="Arial Black" pitchFamily="34" charset="0"/>
            </a:rPr>
            <a:t>GIFT</a:t>
          </a:r>
          <a:endParaRPr lang="en-US" sz="1800" kern="1200" dirty="0">
            <a:effectLst/>
            <a:latin typeface="Arial Black" pitchFamily="34" charset="0"/>
          </a:endParaRPr>
        </a:p>
      </dsp:txBody>
      <dsp:txXfrm>
        <a:off x="3013710" y="2400300"/>
        <a:ext cx="2583180" cy="16002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871D10-0F68-4249-A9B2-9C71BBB4149D}">
      <dsp:nvSpPr>
        <dsp:cNvPr id="0" name=""/>
        <dsp:cNvSpPr/>
      </dsp:nvSpPr>
      <dsp:spPr>
        <a:xfrm>
          <a:off x="3798" y="-167641"/>
          <a:ext cx="4350543" cy="6324600"/>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zh-CN" altLang="en-US" sz="4000" b="1" kern="1200" dirty="0" smtClean="0">
              <a:effectLst/>
            </a:rPr>
            <a:t>属灵恩赐</a:t>
          </a:r>
          <a:endParaRPr lang="en-US" sz="4000" b="1" kern="1200" dirty="0" smtClean="0">
            <a:effectLst/>
          </a:endParaRPr>
        </a:p>
        <a:p>
          <a:pPr lvl="0" algn="ctr" defTabSz="17780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Spiritual Gift</a:t>
          </a:r>
        </a:p>
        <a:p>
          <a:pPr lvl="0" algn="ctr" defTabSz="1778000">
            <a:lnSpc>
              <a:spcPct val="90000"/>
            </a:lnSpc>
            <a:spcBef>
              <a:spcPct val="0"/>
            </a:spcBef>
            <a:spcAft>
              <a:spcPct val="35000"/>
            </a:spcAft>
          </a:pPr>
          <a:endParaRPr lang="en-US" sz="2800" kern="1200" dirty="0" smtClean="0">
            <a:effectLst>
              <a:outerShdw blurRad="38100" dist="38100" dir="2700000" algn="tl">
                <a:srgbClr val="000000">
                  <a:alpha val="43137"/>
                </a:srgbClr>
              </a:outerShdw>
            </a:effectLst>
          </a:endParaRPr>
        </a:p>
        <a:p>
          <a:pPr lvl="0" algn="ctr" defTabSz="1778000">
            <a:lnSpc>
              <a:spcPct val="90000"/>
            </a:lnSpc>
            <a:spcBef>
              <a:spcPct val="0"/>
            </a:spcBef>
            <a:spcAft>
              <a:spcPct val="35000"/>
            </a:spcAft>
          </a:pPr>
          <a:endParaRPr lang="en-US" sz="2800" kern="1200" dirty="0"/>
        </a:p>
      </dsp:txBody>
      <dsp:txXfrm>
        <a:off x="3798" y="2362198"/>
        <a:ext cx="4350543" cy="2529840"/>
      </dsp:txXfrm>
    </dsp:sp>
    <dsp:sp modelId="{963706C7-5A53-46D5-9476-397C8E9F3969}">
      <dsp:nvSpPr>
        <dsp:cNvPr id="0" name=""/>
        <dsp:cNvSpPr/>
      </dsp:nvSpPr>
      <dsp:spPr>
        <a:xfrm>
          <a:off x="1126024" y="211834"/>
          <a:ext cx="2106091" cy="2106091"/>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4FA0CFB-E90B-4B0A-BE67-B6C550EFE320}">
      <dsp:nvSpPr>
        <dsp:cNvPr id="0" name=""/>
        <dsp:cNvSpPr/>
      </dsp:nvSpPr>
      <dsp:spPr>
        <a:xfrm>
          <a:off x="4484858" y="-167641"/>
          <a:ext cx="4350543" cy="6324600"/>
        </a:xfrm>
        <a:prstGeom prst="roundRect">
          <a:avLst>
            <a:gd name="adj" fmla="val 10000"/>
          </a:avLst>
        </a:prstGeom>
        <a:solidFill>
          <a:srgbClr val="00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zh-CN" altLang="en-US" sz="4000" b="1" kern="1200" dirty="0" smtClean="0">
              <a:effectLst/>
            </a:rPr>
            <a:t>天赋</a:t>
          </a:r>
          <a:endParaRPr lang="en-US" sz="4000" b="1" kern="1200" dirty="0" smtClean="0">
            <a:effectLst/>
          </a:endParaRPr>
        </a:p>
        <a:p>
          <a:pPr lvl="0" algn="ctr" defTabSz="17780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God Given Talent</a:t>
          </a:r>
        </a:p>
        <a:p>
          <a:pPr lvl="0" algn="ctr" defTabSz="1778000">
            <a:lnSpc>
              <a:spcPct val="90000"/>
            </a:lnSpc>
            <a:spcBef>
              <a:spcPct val="0"/>
            </a:spcBef>
            <a:spcAft>
              <a:spcPct val="35000"/>
            </a:spcAft>
          </a:pPr>
          <a:r>
            <a:rPr lang="en-US" sz="2800" kern="1200" dirty="0" smtClean="0">
              <a:effectLst>
                <a:outerShdw blurRad="38100" dist="38100" dir="2700000" algn="tl">
                  <a:srgbClr val="000000">
                    <a:alpha val="43137"/>
                  </a:srgbClr>
                </a:outerShdw>
              </a:effectLst>
            </a:rPr>
            <a:t> </a:t>
          </a:r>
        </a:p>
        <a:p>
          <a:pPr lvl="0" algn="ctr" defTabSz="1778000">
            <a:lnSpc>
              <a:spcPct val="90000"/>
            </a:lnSpc>
            <a:spcBef>
              <a:spcPct val="0"/>
            </a:spcBef>
            <a:spcAft>
              <a:spcPct val="35000"/>
            </a:spcAft>
          </a:pPr>
          <a:endParaRPr lang="en-US" sz="2800" kern="1200" dirty="0"/>
        </a:p>
      </dsp:txBody>
      <dsp:txXfrm>
        <a:off x="4484858" y="2362198"/>
        <a:ext cx="4350543" cy="2529840"/>
      </dsp:txXfrm>
    </dsp:sp>
    <dsp:sp modelId="{9F5642A2-75F4-4D64-A77D-3A6CB8E31292}">
      <dsp:nvSpPr>
        <dsp:cNvPr id="0" name=""/>
        <dsp:cNvSpPr/>
      </dsp:nvSpPr>
      <dsp:spPr>
        <a:xfrm>
          <a:off x="5607084" y="211834"/>
          <a:ext cx="2106091" cy="2106091"/>
        </a:xfrm>
        <a:prstGeom prst="ellipse">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1A81FDB-F9FA-4CF9-8E06-A5A788E32097}">
      <dsp:nvSpPr>
        <dsp:cNvPr id="0" name=""/>
        <dsp:cNvSpPr/>
      </dsp:nvSpPr>
      <dsp:spPr>
        <a:xfrm>
          <a:off x="-14" y="4149081"/>
          <a:ext cx="8839228" cy="2251715"/>
        </a:xfrm>
        <a:prstGeom prst="leftRightArrow">
          <a:avLst/>
        </a:prstGeom>
        <a:solidFill>
          <a:schemeClr val="tx1"/>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E0F791-C0CC-456B-8600-14F7F619E20E}" type="datetimeFigureOut">
              <a:rPr lang="zh-CN" altLang="en-US" smtClean="0"/>
              <a:pPr/>
              <a:t>2020/7/28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4BEE2-2A13-447D-89BA-4490132570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0BEFFB-D075-4A80-A3E1-3053C053F2BF}" type="datetimeFigureOut">
              <a:rPr lang="en-US" smtClean="0"/>
              <a:pPr/>
              <a:t>7/28/2020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0BEFFB-D075-4A80-A3E1-3053C053F2BF}"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0BEFFB-D075-4A80-A3E1-3053C053F2BF}" type="datetimeFigureOut">
              <a:rPr lang="en-US" smtClean="0"/>
              <a:pPr/>
              <a:t>7/28/2020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0BEFFB-D075-4A80-A3E1-3053C053F2BF}" type="datetimeFigureOut">
              <a:rPr lang="en-US" smtClean="0"/>
              <a:pPr/>
              <a:t>7/28/2020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BEFFB-D075-4A80-A3E1-3053C053F2BF}" type="datetimeFigureOut">
              <a:rPr lang="en-US" smtClean="0"/>
              <a:pPr/>
              <a:t>7/28/2020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BEFFB-D075-4A80-A3E1-3053C053F2BF}"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BEFFB-D075-4A80-A3E1-3053C053F2BF}" type="datetimeFigureOut">
              <a:rPr lang="en-US" smtClean="0"/>
              <a:pPr/>
              <a:t>7/28/2020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BEFFB-D075-4A80-A3E1-3053C053F2BF}" type="datetimeFigureOut">
              <a:rPr lang="en-US" smtClean="0"/>
              <a:pPr/>
              <a:t>7/28/2020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67119-FA63-4D00-93C5-D404FCAC46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1.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bible.logos.com/passage/niv/John%2019.19"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049962"/>
          </a:xfrm>
        </p:spPr>
        <p:txBody>
          <a:bodyPr>
            <a:normAutofit/>
          </a:bodyPr>
          <a:lstStyle/>
          <a:p>
            <a:r>
              <a:rPr lang="en-US" sz="6000" b="1" spc="50" dirty="0" smtClean="0">
                <a:ln w="11430"/>
                <a:effectLst>
                  <a:outerShdw blurRad="76200" dist="50800" dir="5400000" algn="tl" rotWithShape="0">
                    <a:srgbClr val="000000">
                      <a:alpha val="65000"/>
                    </a:srgbClr>
                  </a:outerShdw>
                </a:effectLst>
                <a:latin typeface="Arial Black" pitchFamily="34" charset="0"/>
              </a:rPr>
              <a:t>HONEST ANSWERS </a:t>
            </a:r>
            <a:br>
              <a:rPr lang="en-US" sz="6000" b="1" spc="50" dirty="0" smtClean="0">
                <a:ln w="11430"/>
                <a:effectLst>
                  <a:outerShdw blurRad="76200" dist="50800" dir="5400000" algn="tl" rotWithShape="0">
                    <a:srgbClr val="000000">
                      <a:alpha val="65000"/>
                    </a:srgbClr>
                  </a:outerShdw>
                </a:effectLst>
                <a:latin typeface="Arial Black" pitchFamily="34" charset="0"/>
              </a:rPr>
            </a:br>
            <a:r>
              <a:rPr lang="en-US" sz="6000" b="1" spc="50" dirty="0" smtClean="0">
                <a:ln w="11430"/>
                <a:effectLst>
                  <a:outerShdw blurRad="76200" dist="50800" dir="5400000" algn="tl" rotWithShape="0">
                    <a:srgbClr val="000000">
                      <a:alpha val="65000"/>
                    </a:srgbClr>
                  </a:outerShdw>
                </a:effectLst>
                <a:latin typeface="Arial Black" pitchFamily="34" charset="0"/>
              </a:rPr>
              <a:t>to </a:t>
            </a:r>
            <a:br>
              <a:rPr lang="en-US" sz="6000" b="1" spc="50" dirty="0" smtClean="0">
                <a:ln w="11430"/>
                <a:effectLst>
                  <a:outerShdw blurRad="76200" dist="50800" dir="5400000" algn="tl" rotWithShape="0">
                    <a:srgbClr val="000000">
                      <a:alpha val="65000"/>
                    </a:srgbClr>
                  </a:outerShdw>
                </a:effectLst>
                <a:latin typeface="Arial Black" pitchFamily="34" charset="0"/>
              </a:rPr>
            </a:br>
            <a:r>
              <a:rPr lang="en-US" sz="6000" b="1" spc="50" dirty="0" smtClean="0">
                <a:ln w="11430"/>
                <a:effectLst>
                  <a:outerShdw blurRad="76200" dist="50800" dir="5400000" algn="tl" rotWithShape="0">
                    <a:srgbClr val="000000">
                      <a:alpha val="65000"/>
                    </a:srgbClr>
                  </a:outerShdw>
                </a:effectLst>
                <a:latin typeface="Arial Black" pitchFamily="34" charset="0"/>
              </a:rPr>
              <a:t>TOUGH QUESTIONS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br>
            <a:r>
              <a:rPr lang="en-US" sz="9600" dirty="0" smtClean="0">
                <a:latin typeface="Arial Black" pitchFamily="34" charset="0"/>
              </a:rPr>
              <a:t>Part 2</a:t>
            </a:r>
            <a:endParaRPr lang="en-US" sz="9600"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The number of times women think about sex each day is pretty ..."/>
          <p:cNvPicPr>
            <a:picLocks noChangeAspect="1" noChangeArrowheads="1"/>
          </p:cNvPicPr>
          <p:nvPr/>
        </p:nvPicPr>
        <p:blipFill>
          <a:blip r:embed="rId2" cstate="print"/>
          <a:srcRect/>
          <a:stretch>
            <a:fillRect/>
          </a:stretch>
        </p:blipFill>
        <p:spPr bwMode="auto">
          <a:xfrm>
            <a:off x="0" y="582041"/>
            <a:ext cx="9144001" cy="6275960"/>
          </a:xfrm>
          <a:prstGeom prst="rect">
            <a:avLst/>
          </a:prstGeom>
          <a:noFill/>
        </p:spPr>
      </p:pic>
      <p:sp>
        <p:nvSpPr>
          <p:cNvPr id="2" name="Title 1"/>
          <p:cNvSpPr>
            <a:spLocks noGrp="1"/>
          </p:cNvSpPr>
          <p:nvPr>
            <p:ph type="title"/>
          </p:nvPr>
        </p:nvSpPr>
        <p:spPr>
          <a:xfrm>
            <a:off x="0" y="0"/>
            <a:ext cx="9144000" cy="6858000"/>
          </a:xfrm>
          <a:noFill/>
          <a:ln>
            <a:noFill/>
          </a:ln>
        </p:spPr>
        <p:style>
          <a:lnRef idx="0">
            <a:schemeClr val="dk1"/>
          </a:lnRef>
          <a:fillRef idx="3">
            <a:schemeClr val="dk1"/>
          </a:fillRef>
          <a:effectRef idx="3">
            <a:schemeClr val="dk1"/>
          </a:effectRef>
          <a:fontRef idx="minor">
            <a:schemeClr val="lt1"/>
          </a:fontRef>
        </p:style>
        <p:txBody>
          <a:bodyPr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r>
              <a:rPr lang="zh-CN" altLang="en-US" sz="67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rPr>
              <a:t> 下一个问题</a:t>
            </a:r>
            <a:r>
              <a:rPr lang="en-US" altLang="zh-CN" sz="67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rPr>
              <a:t>…    </a:t>
            </a: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rPr>
              <a:t>Next question…</a:t>
            </a:r>
            <a:endPar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he Power of An Empty Tomb —"/>
          <p:cNvPicPr>
            <a:picLocks noChangeAspect="1" noChangeArrowheads="1"/>
          </p:cNvPicPr>
          <p:nvPr/>
        </p:nvPicPr>
        <p:blipFill>
          <a:blip r:embed="rId2" cstate="print">
            <a:duotone>
              <a:prstClr val="black"/>
              <a:schemeClr val="accent5">
                <a:tint val="45000"/>
                <a:satMod val="400000"/>
              </a:schemeClr>
            </a:duotone>
            <a:lum bright="-14000"/>
          </a:blip>
          <a:srcRect/>
          <a:stretch>
            <a:fillRect/>
          </a:stretch>
        </p:blipFill>
        <p:spPr bwMode="auto">
          <a:xfrm>
            <a:off x="0" y="0"/>
            <a:ext cx="9147397" cy="6096000"/>
          </a:xfrm>
          <a:prstGeom prst="rect">
            <a:avLst/>
          </a:prstGeom>
          <a:noFill/>
        </p:spPr>
      </p:pic>
      <p:sp>
        <p:nvSpPr>
          <p:cNvPr id="8" name="Rectangle 7"/>
          <p:cNvSpPr/>
          <p:nvPr/>
        </p:nvSpPr>
        <p:spPr>
          <a:xfrm>
            <a:off x="0" y="609600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“If Jesus was laid in the grave on </a:t>
            </a:r>
            <a:r>
              <a:rPr lang="en-US" b="1" dirty="0" smtClean="0">
                <a:solidFill>
                  <a:srgbClr val="FFC000"/>
                </a:solidFill>
                <a:effectLst>
                  <a:outerShdw blurRad="38100" dist="38100" dir="2700000" algn="tl">
                    <a:srgbClr val="000000">
                      <a:alpha val="43137"/>
                    </a:srgbClr>
                  </a:outerShdw>
                </a:effectLst>
              </a:rPr>
              <a:t>Friday night  </a:t>
            </a:r>
            <a:r>
              <a:rPr lang="en-US" b="1" dirty="0" smtClean="0">
                <a:effectLst>
                  <a:outerShdw blurRad="38100" dist="38100" dir="2700000" algn="tl">
                    <a:srgbClr val="000000">
                      <a:alpha val="43137"/>
                    </a:srgbClr>
                  </a:outerShdw>
                </a:effectLst>
              </a:rPr>
              <a:t>and rose on  </a:t>
            </a:r>
            <a:r>
              <a:rPr lang="en-US" b="1" dirty="0" smtClean="0">
                <a:solidFill>
                  <a:srgbClr val="FFC000"/>
                </a:solidFill>
                <a:effectLst>
                  <a:outerShdw blurRad="38100" dist="38100" dir="2700000" algn="tl">
                    <a:srgbClr val="000000">
                      <a:alpha val="43137"/>
                    </a:srgbClr>
                  </a:outerShdw>
                </a:effectLst>
              </a:rPr>
              <a:t>Sunday morning, </a:t>
            </a:r>
            <a:r>
              <a:rPr lang="en-US" b="1" dirty="0" smtClean="0">
                <a:effectLst>
                  <a:outerShdw blurRad="38100" dist="38100" dir="2700000" algn="tl">
                    <a:srgbClr val="000000">
                      <a:alpha val="43137"/>
                    </a:srgbClr>
                  </a:outerShdw>
                </a:effectLst>
              </a:rPr>
              <a:t>then </a:t>
            </a:r>
          </a:p>
          <a:p>
            <a:pPr algn="ctr"/>
            <a:r>
              <a:rPr lang="en-US" b="1" dirty="0" smtClean="0">
                <a:effectLst>
                  <a:outerShdw blurRad="38100" dist="38100" dir="2700000" algn="tl">
                    <a:srgbClr val="000000">
                      <a:alpha val="43137"/>
                    </a:srgbClr>
                  </a:outerShdw>
                </a:effectLst>
              </a:rPr>
              <a:t>why does Jesus say He would be in the grave </a:t>
            </a:r>
            <a:r>
              <a:rPr lang="en-US" b="1" dirty="0" smtClean="0">
                <a:solidFill>
                  <a:srgbClr val="FFC000"/>
                </a:solidFill>
                <a:effectLst>
                  <a:outerShdw blurRad="38100" dist="38100" dir="2700000" algn="tl">
                    <a:srgbClr val="000000">
                      <a:alpha val="43137"/>
                    </a:srgbClr>
                  </a:outerShdw>
                </a:effectLst>
              </a:rPr>
              <a:t>three days </a:t>
            </a:r>
            <a:r>
              <a:rPr lang="en-US" b="1" dirty="0" smtClean="0">
                <a:effectLst>
                  <a:outerShdw blurRad="38100" dist="38100" dir="2700000" algn="tl">
                    <a:srgbClr val="000000">
                      <a:alpha val="43137"/>
                    </a:srgbClr>
                  </a:outerShdw>
                </a:effectLst>
              </a:rPr>
              <a:t>and </a:t>
            </a:r>
            <a:r>
              <a:rPr lang="en-US" b="1" dirty="0" smtClean="0">
                <a:solidFill>
                  <a:srgbClr val="FFC000"/>
                </a:solidFill>
                <a:effectLst>
                  <a:outerShdw blurRad="38100" dist="38100" dir="2700000" algn="tl">
                    <a:srgbClr val="000000">
                      <a:alpha val="43137"/>
                    </a:srgbClr>
                  </a:outerShdw>
                </a:effectLst>
              </a:rPr>
              <a:t>three nights</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9" name="Rectangle 8"/>
          <p:cNvSpPr/>
          <p:nvPr/>
        </p:nvSpPr>
        <p:spPr>
          <a:xfrm>
            <a:off x="3733800" y="0"/>
            <a:ext cx="5410200" cy="59436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若耶稣是在</a:t>
            </a:r>
            <a:endParaRPr lang="en-US" altLang="zh-CN"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zh-CN" altLang="en-US" sz="5400" b="1" dirty="0" smtClean="0">
                <a:ln>
                  <a:solidFill>
                    <a:srgbClr val="FFFF00"/>
                  </a:solidFill>
                </a:ln>
                <a:solidFill>
                  <a:srgbClr val="FFFF00"/>
                </a:solidFill>
                <a:effectLst>
                  <a:outerShdw blurRad="38100" dist="38100" dir="2700000" algn="tl">
                    <a:srgbClr val="000000">
                      <a:alpha val="43137"/>
                    </a:srgbClr>
                  </a:outerShdw>
                </a:effectLst>
              </a:rPr>
              <a:t>周五晚上</a:t>
            </a:r>
            <a:r>
              <a:rPr lang="zh-CN"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下葬，</a:t>
            </a:r>
            <a:endParaRPr lang="en-US" altLang="zh-CN" sz="5400" b="1" dirty="0" smtClean="0">
              <a:ln>
                <a:solidFill>
                  <a:schemeClr val="tx1"/>
                </a:solidFill>
              </a:ln>
              <a:solidFill>
                <a:schemeClr val="tx1"/>
              </a:solidFill>
            </a:endParaRPr>
          </a:p>
          <a:p>
            <a:pPr algn="ctr"/>
            <a:r>
              <a:rPr lang="zh-CN" altLang="en-US" sz="5400" b="1" dirty="0" smtClean="0">
                <a:ln>
                  <a:solidFill>
                    <a:srgbClr val="FFFF00"/>
                  </a:solidFill>
                </a:ln>
                <a:solidFill>
                  <a:srgbClr val="FFFF00"/>
                </a:solidFill>
                <a:effectLst>
                  <a:outerShdw blurRad="38100" dist="38100" dir="2700000" algn="tl">
                    <a:srgbClr val="000000">
                      <a:alpha val="43137"/>
                    </a:srgbClr>
                  </a:outerShdw>
                </a:effectLst>
              </a:rPr>
              <a:t>周日早上</a:t>
            </a:r>
            <a:r>
              <a:rPr lang="zh-CN"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复活的，</a:t>
            </a:r>
            <a:endParaRPr lang="en-US" altLang="zh-CN" sz="5400" b="1" dirty="0" smtClean="0">
              <a:ln>
                <a:solidFill>
                  <a:schemeClr val="tx1"/>
                </a:solidFill>
              </a:ln>
              <a:solidFill>
                <a:schemeClr val="tx1"/>
              </a:solidFill>
            </a:endParaRPr>
          </a:p>
          <a:p>
            <a:pPr algn="ctr"/>
            <a:r>
              <a:rPr lang="zh-CN"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那为何耶稣说他在坟墓里呆了</a:t>
            </a:r>
            <a:endParaRPr lang="en-US" altLang="zh-CN"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zh-CN" altLang="en-US" sz="5400" b="1" dirty="0" smtClean="0">
                <a:ln>
                  <a:solidFill>
                    <a:srgbClr val="FFFF00"/>
                  </a:solidFill>
                </a:ln>
                <a:solidFill>
                  <a:srgbClr val="FFFF00"/>
                </a:solidFill>
                <a:effectLst>
                  <a:outerShdw blurRad="38100" dist="38100" dir="2700000" algn="tl">
                    <a:srgbClr val="000000">
                      <a:alpha val="43137"/>
                    </a:srgbClr>
                  </a:outerShdw>
                </a:effectLst>
              </a:rPr>
              <a:t>三天三夜</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zh-CN"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呢？</a:t>
            </a:r>
            <a:endParaRPr lang="en-US" sz="5400" b="1" dirty="0">
              <a:ln>
                <a:solidFill>
                  <a:schemeClr val="tx1"/>
                </a:solidFill>
              </a:ln>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3" name="Diagram 2"/>
          <p:cNvGraphicFramePr/>
          <p:nvPr/>
        </p:nvGraphicFramePr>
        <p:xfrm>
          <a:off x="228600" y="1752600"/>
          <a:ext cx="86868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8600" y="5029200"/>
            <a:ext cx="8686800" cy="1508105"/>
          </a:xfrm>
          <a:prstGeom prst="rect">
            <a:avLst/>
          </a:prstGeom>
          <a:noFill/>
        </p:spPr>
        <p:txBody>
          <a:bodyPr wrap="square" rtlCol="0">
            <a:spAutoFit/>
          </a:bodyPr>
          <a:lstStyle/>
          <a:p>
            <a:r>
              <a:rPr lang="en-US" sz="2800" b="1" dirty="0" smtClean="0">
                <a:ln>
                  <a:solidFill>
                    <a:schemeClr val="tx1"/>
                  </a:solidFill>
                </a:ln>
              </a:rPr>
              <a:t>“</a:t>
            </a:r>
            <a:r>
              <a:rPr lang="zh-CN" altLang="en-US" sz="2800" b="1" dirty="0" smtClean="0">
                <a:ln>
                  <a:solidFill>
                    <a:schemeClr val="tx1"/>
                  </a:solidFill>
                </a:ln>
              </a:rPr>
              <a:t>约拿三日三夜在大鱼肚腹中，人子也要这样</a:t>
            </a:r>
            <a:r>
              <a:rPr lang="zh-CN" altLang="en-US" sz="2800" b="1" dirty="0" smtClean="0">
                <a:ln>
                  <a:solidFill>
                    <a:srgbClr val="FF0000"/>
                  </a:solidFill>
                </a:ln>
                <a:solidFill>
                  <a:srgbClr val="C00000"/>
                </a:solidFill>
              </a:rPr>
              <a:t>三日三夜</a:t>
            </a:r>
            <a:r>
              <a:rPr lang="zh-CN" altLang="en-US" sz="2800" b="1" dirty="0" smtClean="0">
                <a:ln>
                  <a:solidFill>
                    <a:schemeClr val="tx1"/>
                  </a:solidFill>
                </a:ln>
              </a:rPr>
              <a:t>在地里头。（太</a:t>
            </a:r>
            <a:r>
              <a:rPr lang="en-US" altLang="zh-CN" sz="2800" b="1" dirty="0" smtClean="0">
                <a:ln>
                  <a:solidFill>
                    <a:schemeClr val="tx1"/>
                  </a:solidFill>
                </a:ln>
              </a:rPr>
              <a:t>12:40</a:t>
            </a:r>
            <a:r>
              <a:rPr lang="zh-CN" altLang="en-US" sz="2800" b="1" dirty="0" smtClean="0">
                <a:ln>
                  <a:solidFill>
                    <a:schemeClr val="tx1"/>
                  </a:solidFill>
                </a:ln>
              </a:rPr>
              <a:t>）</a:t>
            </a:r>
            <a:endParaRPr lang="en-US" sz="2800" b="1" dirty="0" smtClean="0">
              <a:ln>
                <a:solidFill>
                  <a:schemeClr val="tx1"/>
                </a:solidFill>
              </a:ln>
            </a:endParaRPr>
          </a:p>
          <a:p>
            <a:r>
              <a:rPr lang="en-US" b="1" dirty="0" smtClean="0"/>
              <a:t>For as Jonas was three days and three night in the whale's belly; so shall the Son of man be </a:t>
            </a:r>
            <a:r>
              <a:rPr lang="en-US" b="1" dirty="0" smtClean="0">
                <a:solidFill>
                  <a:srgbClr val="FF0000"/>
                </a:solidFill>
              </a:rPr>
              <a:t>three days </a:t>
            </a:r>
            <a:r>
              <a:rPr lang="en-US" b="1" dirty="0" smtClean="0"/>
              <a:t>and </a:t>
            </a:r>
            <a:r>
              <a:rPr lang="en-US" b="1" dirty="0" smtClean="0">
                <a:solidFill>
                  <a:srgbClr val="FF0000"/>
                </a:solidFill>
              </a:rPr>
              <a:t>three nights </a:t>
            </a:r>
            <a:r>
              <a:rPr lang="en-US" b="1" dirty="0" smtClean="0"/>
              <a:t>in the heart of the earth</a:t>
            </a:r>
            <a:r>
              <a:rPr lang="en-US" dirty="0" smtClean="0"/>
              <a:t>" (Matthew 12:40).</a:t>
            </a:r>
            <a:endParaRPr lang="en-US" dirty="0"/>
          </a:p>
        </p:txBody>
      </p:sp>
      <p:sp>
        <p:nvSpPr>
          <p:cNvPr id="6" name="Rectangle 5"/>
          <p:cNvSpPr/>
          <p:nvPr/>
        </p:nvSpPr>
        <p:spPr>
          <a:xfrm>
            <a:off x="0" y="0"/>
            <a:ext cx="9144000" cy="1600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2400" b="1" dirty="0" smtClean="0">
                <a:solidFill>
                  <a:srgbClr val="FFFF00"/>
                </a:solidFill>
              </a:rPr>
              <a:t>答案一：</a:t>
            </a:r>
            <a:r>
              <a:rPr lang="zh-CN" altLang="en-US" sz="2400" b="1" dirty="0" smtClean="0">
                <a:solidFill>
                  <a:schemeClr val="bg1"/>
                </a:solidFill>
              </a:rPr>
              <a:t>希腊文如同英语，使用</a:t>
            </a:r>
            <a:r>
              <a:rPr lang="en-US" altLang="zh-CN" sz="2400" b="1" dirty="0" smtClean="0">
                <a:solidFill>
                  <a:schemeClr val="bg1"/>
                </a:solidFill>
              </a:rPr>
              <a:t>24</a:t>
            </a:r>
            <a:r>
              <a:rPr lang="zh-CN" altLang="en-US" sz="2400" b="1" dirty="0" smtClean="0">
                <a:solidFill>
                  <a:schemeClr val="bg1"/>
                </a:solidFill>
              </a:rPr>
              <a:t>小时中的任何一部分为</a:t>
            </a:r>
            <a:r>
              <a:rPr lang="zh-CN" altLang="en-US" sz="2400" b="1" dirty="0" smtClean="0">
                <a:solidFill>
                  <a:srgbClr val="FFFF00"/>
                </a:solidFill>
              </a:rPr>
              <a:t>‘一天一夜’。</a:t>
            </a:r>
            <a:r>
              <a:rPr lang="zh-CN" altLang="en-US" sz="2400" b="1" dirty="0" smtClean="0">
                <a:solidFill>
                  <a:schemeClr val="bg1"/>
                </a:solidFill>
              </a:rPr>
              <a:t>“我工作了一整天，”不意味着你真的工作了二十四小时。</a:t>
            </a:r>
            <a:endParaRPr lang="en-US" sz="2400" b="1" dirty="0" smtClean="0">
              <a:solidFill>
                <a:srgbClr val="FFFF00"/>
              </a:solidFill>
            </a:endParaRPr>
          </a:p>
          <a:p>
            <a:pPr algn="ctr"/>
            <a:r>
              <a:rPr lang="en-US" sz="1600" b="1" dirty="0" smtClean="0">
                <a:solidFill>
                  <a:srgbClr val="FFFF00"/>
                </a:solidFill>
              </a:rPr>
              <a:t>ANSWER 1: </a:t>
            </a:r>
            <a:r>
              <a:rPr lang="en-US" sz="1600" dirty="0" smtClean="0">
                <a:solidFill>
                  <a:schemeClr val="bg1"/>
                </a:solidFill>
              </a:rPr>
              <a:t>The Greek language, much like English, used any part of a 24 hour day as </a:t>
            </a:r>
            <a:r>
              <a:rPr lang="en-US" sz="1600" b="1" dirty="0" smtClean="0">
                <a:solidFill>
                  <a:srgbClr val="FFFF00"/>
                </a:solidFill>
              </a:rPr>
              <a:t>‘a day and night’.  </a:t>
            </a:r>
          </a:p>
          <a:p>
            <a:pPr algn="ctr"/>
            <a:r>
              <a:rPr lang="en-US" sz="1600" dirty="0" smtClean="0">
                <a:solidFill>
                  <a:schemeClr val="bg1"/>
                </a:solidFill>
              </a:rPr>
              <a:t>“I’ve been at work ‘all day’, doesn’t mean you were there for a 24 hour day. </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3" name="Diagram 2"/>
          <p:cNvGraphicFramePr/>
          <p:nvPr/>
        </p:nvGraphicFramePr>
        <p:xfrm>
          <a:off x="228600" y="228600"/>
          <a:ext cx="86868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143000" y="5181600"/>
            <a:ext cx="66294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4000" b="1" dirty="0" smtClean="0">
                <a:solidFill>
                  <a:srgbClr val="FFFF00"/>
                </a:solidFill>
                <a:latin typeface="Arial" pitchFamily="34" charset="0"/>
                <a:cs typeface="Arial" pitchFamily="34" charset="0"/>
              </a:rPr>
              <a:t>三天岛屿巡游！</a:t>
            </a:r>
            <a:endParaRPr lang="en-US" sz="4000" b="1" dirty="0" smtClean="0">
              <a:solidFill>
                <a:srgbClr val="FFFF00"/>
              </a:solidFill>
              <a:latin typeface="Arial" pitchFamily="34" charset="0"/>
              <a:cs typeface="Arial" pitchFamily="34" charset="0"/>
            </a:endParaRPr>
          </a:p>
          <a:p>
            <a:pPr algn="ctr"/>
            <a:r>
              <a:rPr lang="en-US" dirty="0" smtClean="0">
                <a:solidFill>
                  <a:srgbClr val="FFFF00"/>
                </a:solidFill>
                <a:latin typeface="Arial" pitchFamily="34" charset="0"/>
                <a:cs typeface="Arial" pitchFamily="34" charset="0"/>
              </a:rPr>
              <a:t>3 DAY cruise to an island!</a:t>
            </a:r>
            <a:endParaRPr lang="en-US"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304800"/>
            <a:ext cx="9144000" cy="37338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44488" algn="ctr"/>
            <a:r>
              <a:rPr lang="zh-CN" altLang="en-US" sz="3200" b="1" dirty="0" smtClean="0">
                <a:ln>
                  <a:solidFill>
                    <a:schemeClr val="tx1"/>
                  </a:solidFill>
                </a:ln>
                <a:solidFill>
                  <a:srgbClr val="C00000"/>
                </a:solidFill>
              </a:rPr>
              <a:t>答案二：</a:t>
            </a:r>
            <a:r>
              <a:rPr lang="zh-CN" altLang="en-US" sz="3200" b="1" dirty="0" smtClean="0">
                <a:ln>
                  <a:solidFill>
                    <a:schemeClr val="tx1"/>
                  </a:solidFill>
                </a:ln>
                <a:solidFill>
                  <a:schemeClr val="tx1"/>
                </a:solidFill>
              </a:rPr>
              <a:t>耶稣可能是在周四下葬的。             </a:t>
            </a:r>
            <a:endParaRPr lang="en-US" altLang="zh-CN" sz="3200" b="1" dirty="0" smtClean="0">
              <a:ln>
                <a:solidFill>
                  <a:schemeClr val="tx1"/>
                </a:solidFill>
              </a:ln>
              <a:solidFill>
                <a:schemeClr val="tx1"/>
              </a:solidFill>
            </a:endParaRPr>
          </a:p>
          <a:p>
            <a:pPr marL="344488" algn="ctr"/>
            <a:r>
              <a:rPr lang="zh-CN" altLang="en-US" sz="3200" b="1" dirty="0" smtClean="0">
                <a:ln>
                  <a:solidFill>
                    <a:schemeClr val="tx1"/>
                  </a:solidFill>
                </a:ln>
                <a:solidFill>
                  <a:schemeClr val="tx1"/>
                </a:solidFill>
              </a:rPr>
              <a:t>马可福音</a:t>
            </a:r>
            <a:r>
              <a:rPr lang="en-US" altLang="zh-CN" sz="3200" b="1" dirty="0" smtClean="0">
                <a:ln>
                  <a:solidFill>
                    <a:schemeClr val="tx1"/>
                  </a:solidFill>
                </a:ln>
                <a:solidFill>
                  <a:schemeClr val="tx1"/>
                </a:solidFill>
              </a:rPr>
              <a:t>15</a:t>
            </a:r>
            <a:r>
              <a:rPr lang="zh-CN" altLang="en-US" sz="3200" b="1" dirty="0" smtClean="0">
                <a:ln>
                  <a:solidFill>
                    <a:schemeClr val="tx1"/>
                  </a:solidFill>
                </a:ln>
                <a:solidFill>
                  <a:schemeClr val="tx1"/>
                </a:solidFill>
              </a:rPr>
              <a:t>说那是‘</a:t>
            </a:r>
            <a:r>
              <a:rPr lang="zh-CN" altLang="en-US" sz="3200" b="1" dirty="0" smtClean="0">
                <a:ln>
                  <a:solidFill>
                    <a:schemeClr val="tx1"/>
                  </a:solidFill>
                </a:ln>
                <a:solidFill>
                  <a:srgbClr val="C00000"/>
                </a:solidFill>
              </a:rPr>
              <a:t>安息日的前一</a:t>
            </a:r>
            <a:r>
              <a:rPr lang="zh-CN" altLang="en-US" sz="3200" b="1" dirty="0" smtClean="0">
                <a:ln>
                  <a:solidFill>
                    <a:schemeClr val="tx1"/>
                  </a:solidFill>
                </a:ln>
                <a:solidFill>
                  <a:srgbClr val="C00000"/>
                </a:solidFill>
              </a:rPr>
              <a:t>日（逾越节安息日，而非每周的安息日）</a:t>
            </a:r>
            <a:r>
              <a:rPr lang="zh-CN" altLang="en-US" sz="3200" b="1" dirty="0" smtClean="0">
                <a:ln>
                  <a:solidFill>
                    <a:schemeClr val="tx1"/>
                  </a:solidFill>
                </a:ln>
                <a:solidFill>
                  <a:schemeClr val="tx1"/>
                </a:solidFill>
              </a:rPr>
              <a:t>’，</a:t>
            </a:r>
            <a:endParaRPr lang="en-US" altLang="zh-CN" sz="3200" b="1" dirty="0" smtClean="0">
              <a:ln>
                <a:solidFill>
                  <a:schemeClr val="tx1"/>
                </a:solidFill>
              </a:ln>
              <a:solidFill>
                <a:schemeClr val="tx1"/>
              </a:solidFill>
            </a:endParaRPr>
          </a:p>
          <a:p>
            <a:pPr marL="344488" algn="ctr"/>
            <a:r>
              <a:rPr lang="zh-CN" altLang="en-US" sz="3200" b="1" dirty="0" smtClean="0">
                <a:ln>
                  <a:solidFill>
                    <a:schemeClr val="tx1"/>
                  </a:solidFill>
                </a:ln>
                <a:solidFill>
                  <a:schemeClr val="tx1"/>
                </a:solidFill>
              </a:rPr>
              <a:t>而年度逾越节安息日可能落到一周的任何一天。</a:t>
            </a:r>
            <a:endParaRPr lang="en-US" altLang="zh-CN" sz="3200" b="1" dirty="0" smtClean="0">
              <a:ln>
                <a:solidFill>
                  <a:schemeClr val="tx1"/>
                </a:solidFill>
              </a:ln>
              <a:solidFill>
                <a:schemeClr val="tx1"/>
              </a:solidFill>
            </a:endParaRPr>
          </a:p>
          <a:p>
            <a:pPr marL="344488" algn="ctr"/>
            <a:r>
              <a:rPr lang="zh-CN" altLang="en-US" sz="3200" b="1" dirty="0" smtClean="0">
                <a:ln>
                  <a:solidFill>
                    <a:schemeClr val="tx1"/>
                  </a:solidFill>
                </a:ln>
                <a:solidFill>
                  <a:schemeClr val="tx1"/>
                </a:solidFill>
              </a:rPr>
              <a:t>根据利</a:t>
            </a:r>
            <a:r>
              <a:rPr lang="en-US" altLang="zh-CN" sz="3200" b="1" dirty="0" smtClean="0">
                <a:ln>
                  <a:solidFill>
                    <a:schemeClr val="tx1"/>
                  </a:solidFill>
                </a:ln>
                <a:solidFill>
                  <a:schemeClr val="tx1"/>
                </a:solidFill>
              </a:rPr>
              <a:t>23:7, </a:t>
            </a:r>
            <a:r>
              <a:rPr lang="zh-CN" altLang="en-US" sz="3200" b="1" dirty="0" smtClean="0">
                <a:ln>
                  <a:solidFill>
                    <a:schemeClr val="tx1"/>
                  </a:solidFill>
                </a:ln>
                <a:solidFill>
                  <a:schemeClr val="tx1"/>
                </a:solidFill>
              </a:rPr>
              <a:t>这天是</a:t>
            </a:r>
            <a:r>
              <a:rPr lang="zh-CN" altLang="en-US" sz="3200" b="1" dirty="0" smtClean="0">
                <a:ln>
                  <a:solidFill>
                    <a:schemeClr val="tx1"/>
                  </a:solidFill>
                </a:ln>
                <a:solidFill>
                  <a:srgbClr val="C00000"/>
                </a:solidFill>
              </a:rPr>
              <a:t>第一个月的十五号</a:t>
            </a:r>
            <a:r>
              <a:rPr lang="zh-CN" altLang="en-US" sz="3200" b="1" dirty="0" smtClean="0">
                <a:ln>
                  <a:solidFill>
                    <a:schemeClr val="tx1"/>
                  </a:solidFill>
                </a:ln>
                <a:solidFill>
                  <a:schemeClr val="tx1"/>
                </a:solidFill>
              </a:rPr>
              <a:t>，</a:t>
            </a:r>
            <a:endParaRPr lang="en-US" altLang="zh-CN" sz="3200" b="1" dirty="0" smtClean="0">
              <a:ln>
                <a:solidFill>
                  <a:schemeClr val="tx1"/>
                </a:solidFill>
              </a:ln>
              <a:solidFill>
                <a:schemeClr val="tx1"/>
              </a:solidFill>
            </a:endParaRPr>
          </a:p>
          <a:p>
            <a:pPr marL="344488" algn="ctr"/>
            <a:r>
              <a:rPr lang="zh-CN" altLang="en-US" sz="3200" b="1" dirty="0" smtClean="0">
                <a:ln>
                  <a:solidFill>
                    <a:schemeClr val="tx1"/>
                  </a:solidFill>
                </a:ln>
                <a:solidFill>
                  <a:schemeClr val="tx1"/>
                </a:solidFill>
              </a:rPr>
              <a:t>不管这是一周的哪天。在我们主被钉十架的那年</a:t>
            </a:r>
            <a:r>
              <a:rPr lang="en-US" altLang="zh-CN" sz="3200" b="1" dirty="0" smtClean="0">
                <a:ln>
                  <a:solidFill>
                    <a:schemeClr val="tx1"/>
                  </a:solidFill>
                </a:ln>
                <a:solidFill>
                  <a:schemeClr val="tx1"/>
                </a:solidFill>
              </a:rPr>
              <a:t>, </a:t>
            </a:r>
            <a:r>
              <a:rPr lang="zh-CN" altLang="en-US" sz="3200" b="1" dirty="0" smtClean="0">
                <a:ln>
                  <a:solidFill>
                    <a:schemeClr val="tx1"/>
                  </a:solidFill>
                </a:ln>
                <a:solidFill>
                  <a:schemeClr val="tx1"/>
                </a:solidFill>
              </a:rPr>
              <a:t>逾越节安息日</a:t>
            </a:r>
            <a:r>
              <a:rPr lang="en-US" altLang="zh-CN" sz="3200" b="1" dirty="0" smtClean="0">
                <a:ln>
                  <a:solidFill>
                    <a:schemeClr val="tx1"/>
                  </a:solidFill>
                </a:ln>
                <a:solidFill>
                  <a:schemeClr val="tx1"/>
                </a:solidFill>
              </a:rPr>
              <a:t>(</a:t>
            </a:r>
            <a:r>
              <a:rPr lang="zh-CN" altLang="en-US" sz="3200" b="1" dirty="0" smtClean="0">
                <a:ln>
                  <a:solidFill>
                    <a:schemeClr val="tx1"/>
                  </a:solidFill>
                </a:ln>
                <a:solidFill>
                  <a:schemeClr val="tx1"/>
                </a:solidFill>
              </a:rPr>
              <a:t>尼散月</a:t>
            </a:r>
            <a:r>
              <a:rPr lang="en-US" altLang="zh-CN" sz="3200" b="1" dirty="0" smtClean="0">
                <a:ln>
                  <a:solidFill>
                    <a:schemeClr val="tx1"/>
                  </a:solidFill>
                </a:ln>
                <a:solidFill>
                  <a:schemeClr val="tx1"/>
                </a:solidFill>
              </a:rPr>
              <a:t>15</a:t>
            </a:r>
            <a:r>
              <a:rPr lang="zh-CN" altLang="en-US" sz="3200" b="1" dirty="0" smtClean="0">
                <a:ln>
                  <a:solidFill>
                    <a:schemeClr val="tx1"/>
                  </a:solidFill>
                </a:ln>
                <a:solidFill>
                  <a:schemeClr val="tx1"/>
                </a:solidFill>
              </a:rPr>
              <a:t>日</a:t>
            </a:r>
            <a:r>
              <a:rPr lang="en-US" altLang="zh-CN" sz="3200" b="1" dirty="0" smtClean="0">
                <a:ln>
                  <a:solidFill>
                    <a:schemeClr val="tx1"/>
                  </a:solidFill>
                </a:ln>
                <a:solidFill>
                  <a:schemeClr val="tx1"/>
                </a:solidFill>
              </a:rPr>
              <a:t>)</a:t>
            </a:r>
            <a:r>
              <a:rPr lang="zh-CN" altLang="en-US" sz="3200" b="1" dirty="0" smtClean="0">
                <a:ln>
                  <a:solidFill>
                    <a:schemeClr val="tx1"/>
                  </a:solidFill>
                </a:ln>
                <a:solidFill>
                  <a:schemeClr val="tx1"/>
                </a:solidFill>
              </a:rPr>
              <a:t>是在星期五</a:t>
            </a:r>
            <a:r>
              <a:rPr lang="en-US" altLang="zh-CN" sz="3200" b="1" dirty="0" smtClean="0">
                <a:ln>
                  <a:solidFill>
                    <a:schemeClr val="tx1"/>
                  </a:solidFill>
                </a:ln>
                <a:solidFill>
                  <a:schemeClr val="tx1"/>
                </a:solidFill>
              </a:rPr>
              <a:t>, </a:t>
            </a:r>
            <a:r>
              <a:rPr lang="zh-CN" altLang="en-US" sz="3200" b="1" dirty="0" smtClean="0">
                <a:ln>
                  <a:solidFill>
                    <a:schemeClr val="tx1"/>
                  </a:solidFill>
                </a:ln>
                <a:solidFill>
                  <a:schemeClr val="tx1"/>
                </a:solidFill>
              </a:rPr>
              <a:t>所以每周安息日便是在隔天的星期六</a:t>
            </a:r>
            <a:r>
              <a:rPr lang="en-US" altLang="zh-CN" sz="3200" b="1" dirty="0" smtClean="0">
                <a:ln>
                  <a:solidFill>
                    <a:schemeClr val="tx1"/>
                  </a:solidFill>
                </a:ln>
                <a:solidFill>
                  <a:schemeClr val="tx1"/>
                </a:solidFill>
              </a:rPr>
              <a:t>.</a:t>
            </a:r>
            <a:endParaRPr lang="en-US" sz="3200" b="1" dirty="0" smtClean="0">
              <a:ln>
                <a:solidFill>
                  <a:schemeClr val="tx1"/>
                </a:solidFill>
              </a:ln>
              <a:solidFill>
                <a:schemeClr val="tx1"/>
              </a:solidFill>
            </a:endParaRPr>
          </a:p>
          <a:p>
            <a:pPr algn="ctr"/>
            <a:endParaRPr lang="en-US" sz="1600" b="1" dirty="0" smtClean="0">
              <a:solidFill>
                <a:schemeClr val="tx1"/>
              </a:solidFill>
            </a:endParaRPr>
          </a:p>
        </p:txBody>
      </p:sp>
      <p:graphicFrame>
        <p:nvGraphicFramePr>
          <p:cNvPr id="7" name="Diagram 6"/>
          <p:cNvGraphicFramePr/>
          <p:nvPr/>
        </p:nvGraphicFramePr>
        <p:xfrm>
          <a:off x="381000" y="4267200"/>
          <a:ext cx="845820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04800"/>
            <a:ext cx="9144000" cy="37338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b="1" dirty="0" smtClean="0">
              <a:solidFill>
                <a:schemeClr val="tx1"/>
              </a:solidFill>
            </a:endParaRPr>
          </a:p>
        </p:txBody>
      </p:sp>
      <p:graphicFrame>
        <p:nvGraphicFramePr>
          <p:cNvPr id="7" name="Diagram 6"/>
          <p:cNvGraphicFramePr/>
          <p:nvPr/>
        </p:nvGraphicFramePr>
        <p:xfrm>
          <a:off x="533400" y="5029200"/>
          <a:ext cx="80772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ChangeAspect="1" noChangeArrowheads="1"/>
          </p:cNvPicPr>
          <p:nvPr/>
        </p:nvPicPr>
        <p:blipFill>
          <a:blip r:embed="rId7" cstate="print"/>
          <a:srcRect/>
          <a:stretch>
            <a:fillRect/>
          </a:stretch>
        </p:blipFill>
        <p:spPr bwMode="auto">
          <a:xfrm>
            <a:off x="533400" y="381000"/>
            <a:ext cx="7803585" cy="44660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457200"/>
            <a:ext cx="4953000" cy="2895600"/>
          </a:xfrm>
          <a:noFill/>
          <a:ln>
            <a:noFill/>
          </a:ln>
        </p:spPr>
        <p:style>
          <a:lnRef idx="0">
            <a:schemeClr val="dk1"/>
          </a:lnRef>
          <a:fillRef idx="3">
            <a:schemeClr val="dk1"/>
          </a:fillRef>
          <a:effectRef idx="3">
            <a:schemeClr val="dk1"/>
          </a:effectRef>
          <a:fontRef idx="minor">
            <a:schemeClr val="lt1"/>
          </a:fontRef>
        </p:style>
        <p:txBody>
          <a:bodyPr>
            <a:normAutofit/>
          </a:bodyPr>
          <a:lstStyle/>
          <a:p>
            <a:r>
              <a:rPr lang="zh-CN" altLang="en-US" sz="6700" dirty="0" smtClean="0">
                <a:ln>
                  <a:solidFill>
                    <a:sysClr val="windowText" lastClr="000000"/>
                  </a:solidFill>
                </a:ln>
                <a:solidFill>
                  <a:srgbClr val="0070C0"/>
                </a:solidFill>
                <a:latin typeface="Aharoni" pitchFamily="2" charset="-79"/>
                <a:cs typeface="Aharoni" pitchFamily="2" charset="-79"/>
              </a:rPr>
              <a:t>下一个问题</a:t>
            </a:r>
            <a:r>
              <a:rPr lang="en-US" sz="6700" dirty="0" smtClean="0">
                <a:solidFill>
                  <a:schemeClr val="tx1"/>
                </a:solidFill>
                <a:latin typeface="Aharoni" pitchFamily="2" charset="-79"/>
                <a:cs typeface="Aharoni" pitchFamily="2" charset="-79"/>
              </a:rPr>
              <a:t/>
            </a:r>
            <a:br>
              <a:rPr lang="en-US" sz="6700" dirty="0" smtClean="0">
                <a:solidFill>
                  <a:schemeClr val="tx1"/>
                </a:solidFill>
                <a:latin typeface="Aharoni" pitchFamily="2" charset="-79"/>
                <a:cs typeface="Aharoni" pitchFamily="2" charset="-79"/>
              </a:rPr>
            </a:br>
            <a:r>
              <a:rPr lang="en-US" sz="2000" dirty="0" smtClean="0">
                <a:solidFill>
                  <a:schemeClr val="tx1"/>
                </a:solidFill>
                <a:latin typeface="Aharoni" pitchFamily="2" charset="-79"/>
                <a:cs typeface="Aharoni" pitchFamily="2" charset="-79"/>
              </a:rPr>
              <a:t>Next question…</a:t>
            </a:r>
            <a:endParaRPr lang="en-US" sz="2000" dirty="0">
              <a:solidFill>
                <a:schemeClr val="tx1"/>
              </a:solidFill>
              <a:latin typeface="Aharoni" pitchFamily="2" charset="-79"/>
              <a:cs typeface="Aharoni" pitchFamily="2" charset="-79"/>
            </a:endParaRPr>
          </a:p>
        </p:txBody>
      </p:sp>
      <p:pic>
        <p:nvPicPr>
          <p:cNvPr id="9220" name="Picture 4" descr="Confused man - TJO Konsultatsioonid"/>
          <p:cNvPicPr>
            <a:picLocks noChangeAspect="1" noChangeArrowheads="1"/>
          </p:cNvPicPr>
          <p:nvPr/>
        </p:nvPicPr>
        <p:blipFill>
          <a:blip r:embed="rId2" cstate="print"/>
          <a:srcRect/>
          <a:stretch>
            <a:fillRect/>
          </a:stretch>
        </p:blipFill>
        <p:spPr bwMode="auto">
          <a:xfrm>
            <a:off x="0" y="1074383"/>
            <a:ext cx="7077075" cy="578361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4267200" y="304800"/>
            <a:ext cx="4648200" cy="2590800"/>
          </a:xfrm>
          <a:prstGeom prst="wedgeRoundRectCallout">
            <a:avLst>
              <a:gd name="adj1" fmla="val -63244"/>
              <a:gd name="adj2" fmla="val 34051"/>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rgbClr val="C00000"/>
                </a:solidFill>
                <a:effectLst>
                  <a:outerShdw blurRad="38100" dist="38100" dir="2700000" algn="tl">
                    <a:srgbClr val="000000">
                      <a:alpha val="43137"/>
                    </a:srgbClr>
                  </a:outerShdw>
                </a:effectLst>
              </a:rPr>
              <a:t>我如何知道自己有什么属灵恩赐？</a:t>
            </a:r>
            <a:endParaRPr lang="en-US" sz="4000" b="1" dirty="0" smtClean="0">
              <a:solidFill>
                <a:srgbClr val="C00000"/>
              </a:solidFill>
              <a:effectLst>
                <a:outerShdw blurRad="38100" dist="38100" dir="2700000" algn="tl">
                  <a:srgbClr val="000000">
                    <a:alpha val="43137"/>
                  </a:srgbClr>
                </a:outerShdw>
              </a:effectLst>
            </a:endParaRPr>
          </a:p>
          <a:p>
            <a:pPr algn="ctr"/>
            <a:r>
              <a:rPr lang="en-US" sz="2000" b="1" dirty="0" smtClean="0">
                <a:solidFill>
                  <a:schemeClr val="tx1"/>
                </a:solidFill>
                <a:effectLst>
                  <a:outerShdw blurRad="38100" dist="38100" dir="2700000" algn="tl">
                    <a:srgbClr val="000000">
                      <a:alpha val="43137"/>
                    </a:srgbClr>
                  </a:outerShdw>
                </a:effectLst>
              </a:rPr>
              <a:t>How can I tell which spiritual gift I have?</a:t>
            </a:r>
            <a:endParaRPr lang="en-US" sz="2000" b="1" dirty="0">
              <a:solidFill>
                <a:schemeClr val="tx1"/>
              </a:solidFill>
              <a:effectLst>
                <a:outerShdw blurRad="38100" dist="38100" dir="2700000" algn="tl">
                  <a:srgbClr val="000000">
                    <a:alpha val="43137"/>
                  </a:srgbClr>
                </a:outerShdw>
              </a:effectLst>
            </a:endParaRPr>
          </a:p>
        </p:txBody>
      </p:sp>
      <p:pic>
        <p:nvPicPr>
          <p:cNvPr id="5" name="Picture 2" descr="White man asked by Muslims what he's going to do about ..."/>
          <p:cNvPicPr>
            <a:picLocks noChangeAspect="1" noChangeArrowheads="1"/>
          </p:cNvPicPr>
          <p:nvPr/>
        </p:nvPicPr>
        <p:blipFill>
          <a:blip r:embed="rId2" cstate="print"/>
          <a:srcRect/>
          <a:stretch>
            <a:fillRect/>
          </a:stretch>
        </p:blipFill>
        <p:spPr bwMode="auto">
          <a:xfrm>
            <a:off x="0" y="1219200"/>
            <a:ext cx="4850580" cy="5638800"/>
          </a:xfrm>
          <a:prstGeom prst="rect">
            <a:avLst/>
          </a:prstGeom>
          <a:noFill/>
        </p:spPr>
      </p:pic>
      <p:sp>
        <p:nvSpPr>
          <p:cNvPr id="7" name="Rounded Rectangular Callout 6"/>
          <p:cNvSpPr/>
          <p:nvPr/>
        </p:nvSpPr>
        <p:spPr>
          <a:xfrm>
            <a:off x="4876800" y="3733800"/>
            <a:ext cx="3962400" cy="2819400"/>
          </a:xfrm>
          <a:prstGeom prst="wedgeRoundRectCallout">
            <a:avLst>
              <a:gd name="adj1" fmla="val -84519"/>
              <a:gd name="adj2" fmla="val -57545"/>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smtClean="0">
                <a:solidFill>
                  <a:srgbClr val="C00000"/>
                </a:solidFill>
                <a:effectLst>
                  <a:outerShdw blurRad="38100" dist="38100" dir="2700000" algn="tl">
                    <a:srgbClr val="000000">
                      <a:alpha val="43137"/>
                    </a:srgbClr>
                  </a:outerShdw>
                </a:effectLst>
              </a:rPr>
              <a:t>属灵恩赐和天赋有什么区别？</a:t>
            </a:r>
            <a:endParaRPr lang="en-US" sz="4000" b="1" dirty="0" smtClean="0">
              <a:solidFill>
                <a:srgbClr val="C00000"/>
              </a:solidFill>
              <a:effectLst>
                <a:outerShdw blurRad="38100" dist="38100" dir="2700000" algn="tl">
                  <a:srgbClr val="000000">
                    <a:alpha val="43137"/>
                  </a:srgbClr>
                </a:outerShdw>
              </a:effectLst>
            </a:endParaRPr>
          </a:p>
          <a:p>
            <a:pPr algn="ctr"/>
            <a:r>
              <a:rPr lang="en-US" sz="2000" b="1" dirty="0" smtClean="0">
                <a:solidFill>
                  <a:schemeClr val="tx1"/>
                </a:solidFill>
                <a:effectLst>
                  <a:outerShdw blurRad="38100" dist="38100" dir="2700000" algn="tl">
                    <a:srgbClr val="000000">
                      <a:alpha val="43137"/>
                    </a:srgbClr>
                  </a:outerShdw>
                </a:effectLst>
              </a:rPr>
              <a:t>What’s the difference between a spiritual gift and a God-given talent?</a:t>
            </a:r>
            <a:endParaRPr lang="en-US" sz="20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304800" y="228600"/>
          <a:ext cx="86106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graphicEl>
                                              <a:dgm id="{CC1644F6-12C9-4DA1-A00D-F962554BD5DA}"/>
                                            </p:graphicEl>
                                          </p:spTgt>
                                        </p:tgtEl>
                                        <p:attrNameLst>
                                          <p:attrName>style.visibility</p:attrName>
                                        </p:attrNameLst>
                                      </p:cBhvr>
                                      <p:to>
                                        <p:strVal val="visible"/>
                                      </p:to>
                                    </p:set>
                                    <p:animEffect transition="in" filter="wheel(4)">
                                      <p:cBhvr>
                                        <p:cTn id="7" dur="500"/>
                                        <p:tgtEl>
                                          <p:spTgt spid="3">
                                            <p:graphicEl>
                                              <a:dgm id="{CC1644F6-12C9-4DA1-A00D-F962554BD5D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graphicEl>
                                              <a:dgm id="{1A4D140F-9E43-4E8E-AF31-DB1BF38F5AA5}"/>
                                            </p:graphicEl>
                                          </p:spTgt>
                                        </p:tgtEl>
                                        <p:attrNameLst>
                                          <p:attrName>style.visibility</p:attrName>
                                        </p:attrNameLst>
                                      </p:cBhvr>
                                      <p:to>
                                        <p:strVal val="visible"/>
                                      </p:to>
                                    </p:set>
                                    <p:animEffect transition="in" filter="wheel(4)">
                                      <p:cBhvr>
                                        <p:cTn id="12" dur="500"/>
                                        <p:tgtEl>
                                          <p:spTgt spid="3">
                                            <p:graphicEl>
                                              <a:dgm id="{1A4D140F-9E43-4E8E-AF31-DB1BF38F5AA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graphicEl>
                                              <a:dgm id="{D1BC39DC-784A-46FC-844E-85943E90DFA2}"/>
                                            </p:graphicEl>
                                          </p:spTgt>
                                        </p:tgtEl>
                                        <p:attrNameLst>
                                          <p:attrName>style.visibility</p:attrName>
                                        </p:attrNameLst>
                                      </p:cBhvr>
                                      <p:to>
                                        <p:strVal val="visible"/>
                                      </p:to>
                                    </p:set>
                                    <p:animEffect transition="in" filter="wheel(4)">
                                      <p:cBhvr>
                                        <p:cTn id="17" dur="500"/>
                                        <p:tgtEl>
                                          <p:spTgt spid="3">
                                            <p:graphicEl>
                                              <a:dgm id="{D1BC39DC-784A-46FC-844E-85943E90DFA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graphicEl>
                                              <a:dgm id="{AE8490EE-6B48-452D-BEB9-EB11E3C98CBE}"/>
                                            </p:graphicEl>
                                          </p:spTgt>
                                        </p:tgtEl>
                                        <p:attrNameLst>
                                          <p:attrName>style.visibility</p:attrName>
                                        </p:attrNameLst>
                                      </p:cBhvr>
                                      <p:to>
                                        <p:strVal val="visible"/>
                                      </p:to>
                                    </p:set>
                                    <p:animEffect transition="in" filter="wheel(4)">
                                      <p:cBhvr>
                                        <p:cTn id="22" dur="500"/>
                                        <p:tgtEl>
                                          <p:spTgt spid="3">
                                            <p:graphicEl>
                                              <a:dgm id="{AE8490EE-6B48-452D-BEB9-EB11E3C98CB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3">
                                            <p:graphicEl>
                                              <a:dgm id="{26B038E6-D657-487E-A198-E5BD6C075441}"/>
                                            </p:graphicEl>
                                          </p:spTgt>
                                        </p:tgtEl>
                                        <p:attrNameLst>
                                          <p:attrName>style.visibility</p:attrName>
                                        </p:attrNameLst>
                                      </p:cBhvr>
                                      <p:to>
                                        <p:strVal val="visible"/>
                                      </p:to>
                                    </p:set>
                                    <p:animEffect transition="in" filter="wheel(4)">
                                      <p:cBhvr>
                                        <p:cTn id="27" dur="500"/>
                                        <p:tgtEl>
                                          <p:spTgt spid="3">
                                            <p:graphicEl>
                                              <a:dgm id="{26B038E6-D657-487E-A198-E5BD6C0754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152400" y="304800"/>
          <a:ext cx="88392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owchart: Process 2"/>
          <p:cNvSpPr/>
          <p:nvPr/>
        </p:nvSpPr>
        <p:spPr>
          <a:xfrm>
            <a:off x="1447800" y="4343400"/>
            <a:ext cx="2895600" cy="1981200"/>
          </a:xfrm>
          <a:prstGeom prst="flowChartProcess">
            <a:avLst/>
          </a:prstGeom>
          <a:solidFill>
            <a:schemeClr val="bg1"/>
          </a:solidFill>
          <a:ln w="76200"/>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3200" dirty="0" smtClean="0">
                <a:ln>
                  <a:solidFill>
                    <a:schemeClr val="tx1"/>
                  </a:solidFill>
                </a:ln>
                <a:solidFill>
                  <a:schemeClr val="tx1"/>
                </a:solidFill>
              </a:rPr>
              <a:t>神给你在</a:t>
            </a:r>
            <a:r>
              <a:rPr lang="zh-CN" altLang="en-US" sz="3200" dirty="0" smtClean="0">
                <a:ln>
                  <a:solidFill>
                    <a:srgbClr val="FF0000"/>
                  </a:solidFill>
                </a:ln>
                <a:solidFill>
                  <a:srgbClr val="FF0000"/>
                </a:solidFill>
              </a:rPr>
              <a:t>教会</a:t>
            </a:r>
            <a:r>
              <a:rPr lang="zh-CN" altLang="en-US" sz="3200" dirty="0" smtClean="0">
                <a:ln>
                  <a:solidFill>
                    <a:schemeClr val="tx1"/>
                  </a:solidFill>
                </a:ln>
                <a:solidFill>
                  <a:schemeClr val="tx1"/>
                </a:solidFill>
              </a:rPr>
              <a:t>服事祂的能力</a:t>
            </a:r>
            <a:endParaRPr lang="en-US" sz="2800" dirty="0" smtClean="0">
              <a:solidFill>
                <a:schemeClr val="tx1"/>
              </a:solidFill>
            </a:endParaRPr>
          </a:p>
          <a:p>
            <a:pPr algn="ctr"/>
            <a:r>
              <a:rPr lang="en-US" dirty="0" smtClean="0">
                <a:solidFill>
                  <a:schemeClr val="tx1"/>
                </a:solidFill>
              </a:rPr>
              <a:t>God given ability for serving Him in the church.</a:t>
            </a:r>
            <a:endParaRPr lang="en-US" dirty="0">
              <a:solidFill>
                <a:schemeClr val="tx1"/>
              </a:solidFill>
            </a:endParaRPr>
          </a:p>
        </p:txBody>
      </p:sp>
      <p:sp>
        <p:nvSpPr>
          <p:cNvPr id="4" name="Flowchart: Process 3"/>
          <p:cNvSpPr/>
          <p:nvPr/>
        </p:nvSpPr>
        <p:spPr>
          <a:xfrm>
            <a:off x="4800600" y="4343400"/>
            <a:ext cx="2895600" cy="1981200"/>
          </a:xfrm>
          <a:prstGeom prst="flowChartProcess">
            <a:avLst/>
          </a:prstGeom>
          <a:solidFill>
            <a:schemeClr val="bg1"/>
          </a:solidFill>
          <a:ln w="76200"/>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3200" dirty="0" smtClean="0">
                <a:ln>
                  <a:solidFill>
                    <a:schemeClr val="tx1"/>
                  </a:solidFill>
                </a:ln>
                <a:solidFill>
                  <a:schemeClr val="tx1"/>
                </a:solidFill>
              </a:rPr>
              <a:t> 神给你在</a:t>
            </a:r>
            <a:r>
              <a:rPr lang="zh-CN" altLang="en-US" sz="3200" dirty="0" smtClean="0">
                <a:ln>
                  <a:solidFill>
                    <a:srgbClr val="FF0000"/>
                  </a:solidFill>
                </a:ln>
                <a:solidFill>
                  <a:srgbClr val="FF0000"/>
                </a:solidFill>
              </a:rPr>
              <a:t>世界</a:t>
            </a:r>
            <a:r>
              <a:rPr lang="zh-CN" altLang="en-US" sz="3200" dirty="0" smtClean="0">
                <a:ln>
                  <a:solidFill>
                    <a:schemeClr val="tx1"/>
                  </a:solidFill>
                </a:ln>
                <a:solidFill>
                  <a:schemeClr val="tx1"/>
                </a:solidFill>
              </a:rPr>
              <a:t>服事祂的能力</a:t>
            </a:r>
            <a:endParaRPr lang="en-US" sz="3200" dirty="0" smtClean="0">
              <a:ln>
                <a:solidFill>
                  <a:schemeClr val="tx1"/>
                </a:solidFill>
              </a:ln>
              <a:solidFill>
                <a:schemeClr val="tx1"/>
              </a:solidFill>
            </a:endParaRPr>
          </a:p>
          <a:p>
            <a:pPr algn="ctr"/>
            <a:r>
              <a:rPr lang="en-US" dirty="0" smtClean="0">
                <a:solidFill>
                  <a:schemeClr val="tx1"/>
                </a:solidFill>
              </a:rPr>
              <a:t>God given ability for serving Him in this world.</a:t>
            </a:r>
            <a:endParaRPr lang="en-US" dirty="0">
              <a:solidFill>
                <a:schemeClr val="tx1"/>
              </a:solidFill>
            </a:endParaRPr>
          </a:p>
        </p:txBody>
      </p:sp>
      <p:pic>
        <p:nvPicPr>
          <p:cNvPr id="5" name="Picture 4" descr="heaven.jpg"/>
          <p:cNvPicPr>
            <a:picLocks noChangeAspect="1"/>
          </p:cNvPicPr>
          <p:nvPr/>
        </p:nvPicPr>
        <p:blipFill>
          <a:blip r:embed="rId7" cstate="print"/>
          <a:stretch>
            <a:fillRect/>
          </a:stretch>
        </p:blipFill>
        <p:spPr>
          <a:xfrm>
            <a:off x="5715000" y="457200"/>
            <a:ext cx="2209800"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 name="Oval 4"/>
          <p:cNvSpPr/>
          <p:nvPr/>
        </p:nvSpPr>
        <p:spPr>
          <a:xfrm>
            <a:off x="685800" y="1828800"/>
            <a:ext cx="2209800" cy="3048000"/>
          </a:xfrm>
          <a:prstGeom prst="ellipse">
            <a:avLst/>
          </a:prstGeom>
          <a:ln w="76200">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300" dirty="0" smtClean="0">
                <a:ln w="28575">
                  <a:solidFill>
                    <a:sysClr val="windowText" lastClr="000000"/>
                  </a:solidFill>
                </a:ln>
                <a:latin typeface="Arial Black" pitchFamily="34" charset="0"/>
              </a:rPr>
              <a:t>2</a:t>
            </a:r>
            <a:endParaRPr lang="en-US" sz="12300" dirty="0">
              <a:ln w="28575">
                <a:solidFill>
                  <a:sysClr val="windowText" lastClr="000000"/>
                </a:solidFill>
              </a:ln>
              <a:latin typeface="Arial Black" pitchFamily="34" charset="0"/>
            </a:endParaRPr>
          </a:p>
        </p:txBody>
      </p:sp>
      <p:sp>
        <p:nvSpPr>
          <p:cNvPr id="4" name="TextBox 3"/>
          <p:cNvSpPr txBox="1"/>
          <p:nvPr/>
        </p:nvSpPr>
        <p:spPr>
          <a:xfrm>
            <a:off x="304800" y="228600"/>
            <a:ext cx="8458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疑难问题的诚实答案</a:t>
            </a:r>
            <a:endPar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now what"/>
          <p:cNvPicPr>
            <a:picLocks noChangeAspect="1" noChangeArrowheads="1"/>
          </p:cNvPicPr>
          <p:nvPr/>
        </p:nvPicPr>
        <p:blipFill>
          <a:blip r:embed="rId2" cstate="print"/>
          <a:srcRect/>
          <a:stretch>
            <a:fillRect/>
          </a:stretch>
        </p:blipFill>
        <p:spPr bwMode="auto">
          <a:xfrm>
            <a:off x="0" y="765593"/>
            <a:ext cx="9144000" cy="6092407"/>
          </a:xfrm>
          <a:prstGeom prst="rect">
            <a:avLst/>
          </a:prstGeom>
          <a:noFill/>
        </p:spPr>
      </p:pic>
      <p:sp>
        <p:nvSpPr>
          <p:cNvPr id="2" name="Title 1"/>
          <p:cNvSpPr>
            <a:spLocks noGrp="1"/>
          </p:cNvSpPr>
          <p:nvPr>
            <p:ph type="title"/>
          </p:nvPr>
        </p:nvSpPr>
        <p:spPr>
          <a:xfrm>
            <a:off x="0" y="0"/>
            <a:ext cx="9144000" cy="1066800"/>
          </a:xfrm>
          <a:ln/>
        </p:spPr>
        <p:style>
          <a:lnRef idx="1">
            <a:schemeClr val="accent1"/>
          </a:lnRef>
          <a:fillRef idx="2">
            <a:schemeClr val="accent1"/>
          </a:fillRef>
          <a:effectRef idx="1">
            <a:schemeClr val="accent1"/>
          </a:effectRef>
          <a:fontRef idx="minor">
            <a:schemeClr val="dk1"/>
          </a:fontRef>
        </p:style>
        <p:txBody>
          <a:bodyPr>
            <a:normAutofit fontScale="90000"/>
          </a:bodyPr>
          <a:lstStyle/>
          <a:p>
            <a:r>
              <a:rPr lang="zh-CN" altLang="en-US" sz="6700" dirty="0" smtClean="0">
                <a:solidFill>
                  <a:schemeClr val="tx1"/>
                </a:solidFill>
                <a:latin typeface="Aharoni" pitchFamily="2" charset="-79"/>
                <a:cs typeface="Aharoni" pitchFamily="2" charset="-79"/>
              </a:rPr>
              <a:t>下一个问题</a:t>
            </a:r>
            <a:endParaRPr lang="en-US" sz="2000" dirty="0">
              <a:solidFill>
                <a:schemeClr val="tx1"/>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hinese-bible.jpg"/>
          <p:cNvPicPr>
            <a:picLocks noChangeAspect="1"/>
          </p:cNvPicPr>
          <p:nvPr/>
        </p:nvPicPr>
        <p:blipFill>
          <a:blip r:embed="rId2" cstate="print"/>
          <a:stretch>
            <a:fillRect/>
          </a:stretch>
        </p:blipFill>
        <p:spPr>
          <a:xfrm>
            <a:off x="0" y="1066800"/>
            <a:ext cx="9144000"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0"/>
            <a:ext cx="9144000" cy="2286000"/>
          </a:xfrm>
          <a:prstGeom prst="rect">
            <a:avLst/>
          </a:prstGeom>
          <a:ln w="76200">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6000" b="1" dirty="0" smtClean="0">
                <a:solidFill>
                  <a:schemeClr val="tx1"/>
                </a:solidFill>
              </a:rPr>
              <a:t>偷运圣经可以吗</a:t>
            </a:r>
            <a:r>
              <a:rPr lang="en-US" altLang="zh-CN" sz="6000" b="1" dirty="0" smtClean="0">
                <a:solidFill>
                  <a:schemeClr val="tx1"/>
                </a:solidFill>
              </a:rPr>
              <a:t>?</a:t>
            </a:r>
            <a:r>
              <a:rPr lang="zh-CN" altLang="en-US" sz="6000" b="1" dirty="0" smtClean="0">
                <a:solidFill>
                  <a:schemeClr val="tx1"/>
                </a:solidFill>
              </a:rPr>
              <a:t> 违反法律藏匿基督徒可以吗？</a:t>
            </a:r>
            <a:endParaRPr lang="en-US" sz="6000" b="1" dirty="0" smtClean="0">
              <a:solidFill>
                <a:schemeClr val="tx1"/>
              </a:solidFill>
            </a:endParaRPr>
          </a:p>
          <a:p>
            <a:pPr algn="ctr"/>
            <a:r>
              <a:rPr lang="en-US" sz="1600" b="1" dirty="0" smtClean="0">
                <a:solidFill>
                  <a:schemeClr val="tx1"/>
                </a:solidFill>
                <a:effectLst>
                  <a:outerShdw blurRad="38100" dist="38100" dir="2700000" algn="tl">
                    <a:srgbClr val="000000">
                      <a:alpha val="43137"/>
                    </a:srgbClr>
                  </a:outerShdw>
                </a:effectLst>
              </a:rPr>
              <a:t>Is it OK to smuggle Bibles, or hide Christians from the government if you have to break laws to do it?</a:t>
            </a:r>
            <a:endParaRPr lang="en-US" sz="16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0"/>
            <a:ext cx="5715000" cy="2667000"/>
          </a:xfrm>
          <a:prstGeom prst="rect">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3000" b="1" dirty="0" smtClean="0"/>
              <a:t>“因此</a:t>
            </a:r>
            <a:r>
              <a:rPr lang="en-US" altLang="zh-CN" sz="3000" b="1" dirty="0" smtClean="0"/>
              <a:t>, </a:t>
            </a:r>
            <a:r>
              <a:rPr lang="zh-CN" altLang="en-US" sz="3000" b="1" dirty="0" smtClean="0"/>
              <a:t>你们要</a:t>
            </a:r>
            <a:r>
              <a:rPr lang="zh-CN" altLang="en-US" sz="3000" b="1" dirty="0" smtClean="0">
                <a:solidFill>
                  <a:schemeClr val="tx1"/>
                </a:solidFill>
              </a:rPr>
              <a:t>去</a:t>
            </a:r>
            <a:r>
              <a:rPr lang="zh-CN" altLang="en-US" sz="3000" b="1" dirty="0" smtClean="0">
                <a:solidFill>
                  <a:srgbClr val="FFFF00"/>
                </a:solidFill>
              </a:rPr>
              <a:t>使万民</a:t>
            </a:r>
            <a:r>
              <a:rPr lang="zh-CN" altLang="en-US" sz="3000" b="1" dirty="0" smtClean="0">
                <a:solidFill>
                  <a:schemeClr val="tx1"/>
                </a:solidFill>
              </a:rPr>
              <a:t>做我的门徒</a:t>
            </a:r>
            <a:r>
              <a:rPr lang="en-US" altLang="zh-CN" sz="3000" b="1" dirty="0" smtClean="0"/>
              <a:t>, </a:t>
            </a:r>
            <a:r>
              <a:rPr lang="zh-CN" altLang="en-US" sz="3000" b="1" dirty="0" smtClean="0"/>
              <a:t>奉父、子、圣灵的名给他们施洗</a:t>
            </a:r>
            <a:r>
              <a:rPr lang="en-US" altLang="zh-CN" sz="3000" b="1" dirty="0" smtClean="0"/>
              <a:t>. </a:t>
            </a:r>
            <a:r>
              <a:rPr lang="zh-CN" altLang="en-US" sz="3000" b="1" dirty="0" smtClean="0"/>
              <a:t>凡我所 吩咐你们的，都</a:t>
            </a:r>
            <a:r>
              <a:rPr lang="zh-CN" altLang="en-US" sz="3000" b="1" dirty="0" smtClean="0">
                <a:solidFill>
                  <a:schemeClr val="tx1"/>
                </a:solidFill>
              </a:rPr>
              <a:t>教训</a:t>
            </a:r>
            <a:r>
              <a:rPr lang="zh-CN" altLang="en-US" sz="3000" b="1" dirty="0" smtClean="0"/>
              <a:t>他们遵守，我</a:t>
            </a:r>
            <a:r>
              <a:rPr lang="zh-CN" altLang="en-US" sz="3000" b="1" dirty="0" smtClean="0">
                <a:solidFill>
                  <a:schemeClr val="tx1"/>
                </a:solidFill>
              </a:rPr>
              <a:t>就常与你们同在</a:t>
            </a:r>
            <a:r>
              <a:rPr lang="zh-CN" altLang="en-US" sz="3000" b="1" dirty="0" smtClean="0"/>
              <a:t>，直到世界的末了。”太</a:t>
            </a:r>
            <a:r>
              <a:rPr lang="en-US" altLang="zh-CN" sz="3000" b="1" dirty="0" smtClean="0"/>
              <a:t>28:19</a:t>
            </a:r>
            <a:r>
              <a:rPr lang="en-US" sz="3000" b="1" dirty="0" smtClean="0"/>
              <a:t> </a:t>
            </a:r>
            <a:endParaRPr lang="en-US" sz="3000" b="1" dirty="0" smtClean="0">
              <a:solidFill>
                <a:schemeClr val="tx1"/>
              </a:solidFill>
            </a:endParaRPr>
          </a:p>
        </p:txBody>
      </p:sp>
      <p:sp>
        <p:nvSpPr>
          <p:cNvPr id="5" name="Rectangle 4"/>
          <p:cNvSpPr/>
          <p:nvPr/>
        </p:nvSpPr>
        <p:spPr>
          <a:xfrm>
            <a:off x="228600" y="4800600"/>
            <a:ext cx="5638800" cy="1828800"/>
          </a:xfrm>
          <a:prstGeom prst="rect">
            <a:avLst/>
          </a:prstGeom>
          <a:solidFill>
            <a:schemeClr val="accent4">
              <a:lumMod val="50000"/>
            </a:schemeClr>
          </a:solidFill>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3200" b="1" dirty="0" smtClean="0"/>
              <a:t>遵守一切法律除非它与神更高的法律相冲突。神的法永远超越人间的法。</a:t>
            </a:r>
            <a:endParaRPr lang="en-US" sz="3200" b="1" dirty="0"/>
          </a:p>
        </p:txBody>
      </p:sp>
      <p:sp>
        <p:nvSpPr>
          <p:cNvPr id="6" name="Rectangle 5"/>
          <p:cNvSpPr/>
          <p:nvPr/>
        </p:nvSpPr>
        <p:spPr>
          <a:xfrm>
            <a:off x="152400" y="3048000"/>
            <a:ext cx="5715000" cy="1524000"/>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3000" b="1" dirty="0" smtClean="0"/>
              <a:t>彼得和众使徒回答说</a:t>
            </a:r>
            <a:r>
              <a:rPr lang="en-US" altLang="zh-CN" sz="3000" b="1" dirty="0" smtClean="0"/>
              <a:t>: </a:t>
            </a:r>
            <a:r>
              <a:rPr lang="en-US" altLang="zh-CN" sz="3000" b="1" dirty="0" smtClean="0">
                <a:solidFill>
                  <a:srgbClr val="FFFF00"/>
                </a:solidFill>
              </a:rPr>
              <a:t>“</a:t>
            </a:r>
            <a:r>
              <a:rPr lang="zh-CN" altLang="en-US" sz="3000" b="1" dirty="0" smtClean="0">
                <a:solidFill>
                  <a:srgbClr val="FFFF00"/>
                </a:solidFill>
              </a:rPr>
              <a:t>顺从神，不顺从人，是应当的</a:t>
            </a:r>
            <a:r>
              <a:rPr lang="zh-CN" altLang="en-US" sz="3000" b="1" dirty="0" smtClean="0"/>
              <a:t>。</a:t>
            </a:r>
            <a:r>
              <a:rPr lang="en-US" altLang="zh-CN" sz="3000" b="1" dirty="0" smtClean="0"/>
              <a:t>” </a:t>
            </a:r>
            <a:r>
              <a:rPr lang="zh-CN" altLang="en-US" sz="3000" b="1" dirty="0" smtClean="0"/>
              <a:t>徒</a:t>
            </a:r>
            <a:r>
              <a:rPr lang="en-US" altLang="zh-CN" sz="3000" b="1" dirty="0" smtClean="0"/>
              <a:t>5:29</a:t>
            </a:r>
            <a:r>
              <a:rPr lang="en-US" sz="3000" b="1" dirty="0" smtClean="0"/>
              <a:t> </a:t>
            </a:r>
          </a:p>
        </p:txBody>
      </p:sp>
      <p:sp>
        <p:nvSpPr>
          <p:cNvPr id="9" name="Rectangle 8"/>
          <p:cNvSpPr/>
          <p:nvPr/>
        </p:nvSpPr>
        <p:spPr>
          <a:xfrm>
            <a:off x="6019800" y="228600"/>
            <a:ext cx="2971800" cy="2667000"/>
          </a:xfrm>
          <a:prstGeom prst="rect">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t>“Therefore </a:t>
            </a:r>
            <a:r>
              <a:rPr lang="en-US" sz="1600" b="1" dirty="0" smtClean="0">
                <a:solidFill>
                  <a:schemeClr val="tx1"/>
                </a:solidFill>
              </a:rPr>
              <a:t>go</a:t>
            </a:r>
            <a:r>
              <a:rPr lang="en-US" sz="1600" b="1" dirty="0" smtClean="0"/>
              <a:t> and </a:t>
            </a:r>
            <a:r>
              <a:rPr lang="en-US" sz="1600" b="1" dirty="0" smtClean="0">
                <a:solidFill>
                  <a:schemeClr val="tx1"/>
                </a:solidFill>
              </a:rPr>
              <a:t>make disciples </a:t>
            </a:r>
            <a:r>
              <a:rPr lang="en-US" sz="1600" b="1" dirty="0" smtClean="0"/>
              <a:t>of </a:t>
            </a:r>
            <a:r>
              <a:rPr lang="en-US" sz="1600" b="1" dirty="0" smtClean="0">
                <a:solidFill>
                  <a:srgbClr val="FFFF00"/>
                </a:solidFill>
              </a:rPr>
              <a:t>ALL</a:t>
            </a:r>
            <a:r>
              <a:rPr lang="en-US" sz="1600" b="1" dirty="0" smtClean="0"/>
              <a:t> nations,</a:t>
            </a:r>
            <a:r>
              <a:rPr lang="en-US" sz="1600" b="1" dirty="0" smtClean="0">
                <a:solidFill>
                  <a:schemeClr val="tx1"/>
                </a:solidFill>
              </a:rPr>
              <a:t> baptizing </a:t>
            </a:r>
            <a:r>
              <a:rPr lang="en-US" sz="1600" b="1" dirty="0" smtClean="0"/>
              <a:t>them in the name of the Father and of the Son and of the Holy Spirit, and </a:t>
            </a:r>
            <a:r>
              <a:rPr lang="en-US" sz="1600" b="1" dirty="0" smtClean="0">
                <a:solidFill>
                  <a:schemeClr val="tx1"/>
                </a:solidFill>
              </a:rPr>
              <a:t>teaching</a:t>
            </a:r>
            <a:r>
              <a:rPr lang="en-US" sz="1600" b="1" dirty="0" smtClean="0"/>
              <a:t> them to obey everything I have commanded you. And </a:t>
            </a:r>
            <a:r>
              <a:rPr lang="en-US" sz="1600" b="1" dirty="0" smtClean="0">
                <a:solidFill>
                  <a:schemeClr val="tx1"/>
                </a:solidFill>
              </a:rPr>
              <a:t>surely I am with you </a:t>
            </a:r>
            <a:r>
              <a:rPr lang="en-US" sz="1600" b="1" dirty="0" smtClean="0"/>
              <a:t>always, to the very end of the age.“ Matt. 28:19</a:t>
            </a:r>
            <a:endParaRPr lang="en-US" sz="1600" b="1" dirty="0"/>
          </a:p>
        </p:txBody>
      </p:sp>
      <p:sp>
        <p:nvSpPr>
          <p:cNvPr id="10" name="Rectangle 9"/>
          <p:cNvSpPr/>
          <p:nvPr/>
        </p:nvSpPr>
        <p:spPr>
          <a:xfrm>
            <a:off x="6019800" y="4800600"/>
            <a:ext cx="2971800" cy="1828800"/>
          </a:xfrm>
          <a:prstGeom prst="rect">
            <a:avLst/>
          </a:prstGeom>
          <a:solidFill>
            <a:schemeClr val="accent4">
              <a:lumMod val="50000"/>
            </a:schemeClr>
          </a:solidFill>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smtClean="0"/>
              <a:t>Obey every law unless it contradicts the higher laws of the Sovereign God whose laws always supersede the laws of mere mortal man. </a:t>
            </a:r>
            <a:endParaRPr lang="en-US" sz="1600" b="1" dirty="0"/>
          </a:p>
        </p:txBody>
      </p:sp>
      <p:sp>
        <p:nvSpPr>
          <p:cNvPr id="11" name="Rectangle 10"/>
          <p:cNvSpPr/>
          <p:nvPr/>
        </p:nvSpPr>
        <p:spPr>
          <a:xfrm>
            <a:off x="6019800" y="3048000"/>
            <a:ext cx="2971800" cy="1524000"/>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t>Peter and the other apostles replied:  "</a:t>
            </a:r>
            <a:r>
              <a:rPr lang="en-US" sz="1600" b="1" dirty="0" smtClean="0">
                <a:solidFill>
                  <a:schemeClr val="tx1"/>
                </a:solidFill>
              </a:rPr>
              <a:t>We must obey God rather than men</a:t>
            </a:r>
            <a:r>
              <a:rPr lang="en-US" sz="1600" b="1" dirty="0" smtClean="0"/>
              <a:t>!” Acts 5:29 </a:t>
            </a:r>
            <a:endParaRPr lang="en-US" sz="1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6172200"/>
          </a:xfrm>
          <a:noFill/>
          <a:ln>
            <a:noFill/>
          </a:ln>
        </p:spPr>
        <p:style>
          <a:lnRef idx="0">
            <a:schemeClr val="dk1"/>
          </a:lnRef>
          <a:fillRef idx="3">
            <a:schemeClr val="dk1"/>
          </a:fillRef>
          <a:effectRef idx="3">
            <a:schemeClr val="dk1"/>
          </a:effectRef>
          <a:fontRef idx="minor">
            <a:schemeClr val="lt1"/>
          </a:fontRef>
        </p:style>
        <p:txBody>
          <a:bodyPr>
            <a:normAutofit/>
          </a:bodyPr>
          <a:lstStyle/>
          <a:p>
            <a:r>
              <a:rPr lang="zh-CN" altLang="en-US" sz="6700" dirty="0" smtClean="0">
                <a:ln>
                  <a:solidFill>
                    <a:schemeClr val="tx1"/>
                  </a:solidFill>
                </a:ln>
                <a:solidFill>
                  <a:srgbClr val="FF0000"/>
                </a:solidFill>
                <a:latin typeface="Aharoni" pitchFamily="2" charset="-79"/>
                <a:cs typeface="Aharoni" pitchFamily="2" charset="-79"/>
              </a:rPr>
              <a:t>下一个问题</a:t>
            </a:r>
            <a:r>
              <a:rPr lang="en-US" sz="6700" dirty="0" smtClean="0">
                <a:solidFill>
                  <a:schemeClr val="tx1"/>
                </a:solidFill>
                <a:latin typeface="Aharoni" pitchFamily="2" charset="-79"/>
                <a:cs typeface="Aharoni" pitchFamily="2" charset="-79"/>
              </a:rPr>
              <a:t/>
            </a:r>
            <a:br>
              <a:rPr lang="en-US" sz="6700" dirty="0" smtClean="0">
                <a:solidFill>
                  <a:schemeClr val="tx1"/>
                </a:solidFill>
                <a:latin typeface="Aharoni" pitchFamily="2" charset="-79"/>
                <a:cs typeface="Aharoni" pitchFamily="2" charset="-79"/>
              </a:rPr>
            </a:br>
            <a:r>
              <a:rPr lang="en-US" sz="2000" dirty="0" smtClean="0">
                <a:solidFill>
                  <a:schemeClr val="tx1"/>
                </a:solidFill>
                <a:latin typeface="Aharoni" pitchFamily="2" charset="-79"/>
                <a:cs typeface="Aharoni" pitchFamily="2" charset="-79"/>
              </a:rPr>
              <a:t>Next question…</a:t>
            </a:r>
            <a:endParaRPr lang="en-US" sz="2000" dirty="0">
              <a:solidFill>
                <a:schemeClr val="tx1"/>
              </a:solidFill>
              <a:latin typeface="Aharoni" pitchFamily="2" charset="-79"/>
              <a:cs typeface="Aharoni" pitchFamily="2" charset="-79"/>
            </a:endParaRPr>
          </a:p>
        </p:txBody>
      </p:sp>
      <p:pic>
        <p:nvPicPr>
          <p:cNvPr id="4098" name="Picture 2" descr="Thinking Person PNG HD Transparent Think #818131 - PNG Images - PNGio"/>
          <p:cNvPicPr>
            <a:picLocks noChangeAspect="1" noChangeArrowheads="1"/>
          </p:cNvPicPr>
          <p:nvPr/>
        </p:nvPicPr>
        <p:blipFill>
          <a:blip r:embed="rId2" cstate="print"/>
          <a:srcRect/>
          <a:stretch>
            <a:fillRect/>
          </a:stretch>
        </p:blipFill>
        <p:spPr bwMode="auto">
          <a:xfrm>
            <a:off x="4800600" y="330109"/>
            <a:ext cx="3952875" cy="652789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6000" b="1" dirty="0" smtClean="0">
                <a:solidFill>
                  <a:schemeClr val="tx1"/>
                </a:solidFill>
              </a:rPr>
              <a:t>自杀的人能去天堂吗？</a:t>
            </a:r>
            <a:endParaRPr lang="en-US" sz="6000" b="1" dirty="0" smtClean="0">
              <a:solidFill>
                <a:schemeClr val="tx1"/>
              </a:solidFill>
            </a:endParaRPr>
          </a:p>
          <a:p>
            <a:pPr algn="ctr"/>
            <a:r>
              <a:rPr lang="en-US" sz="2400" dirty="0" smtClean="0">
                <a:solidFill>
                  <a:schemeClr val="tx1"/>
                </a:solidFill>
              </a:rPr>
              <a:t>Can someone who commits suicide go to heaven?</a:t>
            </a:r>
            <a:endParaRPr lang="en-US" sz="2400" dirty="0">
              <a:solidFill>
                <a:schemeClr val="tx1"/>
              </a:solidFill>
            </a:endParaRPr>
          </a:p>
        </p:txBody>
      </p:sp>
      <p:sp>
        <p:nvSpPr>
          <p:cNvPr id="3" name="Rectangle 2"/>
          <p:cNvSpPr/>
          <p:nvPr/>
        </p:nvSpPr>
        <p:spPr>
          <a:xfrm>
            <a:off x="0" y="1600200"/>
            <a:ext cx="9144000" cy="1981200"/>
          </a:xfrm>
          <a:prstGeom prst="rect">
            <a:avLst/>
          </a:prstGeom>
          <a:ln w="762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4000" b="1" dirty="0" smtClean="0"/>
              <a:t>根据耶稣的话</a:t>
            </a:r>
            <a:r>
              <a:rPr lang="en-US" altLang="zh-CN" sz="4000" b="1" dirty="0" smtClean="0"/>
              <a:t>, </a:t>
            </a:r>
            <a:r>
              <a:rPr lang="zh-CN" altLang="en-US" sz="4000" b="1" dirty="0" smtClean="0"/>
              <a:t>只有</a:t>
            </a:r>
            <a:r>
              <a:rPr lang="en-US" altLang="zh-CN" sz="4000" b="1" dirty="0" smtClean="0"/>
              <a:t> </a:t>
            </a:r>
            <a:r>
              <a:rPr lang="en-US" altLang="zh-CN" sz="4000" b="1" dirty="0" smtClean="0">
                <a:solidFill>
                  <a:srgbClr val="FF0000"/>
                </a:solidFill>
              </a:rPr>
              <a:t>“</a:t>
            </a:r>
            <a:r>
              <a:rPr lang="zh-CN" altLang="en-US" sz="4000" b="1" dirty="0" smtClean="0">
                <a:solidFill>
                  <a:srgbClr val="FF0000"/>
                </a:solidFill>
              </a:rPr>
              <a:t>亵渎圣灵</a:t>
            </a:r>
            <a:r>
              <a:rPr lang="en-US" altLang="zh-CN" sz="4000" b="1" dirty="0" smtClean="0">
                <a:solidFill>
                  <a:srgbClr val="FF0000"/>
                </a:solidFill>
              </a:rPr>
              <a:t>”                   </a:t>
            </a:r>
          </a:p>
          <a:p>
            <a:pPr algn="ctr"/>
            <a:r>
              <a:rPr lang="zh-CN" altLang="en-US" sz="4000" b="1" dirty="0" smtClean="0"/>
              <a:t>的罪不可饶恕</a:t>
            </a:r>
            <a:r>
              <a:rPr lang="en-US" altLang="zh-CN" sz="4000" b="1" dirty="0" smtClean="0"/>
              <a:t>.    (</a:t>
            </a:r>
            <a:r>
              <a:rPr lang="zh-CN" altLang="en-US" sz="4000" b="1" dirty="0" smtClean="0"/>
              <a:t>可</a:t>
            </a:r>
            <a:r>
              <a:rPr lang="en-US" altLang="zh-CN" sz="4000" b="1" dirty="0" smtClean="0"/>
              <a:t>3:29)</a:t>
            </a:r>
            <a:endParaRPr lang="en-US" sz="4000" b="1" dirty="0" smtClean="0"/>
          </a:p>
          <a:p>
            <a:pPr algn="ctr"/>
            <a:r>
              <a:rPr lang="en-US" dirty="0" smtClean="0"/>
              <a:t>According to Jesus the only unforgivable sin is </a:t>
            </a:r>
          </a:p>
          <a:p>
            <a:pPr algn="ctr"/>
            <a:r>
              <a:rPr lang="en-US" dirty="0" smtClean="0">
                <a:solidFill>
                  <a:srgbClr val="FF0000"/>
                </a:solidFill>
              </a:rPr>
              <a:t>blasphemy against the Holy Spirit </a:t>
            </a:r>
            <a:r>
              <a:rPr lang="en-US" dirty="0" smtClean="0"/>
              <a:t>(Mark 3:29)</a:t>
            </a:r>
            <a:endParaRPr lang="en-US" dirty="0"/>
          </a:p>
        </p:txBody>
      </p:sp>
      <p:sp>
        <p:nvSpPr>
          <p:cNvPr id="5" name="Rectangle 4"/>
          <p:cNvSpPr/>
          <p:nvPr/>
        </p:nvSpPr>
        <p:spPr>
          <a:xfrm>
            <a:off x="0" y="3352800"/>
            <a:ext cx="9144000" cy="3505200"/>
          </a:xfrm>
          <a:prstGeom prst="rect">
            <a:avLst/>
          </a:prstGeom>
          <a:noFill/>
          <a:ln w="7620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4000" b="1" dirty="0" smtClean="0"/>
              <a:t>在马可福音三章的上下文中</a:t>
            </a:r>
            <a:r>
              <a:rPr lang="en-US" altLang="zh-CN" sz="4000" b="1" dirty="0" smtClean="0"/>
              <a:t>: “</a:t>
            </a:r>
            <a:r>
              <a:rPr lang="zh-CN" altLang="en-US" sz="4000" b="1" dirty="0" smtClean="0"/>
              <a:t>亵渎圣灵</a:t>
            </a:r>
            <a:r>
              <a:rPr lang="en-US" altLang="zh-CN" sz="4000" b="1" dirty="0" smtClean="0"/>
              <a:t>”</a:t>
            </a:r>
            <a:r>
              <a:rPr lang="zh-CN" altLang="en-US" sz="4000" b="1" dirty="0" smtClean="0"/>
              <a:t>就是</a:t>
            </a:r>
            <a:r>
              <a:rPr lang="en-US" altLang="zh-CN" sz="4000" b="1" dirty="0" smtClean="0"/>
              <a:t> </a:t>
            </a:r>
            <a:r>
              <a:rPr lang="en-US" altLang="zh-CN" sz="4000" b="1" dirty="0" smtClean="0">
                <a:solidFill>
                  <a:srgbClr val="FF0000"/>
                </a:solidFill>
              </a:rPr>
              <a:t>“</a:t>
            </a:r>
            <a:r>
              <a:rPr lang="zh-CN" altLang="en-US" sz="4000" b="1" dirty="0" smtClean="0">
                <a:solidFill>
                  <a:srgbClr val="FF0000"/>
                </a:solidFill>
              </a:rPr>
              <a:t>弃绝耶稣的信息</a:t>
            </a:r>
            <a:r>
              <a:rPr lang="en-US" altLang="zh-CN" sz="4000" b="1" dirty="0" smtClean="0">
                <a:solidFill>
                  <a:srgbClr val="FF0000"/>
                </a:solidFill>
              </a:rPr>
              <a:t>,</a:t>
            </a:r>
            <a:r>
              <a:rPr lang="zh-CN" altLang="en-US" sz="4000" b="1" dirty="0" smtClean="0">
                <a:solidFill>
                  <a:srgbClr val="FF0000"/>
                </a:solidFill>
              </a:rPr>
              <a:t>将耶稣基督的神迹和话语归因于撒旦的作为</a:t>
            </a:r>
            <a:r>
              <a:rPr lang="en-US" altLang="zh-CN" sz="4000" b="1" dirty="0" smtClean="0">
                <a:solidFill>
                  <a:srgbClr val="FF0000"/>
                </a:solidFill>
              </a:rPr>
              <a:t>.”</a:t>
            </a:r>
            <a:endParaRPr lang="en-US" sz="4000" b="1" dirty="0" smtClean="0">
              <a:solidFill>
                <a:srgbClr val="FF0000"/>
              </a:solidFill>
            </a:endParaRPr>
          </a:p>
          <a:p>
            <a:pPr algn="ctr"/>
            <a:r>
              <a:rPr lang="en-US" dirty="0" smtClean="0">
                <a:solidFill>
                  <a:schemeClr val="tx1"/>
                </a:solidFill>
              </a:rPr>
              <a:t>in context of Mark 3: The ‘blasphemy of the Holy Spirit’ is </a:t>
            </a:r>
            <a:r>
              <a:rPr lang="en-US" i="1" dirty="0" smtClean="0">
                <a:solidFill>
                  <a:schemeClr val="tx1"/>
                </a:solidFill>
              </a:rPr>
              <a:t>“the rejection of Jesus’ message         by the attributing to Satan the miraculous works and words of Jesus Christ.” </a:t>
            </a:r>
            <a:endParaRPr lang="en-US" i="1"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6000" b="1" dirty="0" smtClean="0">
                <a:solidFill>
                  <a:schemeClr val="tx1"/>
                </a:solidFill>
              </a:rPr>
              <a:t>自杀的人能去天堂吗？</a:t>
            </a:r>
            <a:endParaRPr lang="en-US" sz="6000" b="1" dirty="0" smtClean="0">
              <a:solidFill>
                <a:schemeClr val="tx1"/>
              </a:solidFill>
            </a:endParaRPr>
          </a:p>
          <a:p>
            <a:pPr algn="ctr"/>
            <a:r>
              <a:rPr lang="en-US" sz="2400" dirty="0" smtClean="0">
                <a:solidFill>
                  <a:schemeClr val="tx1"/>
                </a:solidFill>
              </a:rPr>
              <a:t>Can someone who commits suicide go to heaven?</a:t>
            </a:r>
            <a:endParaRPr lang="en-US" sz="2400" dirty="0">
              <a:solidFill>
                <a:schemeClr val="tx1"/>
              </a:solidFill>
            </a:endParaRPr>
          </a:p>
        </p:txBody>
      </p:sp>
      <p:sp>
        <p:nvSpPr>
          <p:cNvPr id="3" name="Rectangle 2"/>
          <p:cNvSpPr/>
          <p:nvPr/>
        </p:nvSpPr>
        <p:spPr>
          <a:xfrm>
            <a:off x="0" y="1447800"/>
            <a:ext cx="9144000" cy="5410200"/>
          </a:xfrm>
          <a:prstGeom prst="rect">
            <a:avLst/>
          </a:prstGeom>
          <a:ln w="76200">
            <a:noFill/>
          </a:ln>
        </p:spPr>
        <p:style>
          <a:lnRef idx="2">
            <a:schemeClr val="accent2"/>
          </a:lnRef>
          <a:fillRef idx="1">
            <a:schemeClr val="lt1"/>
          </a:fillRef>
          <a:effectRef idx="0">
            <a:schemeClr val="accent2"/>
          </a:effectRef>
          <a:fontRef idx="minor">
            <a:schemeClr val="dk1"/>
          </a:fontRef>
        </p:style>
        <p:txBody>
          <a:bodyPr rtlCol="0" anchor="t"/>
          <a:lstStyle/>
          <a:p>
            <a:pPr>
              <a:buFont typeface="Arial" charset="0"/>
              <a:buChar char="•"/>
            </a:pPr>
            <a:r>
              <a:rPr lang="zh-CN" altLang="en-US" sz="3200" b="1" dirty="0" smtClean="0"/>
              <a:t>抑郁症在世界范围内处于历史最高水平。自杀是</a:t>
            </a:r>
            <a:r>
              <a:rPr lang="en-US" altLang="zh-CN" sz="3200" b="1" dirty="0" smtClean="0"/>
              <a:t>13-24</a:t>
            </a:r>
            <a:r>
              <a:rPr lang="zh-CN" altLang="en-US" sz="3200" b="1" dirty="0" smtClean="0"/>
              <a:t>岁美国人的第二大死因。去年有近五万美国人自杀。</a:t>
            </a:r>
            <a:endParaRPr lang="en-US" altLang="zh-CN" sz="3200" b="1" dirty="0" smtClean="0">
              <a:solidFill>
                <a:schemeClr val="tx1"/>
              </a:solidFill>
            </a:endParaRPr>
          </a:p>
          <a:p>
            <a:pPr marL="625475" lvl="1" indent="-168275">
              <a:buFont typeface="Arial" charset="0"/>
              <a:buChar char="•"/>
            </a:pPr>
            <a:r>
              <a:rPr lang="en-US" dirty="0" smtClean="0">
                <a:solidFill>
                  <a:schemeClr val="tx1"/>
                </a:solidFill>
              </a:rPr>
              <a:t> </a:t>
            </a:r>
            <a:r>
              <a:rPr lang="en-US" dirty="0" smtClean="0"/>
              <a:t> Depression is at an all time high worldwide. Suicide is the #2 cause of death among Americans age 13-24. Nearly 50,000 Americans committed suicide last year. </a:t>
            </a:r>
          </a:p>
          <a:p>
            <a:pPr>
              <a:buFont typeface="Arial" charset="0"/>
              <a:buChar char="•"/>
            </a:pPr>
            <a:r>
              <a:rPr lang="zh-CN" altLang="en-US" sz="3200" b="1" dirty="0" smtClean="0">
                <a:solidFill>
                  <a:schemeClr val="tx1"/>
                </a:solidFill>
              </a:rPr>
              <a:t>“我们的国家是世界上自杀率最高的国家之一。”北京卫生局发言人毛羽说。</a:t>
            </a:r>
            <a:endParaRPr lang="en-US" altLang="zh-CN" sz="3200" b="1" dirty="0" smtClean="0">
              <a:solidFill>
                <a:schemeClr val="tx1"/>
              </a:solidFill>
            </a:endParaRPr>
          </a:p>
          <a:p>
            <a:pPr lvl="1">
              <a:buFont typeface="Arial" charset="0"/>
              <a:buChar char="•"/>
            </a:pPr>
            <a:r>
              <a:rPr lang="en-US" dirty="0" smtClean="0">
                <a:solidFill>
                  <a:schemeClr val="tx1"/>
                </a:solidFill>
              </a:rPr>
              <a:t> </a:t>
            </a:r>
            <a:r>
              <a:rPr lang="en-US" dirty="0" smtClean="0"/>
              <a:t> "Our nation has one of the highest rates of suicide in the world," -Beijing Health Bureau spokesman Mao Yu</a:t>
            </a:r>
          </a:p>
          <a:p>
            <a:pPr>
              <a:buFont typeface="Arial" charset="0"/>
              <a:buChar char="•"/>
            </a:pPr>
            <a:r>
              <a:rPr lang="zh-CN" altLang="en-US" sz="3200" b="1" dirty="0" smtClean="0">
                <a:solidFill>
                  <a:schemeClr val="tx1"/>
                </a:solidFill>
              </a:rPr>
              <a:t>在中国每年有二十八万人自杀身亡，一半以上是忧郁症患者。</a:t>
            </a:r>
            <a:endParaRPr lang="en-US" altLang="zh-CN" sz="3200" b="1" dirty="0" smtClean="0">
              <a:solidFill>
                <a:schemeClr val="tx1"/>
              </a:solidFill>
            </a:endParaRPr>
          </a:p>
          <a:p>
            <a:pPr lvl="1">
              <a:buFont typeface="Arial" charset="0"/>
              <a:buChar char="•"/>
            </a:pPr>
            <a:r>
              <a:rPr lang="en-US" dirty="0" smtClean="0">
                <a:solidFill>
                  <a:schemeClr val="tx1"/>
                </a:solidFill>
              </a:rPr>
              <a:t> </a:t>
            </a:r>
            <a:r>
              <a:rPr lang="en-US" dirty="0" smtClean="0"/>
              <a:t> About 287,000 people kill themselves in China every year.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6000" b="1" dirty="0" smtClean="0">
                <a:solidFill>
                  <a:schemeClr val="tx1"/>
                </a:solidFill>
              </a:rPr>
              <a:t>自杀的人能去天堂吗？</a:t>
            </a:r>
            <a:endParaRPr lang="en-US" sz="6000" b="1" dirty="0" smtClean="0">
              <a:solidFill>
                <a:schemeClr val="tx1"/>
              </a:solidFill>
            </a:endParaRPr>
          </a:p>
          <a:p>
            <a:pPr algn="ctr"/>
            <a:r>
              <a:rPr lang="en-US" sz="2400" dirty="0" smtClean="0">
                <a:solidFill>
                  <a:schemeClr val="tx1"/>
                </a:solidFill>
              </a:rPr>
              <a:t>Can someone who commits suicide go to heaven?</a:t>
            </a:r>
            <a:endParaRPr lang="en-US" sz="2400" dirty="0">
              <a:solidFill>
                <a:schemeClr val="tx1"/>
              </a:solidFill>
            </a:endParaRPr>
          </a:p>
        </p:txBody>
      </p:sp>
      <p:sp>
        <p:nvSpPr>
          <p:cNvPr id="3" name="Rectangle 2"/>
          <p:cNvSpPr/>
          <p:nvPr/>
        </p:nvSpPr>
        <p:spPr>
          <a:xfrm>
            <a:off x="0" y="1524000"/>
            <a:ext cx="9144000" cy="1600200"/>
          </a:xfrm>
          <a:prstGeom prst="rect">
            <a:avLst/>
          </a:prstGeom>
          <a:ln w="76200">
            <a:no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3600" b="1" dirty="0" smtClean="0"/>
              <a:t>     根据圣经，无论发生什么，基督徒都拥有永生，这一点毫无疑问 </a:t>
            </a:r>
            <a:r>
              <a:rPr lang="en-US" altLang="zh-CN" sz="3600" b="1" dirty="0" smtClean="0"/>
              <a:t>(</a:t>
            </a:r>
            <a:r>
              <a:rPr lang="zh-CN" altLang="en-US" sz="3600" b="1" dirty="0" smtClean="0"/>
              <a:t>约一</a:t>
            </a:r>
            <a:r>
              <a:rPr lang="en-US" altLang="zh-CN" sz="3600" b="1" dirty="0" smtClean="0"/>
              <a:t>5:13)</a:t>
            </a:r>
            <a:endParaRPr lang="en-US" sz="3600" b="1" dirty="0" smtClean="0"/>
          </a:p>
        </p:txBody>
      </p:sp>
      <p:sp>
        <p:nvSpPr>
          <p:cNvPr id="5" name="Rectangle 4"/>
          <p:cNvSpPr/>
          <p:nvPr/>
        </p:nvSpPr>
        <p:spPr>
          <a:xfrm>
            <a:off x="0" y="3124200"/>
            <a:ext cx="8915400" cy="3505200"/>
          </a:xfrm>
          <a:prstGeom prst="rect">
            <a:avLst/>
          </a:prstGeom>
          <a:noFill/>
          <a:ln w="76200">
            <a:no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4000" b="1" dirty="0" smtClean="0"/>
              <a:t>    </a:t>
            </a:r>
            <a:r>
              <a:rPr lang="zh-CN" altLang="en-US" sz="3600" b="1" dirty="0" smtClean="0"/>
              <a:t>任何事都不能把基督徒和神的爱隔离！当然自杀也不能将他们与神的爱隔绝。耶稣为我们的罪而死</a:t>
            </a:r>
            <a:r>
              <a:rPr lang="en-US" altLang="zh-CN" sz="3600" b="1" dirty="0" smtClean="0"/>
              <a:t>……</a:t>
            </a:r>
            <a:r>
              <a:rPr lang="zh-CN" altLang="en-US" sz="3600" b="1" dirty="0" smtClean="0"/>
              <a:t>如果一个真正的基督徒因受到精神打击导致懦弱而自杀</a:t>
            </a:r>
            <a:r>
              <a:rPr lang="en-US" altLang="zh-CN" sz="3600" b="1" dirty="0" smtClean="0"/>
              <a:t>, </a:t>
            </a:r>
            <a:r>
              <a:rPr lang="zh-CN" altLang="en-US" sz="3600" b="1" dirty="0" smtClean="0"/>
              <a:t>耶稣的死也偿还了这个罪。</a:t>
            </a:r>
            <a:r>
              <a:rPr lang="en-US" altLang="zh-CN" sz="3600" b="1" dirty="0" smtClean="0"/>
              <a:t>(</a:t>
            </a:r>
            <a:r>
              <a:rPr lang="zh-CN" altLang="en-US" sz="3600" b="1" dirty="0" smtClean="0"/>
              <a:t>罗马书</a:t>
            </a:r>
            <a:r>
              <a:rPr lang="en-US" altLang="zh-CN" sz="3600" b="1" dirty="0" smtClean="0"/>
              <a:t>8</a:t>
            </a:r>
            <a:r>
              <a:rPr lang="zh-CN" altLang="en-US" sz="3600" b="1" dirty="0" smtClean="0"/>
              <a:t>：</a:t>
            </a:r>
            <a:r>
              <a:rPr lang="en-US" altLang="zh-CN" sz="3600" b="1" dirty="0" smtClean="0"/>
              <a:t>38-39)</a:t>
            </a:r>
            <a:endParaRPr lang="en-US" sz="3600" b="1" dirty="0" smtClean="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534400" cy="6629400"/>
          </a:xfrm>
          <a:prstGeom prst="rect">
            <a:avLst/>
          </a:prstGeom>
          <a:ln w="76200">
            <a:noFill/>
          </a:ln>
        </p:spPr>
        <p:style>
          <a:lnRef idx="2">
            <a:schemeClr val="accent2"/>
          </a:lnRef>
          <a:fillRef idx="1">
            <a:schemeClr val="lt1"/>
          </a:fillRef>
          <a:effectRef idx="0">
            <a:schemeClr val="accent2"/>
          </a:effectRef>
          <a:fontRef idx="minor">
            <a:schemeClr val="dk1"/>
          </a:fontRef>
        </p:style>
        <p:txBody>
          <a:bodyPr rtlCol="0" anchor="t"/>
          <a:lstStyle/>
          <a:p>
            <a:pPr>
              <a:buFont typeface="Arial" charset="0"/>
              <a:buChar char="•"/>
            </a:pPr>
            <a:r>
              <a:rPr lang="zh-CN" altLang="en-US" sz="3200" dirty="0" smtClean="0">
                <a:ln>
                  <a:solidFill>
                    <a:schemeClr val="tx1"/>
                  </a:solidFill>
                </a:ln>
                <a:solidFill>
                  <a:srgbClr val="0070C0"/>
                </a:solidFill>
              </a:rPr>
              <a:t>基督徒也不能幸免于抑郁、化学失衡、双相情感障碍或精神健康问题</a:t>
            </a:r>
            <a:r>
              <a:rPr lang="en-US" altLang="zh-CN" sz="3200" dirty="0" smtClean="0">
                <a:ln>
                  <a:solidFill>
                    <a:schemeClr val="tx1"/>
                  </a:solidFill>
                </a:ln>
                <a:solidFill>
                  <a:srgbClr val="0070C0"/>
                </a:solidFill>
              </a:rPr>
              <a:t>(</a:t>
            </a:r>
            <a:r>
              <a:rPr lang="zh-CN" altLang="en-US" sz="3200" dirty="0" smtClean="0">
                <a:ln>
                  <a:solidFill>
                    <a:schemeClr val="tx1"/>
                  </a:solidFill>
                </a:ln>
                <a:solidFill>
                  <a:srgbClr val="0070C0"/>
                </a:solidFill>
              </a:rPr>
              <a:t>所有这些都是每年造成自杀的原因</a:t>
            </a:r>
            <a:r>
              <a:rPr lang="en-US" altLang="zh-CN" sz="3200" dirty="0" smtClean="0">
                <a:ln>
                  <a:solidFill>
                    <a:schemeClr val="tx1"/>
                  </a:solidFill>
                </a:ln>
                <a:solidFill>
                  <a:srgbClr val="0070C0"/>
                </a:solidFill>
              </a:rPr>
              <a:t>)</a:t>
            </a:r>
            <a:r>
              <a:rPr lang="zh-CN" altLang="en-US" sz="3200" dirty="0" smtClean="0">
                <a:ln>
                  <a:solidFill>
                    <a:schemeClr val="tx1"/>
                  </a:solidFill>
                </a:ln>
                <a:solidFill>
                  <a:srgbClr val="0070C0"/>
                </a:solidFill>
              </a:rPr>
              <a:t>。</a:t>
            </a:r>
            <a:endParaRPr lang="en-US" altLang="zh-CN" sz="3200" dirty="0" smtClean="0">
              <a:ln>
                <a:solidFill>
                  <a:schemeClr val="tx1"/>
                </a:solidFill>
              </a:ln>
              <a:solidFill>
                <a:srgbClr val="0070C0"/>
              </a:solidFill>
            </a:endParaRPr>
          </a:p>
          <a:p>
            <a:pPr marL="625475" lvl="1" indent="-168275">
              <a:buFont typeface="Arial" charset="0"/>
              <a:buChar char="•"/>
            </a:pPr>
            <a:r>
              <a:rPr lang="en-US" dirty="0" smtClean="0">
                <a:solidFill>
                  <a:schemeClr val="tx1"/>
                </a:solidFill>
              </a:rPr>
              <a:t> </a:t>
            </a:r>
            <a:r>
              <a:rPr lang="en-US" dirty="0" smtClean="0"/>
              <a:t>Christians are not immune to depression, chemical imbalance, bipolar disorder or mental health problems (all of which account for many suicides yearly).</a:t>
            </a:r>
          </a:p>
          <a:p>
            <a:pPr>
              <a:buFont typeface="Arial" charset="0"/>
              <a:buChar char="•"/>
            </a:pPr>
            <a:r>
              <a:rPr lang="zh-CN" altLang="en-US" sz="3200" dirty="0" smtClean="0">
                <a:ln>
                  <a:solidFill>
                    <a:schemeClr val="tx1"/>
                  </a:solidFill>
                </a:ln>
                <a:solidFill>
                  <a:srgbClr val="0070C0"/>
                </a:solidFill>
              </a:rPr>
              <a:t> 在过去的两年里，美国有许多著名的牧师或他们的家庭成员自杀。</a:t>
            </a:r>
            <a:endParaRPr lang="en-US" altLang="zh-CN" sz="3200" dirty="0" smtClean="0">
              <a:ln>
                <a:solidFill>
                  <a:schemeClr val="tx1"/>
                </a:solidFill>
              </a:ln>
              <a:solidFill>
                <a:srgbClr val="0070C0"/>
              </a:solidFill>
            </a:endParaRPr>
          </a:p>
          <a:p>
            <a:pPr marL="625475" lvl="1" indent="-168275">
              <a:buFont typeface="Arial" charset="0"/>
              <a:buChar char="•"/>
            </a:pPr>
            <a:r>
              <a:rPr lang="en-US" dirty="0" smtClean="0">
                <a:solidFill>
                  <a:schemeClr val="tx1"/>
                </a:solidFill>
              </a:rPr>
              <a:t> </a:t>
            </a:r>
            <a:r>
              <a:rPr lang="en-US" dirty="0" smtClean="0"/>
              <a:t>In the last 2 years, numerous famous pastors or their family members have committed suicide in the U.S. </a:t>
            </a:r>
          </a:p>
          <a:p>
            <a:pPr>
              <a:buFont typeface="Arial" charset="0"/>
              <a:buChar char="•"/>
            </a:pPr>
            <a:r>
              <a:rPr lang="en-US" altLang="zh-CN" sz="3200" dirty="0" smtClean="0">
                <a:ln>
                  <a:solidFill>
                    <a:schemeClr val="tx1"/>
                  </a:solidFill>
                </a:ln>
                <a:solidFill>
                  <a:srgbClr val="0070C0"/>
                </a:solidFill>
              </a:rPr>
              <a:t> </a:t>
            </a:r>
            <a:r>
              <a:rPr lang="zh-CN" altLang="en-US" sz="3200" dirty="0" smtClean="0">
                <a:ln>
                  <a:solidFill>
                    <a:schemeClr val="tx1"/>
                  </a:solidFill>
                </a:ln>
                <a:solidFill>
                  <a:srgbClr val="0070C0"/>
                </a:solidFill>
              </a:rPr>
              <a:t>我们所有的罪都被耶稣的血遮盖了，而不仅仅只是那些我们死前有时间请求宽恕的罪。</a:t>
            </a:r>
            <a:endParaRPr lang="en-US" altLang="zh-CN" sz="3200" dirty="0" smtClean="0">
              <a:ln>
                <a:solidFill>
                  <a:schemeClr val="tx1"/>
                </a:solidFill>
              </a:ln>
              <a:solidFill>
                <a:srgbClr val="0070C0"/>
              </a:solidFill>
            </a:endParaRPr>
          </a:p>
          <a:p>
            <a:pPr marL="625475" lvl="1" indent="-168275">
              <a:buFont typeface="Arial" charset="0"/>
              <a:buChar char="•"/>
            </a:pPr>
            <a:r>
              <a:rPr lang="en-US" dirty="0" smtClean="0">
                <a:solidFill>
                  <a:schemeClr val="tx1"/>
                </a:solidFill>
              </a:rPr>
              <a:t> </a:t>
            </a:r>
            <a:r>
              <a:rPr lang="en-US" dirty="0" smtClean="0"/>
              <a:t>ALL of our sins have been covered by the blood of Jesus, not just those we have time to ask forgiveness for before we die.</a:t>
            </a:r>
          </a:p>
          <a:p>
            <a:pPr>
              <a:buFont typeface="Arial" charset="0"/>
              <a:buChar char="•"/>
            </a:pPr>
            <a:r>
              <a:rPr lang="zh-CN" altLang="en-US" sz="3200" dirty="0" smtClean="0">
                <a:ln>
                  <a:solidFill>
                    <a:schemeClr val="tx1"/>
                  </a:solidFill>
                </a:ln>
                <a:solidFill>
                  <a:srgbClr val="0070C0"/>
                </a:solidFill>
              </a:rPr>
              <a:t>这不等于说自杀不是违背神的一种严重的罪。</a:t>
            </a:r>
            <a:endParaRPr lang="en-US" altLang="zh-CN" sz="3200" dirty="0" smtClean="0">
              <a:ln>
                <a:solidFill>
                  <a:schemeClr val="tx1"/>
                </a:solidFill>
              </a:ln>
              <a:solidFill>
                <a:srgbClr val="0070C0"/>
              </a:solidFill>
            </a:endParaRPr>
          </a:p>
          <a:p>
            <a:r>
              <a:rPr lang="zh-CN" altLang="en-US" sz="3200" dirty="0" smtClean="0">
                <a:ln>
                  <a:solidFill>
                    <a:schemeClr val="tx1"/>
                  </a:solidFill>
                </a:ln>
                <a:solidFill>
                  <a:srgbClr val="0070C0"/>
                </a:solidFill>
              </a:rPr>
              <a:t> 基督徒的生命乃为神而活</a:t>
            </a:r>
            <a:r>
              <a:rPr lang="en-US" altLang="zh-CN" sz="3200" dirty="0" smtClean="0">
                <a:ln>
                  <a:solidFill>
                    <a:schemeClr val="tx1"/>
                  </a:solidFill>
                </a:ln>
                <a:solidFill>
                  <a:srgbClr val="0070C0"/>
                </a:solidFill>
              </a:rPr>
              <a:t>——</a:t>
            </a:r>
            <a:r>
              <a:rPr lang="zh-CN" altLang="en-US" sz="3200" dirty="0" smtClean="0">
                <a:ln>
                  <a:solidFill>
                    <a:schemeClr val="tx1"/>
                  </a:solidFill>
                </a:ln>
                <a:solidFill>
                  <a:srgbClr val="0070C0"/>
                </a:solidFill>
              </a:rPr>
              <a:t>什么时候死只有上帝能决定。</a:t>
            </a:r>
            <a:endParaRPr lang="en-US" altLang="zh-CN" sz="3200" dirty="0" smtClean="0">
              <a:ln>
                <a:solidFill>
                  <a:schemeClr val="tx1"/>
                </a:solidFill>
              </a:ln>
              <a:solidFill>
                <a:srgbClr val="0070C0"/>
              </a:solidFill>
            </a:endParaRPr>
          </a:p>
          <a:p>
            <a:pPr marL="625475" lvl="1" indent="-168275"/>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304800" y="228600"/>
            <a:ext cx="8458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疑难问题的诚实答案</a:t>
            </a:r>
            <a:endPar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0"/>
            <a:ext cx="9144000" cy="609600"/>
          </a:xfrm>
          <a:solidFill>
            <a:schemeClr val="accent5">
              <a:lumMod val="50000"/>
            </a:schemeClr>
          </a:solidFill>
        </p:spPr>
        <p:txBody>
          <a:bodyPr>
            <a:noAutofit/>
          </a:bodyPr>
          <a:lstStyle/>
          <a:p>
            <a:r>
              <a:rPr lang="zh-CN" altLang="en-US" dirty="0" smtClean="0">
                <a:solidFill>
                  <a:schemeClr val="bg1"/>
                </a:solidFill>
                <a:latin typeface="Copperplate Gothic Bold" pitchFamily="34" charset="0"/>
              </a:rPr>
              <a:t>谢谢</a:t>
            </a:r>
            <a:r>
              <a:rPr lang="en-US" altLang="zh-CN" dirty="0" smtClean="0">
                <a:solidFill>
                  <a:schemeClr val="bg1"/>
                </a:solidFill>
                <a:latin typeface="Copperplate Gothic Bold" pitchFamily="34" charset="0"/>
              </a:rPr>
              <a:t> </a:t>
            </a:r>
            <a:endParaRPr lang="en-US" dirty="0">
              <a:solidFill>
                <a:schemeClr val="bg1"/>
              </a:solidFill>
              <a:latin typeface="Copperplate Gothic Bold" pitchFamily="34" charset="0"/>
            </a:endParaRPr>
          </a:p>
        </p:txBody>
      </p:sp>
      <p:sp>
        <p:nvSpPr>
          <p:cNvPr id="9" name="Title 3"/>
          <p:cNvSpPr txBox="1">
            <a:spLocks/>
          </p:cNvSpPr>
          <p:nvPr/>
        </p:nvSpPr>
        <p:spPr>
          <a:xfrm>
            <a:off x="0" y="6324600"/>
            <a:ext cx="9144000" cy="533400"/>
          </a:xfrm>
          <a:prstGeom prst="rect">
            <a:avLst/>
          </a:prstGeom>
          <a:solidFill>
            <a:schemeClr val="accent5">
              <a:lumMod val="5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normalizeH="0" baseline="0" noProof="0" dirty="0" smtClean="0">
                <a:solidFill>
                  <a:schemeClr val="bg1"/>
                </a:solidFill>
                <a:uLnTx/>
                <a:uFillTx/>
                <a:latin typeface="Century Gothic" pitchFamily="34" charset="0"/>
                <a:ea typeface="+mj-ea"/>
                <a:cs typeface="+mj-cs"/>
              </a:rPr>
              <a:t>THANK YOU</a:t>
            </a:r>
            <a:endParaRPr kumimoji="0" lang="en-US" sz="2400" i="0" u="none" strike="noStrike" kern="1200" normalizeH="0" baseline="0" noProof="0" dirty="0">
              <a:solidFill>
                <a:schemeClr val="bg1"/>
              </a:solidFill>
              <a:uLnTx/>
              <a:uFillTx/>
              <a:latin typeface="Century Gothic" pitchFamily="34" charset="0"/>
              <a:ea typeface="+mj-ea"/>
              <a:cs typeface="+mj-cs"/>
            </a:endParaRPr>
          </a:p>
        </p:txBody>
      </p:sp>
      <p:sp>
        <p:nvSpPr>
          <p:cNvPr id="7" name="Rectangle 6"/>
          <p:cNvSpPr/>
          <p:nvPr/>
        </p:nvSpPr>
        <p:spPr>
          <a:xfrm>
            <a:off x="5181600" y="5105399"/>
            <a:ext cx="3810000" cy="1261884"/>
          </a:xfrm>
          <a:prstGeom prst="rect">
            <a:avLst/>
          </a:prstGeom>
        </p:spPr>
        <p:txBody>
          <a:bodyPr wrap="square">
            <a:spAutoFit/>
          </a:bodyPr>
          <a:lstStyle/>
          <a:p>
            <a:pPr algn="ctr"/>
            <a:r>
              <a:rPr lang="zh-CN" altLang="en-US" sz="2400" b="1" dirty="0" smtClean="0">
                <a:solidFill>
                  <a:schemeClr val="accent5">
                    <a:lumMod val="50000"/>
                  </a:schemeClr>
                </a:solidFill>
              </a:rPr>
              <a:t>如果您希望奉献，请扫上面的二维码。</a:t>
            </a:r>
            <a:endParaRPr lang="en-US" altLang="zh-CN" sz="2400" b="1" dirty="0" smtClean="0">
              <a:solidFill>
                <a:schemeClr val="accent5">
                  <a:lumMod val="50000"/>
                </a:schemeClr>
              </a:solidFill>
            </a:endParaRPr>
          </a:p>
          <a:p>
            <a:pPr algn="ctr"/>
            <a:r>
              <a:rPr lang="zh-CN" altLang="en-US" sz="2400" b="1" dirty="0" smtClean="0">
                <a:solidFill>
                  <a:schemeClr val="accent5">
                    <a:lumMod val="50000"/>
                  </a:schemeClr>
                </a:solidFill>
              </a:rPr>
              <a:t>愿主恩待您！</a:t>
            </a:r>
            <a:r>
              <a:rPr lang="zh-CN" altLang="en-US" sz="2800" dirty="0" smtClean="0">
                <a:solidFill>
                  <a:schemeClr val="accent5">
                    <a:lumMod val="50000"/>
                  </a:schemeClr>
                </a:solidFill>
              </a:rPr>
              <a:t> </a:t>
            </a:r>
            <a:endParaRPr lang="en-US" sz="2800" dirty="0">
              <a:solidFill>
                <a:schemeClr val="accent5">
                  <a:lumMod val="50000"/>
                </a:schemeClr>
              </a:solidFill>
            </a:endParaRPr>
          </a:p>
        </p:txBody>
      </p:sp>
      <p:sp>
        <p:nvSpPr>
          <p:cNvPr id="8" name="TextBox 7"/>
          <p:cNvSpPr txBox="1"/>
          <p:nvPr/>
        </p:nvSpPr>
        <p:spPr>
          <a:xfrm>
            <a:off x="228600" y="909221"/>
            <a:ext cx="4495800" cy="4893647"/>
          </a:xfrm>
          <a:prstGeom prst="rect">
            <a:avLst/>
          </a:prstGeom>
          <a:noFill/>
          <a:ln w="38100">
            <a:solidFill>
              <a:schemeClr val="tx1"/>
            </a:solidFill>
          </a:ln>
        </p:spPr>
        <p:txBody>
          <a:bodyPr wrap="square" rtlCol="0">
            <a:spAutoFit/>
          </a:bodyPr>
          <a:lstStyle/>
          <a:p>
            <a:pPr algn="ctr"/>
            <a:r>
              <a:rPr lang="zh-CN" altLang="en-US" sz="2400" b="1" dirty="0" smtClean="0">
                <a:solidFill>
                  <a:srgbClr val="C00000"/>
                </a:solidFill>
              </a:rPr>
              <a:t>奉献支持</a:t>
            </a:r>
            <a:endParaRPr lang="en-US" altLang="zh-CN" sz="2400" b="1" dirty="0" smtClean="0">
              <a:solidFill>
                <a:srgbClr val="C00000"/>
              </a:solidFill>
            </a:endParaRPr>
          </a:p>
          <a:p>
            <a:r>
              <a:rPr lang="zh-CN" altLang="en-US" sz="2400" dirty="0" smtClean="0">
                <a:ln>
                  <a:solidFill>
                    <a:schemeClr val="accent5">
                      <a:lumMod val="50000"/>
                    </a:schemeClr>
                  </a:solidFill>
                </a:ln>
                <a:solidFill>
                  <a:schemeClr val="accent5">
                    <a:lumMod val="50000"/>
                  </a:schemeClr>
                </a:solidFill>
              </a:rPr>
              <a:t>  </a:t>
            </a:r>
            <a:r>
              <a:rPr lang="en-US" altLang="zh-CN" sz="2400" dirty="0" smtClean="0">
                <a:ln>
                  <a:solidFill>
                    <a:schemeClr val="accent5">
                      <a:lumMod val="50000"/>
                    </a:schemeClr>
                  </a:solidFill>
                </a:ln>
                <a:solidFill>
                  <a:schemeClr val="accent5">
                    <a:lumMod val="50000"/>
                  </a:schemeClr>
                </a:solidFill>
              </a:rPr>
              <a:t>1. </a:t>
            </a:r>
            <a:r>
              <a:rPr lang="zh-CN" altLang="en-US" sz="2400" b="1" dirty="0" smtClean="0">
                <a:ln>
                  <a:solidFill>
                    <a:schemeClr val="accent5">
                      <a:lumMod val="50000"/>
                    </a:schemeClr>
                  </a:solidFill>
                </a:ln>
                <a:solidFill>
                  <a:schemeClr val="accent5">
                    <a:lumMod val="50000"/>
                  </a:schemeClr>
                </a:solidFill>
              </a:rPr>
              <a:t>请在祷告中记念我们</a:t>
            </a:r>
            <a:endParaRPr lang="zh-CN" altLang="en-US" sz="2400" dirty="0" smtClean="0">
              <a:ln>
                <a:solidFill>
                  <a:schemeClr val="accent5">
                    <a:lumMod val="50000"/>
                  </a:schemeClr>
                </a:solidFill>
              </a:ln>
              <a:solidFill>
                <a:schemeClr val="accent5">
                  <a:lumMod val="50000"/>
                </a:schemeClr>
              </a:solidFill>
            </a:endParaRPr>
          </a:p>
          <a:p>
            <a:r>
              <a:rPr lang="zh-CN" altLang="en-US" sz="2400" dirty="0" smtClean="0"/>
              <a:t>       我们相信上帝会回应祂孩子们的祈祷。我们祷告不是要神照我们的旨意行，乃是我们要照祂的旨意行。请继续以感恩的心祈求神满足我们在智慧、方向、安全和财务上的需要。</a:t>
            </a:r>
          </a:p>
          <a:p>
            <a:pPr marL="457200" indent="-457200"/>
            <a:r>
              <a:rPr lang="zh-CN" altLang="en-US" sz="2400" dirty="0" smtClean="0">
                <a:ln>
                  <a:solidFill>
                    <a:schemeClr val="accent5">
                      <a:lumMod val="50000"/>
                    </a:schemeClr>
                  </a:solidFill>
                </a:ln>
                <a:solidFill>
                  <a:schemeClr val="accent5">
                    <a:lumMod val="50000"/>
                  </a:schemeClr>
                </a:solidFill>
              </a:rPr>
              <a:t>  </a:t>
            </a:r>
            <a:r>
              <a:rPr lang="en-US" altLang="zh-CN" sz="2400" dirty="0" smtClean="0">
                <a:ln>
                  <a:solidFill>
                    <a:schemeClr val="accent5">
                      <a:lumMod val="50000"/>
                    </a:schemeClr>
                  </a:solidFill>
                </a:ln>
                <a:solidFill>
                  <a:schemeClr val="accent5">
                    <a:lumMod val="50000"/>
                  </a:schemeClr>
                </a:solidFill>
              </a:rPr>
              <a:t>2. </a:t>
            </a:r>
            <a:r>
              <a:rPr lang="zh-CN" altLang="en-US" sz="2400" b="1" dirty="0" smtClean="0">
                <a:ln>
                  <a:solidFill>
                    <a:schemeClr val="accent5">
                      <a:lumMod val="50000"/>
                    </a:schemeClr>
                  </a:solidFill>
                </a:ln>
                <a:solidFill>
                  <a:schemeClr val="accent5">
                    <a:lumMod val="50000"/>
                  </a:schemeClr>
                </a:solidFill>
              </a:rPr>
              <a:t>请考虑给予事工财政支援</a:t>
            </a:r>
            <a:endParaRPr lang="zh-CN" altLang="en-US" sz="2400" dirty="0" smtClean="0">
              <a:ln>
                <a:solidFill>
                  <a:schemeClr val="accent5">
                    <a:lumMod val="50000"/>
                  </a:schemeClr>
                </a:solidFill>
              </a:ln>
              <a:solidFill>
                <a:schemeClr val="accent5">
                  <a:lumMod val="50000"/>
                </a:schemeClr>
              </a:solidFill>
            </a:endParaRPr>
          </a:p>
          <a:p>
            <a:r>
              <a:rPr lang="zh-CN" altLang="en-US" sz="2400" dirty="0" smtClean="0"/>
              <a:t>       提供给中国基督徒的任何培训我们都不收费。所有的费用，包括课程开发，旅途费用都仰赖于忠心慷慨的支持者帮助支付。</a:t>
            </a: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5181600" y="838200"/>
            <a:ext cx="3429000" cy="4289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62600" cy="1676400"/>
          </a:xfrm>
          <a:noFill/>
          <a:ln>
            <a:noFill/>
          </a:ln>
        </p:spPr>
        <p:style>
          <a:lnRef idx="0">
            <a:schemeClr val="dk1"/>
          </a:lnRef>
          <a:fillRef idx="3">
            <a:schemeClr val="dk1"/>
          </a:fillRef>
          <a:effectRef idx="3">
            <a:schemeClr val="dk1"/>
          </a:effectRef>
          <a:fontRef idx="minor">
            <a:schemeClr val="lt1"/>
          </a:fontRef>
        </p:style>
        <p:txBody>
          <a:bodyPr>
            <a:normAutofit/>
          </a:bodyPr>
          <a:lstStyle/>
          <a:p>
            <a:r>
              <a:rPr lang="zh-CN" altLang="en-US" sz="6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itchFamily="2" charset="-79"/>
                <a:cs typeface="Aharoni" pitchFamily="2" charset="-79"/>
              </a:rPr>
              <a:t>下一个问题</a:t>
            </a:r>
            <a:r>
              <a:rPr lang="en-US" altLang="zh-CN" sz="6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haroni" pitchFamily="2" charset="-79"/>
                <a:cs typeface="Aharoni" pitchFamily="2" charset="-79"/>
              </a:rPr>
              <a:t>…</a:t>
            </a:r>
            <a:r>
              <a:rPr lang="en-US" sz="6700" dirty="0" smtClean="0">
                <a:solidFill>
                  <a:schemeClr val="tx1"/>
                </a:solidFill>
                <a:latin typeface="Aharoni" pitchFamily="2" charset="-79"/>
                <a:cs typeface="Aharoni" pitchFamily="2" charset="-79"/>
              </a:rPr>
              <a:t/>
            </a:r>
            <a:br>
              <a:rPr lang="en-US" sz="6700" dirty="0" smtClean="0">
                <a:solidFill>
                  <a:schemeClr val="tx1"/>
                </a:solidFill>
                <a:latin typeface="Aharoni" pitchFamily="2" charset="-79"/>
                <a:cs typeface="Aharoni" pitchFamily="2" charset="-79"/>
              </a:rPr>
            </a:br>
            <a:r>
              <a:rPr lang="en-US" sz="2000" dirty="0" smtClean="0">
                <a:solidFill>
                  <a:schemeClr val="tx1"/>
                </a:solidFill>
                <a:latin typeface="Aharoni" pitchFamily="2" charset="-79"/>
                <a:cs typeface="Aharoni" pitchFamily="2" charset="-79"/>
              </a:rPr>
              <a:t>Next question…</a:t>
            </a:r>
            <a:endParaRPr lang="en-US" sz="2000" dirty="0">
              <a:solidFill>
                <a:schemeClr val="tx1"/>
              </a:solidFill>
              <a:latin typeface="Aharoni" pitchFamily="2" charset="-79"/>
              <a:cs typeface="Aharoni" pitchFamily="2" charset="-79"/>
            </a:endParaRPr>
          </a:p>
        </p:txBody>
      </p:sp>
      <p:pic>
        <p:nvPicPr>
          <p:cNvPr id="27650" name="Picture 2" descr="Thinking Man Reflection Thou - Free photo on Pixabay"/>
          <p:cNvPicPr>
            <a:picLocks noChangeAspect="1" noChangeArrowheads="1"/>
          </p:cNvPicPr>
          <p:nvPr/>
        </p:nvPicPr>
        <p:blipFill>
          <a:blip r:embed="rId2" cstate="print"/>
          <a:srcRect/>
          <a:stretch>
            <a:fillRect/>
          </a:stretch>
        </p:blipFill>
        <p:spPr bwMode="auto">
          <a:xfrm>
            <a:off x="2209800" y="996753"/>
            <a:ext cx="6553200" cy="586124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ounded Rectangle 3"/>
          <p:cNvSpPr/>
          <p:nvPr/>
        </p:nvSpPr>
        <p:spPr>
          <a:xfrm>
            <a:off x="152400" y="228600"/>
            <a:ext cx="8839200" cy="25146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6000" b="1" dirty="0" smtClean="0">
                <a:solidFill>
                  <a:schemeClr val="tx1"/>
                </a:solidFill>
              </a:rPr>
              <a:t>圣经如何看待不同人种和不同信仰的通婚？</a:t>
            </a:r>
            <a:endParaRPr lang="en-US" sz="6000" b="1" dirty="0" smtClean="0">
              <a:solidFill>
                <a:schemeClr val="tx1"/>
              </a:solidFill>
            </a:endParaRPr>
          </a:p>
          <a:p>
            <a:pPr algn="ctr"/>
            <a:r>
              <a:rPr lang="en-US" sz="2000" b="1" dirty="0" smtClean="0">
                <a:solidFill>
                  <a:schemeClr val="tx1"/>
                </a:solidFill>
                <a:effectLst>
                  <a:outerShdw blurRad="38100" dist="38100" dir="2700000" algn="tl">
                    <a:srgbClr val="000000">
                      <a:alpha val="43137"/>
                    </a:srgbClr>
                  </a:outerShdw>
                </a:effectLst>
              </a:rPr>
              <a:t>What does the Bible say about interracial or interfaith marriages?</a:t>
            </a:r>
            <a:endParaRPr lang="en-US" sz="2000" b="1" dirty="0">
              <a:solidFill>
                <a:schemeClr val="tx1"/>
              </a:solidFill>
              <a:effectLst>
                <a:outerShdw blurRad="38100" dist="38100" dir="2700000" algn="tl">
                  <a:srgbClr val="000000">
                    <a:alpha val="43137"/>
                  </a:srgbClr>
                </a:outerShdw>
              </a:effectLst>
            </a:endParaRPr>
          </a:p>
        </p:txBody>
      </p:sp>
      <p:sp>
        <p:nvSpPr>
          <p:cNvPr id="3" name="TextBox 2"/>
          <p:cNvSpPr txBox="1"/>
          <p:nvPr/>
        </p:nvSpPr>
        <p:spPr>
          <a:xfrm>
            <a:off x="152400" y="2900124"/>
            <a:ext cx="8839200" cy="228147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57200" indent="-457200">
              <a:buAutoNum type="arabicParenR"/>
            </a:pPr>
            <a:r>
              <a:rPr lang="zh-CN" altLang="en-US" sz="3600" b="1" dirty="0" smtClean="0">
                <a:solidFill>
                  <a:srgbClr val="002060"/>
                </a:solidFill>
              </a:rPr>
              <a:t>旧约中的犹太人不准与非犹人种通婚，以避免引入异教。</a:t>
            </a:r>
            <a:r>
              <a:rPr lang="en-US" altLang="zh-CN" sz="3600" b="1" dirty="0" smtClean="0">
                <a:solidFill>
                  <a:srgbClr val="002060"/>
                </a:solidFill>
              </a:rPr>
              <a:t>(</a:t>
            </a:r>
            <a:r>
              <a:rPr lang="zh-CN" altLang="en-US" sz="3600" b="1" dirty="0" smtClean="0">
                <a:solidFill>
                  <a:srgbClr val="002060"/>
                </a:solidFill>
              </a:rPr>
              <a:t>申</a:t>
            </a:r>
            <a:r>
              <a:rPr lang="en-US" altLang="zh-CN" sz="3600" b="1" dirty="0" smtClean="0">
                <a:solidFill>
                  <a:srgbClr val="002060"/>
                </a:solidFill>
              </a:rPr>
              <a:t>7:3-4</a:t>
            </a:r>
            <a:r>
              <a:rPr lang="en-US" sz="3600" b="1" dirty="0" smtClean="0">
                <a:solidFill>
                  <a:srgbClr val="002060"/>
                </a:solidFill>
              </a:rPr>
              <a:t> )</a:t>
            </a:r>
          </a:p>
          <a:p>
            <a:pPr marL="342900" indent="-342900"/>
            <a:r>
              <a:rPr lang="en-US" sz="1400" b="1" u="sng" dirty="0" smtClean="0">
                <a:solidFill>
                  <a:srgbClr val="002060"/>
                </a:solidFill>
                <a:effectLst>
                  <a:outerShdw blurRad="38100" dist="38100" dir="2700000" algn="tl">
                    <a:srgbClr val="000000">
                      <a:alpha val="43137"/>
                    </a:srgbClr>
                  </a:outerShdw>
                </a:effectLst>
              </a:rPr>
              <a:t>Old Testament </a:t>
            </a:r>
            <a:r>
              <a:rPr lang="en-US" sz="1400" b="1" dirty="0" smtClean="0">
                <a:solidFill>
                  <a:srgbClr val="002060"/>
                </a:solidFill>
                <a:effectLst>
                  <a:outerShdw blurRad="38100" dist="38100" dir="2700000" algn="tl">
                    <a:srgbClr val="000000">
                      <a:alpha val="43137"/>
                    </a:srgbClr>
                  </a:outerShdw>
                </a:effectLst>
              </a:rPr>
              <a:t>Jews were not to intermarry with non-Jews in order to avoid being led into false religions </a:t>
            </a:r>
            <a:r>
              <a:rPr lang="en-US" sz="1400" i="1" dirty="0" smtClean="0">
                <a:solidFill>
                  <a:srgbClr val="FF0000"/>
                </a:solidFill>
                <a:effectLst>
                  <a:outerShdw blurRad="38100" dist="38100" dir="2700000" algn="tl">
                    <a:srgbClr val="000000">
                      <a:alpha val="43137"/>
                    </a:srgbClr>
                  </a:outerShdw>
                </a:effectLst>
              </a:rPr>
              <a:t>(Deuteronomy 7:3–4 (NIV) Do not intermarry with them. Do not give your daughters to their sons or take their daughters for your sons,  for they will turn your sons away from following me to serve other gods, and the </a:t>
            </a:r>
            <a:r>
              <a:rPr lang="en-US" sz="1400" i="1" cap="small" dirty="0" smtClean="0">
                <a:solidFill>
                  <a:srgbClr val="FF0000"/>
                </a:solidFill>
                <a:effectLst>
                  <a:outerShdw blurRad="38100" dist="38100" dir="2700000" algn="tl">
                    <a:srgbClr val="000000">
                      <a:alpha val="43137"/>
                    </a:srgbClr>
                  </a:outerShdw>
                </a:effectLst>
              </a:rPr>
              <a:t>Lord</a:t>
            </a:r>
            <a:r>
              <a:rPr lang="en-US" sz="1400" i="1" dirty="0" smtClean="0">
                <a:solidFill>
                  <a:srgbClr val="FF0000"/>
                </a:solidFill>
                <a:effectLst>
                  <a:outerShdw blurRad="38100" dist="38100" dir="2700000" algn="tl">
                    <a:srgbClr val="000000">
                      <a:alpha val="43137"/>
                    </a:srgbClr>
                  </a:outerShdw>
                </a:effectLst>
              </a:rPr>
              <a:t>’s anger will burn against you and will quickly destroy you.”)</a:t>
            </a:r>
          </a:p>
        </p:txBody>
      </p:sp>
      <p:sp>
        <p:nvSpPr>
          <p:cNvPr id="5" name="TextBox 4"/>
          <p:cNvSpPr txBox="1"/>
          <p:nvPr/>
        </p:nvSpPr>
        <p:spPr>
          <a:xfrm>
            <a:off x="152400" y="5437584"/>
            <a:ext cx="8839200" cy="119181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465138" indent="-465138"/>
            <a:r>
              <a:rPr lang="en-US" sz="3600" b="1" dirty="0" smtClean="0">
                <a:solidFill>
                  <a:srgbClr val="002060"/>
                </a:solidFill>
              </a:rPr>
              <a:t>2) </a:t>
            </a:r>
            <a:r>
              <a:rPr lang="zh-CN" altLang="en-US" sz="3600" b="1" dirty="0" smtClean="0">
                <a:solidFill>
                  <a:srgbClr val="002060"/>
                </a:solidFill>
              </a:rPr>
              <a:t>基督徒 </a:t>
            </a:r>
            <a:r>
              <a:rPr lang="zh-CN" altLang="en-US" sz="3600" b="1" u="sng" dirty="0" smtClean="0">
                <a:solidFill>
                  <a:srgbClr val="002060"/>
                </a:solidFill>
              </a:rPr>
              <a:t>决不</a:t>
            </a:r>
            <a:r>
              <a:rPr lang="zh-CN" altLang="en-US" sz="3600" b="1" dirty="0" smtClean="0">
                <a:solidFill>
                  <a:srgbClr val="002060"/>
                </a:solidFill>
              </a:rPr>
              <a:t>嫁娶非基督徒。</a:t>
            </a:r>
            <a:r>
              <a:rPr lang="en-US" altLang="zh-CN" sz="3600" b="1" dirty="0" smtClean="0">
                <a:solidFill>
                  <a:srgbClr val="002060"/>
                </a:solidFill>
              </a:rPr>
              <a:t>(</a:t>
            </a:r>
            <a:r>
              <a:rPr lang="zh-CN" altLang="en-US" sz="3600" b="1" dirty="0" smtClean="0">
                <a:solidFill>
                  <a:srgbClr val="002060"/>
                </a:solidFill>
              </a:rPr>
              <a:t>林后</a:t>
            </a:r>
            <a:r>
              <a:rPr lang="en-US" altLang="zh-CN" sz="3600" b="1" dirty="0" smtClean="0">
                <a:solidFill>
                  <a:srgbClr val="002060"/>
                </a:solidFill>
              </a:rPr>
              <a:t>6:14)</a:t>
            </a:r>
            <a:endParaRPr lang="en-US" sz="3600" b="1" u="sng" dirty="0" smtClean="0">
              <a:solidFill>
                <a:srgbClr val="002060"/>
              </a:solidFill>
            </a:endParaRPr>
          </a:p>
          <a:p>
            <a:pPr marL="465138" indent="-465138"/>
            <a:r>
              <a:rPr lang="en-US" sz="1400" b="1" dirty="0" smtClean="0">
                <a:solidFill>
                  <a:srgbClr val="002060"/>
                </a:solidFill>
                <a:effectLst>
                  <a:outerShdw blurRad="38100" dist="38100" dir="2700000" algn="tl">
                    <a:srgbClr val="000000">
                      <a:alpha val="43137"/>
                    </a:srgbClr>
                  </a:outerShdw>
                </a:effectLst>
              </a:rPr>
              <a:t>Christians are NEVER to marry non-Christians </a:t>
            </a:r>
            <a:r>
              <a:rPr lang="en-US" sz="1400" i="1" dirty="0" smtClean="0">
                <a:solidFill>
                  <a:srgbClr val="FF0000"/>
                </a:solidFill>
                <a:effectLst>
                  <a:outerShdw blurRad="38100" dist="38100" dir="2700000" algn="tl">
                    <a:srgbClr val="000000">
                      <a:alpha val="43137"/>
                    </a:srgbClr>
                  </a:outerShdw>
                </a:effectLst>
              </a:rPr>
              <a:t>(2 Cor. 6:14 (NIV) Do not be yoked together with unbelievers. For what do righteousness and wickedness have in common? Or what fellowship can light have with darkness?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0" y="0"/>
            <a:ext cx="5334000" cy="2590800"/>
          </a:xfrm>
          <a:noFill/>
          <a:ln>
            <a:noFill/>
          </a:ln>
        </p:spPr>
        <p:style>
          <a:lnRef idx="0">
            <a:schemeClr val="dk1"/>
          </a:lnRef>
          <a:fillRef idx="3">
            <a:schemeClr val="dk1"/>
          </a:fillRef>
          <a:effectRef idx="3">
            <a:schemeClr val="dk1"/>
          </a:effectRef>
          <a:fontRef idx="minor">
            <a:schemeClr val="lt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zh-CN" altLang="en-US" sz="67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rPr>
              <a:t>下一个问题</a:t>
            </a:r>
            <a:r>
              <a:rPr lang="en-US" altLang="zh-CN" sz="67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rPr>
              <a:t>…</a:t>
            </a:r>
            <a:r>
              <a:rPr lang="en-US" sz="67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rPr>
              <a:t/>
            </a:r>
            <a:br>
              <a:rPr lang="en-US" sz="67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rPr>
            </a:br>
            <a:r>
              <a:rPr lang="en-US" sz="67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rPr>
              <a:t/>
            </a:r>
            <a:br>
              <a:rPr lang="en-US" sz="67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rPr>
            </a:br>
            <a:r>
              <a:rPr lang="en-US"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rPr>
              <a:t>Next question…</a:t>
            </a:r>
            <a:endPar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endParaRPr>
          </a:p>
        </p:txBody>
      </p:sp>
      <p:pic>
        <p:nvPicPr>
          <p:cNvPr id="3074" name="Picture 2" descr="Thinking Woman PNG Transparent Images | PNG All"/>
          <p:cNvPicPr>
            <a:picLocks noChangeAspect="1" noChangeArrowheads="1"/>
          </p:cNvPicPr>
          <p:nvPr/>
        </p:nvPicPr>
        <p:blipFill>
          <a:blip r:embed="rId2" cstate="print"/>
          <a:srcRect/>
          <a:stretch>
            <a:fillRect/>
          </a:stretch>
        </p:blipFill>
        <p:spPr bwMode="auto">
          <a:xfrm>
            <a:off x="-762000" y="219669"/>
            <a:ext cx="8229600" cy="663833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2" descr="INRI: The True Meaning in Hebrew"/>
          <p:cNvPicPr>
            <a:picLocks noChangeAspect="1" noChangeArrowheads="1"/>
          </p:cNvPicPr>
          <p:nvPr/>
        </p:nvPicPr>
        <p:blipFill>
          <a:blip r:embed="rId2" cstate="print"/>
          <a:srcRect/>
          <a:stretch>
            <a:fillRect/>
          </a:stretch>
        </p:blipFill>
        <p:spPr bwMode="auto">
          <a:xfrm>
            <a:off x="0" y="2035967"/>
            <a:ext cx="9144000" cy="4822033"/>
          </a:xfrm>
          <a:prstGeom prst="rect">
            <a:avLst/>
          </a:prstGeom>
          <a:noFill/>
        </p:spPr>
      </p:pic>
      <p:sp>
        <p:nvSpPr>
          <p:cNvPr id="13" name="Rectangle 12"/>
          <p:cNvSpPr/>
          <p:nvPr/>
        </p:nvSpPr>
        <p:spPr>
          <a:xfrm>
            <a:off x="0" y="0"/>
            <a:ext cx="9144000" cy="2057400"/>
          </a:xfrm>
          <a:prstGeom prst="rect">
            <a:avLst/>
          </a:prstGeom>
          <a:ln w="762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4000" b="1" dirty="0" smtClean="0">
                <a:solidFill>
                  <a:schemeClr val="tx1"/>
                </a:solidFill>
                <a:effectLst>
                  <a:outerShdw blurRad="38100" dist="38100" dir="2700000" algn="tl">
                    <a:srgbClr val="000000">
                      <a:alpha val="43137"/>
                    </a:srgbClr>
                  </a:outerShdw>
                </a:effectLst>
              </a:rPr>
              <a:t>为何福音书的作者记录耶稣头上木牌的内容有所不同？                                 </a:t>
            </a:r>
            <a:endParaRPr lang="en-US" altLang="zh-CN" sz="4000" b="1" dirty="0" smtClean="0">
              <a:solidFill>
                <a:schemeClr val="tx1"/>
              </a:solidFill>
              <a:effectLst>
                <a:outerShdw blurRad="38100" dist="38100" dir="2700000" algn="tl">
                  <a:srgbClr val="000000">
                    <a:alpha val="43137"/>
                  </a:srgbClr>
                </a:outerShdw>
              </a:effectLst>
            </a:endParaRPr>
          </a:p>
          <a:p>
            <a:pPr algn="ctr"/>
            <a:r>
              <a:rPr lang="en-US" sz="2000" b="1" dirty="0" smtClean="0">
                <a:solidFill>
                  <a:schemeClr val="tx1"/>
                </a:solidFill>
                <a:effectLst>
                  <a:outerShdw blurRad="38100" dist="38100" dir="2700000" algn="tl">
                    <a:srgbClr val="000000">
                      <a:alpha val="43137"/>
                    </a:srgbClr>
                  </a:outerShdw>
                </a:effectLst>
              </a:rPr>
              <a:t>Why do the Gospel authors differ on what the sign above Jesus said?</a:t>
            </a:r>
            <a:endParaRPr lang="en-US" sz="20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6200" y="2057400"/>
            <a:ext cx="3657600" cy="4278094"/>
          </a:xfrm>
          <a:prstGeom prst="rect">
            <a:avLst/>
          </a:prstGeom>
          <a:noFill/>
        </p:spPr>
        <p:txBody>
          <a:bodyPr wrap="square" rtlCol="0">
            <a:spAutoFit/>
          </a:bodyPr>
          <a:lstStyle/>
          <a:p>
            <a:r>
              <a:rPr lang="zh-CN" altLang="en-US" sz="3200" dirty="0" smtClean="0">
                <a:ln>
                  <a:solidFill>
                    <a:schemeClr val="tx1"/>
                  </a:solidFill>
                </a:ln>
                <a:hlinkClick r:id="rId2"/>
              </a:rPr>
              <a:t>约</a:t>
            </a:r>
            <a:r>
              <a:rPr lang="en-US" altLang="zh-CN" sz="3200" dirty="0" smtClean="0">
                <a:ln>
                  <a:solidFill>
                    <a:schemeClr val="tx1"/>
                  </a:solidFill>
                </a:ln>
                <a:hlinkClick r:id="rId2"/>
              </a:rPr>
              <a:t>19:19</a:t>
            </a:r>
            <a:r>
              <a:rPr lang="en-US" sz="3200" dirty="0" smtClean="0">
                <a:ln>
                  <a:solidFill>
                    <a:schemeClr val="tx1"/>
                  </a:solidFill>
                </a:ln>
                <a:hlinkClick r:id="rId2"/>
              </a:rPr>
              <a:t>   </a:t>
            </a:r>
            <a:r>
              <a:rPr lang="en-US" sz="3200" dirty="0" err="1" smtClean="0">
                <a:ln>
                  <a:solidFill>
                    <a:schemeClr val="tx1"/>
                  </a:solidFill>
                </a:ln>
                <a:hlinkClick r:id="rId2"/>
              </a:rPr>
              <a:t>Jn</a:t>
            </a:r>
            <a:r>
              <a:rPr lang="en-US" sz="3200" dirty="0" smtClean="0">
                <a:ln>
                  <a:solidFill>
                    <a:schemeClr val="tx1"/>
                  </a:solidFill>
                </a:ln>
                <a:hlinkClick r:id="rId2"/>
              </a:rPr>
              <a:t> 19:19 </a:t>
            </a:r>
            <a:endParaRPr lang="en-US" sz="3200" dirty="0" smtClean="0">
              <a:ln>
                <a:solidFill>
                  <a:schemeClr val="tx1"/>
                </a:solidFill>
              </a:ln>
            </a:endParaRPr>
          </a:p>
          <a:p>
            <a:r>
              <a:rPr lang="zh-CN" altLang="en-US" sz="3200" dirty="0" smtClean="0">
                <a:ln>
                  <a:solidFill>
                    <a:srgbClr val="FF0000"/>
                  </a:solidFill>
                </a:ln>
                <a:solidFill>
                  <a:srgbClr val="FF0000"/>
                </a:solidFill>
              </a:rPr>
              <a:t>犹太人的王，        拿撒勒人耶稣。</a:t>
            </a:r>
            <a:endParaRPr lang="en-US" sz="3200" b="1" dirty="0" smtClean="0">
              <a:ln>
                <a:solidFill>
                  <a:srgbClr val="FF0000"/>
                </a:solidFill>
              </a:ln>
              <a:solidFill>
                <a:srgbClr val="FF0000"/>
              </a:solidFill>
              <a:effectLst>
                <a:outerShdw blurRad="38100" dist="38100" dir="2700000" algn="tl">
                  <a:srgbClr val="000000">
                    <a:alpha val="43137"/>
                  </a:srgbClr>
                </a:outerShdw>
              </a:effectLst>
            </a:endParaRPr>
          </a:p>
          <a:p>
            <a:r>
              <a:rPr lang="en-US" sz="1400" dirty="0" smtClean="0"/>
              <a:t>JESUS OF NAZARETH,THE KING OF THE JEWS</a:t>
            </a:r>
          </a:p>
          <a:p>
            <a:endParaRPr lang="en-US" sz="1400" b="1" dirty="0" smtClean="0">
              <a:solidFill>
                <a:srgbClr val="FF0000"/>
              </a:solidFill>
              <a:effectLst>
                <a:outerShdw blurRad="38100" dist="38100" dir="2700000" algn="tl">
                  <a:srgbClr val="000000">
                    <a:alpha val="43137"/>
                  </a:srgbClr>
                </a:outerShdw>
              </a:effectLst>
            </a:endParaRPr>
          </a:p>
          <a:p>
            <a:r>
              <a:rPr lang="zh-CN" altLang="en-US" sz="2800" b="1" dirty="0" smtClean="0">
                <a:solidFill>
                  <a:srgbClr val="002060"/>
                </a:solidFill>
              </a:rPr>
              <a:t>作为他的历史叙述的一部分，约翰给出了完整的描述。 </a:t>
            </a:r>
            <a:endParaRPr lang="en-US" altLang="zh-CN" sz="2800" b="1" dirty="0" smtClean="0">
              <a:solidFill>
                <a:srgbClr val="002060"/>
              </a:solidFill>
            </a:endParaRPr>
          </a:p>
          <a:p>
            <a:r>
              <a:rPr lang="en-US" dirty="0" smtClean="0"/>
              <a:t>John gives the complete rendering as part of his historical account. </a:t>
            </a:r>
          </a:p>
          <a:p>
            <a:endParaRPr lang="en-US" sz="1400" b="1" dirty="0" smtClean="0">
              <a:solidFill>
                <a:srgbClr val="FF0000"/>
              </a:solidFill>
              <a:effectLst>
                <a:outerShdw blurRad="38100" dist="38100" dir="2700000" algn="tl">
                  <a:srgbClr val="000000">
                    <a:alpha val="43137"/>
                  </a:srgbClr>
                </a:outerShdw>
              </a:effectLst>
            </a:endParaRPr>
          </a:p>
          <a:p>
            <a:endParaRPr lang="en-US" sz="1400" dirty="0">
              <a:effectLst>
                <a:outerShdw blurRad="38100" dist="38100" dir="2700000" algn="tl">
                  <a:srgbClr val="000000">
                    <a:alpha val="43137"/>
                  </a:srgbClr>
                </a:outerShdw>
              </a:effectLst>
            </a:endParaRPr>
          </a:p>
        </p:txBody>
      </p:sp>
      <p:sp>
        <p:nvSpPr>
          <p:cNvPr id="10" name="Flowchart: Process 9"/>
          <p:cNvSpPr/>
          <p:nvPr/>
        </p:nvSpPr>
        <p:spPr>
          <a:xfrm>
            <a:off x="3810000" y="2209800"/>
            <a:ext cx="5181600" cy="4267200"/>
          </a:xfrm>
          <a:prstGeom prst="flowChartProcess">
            <a:avLst/>
          </a:prstGeom>
          <a:solidFill>
            <a:schemeClr val="bg2">
              <a:lumMod val="10000"/>
            </a:schemeClr>
          </a:solidFill>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4800" b="1" spc="150" dirty="0" smtClean="0">
                <a:ln w="11430"/>
                <a:solidFill>
                  <a:srgbClr val="F8F8F8"/>
                </a:solidFill>
                <a:effectLst>
                  <a:outerShdw blurRad="25400" algn="tl" rotWithShape="0">
                    <a:srgbClr val="000000">
                      <a:alpha val="43000"/>
                    </a:srgbClr>
                  </a:outerShdw>
                </a:effectLst>
                <a:latin typeface="Academy Engraved LET" pitchFamily="2" charset="0"/>
              </a:rPr>
              <a:t>Jesus </a:t>
            </a:r>
            <a:r>
              <a:rPr lang="en-US" sz="4800" b="1" spc="150" dirty="0" err="1" smtClean="0">
                <a:ln w="11430"/>
                <a:solidFill>
                  <a:srgbClr val="F8F8F8"/>
                </a:solidFill>
                <a:effectLst>
                  <a:outerShdw blurRad="25400" algn="tl" rotWithShape="0">
                    <a:srgbClr val="000000">
                      <a:alpha val="43000"/>
                    </a:srgbClr>
                  </a:outerShdw>
                </a:effectLst>
                <a:latin typeface="Academy Engraved LET" pitchFamily="2" charset="0"/>
              </a:rPr>
              <a:t>Nazarenus</a:t>
            </a:r>
            <a:r>
              <a:rPr lang="en-US" sz="4800" b="1" spc="150" dirty="0" smtClean="0">
                <a:ln w="11430"/>
                <a:solidFill>
                  <a:srgbClr val="F8F8F8"/>
                </a:solidFill>
                <a:effectLst>
                  <a:outerShdw blurRad="25400" algn="tl" rotWithShape="0">
                    <a:srgbClr val="000000">
                      <a:alpha val="43000"/>
                    </a:srgbClr>
                  </a:outerShdw>
                </a:effectLst>
                <a:latin typeface="Academy Engraved LET" pitchFamily="2" charset="0"/>
              </a:rPr>
              <a:t> Rex </a:t>
            </a:r>
            <a:r>
              <a:rPr lang="en-US" sz="4800" b="1" spc="150" dirty="0" err="1" smtClean="0">
                <a:ln w="11430"/>
                <a:solidFill>
                  <a:srgbClr val="F8F8F8"/>
                </a:solidFill>
                <a:effectLst>
                  <a:outerShdw blurRad="25400" algn="tl" rotWithShape="0">
                    <a:srgbClr val="000000">
                      <a:alpha val="43000"/>
                    </a:srgbClr>
                  </a:outerShdw>
                </a:effectLst>
                <a:latin typeface="Academy Engraved LET" pitchFamily="2" charset="0"/>
              </a:rPr>
              <a:t>Judaeorum</a:t>
            </a:r>
            <a:endParaRPr lang="en-US" sz="4800" b="1" spc="150" dirty="0" smtClean="0">
              <a:ln w="11430"/>
              <a:solidFill>
                <a:srgbClr val="F8F8F8"/>
              </a:solidFill>
              <a:effectLst>
                <a:outerShdw blurRad="25400" algn="tl" rotWithShape="0">
                  <a:srgbClr val="000000">
                    <a:alpha val="43000"/>
                  </a:srgbClr>
                </a:outerShdw>
              </a:effectLst>
              <a:latin typeface="Academy Engraved LET" pitchFamily="2" charset="0"/>
            </a:endParaRPr>
          </a:p>
          <a:p>
            <a:pPr algn="ctr"/>
            <a:endParaRPr lang="en-US" sz="5400" b="1" spc="150" dirty="0" smtClean="0">
              <a:ln w="11430"/>
              <a:solidFill>
                <a:srgbClr val="F8F8F8"/>
              </a:solidFill>
              <a:effectLst>
                <a:outerShdw blurRad="25400" algn="tl" rotWithShape="0">
                  <a:srgbClr val="000000">
                    <a:alpha val="43000"/>
                  </a:srgbClr>
                </a:outerShdw>
              </a:effectLst>
            </a:endParaRPr>
          </a:p>
          <a:p>
            <a:pPr algn="ctr"/>
            <a:r>
              <a:rPr lang="en-US" sz="9600" b="1" spc="150" dirty="0" smtClean="0">
                <a:ln w="11430"/>
                <a:solidFill>
                  <a:srgbClr val="F8F8F8"/>
                </a:solidFill>
                <a:effectLst>
                  <a:outerShdw blurRad="25400" algn="tl" rotWithShape="0">
                    <a:srgbClr val="000000">
                      <a:alpha val="43000"/>
                    </a:srgbClr>
                  </a:outerShdw>
                </a:effectLst>
                <a:latin typeface="Academy Engraved LET" pitchFamily="2" charset="0"/>
              </a:rPr>
              <a:t>I N R I</a:t>
            </a:r>
            <a:endParaRPr lang="en-US" sz="9600" b="1" spc="150" dirty="0">
              <a:ln w="11430"/>
              <a:solidFill>
                <a:srgbClr val="F8F8F8"/>
              </a:solidFill>
              <a:effectLst>
                <a:outerShdw blurRad="25400" algn="tl" rotWithShape="0">
                  <a:srgbClr val="000000">
                    <a:alpha val="43000"/>
                  </a:srgbClr>
                </a:outerShdw>
              </a:effectLst>
              <a:latin typeface="Academy Engraved LET" pitchFamily="2" charset="0"/>
            </a:endParaRPr>
          </a:p>
        </p:txBody>
      </p:sp>
      <p:sp>
        <p:nvSpPr>
          <p:cNvPr id="14" name="Flowchart: Process 13"/>
          <p:cNvSpPr/>
          <p:nvPr/>
        </p:nvSpPr>
        <p:spPr>
          <a:xfrm>
            <a:off x="3886200" y="2362200"/>
            <a:ext cx="5029200" cy="1752600"/>
          </a:xfrm>
          <a:prstGeom prst="flowChartProcess">
            <a:avLst/>
          </a:prstGeom>
          <a:solidFill>
            <a:srgbClr val="FFFF00">
              <a:alpha val="27059"/>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152400" y="228600"/>
            <a:ext cx="8686800" cy="1676400"/>
          </a:xfrm>
          <a:prstGeom prst="roundRect">
            <a:avLst/>
          </a:prstGeom>
          <a:ln w="762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4000" b="1" dirty="0" smtClean="0">
                <a:solidFill>
                  <a:schemeClr val="tx1"/>
                </a:solidFill>
                <a:effectLst>
                  <a:outerShdw blurRad="38100" dist="38100" dir="2700000" algn="tl">
                    <a:srgbClr val="000000">
                      <a:alpha val="43137"/>
                    </a:srgbClr>
                  </a:outerShdw>
                </a:effectLst>
              </a:rPr>
              <a:t>为何福音书的作者记录耶稣头上木牌的内容有所不同？                                 </a:t>
            </a:r>
            <a:endParaRPr lang="en-US" altLang="zh-CN" sz="4000" b="1" dirty="0" smtClean="0">
              <a:solidFill>
                <a:schemeClr val="tx1"/>
              </a:solidFill>
              <a:effectLst>
                <a:outerShdw blurRad="38100" dist="38100" dir="2700000" algn="tl">
                  <a:srgbClr val="000000">
                    <a:alpha val="43137"/>
                  </a:srgbClr>
                </a:outerShdw>
              </a:effectLst>
            </a:endParaRPr>
          </a:p>
          <a:p>
            <a:pPr algn="ctr"/>
            <a:r>
              <a:rPr lang="en-US" sz="2000" b="1" dirty="0" smtClean="0">
                <a:solidFill>
                  <a:schemeClr val="tx1"/>
                </a:solidFill>
                <a:effectLst>
                  <a:outerShdw blurRad="38100" dist="38100" dir="2700000" algn="tl">
                    <a:srgbClr val="000000">
                      <a:alpha val="43137"/>
                    </a:srgbClr>
                  </a:outerShdw>
                </a:effectLst>
              </a:rPr>
              <a:t>Why do the Gospel authors differ on what the sign above Jesus said?</a:t>
            </a:r>
            <a:endParaRPr lang="en-US" sz="20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0" y="2057400"/>
            <a:ext cx="3810000" cy="4370427"/>
          </a:xfrm>
          <a:prstGeom prst="rect">
            <a:avLst/>
          </a:prstGeom>
          <a:noFill/>
        </p:spPr>
        <p:txBody>
          <a:bodyPr wrap="square" rtlCol="0">
            <a:spAutoFit/>
          </a:bodyPr>
          <a:lstStyle/>
          <a:p>
            <a:r>
              <a:rPr lang="zh-CN" altLang="en-US" sz="2800" b="1" u="sng" dirty="0" smtClean="0">
                <a:solidFill>
                  <a:schemeClr val="tx2">
                    <a:lumMod val="50000"/>
                  </a:schemeClr>
                </a:solidFill>
                <a:effectLst>
                  <a:outerShdw blurRad="38100" dist="38100" dir="2700000" algn="tl">
                    <a:srgbClr val="000000">
                      <a:alpha val="43137"/>
                    </a:srgbClr>
                  </a:outerShdw>
                </a:effectLst>
              </a:rPr>
              <a:t>太</a:t>
            </a:r>
            <a:r>
              <a:rPr lang="en-US" altLang="zh-CN" sz="2800" b="1" u="sng" dirty="0" smtClean="0">
                <a:solidFill>
                  <a:schemeClr val="tx2">
                    <a:lumMod val="50000"/>
                  </a:schemeClr>
                </a:solidFill>
                <a:effectLst>
                  <a:outerShdw blurRad="38100" dist="38100" dir="2700000" algn="tl">
                    <a:srgbClr val="000000">
                      <a:alpha val="43137"/>
                    </a:srgbClr>
                  </a:outerShdw>
                </a:effectLst>
              </a:rPr>
              <a:t>27:37</a:t>
            </a:r>
            <a:r>
              <a:rPr lang="en-US" sz="2800" b="1" u="sng" dirty="0" smtClean="0">
                <a:solidFill>
                  <a:schemeClr val="tx2">
                    <a:lumMod val="50000"/>
                  </a:schemeClr>
                </a:solidFill>
                <a:effectLst>
                  <a:outerShdw blurRad="38100" dist="38100" dir="2700000" algn="tl">
                    <a:srgbClr val="000000">
                      <a:alpha val="43137"/>
                    </a:srgbClr>
                  </a:outerShdw>
                </a:effectLst>
              </a:rPr>
              <a:t>  Matt 27:37</a:t>
            </a:r>
            <a:endParaRPr lang="en-US" sz="2800" dirty="0" smtClean="0">
              <a:effectLst>
                <a:outerShdw blurRad="38100" dist="38100" dir="2700000" algn="tl">
                  <a:srgbClr val="000000">
                    <a:alpha val="43137"/>
                  </a:srgbClr>
                </a:outerShdw>
              </a:effectLst>
            </a:endParaRPr>
          </a:p>
          <a:p>
            <a:r>
              <a:rPr lang="zh-CN" altLang="en-US" sz="2800" dirty="0" smtClean="0">
                <a:ln>
                  <a:solidFill>
                    <a:srgbClr val="FF0000"/>
                  </a:solidFill>
                </a:ln>
                <a:solidFill>
                  <a:srgbClr val="FF0000"/>
                </a:solidFill>
              </a:rPr>
              <a:t>这是犹太人的王耶稣。</a:t>
            </a:r>
            <a:endParaRPr lang="en-US" sz="2800" b="1" dirty="0" smtClean="0">
              <a:ln>
                <a:solidFill>
                  <a:srgbClr val="FF0000"/>
                </a:solidFill>
              </a:ln>
              <a:solidFill>
                <a:srgbClr val="FF0000"/>
              </a:solidFill>
              <a:effectLst>
                <a:outerShdw blurRad="38100" dist="38100" dir="2700000" algn="tl">
                  <a:srgbClr val="000000">
                    <a:alpha val="43137"/>
                  </a:srgbClr>
                </a:outerShdw>
              </a:effectLst>
            </a:endParaRPr>
          </a:p>
          <a:p>
            <a:r>
              <a:rPr lang="en-US" sz="2400" dirty="0" smtClean="0"/>
              <a:t> </a:t>
            </a:r>
            <a:r>
              <a:rPr lang="en-US" sz="1400" dirty="0" smtClean="0"/>
              <a:t>‘THIS IS JESUS, THE KING OF THE JEWS.’”</a:t>
            </a:r>
          </a:p>
          <a:p>
            <a:endParaRPr lang="en-US" sz="1400" dirty="0" smtClean="0"/>
          </a:p>
          <a:p>
            <a:r>
              <a:rPr lang="zh-CN" altLang="en-US" sz="2800" b="1" dirty="0" smtClean="0">
                <a:solidFill>
                  <a:schemeClr val="tx2">
                    <a:lumMod val="50000"/>
                  </a:schemeClr>
                </a:solidFill>
              </a:rPr>
              <a:t>马太福音是写给犹太人的，因此强调耶稣是他们的王。他避免提及拿撒勒，以免冒犯一些人。</a:t>
            </a:r>
            <a:endParaRPr lang="en-US" sz="2800" dirty="0" smtClean="0"/>
          </a:p>
          <a:p>
            <a:r>
              <a:rPr lang="en-US" dirty="0" smtClean="0"/>
              <a:t>Matthew’s Gospel is written to the Jews. He reminds them that Jesus is their King. Mentioning Nazareth would </a:t>
            </a:r>
            <a:r>
              <a:rPr lang="en-US" dirty="0" err="1" smtClean="0"/>
              <a:t>hae</a:t>
            </a:r>
            <a:r>
              <a:rPr lang="en-US" dirty="0" smtClean="0"/>
              <a:t> been offensive to some. </a:t>
            </a:r>
          </a:p>
        </p:txBody>
      </p:sp>
      <p:sp>
        <p:nvSpPr>
          <p:cNvPr id="10" name="Flowchart: Process 9"/>
          <p:cNvSpPr/>
          <p:nvPr/>
        </p:nvSpPr>
        <p:spPr>
          <a:xfrm>
            <a:off x="3810000" y="2209800"/>
            <a:ext cx="5181600" cy="4267200"/>
          </a:xfrm>
          <a:prstGeom prst="flowChartProcess">
            <a:avLst/>
          </a:prstGeom>
          <a:solidFill>
            <a:schemeClr val="bg2">
              <a:lumMod val="10000"/>
            </a:schemeClr>
          </a:solidFill>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4800" b="1" spc="150" dirty="0" smtClean="0">
                <a:ln w="11430"/>
                <a:solidFill>
                  <a:srgbClr val="F8F8F8"/>
                </a:solidFill>
                <a:effectLst>
                  <a:outerShdw blurRad="25400" algn="tl" rotWithShape="0">
                    <a:srgbClr val="000000">
                      <a:alpha val="43000"/>
                    </a:srgbClr>
                  </a:outerShdw>
                </a:effectLst>
                <a:latin typeface="Academy Engraved LET" pitchFamily="2" charset="0"/>
              </a:rPr>
              <a:t>Jesus </a:t>
            </a:r>
            <a:r>
              <a:rPr lang="en-US" sz="4800" b="1" spc="150" dirty="0" err="1" smtClean="0">
                <a:ln w="11430"/>
                <a:solidFill>
                  <a:srgbClr val="F8F8F8"/>
                </a:solidFill>
                <a:effectLst>
                  <a:outerShdw blurRad="25400" algn="tl" rotWithShape="0">
                    <a:srgbClr val="000000">
                      <a:alpha val="43000"/>
                    </a:srgbClr>
                  </a:outerShdw>
                </a:effectLst>
                <a:latin typeface="Academy Engraved LET" pitchFamily="2" charset="0"/>
              </a:rPr>
              <a:t>Nazarenus</a:t>
            </a:r>
            <a:r>
              <a:rPr lang="en-US" sz="4800" b="1" spc="150" dirty="0" smtClean="0">
                <a:ln w="11430"/>
                <a:solidFill>
                  <a:srgbClr val="F8F8F8"/>
                </a:solidFill>
                <a:effectLst>
                  <a:outerShdw blurRad="25400" algn="tl" rotWithShape="0">
                    <a:srgbClr val="000000">
                      <a:alpha val="43000"/>
                    </a:srgbClr>
                  </a:outerShdw>
                </a:effectLst>
                <a:latin typeface="Academy Engraved LET" pitchFamily="2" charset="0"/>
              </a:rPr>
              <a:t> Rex </a:t>
            </a:r>
            <a:r>
              <a:rPr lang="en-US" sz="4800" b="1" spc="150" dirty="0" err="1" smtClean="0">
                <a:ln w="11430"/>
                <a:solidFill>
                  <a:srgbClr val="F8F8F8"/>
                </a:solidFill>
                <a:effectLst>
                  <a:outerShdw blurRad="25400" algn="tl" rotWithShape="0">
                    <a:srgbClr val="000000">
                      <a:alpha val="43000"/>
                    </a:srgbClr>
                  </a:outerShdw>
                </a:effectLst>
                <a:latin typeface="Academy Engraved LET" pitchFamily="2" charset="0"/>
              </a:rPr>
              <a:t>Judaeorum</a:t>
            </a:r>
            <a:endParaRPr lang="en-US" sz="4800" b="1" spc="150" dirty="0" smtClean="0">
              <a:ln w="11430"/>
              <a:solidFill>
                <a:srgbClr val="F8F8F8"/>
              </a:solidFill>
              <a:effectLst>
                <a:outerShdw blurRad="25400" algn="tl" rotWithShape="0">
                  <a:srgbClr val="000000">
                    <a:alpha val="43000"/>
                  </a:srgbClr>
                </a:outerShdw>
              </a:effectLst>
              <a:latin typeface="Academy Engraved LET" pitchFamily="2" charset="0"/>
            </a:endParaRPr>
          </a:p>
          <a:p>
            <a:pPr algn="ctr"/>
            <a:endParaRPr lang="en-US" sz="5400" b="1" spc="150" dirty="0" smtClean="0">
              <a:ln w="11430"/>
              <a:solidFill>
                <a:srgbClr val="F8F8F8"/>
              </a:solidFill>
              <a:effectLst>
                <a:outerShdw blurRad="25400" algn="tl" rotWithShape="0">
                  <a:srgbClr val="000000">
                    <a:alpha val="43000"/>
                  </a:srgbClr>
                </a:outerShdw>
              </a:effectLst>
            </a:endParaRPr>
          </a:p>
          <a:p>
            <a:pPr algn="ctr"/>
            <a:r>
              <a:rPr lang="en-US" sz="9600" b="1" spc="150" dirty="0" smtClean="0">
                <a:ln w="11430"/>
                <a:solidFill>
                  <a:srgbClr val="F8F8F8"/>
                </a:solidFill>
                <a:effectLst>
                  <a:outerShdw blurRad="25400" algn="tl" rotWithShape="0">
                    <a:srgbClr val="000000">
                      <a:alpha val="43000"/>
                    </a:srgbClr>
                  </a:outerShdw>
                </a:effectLst>
                <a:latin typeface="Academy Engraved LET" pitchFamily="2" charset="0"/>
              </a:rPr>
              <a:t>I N R I</a:t>
            </a:r>
            <a:endParaRPr lang="en-US" sz="9600" b="1" spc="150" dirty="0">
              <a:ln w="11430"/>
              <a:solidFill>
                <a:srgbClr val="F8F8F8"/>
              </a:solidFill>
              <a:effectLst>
                <a:outerShdw blurRad="25400" algn="tl" rotWithShape="0">
                  <a:srgbClr val="000000">
                    <a:alpha val="43000"/>
                  </a:srgbClr>
                </a:outerShdw>
              </a:effectLst>
              <a:latin typeface="Academy Engraved LET" pitchFamily="2" charset="0"/>
            </a:endParaRPr>
          </a:p>
        </p:txBody>
      </p:sp>
      <p:sp>
        <p:nvSpPr>
          <p:cNvPr id="14" name="Flowchart: Process 13"/>
          <p:cNvSpPr/>
          <p:nvPr/>
        </p:nvSpPr>
        <p:spPr>
          <a:xfrm>
            <a:off x="3962400" y="2362200"/>
            <a:ext cx="1447800" cy="838200"/>
          </a:xfrm>
          <a:prstGeom prst="flowChartProcess">
            <a:avLst/>
          </a:prstGeom>
          <a:solidFill>
            <a:srgbClr val="FFFF00">
              <a:alpha val="27059"/>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Flowchart: Process 14"/>
          <p:cNvSpPr/>
          <p:nvPr/>
        </p:nvSpPr>
        <p:spPr>
          <a:xfrm>
            <a:off x="3962400" y="3200400"/>
            <a:ext cx="4953000" cy="838200"/>
          </a:xfrm>
          <a:prstGeom prst="flowChartProcess">
            <a:avLst/>
          </a:prstGeom>
          <a:solidFill>
            <a:srgbClr val="FFFF00">
              <a:alpha val="27059"/>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152400" y="228600"/>
            <a:ext cx="8686800" cy="1676400"/>
          </a:xfrm>
          <a:prstGeom prst="roundRect">
            <a:avLst/>
          </a:prstGeom>
          <a:ln w="762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4000" b="1" dirty="0" smtClean="0">
                <a:solidFill>
                  <a:schemeClr val="tx1"/>
                </a:solidFill>
                <a:effectLst>
                  <a:outerShdw blurRad="38100" dist="38100" dir="2700000" algn="tl">
                    <a:srgbClr val="000000">
                      <a:alpha val="43137"/>
                    </a:srgbClr>
                  </a:outerShdw>
                </a:effectLst>
              </a:rPr>
              <a:t>为何福音书的作者记录耶稣头上木牌的内容有所不同？                                 </a:t>
            </a:r>
            <a:endParaRPr lang="en-US" altLang="zh-CN" sz="4000" b="1" dirty="0" smtClean="0">
              <a:solidFill>
                <a:schemeClr val="tx1"/>
              </a:solidFill>
              <a:effectLst>
                <a:outerShdw blurRad="38100" dist="38100" dir="2700000" algn="tl">
                  <a:srgbClr val="000000">
                    <a:alpha val="43137"/>
                  </a:srgbClr>
                </a:outerShdw>
              </a:effectLst>
            </a:endParaRPr>
          </a:p>
          <a:p>
            <a:pPr algn="ctr"/>
            <a:r>
              <a:rPr lang="en-US" sz="2000" b="1" dirty="0" smtClean="0">
                <a:solidFill>
                  <a:schemeClr val="tx1"/>
                </a:solidFill>
                <a:effectLst>
                  <a:outerShdw blurRad="38100" dist="38100" dir="2700000" algn="tl">
                    <a:srgbClr val="000000">
                      <a:alpha val="43137"/>
                    </a:srgbClr>
                  </a:outerShdw>
                </a:effectLst>
              </a:rPr>
              <a:t>Why do the Gospel authors differ on what the sign above Jesus said?</a:t>
            </a:r>
            <a:endParaRPr lang="en-US" sz="2000" b="1" dirty="0">
              <a:solidFill>
                <a:schemeClr val="tx1"/>
              </a:solidFill>
              <a:effectLst>
                <a:outerShdw blurRad="38100" dist="38100" dir="2700000" algn="tl">
                  <a:srgbClr val="000000">
                    <a:alpha val="43137"/>
                  </a:srgbClr>
                </a:outerShdw>
              </a:effectLst>
            </a:endParaRPr>
          </a:p>
        </p:txBody>
      </p:sp>
      <p:sp>
        <p:nvSpPr>
          <p:cNvPr id="7" name="Flowchart: Process 6"/>
          <p:cNvSpPr/>
          <p:nvPr/>
        </p:nvSpPr>
        <p:spPr>
          <a:xfrm>
            <a:off x="7620000" y="2362200"/>
            <a:ext cx="1143000" cy="838200"/>
          </a:xfrm>
          <a:prstGeom prst="flowChartProcess">
            <a:avLst/>
          </a:prstGeom>
          <a:solidFill>
            <a:srgbClr val="FFFF00">
              <a:alpha val="27059"/>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0" y="2133600"/>
            <a:ext cx="3810000" cy="3600986"/>
          </a:xfrm>
          <a:prstGeom prst="rect">
            <a:avLst/>
          </a:prstGeom>
          <a:noFill/>
        </p:spPr>
        <p:txBody>
          <a:bodyPr wrap="square" rtlCol="0">
            <a:spAutoFit/>
          </a:bodyPr>
          <a:lstStyle/>
          <a:p>
            <a:r>
              <a:rPr lang="zh-CN" altLang="en-US" sz="3600" b="1" u="sng" dirty="0" smtClean="0">
                <a:solidFill>
                  <a:schemeClr val="tx2">
                    <a:lumMod val="50000"/>
                  </a:schemeClr>
                </a:solidFill>
                <a:effectLst>
                  <a:outerShdw blurRad="38100" dist="38100" dir="2700000" algn="tl">
                    <a:srgbClr val="000000">
                      <a:alpha val="43137"/>
                    </a:srgbClr>
                  </a:outerShdw>
                </a:effectLst>
              </a:rPr>
              <a:t>路</a:t>
            </a:r>
            <a:r>
              <a:rPr lang="en-US" altLang="zh-CN" sz="3600" b="1" u="sng" dirty="0" smtClean="0">
                <a:solidFill>
                  <a:schemeClr val="tx2">
                    <a:lumMod val="50000"/>
                  </a:schemeClr>
                </a:solidFill>
                <a:effectLst>
                  <a:outerShdw blurRad="38100" dist="38100" dir="2700000" algn="tl">
                    <a:srgbClr val="000000">
                      <a:alpha val="43137"/>
                    </a:srgbClr>
                  </a:outerShdw>
                </a:effectLst>
              </a:rPr>
              <a:t>23:38</a:t>
            </a:r>
            <a:r>
              <a:rPr lang="en-US" sz="3600" b="1" u="sng" dirty="0" smtClean="0">
                <a:solidFill>
                  <a:schemeClr val="tx2">
                    <a:lumMod val="50000"/>
                  </a:schemeClr>
                </a:solidFill>
                <a:effectLst>
                  <a:outerShdw blurRad="38100" dist="38100" dir="2700000" algn="tl">
                    <a:srgbClr val="000000">
                      <a:alpha val="43137"/>
                    </a:srgbClr>
                  </a:outerShdw>
                </a:effectLst>
              </a:rPr>
              <a:t>  </a:t>
            </a:r>
            <a:r>
              <a:rPr lang="en-US" sz="3600" b="1" u="sng" dirty="0" err="1" smtClean="0">
                <a:solidFill>
                  <a:schemeClr val="tx2">
                    <a:lumMod val="50000"/>
                  </a:schemeClr>
                </a:solidFill>
                <a:effectLst>
                  <a:outerShdw blurRad="38100" dist="38100" dir="2700000" algn="tl">
                    <a:srgbClr val="000000">
                      <a:alpha val="43137"/>
                    </a:srgbClr>
                  </a:outerShdw>
                </a:effectLst>
              </a:rPr>
              <a:t>Lk</a:t>
            </a:r>
            <a:r>
              <a:rPr lang="en-US" sz="3600" b="1" u="sng" dirty="0" smtClean="0">
                <a:solidFill>
                  <a:schemeClr val="tx2">
                    <a:lumMod val="50000"/>
                  </a:schemeClr>
                </a:solidFill>
                <a:effectLst>
                  <a:outerShdw blurRad="38100" dist="38100" dir="2700000" algn="tl">
                    <a:srgbClr val="000000">
                      <a:alpha val="43137"/>
                    </a:srgbClr>
                  </a:outerShdw>
                </a:effectLst>
              </a:rPr>
              <a:t> 23:38</a:t>
            </a:r>
          </a:p>
          <a:p>
            <a:r>
              <a:rPr lang="zh-CN" altLang="en-US" sz="3600" dirty="0" smtClean="0">
                <a:ln>
                  <a:solidFill>
                    <a:srgbClr val="FF0000"/>
                  </a:solidFill>
                </a:ln>
                <a:solidFill>
                  <a:srgbClr val="FF0000"/>
                </a:solidFill>
              </a:rPr>
              <a:t>这是犹太人的王</a:t>
            </a:r>
            <a:r>
              <a:rPr lang="en-US" altLang="zh-CN" sz="3600" dirty="0" smtClean="0">
                <a:ln>
                  <a:solidFill>
                    <a:srgbClr val="FF0000"/>
                  </a:solidFill>
                </a:ln>
                <a:solidFill>
                  <a:srgbClr val="FF0000"/>
                </a:solidFill>
              </a:rPr>
              <a:t>.</a:t>
            </a:r>
            <a:endParaRPr lang="en-US" sz="3600" b="1" dirty="0" smtClean="0">
              <a:ln>
                <a:solidFill>
                  <a:srgbClr val="FF0000"/>
                </a:solidFill>
              </a:ln>
              <a:solidFill>
                <a:srgbClr val="FF0000"/>
              </a:solidFill>
              <a:effectLst>
                <a:outerShdw blurRad="38100" dist="38100" dir="2700000" algn="tl">
                  <a:srgbClr val="000000">
                    <a:alpha val="43137"/>
                  </a:srgbClr>
                </a:outerShdw>
              </a:effectLst>
            </a:endParaRPr>
          </a:p>
          <a:p>
            <a:r>
              <a:rPr lang="en-US" dirty="0" smtClean="0"/>
              <a:t>‘THIS IS THE KING OF THE JEWS.’”</a:t>
            </a:r>
          </a:p>
          <a:p>
            <a:endParaRPr lang="en-US" dirty="0" smtClean="0"/>
          </a:p>
          <a:p>
            <a:r>
              <a:rPr lang="zh-CN" altLang="en-US" sz="2800" b="1" dirty="0" smtClean="0">
                <a:solidFill>
                  <a:schemeClr val="tx2">
                    <a:lumMod val="50000"/>
                  </a:schemeClr>
                </a:solidFill>
              </a:rPr>
              <a:t>作为历史学家，路加指出了耶稣被指控的具体罪行。</a:t>
            </a:r>
            <a:endParaRPr lang="en-US" sz="2800" dirty="0" smtClean="0"/>
          </a:p>
          <a:p>
            <a:r>
              <a:rPr lang="en-US" dirty="0" smtClean="0"/>
              <a:t>Luke, the historian, was addressing the specific crime Jesus was charged with.</a:t>
            </a:r>
            <a:endParaRPr lang="en-US" dirty="0"/>
          </a:p>
        </p:txBody>
      </p:sp>
      <p:sp>
        <p:nvSpPr>
          <p:cNvPr id="10" name="Flowchart: Process 9"/>
          <p:cNvSpPr/>
          <p:nvPr/>
        </p:nvSpPr>
        <p:spPr>
          <a:xfrm>
            <a:off x="3810000" y="2209800"/>
            <a:ext cx="5181600" cy="4267200"/>
          </a:xfrm>
          <a:prstGeom prst="flowChartProcess">
            <a:avLst/>
          </a:prstGeom>
          <a:solidFill>
            <a:schemeClr val="bg2">
              <a:lumMod val="10000"/>
            </a:schemeClr>
          </a:solidFill>
          <a:ln w="76200">
            <a:solidFill>
              <a:schemeClr val="tx1"/>
            </a:solidFill>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4800" b="1" spc="150" dirty="0" smtClean="0">
                <a:ln w="11430"/>
                <a:solidFill>
                  <a:srgbClr val="F8F8F8"/>
                </a:solidFill>
                <a:effectLst>
                  <a:outerShdw blurRad="25400" algn="tl" rotWithShape="0">
                    <a:srgbClr val="000000">
                      <a:alpha val="43000"/>
                    </a:srgbClr>
                  </a:outerShdw>
                </a:effectLst>
                <a:latin typeface="Academy Engraved LET" pitchFamily="2" charset="0"/>
              </a:rPr>
              <a:t>Jesus </a:t>
            </a:r>
            <a:r>
              <a:rPr lang="en-US" sz="4800" b="1" spc="150" dirty="0" err="1" smtClean="0">
                <a:ln w="11430"/>
                <a:solidFill>
                  <a:srgbClr val="F8F8F8"/>
                </a:solidFill>
                <a:effectLst>
                  <a:outerShdw blurRad="25400" algn="tl" rotWithShape="0">
                    <a:srgbClr val="000000">
                      <a:alpha val="43000"/>
                    </a:srgbClr>
                  </a:outerShdw>
                </a:effectLst>
                <a:latin typeface="Academy Engraved LET" pitchFamily="2" charset="0"/>
              </a:rPr>
              <a:t>Nazarenus</a:t>
            </a:r>
            <a:r>
              <a:rPr lang="en-US" sz="4800" b="1" spc="150" dirty="0" smtClean="0">
                <a:ln w="11430"/>
                <a:solidFill>
                  <a:srgbClr val="F8F8F8"/>
                </a:solidFill>
                <a:effectLst>
                  <a:outerShdw blurRad="25400" algn="tl" rotWithShape="0">
                    <a:srgbClr val="000000">
                      <a:alpha val="43000"/>
                    </a:srgbClr>
                  </a:outerShdw>
                </a:effectLst>
                <a:latin typeface="Academy Engraved LET" pitchFamily="2" charset="0"/>
              </a:rPr>
              <a:t> Rex </a:t>
            </a:r>
            <a:r>
              <a:rPr lang="en-US" sz="4800" b="1" spc="150" dirty="0" err="1" smtClean="0">
                <a:ln w="11430"/>
                <a:solidFill>
                  <a:srgbClr val="F8F8F8"/>
                </a:solidFill>
                <a:effectLst>
                  <a:outerShdw blurRad="25400" algn="tl" rotWithShape="0">
                    <a:srgbClr val="000000">
                      <a:alpha val="43000"/>
                    </a:srgbClr>
                  </a:outerShdw>
                </a:effectLst>
                <a:latin typeface="Academy Engraved LET" pitchFamily="2" charset="0"/>
              </a:rPr>
              <a:t>Judaeorum</a:t>
            </a:r>
            <a:endParaRPr lang="en-US" sz="4800" b="1" spc="150" dirty="0" smtClean="0">
              <a:ln w="11430"/>
              <a:solidFill>
                <a:srgbClr val="F8F8F8"/>
              </a:solidFill>
              <a:effectLst>
                <a:outerShdw blurRad="25400" algn="tl" rotWithShape="0">
                  <a:srgbClr val="000000">
                    <a:alpha val="43000"/>
                  </a:srgbClr>
                </a:outerShdw>
              </a:effectLst>
              <a:latin typeface="Academy Engraved LET" pitchFamily="2" charset="0"/>
            </a:endParaRPr>
          </a:p>
          <a:p>
            <a:pPr algn="ctr"/>
            <a:endParaRPr lang="en-US" sz="5400" b="1" spc="150" dirty="0" smtClean="0">
              <a:ln w="11430"/>
              <a:solidFill>
                <a:srgbClr val="F8F8F8"/>
              </a:solidFill>
              <a:effectLst>
                <a:outerShdw blurRad="25400" algn="tl" rotWithShape="0">
                  <a:srgbClr val="000000">
                    <a:alpha val="43000"/>
                  </a:srgbClr>
                </a:outerShdw>
              </a:effectLst>
            </a:endParaRPr>
          </a:p>
          <a:p>
            <a:pPr algn="ctr"/>
            <a:r>
              <a:rPr lang="en-US" sz="9600" b="1" spc="150" dirty="0" smtClean="0">
                <a:ln w="11430"/>
                <a:solidFill>
                  <a:srgbClr val="F8F8F8"/>
                </a:solidFill>
                <a:effectLst>
                  <a:outerShdw blurRad="25400" algn="tl" rotWithShape="0">
                    <a:srgbClr val="000000">
                      <a:alpha val="43000"/>
                    </a:srgbClr>
                  </a:outerShdw>
                </a:effectLst>
                <a:latin typeface="Academy Engraved LET" pitchFamily="2" charset="0"/>
              </a:rPr>
              <a:t>I N R I</a:t>
            </a:r>
            <a:endParaRPr lang="en-US" sz="9600" b="1" spc="150" dirty="0">
              <a:ln w="11430"/>
              <a:solidFill>
                <a:srgbClr val="F8F8F8"/>
              </a:solidFill>
              <a:effectLst>
                <a:outerShdw blurRad="25400" algn="tl" rotWithShape="0">
                  <a:srgbClr val="000000">
                    <a:alpha val="43000"/>
                  </a:srgbClr>
                </a:outerShdw>
              </a:effectLst>
              <a:latin typeface="Academy Engraved LET" pitchFamily="2" charset="0"/>
            </a:endParaRPr>
          </a:p>
        </p:txBody>
      </p:sp>
      <p:sp>
        <p:nvSpPr>
          <p:cNvPr id="15" name="Flowchart: Process 14"/>
          <p:cNvSpPr/>
          <p:nvPr/>
        </p:nvSpPr>
        <p:spPr>
          <a:xfrm>
            <a:off x="3962400" y="3200400"/>
            <a:ext cx="4953000" cy="838200"/>
          </a:xfrm>
          <a:prstGeom prst="flowChartProcess">
            <a:avLst/>
          </a:prstGeom>
          <a:solidFill>
            <a:srgbClr val="FFFF00">
              <a:alpha val="27059"/>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152400" y="228600"/>
            <a:ext cx="8686800" cy="1676400"/>
          </a:xfrm>
          <a:prstGeom prst="roundRect">
            <a:avLst/>
          </a:prstGeom>
          <a:ln w="762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4000" b="1" dirty="0" smtClean="0">
                <a:solidFill>
                  <a:schemeClr val="tx1"/>
                </a:solidFill>
                <a:effectLst>
                  <a:outerShdw blurRad="38100" dist="38100" dir="2700000" algn="tl">
                    <a:srgbClr val="000000">
                      <a:alpha val="43137"/>
                    </a:srgbClr>
                  </a:outerShdw>
                </a:effectLst>
              </a:rPr>
              <a:t>为何福音书的作者记录耶稣头上木牌的内容有所不同？                                 </a:t>
            </a:r>
            <a:endParaRPr lang="en-US" altLang="zh-CN" sz="4000" b="1" dirty="0" smtClean="0">
              <a:solidFill>
                <a:schemeClr val="tx1"/>
              </a:solidFill>
              <a:effectLst>
                <a:outerShdw blurRad="38100" dist="38100" dir="2700000" algn="tl">
                  <a:srgbClr val="000000">
                    <a:alpha val="43137"/>
                  </a:srgbClr>
                </a:outerShdw>
              </a:effectLst>
            </a:endParaRPr>
          </a:p>
          <a:p>
            <a:pPr algn="ctr"/>
            <a:r>
              <a:rPr lang="en-US" sz="2000" b="1" dirty="0" smtClean="0">
                <a:solidFill>
                  <a:schemeClr val="tx1"/>
                </a:solidFill>
                <a:effectLst>
                  <a:outerShdw blurRad="38100" dist="38100" dir="2700000" algn="tl">
                    <a:srgbClr val="000000">
                      <a:alpha val="43137"/>
                    </a:srgbClr>
                  </a:outerShdw>
                </a:effectLst>
              </a:rPr>
              <a:t>Why do the Gospel authors differ on what the sign above Jesus said?</a:t>
            </a:r>
            <a:endParaRPr lang="en-US" sz="2000" b="1" dirty="0">
              <a:solidFill>
                <a:schemeClr val="tx1"/>
              </a:solidFill>
              <a:effectLst>
                <a:outerShdw blurRad="38100" dist="38100" dir="2700000" algn="tl">
                  <a:srgbClr val="000000">
                    <a:alpha val="43137"/>
                  </a:srgbClr>
                </a:outerShdw>
              </a:effectLst>
            </a:endParaRPr>
          </a:p>
        </p:txBody>
      </p:sp>
      <p:sp>
        <p:nvSpPr>
          <p:cNvPr id="6" name="Flowchart: Process 5"/>
          <p:cNvSpPr/>
          <p:nvPr/>
        </p:nvSpPr>
        <p:spPr>
          <a:xfrm>
            <a:off x="7620000" y="2209800"/>
            <a:ext cx="1066800" cy="914400"/>
          </a:xfrm>
          <a:prstGeom prst="flowChartProcess">
            <a:avLst/>
          </a:prstGeom>
          <a:solidFill>
            <a:srgbClr val="FFFF00">
              <a:alpha val="27059"/>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3453</TotalTime>
  <Words>2317</Words>
  <Application>Microsoft Office PowerPoint</Application>
  <PresentationFormat>On-screen Show (4:3)</PresentationFormat>
  <Paragraphs>166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HONEST ANSWERS  to  TOUGH QUESTIONS Part 2</vt:lpstr>
      <vt:lpstr>Slide 2</vt:lpstr>
      <vt:lpstr>下一个问题… Next question…</vt:lpstr>
      <vt:lpstr>Slide 4</vt:lpstr>
      <vt:lpstr>下一个问题…  Next question…</vt:lpstr>
      <vt:lpstr>Slide 6</vt:lpstr>
      <vt:lpstr>Slide 7</vt:lpstr>
      <vt:lpstr>Slide 8</vt:lpstr>
      <vt:lpstr>Slide 9</vt:lpstr>
      <vt:lpstr> 下一个问题…    Next question…</vt:lpstr>
      <vt:lpstr>Slide 11</vt:lpstr>
      <vt:lpstr>Slide 12</vt:lpstr>
      <vt:lpstr>Slide 13</vt:lpstr>
      <vt:lpstr>Slide 14</vt:lpstr>
      <vt:lpstr>Slide 15</vt:lpstr>
      <vt:lpstr>下一个问题 Next question…</vt:lpstr>
      <vt:lpstr>Slide 17</vt:lpstr>
      <vt:lpstr>Slide 18</vt:lpstr>
      <vt:lpstr>Slide 19</vt:lpstr>
      <vt:lpstr>下一个问题</vt:lpstr>
      <vt:lpstr>Slide 21</vt:lpstr>
      <vt:lpstr>Slide 22</vt:lpstr>
      <vt:lpstr>下一个问题 Next question…</vt:lpstr>
      <vt:lpstr>Slide 24</vt:lpstr>
      <vt:lpstr>Slide 25</vt:lpstr>
      <vt:lpstr>Slide 26</vt:lpstr>
      <vt:lpstr>Slide 27</vt:lpstr>
      <vt:lpstr>Slide 28</vt:lpstr>
      <vt:lpstr>谢谢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toonups</dc:creator>
  <cp:lastModifiedBy>Shulan</cp:lastModifiedBy>
  <cp:revision>347</cp:revision>
  <dcterms:created xsi:type="dcterms:W3CDTF">2010-07-13T23:28:12Z</dcterms:created>
  <dcterms:modified xsi:type="dcterms:W3CDTF">2020-07-29T04:30:37Z</dcterms:modified>
</cp:coreProperties>
</file>