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257" r:id="rId2"/>
    <p:sldId id="406" r:id="rId3"/>
    <p:sldId id="407" r:id="rId4"/>
    <p:sldId id="395" r:id="rId5"/>
    <p:sldId id="442" r:id="rId6"/>
    <p:sldId id="396" r:id="rId7"/>
    <p:sldId id="403" r:id="rId8"/>
    <p:sldId id="397" r:id="rId9"/>
    <p:sldId id="408" r:id="rId10"/>
    <p:sldId id="392" r:id="rId11"/>
    <p:sldId id="393" r:id="rId12"/>
    <p:sldId id="398" r:id="rId13"/>
    <p:sldId id="399" r:id="rId14"/>
    <p:sldId id="400" r:id="rId15"/>
    <p:sldId id="401" r:id="rId16"/>
    <p:sldId id="409" r:id="rId17"/>
    <p:sldId id="389" r:id="rId18"/>
    <p:sldId id="390" r:id="rId19"/>
    <p:sldId id="411" r:id="rId20"/>
    <p:sldId id="391" r:id="rId21"/>
    <p:sldId id="402" r:id="rId22"/>
    <p:sldId id="410" r:id="rId23"/>
    <p:sldId id="415" r:id="rId24"/>
    <p:sldId id="416" r:id="rId25"/>
    <p:sldId id="417" r:id="rId26"/>
    <p:sldId id="418" r:id="rId27"/>
    <p:sldId id="419" r:id="rId28"/>
    <p:sldId id="420" r:id="rId29"/>
    <p:sldId id="421" r:id="rId30"/>
    <p:sldId id="423" r:id="rId31"/>
    <p:sldId id="443" r:id="rId32"/>
    <p:sldId id="444" r:id="rId33"/>
    <p:sldId id="424" r:id="rId34"/>
    <p:sldId id="425" r:id="rId35"/>
    <p:sldId id="427" r:id="rId36"/>
    <p:sldId id="428" r:id="rId37"/>
    <p:sldId id="429" r:id="rId38"/>
    <p:sldId id="430" r:id="rId39"/>
    <p:sldId id="431" r:id="rId40"/>
    <p:sldId id="43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00FF00"/>
    <a:srgbClr val="FFFF66"/>
    <a:srgbClr val="43FF43"/>
    <a:srgbClr val="003300"/>
    <a:srgbClr val="66FF99"/>
    <a:srgbClr val="663300"/>
    <a:srgbClr val="996633"/>
    <a:srgbClr val="92D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2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DD5C1AC-298F-46C1-8461-B8F03BC178E2}" type="doc">
      <dgm:prSet loTypeId="urn:microsoft.com/office/officeart/2005/8/layout/vList5" loCatId="list" qsTypeId="urn:microsoft.com/office/officeart/2005/8/quickstyle/3d1#1" qsCatId="3D" csTypeId="urn:microsoft.com/office/officeart/2005/8/colors/colorful4#1" csCatId="colorful" phldr="1"/>
      <dgm:spPr/>
      <dgm:t>
        <a:bodyPr/>
        <a:lstStyle/>
        <a:p>
          <a:endParaRPr lang="en-US"/>
        </a:p>
      </dgm:t>
    </dgm:pt>
    <dgm:pt modelId="{4C220FE9-A4B9-4D50-AD05-238495E509AD}">
      <dgm:prSet phldrT="[Text]" custT="1"/>
      <dgm:spPr/>
      <dgm:t>
        <a:bodyPr/>
        <a:lstStyle/>
        <a:p>
          <a:r>
            <a:rPr lang="zh-CN" altLang="en-US" sz="2800" smtClean="0">
              <a:effectLst/>
            </a:rPr>
            <a:t>约</a:t>
          </a:r>
          <a:r>
            <a:rPr lang="en-US" altLang="zh-CN" sz="2800" smtClean="0">
              <a:effectLst/>
            </a:rPr>
            <a:t>5:24</a:t>
          </a:r>
          <a:endParaRPr lang="en-US" sz="2800" smtClean="0">
            <a:effectLst/>
          </a:endParaRPr>
        </a:p>
        <a:p>
          <a:r>
            <a:rPr lang="en-US" sz="1800" smtClean="0">
              <a:effectLst/>
            </a:rPr>
            <a:t>John 5:24</a:t>
          </a:r>
          <a:endParaRPr lang="en-US" sz="1800" dirty="0">
            <a:effectLst/>
          </a:endParaRPr>
        </a:p>
      </dgm:t>
    </dgm:pt>
    <dgm:pt modelId="{B5233A27-849A-4CD7-8DFB-2AC9B3A15E19}" type="parTrans" cxnId="{745DEAE7-31E5-4B21-B4CC-B9FED1D1E049}">
      <dgm:prSet/>
      <dgm:spPr/>
      <dgm:t>
        <a:bodyPr/>
        <a:lstStyle/>
        <a:p>
          <a:endParaRPr lang="en-US">
            <a:solidFill>
              <a:schemeClr val="tx1"/>
            </a:solidFill>
            <a:effectLst/>
          </a:endParaRPr>
        </a:p>
      </dgm:t>
    </dgm:pt>
    <dgm:pt modelId="{626AF774-58AF-47CB-A125-C020B511EDFF}" type="sibTrans" cxnId="{745DEAE7-31E5-4B21-B4CC-B9FED1D1E049}">
      <dgm:prSet/>
      <dgm:spPr/>
      <dgm:t>
        <a:bodyPr/>
        <a:lstStyle/>
        <a:p>
          <a:endParaRPr lang="en-US">
            <a:solidFill>
              <a:schemeClr val="tx1"/>
            </a:solidFill>
            <a:effectLst/>
          </a:endParaRPr>
        </a:p>
      </dgm:t>
    </dgm:pt>
    <dgm:pt modelId="{75183578-FCDF-4ACB-8CAE-B621D1EDA3DE}">
      <dgm:prSet phldrT="[Text]" custT="1"/>
      <dgm:spPr/>
      <dgm:t>
        <a:bodyPr/>
        <a:lstStyle/>
        <a:p>
          <a:r>
            <a:rPr lang="zh-CN" altLang="en-US" sz="3600" b="1" dirty="0" smtClean="0">
              <a:effectLst/>
            </a:rPr>
            <a:t>我们已经出死入生了</a:t>
          </a:r>
          <a:r>
            <a:rPr lang="zh-CN" altLang="en-US" sz="2800" b="1" dirty="0" smtClean="0">
              <a:effectLst/>
            </a:rPr>
            <a:t>。</a:t>
          </a:r>
          <a:endParaRPr lang="en-US" sz="2800" b="1" dirty="0">
            <a:effectLst/>
          </a:endParaRPr>
        </a:p>
      </dgm:t>
    </dgm:pt>
    <dgm:pt modelId="{CC0CF8D5-FD52-4B0A-92A1-EA162180F517}" type="parTrans" cxnId="{61DC28F1-06ED-4B81-843A-AD9F04589ED5}">
      <dgm:prSet/>
      <dgm:spPr/>
      <dgm:t>
        <a:bodyPr/>
        <a:lstStyle/>
        <a:p>
          <a:endParaRPr lang="en-US">
            <a:solidFill>
              <a:schemeClr val="tx1"/>
            </a:solidFill>
            <a:effectLst/>
          </a:endParaRPr>
        </a:p>
      </dgm:t>
    </dgm:pt>
    <dgm:pt modelId="{B64DC967-64CD-4A90-839C-74FDD1D9AF09}" type="sibTrans" cxnId="{61DC28F1-06ED-4B81-843A-AD9F04589ED5}">
      <dgm:prSet/>
      <dgm:spPr/>
      <dgm:t>
        <a:bodyPr/>
        <a:lstStyle/>
        <a:p>
          <a:endParaRPr lang="en-US">
            <a:solidFill>
              <a:schemeClr val="tx1"/>
            </a:solidFill>
            <a:effectLst/>
          </a:endParaRPr>
        </a:p>
      </dgm:t>
    </dgm:pt>
    <dgm:pt modelId="{B779F0DD-2822-405D-919D-CDBEB8BED8C0}">
      <dgm:prSet phldrT="[Text]" custT="1"/>
      <dgm:spPr/>
      <dgm:t>
        <a:bodyPr/>
        <a:lstStyle/>
        <a:p>
          <a:r>
            <a:rPr lang="zh-CN" altLang="en-US" sz="2800" smtClean="0">
              <a:effectLst/>
            </a:rPr>
            <a:t>罗</a:t>
          </a:r>
          <a:r>
            <a:rPr lang="en-US" altLang="zh-CN" sz="2800" smtClean="0">
              <a:effectLst/>
            </a:rPr>
            <a:t>:8</a:t>
          </a:r>
          <a:endParaRPr lang="en-US" sz="2800" smtClean="0">
            <a:effectLst/>
          </a:endParaRPr>
        </a:p>
        <a:p>
          <a:r>
            <a:rPr lang="en-US" sz="1800" smtClean="0">
              <a:effectLst/>
            </a:rPr>
            <a:t>Rom. 8</a:t>
          </a:r>
          <a:endParaRPr lang="en-US" sz="1800" dirty="0">
            <a:effectLst/>
          </a:endParaRPr>
        </a:p>
      </dgm:t>
    </dgm:pt>
    <dgm:pt modelId="{D26BFE44-28BB-45FF-94E3-367C48AC3686}" type="parTrans" cxnId="{A3AD1FC3-BE5D-46E2-BE09-4BD05F5E7D51}">
      <dgm:prSet/>
      <dgm:spPr/>
      <dgm:t>
        <a:bodyPr/>
        <a:lstStyle/>
        <a:p>
          <a:endParaRPr lang="en-US">
            <a:solidFill>
              <a:schemeClr val="tx1"/>
            </a:solidFill>
            <a:effectLst/>
          </a:endParaRPr>
        </a:p>
      </dgm:t>
    </dgm:pt>
    <dgm:pt modelId="{4ADF1446-423A-4790-BE3D-B17A14A29563}" type="sibTrans" cxnId="{A3AD1FC3-BE5D-46E2-BE09-4BD05F5E7D51}">
      <dgm:prSet/>
      <dgm:spPr/>
      <dgm:t>
        <a:bodyPr/>
        <a:lstStyle/>
        <a:p>
          <a:endParaRPr lang="en-US">
            <a:solidFill>
              <a:schemeClr val="tx1"/>
            </a:solidFill>
            <a:effectLst/>
          </a:endParaRPr>
        </a:p>
      </dgm:t>
    </dgm:pt>
    <dgm:pt modelId="{D41945FE-80BB-40C7-926E-5CA25FFD486B}">
      <dgm:prSet phldrT="[Text]" custT="1"/>
      <dgm:spPr/>
      <dgm:t>
        <a:bodyPr/>
        <a:lstStyle/>
        <a:p>
          <a:r>
            <a:rPr lang="zh-CN" altLang="en-US" sz="3600" b="1" dirty="0" smtClean="0">
              <a:effectLst/>
            </a:rPr>
            <a:t>没有人能使我们与神的爱隔绝</a:t>
          </a:r>
          <a:r>
            <a:rPr lang="zh-CN" altLang="en-US" sz="3600" dirty="0" smtClean="0">
              <a:effectLst/>
            </a:rPr>
            <a:t>。</a:t>
          </a:r>
          <a:endParaRPr lang="en-US" sz="3600" dirty="0">
            <a:effectLst/>
          </a:endParaRPr>
        </a:p>
      </dgm:t>
    </dgm:pt>
    <dgm:pt modelId="{72BBCAAB-2CC1-4969-996E-9794AA5B0B69}" type="parTrans" cxnId="{0D74A222-D968-4863-A73A-35840A0002BF}">
      <dgm:prSet/>
      <dgm:spPr/>
      <dgm:t>
        <a:bodyPr/>
        <a:lstStyle/>
        <a:p>
          <a:endParaRPr lang="en-US">
            <a:solidFill>
              <a:schemeClr val="tx1"/>
            </a:solidFill>
            <a:effectLst/>
          </a:endParaRPr>
        </a:p>
      </dgm:t>
    </dgm:pt>
    <dgm:pt modelId="{56234915-E6CE-42D0-80A3-66EDAB90690D}" type="sibTrans" cxnId="{0D74A222-D968-4863-A73A-35840A0002BF}">
      <dgm:prSet/>
      <dgm:spPr/>
      <dgm:t>
        <a:bodyPr/>
        <a:lstStyle/>
        <a:p>
          <a:endParaRPr lang="en-US">
            <a:solidFill>
              <a:schemeClr val="tx1"/>
            </a:solidFill>
            <a:effectLst/>
          </a:endParaRPr>
        </a:p>
      </dgm:t>
    </dgm:pt>
    <dgm:pt modelId="{035FE0FC-6EB7-457E-B67A-09418359378A}">
      <dgm:prSet phldrT="[Text]" custT="1"/>
      <dgm:spPr/>
      <dgm:t>
        <a:bodyPr/>
        <a:lstStyle/>
        <a:p>
          <a:r>
            <a:rPr lang="zh-CN" altLang="en-US" sz="2800" smtClean="0">
              <a:effectLst/>
            </a:rPr>
            <a:t>犹大书</a:t>
          </a:r>
          <a:r>
            <a:rPr lang="en-US" altLang="zh-CN" sz="2800" smtClean="0">
              <a:effectLst/>
            </a:rPr>
            <a:t>24</a:t>
          </a:r>
          <a:endParaRPr lang="en-US" sz="2800" smtClean="0">
            <a:effectLst/>
          </a:endParaRPr>
        </a:p>
        <a:p>
          <a:r>
            <a:rPr lang="en-US" sz="1800" smtClean="0">
              <a:effectLst/>
            </a:rPr>
            <a:t>Jude 24</a:t>
          </a:r>
          <a:endParaRPr lang="en-US" sz="1800" dirty="0">
            <a:effectLst/>
          </a:endParaRPr>
        </a:p>
      </dgm:t>
    </dgm:pt>
    <dgm:pt modelId="{CC7BD5C0-87B2-4DAE-84E1-BF5F94B4DF1D}" type="parTrans" cxnId="{84D9E1F7-367B-4D32-AFCB-9523CF8E9EFF}">
      <dgm:prSet/>
      <dgm:spPr/>
      <dgm:t>
        <a:bodyPr/>
        <a:lstStyle/>
        <a:p>
          <a:endParaRPr lang="en-US">
            <a:solidFill>
              <a:schemeClr val="tx1"/>
            </a:solidFill>
            <a:effectLst/>
          </a:endParaRPr>
        </a:p>
      </dgm:t>
    </dgm:pt>
    <dgm:pt modelId="{58AF77D9-9E66-4C5A-8398-285163868B6E}" type="sibTrans" cxnId="{84D9E1F7-367B-4D32-AFCB-9523CF8E9EFF}">
      <dgm:prSet/>
      <dgm:spPr/>
      <dgm:t>
        <a:bodyPr/>
        <a:lstStyle/>
        <a:p>
          <a:endParaRPr lang="en-US">
            <a:solidFill>
              <a:schemeClr val="tx1"/>
            </a:solidFill>
            <a:effectLst/>
          </a:endParaRPr>
        </a:p>
      </dgm:t>
    </dgm:pt>
    <dgm:pt modelId="{29FFA329-F609-4DB3-B8A2-4E80B0D336A3}">
      <dgm:prSet phldrT="[Text]" custT="1"/>
      <dgm:spPr/>
      <dgm:t>
        <a:bodyPr/>
        <a:lstStyle/>
        <a:p>
          <a:r>
            <a:rPr lang="zh-CN" altLang="en-US" sz="3600" b="1" dirty="0" smtClean="0">
              <a:effectLst/>
            </a:rPr>
            <a:t>神通过恩典保守我们无暇无疵</a:t>
          </a:r>
          <a:r>
            <a:rPr lang="zh-CN" altLang="en-US" sz="3600" dirty="0" smtClean="0">
              <a:effectLst/>
            </a:rPr>
            <a:t>。</a:t>
          </a:r>
          <a:endParaRPr lang="en-US" sz="3600" dirty="0">
            <a:effectLst/>
          </a:endParaRPr>
        </a:p>
      </dgm:t>
    </dgm:pt>
    <dgm:pt modelId="{AEF4A933-9DA1-45A3-985D-66792DE7912C}" type="parTrans" cxnId="{D8CD8F40-A2F2-42B4-923B-53E695704323}">
      <dgm:prSet/>
      <dgm:spPr/>
      <dgm:t>
        <a:bodyPr/>
        <a:lstStyle/>
        <a:p>
          <a:endParaRPr lang="en-US">
            <a:solidFill>
              <a:schemeClr val="tx1"/>
            </a:solidFill>
            <a:effectLst/>
          </a:endParaRPr>
        </a:p>
      </dgm:t>
    </dgm:pt>
    <dgm:pt modelId="{BE94E2FC-2F3F-4A90-A904-993021056F64}" type="sibTrans" cxnId="{D8CD8F40-A2F2-42B4-923B-53E695704323}">
      <dgm:prSet/>
      <dgm:spPr/>
      <dgm:t>
        <a:bodyPr/>
        <a:lstStyle/>
        <a:p>
          <a:endParaRPr lang="en-US">
            <a:solidFill>
              <a:schemeClr val="tx1"/>
            </a:solidFill>
            <a:effectLst/>
          </a:endParaRPr>
        </a:p>
      </dgm:t>
    </dgm:pt>
    <dgm:pt modelId="{71112E57-1DEE-415E-8131-C1C1E9DAF320}">
      <dgm:prSet phldrT="[Text]" custT="1"/>
      <dgm:spPr/>
      <dgm:t>
        <a:bodyPr/>
        <a:lstStyle/>
        <a:p>
          <a:r>
            <a:rPr lang="en-US" sz="2000" smtClean="0">
              <a:effectLst/>
            </a:rPr>
            <a:t>	We have passed from death unto life</a:t>
          </a:r>
          <a:endParaRPr lang="en-US" sz="2000" dirty="0">
            <a:effectLst/>
          </a:endParaRPr>
        </a:p>
      </dgm:t>
    </dgm:pt>
    <dgm:pt modelId="{4F09C369-2731-43FC-B6FC-31ED1BDDAB13}" type="parTrans" cxnId="{8A415054-C305-4EF7-B16C-B8F795217085}">
      <dgm:prSet/>
      <dgm:spPr/>
      <dgm:t>
        <a:bodyPr/>
        <a:lstStyle/>
        <a:p>
          <a:endParaRPr lang="en-US">
            <a:solidFill>
              <a:schemeClr val="tx1"/>
            </a:solidFill>
            <a:effectLst/>
          </a:endParaRPr>
        </a:p>
      </dgm:t>
    </dgm:pt>
    <dgm:pt modelId="{E7B42876-5E12-4863-BEB0-6E5F020F6BFD}" type="sibTrans" cxnId="{8A415054-C305-4EF7-B16C-B8F795217085}">
      <dgm:prSet/>
      <dgm:spPr/>
      <dgm:t>
        <a:bodyPr/>
        <a:lstStyle/>
        <a:p>
          <a:endParaRPr lang="en-US">
            <a:solidFill>
              <a:schemeClr val="tx1"/>
            </a:solidFill>
            <a:effectLst/>
          </a:endParaRPr>
        </a:p>
      </dgm:t>
    </dgm:pt>
    <dgm:pt modelId="{ED65B730-6C2E-44E3-9CEC-10896CDBB146}">
      <dgm:prSet phldrT="[Text]" custT="1"/>
      <dgm:spPr/>
      <dgm:t>
        <a:bodyPr/>
        <a:lstStyle/>
        <a:p>
          <a:r>
            <a:rPr lang="en-US" sz="2000" smtClean="0">
              <a:effectLst/>
            </a:rPr>
            <a:t>	Nothing can separate us from God’s love</a:t>
          </a:r>
          <a:endParaRPr lang="en-US" sz="2000" dirty="0">
            <a:effectLst/>
          </a:endParaRPr>
        </a:p>
      </dgm:t>
    </dgm:pt>
    <dgm:pt modelId="{7EEE9428-AAD1-4F4A-A13F-E240FB248A01}" type="parTrans" cxnId="{BE2863DE-D99D-440D-AF9A-1BF69D98B519}">
      <dgm:prSet/>
      <dgm:spPr/>
      <dgm:t>
        <a:bodyPr/>
        <a:lstStyle/>
        <a:p>
          <a:endParaRPr lang="en-US">
            <a:solidFill>
              <a:schemeClr val="tx1"/>
            </a:solidFill>
            <a:effectLst/>
          </a:endParaRPr>
        </a:p>
      </dgm:t>
    </dgm:pt>
    <dgm:pt modelId="{858C4027-4FED-46BA-9DD3-F70D999ED355}" type="sibTrans" cxnId="{BE2863DE-D99D-440D-AF9A-1BF69D98B519}">
      <dgm:prSet/>
      <dgm:spPr/>
      <dgm:t>
        <a:bodyPr/>
        <a:lstStyle/>
        <a:p>
          <a:endParaRPr lang="en-US">
            <a:solidFill>
              <a:schemeClr val="tx1"/>
            </a:solidFill>
            <a:effectLst/>
          </a:endParaRPr>
        </a:p>
      </dgm:t>
    </dgm:pt>
    <dgm:pt modelId="{28C96187-3D52-480D-BE39-F0B150AA373C}">
      <dgm:prSet phldrT="[Text]" custT="1"/>
      <dgm:spPr/>
      <dgm:t>
        <a:bodyPr/>
        <a:lstStyle/>
        <a:p>
          <a:r>
            <a:rPr lang="en-US" sz="2000" smtClean="0">
              <a:effectLst/>
            </a:rPr>
            <a:t>	God makes us blameless through grace </a:t>
          </a:r>
          <a:endParaRPr lang="en-US" sz="2000" dirty="0">
            <a:effectLst/>
          </a:endParaRPr>
        </a:p>
      </dgm:t>
    </dgm:pt>
    <dgm:pt modelId="{8927B545-F09E-4FA9-A988-3285686FC677}" type="parTrans" cxnId="{B6524EA6-1BD7-4DF4-A501-E81C9FD56173}">
      <dgm:prSet/>
      <dgm:spPr/>
      <dgm:t>
        <a:bodyPr/>
        <a:lstStyle/>
        <a:p>
          <a:endParaRPr lang="en-US">
            <a:solidFill>
              <a:schemeClr val="tx1"/>
            </a:solidFill>
            <a:effectLst/>
          </a:endParaRPr>
        </a:p>
      </dgm:t>
    </dgm:pt>
    <dgm:pt modelId="{261CE593-8134-43EF-AEC6-CFA0F887CB53}" type="sibTrans" cxnId="{B6524EA6-1BD7-4DF4-A501-E81C9FD56173}">
      <dgm:prSet/>
      <dgm:spPr/>
      <dgm:t>
        <a:bodyPr/>
        <a:lstStyle/>
        <a:p>
          <a:endParaRPr lang="en-US">
            <a:solidFill>
              <a:schemeClr val="tx1"/>
            </a:solidFill>
            <a:effectLst/>
          </a:endParaRPr>
        </a:p>
      </dgm:t>
    </dgm:pt>
    <dgm:pt modelId="{D9917BF2-768B-4F4A-B94D-F094D9F15A4A}" type="pres">
      <dgm:prSet presAssocID="{3DD5C1AC-298F-46C1-8461-B8F03BC178E2}" presName="Name0" presStyleCnt="0">
        <dgm:presLayoutVars>
          <dgm:dir/>
          <dgm:animLvl val="lvl"/>
          <dgm:resizeHandles val="exact"/>
        </dgm:presLayoutVars>
      </dgm:prSet>
      <dgm:spPr/>
      <dgm:t>
        <a:bodyPr/>
        <a:lstStyle/>
        <a:p>
          <a:endParaRPr lang="en-US"/>
        </a:p>
      </dgm:t>
    </dgm:pt>
    <dgm:pt modelId="{F5F265C0-FE32-42F5-AB7B-590AB19E8338}" type="pres">
      <dgm:prSet presAssocID="{4C220FE9-A4B9-4D50-AD05-238495E509AD}" presName="linNode" presStyleCnt="0"/>
      <dgm:spPr/>
      <dgm:t>
        <a:bodyPr/>
        <a:lstStyle/>
        <a:p>
          <a:endParaRPr lang="en-US"/>
        </a:p>
      </dgm:t>
    </dgm:pt>
    <dgm:pt modelId="{6B4FC409-7E3D-44AA-B870-EDE9E11829EB}" type="pres">
      <dgm:prSet presAssocID="{4C220FE9-A4B9-4D50-AD05-238495E509AD}" presName="parentText" presStyleLbl="node1" presStyleIdx="0" presStyleCnt="3" custScaleX="68033">
        <dgm:presLayoutVars>
          <dgm:chMax val="1"/>
          <dgm:bulletEnabled val="1"/>
        </dgm:presLayoutVars>
      </dgm:prSet>
      <dgm:spPr/>
      <dgm:t>
        <a:bodyPr/>
        <a:lstStyle/>
        <a:p>
          <a:endParaRPr lang="en-US"/>
        </a:p>
      </dgm:t>
    </dgm:pt>
    <dgm:pt modelId="{32F38D09-8A4A-4730-B38D-088EC3563D8F}" type="pres">
      <dgm:prSet presAssocID="{4C220FE9-A4B9-4D50-AD05-238495E509AD}" presName="descendantText" presStyleLbl="alignAccFollowNode1" presStyleIdx="0" presStyleCnt="3" custScaleX="150968" custLinFactNeighborX="-2534" custLinFactNeighborY="-3563">
        <dgm:presLayoutVars>
          <dgm:bulletEnabled val="1"/>
        </dgm:presLayoutVars>
      </dgm:prSet>
      <dgm:spPr/>
      <dgm:t>
        <a:bodyPr/>
        <a:lstStyle/>
        <a:p>
          <a:endParaRPr lang="en-US"/>
        </a:p>
      </dgm:t>
    </dgm:pt>
    <dgm:pt modelId="{1A00E045-FC8F-439D-A765-303A2D43D6D6}" type="pres">
      <dgm:prSet presAssocID="{626AF774-58AF-47CB-A125-C020B511EDFF}" presName="sp" presStyleCnt="0"/>
      <dgm:spPr/>
      <dgm:t>
        <a:bodyPr/>
        <a:lstStyle/>
        <a:p>
          <a:endParaRPr lang="en-US"/>
        </a:p>
      </dgm:t>
    </dgm:pt>
    <dgm:pt modelId="{2F9F8379-DF3A-4C7E-AAEE-9FB92B4AEA65}" type="pres">
      <dgm:prSet presAssocID="{B779F0DD-2822-405D-919D-CDBEB8BED8C0}" presName="linNode" presStyleCnt="0"/>
      <dgm:spPr/>
      <dgm:t>
        <a:bodyPr/>
        <a:lstStyle/>
        <a:p>
          <a:endParaRPr lang="en-US"/>
        </a:p>
      </dgm:t>
    </dgm:pt>
    <dgm:pt modelId="{703357C6-A3A6-4C8E-8A11-7DBB3C6BE482}" type="pres">
      <dgm:prSet presAssocID="{B779F0DD-2822-405D-919D-CDBEB8BED8C0}" presName="parentText" presStyleLbl="node1" presStyleIdx="1" presStyleCnt="3" custScaleX="68033">
        <dgm:presLayoutVars>
          <dgm:chMax val="1"/>
          <dgm:bulletEnabled val="1"/>
        </dgm:presLayoutVars>
      </dgm:prSet>
      <dgm:spPr/>
      <dgm:t>
        <a:bodyPr/>
        <a:lstStyle/>
        <a:p>
          <a:endParaRPr lang="en-US"/>
        </a:p>
      </dgm:t>
    </dgm:pt>
    <dgm:pt modelId="{E5E5C7C0-54D9-4F33-B3F3-4405ED96CCA3}" type="pres">
      <dgm:prSet presAssocID="{B779F0DD-2822-405D-919D-CDBEB8BED8C0}" presName="descendantText" presStyleLbl="alignAccFollowNode1" presStyleIdx="1" presStyleCnt="3" custScaleX="150968">
        <dgm:presLayoutVars>
          <dgm:bulletEnabled val="1"/>
        </dgm:presLayoutVars>
      </dgm:prSet>
      <dgm:spPr/>
      <dgm:t>
        <a:bodyPr/>
        <a:lstStyle/>
        <a:p>
          <a:endParaRPr lang="en-US"/>
        </a:p>
      </dgm:t>
    </dgm:pt>
    <dgm:pt modelId="{EC605908-22CD-444B-BE4D-302B3B5F4F89}" type="pres">
      <dgm:prSet presAssocID="{4ADF1446-423A-4790-BE3D-B17A14A29563}" presName="sp" presStyleCnt="0"/>
      <dgm:spPr/>
      <dgm:t>
        <a:bodyPr/>
        <a:lstStyle/>
        <a:p>
          <a:endParaRPr lang="en-US"/>
        </a:p>
      </dgm:t>
    </dgm:pt>
    <dgm:pt modelId="{00042504-5DC6-46F0-A6C5-12B99E904122}" type="pres">
      <dgm:prSet presAssocID="{035FE0FC-6EB7-457E-B67A-09418359378A}" presName="linNode" presStyleCnt="0"/>
      <dgm:spPr/>
      <dgm:t>
        <a:bodyPr/>
        <a:lstStyle/>
        <a:p>
          <a:endParaRPr lang="en-US"/>
        </a:p>
      </dgm:t>
    </dgm:pt>
    <dgm:pt modelId="{5FF47E19-EEDD-4743-A728-6184FEBDD2B3}" type="pres">
      <dgm:prSet presAssocID="{035FE0FC-6EB7-457E-B67A-09418359378A}" presName="parentText" presStyleLbl="node1" presStyleIdx="2" presStyleCnt="3" custScaleX="68033">
        <dgm:presLayoutVars>
          <dgm:chMax val="1"/>
          <dgm:bulletEnabled val="1"/>
        </dgm:presLayoutVars>
      </dgm:prSet>
      <dgm:spPr/>
      <dgm:t>
        <a:bodyPr/>
        <a:lstStyle/>
        <a:p>
          <a:endParaRPr lang="en-US"/>
        </a:p>
      </dgm:t>
    </dgm:pt>
    <dgm:pt modelId="{EB10423E-044A-4CAE-B2CD-DCE7CE8FACF8}" type="pres">
      <dgm:prSet presAssocID="{035FE0FC-6EB7-457E-B67A-09418359378A}" presName="descendantText" presStyleLbl="alignAccFollowNode1" presStyleIdx="2" presStyleCnt="3" custScaleX="150968">
        <dgm:presLayoutVars>
          <dgm:bulletEnabled val="1"/>
        </dgm:presLayoutVars>
      </dgm:prSet>
      <dgm:spPr/>
      <dgm:t>
        <a:bodyPr/>
        <a:lstStyle/>
        <a:p>
          <a:endParaRPr lang="en-US"/>
        </a:p>
      </dgm:t>
    </dgm:pt>
  </dgm:ptLst>
  <dgm:cxnLst>
    <dgm:cxn modelId="{AB17BBE4-DD21-475E-B66E-120F44D09553}" type="presOf" srcId="{28C96187-3D52-480D-BE39-F0B150AA373C}" destId="{EB10423E-044A-4CAE-B2CD-DCE7CE8FACF8}" srcOrd="0" destOrd="1" presId="urn:microsoft.com/office/officeart/2005/8/layout/vList5"/>
    <dgm:cxn modelId="{1026B929-D04E-46A0-B2E8-871389DE6221}" type="presOf" srcId="{B779F0DD-2822-405D-919D-CDBEB8BED8C0}" destId="{703357C6-A3A6-4C8E-8A11-7DBB3C6BE482}" srcOrd="0" destOrd="0" presId="urn:microsoft.com/office/officeart/2005/8/layout/vList5"/>
    <dgm:cxn modelId="{61DC28F1-06ED-4B81-843A-AD9F04589ED5}" srcId="{4C220FE9-A4B9-4D50-AD05-238495E509AD}" destId="{75183578-FCDF-4ACB-8CAE-B621D1EDA3DE}" srcOrd="0" destOrd="0" parTransId="{CC0CF8D5-FD52-4B0A-92A1-EA162180F517}" sibTransId="{B64DC967-64CD-4A90-839C-74FDD1D9AF09}"/>
    <dgm:cxn modelId="{B6524EA6-1BD7-4DF4-A501-E81C9FD56173}" srcId="{29FFA329-F609-4DB3-B8A2-4E80B0D336A3}" destId="{28C96187-3D52-480D-BE39-F0B150AA373C}" srcOrd="0" destOrd="0" parTransId="{8927B545-F09E-4FA9-A988-3285686FC677}" sibTransId="{261CE593-8134-43EF-AEC6-CFA0F887CB53}"/>
    <dgm:cxn modelId="{30EFD165-75D4-4C5F-BF10-8931713BFBE7}" type="presOf" srcId="{75183578-FCDF-4ACB-8CAE-B621D1EDA3DE}" destId="{32F38D09-8A4A-4730-B38D-088EC3563D8F}" srcOrd="0" destOrd="0" presId="urn:microsoft.com/office/officeart/2005/8/layout/vList5"/>
    <dgm:cxn modelId="{05E4462D-861D-46D3-8EDF-64B1359B3F94}" type="presOf" srcId="{ED65B730-6C2E-44E3-9CEC-10896CDBB146}" destId="{E5E5C7C0-54D9-4F33-B3F3-4405ED96CCA3}" srcOrd="0" destOrd="1" presId="urn:microsoft.com/office/officeart/2005/8/layout/vList5"/>
    <dgm:cxn modelId="{44F08CFE-DB76-4D1F-9B37-159D9A878E61}" type="presOf" srcId="{4C220FE9-A4B9-4D50-AD05-238495E509AD}" destId="{6B4FC409-7E3D-44AA-B870-EDE9E11829EB}" srcOrd="0" destOrd="0" presId="urn:microsoft.com/office/officeart/2005/8/layout/vList5"/>
    <dgm:cxn modelId="{BE2863DE-D99D-440D-AF9A-1BF69D98B519}" srcId="{D41945FE-80BB-40C7-926E-5CA25FFD486B}" destId="{ED65B730-6C2E-44E3-9CEC-10896CDBB146}" srcOrd="0" destOrd="0" parTransId="{7EEE9428-AAD1-4F4A-A13F-E240FB248A01}" sibTransId="{858C4027-4FED-46BA-9DD3-F70D999ED355}"/>
    <dgm:cxn modelId="{0D74A222-D968-4863-A73A-35840A0002BF}" srcId="{B779F0DD-2822-405D-919D-CDBEB8BED8C0}" destId="{D41945FE-80BB-40C7-926E-5CA25FFD486B}" srcOrd="0" destOrd="0" parTransId="{72BBCAAB-2CC1-4969-996E-9794AA5B0B69}" sibTransId="{56234915-E6CE-42D0-80A3-66EDAB90690D}"/>
    <dgm:cxn modelId="{F48CAB52-19BA-4D08-B0F2-E0DE5D08DACB}" type="presOf" srcId="{29FFA329-F609-4DB3-B8A2-4E80B0D336A3}" destId="{EB10423E-044A-4CAE-B2CD-DCE7CE8FACF8}" srcOrd="0" destOrd="0" presId="urn:microsoft.com/office/officeart/2005/8/layout/vList5"/>
    <dgm:cxn modelId="{B53214CD-7ECE-4DFD-898C-5EF3B6287178}" type="presOf" srcId="{3DD5C1AC-298F-46C1-8461-B8F03BC178E2}" destId="{D9917BF2-768B-4F4A-B94D-F094D9F15A4A}" srcOrd="0" destOrd="0" presId="urn:microsoft.com/office/officeart/2005/8/layout/vList5"/>
    <dgm:cxn modelId="{B615873C-A273-4908-8067-75A21BE021B8}" type="presOf" srcId="{035FE0FC-6EB7-457E-B67A-09418359378A}" destId="{5FF47E19-EEDD-4743-A728-6184FEBDD2B3}" srcOrd="0" destOrd="0" presId="urn:microsoft.com/office/officeart/2005/8/layout/vList5"/>
    <dgm:cxn modelId="{84D9E1F7-367B-4D32-AFCB-9523CF8E9EFF}" srcId="{3DD5C1AC-298F-46C1-8461-B8F03BC178E2}" destId="{035FE0FC-6EB7-457E-B67A-09418359378A}" srcOrd="2" destOrd="0" parTransId="{CC7BD5C0-87B2-4DAE-84E1-BF5F94B4DF1D}" sibTransId="{58AF77D9-9E66-4C5A-8398-285163868B6E}"/>
    <dgm:cxn modelId="{D8CD8F40-A2F2-42B4-923B-53E695704323}" srcId="{035FE0FC-6EB7-457E-B67A-09418359378A}" destId="{29FFA329-F609-4DB3-B8A2-4E80B0D336A3}" srcOrd="0" destOrd="0" parTransId="{AEF4A933-9DA1-45A3-985D-66792DE7912C}" sibTransId="{BE94E2FC-2F3F-4A90-A904-993021056F64}"/>
    <dgm:cxn modelId="{E8572298-FF2F-43D3-8F8E-077179E39B65}" type="presOf" srcId="{71112E57-1DEE-415E-8131-C1C1E9DAF320}" destId="{32F38D09-8A4A-4730-B38D-088EC3563D8F}" srcOrd="0" destOrd="1" presId="urn:microsoft.com/office/officeart/2005/8/layout/vList5"/>
    <dgm:cxn modelId="{745DEAE7-31E5-4B21-B4CC-B9FED1D1E049}" srcId="{3DD5C1AC-298F-46C1-8461-B8F03BC178E2}" destId="{4C220FE9-A4B9-4D50-AD05-238495E509AD}" srcOrd="0" destOrd="0" parTransId="{B5233A27-849A-4CD7-8DFB-2AC9B3A15E19}" sibTransId="{626AF774-58AF-47CB-A125-C020B511EDFF}"/>
    <dgm:cxn modelId="{0E71084A-7582-450B-8D84-3DDAC3A9B35A}" type="presOf" srcId="{D41945FE-80BB-40C7-926E-5CA25FFD486B}" destId="{E5E5C7C0-54D9-4F33-B3F3-4405ED96CCA3}" srcOrd="0" destOrd="0" presId="urn:microsoft.com/office/officeart/2005/8/layout/vList5"/>
    <dgm:cxn modelId="{A3AD1FC3-BE5D-46E2-BE09-4BD05F5E7D51}" srcId="{3DD5C1AC-298F-46C1-8461-B8F03BC178E2}" destId="{B779F0DD-2822-405D-919D-CDBEB8BED8C0}" srcOrd="1" destOrd="0" parTransId="{D26BFE44-28BB-45FF-94E3-367C48AC3686}" sibTransId="{4ADF1446-423A-4790-BE3D-B17A14A29563}"/>
    <dgm:cxn modelId="{8A415054-C305-4EF7-B16C-B8F795217085}" srcId="{75183578-FCDF-4ACB-8CAE-B621D1EDA3DE}" destId="{71112E57-1DEE-415E-8131-C1C1E9DAF320}" srcOrd="0" destOrd="0" parTransId="{4F09C369-2731-43FC-B6FC-31ED1BDDAB13}" sibTransId="{E7B42876-5E12-4863-BEB0-6E5F020F6BFD}"/>
    <dgm:cxn modelId="{48A13890-AA41-441B-85AB-A95B8983F1DA}" type="presParOf" srcId="{D9917BF2-768B-4F4A-B94D-F094D9F15A4A}" destId="{F5F265C0-FE32-42F5-AB7B-590AB19E8338}" srcOrd="0" destOrd="0" presId="urn:microsoft.com/office/officeart/2005/8/layout/vList5"/>
    <dgm:cxn modelId="{5AD55237-F21C-4005-8784-A98A2C11AAEE}" type="presParOf" srcId="{F5F265C0-FE32-42F5-AB7B-590AB19E8338}" destId="{6B4FC409-7E3D-44AA-B870-EDE9E11829EB}" srcOrd="0" destOrd="0" presId="urn:microsoft.com/office/officeart/2005/8/layout/vList5"/>
    <dgm:cxn modelId="{E4A95D08-B16C-4B0A-A57D-DC3DB9A22A3C}" type="presParOf" srcId="{F5F265C0-FE32-42F5-AB7B-590AB19E8338}" destId="{32F38D09-8A4A-4730-B38D-088EC3563D8F}" srcOrd="1" destOrd="0" presId="urn:microsoft.com/office/officeart/2005/8/layout/vList5"/>
    <dgm:cxn modelId="{334EB666-FC22-4BE9-BEAA-C02D2E441CF3}" type="presParOf" srcId="{D9917BF2-768B-4F4A-B94D-F094D9F15A4A}" destId="{1A00E045-FC8F-439D-A765-303A2D43D6D6}" srcOrd="1" destOrd="0" presId="urn:microsoft.com/office/officeart/2005/8/layout/vList5"/>
    <dgm:cxn modelId="{22197042-423F-4BF8-B06A-4580158616EF}" type="presParOf" srcId="{D9917BF2-768B-4F4A-B94D-F094D9F15A4A}" destId="{2F9F8379-DF3A-4C7E-AAEE-9FB92B4AEA65}" srcOrd="2" destOrd="0" presId="urn:microsoft.com/office/officeart/2005/8/layout/vList5"/>
    <dgm:cxn modelId="{AF74F6DD-C765-4DD5-9DF3-C796C85EB57D}" type="presParOf" srcId="{2F9F8379-DF3A-4C7E-AAEE-9FB92B4AEA65}" destId="{703357C6-A3A6-4C8E-8A11-7DBB3C6BE482}" srcOrd="0" destOrd="0" presId="urn:microsoft.com/office/officeart/2005/8/layout/vList5"/>
    <dgm:cxn modelId="{591B6AE7-0922-4810-8965-20594C0829B6}" type="presParOf" srcId="{2F9F8379-DF3A-4C7E-AAEE-9FB92B4AEA65}" destId="{E5E5C7C0-54D9-4F33-B3F3-4405ED96CCA3}" srcOrd="1" destOrd="0" presId="urn:microsoft.com/office/officeart/2005/8/layout/vList5"/>
    <dgm:cxn modelId="{8AE9A8C7-2F28-4471-B1E7-4E90FD763AEC}" type="presParOf" srcId="{D9917BF2-768B-4F4A-B94D-F094D9F15A4A}" destId="{EC605908-22CD-444B-BE4D-302B3B5F4F89}" srcOrd="3" destOrd="0" presId="urn:microsoft.com/office/officeart/2005/8/layout/vList5"/>
    <dgm:cxn modelId="{6770D199-ABA6-47E3-B544-1D78B990C24A}" type="presParOf" srcId="{D9917BF2-768B-4F4A-B94D-F094D9F15A4A}" destId="{00042504-5DC6-46F0-A6C5-12B99E904122}" srcOrd="4" destOrd="0" presId="urn:microsoft.com/office/officeart/2005/8/layout/vList5"/>
    <dgm:cxn modelId="{F9B94BF4-FA52-491D-9E37-7901F7EFBBAE}" type="presParOf" srcId="{00042504-5DC6-46F0-A6C5-12B99E904122}" destId="{5FF47E19-EEDD-4743-A728-6184FEBDD2B3}" srcOrd="0" destOrd="0" presId="urn:microsoft.com/office/officeart/2005/8/layout/vList5"/>
    <dgm:cxn modelId="{C4B826CD-60D2-4736-B975-54317681600E}" type="presParOf" srcId="{00042504-5DC6-46F0-A6C5-12B99E904122}" destId="{EB10423E-044A-4CAE-B2CD-DCE7CE8FACF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D5C1AC-298F-46C1-8461-B8F03BC178E2}" type="doc">
      <dgm:prSet loTypeId="urn:microsoft.com/office/officeart/2005/8/layout/vList5" loCatId="list" qsTypeId="urn:microsoft.com/office/officeart/2005/8/quickstyle/3d1#2" qsCatId="3D" csTypeId="urn:microsoft.com/office/officeart/2005/8/colors/colorful4#2" csCatId="colorful" phldr="1"/>
      <dgm:spPr/>
      <dgm:t>
        <a:bodyPr/>
        <a:lstStyle/>
        <a:p>
          <a:endParaRPr lang="en-US"/>
        </a:p>
      </dgm:t>
    </dgm:pt>
    <dgm:pt modelId="{4C220FE9-A4B9-4D50-AD05-238495E509AD}">
      <dgm:prSet phldrT="[Text]" custT="1"/>
      <dgm:spPr/>
      <dgm:t>
        <a:bodyPr/>
        <a:lstStyle/>
        <a:p>
          <a:r>
            <a:rPr lang="zh-CN" altLang="en-US" sz="2800" b="1" smtClean="0">
              <a:effectLst/>
            </a:rPr>
            <a:t>约一</a:t>
          </a:r>
          <a:r>
            <a:rPr lang="en-US" altLang="zh-CN" sz="2800" b="1" smtClean="0">
              <a:effectLst/>
            </a:rPr>
            <a:t>2:19</a:t>
          </a:r>
          <a:endParaRPr lang="en-US" sz="2800" b="1" smtClean="0">
            <a:effectLst/>
          </a:endParaRPr>
        </a:p>
        <a:p>
          <a:r>
            <a:rPr lang="en-US" sz="2000" smtClean="0">
              <a:effectLst/>
            </a:rPr>
            <a:t>1 John 2:19</a:t>
          </a:r>
          <a:endParaRPr lang="en-US" sz="2000" dirty="0">
            <a:effectLst/>
          </a:endParaRPr>
        </a:p>
      </dgm:t>
    </dgm:pt>
    <dgm:pt modelId="{B5233A27-849A-4CD7-8DFB-2AC9B3A15E19}" type="parTrans" cxnId="{745DEAE7-31E5-4B21-B4CC-B9FED1D1E049}">
      <dgm:prSet/>
      <dgm:spPr/>
      <dgm:t>
        <a:bodyPr/>
        <a:lstStyle/>
        <a:p>
          <a:endParaRPr lang="en-US" sz="2000">
            <a:solidFill>
              <a:schemeClr val="tx1"/>
            </a:solidFill>
            <a:effectLst/>
          </a:endParaRPr>
        </a:p>
      </dgm:t>
    </dgm:pt>
    <dgm:pt modelId="{626AF774-58AF-47CB-A125-C020B511EDFF}" type="sibTrans" cxnId="{745DEAE7-31E5-4B21-B4CC-B9FED1D1E049}">
      <dgm:prSet/>
      <dgm:spPr/>
      <dgm:t>
        <a:bodyPr/>
        <a:lstStyle/>
        <a:p>
          <a:endParaRPr lang="en-US" sz="2000">
            <a:solidFill>
              <a:schemeClr val="tx1"/>
            </a:solidFill>
            <a:effectLst/>
          </a:endParaRPr>
        </a:p>
      </dgm:t>
    </dgm:pt>
    <dgm:pt modelId="{75183578-FCDF-4ACB-8CAE-B621D1EDA3DE}">
      <dgm:prSet phldrT="[Text]" custT="1"/>
      <dgm:spPr/>
      <dgm:t>
        <a:bodyPr/>
        <a:lstStyle/>
        <a:p>
          <a:r>
            <a:rPr lang="zh-CN" altLang="en-US" sz="3600" b="1" dirty="0" smtClean="0">
              <a:effectLst/>
            </a:rPr>
            <a:t>那离开的从未得救。</a:t>
          </a:r>
          <a:endParaRPr lang="en-US" sz="3600" b="1" dirty="0">
            <a:effectLst/>
          </a:endParaRPr>
        </a:p>
      </dgm:t>
    </dgm:pt>
    <dgm:pt modelId="{CC0CF8D5-FD52-4B0A-92A1-EA162180F517}" type="parTrans" cxnId="{61DC28F1-06ED-4B81-843A-AD9F04589ED5}">
      <dgm:prSet/>
      <dgm:spPr/>
      <dgm:t>
        <a:bodyPr/>
        <a:lstStyle/>
        <a:p>
          <a:endParaRPr lang="en-US" sz="2000">
            <a:solidFill>
              <a:schemeClr val="tx1"/>
            </a:solidFill>
            <a:effectLst/>
          </a:endParaRPr>
        </a:p>
      </dgm:t>
    </dgm:pt>
    <dgm:pt modelId="{B64DC967-64CD-4A90-839C-74FDD1D9AF09}" type="sibTrans" cxnId="{61DC28F1-06ED-4B81-843A-AD9F04589ED5}">
      <dgm:prSet/>
      <dgm:spPr/>
      <dgm:t>
        <a:bodyPr/>
        <a:lstStyle/>
        <a:p>
          <a:endParaRPr lang="en-US" sz="2000">
            <a:solidFill>
              <a:schemeClr val="tx1"/>
            </a:solidFill>
            <a:effectLst/>
          </a:endParaRPr>
        </a:p>
      </dgm:t>
    </dgm:pt>
    <dgm:pt modelId="{B779F0DD-2822-405D-919D-CDBEB8BED8C0}">
      <dgm:prSet phldrT="[Text]" custT="1"/>
      <dgm:spPr/>
      <dgm:t>
        <a:bodyPr/>
        <a:lstStyle/>
        <a:p>
          <a:r>
            <a:rPr lang="zh-CN" altLang="en-US" sz="2800" b="1" smtClean="0">
              <a:effectLst/>
            </a:rPr>
            <a:t>诗篇</a:t>
          </a:r>
          <a:r>
            <a:rPr lang="en-US" altLang="zh-CN" sz="2800" b="1" smtClean="0">
              <a:effectLst/>
            </a:rPr>
            <a:t>51</a:t>
          </a:r>
          <a:endParaRPr lang="en-US" sz="2800" b="1" smtClean="0">
            <a:effectLst/>
          </a:endParaRPr>
        </a:p>
        <a:p>
          <a:r>
            <a:rPr lang="en-US" sz="2000" smtClean="0">
              <a:effectLst/>
            </a:rPr>
            <a:t>Psalm 51</a:t>
          </a:r>
          <a:endParaRPr lang="en-US" sz="2000" dirty="0">
            <a:effectLst/>
          </a:endParaRPr>
        </a:p>
      </dgm:t>
    </dgm:pt>
    <dgm:pt modelId="{D26BFE44-28BB-45FF-94E3-367C48AC3686}" type="parTrans" cxnId="{A3AD1FC3-BE5D-46E2-BE09-4BD05F5E7D51}">
      <dgm:prSet/>
      <dgm:spPr/>
      <dgm:t>
        <a:bodyPr/>
        <a:lstStyle/>
        <a:p>
          <a:endParaRPr lang="en-US" sz="2000">
            <a:solidFill>
              <a:schemeClr val="tx1"/>
            </a:solidFill>
            <a:effectLst/>
          </a:endParaRPr>
        </a:p>
      </dgm:t>
    </dgm:pt>
    <dgm:pt modelId="{4ADF1446-423A-4790-BE3D-B17A14A29563}" type="sibTrans" cxnId="{A3AD1FC3-BE5D-46E2-BE09-4BD05F5E7D51}">
      <dgm:prSet/>
      <dgm:spPr/>
      <dgm:t>
        <a:bodyPr/>
        <a:lstStyle/>
        <a:p>
          <a:endParaRPr lang="en-US" sz="2000">
            <a:solidFill>
              <a:schemeClr val="tx1"/>
            </a:solidFill>
            <a:effectLst/>
          </a:endParaRPr>
        </a:p>
      </dgm:t>
    </dgm:pt>
    <dgm:pt modelId="{D41945FE-80BB-40C7-926E-5CA25FFD486B}">
      <dgm:prSet phldrT="[Text]" custT="1"/>
      <dgm:spPr/>
      <dgm:t>
        <a:bodyPr/>
        <a:lstStyle/>
        <a:p>
          <a:r>
            <a:rPr lang="zh-CN" altLang="en-US" sz="3600" b="1" smtClean="0">
              <a:effectLst/>
            </a:rPr>
            <a:t>生命中的罪能偷走我们的确据。</a:t>
          </a:r>
          <a:endParaRPr lang="en-US" sz="3600" b="1" dirty="0">
            <a:effectLst/>
          </a:endParaRPr>
        </a:p>
      </dgm:t>
    </dgm:pt>
    <dgm:pt modelId="{72BBCAAB-2CC1-4969-996E-9794AA5B0B69}" type="parTrans" cxnId="{0D74A222-D968-4863-A73A-35840A0002BF}">
      <dgm:prSet/>
      <dgm:spPr/>
      <dgm:t>
        <a:bodyPr/>
        <a:lstStyle/>
        <a:p>
          <a:endParaRPr lang="en-US" sz="2000">
            <a:solidFill>
              <a:schemeClr val="tx1"/>
            </a:solidFill>
            <a:effectLst/>
          </a:endParaRPr>
        </a:p>
      </dgm:t>
    </dgm:pt>
    <dgm:pt modelId="{56234915-E6CE-42D0-80A3-66EDAB90690D}" type="sibTrans" cxnId="{0D74A222-D968-4863-A73A-35840A0002BF}">
      <dgm:prSet/>
      <dgm:spPr/>
      <dgm:t>
        <a:bodyPr/>
        <a:lstStyle/>
        <a:p>
          <a:endParaRPr lang="en-US" sz="2000">
            <a:solidFill>
              <a:schemeClr val="tx1"/>
            </a:solidFill>
            <a:effectLst/>
          </a:endParaRPr>
        </a:p>
      </dgm:t>
    </dgm:pt>
    <dgm:pt modelId="{035FE0FC-6EB7-457E-B67A-09418359378A}">
      <dgm:prSet phldrT="[Text]" custT="1"/>
      <dgm:spPr/>
      <dgm:t>
        <a:bodyPr/>
        <a:lstStyle/>
        <a:p>
          <a:r>
            <a:rPr lang="zh-CN" altLang="en-US" sz="2800" b="1" smtClean="0">
              <a:effectLst/>
            </a:rPr>
            <a:t>弗</a:t>
          </a:r>
          <a:r>
            <a:rPr lang="en-US" altLang="zh-CN" sz="2800" b="1" smtClean="0">
              <a:effectLst/>
            </a:rPr>
            <a:t>1:14</a:t>
          </a:r>
          <a:endParaRPr lang="en-US" sz="2800" b="1" smtClean="0">
            <a:effectLst/>
          </a:endParaRPr>
        </a:p>
        <a:p>
          <a:r>
            <a:rPr lang="en-US" sz="2000" smtClean="0">
              <a:effectLst/>
            </a:rPr>
            <a:t>Eph. 1:14</a:t>
          </a:r>
          <a:endParaRPr lang="en-US" sz="2000" dirty="0">
            <a:effectLst/>
          </a:endParaRPr>
        </a:p>
      </dgm:t>
    </dgm:pt>
    <dgm:pt modelId="{CC7BD5C0-87B2-4DAE-84E1-BF5F94B4DF1D}" type="parTrans" cxnId="{84D9E1F7-367B-4D32-AFCB-9523CF8E9EFF}">
      <dgm:prSet/>
      <dgm:spPr/>
      <dgm:t>
        <a:bodyPr/>
        <a:lstStyle/>
        <a:p>
          <a:endParaRPr lang="en-US" sz="2000">
            <a:solidFill>
              <a:schemeClr val="tx1"/>
            </a:solidFill>
            <a:effectLst/>
          </a:endParaRPr>
        </a:p>
      </dgm:t>
    </dgm:pt>
    <dgm:pt modelId="{58AF77D9-9E66-4C5A-8398-285163868B6E}" type="sibTrans" cxnId="{84D9E1F7-367B-4D32-AFCB-9523CF8E9EFF}">
      <dgm:prSet/>
      <dgm:spPr/>
      <dgm:t>
        <a:bodyPr/>
        <a:lstStyle/>
        <a:p>
          <a:endParaRPr lang="en-US" sz="2000">
            <a:solidFill>
              <a:schemeClr val="tx1"/>
            </a:solidFill>
            <a:effectLst/>
          </a:endParaRPr>
        </a:p>
      </dgm:t>
    </dgm:pt>
    <dgm:pt modelId="{29FFA329-F609-4DB3-B8A2-4E80B0D336A3}">
      <dgm:prSet phldrT="[Text]" custT="1"/>
      <dgm:spPr/>
      <dgm:t>
        <a:bodyPr/>
        <a:lstStyle/>
        <a:p>
          <a:r>
            <a:rPr lang="zh-CN" altLang="en-US" sz="3600" b="1" smtClean="0">
              <a:effectLst/>
            </a:rPr>
            <a:t>圣灵给我们盖上印记直到被赎的日子。</a:t>
          </a:r>
          <a:endParaRPr lang="en-US" sz="3600" b="1" dirty="0">
            <a:effectLst/>
          </a:endParaRPr>
        </a:p>
      </dgm:t>
    </dgm:pt>
    <dgm:pt modelId="{AEF4A933-9DA1-45A3-985D-66792DE7912C}" type="parTrans" cxnId="{D8CD8F40-A2F2-42B4-923B-53E695704323}">
      <dgm:prSet/>
      <dgm:spPr/>
      <dgm:t>
        <a:bodyPr/>
        <a:lstStyle/>
        <a:p>
          <a:endParaRPr lang="en-US" sz="2000">
            <a:solidFill>
              <a:schemeClr val="tx1"/>
            </a:solidFill>
            <a:effectLst/>
          </a:endParaRPr>
        </a:p>
      </dgm:t>
    </dgm:pt>
    <dgm:pt modelId="{BE94E2FC-2F3F-4A90-A904-993021056F64}" type="sibTrans" cxnId="{D8CD8F40-A2F2-42B4-923B-53E695704323}">
      <dgm:prSet/>
      <dgm:spPr/>
      <dgm:t>
        <a:bodyPr/>
        <a:lstStyle/>
        <a:p>
          <a:endParaRPr lang="en-US" sz="2000">
            <a:solidFill>
              <a:schemeClr val="tx1"/>
            </a:solidFill>
            <a:effectLst/>
          </a:endParaRPr>
        </a:p>
      </dgm:t>
    </dgm:pt>
    <dgm:pt modelId="{1F215BF1-2DB8-4E4A-92BE-19A2D806396A}">
      <dgm:prSet phldrT="[Text]" custT="1"/>
      <dgm:spPr/>
      <dgm:t>
        <a:bodyPr/>
        <a:lstStyle/>
        <a:p>
          <a:r>
            <a:rPr lang="en-US" sz="2000" smtClean="0">
              <a:effectLst/>
            </a:rPr>
            <a:t>Those who leave were never saved</a:t>
          </a:r>
          <a:endParaRPr lang="en-US" sz="2000" dirty="0">
            <a:effectLst/>
          </a:endParaRPr>
        </a:p>
      </dgm:t>
    </dgm:pt>
    <dgm:pt modelId="{A880EF11-9701-4383-BD2A-B0D0F394A6B8}" type="parTrans" cxnId="{0412A38A-FB5B-46CC-98EC-4DFAA732E00C}">
      <dgm:prSet/>
      <dgm:spPr/>
      <dgm:t>
        <a:bodyPr/>
        <a:lstStyle/>
        <a:p>
          <a:endParaRPr lang="en-US">
            <a:solidFill>
              <a:schemeClr val="tx1"/>
            </a:solidFill>
            <a:effectLst/>
          </a:endParaRPr>
        </a:p>
      </dgm:t>
    </dgm:pt>
    <dgm:pt modelId="{024A7FE1-113F-4D88-86EA-F8165B837D06}" type="sibTrans" cxnId="{0412A38A-FB5B-46CC-98EC-4DFAA732E00C}">
      <dgm:prSet/>
      <dgm:spPr/>
      <dgm:t>
        <a:bodyPr/>
        <a:lstStyle/>
        <a:p>
          <a:endParaRPr lang="en-US">
            <a:solidFill>
              <a:schemeClr val="tx1"/>
            </a:solidFill>
            <a:effectLst/>
          </a:endParaRPr>
        </a:p>
      </dgm:t>
    </dgm:pt>
    <dgm:pt modelId="{B0D8EC9C-7778-4401-84E8-0DED08D734CF}">
      <dgm:prSet phldrT="[Text]" custT="1"/>
      <dgm:spPr/>
      <dgm:t>
        <a:bodyPr/>
        <a:lstStyle/>
        <a:p>
          <a:r>
            <a:rPr lang="en-US" sz="2000" smtClean="0">
              <a:effectLst/>
            </a:rPr>
            <a:t>Sin in our life can steal our assurance</a:t>
          </a:r>
          <a:endParaRPr lang="en-US" sz="2000" dirty="0">
            <a:effectLst/>
          </a:endParaRPr>
        </a:p>
      </dgm:t>
    </dgm:pt>
    <dgm:pt modelId="{08F507E6-858E-4C09-A900-8795C712B6E3}" type="parTrans" cxnId="{B1C6466B-60B2-44A7-8CB4-1AE777EC475B}">
      <dgm:prSet/>
      <dgm:spPr/>
      <dgm:t>
        <a:bodyPr/>
        <a:lstStyle/>
        <a:p>
          <a:endParaRPr lang="en-US">
            <a:solidFill>
              <a:schemeClr val="tx1"/>
            </a:solidFill>
            <a:effectLst/>
          </a:endParaRPr>
        </a:p>
      </dgm:t>
    </dgm:pt>
    <dgm:pt modelId="{E5D79BC8-D6F1-40C3-8A6B-6DC52DD95286}" type="sibTrans" cxnId="{B1C6466B-60B2-44A7-8CB4-1AE777EC475B}">
      <dgm:prSet/>
      <dgm:spPr/>
      <dgm:t>
        <a:bodyPr/>
        <a:lstStyle/>
        <a:p>
          <a:endParaRPr lang="en-US">
            <a:solidFill>
              <a:schemeClr val="tx1"/>
            </a:solidFill>
            <a:effectLst/>
          </a:endParaRPr>
        </a:p>
      </dgm:t>
    </dgm:pt>
    <dgm:pt modelId="{02CC0ABE-0DC1-471C-B1FB-88F90992CBC1}">
      <dgm:prSet phldrT="[Text]" custT="1"/>
      <dgm:spPr/>
      <dgm:t>
        <a:bodyPr/>
        <a:lstStyle/>
        <a:p>
          <a:r>
            <a:rPr lang="en-US" sz="2000" smtClean="0">
              <a:effectLst/>
            </a:rPr>
            <a:t>The Spirit seals us until the day of redemption</a:t>
          </a:r>
          <a:endParaRPr lang="en-US" sz="2000" dirty="0">
            <a:effectLst/>
          </a:endParaRPr>
        </a:p>
      </dgm:t>
    </dgm:pt>
    <dgm:pt modelId="{F5ACFB23-CBB7-4537-B928-3A46F86EE550}" type="parTrans" cxnId="{15F03677-2B01-4034-AF78-49083716E8C1}">
      <dgm:prSet/>
      <dgm:spPr/>
      <dgm:t>
        <a:bodyPr/>
        <a:lstStyle/>
        <a:p>
          <a:endParaRPr lang="en-US">
            <a:solidFill>
              <a:schemeClr val="tx1"/>
            </a:solidFill>
            <a:effectLst/>
          </a:endParaRPr>
        </a:p>
      </dgm:t>
    </dgm:pt>
    <dgm:pt modelId="{92A54796-3ED6-4539-A613-FF5BC4FD9CDB}" type="sibTrans" cxnId="{15F03677-2B01-4034-AF78-49083716E8C1}">
      <dgm:prSet/>
      <dgm:spPr/>
      <dgm:t>
        <a:bodyPr/>
        <a:lstStyle/>
        <a:p>
          <a:endParaRPr lang="en-US">
            <a:solidFill>
              <a:schemeClr val="tx1"/>
            </a:solidFill>
            <a:effectLst/>
          </a:endParaRPr>
        </a:p>
      </dgm:t>
    </dgm:pt>
    <dgm:pt modelId="{D9917BF2-768B-4F4A-B94D-F094D9F15A4A}" type="pres">
      <dgm:prSet presAssocID="{3DD5C1AC-298F-46C1-8461-B8F03BC178E2}" presName="Name0" presStyleCnt="0">
        <dgm:presLayoutVars>
          <dgm:dir/>
          <dgm:animLvl val="lvl"/>
          <dgm:resizeHandles val="exact"/>
        </dgm:presLayoutVars>
      </dgm:prSet>
      <dgm:spPr/>
      <dgm:t>
        <a:bodyPr/>
        <a:lstStyle/>
        <a:p>
          <a:endParaRPr lang="en-US"/>
        </a:p>
      </dgm:t>
    </dgm:pt>
    <dgm:pt modelId="{F5F265C0-FE32-42F5-AB7B-590AB19E8338}" type="pres">
      <dgm:prSet presAssocID="{4C220FE9-A4B9-4D50-AD05-238495E509AD}" presName="linNode" presStyleCnt="0"/>
      <dgm:spPr/>
      <dgm:t>
        <a:bodyPr/>
        <a:lstStyle/>
        <a:p>
          <a:endParaRPr lang="en-US"/>
        </a:p>
      </dgm:t>
    </dgm:pt>
    <dgm:pt modelId="{6B4FC409-7E3D-44AA-B870-EDE9E11829EB}" type="pres">
      <dgm:prSet presAssocID="{4C220FE9-A4B9-4D50-AD05-238495E509AD}" presName="parentText" presStyleLbl="node1" presStyleIdx="0" presStyleCnt="3" custScaleX="68851">
        <dgm:presLayoutVars>
          <dgm:chMax val="1"/>
          <dgm:bulletEnabled val="1"/>
        </dgm:presLayoutVars>
      </dgm:prSet>
      <dgm:spPr/>
      <dgm:t>
        <a:bodyPr/>
        <a:lstStyle/>
        <a:p>
          <a:endParaRPr lang="en-US"/>
        </a:p>
      </dgm:t>
    </dgm:pt>
    <dgm:pt modelId="{32F38D09-8A4A-4730-B38D-088EC3563D8F}" type="pres">
      <dgm:prSet presAssocID="{4C220FE9-A4B9-4D50-AD05-238495E509AD}" presName="descendantText" presStyleLbl="alignAccFollowNode1" presStyleIdx="0" presStyleCnt="3" custScaleX="141716" custLinFactNeighborX="-2534" custLinFactNeighborY="-3563">
        <dgm:presLayoutVars>
          <dgm:bulletEnabled val="1"/>
        </dgm:presLayoutVars>
      </dgm:prSet>
      <dgm:spPr/>
      <dgm:t>
        <a:bodyPr/>
        <a:lstStyle/>
        <a:p>
          <a:endParaRPr lang="en-US"/>
        </a:p>
      </dgm:t>
    </dgm:pt>
    <dgm:pt modelId="{1A00E045-FC8F-439D-A765-303A2D43D6D6}" type="pres">
      <dgm:prSet presAssocID="{626AF774-58AF-47CB-A125-C020B511EDFF}" presName="sp" presStyleCnt="0"/>
      <dgm:spPr/>
      <dgm:t>
        <a:bodyPr/>
        <a:lstStyle/>
        <a:p>
          <a:endParaRPr lang="en-US"/>
        </a:p>
      </dgm:t>
    </dgm:pt>
    <dgm:pt modelId="{2F9F8379-DF3A-4C7E-AAEE-9FB92B4AEA65}" type="pres">
      <dgm:prSet presAssocID="{B779F0DD-2822-405D-919D-CDBEB8BED8C0}" presName="linNode" presStyleCnt="0"/>
      <dgm:spPr/>
      <dgm:t>
        <a:bodyPr/>
        <a:lstStyle/>
        <a:p>
          <a:endParaRPr lang="en-US"/>
        </a:p>
      </dgm:t>
    </dgm:pt>
    <dgm:pt modelId="{703357C6-A3A6-4C8E-8A11-7DBB3C6BE482}" type="pres">
      <dgm:prSet presAssocID="{B779F0DD-2822-405D-919D-CDBEB8BED8C0}" presName="parentText" presStyleLbl="node1" presStyleIdx="1" presStyleCnt="3" custScaleX="68851">
        <dgm:presLayoutVars>
          <dgm:chMax val="1"/>
          <dgm:bulletEnabled val="1"/>
        </dgm:presLayoutVars>
      </dgm:prSet>
      <dgm:spPr/>
      <dgm:t>
        <a:bodyPr/>
        <a:lstStyle/>
        <a:p>
          <a:endParaRPr lang="en-US"/>
        </a:p>
      </dgm:t>
    </dgm:pt>
    <dgm:pt modelId="{E5E5C7C0-54D9-4F33-B3F3-4405ED96CCA3}" type="pres">
      <dgm:prSet presAssocID="{B779F0DD-2822-405D-919D-CDBEB8BED8C0}" presName="descendantText" presStyleLbl="alignAccFollowNode1" presStyleIdx="1" presStyleCnt="3" custScaleX="141716">
        <dgm:presLayoutVars>
          <dgm:bulletEnabled val="1"/>
        </dgm:presLayoutVars>
      </dgm:prSet>
      <dgm:spPr/>
      <dgm:t>
        <a:bodyPr/>
        <a:lstStyle/>
        <a:p>
          <a:endParaRPr lang="en-US"/>
        </a:p>
      </dgm:t>
    </dgm:pt>
    <dgm:pt modelId="{EC605908-22CD-444B-BE4D-302B3B5F4F89}" type="pres">
      <dgm:prSet presAssocID="{4ADF1446-423A-4790-BE3D-B17A14A29563}" presName="sp" presStyleCnt="0"/>
      <dgm:spPr/>
      <dgm:t>
        <a:bodyPr/>
        <a:lstStyle/>
        <a:p>
          <a:endParaRPr lang="en-US"/>
        </a:p>
      </dgm:t>
    </dgm:pt>
    <dgm:pt modelId="{00042504-5DC6-46F0-A6C5-12B99E904122}" type="pres">
      <dgm:prSet presAssocID="{035FE0FC-6EB7-457E-B67A-09418359378A}" presName="linNode" presStyleCnt="0"/>
      <dgm:spPr/>
      <dgm:t>
        <a:bodyPr/>
        <a:lstStyle/>
        <a:p>
          <a:endParaRPr lang="en-US"/>
        </a:p>
      </dgm:t>
    </dgm:pt>
    <dgm:pt modelId="{5FF47E19-EEDD-4743-A728-6184FEBDD2B3}" type="pres">
      <dgm:prSet presAssocID="{035FE0FC-6EB7-457E-B67A-09418359378A}" presName="parentText" presStyleLbl="node1" presStyleIdx="2" presStyleCnt="3" custScaleX="68851">
        <dgm:presLayoutVars>
          <dgm:chMax val="1"/>
          <dgm:bulletEnabled val="1"/>
        </dgm:presLayoutVars>
      </dgm:prSet>
      <dgm:spPr/>
      <dgm:t>
        <a:bodyPr/>
        <a:lstStyle/>
        <a:p>
          <a:endParaRPr lang="en-US"/>
        </a:p>
      </dgm:t>
    </dgm:pt>
    <dgm:pt modelId="{EB10423E-044A-4CAE-B2CD-DCE7CE8FACF8}" type="pres">
      <dgm:prSet presAssocID="{035FE0FC-6EB7-457E-B67A-09418359378A}" presName="descendantText" presStyleLbl="alignAccFollowNode1" presStyleIdx="2" presStyleCnt="3" custScaleX="141716">
        <dgm:presLayoutVars>
          <dgm:bulletEnabled val="1"/>
        </dgm:presLayoutVars>
      </dgm:prSet>
      <dgm:spPr/>
      <dgm:t>
        <a:bodyPr/>
        <a:lstStyle/>
        <a:p>
          <a:endParaRPr lang="en-US"/>
        </a:p>
      </dgm:t>
    </dgm:pt>
  </dgm:ptLst>
  <dgm:cxnLst>
    <dgm:cxn modelId="{61DC28F1-06ED-4B81-843A-AD9F04589ED5}" srcId="{4C220FE9-A4B9-4D50-AD05-238495E509AD}" destId="{75183578-FCDF-4ACB-8CAE-B621D1EDA3DE}" srcOrd="0" destOrd="0" parTransId="{CC0CF8D5-FD52-4B0A-92A1-EA162180F517}" sibTransId="{B64DC967-64CD-4A90-839C-74FDD1D9AF09}"/>
    <dgm:cxn modelId="{CC283B1E-FAD1-41F8-A113-E09D790CE8A5}" type="presOf" srcId="{29FFA329-F609-4DB3-B8A2-4E80B0D336A3}" destId="{EB10423E-044A-4CAE-B2CD-DCE7CE8FACF8}" srcOrd="0" destOrd="0" presId="urn:microsoft.com/office/officeart/2005/8/layout/vList5"/>
    <dgm:cxn modelId="{D0288F99-EF80-4111-AF9F-3B68BBB82385}" type="presOf" srcId="{035FE0FC-6EB7-457E-B67A-09418359378A}" destId="{5FF47E19-EEDD-4743-A728-6184FEBDD2B3}" srcOrd="0" destOrd="0" presId="urn:microsoft.com/office/officeart/2005/8/layout/vList5"/>
    <dgm:cxn modelId="{E38A5683-4E3C-4FF7-9DB4-557FAA1B1A61}" type="presOf" srcId="{4C220FE9-A4B9-4D50-AD05-238495E509AD}" destId="{6B4FC409-7E3D-44AA-B870-EDE9E11829EB}" srcOrd="0" destOrd="0" presId="urn:microsoft.com/office/officeart/2005/8/layout/vList5"/>
    <dgm:cxn modelId="{0D74A222-D968-4863-A73A-35840A0002BF}" srcId="{B779F0DD-2822-405D-919D-CDBEB8BED8C0}" destId="{D41945FE-80BB-40C7-926E-5CA25FFD486B}" srcOrd="0" destOrd="0" parTransId="{72BBCAAB-2CC1-4969-996E-9794AA5B0B69}" sibTransId="{56234915-E6CE-42D0-80A3-66EDAB90690D}"/>
    <dgm:cxn modelId="{E2E35053-8C33-49DE-A365-2FC7BA2849E6}" type="presOf" srcId="{B779F0DD-2822-405D-919D-CDBEB8BED8C0}" destId="{703357C6-A3A6-4C8E-8A11-7DBB3C6BE482}" srcOrd="0" destOrd="0" presId="urn:microsoft.com/office/officeart/2005/8/layout/vList5"/>
    <dgm:cxn modelId="{CCCF01C4-B6C3-4808-BB50-C99A17DCFF78}" type="presOf" srcId="{75183578-FCDF-4ACB-8CAE-B621D1EDA3DE}" destId="{32F38D09-8A4A-4730-B38D-088EC3563D8F}" srcOrd="0" destOrd="0" presId="urn:microsoft.com/office/officeart/2005/8/layout/vList5"/>
    <dgm:cxn modelId="{CD1060FB-F371-49DE-9CF9-9E72B56D658C}" type="presOf" srcId="{D41945FE-80BB-40C7-926E-5CA25FFD486B}" destId="{E5E5C7C0-54D9-4F33-B3F3-4405ED96CCA3}" srcOrd="0" destOrd="0" presId="urn:microsoft.com/office/officeart/2005/8/layout/vList5"/>
    <dgm:cxn modelId="{0412A38A-FB5B-46CC-98EC-4DFAA732E00C}" srcId="{4C220FE9-A4B9-4D50-AD05-238495E509AD}" destId="{1F215BF1-2DB8-4E4A-92BE-19A2D806396A}" srcOrd="1" destOrd="0" parTransId="{A880EF11-9701-4383-BD2A-B0D0F394A6B8}" sibTransId="{024A7FE1-113F-4D88-86EA-F8165B837D06}"/>
    <dgm:cxn modelId="{15F03677-2B01-4034-AF78-49083716E8C1}" srcId="{035FE0FC-6EB7-457E-B67A-09418359378A}" destId="{02CC0ABE-0DC1-471C-B1FB-88F90992CBC1}" srcOrd="1" destOrd="0" parTransId="{F5ACFB23-CBB7-4537-B928-3A46F86EE550}" sibTransId="{92A54796-3ED6-4539-A613-FF5BC4FD9CDB}"/>
    <dgm:cxn modelId="{B1C6466B-60B2-44A7-8CB4-1AE777EC475B}" srcId="{B779F0DD-2822-405D-919D-CDBEB8BED8C0}" destId="{B0D8EC9C-7778-4401-84E8-0DED08D734CF}" srcOrd="1" destOrd="0" parTransId="{08F507E6-858E-4C09-A900-8795C712B6E3}" sibTransId="{E5D79BC8-D6F1-40C3-8A6B-6DC52DD95286}"/>
    <dgm:cxn modelId="{84D9E1F7-367B-4D32-AFCB-9523CF8E9EFF}" srcId="{3DD5C1AC-298F-46C1-8461-B8F03BC178E2}" destId="{035FE0FC-6EB7-457E-B67A-09418359378A}" srcOrd="2" destOrd="0" parTransId="{CC7BD5C0-87B2-4DAE-84E1-BF5F94B4DF1D}" sibTransId="{58AF77D9-9E66-4C5A-8398-285163868B6E}"/>
    <dgm:cxn modelId="{D8CD8F40-A2F2-42B4-923B-53E695704323}" srcId="{035FE0FC-6EB7-457E-B67A-09418359378A}" destId="{29FFA329-F609-4DB3-B8A2-4E80B0D336A3}" srcOrd="0" destOrd="0" parTransId="{AEF4A933-9DA1-45A3-985D-66792DE7912C}" sibTransId="{BE94E2FC-2F3F-4A90-A904-993021056F64}"/>
    <dgm:cxn modelId="{6A6B2682-FBA5-46E5-8802-2ADE622EBC26}" type="presOf" srcId="{02CC0ABE-0DC1-471C-B1FB-88F90992CBC1}" destId="{EB10423E-044A-4CAE-B2CD-DCE7CE8FACF8}" srcOrd="0" destOrd="1" presId="urn:microsoft.com/office/officeart/2005/8/layout/vList5"/>
    <dgm:cxn modelId="{745DEAE7-31E5-4B21-B4CC-B9FED1D1E049}" srcId="{3DD5C1AC-298F-46C1-8461-B8F03BC178E2}" destId="{4C220FE9-A4B9-4D50-AD05-238495E509AD}" srcOrd="0" destOrd="0" parTransId="{B5233A27-849A-4CD7-8DFB-2AC9B3A15E19}" sibTransId="{626AF774-58AF-47CB-A125-C020B511EDFF}"/>
    <dgm:cxn modelId="{8EFB3B22-1578-4744-A86F-F403CAE0E1CF}" type="presOf" srcId="{1F215BF1-2DB8-4E4A-92BE-19A2D806396A}" destId="{32F38D09-8A4A-4730-B38D-088EC3563D8F}" srcOrd="0" destOrd="1" presId="urn:microsoft.com/office/officeart/2005/8/layout/vList5"/>
    <dgm:cxn modelId="{CFEEF0A6-1BBA-429A-8318-E1DF8B8DFDE6}" type="presOf" srcId="{B0D8EC9C-7778-4401-84E8-0DED08D734CF}" destId="{E5E5C7C0-54D9-4F33-B3F3-4405ED96CCA3}" srcOrd="0" destOrd="1" presId="urn:microsoft.com/office/officeart/2005/8/layout/vList5"/>
    <dgm:cxn modelId="{A3AD1FC3-BE5D-46E2-BE09-4BD05F5E7D51}" srcId="{3DD5C1AC-298F-46C1-8461-B8F03BC178E2}" destId="{B779F0DD-2822-405D-919D-CDBEB8BED8C0}" srcOrd="1" destOrd="0" parTransId="{D26BFE44-28BB-45FF-94E3-367C48AC3686}" sibTransId="{4ADF1446-423A-4790-BE3D-B17A14A29563}"/>
    <dgm:cxn modelId="{41B2F11A-4006-4B94-96E8-2263F99A9E2D}" type="presOf" srcId="{3DD5C1AC-298F-46C1-8461-B8F03BC178E2}" destId="{D9917BF2-768B-4F4A-B94D-F094D9F15A4A}" srcOrd="0" destOrd="0" presId="urn:microsoft.com/office/officeart/2005/8/layout/vList5"/>
    <dgm:cxn modelId="{0F240DA0-5E63-4906-822E-1E39E4A4323F}" type="presParOf" srcId="{D9917BF2-768B-4F4A-B94D-F094D9F15A4A}" destId="{F5F265C0-FE32-42F5-AB7B-590AB19E8338}" srcOrd="0" destOrd="0" presId="urn:microsoft.com/office/officeart/2005/8/layout/vList5"/>
    <dgm:cxn modelId="{187BED81-EFA9-4CFA-9B36-2FD6C9023F93}" type="presParOf" srcId="{F5F265C0-FE32-42F5-AB7B-590AB19E8338}" destId="{6B4FC409-7E3D-44AA-B870-EDE9E11829EB}" srcOrd="0" destOrd="0" presId="urn:microsoft.com/office/officeart/2005/8/layout/vList5"/>
    <dgm:cxn modelId="{633AF2F0-FE10-410B-840D-E88FCBF0ACF8}" type="presParOf" srcId="{F5F265C0-FE32-42F5-AB7B-590AB19E8338}" destId="{32F38D09-8A4A-4730-B38D-088EC3563D8F}" srcOrd="1" destOrd="0" presId="urn:microsoft.com/office/officeart/2005/8/layout/vList5"/>
    <dgm:cxn modelId="{16FB1E9D-DB42-4377-B12B-4574AFD1E341}" type="presParOf" srcId="{D9917BF2-768B-4F4A-B94D-F094D9F15A4A}" destId="{1A00E045-FC8F-439D-A765-303A2D43D6D6}" srcOrd="1" destOrd="0" presId="urn:microsoft.com/office/officeart/2005/8/layout/vList5"/>
    <dgm:cxn modelId="{D8C32192-CD43-46E0-9443-081ACB9069A0}" type="presParOf" srcId="{D9917BF2-768B-4F4A-B94D-F094D9F15A4A}" destId="{2F9F8379-DF3A-4C7E-AAEE-9FB92B4AEA65}" srcOrd="2" destOrd="0" presId="urn:microsoft.com/office/officeart/2005/8/layout/vList5"/>
    <dgm:cxn modelId="{6BAAF729-C3E1-4D06-929B-E399C0DF6265}" type="presParOf" srcId="{2F9F8379-DF3A-4C7E-AAEE-9FB92B4AEA65}" destId="{703357C6-A3A6-4C8E-8A11-7DBB3C6BE482}" srcOrd="0" destOrd="0" presId="urn:microsoft.com/office/officeart/2005/8/layout/vList5"/>
    <dgm:cxn modelId="{0F1E8D2A-1D47-432E-BA38-BAC444A906DF}" type="presParOf" srcId="{2F9F8379-DF3A-4C7E-AAEE-9FB92B4AEA65}" destId="{E5E5C7C0-54D9-4F33-B3F3-4405ED96CCA3}" srcOrd="1" destOrd="0" presId="urn:microsoft.com/office/officeart/2005/8/layout/vList5"/>
    <dgm:cxn modelId="{28C652F7-0EFD-4158-AA67-AC9604A34DA0}" type="presParOf" srcId="{D9917BF2-768B-4F4A-B94D-F094D9F15A4A}" destId="{EC605908-22CD-444B-BE4D-302B3B5F4F89}" srcOrd="3" destOrd="0" presId="urn:microsoft.com/office/officeart/2005/8/layout/vList5"/>
    <dgm:cxn modelId="{784A5BE6-2E05-40DD-8059-2BA58508FF0B}" type="presParOf" srcId="{D9917BF2-768B-4F4A-B94D-F094D9F15A4A}" destId="{00042504-5DC6-46F0-A6C5-12B99E904122}" srcOrd="4" destOrd="0" presId="urn:microsoft.com/office/officeart/2005/8/layout/vList5"/>
    <dgm:cxn modelId="{4BB66A33-764A-48A5-A282-1D4E2D70072C}" type="presParOf" srcId="{00042504-5DC6-46F0-A6C5-12B99E904122}" destId="{5FF47E19-EEDD-4743-A728-6184FEBDD2B3}" srcOrd="0" destOrd="0" presId="urn:microsoft.com/office/officeart/2005/8/layout/vList5"/>
    <dgm:cxn modelId="{A634E381-95AE-4CB7-9728-225C0ADE4573}" type="presParOf" srcId="{00042504-5DC6-46F0-A6C5-12B99E904122}" destId="{EB10423E-044A-4CAE-B2CD-DCE7CE8FACF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D5C1AC-298F-46C1-8461-B8F03BC178E2}" type="doc">
      <dgm:prSet loTypeId="urn:microsoft.com/office/officeart/2005/8/layout/vList5" loCatId="list" qsTypeId="urn:microsoft.com/office/officeart/2005/8/quickstyle/3d1#3" qsCatId="3D" csTypeId="urn:microsoft.com/office/officeart/2005/8/colors/colorful4#3" csCatId="colorful" phldr="1"/>
      <dgm:spPr/>
      <dgm:t>
        <a:bodyPr/>
        <a:lstStyle/>
        <a:p>
          <a:endParaRPr lang="en-US"/>
        </a:p>
      </dgm:t>
    </dgm:pt>
    <dgm:pt modelId="{4C220FE9-A4B9-4D50-AD05-238495E509AD}">
      <dgm:prSet phldrT="[Text]" custT="1"/>
      <dgm:spPr/>
      <dgm:t>
        <a:bodyPr/>
        <a:lstStyle/>
        <a:p>
          <a:r>
            <a:rPr lang="zh-CN" altLang="en-US" sz="3400" smtClean="0">
              <a:effectLst/>
            </a:rPr>
            <a:t>弗</a:t>
          </a:r>
          <a:r>
            <a:rPr lang="en-US" altLang="zh-CN" sz="3400" smtClean="0">
              <a:effectLst/>
            </a:rPr>
            <a:t>1:4</a:t>
          </a:r>
          <a:endParaRPr lang="en-US" sz="3400" smtClean="0">
            <a:effectLst/>
          </a:endParaRPr>
        </a:p>
        <a:p>
          <a:r>
            <a:rPr lang="en-US" sz="2000" smtClean="0">
              <a:effectLst/>
            </a:rPr>
            <a:t>Eph. 1:4</a:t>
          </a:r>
          <a:endParaRPr lang="en-US" sz="2000" dirty="0">
            <a:effectLst/>
          </a:endParaRPr>
        </a:p>
      </dgm:t>
    </dgm:pt>
    <dgm:pt modelId="{B5233A27-849A-4CD7-8DFB-2AC9B3A15E19}" type="parTrans" cxnId="{745DEAE7-31E5-4B21-B4CC-B9FED1D1E049}">
      <dgm:prSet/>
      <dgm:spPr/>
      <dgm:t>
        <a:bodyPr/>
        <a:lstStyle/>
        <a:p>
          <a:endParaRPr lang="en-US" sz="3400">
            <a:solidFill>
              <a:schemeClr val="tx1"/>
            </a:solidFill>
            <a:effectLst/>
          </a:endParaRPr>
        </a:p>
      </dgm:t>
    </dgm:pt>
    <dgm:pt modelId="{626AF774-58AF-47CB-A125-C020B511EDFF}" type="sibTrans" cxnId="{745DEAE7-31E5-4B21-B4CC-B9FED1D1E049}">
      <dgm:prSet/>
      <dgm:spPr/>
      <dgm:t>
        <a:bodyPr/>
        <a:lstStyle/>
        <a:p>
          <a:endParaRPr lang="en-US" sz="3400">
            <a:solidFill>
              <a:schemeClr val="tx1"/>
            </a:solidFill>
            <a:effectLst/>
          </a:endParaRPr>
        </a:p>
      </dgm:t>
    </dgm:pt>
    <dgm:pt modelId="{75183578-FCDF-4ACB-8CAE-B621D1EDA3DE}">
      <dgm:prSet phldrT="[Text]" custT="1"/>
      <dgm:spPr/>
      <dgm:t>
        <a:bodyPr/>
        <a:lstStyle/>
        <a:p>
          <a:r>
            <a:rPr lang="zh-CN" altLang="en-US" sz="3400" b="1" dirty="0" smtClean="0">
              <a:effectLst/>
            </a:rPr>
            <a:t>创世之前我们就已蒙拣选</a:t>
          </a:r>
          <a:r>
            <a:rPr lang="zh-CN" altLang="en-US" sz="3400" b="0" dirty="0" smtClean="0">
              <a:effectLst/>
            </a:rPr>
            <a:t>。</a:t>
          </a:r>
          <a:endParaRPr lang="en-US" sz="3400" b="0" dirty="0">
            <a:effectLst/>
          </a:endParaRPr>
        </a:p>
      </dgm:t>
    </dgm:pt>
    <dgm:pt modelId="{CC0CF8D5-FD52-4B0A-92A1-EA162180F517}" type="parTrans" cxnId="{61DC28F1-06ED-4B81-843A-AD9F04589ED5}">
      <dgm:prSet/>
      <dgm:spPr/>
      <dgm:t>
        <a:bodyPr/>
        <a:lstStyle/>
        <a:p>
          <a:endParaRPr lang="en-US" sz="3400">
            <a:solidFill>
              <a:schemeClr val="tx1"/>
            </a:solidFill>
            <a:effectLst/>
          </a:endParaRPr>
        </a:p>
      </dgm:t>
    </dgm:pt>
    <dgm:pt modelId="{B64DC967-64CD-4A90-839C-74FDD1D9AF09}" type="sibTrans" cxnId="{61DC28F1-06ED-4B81-843A-AD9F04589ED5}">
      <dgm:prSet/>
      <dgm:spPr/>
      <dgm:t>
        <a:bodyPr/>
        <a:lstStyle/>
        <a:p>
          <a:endParaRPr lang="en-US" sz="3400">
            <a:solidFill>
              <a:schemeClr val="tx1"/>
            </a:solidFill>
            <a:effectLst/>
          </a:endParaRPr>
        </a:p>
      </dgm:t>
    </dgm:pt>
    <dgm:pt modelId="{B779F0DD-2822-405D-919D-CDBEB8BED8C0}">
      <dgm:prSet phldrT="[Text]" custT="1"/>
      <dgm:spPr/>
      <dgm:t>
        <a:bodyPr/>
        <a:lstStyle/>
        <a:p>
          <a:r>
            <a:rPr lang="zh-CN" altLang="en-US" sz="3400" smtClean="0">
              <a:effectLst/>
            </a:rPr>
            <a:t>弗</a:t>
          </a:r>
          <a:r>
            <a:rPr lang="en-US" altLang="zh-CN" sz="3400" smtClean="0">
              <a:effectLst/>
            </a:rPr>
            <a:t>2:8-9</a:t>
          </a:r>
          <a:endParaRPr lang="en-US" sz="3400" smtClean="0">
            <a:effectLst/>
          </a:endParaRPr>
        </a:p>
        <a:p>
          <a:r>
            <a:rPr lang="en-US" sz="2000" smtClean="0">
              <a:effectLst/>
            </a:rPr>
            <a:t>Eph. 2:8-9</a:t>
          </a:r>
          <a:endParaRPr lang="en-US" sz="2000" dirty="0">
            <a:effectLst/>
          </a:endParaRPr>
        </a:p>
      </dgm:t>
    </dgm:pt>
    <dgm:pt modelId="{D26BFE44-28BB-45FF-94E3-367C48AC3686}" type="parTrans" cxnId="{A3AD1FC3-BE5D-46E2-BE09-4BD05F5E7D51}">
      <dgm:prSet/>
      <dgm:spPr/>
      <dgm:t>
        <a:bodyPr/>
        <a:lstStyle/>
        <a:p>
          <a:endParaRPr lang="en-US" sz="3400">
            <a:solidFill>
              <a:schemeClr val="tx1"/>
            </a:solidFill>
            <a:effectLst/>
          </a:endParaRPr>
        </a:p>
      </dgm:t>
    </dgm:pt>
    <dgm:pt modelId="{4ADF1446-423A-4790-BE3D-B17A14A29563}" type="sibTrans" cxnId="{A3AD1FC3-BE5D-46E2-BE09-4BD05F5E7D51}">
      <dgm:prSet/>
      <dgm:spPr/>
      <dgm:t>
        <a:bodyPr/>
        <a:lstStyle/>
        <a:p>
          <a:endParaRPr lang="en-US" sz="3400">
            <a:solidFill>
              <a:schemeClr val="tx1"/>
            </a:solidFill>
            <a:effectLst/>
          </a:endParaRPr>
        </a:p>
      </dgm:t>
    </dgm:pt>
    <dgm:pt modelId="{D41945FE-80BB-40C7-926E-5CA25FFD486B}">
      <dgm:prSet phldrT="[Text]" custT="1"/>
      <dgm:spPr/>
      <dgm:t>
        <a:bodyPr/>
        <a:lstStyle/>
        <a:p>
          <a:r>
            <a:rPr lang="zh-CN" altLang="en-US" sz="3400" b="1" dirty="0" smtClean="0">
              <a:effectLst/>
            </a:rPr>
            <a:t>就是我们的信心也是神的礼物</a:t>
          </a:r>
          <a:r>
            <a:rPr lang="zh-CN" altLang="en-US" sz="3400" dirty="0" smtClean="0">
              <a:effectLst/>
            </a:rPr>
            <a:t>。</a:t>
          </a:r>
          <a:endParaRPr lang="en-US" sz="3400" dirty="0">
            <a:effectLst/>
          </a:endParaRPr>
        </a:p>
      </dgm:t>
    </dgm:pt>
    <dgm:pt modelId="{72BBCAAB-2CC1-4969-996E-9794AA5B0B69}" type="parTrans" cxnId="{0D74A222-D968-4863-A73A-35840A0002BF}">
      <dgm:prSet/>
      <dgm:spPr/>
      <dgm:t>
        <a:bodyPr/>
        <a:lstStyle/>
        <a:p>
          <a:endParaRPr lang="en-US" sz="3400">
            <a:solidFill>
              <a:schemeClr val="tx1"/>
            </a:solidFill>
            <a:effectLst/>
          </a:endParaRPr>
        </a:p>
      </dgm:t>
    </dgm:pt>
    <dgm:pt modelId="{56234915-E6CE-42D0-80A3-66EDAB90690D}" type="sibTrans" cxnId="{0D74A222-D968-4863-A73A-35840A0002BF}">
      <dgm:prSet/>
      <dgm:spPr/>
      <dgm:t>
        <a:bodyPr/>
        <a:lstStyle/>
        <a:p>
          <a:endParaRPr lang="en-US" sz="3400">
            <a:solidFill>
              <a:schemeClr val="tx1"/>
            </a:solidFill>
            <a:effectLst/>
          </a:endParaRPr>
        </a:p>
      </dgm:t>
    </dgm:pt>
    <dgm:pt modelId="{035FE0FC-6EB7-457E-B67A-09418359378A}">
      <dgm:prSet phldrT="[Text]" custT="1"/>
      <dgm:spPr/>
      <dgm:t>
        <a:bodyPr/>
        <a:lstStyle/>
        <a:p>
          <a:r>
            <a:rPr lang="zh-CN" altLang="en-US" sz="3400" smtClean="0">
              <a:effectLst/>
            </a:rPr>
            <a:t>约</a:t>
          </a:r>
          <a:r>
            <a:rPr lang="en-US" altLang="zh-CN" sz="3400" smtClean="0">
              <a:effectLst/>
            </a:rPr>
            <a:t>3:16</a:t>
          </a:r>
          <a:endParaRPr lang="en-US" sz="3400" smtClean="0">
            <a:effectLst/>
          </a:endParaRPr>
        </a:p>
        <a:p>
          <a:r>
            <a:rPr lang="en-US" sz="2000" smtClean="0">
              <a:effectLst/>
            </a:rPr>
            <a:t>John 3:16</a:t>
          </a:r>
          <a:endParaRPr lang="en-US" sz="2000" dirty="0">
            <a:effectLst/>
          </a:endParaRPr>
        </a:p>
      </dgm:t>
    </dgm:pt>
    <dgm:pt modelId="{CC7BD5C0-87B2-4DAE-84E1-BF5F94B4DF1D}" type="parTrans" cxnId="{84D9E1F7-367B-4D32-AFCB-9523CF8E9EFF}">
      <dgm:prSet/>
      <dgm:spPr/>
      <dgm:t>
        <a:bodyPr/>
        <a:lstStyle/>
        <a:p>
          <a:endParaRPr lang="en-US" sz="3400">
            <a:solidFill>
              <a:schemeClr val="tx1"/>
            </a:solidFill>
            <a:effectLst/>
          </a:endParaRPr>
        </a:p>
      </dgm:t>
    </dgm:pt>
    <dgm:pt modelId="{58AF77D9-9E66-4C5A-8398-285163868B6E}" type="sibTrans" cxnId="{84D9E1F7-367B-4D32-AFCB-9523CF8E9EFF}">
      <dgm:prSet/>
      <dgm:spPr/>
      <dgm:t>
        <a:bodyPr/>
        <a:lstStyle/>
        <a:p>
          <a:endParaRPr lang="en-US" sz="3400">
            <a:solidFill>
              <a:schemeClr val="tx1"/>
            </a:solidFill>
            <a:effectLst/>
          </a:endParaRPr>
        </a:p>
      </dgm:t>
    </dgm:pt>
    <dgm:pt modelId="{29FFA329-F609-4DB3-B8A2-4E80B0D336A3}">
      <dgm:prSet phldrT="[Text]" custT="1"/>
      <dgm:spPr/>
      <dgm:t>
        <a:bodyPr/>
        <a:lstStyle/>
        <a:p>
          <a:r>
            <a:rPr lang="zh-CN" altLang="en-US" sz="3400" b="1" dirty="0" smtClean="0">
              <a:effectLst/>
            </a:rPr>
            <a:t>永生就是“永生”</a:t>
          </a:r>
          <a:r>
            <a:rPr lang="zh-CN" altLang="en-US" sz="3400" dirty="0" smtClean="0">
              <a:effectLst/>
            </a:rPr>
            <a:t>。</a:t>
          </a:r>
          <a:endParaRPr lang="en-US" sz="3400" dirty="0">
            <a:effectLst/>
          </a:endParaRPr>
        </a:p>
      </dgm:t>
    </dgm:pt>
    <dgm:pt modelId="{AEF4A933-9DA1-45A3-985D-66792DE7912C}" type="parTrans" cxnId="{D8CD8F40-A2F2-42B4-923B-53E695704323}">
      <dgm:prSet/>
      <dgm:spPr/>
      <dgm:t>
        <a:bodyPr/>
        <a:lstStyle/>
        <a:p>
          <a:endParaRPr lang="en-US" sz="3400">
            <a:solidFill>
              <a:schemeClr val="tx1"/>
            </a:solidFill>
            <a:effectLst/>
          </a:endParaRPr>
        </a:p>
      </dgm:t>
    </dgm:pt>
    <dgm:pt modelId="{BE94E2FC-2F3F-4A90-A904-993021056F64}" type="sibTrans" cxnId="{D8CD8F40-A2F2-42B4-923B-53E695704323}">
      <dgm:prSet/>
      <dgm:spPr/>
      <dgm:t>
        <a:bodyPr/>
        <a:lstStyle/>
        <a:p>
          <a:endParaRPr lang="en-US" sz="3400">
            <a:solidFill>
              <a:schemeClr val="tx1"/>
            </a:solidFill>
            <a:effectLst/>
          </a:endParaRPr>
        </a:p>
      </dgm:t>
    </dgm:pt>
    <dgm:pt modelId="{087AD950-03D6-49CF-AFDA-29764E99869D}">
      <dgm:prSet phldrT="[Text]" custT="1"/>
      <dgm:spPr/>
      <dgm:t>
        <a:bodyPr/>
        <a:lstStyle/>
        <a:p>
          <a:r>
            <a:rPr lang="en-US" sz="2000" smtClean="0">
              <a:effectLst/>
            </a:rPr>
            <a:t>We were chosen before Creation</a:t>
          </a:r>
          <a:endParaRPr lang="en-US" sz="2000" dirty="0">
            <a:effectLst/>
          </a:endParaRPr>
        </a:p>
      </dgm:t>
    </dgm:pt>
    <dgm:pt modelId="{A496E940-7200-4D8D-90DC-3C8AE2A7D879}" type="parTrans" cxnId="{08C71939-50BC-4218-A3F8-DE8D74D88A9A}">
      <dgm:prSet/>
      <dgm:spPr/>
      <dgm:t>
        <a:bodyPr/>
        <a:lstStyle/>
        <a:p>
          <a:endParaRPr lang="en-US" sz="3400">
            <a:solidFill>
              <a:schemeClr val="tx1"/>
            </a:solidFill>
            <a:effectLst/>
          </a:endParaRPr>
        </a:p>
      </dgm:t>
    </dgm:pt>
    <dgm:pt modelId="{97119E48-4D6F-4C99-9915-70DEF2EEA080}" type="sibTrans" cxnId="{08C71939-50BC-4218-A3F8-DE8D74D88A9A}">
      <dgm:prSet/>
      <dgm:spPr/>
      <dgm:t>
        <a:bodyPr/>
        <a:lstStyle/>
        <a:p>
          <a:endParaRPr lang="en-US" sz="3400">
            <a:solidFill>
              <a:schemeClr val="tx1"/>
            </a:solidFill>
            <a:effectLst/>
          </a:endParaRPr>
        </a:p>
      </dgm:t>
    </dgm:pt>
    <dgm:pt modelId="{E9FC86F7-AB38-405E-857A-60E9295D378B}">
      <dgm:prSet phldrT="[Text]" custT="1"/>
      <dgm:spPr/>
      <dgm:t>
        <a:bodyPr/>
        <a:lstStyle/>
        <a:p>
          <a:r>
            <a:rPr lang="en-US" sz="2000" smtClean="0">
              <a:effectLst/>
            </a:rPr>
            <a:t>Even our faith is a gift from God</a:t>
          </a:r>
          <a:endParaRPr lang="en-US" sz="2000" dirty="0">
            <a:effectLst/>
          </a:endParaRPr>
        </a:p>
      </dgm:t>
    </dgm:pt>
    <dgm:pt modelId="{E73F4445-D0D4-4975-82A9-106689058DA5}" type="parTrans" cxnId="{BF4D551B-32F0-4C60-89D3-EAEB645A94BC}">
      <dgm:prSet/>
      <dgm:spPr/>
      <dgm:t>
        <a:bodyPr/>
        <a:lstStyle/>
        <a:p>
          <a:endParaRPr lang="en-US" sz="3400">
            <a:solidFill>
              <a:schemeClr val="tx1"/>
            </a:solidFill>
            <a:effectLst/>
          </a:endParaRPr>
        </a:p>
      </dgm:t>
    </dgm:pt>
    <dgm:pt modelId="{E38BB91B-0210-430A-B9DF-B920F32AB1C9}" type="sibTrans" cxnId="{BF4D551B-32F0-4C60-89D3-EAEB645A94BC}">
      <dgm:prSet/>
      <dgm:spPr/>
      <dgm:t>
        <a:bodyPr/>
        <a:lstStyle/>
        <a:p>
          <a:endParaRPr lang="en-US" sz="3400">
            <a:solidFill>
              <a:schemeClr val="tx1"/>
            </a:solidFill>
            <a:effectLst/>
          </a:endParaRPr>
        </a:p>
      </dgm:t>
    </dgm:pt>
    <dgm:pt modelId="{34CBE0B2-CC47-4454-A7E8-4236A40BBEA9}">
      <dgm:prSet phldrT="[Text]" custT="1"/>
      <dgm:spPr/>
      <dgm:t>
        <a:bodyPr/>
        <a:lstStyle/>
        <a:p>
          <a:r>
            <a:rPr lang="en-US" sz="2000" smtClean="0">
              <a:effectLst/>
            </a:rPr>
            <a:t>Eternal life means ETERNAL life</a:t>
          </a:r>
          <a:endParaRPr lang="en-US" sz="2000" dirty="0">
            <a:effectLst/>
          </a:endParaRPr>
        </a:p>
      </dgm:t>
    </dgm:pt>
    <dgm:pt modelId="{A7B4A9AC-91E3-4F01-B6EE-2C86929557A4}" type="parTrans" cxnId="{9430D5C4-779E-4F86-BEA8-27DC6CAEE20E}">
      <dgm:prSet/>
      <dgm:spPr/>
      <dgm:t>
        <a:bodyPr/>
        <a:lstStyle/>
        <a:p>
          <a:endParaRPr lang="en-US" sz="3400">
            <a:solidFill>
              <a:schemeClr val="tx1"/>
            </a:solidFill>
            <a:effectLst/>
          </a:endParaRPr>
        </a:p>
      </dgm:t>
    </dgm:pt>
    <dgm:pt modelId="{761A053D-73D3-4023-89BE-DF76EB95A56C}" type="sibTrans" cxnId="{9430D5C4-779E-4F86-BEA8-27DC6CAEE20E}">
      <dgm:prSet/>
      <dgm:spPr/>
      <dgm:t>
        <a:bodyPr/>
        <a:lstStyle/>
        <a:p>
          <a:endParaRPr lang="en-US" sz="3400">
            <a:solidFill>
              <a:schemeClr val="tx1"/>
            </a:solidFill>
            <a:effectLst/>
          </a:endParaRPr>
        </a:p>
      </dgm:t>
    </dgm:pt>
    <dgm:pt modelId="{D9917BF2-768B-4F4A-B94D-F094D9F15A4A}" type="pres">
      <dgm:prSet presAssocID="{3DD5C1AC-298F-46C1-8461-B8F03BC178E2}" presName="Name0" presStyleCnt="0">
        <dgm:presLayoutVars>
          <dgm:dir/>
          <dgm:animLvl val="lvl"/>
          <dgm:resizeHandles val="exact"/>
        </dgm:presLayoutVars>
      </dgm:prSet>
      <dgm:spPr/>
      <dgm:t>
        <a:bodyPr/>
        <a:lstStyle/>
        <a:p>
          <a:endParaRPr lang="en-US"/>
        </a:p>
      </dgm:t>
    </dgm:pt>
    <dgm:pt modelId="{F5F265C0-FE32-42F5-AB7B-590AB19E8338}" type="pres">
      <dgm:prSet presAssocID="{4C220FE9-A4B9-4D50-AD05-238495E509AD}" presName="linNode" presStyleCnt="0"/>
      <dgm:spPr/>
      <dgm:t>
        <a:bodyPr/>
        <a:lstStyle/>
        <a:p>
          <a:endParaRPr lang="en-US"/>
        </a:p>
      </dgm:t>
    </dgm:pt>
    <dgm:pt modelId="{6B4FC409-7E3D-44AA-B870-EDE9E11829EB}" type="pres">
      <dgm:prSet presAssocID="{4C220FE9-A4B9-4D50-AD05-238495E509AD}" presName="parentText" presStyleLbl="node1" presStyleIdx="0" presStyleCnt="3" custScaleX="86575">
        <dgm:presLayoutVars>
          <dgm:chMax val="1"/>
          <dgm:bulletEnabled val="1"/>
        </dgm:presLayoutVars>
      </dgm:prSet>
      <dgm:spPr/>
      <dgm:t>
        <a:bodyPr/>
        <a:lstStyle/>
        <a:p>
          <a:endParaRPr lang="en-US"/>
        </a:p>
      </dgm:t>
    </dgm:pt>
    <dgm:pt modelId="{32F38D09-8A4A-4730-B38D-088EC3563D8F}" type="pres">
      <dgm:prSet presAssocID="{4C220FE9-A4B9-4D50-AD05-238495E509AD}" presName="descendantText" presStyleLbl="alignAccFollowNode1" presStyleIdx="0" presStyleCnt="3" custScaleX="146172" custLinFactNeighborX="10" custLinFactNeighborY="-3563">
        <dgm:presLayoutVars>
          <dgm:bulletEnabled val="1"/>
        </dgm:presLayoutVars>
      </dgm:prSet>
      <dgm:spPr/>
      <dgm:t>
        <a:bodyPr/>
        <a:lstStyle/>
        <a:p>
          <a:endParaRPr lang="en-US"/>
        </a:p>
      </dgm:t>
    </dgm:pt>
    <dgm:pt modelId="{1A00E045-FC8F-439D-A765-303A2D43D6D6}" type="pres">
      <dgm:prSet presAssocID="{626AF774-58AF-47CB-A125-C020B511EDFF}" presName="sp" presStyleCnt="0"/>
      <dgm:spPr/>
      <dgm:t>
        <a:bodyPr/>
        <a:lstStyle/>
        <a:p>
          <a:endParaRPr lang="en-US"/>
        </a:p>
      </dgm:t>
    </dgm:pt>
    <dgm:pt modelId="{2F9F8379-DF3A-4C7E-AAEE-9FB92B4AEA65}" type="pres">
      <dgm:prSet presAssocID="{B779F0DD-2822-405D-919D-CDBEB8BED8C0}" presName="linNode" presStyleCnt="0"/>
      <dgm:spPr/>
      <dgm:t>
        <a:bodyPr/>
        <a:lstStyle/>
        <a:p>
          <a:endParaRPr lang="en-US"/>
        </a:p>
      </dgm:t>
    </dgm:pt>
    <dgm:pt modelId="{703357C6-A3A6-4C8E-8A11-7DBB3C6BE482}" type="pres">
      <dgm:prSet presAssocID="{B779F0DD-2822-405D-919D-CDBEB8BED8C0}" presName="parentText" presStyleLbl="node1" presStyleIdx="1" presStyleCnt="3" custScaleX="80676">
        <dgm:presLayoutVars>
          <dgm:chMax val="1"/>
          <dgm:bulletEnabled val="1"/>
        </dgm:presLayoutVars>
      </dgm:prSet>
      <dgm:spPr/>
      <dgm:t>
        <a:bodyPr/>
        <a:lstStyle/>
        <a:p>
          <a:endParaRPr lang="en-US"/>
        </a:p>
      </dgm:t>
    </dgm:pt>
    <dgm:pt modelId="{E5E5C7C0-54D9-4F33-B3F3-4405ED96CCA3}" type="pres">
      <dgm:prSet presAssocID="{B779F0DD-2822-405D-919D-CDBEB8BED8C0}" presName="descendantText" presStyleLbl="alignAccFollowNode1" presStyleIdx="1" presStyleCnt="3" custScaleX="137224">
        <dgm:presLayoutVars>
          <dgm:bulletEnabled val="1"/>
        </dgm:presLayoutVars>
      </dgm:prSet>
      <dgm:spPr/>
      <dgm:t>
        <a:bodyPr/>
        <a:lstStyle/>
        <a:p>
          <a:endParaRPr lang="en-US"/>
        </a:p>
      </dgm:t>
    </dgm:pt>
    <dgm:pt modelId="{EC605908-22CD-444B-BE4D-302B3B5F4F89}" type="pres">
      <dgm:prSet presAssocID="{4ADF1446-423A-4790-BE3D-B17A14A29563}" presName="sp" presStyleCnt="0"/>
      <dgm:spPr/>
      <dgm:t>
        <a:bodyPr/>
        <a:lstStyle/>
        <a:p>
          <a:endParaRPr lang="en-US"/>
        </a:p>
      </dgm:t>
    </dgm:pt>
    <dgm:pt modelId="{00042504-5DC6-46F0-A6C5-12B99E904122}" type="pres">
      <dgm:prSet presAssocID="{035FE0FC-6EB7-457E-B67A-09418359378A}" presName="linNode" presStyleCnt="0"/>
      <dgm:spPr/>
      <dgm:t>
        <a:bodyPr/>
        <a:lstStyle/>
        <a:p>
          <a:endParaRPr lang="en-US"/>
        </a:p>
      </dgm:t>
    </dgm:pt>
    <dgm:pt modelId="{5FF47E19-EEDD-4743-A728-6184FEBDD2B3}" type="pres">
      <dgm:prSet presAssocID="{035FE0FC-6EB7-457E-B67A-09418359378A}" presName="parentText" presStyleLbl="node1" presStyleIdx="2" presStyleCnt="3" custScaleX="78743">
        <dgm:presLayoutVars>
          <dgm:chMax val="1"/>
          <dgm:bulletEnabled val="1"/>
        </dgm:presLayoutVars>
      </dgm:prSet>
      <dgm:spPr/>
      <dgm:t>
        <a:bodyPr/>
        <a:lstStyle/>
        <a:p>
          <a:endParaRPr lang="en-US"/>
        </a:p>
      </dgm:t>
    </dgm:pt>
    <dgm:pt modelId="{EB10423E-044A-4CAE-B2CD-DCE7CE8FACF8}" type="pres">
      <dgm:prSet presAssocID="{035FE0FC-6EB7-457E-B67A-09418359378A}" presName="descendantText" presStyleLbl="alignAccFollowNode1" presStyleIdx="2" presStyleCnt="3" custScaleX="133862">
        <dgm:presLayoutVars>
          <dgm:bulletEnabled val="1"/>
        </dgm:presLayoutVars>
      </dgm:prSet>
      <dgm:spPr/>
      <dgm:t>
        <a:bodyPr/>
        <a:lstStyle/>
        <a:p>
          <a:endParaRPr lang="en-US"/>
        </a:p>
      </dgm:t>
    </dgm:pt>
  </dgm:ptLst>
  <dgm:cxnLst>
    <dgm:cxn modelId="{220F57CC-761E-45D0-BF08-A0716EB6E671}" type="presOf" srcId="{3DD5C1AC-298F-46C1-8461-B8F03BC178E2}" destId="{D9917BF2-768B-4F4A-B94D-F094D9F15A4A}" srcOrd="0" destOrd="0" presId="urn:microsoft.com/office/officeart/2005/8/layout/vList5"/>
    <dgm:cxn modelId="{93BBDFAC-7E98-4D33-8927-ACD49ACB9B9A}" type="presOf" srcId="{34CBE0B2-CC47-4454-A7E8-4236A40BBEA9}" destId="{EB10423E-044A-4CAE-B2CD-DCE7CE8FACF8}" srcOrd="0" destOrd="1" presId="urn:microsoft.com/office/officeart/2005/8/layout/vList5"/>
    <dgm:cxn modelId="{61DC28F1-06ED-4B81-843A-AD9F04589ED5}" srcId="{4C220FE9-A4B9-4D50-AD05-238495E509AD}" destId="{75183578-FCDF-4ACB-8CAE-B621D1EDA3DE}" srcOrd="0" destOrd="0" parTransId="{CC0CF8D5-FD52-4B0A-92A1-EA162180F517}" sibTransId="{B64DC967-64CD-4A90-839C-74FDD1D9AF09}"/>
    <dgm:cxn modelId="{76DC008E-FAB2-4881-AA58-04A912728E3F}" type="presOf" srcId="{B779F0DD-2822-405D-919D-CDBEB8BED8C0}" destId="{703357C6-A3A6-4C8E-8A11-7DBB3C6BE482}" srcOrd="0" destOrd="0" presId="urn:microsoft.com/office/officeart/2005/8/layout/vList5"/>
    <dgm:cxn modelId="{0F43FEF4-ECEC-4A01-90BC-FED15CE46115}" type="presOf" srcId="{E9FC86F7-AB38-405E-857A-60E9295D378B}" destId="{E5E5C7C0-54D9-4F33-B3F3-4405ED96CCA3}" srcOrd="0" destOrd="1" presId="urn:microsoft.com/office/officeart/2005/8/layout/vList5"/>
    <dgm:cxn modelId="{0D74A222-D968-4863-A73A-35840A0002BF}" srcId="{B779F0DD-2822-405D-919D-CDBEB8BED8C0}" destId="{D41945FE-80BB-40C7-926E-5CA25FFD486B}" srcOrd="0" destOrd="0" parTransId="{72BBCAAB-2CC1-4969-996E-9794AA5B0B69}" sibTransId="{56234915-E6CE-42D0-80A3-66EDAB90690D}"/>
    <dgm:cxn modelId="{BD189051-61E6-4686-B9E0-4E4FC15A0781}" type="presOf" srcId="{29FFA329-F609-4DB3-B8A2-4E80B0D336A3}" destId="{EB10423E-044A-4CAE-B2CD-DCE7CE8FACF8}" srcOrd="0" destOrd="0" presId="urn:microsoft.com/office/officeart/2005/8/layout/vList5"/>
    <dgm:cxn modelId="{C58F1709-4659-4CAE-9FEF-223E52895360}" type="presOf" srcId="{4C220FE9-A4B9-4D50-AD05-238495E509AD}" destId="{6B4FC409-7E3D-44AA-B870-EDE9E11829EB}" srcOrd="0" destOrd="0" presId="urn:microsoft.com/office/officeart/2005/8/layout/vList5"/>
    <dgm:cxn modelId="{DF097486-FE49-4324-829D-BDB22124AE4B}" type="presOf" srcId="{087AD950-03D6-49CF-AFDA-29764E99869D}" destId="{32F38D09-8A4A-4730-B38D-088EC3563D8F}" srcOrd="0" destOrd="1" presId="urn:microsoft.com/office/officeart/2005/8/layout/vList5"/>
    <dgm:cxn modelId="{9430D5C4-779E-4F86-BEA8-27DC6CAEE20E}" srcId="{035FE0FC-6EB7-457E-B67A-09418359378A}" destId="{34CBE0B2-CC47-4454-A7E8-4236A40BBEA9}" srcOrd="1" destOrd="0" parTransId="{A7B4A9AC-91E3-4F01-B6EE-2C86929557A4}" sibTransId="{761A053D-73D3-4023-89BE-DF76EB95A56C}"/>
    <dgm:cxn modelId="{75905F6B-9B91-468A-958A-94424D4D4502}" type="presOf" srcId="{035FE0FC-6EB7-457E-B67A-09418359378A}" destId="{5FF47E19-EEDD-4743-A728-6184FEBDD2B3}" srcOrd="0" destOrd="0" presId="urn:microsoft.com/office/officeart/2005/8/layout/vList5"/>
    <dgm:cxn modelId="{84D9E1F7-367B-4D32-AFCB-9523CF8E9EFF}" srcId="{3DD5C1AC-298F-46C1-8461-B8F03BC178E2}" destId="{035FE0FC-6EB7-457E-B67A-09418359378A}" srcOrd="2" destOrd="0" parTransId="{CC7BD5C0-87B2-4DAE-84E1-BF5F94B4DF1D}" sibTransId="{58AF77D9-9E66-4C5A-8398-285163868B6E}"/>
    <dgm:cxn modelId="{D8CD8F40-A2F2-42B4-923B-53E695704323}" srcId="{035FE0FC-6EB7-457E-B67A-09418359378A}" destId="{29FFA329-F609-4DB3-B8A2-4E80B0D336A3}" srcOrd="0" destOrd="0" parTransId="{AEF4A933-9DA1-45A3-985D-66792DE7912C}" sibTransId="{BE94E2FC-2F3F-4A90-A904-993021056F64}"/>
    <dgm:cxn modelId="{BF4D551B-32F0-4C60-89D3-EAEB645A94BC}" srcId="{B779F0DD-2822-405D-919D-CDBEB8BED8C0}" destId="{E9FC86F7-AB38-405E-857A-60E9295D378B}" srcOrd="1" destOrd="0" parTransId="{E73F4445-D0D4-4975-82A9-106689058DA5}" sibTransId="{E38BB91B-0210-430A-B9DF-B920F32AB1C9}"/>
    <dgm:cxn modelId="{745DEAE7-31E5-4B21-B4CC-B9FED1D1E049}" srcId="{3DD5C1AC-298F-46C1-8461-B8F03BC178E2}" destId="{4C220FE9-A4B9-4D50-AD05-238495E509AD}" srcOrd="0" destOrd="0" parTransId="{B5233A27-849A-4CD7-8DFB-2AC9B3A15E19}" sibTransId="{626AF774-58AF-47CB-A125-C020B511EDFF}"/>
    <dgm:cxn modelId="{BF72C0DE-634D-4C2E-A8A6-300891128911}" type="presOf" srcId="{D41945FE-80BB-40C7-926E-5CA25FFD486B}" destId="{E5E5C7C0-54D9-4F33-B3F3-4405ED96CCA3}" srcOrd="0" destOrd="0" presId="urn:microsoft.com/office/officeart/2005/8/layout/vList5"/>
    <dgm:cxn modelId="{A3AD1FC3-BE5D-46E2-BE09-4BD05F5E7D51}" srcId="{3DD5C1AC-298F-46C1-8461-B8F03BC178E2}" destId="{B779F0DD-2822-405D-919D-CDBEB8BED8C0}" srcOrd="1" destOrd="0" parTransId="{D26BFE44-28BB-45FF-94E3-367C48AC3686}" sibTransId="{4ADF1446-423A-4790-BE3D-B17A14A29563}"/>
    <dgm:cxn modelId="{08C71939-50BC-4218-A3F8-DE8D74D88A9A}" srcId="{4C220FE9-A4B9-4D50-AD05-238495E509AD}" destId="{087AD950-03D6-49CF-AFDA-29764E99869D}" srcOrd="1" destOrd="0" parTransId="{A496E940-7200-4D8D-90DC-3C8AE2A7D879}" sibTransId="{97119E48-4D6F-4C99-9915-70DEF2EEA080}"/>
    <dgm:cxn modelId="{67C150BA-AA29-4FC9-84C0-E3F22E98CB54}" type="presOf" srcId="{75183578-FCDF-4ACB-8CAE-B621D1EDA3DE}" destId="{32F38D09-8A4A-4730-B38D-088EC3563D8F}" srcOrd="0" destOrd="0" presId="urn:microsoft.com/office/officeart/2005/8/layout/vList5"/>
    <dgm:cxn modelId="{73C88E0E-164E-48AE-8E76-88B32151B61D}" type="presParOf" srcId="{D9917BF2-768B-4F4A-B94D-F094D9F15A4A}" destId="{F5F265C0-FE32-42F5-AB7B-590AB19E8338}" srcOrd="0" destOrd="0" presId="urn:microsoft.com/office/officeart/2005/8/layout/vList5"/>
    <dgm:cxn modelId="{B0FC55F5-A057-489D-BE41-E7F77B50152A}" type="presParOf" srcId="{F5F265C0-FE32-42F5-AB7B-590AB19E8338}" destId="{6B4FC409-7E3D-44AA-B870-EDE9E11829EB}" srcOrd="0" destOrd="0" presId="urn:microsoft.com/office/officeart/2005/8/layout/vList5"/>
    <dgm:cxn modelId="{65ACEB54-4FEB-433D-B5DC-8E85520CDF37}" type="presParOf" srcId="{F5F265C0-FE32-42F5-AB7B-590AB19E8338}" destId="{32F38D09-8A4A-4730-B38D-088EC3563D8F}" srcOrd="1" destOrd="0" presId="urn:microsoft.com/office/officeart/2005/8/layout/vList5"/>
    <dgm:cxn modelId="{C34013B0-D35F-48F0-BD1B-BE5E5E5A2654}" type="presParOf" srcId="{D9917BF2-768B-4F4A-B94D-F094D9F15A4A}" destId="{1A00E045-FC8F-439D-A765-303A2D43D6D6}" srcOrd="1" destOrd="0" presId="urn:microsoft.com/office/officeart/2005/8/layout/vList5"/>
    <dgm:cxn modelId="{131C588A-4D8E-4184-BC67-E517588A63CB}" type="presParOf" srcId="{D9917BF2-768B-4F4A-B94D-F094D9F15A4A}" destId="{2F9F8379-DF3A-4C7E-AAEE-9FB92B4AEA65}" srcOrd="2" destOrd="0" presId="urn:microsoft.com/office/officeart/2005/8/layout/vList5"/>
    <dgm:cxn modelId="{C056E94F-CE44-4556-9C67-1A57C4B32955}" type="presParOf" srcId="{2F9F8379-DF3A-4C7E-AAEE-9FB92B4AEA65}" destId="{703357C6-A3A6-4C8E-8A11-7DBB3C6BE482}" srcOrd="0" destOrd="0" presId="urn:microsoft.com/office/officeart/2005/8/layout/vList5"/>
    <dgm:cxn modelId="{4E1A4269-180F-4ECB-AE32-C08A3D00A6B8}" type="presParOf" srcId="{2F9F8379-DF3A-4C7E-AAEE-9FB92B4AEA65}" destId="{E5E5C7C0-54D9-4F33-B3F3-4405ED96CCA3}" srcOrd="1" destOrd="0" presId="urn:microsoft.com/office/officeart/2005/8/layout/vList5"/>
    <dgm:cxn modelId="{DF12AF4B-F6C4-46DB-AC59-E1DC86258D5A}" type="presParOf" srcId="{D9917BF2-768B-4F4A-B94D-F094D9F15A4A}" destId="{EC605908-22CD-444B-BE4D-302B3B5F4F89}" srcOrd="3" destOrd="0" presId="urn:microsoft.com/office/officeart/2005/8/layout/vList5"/>
    <dgm:cxn modelId="{84FF9941-40C5-4670-A824-7A05E1BFC727}" type="presParOf" srcId="{D9917BF2-768B-4F4A-B94D-F094D9F15A4A}" destId="{00042504-5DC6-46F0-A6C5-12B99E904122}" srcOrd="4" destOrd="0" presId="urn:microsoft.com/office/officeart/2005/8/layout/vList5"/>
    <dgm:cxn modelId="{2CC97E15-4A14-440C-850D-339315373F45}" type="presParOf" srcId="{00042504-5DC6-46F0-A6C5-12B99E904122}" destId="{5FF47E19-EEDD-4743-A728-6184FEBDD2B3}" srcOrd="0" destOrd="0" presId="urn:microsoft.com/office/officeart/2005/8/layout/vList5"/>
    <dgm:cxn modelId="{94F7962B-5E8D-4F76-A233-EE291761EA5E}" type="presParOf" srcId="{00042504-5DC6-46F0-A6C5-12B99E904122}" destId="{EB10423E-044A-4CAE-B2CD-DCE7CE8FACF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636CEA-45B2-45A2-A9D9-2CE1B21E0ABD}" type="doc">
      <dgm:prSet loTypeId="urn:microsoft.com/office/officeart/2005/8/layout/matrix1#1" loCatId="matrix" qsTypeId="urn:microsoft.com/office/officeart/2005/8/quickstyle/simple2#1" qsCatId="simple" csTypeId="urn:microsoft.com/office/officeart/2005/8/colors/colorful5#1" csCatId="colorful" phldr="1"/>
      <dgm:spPr/>
      <dgm:t>
        <a:bodyPr/>
        <a:lstStyle/>
        <a:p>
          <a:endParaRPr lang="en-US"/>
        </a:p>
      </dgm:t>
    </dgm:pt>
    <dgm:pt modelId="{1D61CE8D-2004-48B5-9030-81556523B831}">
      <dgm:prSet phldrT="[Text]" phldr="0" custT="1">
        <dgm:style>
          <a:lnRef idx="2">
            <a:schemeClr val="dk1"/>
          </a:lnRef>
          <a:fillRef idx="1">
            <a:schemeClr val="lt1"/>
          </a:fillRef>
          <a:effectRef idx="0">
            <a:schemeClr val="dk1"/>
          </a:effectRef>
          <a:fontRef idx="minor">
            <a:schemeClr val="dk1"/>
          </a:fontRef>
        </dgm:style>
      </dgm:prSet>
      <dgm:spPr/>
      <dgm:t>
        <a:bodyPr vert="horz" wrap="square"/>
        <a:lstStyle/>
        <a:p>
          <a:pPr eaLnBrk="1" fontAlgn="auto" latinLnBrk="0" hangingPunct="1">
            <a:lnSpc>
              <a:spcPct val="100000"/>
            </a:lnSpc>
            <a:spcBef>
              <a:spcPct val="0"/>
            </a:spcBef>
            <a:spcAft>
              <a:spcPts val="0"/>
            </a:spcAft>
          </a:pPr>
          <a:r>
            <a:rPr lang="zh-CN" altLang="en-US" sz="2800" dirty="0" smtClean="0">
              <a:solidFill>
                <a:schemeClr val="tx1"/>
              </a:solidFill>
              <a:effectLst>
                <a:outerShdw blurRad="38100" dist="38100" dir="2700000" algn="tl">
                  <a:srgbClr val="000000">
                    <a:alpha val="43137"/>
                  </a:srgbClr>
                </a:outerShdw>
              </a:effectLst>
              <a:latin typeface="Arial Black" panose="020B0A04020102020204" pitchFamily="34" charset="0"/>
            </a:rPr>
            <a:t>忧郁症有四</a:t>
          </a:r>
          <a:r>
            <a:rPr lang="zh-CN" altLang="en-US" sz="2800" dirty="0" smtClean="0">
              <a:solidFill>
                <a:schemeClr val="tx1"/>
              </a:solidFill>
              <a:effectLst>
                <a:outerShdw blurRad="38100" dist="38100" dir="2700000" algn="tl">
                  <a:srgbClr val="000000">
                    <a:alpha val="43137"/>
                  </a:srgbClr>
                </a:outerShdw>
              </a:effectLst>
              <a:latin typeface="Arial Black" panose="020B0A04020102020204" pitchFamily="34" charset="0"/>
            </a:rPr>
            <a:t>种</a:t>
          </a:r>
          <a:endParaRPr lang="en-US" altLang="zh-CN" sz="2800"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eaLnBrk="1" fontAlgn="auto" latinLnBrk="0" hangingPunct="1">
            <a:lnSpc>
              <a:spcPct val="100000"/>
            </a:lnSpc>
            <a:spcBef>
              <a:spcPct val="0"/>
            </a:spcBef>
            <a:spcAft>
              <a:spcPts val="0"/>
            </a:spcAft>
          </a:pPr>
          <a:r>
            <a:rPr lang="zh-CN" altLang="en-US" sz="2800" dirty="0" smtClean="0">
              <a:solidFill>
                <a:schemeClr val="tx1"/>
              </a:solidFill>
              <a:effectLst>
                <a:outerShdw blurRad="38100" dist="38100" dir="2700000" algn="tl">
                  <a:srgbClr val="000000">
                    <a:alpha val="43137"/>
                  </a:srgbClr>
                </a:outerShdw>
              </a:effectLst>
              <a:latin typeface="Arial Black" panose="020B0A04020102020204" pitchFamily="34" charset="0"/>
            </a:rPr>
            <a:t>可</a:t>
          </a:r>
          <a:r>
            <a:rPr lang="zh-CN" altLang="en-US" sz="2800" dirty="0" smtClean="0">
              <a:solidFill>
                <a:schemeClr val="tx1"/>
              </a:solidFill>
              <a:effectLst>
                <a:outerShdw blurRad="38100" dist="38100" dir="2700000" algn="tl">
                  <a:srgbClr val="000000">
                    <a:alpha val="43137"/>
                  </a:srgbClr>
                </a:outerShdw>
              </a:effectLst>
              <a:latin typeface="Arial Black" panose="020B0A04020102020204" pitchFamily="34" charset="0"/>
            </a:rPr>
            <a:t>能的来</a:t>
          </a:r>
          <a:r>
            <a:rPr lang="zh-CN" altLang="en-US" sz="2800" dirty="0" smtClean="0">
              <a:solidFill>
                <a:schemeClr val="tx1"/>
              </a:solidFill>
              <a:effectLst>
                <a:outerShdw blurRad="38100" dist="38100" dir="2700000" algn="tl">
                  <a:srgbClr val="000000">
                    <a:alpha val="43137"/>
                  </a:srgbClr>
                </a:outerShdw>
              </a:effectLst>
              <a:latin typeface="Arial Black" panose="020B0A04020102020204" pitchFamily="34" charset="0"/>
            </a:rPr>
            <a:t>源</a:t>
          </a:r>
          <a:endParaRPr lang="en-US" altLang="zh-CN" sz="2800"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eaLnBrk="1" fontAlgn="auto" latinLnBrk="0" hangingPunct="1">
            <a:lnSpc>
              <a:spcPct val="100000"/>
            </a:lnSpc>
            <a:spcBef>
              <a:spcPct val="0"/>
            </a:spcBef>
            <a:spcAft>
              <a:spcPts val="0"/>
            </a:spcAft>
          </a:pPr>
          <a:r>
            <a:rPr lang="zh-CN" altLang="en-US" sz="2800" dirty="0" smtClean="0">
              <a:solidFill>
                <a:schemeClr val="tx1"/>
              </a:solidFill>
              <a:effectLst>
                <a:outerShdw blurRad="38100" dist="38100" dir="2700000" algn="tl">
                  <a:srgbClr val="000000">
                    <a:alpha val="43137"/>
                  </a:srgbClr>
                </a:outerShdw>
              </a:effectLst>
              <a:latin typeface="Arial Black" panose="020B0A04020102020204" pitchFamily="34" charset="0"/>
            </a:rPr>
            <a:t> </a:t>
          </a:r>
          <a:r>
            <a:rPr lang="en-US" sz="1800" dirty="0" smtClean="0">
              <a:solidFill>
                <a:schemeClr val="tx1"/>
              </a:solidFill>
              <a:effectLst/>
              <a:latin typeface="+mj-lt"/>
            </a:rPr>
            <a:t>Depression </a:t>
          </a:r>
          <a:r>
            <a:rPr lang="en-US" sz="1800" dirty="0" smtClean="0">
              <a:solidFill>
                <a:schemeClr val="tx1"/>
              </a:solidFill>
              <a:effectLst/>
              <a:latin typeface="+mj-lt"/>
            </a:rPr>
            <a:t>has </a:t>
          </a:r>
          <a:r>
            <a:rPr lang="en-US" sz="1800" dirty="0" smtClean="0">
              <a:solidFill>
                <a:schemeClr val="tx1"/>
              </a:solidFill>
              <a:effectLst/>
              <a:latin typeface="+mj-lt"/>
            </a:rPr>
            <a:t>4 possible origins</a:t>
          </a:r>
          <a:endParaRPr lang="en-US" sz="1800" dirty="0">
            <a:solidFill>
              <a:schemeClr val="tx1"/>
            </a:solidFill>
            <a:effectLst/>
            <a:latin typeface="+mj-lt"/>
          </a:endParaRPr>
        </a:p>
      </dgm:t>
    </dgm:pt>
    <dgm:pt modelId="{D1C09603-690C-45E5-91A5-4B3C6A92B4E3}" type="parTrans" cxnId="{9E241B56-0A1C-4C7E-A72B-E4DEB30CB322}">
      <dgm:prSet/>
      <dgm:spPr/>
      <dgm:t>
        <a:bodyPr/>
        <a:lstStyle/>
        <a:p>
          <a:endParaRPr lang="en-US" sz="6000">
            <a:solidFill>
              <a:schemeClr val="tx1"/>
            </a:solidFill>
            <a:effectLst>
              <a:outerShdw blurRad="38100" dist="38100" dir="2700000" algn="tl">
                <a:srgbClr val="000000">
                  <a:alpha val="43137"/>
                </a:srgbClr>
              </a:outerShdw>
            </a:effectLst>
          </a:endParaRPr>
        </a:p>
      </dgm:t>
    </dgm:pt>
    <dgm:pt modelId="{1A47412A-342C-4C68-88E6-7249CA3A948A}" type="sibTrans" cxnId="{9E241B56-0A1C-4C7E-A72B-E4DEB30CB322}">
      <dgm:prSet/>
      <dgm:spPr/>
      <dgm:t>
        <a:bodyPr/>
        <a:lstStyle/>
        <a:p>
          <a:endParaRPr lang="en-US" sz="6000">
            <a:solidFill>
              <a:schemeClr val="tx1"/>
            </a:solidFill>
            <a:effectLst>
              <a:outerShdw blurRad="38100" dist="38100" dir="2700000" algn="tl">
                <a:srgbClr val="000000">
                  <a:alpha val="43137"/>
                </a:srgbClr>
              </a:outerShdw>
            </a:effectLst>
          </a:endParaRPr>
        </a:p>
      </dgm:t>
    </dgm:pt>
    <dgm:pt modelId="{5D3F5A98-1A4B-4245-8C47-7A879E661B14}">
      <dgm:prSet phldrT="[Text]" custT="1"/>
      <dgm:spPr/>
      <dgm:t>
        <a:bodyPr/>
        <a:lstStyle/>
        <a:p>
          <a:r>
            <a:rPr lang="zh-CN" altLang="en-US" sz="6000" dirty="0" smtClean="0">
              <a:solidFill>
                <a:schemeClr val="tx1"/>
              </a:solidFill>
              <a:effectLst>
                <a:outerShdw blurRad="38100" dist="38100" dir="2700000" algn="tl">
                  <a:srgbClr val="000000">
                    <a:alpha val="43137"/>
                  </a:srgbClr>
                </a:outerShdw>
              </a:effectLst>
            </a:rPr>
            <a:t>属灵的</a:t>
          </a:r>
          <a:endParaRPr lang="en-US" sz="6000" dirty="0" smtClean="0">
            <a:solidFill>
              <a:schemeClr val="tx1"/>
            </a:solidFill>
            <a:effectLst>
              <a:outerShdw blurRad="38100" dist="38100" dir="2700000" algn="tl">
                <a:srgbClr val="000000">
                  <a:alpha val="43137"/>
                </a:srgbClr>
              </a:outerShdw>
            </a:effectLst>
          </a:endParaRPr>
        </a:p>
        <a:p>
          <a:r>
            <a:rPr lang="en-US" sz="2000" dirty="0" smtClean="0">
              <a:solidFill>
                <a:schemeClr val="tx1"/>
              </a:solidFill>
              <a:effectLst/>
            </a:rPr>
            <a:t>Spiritual</a:t>
          </a:r>
          <a:endParaRPr lang="en-US" sz="2000" dirty="0">
            <a:solidFill>
              <a:schemeClr val="tx1"/>
            </a:solidFill>
            <a:effectLst/>
          </a:endParaRPr>
        </a:p>
      </dgm:t>
    </dgm:pt>
    <dgm:pt modelId="{0ED05CF9-D8E1-4CE1-9F62-D37BECE52DF5}" type="parTrans" cxnId="{E89CD44B-54B4-4109-92F8-BFEAAF0F2A0B}">
      <dgm:prSet/>
      <dgm:spPr/>
      <dgm:t>
        <a:bodyPr/>
        <a:lstStyle/>
        <a:p>
          <a:endParaRPr lang="en-US" sz="6000">
            <a:solidFill>
              <a:schemeClr val="tx1"/>
            </a:solidFill>
            <a:effectLst>
              <a:outerShdw blurRad="38100" dist="38100" dir="2700000" algn="tl">
                <a:srgbClr val="000000">
                  <a:alpha val="43137"/>
                </a:srgbClr>
              </a:outerShdw>
            </a:effectLst>
          </a:endParaRPr>
        </a:p>
      </dgm:t>
    </dgm:pt>
    <dgm:pt modelId="{40545723-19E8-4159-8D37-49E84A80AE37}" type="sibTrans" cxnId="{E89CD44B-54B4-4109-92F8-BFEAAF0F2A0B}">
      <dgm:prSet/>
      <dgm:spPr/>
      <dgm:t>
        <a:bodyPr/>
        <a:lstStyle/>
        <a:p>
          <a:endParaRPr lang="en-US" sz="6000">
            <a:solidFill>
              <a:schemeClr val="tx1"/>
            </a:solidFill>
            <a:effectLst>
              <a:outerShdw blurRad="38100" dist="38100" dir="2700000" algn="tl">
                <a:srgbClr val="000000">
                  <a:alpha val="43137"/>
                </a:srgbClr>
              </a:outerShdw>
            </a:effectLst>
          </a:endParaRPr>
        </a:p>
      </dgm:t>
    </dgm:pt>
    <dgm:pt modelId="{CE03EA41-BB8D-4156-BA7A-5F165A882B43}">
      <dgm:prSet phldrT="[Text]" custT="1"/>
      <dgm:spPr/>
      <dgm:t>
        <a:bodyPr/>
        <a:lstStyle/>
        <a:p>
          <a:r>
            <a:rPr lang="zh-CN" altLang="en-US" sz="6000" dirty="0" smtClean="0">
              <a:solidFill>
                <a:schemeClr val="tx1"/>
              </a:solidFill>
              <a:effectLst>
                <a:outerShdw blurRad="38100" dist="38100" dir="2700000" algn="tl">
                  <a:srgbClr val="000000">
                    <a:alpha val="43137"/>
                  </a:srgbClr>
                </a:outerShdw>
              </a:effectLst>
            </a:rPr>
            <a:t>情绪的</a:t>
          </a:r>
          <a:endParaRPr lang="en-US" sz="2000" dirty="0" smtClean="0">
            <a:solidFill>
              <a:schemeClr val="tx1"/>
            </a:solidFill>
            <a:effectLst/>
          </a:endParaRPr>
        </a:p>
        <a:p>
          <a:r>
            <a:rPr lang="en-US" sz="2000" dirty="0" smtClean="0">
              <a:solidFill>
                <a:schemeClr val="tx1"/>
              </a:solidFill>
              <a:effectLst/>
            </a:rPr>
            <a:t>Emotional</a:t>
          </a:r>
          <a:endParaRPr lang="en-US" sz="2000" dirty="0">
            <a:solidFill>
              <a:schemeClr val="tx1"/>
            </a:solidFill>
            <a:effectLst/>
          </a:endParaRPr>
        </a:p>
      </dgm:t>
    </dgm:pt>
    <dgm:pt modelId="{AB5AA0E3-AE26-40D2-96AB-C691960CBD99}" type="parTrans" cxnId="{DBD8294D-47B0-4DC7-8FAC-DAC3F0D85C17}">
      <dgm:prSet/>
      <dgm:spPr/>
      <dgm:t>
        <a:bodyPr/>
        <a:lstStyle/>
        <a:p>
          <a:endParaRPr lang="en-US" sz="6000">
            <a:solidFill>
              <a:schemeClr val="tx1"/>
            </a:solidFill>
            <a:effectLst>
              <a:outerShdw blurRad="38100" dist="38100" dir="2700000" algn="tl">
                <a:srgbClr val="000000">
                  <a:alpha val="43137"/>
                </a:srgbClr>
              </a:outerShdw>
            </a:effectLst>
          </a:endParaRPr>
        </a:p>
      </dgm:t>
    </dgm:pt>
    <dgm:pt modelId="{1E3DF7A2-22DB-4F84-82CE-49BF6D4DFEE5}" type="sibTrans" cxnId="{DBD8294D-47B0-4DC7-8FAC-DAC3F0D85C17}">
      <dgm:prSet/>
      <dgm:spPr/>
      <dgm:t>
        <a:bodyPr/>
        <a:lstStyle/>
        <a:p>
          <a:endParaRPr lang="en-US" sz="6000">
            <a:solidFill>
              <a:schemeClr val="tx1"/>
            </a:solidFill>
            <a:effectLst>
              <a:outerShdw blurRad="38100" dist="38100" dir="2700000" algn="tl">
                <a:srgbClr val="000000">
                  <a:alpha val="43137"/>
                </a:srgbClr>
              </a:outerShdw>
            </a:effectLst>
          </a:endParaRPr>
        </a:p>
      </dgm:t>
    </dgm:pt>
    <dgm:pt modelId="{C6A63334-9E68-4069-87FA-F613E930EED6}">
      <dgm:prSet phldrT="[Text]" custT="1"/>
      <dgm:spPr/>
      <dgm:t>
        <a:bodyPr/>
        <a:lstStyle/>
        <a:p>
          <a:r>
            <a:rPr lang="zh-CN" altLang="en-US" sz="6000" dirty="0" smtClean="0">
              <a:solidFill>
                <a:schemeClr val="tx1"/>
              </a:solidFill>
              <a:effectLst>
                <a:outerShdw blurRad="38100" dist="38100" dir="2700000" algn="tl">
                  <a:srgbClr val="000000">
                    <a:alpha val="43137"/>
                  </a:srgbClr>
                </a:outerShdw>
              </a:effectLst>
            </a:rPr>
            <a:t>社交的</a:t>
          </a:r>
          <a:endParaRPr lang="en-US" sz="2000" dirty="0" smtClean="0">
            <a:solidFill>
              <a:schemeClr val="tx1"/>
            </a:solidFill>
            <a:effectLst/>
          </a:endParaRPr>
        </a:p>
        <a:p>
          <a:r>
            <a:rPr lang="en-US" sz="2000" dirty="0" smtClean="0">
              <a:solidFill>
                <a:schemeClr val="tx1"/>
              </a:solidFill>
              <a:effectLst/>
            </a:rPr>
            <a:t>Social</a:t>
          </a:r>
          <a:endParaRPr lang="en-US" sz="2000" dirty="0">
            <a:solidFill>
              <a:schemeClr val="tx1"/>
            </a:solidFill>
            <a:effectLst/>
          </a:endParaRPr>
        </a:p>
      </dgm:t>
    </dgm:pt>
    <dgm:pt modelId="{3384AA8E-A39D-4181-BE32-752C4BDF2448}" type="parTrans" cxnId="{D516CCB2-F5E8-463E-977E-261ADB09D7EA}">
      <dgm:prSet/>
      <dgm:spPr/>
      <dgm:t>
        <a:bodyPr/>
        <a:lstStyle/>
        <a:p>
          <a:endParaRPr lang="en-US" sz="6000">
            <a:solidFill>
              <a:schemeClr val="tx1"/>
            </a:solidFill>
            <a:effectLst>
              <a:outerShdw blurRad="38100" dist="38100" dir="2700000" algn="tl">
                <a:srgbClr val="000000">
                  <a:alpha val="43137"/>
                </a:srgbClr>
              </a:outerShdw>
            </a:effectLst>
          </a:endParaRPr>
        </a:p>
      </dgm:t>
    </dgm:pt>
    <dgm:pt modelId="{452E2BD9-FECD-4D0C-B6D7-F347C7CBC881}" type="sibTrans" cxnId="{D516CCB2-F5E8-463E-977E-261ADB09D7EA}">
      <dgm:prSet/>
      <dgm:spPr/>
      <dgm:t>
        <a:bodyPr/>
        <a:lstStyle/>
        <a:p>
          <a:endParaRPr lang="en-US" sz="6000">
            <a:solidFill>
              <a:schemeClr val="tx1"/>
            </a:solidFill>
            <a:effectLst>
              <a:outerShdw blurRad="38100" dist="38100" dir="2700000" algn="tl">
                <a:srgbClr val="000000">
                  <a:alpha val="43137"/>
                </a:srgbClr>
              </a:outerShdw>
            </a:effectLst>
          </a:endParaRPr>
        </a:p>
      </dgm:t>
    </dgm:pt>
    <dgm:pt modelId="{7418CA0D-0857-4480-B0A7-C0DA615B5973}">
      <dgm:prSet phldrT="[Text]" custT="1"/>
      <dgm:spPr/>
      <dgm:t>
        <a:bodyPr/>
        <a:lstStyle/>
        <a:p>
          <a:r>
            <a:rPr lang="zh-CN" altLang="en-US" sz="6000" dirty="0" smtClean="0">
              <a:solidFill>
                <a:schemeClr val="tx1"/>
              </a:solidFill>
              <a:effectLst>
                <a:outerShdw blurRad="38100" dist="38100" dir="2700000" algn="tl">
                  <a:srgbClr val="000000">
                    <a:alpha val="43137"/>
                  </a:srgbClr>
                </a:outerShdw>
              </a:effectLst>
            </a:rPr>
            <a:t>身体的</a:t>
          </a:r>
          <a:endParaRPr lang="en-US" sz="2000" dirty="0" smtClean="0">
            <a:solidFill>
              <a:schemeClr val="tx1"/>
            </a:solidFill>
            <a:effectLst/>
          </a:endParaRPr>
        </a:p>
        <a:p>
          <a:r>
            <a:rPr lang="en-US" sz="2000" dirty="0" smtClean="0">
              <a:solidFill>
                <a:schemeClr val="tx1"/>
              </a:solidFill>
              <a:effectLst/>
            </a:rPr>
            <a:t>Physical</a:t>
          </a:r>
          <a:endParaRPr lang="en-US" sz="2000" dirty="0">
            <a:solidFill>
              <a:schemeClr val="tx1"/>
            </a:solidFill>
            <a:effectLst/>
          </a:endParaRPr>
        </a:p>
      </dgm:t>
    </dgm:pt>
    <dgm:pt modelId="{98F229F1-FDEA-4E66-8A70-3DCE074E2344}" type="parTrans" cxnId="{18E8BE97-9204-417B-916C-4B044415D333}">
      <dgm:prSet/>
      <dgm:spPr/>
      <dgm:t>
        <a:bodyPr/>
        <a:lstStyle/>
        <a:p>
          <a:endParaRPr lang="en-US" sz="6000">
            <a:solidFill>
              <a:schemeClr val="tx1"/>
            </a:solidFill>
            <a:effectLst>
              <a:outerShdw blurRad="38100" dist="38100" dir="2700000" algn="tl">
                <a:srgbClr val="000000">
                  <a:alpha val="43137"/>
                </a:srgbClr>
              </a:outerShdw>
            </a:effectLst>
          </a:endParaRPr>
        </a:p>
      </dgm:t>
    </dgm:pt>
    <dgm:pt modelId="{707C1038-4CFA-4F13-8799-FD8040DDD786}" type="sibTrans" cxnId="{18E8BE97-9204-417B-916C-4B044415D333}">
      <dgm:prSet/>
      <dgm:spPr/>
      <dgm:t>
        <a:bodyPr/>
        <a:lstStyle/>
        <a:p>
          <a:endParaRPr lang="en-US" sz="6000">
            <a:solidFill>
              <a:schemeClr val="tx1"/>
            </a:solidFill>
            <a:effectLst>
              <a:outerShdw blurRad="38100" dist="38100" dir="2700000" algn="tl">
                <a:srgbClr val="000000">
                  <a:alpha val="43137"/>
                </a:srgbClr>
              </a:outerShdw>
            </a:effectLst>
          </a:endParaRPr>
        </a:p>
      </dgm:t>
    </dgm:pt>
    <dgm:pt modelId="{66971148-4E87-40DD-9ABC-BD975DCBF5D5}" type="pres">
      <dgm:prSet presAssocID="{0B636CEA-45B2-45A2-A9D9-2CE1B21E0ABD}" presName="diagram" presStyleCnt="0">
        <dgm:presLayoutVars>
          <dgm:chMax val="1"/>
          <dgm:dir/>
          <dgm:animLvl val="ctr"/>
          <dgm:resizeHandles val="exact"/>
        </dgm:presLayoutVars>
      </dgm:prSet>
      <dgm:spPr/>
      <dgm:t>
        <a:bodyPr/>
        <a:lstStyle/>
        <a:p>
          <a:endParaRPr lang="en-US"/>
        </a:p>
      </dgm:t>
    </dgm:pt>
    <dgm:pt modelId="{581ED9B7-B8E7-402A-B70D-65A515E9E215}" type="pres">
      <dgm:prSet presAssocID="{0B636CEA-45B2-45A2-A9D9-2CE1B21E0ABD}" presName="matrix" presStyleCnt="0"/>
      <dgm:spPr/>
      <dgm:t>
        <a:bodyPr/>
        <a:lstStyle/>
        <a:p>
          <a:endParaRPr lang="en-US"/>
        </a:p>
      </dgm:t>
    </dgm:pt>
    <dgm:pt modelId="{1947C70D-ECE1-41FA-B951-C31E41ED3F29}" type="pres">
      <dgm:prSet presAssocID="{0B636CEA-45B2-45A2-A9D9-2CE1B21E0ABD}" presName="tile1" presStyleLbl="node1" presStyleIdx="0" presStyleCnt="4"/>
      <dgm:spPr/>
      <dgm:t>
        <a:bodyPr/>
        <a:lstStyle/>
        <a:p>
          <a:endParaRPr lang="en-US"/>
        </a:p>
      </dgm:t>
    </dgm:pt>
    <dgm:pt modelId="{BDE4E58D-8FA0-4218-8FDA-A27A7CFBB336}" type="pres">
      <dgm:prSet presAssocID="{0B636CEA-45B2-45A2-A9D9-2CE1B21E0ABD}" presName="tile1text" presStyleLbl="node1" presStyleIdx="0" presStyleCnt="4">
        <dgm:presLayoutVars>
          <dgm:chMax val="0"/>
          <dgm:chPref val="0"/>
          <dgm:bulletEnabled val="1"/>
        </dgm:presLayoutVars>
      </dgm:prSet>
      <dgm:spPr/>
      <dgm:t>
        <a:bodyPr/>
        <a:lstStyle/>
        <a:p>
          <a:endParaRPr lang="en-US"/>
        </a:p>
      </dgm:t>
    </dgm:pt>
    <dgm:pt modelId="{D894D33B-A76B-4D47-B7B7-3F1F4C2449F2}" type="pres">
      <dgm:prSet presAssocID="{0B636CEA-45B2-45A2-A9D9-2CE1B21E0ABD}" presName="tile2" presStyleLbl="node1" presStyleIdx="1" presStyleCnt="4"/>
      <dgm:spPr/>
      <dgm:t>
        <a:bodyPr/>
        <a:lstStyle/>
        <a:p>
          <a:endParaRPr lang="en-US"/>
        </a:p>
      </dgm:t>
    </dgm:pt>
    <dgm:pt modelId="{8ECDF642-C606-45D3-B3B0-752FF3BAC200}" type="pres">
      <dgm:prSet presAssocID="{0B636CEA-45B2-45A2-A9D9-2CE1B21E0ABD}" presName="tile2text" presStyleLbl="node1" presStyleIdx="1" presStyleCnt="4">
        <dgm:presLayoutVars>
          <dgm:chMax val="0"/>
          <dgm:chPref val="0"/>
          <dgm:bulletEnabled val="1"/>
        </dgm:presLayoutVars>
      </dgm:prSet>
      <dgm:spPr/>
      <dgm:t>
        <a:bodyPr/>
        <a:lstStyle/>
        <a:p>
          <a:endParaRPr lang="en-US"/>
        </a:p>
      </dgm:t>
    </dgm:pt>
    <dgm:pt modelId="{858AACE1-138E-4C65-AD6C-36D189249D1F}" type="pres">
      <dgm:prSet presAssocID="{0B636CEA-45B2-45A2-A9D9-2CE1B21E0ABD}" presName="tile3" presStyleLbl="node1" presStyleIdx="2" presStyleCnt="4"/>
      <dgm:spPr/>
      <dgm:t>
        <a:bodyPr/>
        <a:lstStyle/>
        <a:p>
          <a:endParaRPr lang="en-US"/>
        </a:p>
      </dgm:t>
    </dgm:pt>
    <dgm:pt modelId="{5E0E9B76-D66B-439D-962D-A9E1EA45B8B1}" type="pres">
      <dgm:prSet presAssocID="{0B636CEA-45B2-45A2-A9D9-2CE1B21E0ABD}" presName="tile3text" presStyleLbl="node1" presStyleIdx="2" presStyleCnt="4">
        <dgm:presLayoutVars>
          <dgm:chMax val="0"/>
          <dgm:chPref val="0"/>
          <dgm:bulletEnabled val="1"/>
        </dgm:presLayoutVars>
      </dgm:prSet>
      <dgm:spPr/>
      <dgm:t>
        <a:bodyPr/>
        <a:lstStyle/>
        <a:p>
          <a:endParaRPr lang="en-US"/>
        </a:p>
      </dgm:t>
    </dgm:pt>
    <dgm:pt modelId="{2962D87E-2004-45A3-BDF7-4DAC13712CF3}" type="pres">
      <dgm:prSet presAssocID="{0B636CEA-45B2-45A2-A9D9-2CE1B21E0ABD}" presName="tile4" presStyleLbl="node1" presStyleIdx="3" presStyleCnt="4"/>
      <dgm:spPr/>
      <dgm:t>
        <a:bodyPr/>
        <a:lstStyle/>
        <a:p>
          <a:endParaRPr lang="en-US"/>
        </a:p>
      </dgm:t>
    </dgm:pt>
    <dgm:pt modelId="{4EFB1248-E602-4829-B55F-4C8EBAC95DBA}" type="pres">
      <dgm:prSet presAssocID="{0B636CEA-45B2-45A2-A9D9-2CE1B21E0ABD}" presName="tile4text" presStyleLbl="node1" presStyleIdx="3" presStyleCnt="4">
        <dgm:presLayoutVars>
          <dgm:chMax val="0"/>
          <dgm:chPref val="0"/>
          <dgm:bulletEnabled val="1"/>
        </dgm:presLayoutVars>
      </dgm:prSet>
      <dgm:spPr/>
      <dgm:t>
        <a:bodyPr/>
        <a:lstStyle/>
        <a:p>
          <a:endParaRPr lang="en-US"/>
        </a:p>
      </dgm:t>
    </dgm:pt>
    <dgm:pt modelId="{3F59A3F1-3413-4D59-AAE6-3271A6EE361C}" type="pres">
      <dgm:prSet presAssocID="{0B636CEA-45B2-45A2-A9D9-2CE1B21E0ABD}" presName="centerTile" presStyleLbl="fgShp" presStyleIdx="0" presStyleCnt="1" custScaleX="159420" custScaleY="123809" custLinFactNeighborX="11594" custLinFactNeighborY="4762">
        <dgm:presLayoutVars>
          <dgm:chMax val="0"/>
          <dgm:chPref val="0"/>
        </dgm:presLayoutVars>
      </dgm:prSet>
      <dgm:spPr/>
      <dgm:t>
        <a:bodyPr/>
        <a:lstStyle/>
        <a:p>
          <a:endParaRPr lang="en-US"/>
        </a:p>
      </dgm:t>
    </dgm:pt>
  </dgm:ptLst>
  <dgm:cxnLst>
    <dgm:cxn modelId="{D516CCB2-F5E8-463E-977E-261ADB09D7EA}" srcId="{1D61CE8D-2004-48B5-9030-81556523B831}" destId="{C6A63334-9E68-4069-87FA-F613E930EED6}" srcOrd="2" destOrd="0" parTransId="{3384AA8E-A39D-4181-BE32-752C4BDF2448}" sibTransId="{452E2BD9-FECD-4D0C-B6D7-F347C7CBC881}"/>
    <dgm:cxn modelId="{11E3F3DF-BA5E-4036-B623-17A3D81EFD80}" type="presOf" srcId="{5D3F5A98-1A4B-4245-8C47-7A879E661B14}" destId="{1947C70D-ECE1-41FA-B951-C31E41ED3F29}" srcOrd="0" destOrd="0" presId="urn:microsoft.com/office/officeart/2005/8/layout/matrix1#1"/>
    <dgm:cxn modelId="{DBD8294D-47B0-4DC7-8FAC-DAC3F0D85C17}" srcId="{1D61CE8D-2004-48B5-9030-81556523B831}" destId="{CE03EA41-BB8D-4156-BA7A-5F165A882B43}" srcOrd="1" destOrd="0" parTransId="{AB5AA0E3-AE26-40D2-96AB-C691960CBD99}" sibTransId="{1E3DF7A2-22DB-4F84-82CE-49BF6D4DFEE5}"/>
    <dgm:cxn modelId="{18E8BE97-9204-417B-916C-4B044415D333}" srcId="{1D61CE8D-2004-48B5-9030-81556523B831}" destId="{7418CA0D-0857-4480-B0A7-C0DA615B5973}" srcOrd="3" destOrd="0" parTransId="{98F229F1-FDEA-4E66-8A70-3DCE074E2344}" sibTransId="{707C1038-4CFA-4F13-8799-FD8040DDD786}"/>
    <dgm:cxn modelId="{E89CD44B-54B4-4109-92F8-BFEAAF0F2A0B}" srcId="{1D61CE8D-2004-48B5-9030-81556523B831}" destId="{5D3F5A98-1A4B-4245-8C47-7A879E661B14}" srcOrd="0" destOrd="0" parTransId="{0ED05CF9-D8E1-4CE1-9F62-D37BECE52DF5}" sibTransId="{40545723-19E8-4159-8D37-49E84A80AE37}"/>
    <dgm:cxn modelId="{6AA909AF-73AE-4274-BD70-B75FB8E25F6A}" type="presOf" srcId="{5D3F5A98-1A4B-4245-8C47-7A879E661B14}" destId="{BDE4E58D-8FA0-4218-8FDA-A27A7CFBB336}" srcOrd="1" destOrd="0" presId="urn:microsoft.com/office/officeart/2005/8/layout/matrix1#1"/>
    <dgm:cxn modelId="{6E671772-EB58-49BE-9D78-671F8FD0CCE6}" type="presOf" srcId="{7418CA0D-0857-4480-B0A7-C0DA615B5973}" destId="{2962D87E-2004-45A3-BDF7-4DAC13712CF3}" srcOrd="0" destOrd="0" presId="urn:microsoft.com/office/officeart/2005/8/layout/matrix1#1"/>
    <dgm:cxn modelId="{AD52A83A-67BF-447E-8382-4028F9714B68}" type="presOf" srcId="{CE03EA41-BB8D-4156-BA7A-5F165A882B43}" destId="{D894D33B-A76B-4D47-B7B7-3F1F4C2449F2}" srcOrd="0" destOrd="0" presId="urn:microsoft.com/office/officeart/2005/8/layout/matrix1#1"/>
    <dgm:cxn modelId="{96E73648-9A42-4935-ABEE-ABB6A2E90043}" type="presOf" srcId="{C6A63334-9E68-4069-87FA-F613E930EED6}" destId="{5E0E9B76-D66B-439D-962D-A9E1EA45B8B1}" srcOrd="1" destOrd="0" presId="urn:microsoft.com/office/officeart/2005/8/layout/matrix1#1"/>
    <dgm:cxn modelId="{B8AAF7B7-D08F-44FE-9A4D-D0A3818DEA3D}" type="presOf" srcId="{CE03EA41-BB8D-4156-BA7A-5F165A882B43}" destId="{8ECDF642-C606-45D3-B3B0-752FF3BAC200}" srcOrd="1" destOrd="0" presId="urn:microsoft.com/office/officeart/2005/8/layout/matrix1#1"/>
    <dgm:cxn modelId="{CFA48C4D-4FE8-43BE-B14F-03B2CB9C2DD8}" type="presOf" srcId="{C6A63334-9E68-4069-87FA-F613E930EED6}" destId="{858AACE1-138E-4C65-AD6C-36D189249D1F}" srcOrd="0" destOrd="0" presId="urn:microsoft.com/office/officeart/2005/8/layout/matrix1#1"/>
    <dgm:cxn modelId="{9E241B56-0A1C-4C7E-A72B-E4DEB30CB322}" srcId="{0B636CEA-45B2-45A2-A9D9-2CE1B21E0ABD}" destId="{1D61CE8D-2004-48B5-9030-81556523B831}" srcOrd="0" destOrd="0" parTransId="{D1C09603-690C-45E5-91A5-4B3C6A92B4E3}" sibTransId="{1A47412A-342C-4C68-88E6-7249CA3A948A}"/>
    <dgm:cxn modelId="{85A44D0C-DD61-417B-9955-9A82DB48BABC}" type="presOf" srcId="{7418CA0D-0857-4480-B0A7-C0DA615B5973}" destId="{4EFB1248-E602-4829-B55F-4C8EBAC95DBA}" srcOrd="1" destOrd="0" presId="urn:microsoft.com/office/officeart/2005/8/layout/matrix1#1"/>
    <dgm:cxn modelId="{F54004B3-31D8-446E-93CD-8EED4AB91148}" type="presOf" srcId="{0B636CEA-45B2-45A2-A9D9-2CE1B21E0ABD}" destId="{66971148-4E87-40DD-9ABC-BD975DCBF5D5}" srcOrd="0" destOrd="0" presId="urn:microsoft.com/office/officeart/2005/8/layout/matrix1#1"/>
    <dgm:cxn modelId="{B4B927A5-569E-4750-97A5-E951C00813E5}" type="presOf" srcId="{1D61CE8D-2004-48B5-9030-81556523B831}" destId="{3F59A3F1-3413-4D59-AAE6-3271A6EE361C}" srcOrd="0" destOrd="0" presId="urn:microsoft.com/office/officeart/2005/8/layout/matrix1#1"/>
    <dgm:cxn modelId="{E1BFF119-AEFA-4AD9-AABB-0544115E8184}" type="presParOf" srcId="{66971148-4E87-40DD-9ABC-BD975DCBF5D5}" destId="{581ED9B7-B8E7-402A-B70D-65A515E9E215}" srcOrd="0" destOrd="0" presId="urn:microsoft.com/office/officeart/2005/8/layout/matrix1#1"/>
    <dgm:cxn modelId="{CDEA411D-91F3-43CE-A9B6-F114C6223C48}" type="presParOf" srcId="{581ED9B7-B8E7-402A-B70D-65A515E9E215}" destId="{1947C70D-ECE1-41FA-B951-C31E41ED3F29}" srcOrd="0" destOrd="0" presId="urn:microsoft.com/office/officeart/2005/8/layout/matrix1#1"/>
    <dgm:cxn modelId="{6247D276-91C7-49D1-9AFB-9F25FF45FC56}" type="presParOf" srcId="{581ED9B7-B8E7-402A-B70D-65A515E9E215}" destId="{BDE4E58D-8FA0-4218-8FDA-A27A7CFBB336}" srcOrd="1" destOrd="0" presId="urn:microsoft.com/office/officeart/2005/8/layout/matrix1#1"/>
    <dgm:cxn modelId="{169966BA-14A2-42BF-80FC-AA6FC1593145}" type="presParOf" srcId="{581ED9B7-B8E7-402A-B70D-65A515E9E215}" destId="{D894D33B-A76B-4D47-B7B7-3F1F4C2449F2}" srcOrd="2" destOrd="0" presId="urn:microsoft.com/office/officeart/2005/8/layout/matrix1#1"/>
    <dgm:cxn modelId="{178DE4CE-765C-4721-8F43-8CB3E2E2DAB8}" type="presParOf" srcId="{581ED9B7-B8E7-402A-B70D-65A515E9E215}" destId="{8ECDF642-C606-45D3-B3B0-752FF3BAC200}" srcOrd="3" destOrd="0" presId="urn:microsoft.com/office/officeart/2005/8/layout/matrix1#1"/>
    <dgm:cxn modelId="{E63BD4B4-B373-44BE-B189-9551B0085CBE}" type="presParOf" srcId="{581ED9B7-B8E7-402A-B70D-65A515E9E215}" destId="{858AACE1-138E-4C65-AD6C-36D189249D1F}" srcOrd="4" destOrd="0" presId="urn:microsoft.com/office/officeart/2005/8/layout/matrix1#1"/>
    <dgm:cxn modelId="{41383D33-231C-40F2-B210-2CC63DEF5A19}" type="presParOf" srcId="{581ED9B7-B8E7-402A-B70D-65A515E9E215}" destId="{5E0E9B76-D66B-439D-962D-A9E1EA45B8B1}" srcOrd="5" destOrd="0" presId="urn:microsoft.com/office/officeart/2005/8/layout/matrix1#1"/>
    <dgm:cxn modelId="{AB47D046-5872-4835-B64B-A11E647A91A8}" type="presParOf" srcId="{581ED9B7-B8E7-402A-B70D-65A515E9E215}" destId="{2962D87E-2004-45A3-BDF7-4DAC13712CF3}" srcOrd="6" destOrd="0" presId="urn:microsoft.com/office/officeart/2005/8/layout/matrix1#1"/>
    <dgm:cxn modelId="{47C62E62-0C1A-4DAC-A01D-CA1F4F8B9AC0}" type="presParOf" srcId="{581ED9B7-B8E7-402A-B70D-65A515E9E215}" destId="{4EFB1248-E602-4829-B55F-4C8EBAC95DBA}" srcOrd="7" destOrd="0" presId="urn:microsoft.com/office/officeart/2005/8/layout/matrix1#1"/>
    <dgm:cxn modelId="{8E9F4779-4ABE-4EFB-B857-C272601DDF99}" type="presParOf" srcId="{66971148-4E87-40DD-9ABC-BD975DCBF5D5}" destId="{3F59A3F1-3413-4D59-AAE6-3271A6EE361C}" srcOrd="1" destOrd="0" presId="urn:microsoft.com/office/officeart/2005/8/layout/matrix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636CEA-45B2-45A2-A9D9-2CE1B21E0ABD}" type="doc">
      <dgm:prSet loTypeId="urn:microsoft.com/office/officeart/2005/8/layout/matrix1#2" loCatId="matrix" qsTypeId="urn:microsoft.com/office/officeart/2005/8/quickstyle/simple2#2" qsCatId="simple" csTypeId="urn:microsoft.com/office/officeart/2005/8/colors/colorful3#1" csCatId="colorful" phldr="1"/>
      <dgm:spPr/>
      <dgm:t>
        <a:bodyPr/>
        <a:lstStyle/>
        <a:p>
          <a:endParaRPr lang="en-US"/>
        </a:p>
      </dgm:t>
    </dgm:pt>
    <dgm:pt modelId="{1D61CE8D-2004-48B5-9030-81556523B831}">
      <dgm:prSet phldrT="[Text]" phldr="0" custT="1"/>
      <dgm:spPr>
        <a:solidFill>
          <a:srgbClr val="FFFF00"/>
        </a:solidFill>
      </dgm:spPr>
      <dgm:t>
        <a:bodyPr vert="horz" wrap="square"/>
        <a:lstStyle/>
        <a:p>
          <a:pPr eaLnBrk="1" fontAlgn="auto" latinLnBrk="0" hangingPunct="1">
            <a:lnSpc>
              <a:spcPct val="100000"/>
            </a:lnSpc>
            <a:spcBef>
              <a:spcPct val="0"/>
            </a:spcBef>
            <a:spcAft>
              <a:spcPts val="0"/>
            </a:spcAft>
          </a:pPr>
          <a:r>
            <a:rPr lang="zh-CN" altLang="en-US" sz="2800" dirty="0" smtClean="0">
              <a:solidFill>
                <a:schemeClr val="tx1"/>
              </a:solidFill>
              <a:effectLst>
                <a:outerShdw blurRad="38100" dist="38100" dir="2700000" algn="tl">
                  <a:srgbClr val="000000">
                    <a:alpha val="43137"/>
                  </a:srgbClr>
                </a:outerShdw>
              </a:effectLst>
              <a:latin typeface="Arial Black" panose="020B0A04020102020204" pitchFamily="34" charset="0"/>
              <a:sym typeface="+mn-ea"/>
            </a:rPr>
            <a:t>忧郁症有四</a:t>
          </a:r>
          <a:r>
            <a:rPr lang="zh-CN" altLang="en-US" sz="2800" dirty="0" smtClean="0">
              <a:solidFill>
                <a:schemeClr val="tx1"/>
              </a:solidFill>
              <a:effectLst>
                <a:outerShdw blurRad="38100" dist="38100" dir="2700000" algn="tl">
                  <a:srgbClr val="000000">
                    <a:alpha val="43137"/>
                  </a:srgbClr>
                </a:outerShdw>
              </a:effectLst>
              <a:latin typeface="Arial Black" panose="020B0A04020102020204" pitchFamily="34" charset="0"/>
              <a:sym typeface="+mn-ea"/>
            </a:rPr>
            <a:t>种</a:t>
          </a:r>
          <a:endParaRPr lang="en-US" altLang="zh-CN" sz="2800" dirty="0" smtClean="0">
            <a:solidFill>
              <a:schemeClr val="tx1"/>
            </a:solidFill>
            <a:effectLst>
              <a:outerShdw blurRad="38100" dist="38100" dir="2700000" algn="tl">
                <a:srgbClr val="000000">
                  <a:alpha val="43137"/>
                </a:srgbClr>
              </a:outerShdw>
            </a:effectLst>
            <a:latin typeface="Arial Black" panose="020B0A04020102020204" pitchFamily="34" charset="0"/>
            <a:sym typeface="+mn-ea"/>
          </a:endParaRPr>
        </a:p>
        <a:p>
          <a:pPr eaLnBrk="1" fontAlgn="auto" latinLnBrk="0" hangingPunct="1">
            <a:lnSpc>
              <a:spcPct val="100000"/>
            </a:lnSpc>
            <a:spcBef>
              <a:spcPct val="0"/>
            </a:spcBef>
            <a:spcAft>
              <a:spcPts val="0"/>
            </a:spcAft>
          </a:pPr>
          <a:r>
            <a:rPr lang="zh-CN" altLang="en-US" sz="2800" dirty="0" smtClean="0">
              <a:solidFill>
                <a:schemeClr val="tx1"/>
              </a:solidFill>
              <a:effectLst>
                <a:outerShdw blurRad="38100" dist="38100" dir="2700000" algn="tl">
                  <a:srgbClr val="000000">
                    <a:alpha val="43137"/>
                  </a:srgbClr>
                </a:outerShdw>
              </a:effectLst>
              <a:latin typeface="Arial Black" panose="020B0A04020102020204" pitchFamily="34" charset="0"/>
              <a:sym typeface="+mn-ea"/>
            </a:rPr>
            <a:t>可</a:t>
          </a:r>
          <a:r>
            <a:rPr lang="zh-CN" altLang="en-US" sz="2800" dirty="0" smtClean="0">
              <a:solidFill>
                <a:schemeClr val="tx1"/>
              </a:solidFill>
              <a:effectLst>
                <a:outerShdw blurRad="38100" dist="38100" dir="2700000" algn="tl">
                  <a:srgbClr val="000000">
                    <a:alpha val="43137"/>
                  </a:srgbClr>
                </a:outerShdw>
              </a:effectLst>
              <a:latin typeface="Arial Black" panose="020B0A04020102020204" pitchFamily="34" charset="0"/>
              <a:sym typeface="+mn-ea"/>
            </a:rPr>
            <a:t>能的来源</a:t>
          </a:r>
          <a:endParaRPr lang="en-US" sz="2800" b="1" dirty="0" smtClean="0">
            <a:solidFill>
              <a:schemeClr val="tx1"/>
            </a:solidFill>
            <a:effectLst/>
            <a:latin typeface="+mj-lt"/>
          </a:endParaRPr>
        </a:p>
        <a:p>
          <a:pPr eaLnBrk="1" fontAlgn="auto" latinLnBrk="0" hangingPunct="1">
            <a:lnSpc>
              <a:spcPct val="100000"/>
            </a:lnSpc>
            <a:spcBef>
              <a:spcPct val="0"/>
            </a:spcBef>
            <a:spcAft>
              <a:spcPts val="0"/>
            </a:spcAft>
          </a:pPr>
          <a:r>
            <a:rPr lang="en-US" sz="2000" b="1" dirty="0" smtClean="0">
              <a:solidFill>
                <a:schemeClr val="tx1"/>
              </a:solidFill>
              <a:effectLst/>
              <a:latin typeface="+mj-lt"/>
            </a:rPr>
            <a:t>Depression has                                             4 possible origins</a:t>
          </a:r>
          <a:endParaRPr lang="en-US" sz="2000" b="1" dirty="0">
            <a:solidFill>
              <a:schemeClr val="tx1"/>
            </a:solidFill>
            <a:effectLst/>
            <a:latin typeface="+mj-lt"/>
          </a:endParaRPr>
        </a:p>
      </dgm:t>
    </dgm:pt>
    <dgm:pt modelId="{D1C09603-690C-45E5-91A5-4B3C6A92B4E3}" type="parTrans" cxnId="{3C018985-97DB-429C-B698-73FB885BCB18}">
      <dgm:prSet/>
      <dgm:spPr/>
      <dgm:t>
        <a:bodyPr/>
        <a:lstStyle/>
        <a:p>
          <a:endParaRPr lang="en-US" sz="2800" b="1">
            <a:solidFill>
              <a:schemeClr val="tx1"/>
            </a:solidFill>
            <a:effectLst/>
          </a:endParaRPr>
        </a:p>
      </dgm:t>
    </dgm:pt>
    <dgm:pt modelId="{1A47412A-342C-4C68-88E6-7249CA3A948A}" type="sibTrans" cxnId="{3C018985-97DB-429C-B698-73FB885BCB18}">
      <dgm:prSet/>
      <dgm:spPr/>
      <dgm:t>
        <a:bodyPr/>
        <a:lstStyle/>
        <a:p>
          <a:endParaRPr lang="en-US" sz="2800" b="1">
            <a:solidFill>
              <a:schemeClr val="tx1"/>
            </a:solidFill>
            <a:effectLst/>
          </a:endParaRPr>
        </a:p>
      </dgm:t>
    </dgm:pt>
    <dgm:pt modelId="{5D3F5A98-1A4B-4245-8C47-7A879E661B14}">
      <dgm:prSet phldrT="[Text]" phldr="0" custT="1"/>
      <dgm:spPr/>
      <dgm:t>
        <a:bodyPr vert="horz" wrap="square"/>
        <a:lstStyle/>
        <a:p>
          <a:pPr>
            <a:lnSpc>
              <a:spcPct val="100000"/>
            </a:lnSpc>
            <a:spcBef>
              <a:spcPct val="0"/>
            </a:spcBef>
            <a:spcAft>
              <a:spcPct val="35000"/>
            </a:spcAft>
          </a:pPr>
          <a:r>
            <a:rPr lang="zh-CN" altLang="en-US" sz="2800" b="1" dirty="0" smtClean="0">
              <a:solidFill>
                <a:schemeClr val="tx1"/>
              </a:solidFill>
              <a:effectLst/>
            </a:rPr>
            <a:t>属灵：对鬼魔影响或     上帝考验的反应</a:t>
          </a:r>
          <a:endParaRPr lang="en-US" sz="1800" b="0" dirty="0" smtClean="0">
            <a:solidFill>
              <a:schemeClr val="tx1"/>
            </a:solidFill>
            <a:effectLst/>
          </a:endParaRPr>
        </a:p>
        <a:p>
          <a:pPr>
            <a:lnSpc>
              <a:spcPct val="100000"/>
            </a:lnSpc>
            <a:spcBef>
              <a:spcPct val="0"/>
            </a:spcBef>
            <a:spcAft>
              <a:spcPct val="35000"/>
            </a:spcAft>
          </a:pPr>
          <a:r>
            <a:rPr lang="en-US" sz="1800" b="0" dirty="0" smtClean="0">
              <a:solidFill>
                <a:schemeClr val="tx1"/>
              </a:solidFill>
              <a:effectLst/>
            </a:rPr>
            <a:t>Spiritual: reaction to the influence of demons or the testing of God.</a:t>
          </a:r>
          <a:endParaRPr lang="en-US" sz="1800" b="0" dirty="0">
            <a:solidFill>
              <a:schemeClr val="tx1"/>
            </a:solidFill>
            <a:effectLst/>
          </a:endParaRPr>
        </a:p>
      </dgm:t>
    </dgm:pt>
    <dgm:pt modelId="{0ED05CF9-D8E1-4CE1-9F62-D37BECE52DF5}" type="parTrans" cxnId="{FCFB4B4D-F9D0-4402-840B-A5B46D513F15}">
      <dgm:prSet/>
      <dgm:spPr/>
      <dgm:t>
        <a:bodyPr/>
        <a:lstStyle/>
        <a:p>
          <a:endParaRPr lang="en-US" sz="2800" b="1">
            <a:solidFill>
              <a:schemeClr val="tx1"/>
            </a:solidFill>
            <a:effectLst/>
          </a:endParaRPr>
        </a:p>
      </dgm:t>
    </dgm:pt>
    <dgm:pt modelId="{40545723-19E8-4159-8D37-49E84A80AE37}" type="sibTrans" cxnId="{FCFB4B4D-F9D0-4402-840B-A5B46D513F15}">
      <dgm:prSet/>
      <dgm:spPr/>
      <dgm:t>
        <a:bodyPr/>
        <a:lstStyle/>
        <a:p>
          <a:endParaRPr lang="en-US" sz="2800" b="1">
            <a:solidFill>
              <a:schemeClr val="tx1"/>
            </a:solidFill>
            <a:effectLst/>
          </a:endParaRPr>
        </a:p>
      </dgm:t>
    </dgm:pt>
    <dgm:pt modelId="{CE03EA41-BB8D-4156-BA7A-5F165A882B43}">
      <dgm:prSet phldrT="[Text]" phldr="0" custT="1"/>
      <dgm:spPr/>
      <dgm:t>
        <a:bodyPr vert="horz" wrap="square"/>
        <a:lstStyle/>
        <a:p>
          <a:pPr>
            <a:lnSpc>
              <a:spcPct val="100000"/>
            </a:lnSpc>
            <a:spcBef>
              <a:spcPct val="0"/>
            </a:spcBef>
            <a:spcAft>
              <a:spcPct val="35000"/>
            </a:spcAft>
          </a:pPr>
          <a:r>
            <a:rPr lang="zh-CN" altLang="en-US" sz="2800" b="1" dirty="0" smtClean="0">
              <a:solidFill>
                <a:schemeClr val="tx1"/>
              </a:solidFill>
              <a:effectLst/>
            </a:rPr>
            <a:t>情感：对生活中发生的悲伤或灾难的自然反应。</a:t>
          </a:r>
          <a:endParaRPr lang="en-US" sz="1800" b="0" dirty="0" smtClean="0">
            <a:solidFill>
              <a:schemeClr val="tx1"/>
            </a:solidFill>
            <a:effectLst/>
          </a:endParaRPr>
        </a:p>
        <a:p>
          <a:pPr>
            <a:lnSpc>
              <a:spcPct val="100000"/>
            </a:lnSpc>
            <a:spcBef>
              <a:spcPct val="0"/>
            </a:spcBef>
            <a:spcAft>
              <a:spcPct val="35000"/>
            </a:spcAft>
          </a:pPr>
          <a:r>
            <a:rPr lang="en-US" sz="1800" b="0" dirty="0" smtClean="0">
              <a:solidFill>
                <a:schemeClr val="tx1"/>
              </a:solidFill>
              <a:effectLst/>
            </a:rPr>
            <a:t>Emotional: Natural reaction to sad or difficult events that happen in life.</a:t>
          </a:r>
          <a:endParaRPr lang="en-US" sz="1800" b="0" dirty="0">
            <a:solidFill>
              <a:schemeClr val="tx1"/>
            </a:solidFill>
            <a:effectLst/>
          </a:endParaRPr>
        </a:p>
      </dgm:t>
    </dgm:pt>
    <dgm:pt modelId="{AB5AA0E3-AE26-40D2-96AB-C691960CBD99}" type="parTrans" cxnId="{5609C26D-1307-4026-8D69-1015A009B204}">
      <dgm:prSet/>
      <dgm:spPr/>
      <dgm:t>
        <a:bodyPr/>
        <a:lstStyle/>
        <a:p>
          <a:endParaRPr lang="en-US" sz="2800" b="1">
            <a:solidFill>
              <a:schemeClr val="tx1"/>
            </a:solidFill>
            <a:effectLst/>
          </a:endParaRPr>
        </a:p>
      </dgm:t>
    </dgm:pt>
    <dgm:pt modelId="{1E3DF7A2-22DB-4F84-82CE-49BF6D4DFEE5}" type="sibTrans" cxnId="{5609C26D-1307-4026-8D69-1015A009B204}">
      <dgm:prSet/>
      <dgm:spPr/>
      <dgm:t>
        <a:bodyPr/>
        <a:lstStyle/>
        <a:p>
          <a:endParaRPr lang="en-US" sz="2800" b="1">
            <a:solidFill>
              <a:schemeClr val="tx1"/>
            </a:solidFill>
            <a:effectLst/>
          </a:endParaRPr>
        </a:p>
      </dgm:t>
    </dgm:pt>
    <dgm:pt modelId="{C6A63334-9E68-4069-87FA-F613E930EED6}">
      <dgm:prSet phldrT="[Text]" phldr="0" custT="1"/>
      <dgm:spPr/>
      <dgm:t>
        <a:bodyPr vert="horz" wrap="square"/>
        <a:lstStyle/>
        <a:p>
          <a:pPr>
            <a:lnSpc>
              <a:spcPct val="100000"/>
            </a:lnSpc>
            <a:spcBef>
              <a:spcPct val="0"/>
            </a:spcBef>
            <a:spcAft>
              <a:spcPct val="35000"/>
            </a:spcAft>
          </a:pPr>
          <a:r>
            <a:rPr lang="zh-CN" altLang="en-US" sz="2800" b="1" dirty="0" smtClean="0">
              <a:solidFill>
                <a:schemeClr val="tx1"/>
              </a:solidFill>
              <a:effectLst/>
            </a:rPr>
            <a:t>社交：对周围人群影响的自然反应。</a:t>
          </a:r>
          <a:endParaRPr lang="en-US" sz="1800" b="0" dirty="0" smtClean="0">
            <a:solidFill>
              <a:schemeClr val="tx1"/>
            </a:solidFill>
            <a:effectLst/>
          </a:endParaRPr>
        </a:p>
        <a:p>
          <a:pPr>
            <a:lnSpc>
              <a:spcPct val="100000"/>
            </a:lnSpc>
            <a:spcBef>
              <a:spcPct val="0"/>
            </a:spcBef>
            <a:spcAft>
              <a:spcPct val="35000"/>
            </a:spcAft>
          </a:pPr>
          <a:r>
            <a:rPr lang="en-US" sz="1800" b="0" dirty="0" smtClean="0">
              <a:solidFill>
                <a:schemeClr val="tx1"/>
              </a:solidFill>
              <a:effectLst/>
            </a:rPr>
            <a:t>Social: Natural reaction to the influence of those around you. </a:t>
          </a:r>
          <a:endParaRPr lang="en-US" sz="1800" b="0" dirty="0">
            <a:solidFill>
              <a:schemeClr val="tx1"/>
            </a:solidFill>
            <a:effectLst/>
          </a:endParaRPr>
        </a:p>
      </dgm:t>
    </dgm:pt>
    <dgm:pt modelId="{3384AA8E-A39D-4181-BE32-752C4BDF2448}" type="parTrans" cxnId="{BDDD6B25-D6B6-452F-92FF-21B3855EC83F}">
      <dgm:prSet/>
      <dgm:spPr/>
      <dgm:t>
        <a:bodyPr/>
        <a:lstStyle/>
        <a:p>
          <a:endParaRPr lang="en-US" sz="2800" b="1">
            <a:solidFill>
              <a:schemeClr val="tx1"/>
            </a:solidFill>
            <a:effectLst/>
          </a:endParaRPr>
        </a:p>
      </dgm:t>
    </dgm:pt>
    <dgm:pt modelId="{452E2BD9-FECD-4D0C-B6D7-F347C7CBC881}" type="sibTrans" cxnId="{BDDD6B25-D6B6-452F-92FF-21B3855EC83F}">
      <dgm:prSet/>
      <dgm:spPr/>
      <dgm:t>
        <a:bodyPr/>
        <a:lstStyle/>
        <a:p>
          <a:endParaRPr lang="en-US" sz="2800" b="1">
            <a:solidFill>
              <a:schemeClr val="tx1"/>
            </a:solidFill>
            <a:effectLst/>
          </a:endParaRPr>
        </a:p>
      </dgm:t>
    </dgm:pt>
    <dgm:pt modelId="{7418CA0D-0857-4480-B0A7-C0DA615B5973}">
      <dgm:prSet phldrT="[Text]" phldr="0" custT="1"/>
      <dgm:spPr/>
      <dgm:t>
        <a:bodyPr vert="horz" wrap="square"/>
        <a:lstStyle/>
        <a:p>
          <a:pPr>
            <a:lnSpc>
              <a:spcPct val="100000"/>
            </a:lnSpc>
            <a:spcBef>
              <a:spcPct val="0"/>
            </a:spcBef>
            <a:spcAft>
              <a:spcPct val="35000"/>
            </a:spcAft>
          </a:pPr>
          <a:r>
            <a:rPr lang="zh-CN" altLang="en-US" sz="2800" b="1" dirty="0" smtClean="0">
              <a:solidFill>
                <a:schemeClr val="tx1"/>
              </a:solidFill>
              <a:effectLst/>
            </a:rPr>
            <a:t>身体：维持情感生活平衡的化学物质失去平衡。</a:t>
          </a:r>
          <a:endParaRPr lang="en-US" sz="1800" b="0" dirty="0" smtClean="0">
            <a:solidFill>
              <a:schemeClr val="tx1"/>
            </a:solidFill>
            <a:effectLst/>
          </a:endParaRPr>
        </a:p>
        <a:p>
          <a:pPr>
            <a:lnSpc>
              <a:spcPct val="100000"/>
            </a:lnSpc>
            <a:spcBef>
              <a:spcPct val="0"/>
            </a:spcBef>
            <a:spcAft>
              <a:spcPct val="35000"/>
            </a:spcAft>
          </a:pPr>
          <a:r>
            <a:rPr lang="en-US" sz="1800" b="0" dirty="0" smtClean="0">
              <a:solidFill>
                <a:schemeClr val="tx1"/>
              </a:solidFill>
              <a:effectLst/>
            </a:rPr>
            <a:t>Physical: Imbalance of body chemicals that sustain a balanced emotional life. </a:t>
          </a:r>
          <a:endParaRPr lang="en-US" sz="1800" b="0" dirty="0">
            <a:solidFill>
              <a:schemeClr val="tx1"/>
            </a:solidFill>
            <a:effectLst/>
          </a:endParaRPr>
        </a:p>
      </dgm:t>
    </dgm:pt>
    <dgm:pt modelId="{98F229F1-FDEA-4E66-8A70-3DCE074E2344}" type="parTrans" cxnId="{ADEDCE4D-B238-4766-BB79-A29CC72E8AC5}">
      <dgm:prSet/>
      <dgm:spPr/>
      <dgm:t>
        <a:bodyPr/>
        <a:lstStyle/>
        <a:p>
          <a:endParaRPr lang="en-US" sz="2800" b="1">
            <a:solidFill>
              <a:schemeClr val="tx1"/>
            </a:solidFill>
            <a:effectLst/>
          </a:endParaRPr>
        </a:p>
      </dgm:t>
    </dgm:pt>
    <dgm:pt modelId="{707C1038-4CFA-4F13-8799-FD8040DDD786}" type="sibTrans" cxnId="{ADEDCE4D-B238-4766-BB79-A29CC72E8AC5}">
      <dgm:prSet/>
      <dgm:spPr/>
      <dgm:t>
        <a:bodyPr/>
        <a:lstStyle/>
        <a:p>
          <a:endParaRPr lang="en-US" sz="2800" b="1">
            <a:solidFill>
              <a:schemeClr val="tx1"/>
            </a:solidFill>
            <a:effectLst/>
          </a:endParaRPr>
        </a:p>
      </dgm:t>
    </dgm:pt>
    <dgm:pt modelId="{77B50456-8C0F-4C68-B04B-CC8BD23DA520}">
      <dgm:prSet phldrT="[Text]" custScaleX="159420" custScaleY="123809">
        <dgm:style>
          <a:lnRef idx="2">
            <a:schemeClr val="dk1"/>
          </a:lnRef>
          <a:fillRef idx="1">
            <a:schemeClr val="lt1"/>
          </a:fillRef>
          <a:effectRef idx="0">
            <a:schemeClr val="dk1"/>
          </a:effectRef>
          <a:fontRef idx="minor">
            <a:schemeClr val="dk1"/>
          </a:fontRef>
        </dgm:style>
      </dgm:prSet>
      <dgm:spPr/>
      <dgm:t>
        <a:bodyPr/>
        <a:lstStyle/>
        <a:p>
          <a:endParaRPr lang="en-US"/>
        </a:p>
      </dgm:t>
    </dgm:pt>
    <dgm:pt modelId="{7399C9C9-86C8-40DE-ACA3-3EE4E7867073}" type="parTrans" cxnId="{1D737390-5580-4DAB-8406-233035644A42}">
      <dgm:prSet/>
      <dgm:spPr/>
      <dgm:t>
        <a:bodyPr/>
        <a:lstStyle/>
        <a:p>
          <a:endParaRPr lang="en-US">
            <a:effectLst/>
          </a:endParaRPr>
        </a:p>
      </dgm:t>
    </dgm:pt>
    <dgm:pt modelId="{4965B690-6712-4239-866C-3A141902DF63}" type="sibTrans" cxnId="{1D737390-5580-4DAB-8406-233035644A42}">
      <dgm:prSet/>
      <dgm:spPr/>
      <dgm:t>
        <a:bodyPr/>
        <a:lstStyle/>
        <a:p>
          <a:endParaRPr lang="en-US">
            <a:effectLst/>
          </a:endParaRPr>
        </a:p>
      </dgm:t>
    </dgm:pt>
    <dgm:pt modelId="{66971148-4E87-40DD-9ABC-BD975DCBF5D5}" type="pres">
      <dgm:prSet presAssocID="{0B636CEA-45B2-45A2-A9D9-2CE1B21E0ABD}" presName="diagram" presStyleCnt="0">
        <dgm:presLayoutVars>
          <dgm:chMax val="1"/>
          <dgm:dir/>
          <dgm:animLvl val="ctr"/>
          <dgm:resizeHandles val="exact"/>
        </dgm:presLayoutVars>
      </dgm:prSet>
      <dgm:spPr/>
      <dgm:t>
        <a:bodyPr/>
        <a:lstStyle/>
        <a:p>
          <a:endParaRPr lang="en-US"/>
        </a:p>
      </dgm:t>
    </dgm:pt>
    <dgm:pt modelId="{581ED9B7-B8E7-402A-B70D-65A515E9E215}" type="pres">
      <dgm:prSet presAssocID="{0B636CEA-45B2-45A2-A9D9-2CE1B21E0ABD}" presName="matrix" presStyleCnt="0"/>
      <dgm:spPr/>
    </dgm:pt>
    <dgm:pt modelId="{1947C70D-ECE1-41FA-B951-C31E41ED3F29}" type="pres">
      <dgm:prSet presAssocID="{0B636CEA-45B2-45A2-A9D9-2CE1B21E0ABD}" presName="tile1" presStyleLbl="node1" presStyleIdx="0" presStyleCnt="4"/>
      <dgm:spPr/>
      <dgm:t>
        <a:bodyPr/>
        <a:lstStyle/>
        <a:p>
          <a:endParaRPr lang="en-US"/>
        </a:p>
      </dgm:t>
    </dgm:pt>
    <dgm:pt modelId="{BDE4E58D-8FA0-4218-8FDA-A27A7CFBB336}" type="pres">
      <dgm:prSet presAssocID="{0B636CEA-45B2-45A2-A9D9-2CE1B21E0ABD}" presName="tile1text" presStyleLbl="node1" presStyleIdx="0" presStyleCnt="4">
        <dgm:presLayoutVars>
          <dgm:chMax val="0"/>
          <dgm:chPref val="0"/>
          <dgm:bulletEnabled val="1"/>
        </dgm:presLayoutVars>
      </dgm:prSet>
      <dgm:spPr/>
      <dgm:t>
        <a:bodyPr/>
        <a:lstStyle/>
        <a:p>
          <a:endParaRPr lang="en-US"/>
        </a:p>
      </dgm:t>
    </dgm:pt>
    <dgm:pt modelId="{D894D33B-A76B-4D47-B7B7-3F1F4C2449F2}" type="pres">
      <dgm:prSet presAssocID="{0B636CEA-45B2-45A2-A9D9-2CE1B21E0ABD}" presName="tile2" presStyleLbl="node1" presStyleIdx="1" presStyleCnt="4"/>
      <dgm:spPr/>
      <dgm:t>
        <a:bodyPr/>
        <a:lstStyle/>
        <a:p>
          <a:endParaRPr lang="en-US"/>
        </a:p>
      </dgm:t>
    </dgm:pt>
    <dgm:pt modelId="{8ECDF642-C606-45D3-B3B0-752FF3BAC200}" type="pres">
      <dgm:prSet presAssocID="{0B636CEA-45B2-45A2-A9D9-2CE1B21E0ABD}" presName="tile2text" presStyleLbl="node1" presStyleIdx="1" presStyleCnt="4">
        <dgm:presLayoutVars>
          <dgm:chMax val="0"/>
          <dgm:chPref val="0"/>
          <dgm:bulletEnabled val="1"/>
        </dgm:presLayoutVars>
      </dgm:prSet>
      <dgm:spPr/>
      <dgm:t>
        <a:bodyPr/>
        <a:lstStyle/>
        <a:p>
          <a:endParaRPr lang="en-US"/>
        </a:p>
      </dgm:t>
    </dgm:pt>
    <dgm:pt modelId="{858AACE1-138E-4C65-AD6C-36D189249D1F}" type="pres">
      <dgm:prSet presAssocID="{0B636CEA-45B2-45A2-A9D9-2CE1B21E0ABD}" presName="tile3" presStyleLbl="node1" presStyleIdx="2" presStyleCnt="4"/>
      <dgm:spPr/>
      <dgm:t>
        <a:bodyPr/>
        <a:lstStyle/>
        <a:p>
          <a:endParaRPr lang="en-US"/>
        </a:p>
      </dgm:t>
    </dgm:pt>
    <dgm:pt modelId="{5E0E9B76-D66B-439D-962D-A9E1EA45B8B1}" type="pres">
      <dgm:prSet presAssocID="{0B636CEA-45B2-45A2-A9D9-2CE1B21E0ABD}" presName="tile3text" presStyleLbl="node1" presStyleIdx="2" presStyleCnt="4">
        <dgm:presLayoutVars>
          <dgm:chMax val="0"/>
          <dgm:chPref val="0"/>
          <dgm:bulletEnabled val="1"/>
        </dgm:presLayoutVars>
      </dgm:prSet>
      <dgm:spPr/>
      <dgm:t>
        <a:bodyPr/>
        <a:lstStyle/>
        <a:p>
          <a:endParaRPr lang="en-US"/>
        </a:p>
      </dgm:t>
    </dgm:pt>
    <dgm:pt modelId="{2962D87E-2004-45A3-BDF7-4DAC13712CF3}" type="pres">
      <dgm:prSet presAssocID="{0B636CEA-45B2-45A2-A9D9-2CE1B21E0ABD}" presName="tile4" presStyleLbl="node1" presStyleIdx="3" presStyleCnt="4"/>
      <dgm:spPr/>
      <dgm:t>
        <a:bodyPr/>
        <a:lstStyle/>
        <a:p>
          <a:endParaRPr lang="en-US"/>
        </a:p>
      </dgm:t>
    </dgm:pt>
    <dgm:pt modelId="{4EFB1248-E602-4829-B55F-4C8EBAC95DBA}" type="pres">
      <dgm:prSet presAssocID="{0B636CEA-45B2-45A2-A9D9-2CE1B21E0ABD}" presName="tile4text" presStyleLbl="node1" presStyleIdx="3" presStyleCnt="4">
        <dgm:presLayoutVars>
          <dgm:chMax val="0"/>
          <dgm:chPref val="0"/>
          <dgm:bulletEnabled val="1"/>
        </dgm:presLayoutVars>
      </dgm:prSet>
      <dgm:spPr/>
      <dgm:t>
        <a:bodyPr/>
        <a:lstStyle/>
        <a:p>
          <a:endParaRPr lang="en-US"/>
        </a:p>
      </dgm:t>
    </dgm:pt>
    <dgm:pt modelId="{3F59A3F1-3413-4D59-AAE6-3271A6EE361C}" type="pres">
      <dgm:prSet presAssocID="{0B636CEA-45B2-45A2-A9D9-2CE1B21E0ABD}" presName="centerTile" presStyleLbl="fgShp" presStyleIdx="0" presStyleCnt="1" custScaleX="159420">
        <dgm:presLayoutVars>
          <dgm:chMax val="0"/>
          <dgm:chPref val="0"/>
        </dgm:presLayoutVars>
      </dgm:prSet>
      <dgm:spPr/>
      <dgm:t>
        <a:bodyPr/>
        <a:lstStyle/>
        <a:p>
          <a:endParaRPr lang="en-US"/>
        </a:p>
      </dgm:t>
    </dgm:pt>
  </dgm:ptLst>
  <dgm:cxnLst>
    <dgm:cxn modelId="{98D0E649-9579-44C8-B241-784D8EB2FEE5}" type="presOf" srcId="{7418CA0D-0857-4480-B0A7-C0DA615B5973}" destId="{2962D87E-2004-45A3-BDF7-4DAC13712CF3}" srcOrd="0" destOrd="0" presId="urn:microsoft.com/office/officeart/2005/8/layout/matrix1#2"/>
    <dgm:cxn modelId="{ADEDCE4D-B238-4766-BB79-A29CC72E8AC5}" srcId="{1D61CE8D-2004-48B5-9030-81556523B831}" destId="{7418CA0D-0857-4480-B0A7-C0DA615B5973}" srcOrd="3" destOrd="0" parTransId="{98F229F1-FDEA-4E66-8A70-3DCE074E2344}" sibTransId="{707C1038-4CFA-4F13-8799-FD8040DDD786}"/>
    <dgm:cxn modelId="{DC4A521B-7E10-49A6-8C78-002E703FEA89}" type="presOf" srcId="{1D61CE8D-2004-48B5-9030-81556523B831}" destId="{3F59A3F1-3413-4D59-AAE6-3271A6EE361C}" srcOrd="0" destOrd="0" presId="urn:microsoft.com/office/officeart/2005/8/layout/matrix1#2"/>
    <dgm:cxn modelId="{1654719A-30A2-4404-8B3C-4A6CDDBB3F74}" type="presOf" srcId="{7418CA0D-0857-4480-B0A7-C0DA615B5973}" destId="{4EFB1248-E602-4829-B55F-4C8EBAC95DBA}" srcOrd="1" destOrd="0" presId="urn:microsoft.com/office/officeart/2005/8/layout/matrix1#2"/>
    <dgm:cxn modelId="{FCFB4B4D-F9D0-4402-840B-A5B46D513F15}" srcId="{1D61CE8D-2004-48B5-9030-81556523B831}" destId="{5D3F5A98-1A4B-4245-8C47-7A879E661B14}" srcOrd="0" destOrd="0" parTransId="{0ED05CF9-D8E1-4CE1-9F62-D37BECE52DF5}" sibTransId="{40545723-19E8-4159-8D37-49E84A80AE37}"/>
    <dgm:cxn modelId="{BAEA7334-8A42-4244-8F0E-092E76F85FCE}" type="presOf" srcId="{CE03EA41-BB8D-4156-BA7A-5F165A882B43}" destId="{8ECDF642-C606-45D3-B3B0-752FF3BAC200}" srcOrd="1" destOrd="0" presId="urn:microsoft.com/office/officeart/2005/8/layout/matrix1#2"/>
    <dgm:cxn modelId="{1D737390-5580-4DAB-8406-233035644A42}" srcId="{0B636CEA-45B2-45A2-A9D9-2CE1B21E0ABD}" destId="{77B50456-8C0F-4C68-B04B-CC8BD23DA520}" srcOrd="1" destOrd="0" parTransId="{7399C9C9-86C8-40DE-ACA3-3EE4E7867073}" sibTransId="{4965B690-6712-4239-866C-3A141902DF63}"/>
    <dgm:cxn modelId="{3C018985-97DB-429C-B698-73FB885BCB18}" srcId="{0B636CEA-45B2-45A2-A9D9-2CE1B21E0ABD}" destId="{1D61CE8D-2004-48B5-9030-81556523B831}" srcOrd="0" destOrd="0" parTransId="{D1C09603-690C-45E5-91A5-4B3C6A92B4E3}" sibTransId="{1A47412A-342C-4C68-88E6-7249CA3A948A}"/>
    <dgm:cxn modelId="{5609C26D-1307-4026-8D69-1015A009B204}" srcId="{1D61CE8D-2004-48B5-9030-81556523B831}" destId="{CE03EA41-BB8D-4156-BA7A-5F165A882B43}" srcOrd="1" destOrd="0" parTransId="{AB5AA0E3-AE26-40D2-96AB-C691960CBD99}" sibTransId="{1E3DF7A2-22DB-4F84-82CE-49BF6D4DFEE5}"/>
    <dgm:cxn modelId="{D5B707A1-ADD5-4A79-9F99-F912766D96F3}" type="presOf" srcId="{5D3F5A98-1A4B-4245-8C47-7A879E661B14}" destId="{1947C70D-ECE1-41FA-B951-C31E41ED3F29}" srcOrd="0" destOrd="0" presId="urn:microsoft.com/office/officeart/2005/8/layout/matrix1#2"/>
    <dgm:cxn modelId="{CDEFBDB7-2031-4639-B756-D2165066E80A}" type="presOf" srcId="{5D3F5A98-1A4B-4245-8C47-7A879E661B14}" destId="{BDE4E58D-8FA0-4218-8FDA-A27A7CFBB336}" srcOrd="1" destOrd="0" presId="urn:microsoft.com/office/officeart/2005/8/layout/matrix1#2"/>
    <dgm:cxn modelId="{F06E9B70-541F-4185-AD7F-E02FFBCC07CB}" type="presOf" srcId="{CE03EA41-BB8D-4156-BA7A-5F165A882B43}" destId="{D894D33B-A76B-4D47-B7B7-3F1F4C2449F2}" srcOrd="0" destOrd="0" presId="urn:microsoft.com/office/officeart/2005/8/layout/matrix1#2"/>
    <dgm:cxn modelId="{89E5F8E8-D38F-4CA6-9CE6-EBCE9D780E03}" type="presOf" srcId="{C6A63334-9E68-4069-87FA-F613E930EED6}" destId="{858AACE1-138E-4C65-AD6C-36D189249D1F}" srcOrd="0" destOrd="0" presId="urn:microsoft.com/office/officeart/2005/8/layout/matrix1#2"/>
    <dgm:cxn modelId="{BDDD6B25-D6B6-452F-92FF-21B3855EC83F}" srcId="{1D61CE8D-2004-48B5-9030-81556523B831}" destId="{C6A63334-9E68-4069-87FA-F613E930EED6}" srcOrd="2" destOrd="0" parTransId="{3384AA8E-A39D-4181-BE32-752C4BDF2448}" sibTransId="{452E2BD9-FECD-4D0C-B6D7-F347C7CBC881}"/>
    <dgm:cxn modelId="{E323152E-6987-42D8-B22C-C97029939993}" type="presOf" srcId="{0B636CEA-45B2-45A2-A9D9-2CE1B21E0ABD}" destId="{66971148-4E87-40DD-9ABC-BD975DCBF5D5}" srcOrd="0" destOrd="0" presId="urn:microsoft.com/office/officeart/2005/8/layout/matrix1#2"/>
    <dgm:cxn modelId="{5E5C052D-1C7E-41D5-98E0-9E8480BC2DAC}" type="presOf" srcId="{C6A63334-9E68-4069-87FA-F613E930EED6}" destId="{5E0E9B76-D66B-439D-962D-A9E1EA45B8B1}" srcOrd="1" destOrd="0" presId="urn:microsoft.com/office/officeart/2005/8/layout/matrix1#2"/>
    <dgm:cxn modelId="{72A5951F-A748-4FCB-A0FD-4A7B2A6C8B0F}" type="presParOf" srcId="{66971148-4E87-40DD-9ABC-BD975DCBF5D5}" destId="{581ED9B7-B8E7-402A-B70D-65A515E9E215}" srcOrd="0" destOrd="0" presId="urn:microsoft.com/office/officeart/2005/8/layout/matrix1#2"/>
    <dgm:cxn modelId="{3D797A3E-E853-4F8A-90D3-909DA4E8DF1D}" type="presParOf" srcId="{581ED9B7-B8E7-402A-B70D-65A515E9E215}" destId="{1947C70D-ECE1-41FA-B951-C31E41ED3F29}" srcOrd="0" destOrd="0" presId="urn:microsoft.com/office/officeart/2005/8/layout/matrix1#2"/>
    <dgm:cxn modelId="{B5104422-E06D-4F6F-B992-CA84DC8B5D69}" type="presParOf" srcId="{581ED9B7-B8E7-402A-B70D-65A515E9E215}" destId="{BDE4E58D-8FA0-4218-8FDA-A27A7CFBB336}" srcOrd="1" destOrd="0" presId="urn:microsoft.com/office/officeart/2005/8/layout/matrix1#2"/>
    <dgm:cxn modelId="{0C961F99-9102-41EF-961A-F34737435F86}" type="presParOf" srcId="{581ED9B7-B8E7-402A-B70D-65A515E9E215}" destId="{D894D33B-A76B-4D47-B7B7-3F1F4C2449F2}" srcOrd="2" destOrd="0" presId="urn:microsoft.com/office/officeart/2005/8/layout/matrix1#2"/>
    <dgm:cxn modelId="{177D258A-3CDB-41E4-9813-3BA9C7073F45}" type="presParOf" srcId="{581ED9B7-B8E7-402A-B70D-65A515E9E215}" destId="{8ECDF642-C606-45D3-B3B0-752FF3BAC200}" srcOrd="3" destOrd="0" presId="urn:microsoft.com/office/officeart/2005/8/layout/matrix1#2"/>
    <dgm:cxn modelId="{B26C0F81-4F2C-4137-B75C-B0B9813B4EF6}" type="presParOf" srcId="{581ED9B7-B8E7-402A-B70D-65A515E9E215}" destId="{858AACE1-138E-4C65-AD6C-36D189249D1F}" srcOrd="4" destOrd="0" presId="urn:microsoft.com/office/officeart/2005/8/layout/matrix1#2"/>
    <dgm:cxn modelId="{A870A6F5-A3B7-40BE-94BD-E622C8A956AF}" type="presParOf" srcId="{581ED9B7-B8E7-402A-B70D-65A515E9E215}" destId="{5E0E9B76-D66B-439D-962D-A9E1EA45B8B1}" srcOrd="5" destOrd="0" presId="urn:microsoft.com/office/officeart/2005/8/layout/matrix1#2"/>
    <dgm:cxn modelId="{A4847EB9-4407-47F5-BDE1-B00E4FD85831}" type="presParOf" srcId="{581ED9B7-B8E7-402A-B70D-65A515E9E215}" destId="{2962D87E-2004-45A3-BDF7-4DAC13712CF3}" srcOrd="6" destOrd="0" presId="urn:microsoft.com/office/officeart/2005/8/layout/matrix1#2"/>
    <dgm:cxn modelId="{57B3ADBA-ACD6-47DD-8941-AD1DEFD6739C}" type="presParOf" srcId="{581ED9B7-B8E7-402A-B70D-65A515E9E215}" destId="{4EFB1248-E602-4829-B55F-4C8EBAC95DBA}" srcOrd="7" destOrd="0" presId="urn:microsoft.com/office/officeart/2005/8/layout/matrix1#2"/>
    <dgm:cxn modelId="{CB321718-941B-45D7-9B77-449B73291E2F}" type="presParOf" srcId="{66971148-4E87-40DD-9ABC-BD975DCBF5D5}" destId="{3F59A3F1-3413-4D59-AAE6-3271A6EE361C}" srcOrd="1" destOrd="0" presId="urn:microsoft.com/office/officeart/2005/8/layout/matrix1#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F38D09-8A4A-4730-B38D-088EC3563D8F}">
      <dsp:nvSpPr>
        <dsp:cNvPr id="0" name=""/>
        <dsp:cNvSpPr/>
      </dsp:nvSpPr>
      <dsp:spPr>
        <a:xfrm rot="5400000">
          <a:off x="4320908" y="-2475668"/>
          <a:ext cx="1669851" cy="6925983"/>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zh-CN" altLang="en-US" sz="3600" b="1" kern="1200" dirty="0" smtClean="0">
              <a:effectLst/>
            </a:rPr>
            <a:t>我们已经出死入生了</a:t>
          </a:r>
          <a:r>
            <a:rPr lang="zh-CN" altLang="en-US" sz="2800" b="1" kern="1200" dirty="0" smtClean="0">
              <a:effectLst/>
            </a:rPr>
            <a:t>。</a:t>
          </a:r>
          <a:endParaRPr lang="en-US" sz="2800" b="1" kern="1200" dirty="0">
            <a:effectLst/>
          </a:endParaRPr>
        </a:p>
        <a:p>
          <a:pPr marL="457200" lvl="2" indent="-228600" algn="l" defTabSz="889000">
            <a:lnSpc>
              <a:spcPct val="90000"/>
            </a:lnSpc>
            <a:spcBef>
              <a:spcPct val="0"/>
            </a:spcBef>
            <a:spcAft>
              <a:spcPct val="15000"/>
            </a:spcAft>
            <a:buChar char="••"/>
          </a:pPr>
          <a:r>
            <a:rPr lang="en-US" sz="2000" kern="1200" smtClean="0">
              <a:effectLst/>
            </a:rPr>
            <a:t>	We have passed from death unto life</a:t>
          </a:r>
          <a:endParaRPr lang="en-US" sz="2000" kern="1200" dirty="0">
            <a:effectLst/>
          </a:endParaRPr>
        </a:p>
      </dsp:txBody>
      <dsp:txXfrm rot="5400000">
        <a:off x="4320908" y="-2475668"/>
        <a:ext cx="1669851" cy="6925983"/>
      </dsp:txXfrm>
    </dsp:sp>
    <dsp:sp modelId="{6B4FC409-7E3D-44AA-B870-EDE9E11829EB}">
      <dsp:nvSpPr>
        <dsp:cNvPr id="0" name=""/>
        <dsp:cNvSpPr/>
      </dsp:nvSpPr>
      <dsp:spPr>
        <a:xfrm>
          <a:off x="2581" y="3162"/>
          <a:ext cx="1755653" cy="208731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smtClean="0">
              <a:effectLst/>
            </a:rPr>
            <a:t>约</a:t>
          </a:r>
          <a:r>
            <a:rPr lang="en-US" altLang="zh-CN" sz="2800" kern="1200" smtClean="0">
              <a:effectLst/>
            </a:rPr>
            <a:t>5:24</a:t>
          </a:r>
          <a:endParaRPr lang="en-US" sz="2800" kern="1200" smtClean="0">
            <a:effectLst/>
          </a:endParaRPr>
        </a:p>
        <a:p>
          <a:pPr lvl="0" algn="ctr" defTabSz="1244600">
            <a:lnSpc>
              <a:spcPct val="90000"/>
            </a:lnSpc>
            <a:spcBef>
              <a:spcPct val="0"/>
            </a:spcBef>
            <a:spcAft>
              <a:spcPct val="35000"/>
            </a:spcAft>
          </a:pPr>
          <a:r>
            <a:rPr lang="en-US" sz="1800" kern="1200" smtClean="0">
              <a:effectLst/>
            </a:rPr>
            <a:t>John 5:24</a:t>
          </a:r>
          <a:endParaRPr lang="en-US" sz="1800" kern="1200" dirty="0">
            <a:effectLst/>
          </a:endParaRPr>
        </a:p>
      </dsp:txBody>
      <dsp:txXfrm>
        <a:off x="2581" y="3162"/>
        <a:ext cx="1755653" cy="2087314"/>
      </dsp:txXfrm>
    </dsp:sp>
    <dsp:sp modelId="{E5E5C7C0-54D9-4F33-B3F3-4405ED96CCA3}">
      <dsp:nvSpPr>
        <dsp:cNvPr id="0" name=""/>
        <dsp:cNvSpPr/>
      </dsp:nvSpPr>
      <dsp:spPr>
        <a:xfrm rot="5400000">
          <a:off x="4386300" y="-224491"/>
          <a:ext cx="1669851" cy="6925983"/>
        </a:xfrm>
        <a:prstGeom prst="round2SameRect">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zh-CN" altLang="en-US" sz="3600" b="1" kern="1200" dirty="0" smtClean="0">
              <a:effectLst/>
            </a:rPr>
            <a:t>没有人能使我们与神的爱隔绝</a:t>
          </a:r>
          <a:r>
            <a:rPr lang="zh-CN" altLang="en-US" sz="3600" kern="1200" dirty="0" smtClean="0">
              <a:effectLst/>
            </a:rPr>
            <a:t>。</a:t>
          </a:r>
          <a:endParaRPr lang="en-US" sz="3600" kern="1200" dirty="0">
            <a:effectLst/>
          </a:endParaRPr>
        </a:p>
        <a:p>
          <a:pPr marL="457200" lvl="2" indent="-228600" algn="l" defTabSz="889000">
            <a:lnSpc>
              <a:spcPct val="90000"/>
            </a:lnSpc>
            <a:spcBef>
              <a:spcPct val="0"/>
            </a:spcBef>
            <a:spcAft>
              <a:spcPct val="15000"/>
            </a:spcAft>
            <a:buChar char="••"/>
          </a:pPr>
          <a:r>
            <a:rPr lang="en-US" sz="2000" kern="1200" smtClean="0">
              <a:effectLst/>
            </a:rPr>
            <a:t>	Nothing can separate us from God’s love</a:t>
          </a:r>
          <a:endParaRPr lang="en-US" sz="2000" kern="1200" dirty="0">
            <a:effectLst/>
          </a:endParaRPr>
        </a:p>
      </dsp:txBody>
      <dsp:txXfrm rot="5400000">
        <a:off x="4386300" y="-224491"/>
        <a:ext cx="1669851" cy="6925983"/>
      </dsp:txXfrm>
    </dsp:sp>
    <dsp:sp modelId="{703357C6-A3A6-4C8E-8A11-7DBB3C6BE482}">
      <dsp:nvSpPr>
        <dsp:cNvPr id="0" name=""/>
        <dsp:cNvSpPr/>
      </dsp:nvSpPr>
      <dsp:spPr>
        <a:xfrm>
          <a:off x="2581" y="2194842"/>
          <a:ext cx="1755653" cy="2087314"/>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smtClean="0">
              <a:effectLst/>
            </a:rPr>
            <a:t>罗</a:t>
          </a:r>
          <a:r>
            <a:rPr lang="en-US" altLang="zh-CN" sz="2800" kern="1200" smtClean="0">
              <a:effectLst/>
            </a:rPr>
            <a:t>:8</a:t>
          </a:r>
          <a:endParaRPr lang="en-US" sz="2800" kern="1200" smtClean="0">
            <a:effectLst/>
          </a:endParaRPr>
        </a:p>
        <a:p>
          <a:pPr lvl="0" algn="ctr" defTabSz="1244600">
            <a:lnSpc>
              <a:spcPct val="90000"/>
            </a:lnSpc>
            <a:spcBef>
              <a:spcPct val="0"/>
            </a:spcBef>
            <a:spcAft>
              <a:spcPct val="35000"/>
            </a:spcAft>
          </a:pPr>
          <a:r>
            <a:rPr lang="en-US" sz="1800" kern="1200" smtClean="0">
              <a:effectLst/>
            </a:rPr>
            <a:t>Rom. 8</a:t>
          </a:r>
          <a:endParaRPr lang="en-US" sz="1800" kern="1200" dirty="0">
            <a:effectLst/>
          </a:endParaRPr>
        </a:p>
      </dsp:txBody>
      <dsp:txXfrm>
        <a:off x="2581" y="2194842"/>
        <a:ext cx="1755653" cy="2087314"/>
      </dsp:txXfrm>
    </dsp:sp>
    <dsp:sp modelId="{EB10423E-044A-4CAE-B2CD-DCE7CE8FACF8}">
      <dsp:nvSpPr>
        <dsp:cNvPr id="0" name=""/>
        <dsp:cNvSpPr/>
      </dsp:nvSpPr>
      <dsp:spPr>
        <a:xfrm rot="5400000">
          <a:off x="4386300" y="1967188"/>
          <a:ext cx="1669851" cy="6925983"/>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zh-CN" altLang="en-US" sz="3600" b="1" kern="1200" dirty="0" smtClean="0">
              <a:effectLst/>
            </a:rPr>
            <a:t>神通过恩典保守我们无暇无疵</a:t>
          </a:r>
          <a:r>
            <a:rPr lang="zh-CN" altLang="en-US" sz="3600" kern="1200" dirty="0" smtClean="0">
              <a:effectLst/>
            </a:rPr>
            <a:t>。</a:t>
          </a:r>
          <a:endParaRPr lang="en-US" sz="3600" kern="1200" dirty="0">
            <a:effectLst/>
          </a:endParaRPr>
        </a:p>
        <a:p>
          <a:pPr marL="457200" lvl="2" indent="-228600" algn="l" defTabSz="889000">
            <a:lnSpc>
              <a:spcPct val="90000"/>
            </a:lnSpc>
            <a:spcBef>
              <a:spcPct val="0"/>
            </a:spcBef>
            <a:spcAft>
              <a:spcPct val="15000"/>
            </a:spcAft>
            <a:buChar char="••"/>
          </a:pPr>
          <a:r>
            <a:rPr lang="en-US" sz="2000" kern="1200" smtClean="0">
              <a:effectLst/>
            </a:rPr>
            <a:t>	God makes us blameless through grace </a:t>
          </a:r>
          <a:endParaRPr lang="en-US" sz="2000" kern="1200" dirty="0">
            <a:effectLst/>
          </a:endParaRPr>
        </a:p>
      </dsp:txBody>
      <dsp:txXfrm rot="5400000">
        <a:off x="4386300" y="1967188"/>
        <a:ext cx="1669851" cy="6925983"/>
      </dsp:txXfrm>
    </dsp:sp>
    <dsp:sp modelId="{5FF47E19-EEDD-4743-A728-6184FEBDD2B3}">
      <dsp:nvSpPr>
        <dsp:cNvPr id="0" name=""/>
        <dsp:cNvSpPr/>
      </dsp:nvSpPr>
      <dsp:spPr>
        <a:xfrm>
          <a:off x="2581" y="4386522"/>
          <a:ext cx="1755653" cy="208731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kern="1200" smtClean="0">
              <a:effectLst/>
            </a:rPr>
            <a:t>犹大书</a:t>
          </a:r>
          <a:r>
            <a:rPr lang="en-US" altLang="zh-CN" sz="2800" kern="1200" smtClean="0">
              <a:effectLst/>
            </a:rPr>
            <a:t>24</a:t>
          </a:r>
          <a:endParaRPr lang="en-US" sz="2800" kern="1200" smtClean="0">
            <a:effectLst/>
          </a:endParaRPr>
        </a:p>
        <a:p>
          <a:pPr lvl="0" algn="ctr" defTabSz="1244600">
            <a:lnSpc>
              <a:spcPct val="90000"/>
            </a:lnSpc>
            <a:spcBef>
              <a:spcPct val="0"/>
            </a:spcBef>
            <a:spcAft>
              <a:spcPct val="35000"/>
            </a:spcAft>
          </a:pPr>
          <a:r>
            <a:rPr lang="en-US" sz="1800" kern="1200" smtClean="0">
              <a:effectLst/>
            </a:rPr>
            <a:t>Jude 24</a:t>
          </a:r>
          <a:endParaRPr lang="en-US" sz="1800" kern="1200" dirty="0">
            <a:effectLst/>
          </a:endParaRPr>
        </a:p>
      </dsp:txBody>
      <dsp:txXfrm>
        <a:off x="2581" y="4386522"/>
        <a:ext cx="1755653" cy="20873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F38D09-8A4A-4730-B38D-088EC3563D8F}">
      <dsp:nvSpPr>
        <dsp:cNvPr id="0" name=""/>
        <dsp:cNvSpPr/>
      </dsp:nvSpPr>
      <dsp:spPr>
        <a:xfrm rot="5400000">
          <a:off x="4417064" y="-2451069"/>
          <a:ext cx="1669851" cy="687678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zh-CN" altLang="en-US" sz="3600" b="1" kern="1200" dirty="0" smtClean="0">
              <a:effectLst/>
            </a:rPr>
            <a:t>那离开的从未得救。</a:t>
          </a:r>
          <a:endParaRPr lang="en-US" sz="3600" b="1" kern="1200" dirty="0">
            <a:effectLst/>
          </a:endParaRPr>
        </a:p>
        <a:p>
          <a:pPr marL="228600" lvl="1" indent="-228600" algn="l" defTabSz="889000">
            <a:lnSpc>
              <a:spcPct val="90000"/>
            </a:lnSpc>
            <a:spcBef>
              <a:spcPct val="0"/>
            </a:spcBef>
            <a:spcAft>
              <a:spcPct val="15000"/>
            </a:spcAft>
            <a:buChar char="••"/>
          </a:pPr>
          <a:r>
            <a:rPr lang="en-US" sz="2000" kern="1200" smtClean="0">
              <a:effectLst/>
            </a:rPr>
            <a:t>Those who leave were never saved</a:t>
          </a:r>
          <a:endParaRPr lang="en-US" sz="2000" kern="1200" dirty="0">
            <a:effectLst/>
          </a:endParaRPr>
        </a:p>
      </dsp:txBody>
      <dsp:txXfrm rot="5400000">
        <a:off x="4417064" y="-2451069"/>
        <a:ext cx="1669851" cy="6876784"/>
      </dsp:txXfrm>
    </dsp:sp>
    <dsp:sp modelId="{6B4FC409-7E3D-44AA-B870-EDE9E11829EB}">
      <dsp:nvSpPr>
        <dsp:cNvPr id="0" name=""/>
        <dsp:cNvSpPr/>
      </dsp:nvSpPr>
      <dsp:spPr>
        <a:xfrm>
          <a:off x="3450" y="3162"/>
          <a:ext cx="1879313" cy="208731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smtClean="0">
              <a:effectLst/>
            </a:rPr>
            <a:t>约一</a:t>
          </a:r>
          <a:r>
            <a:rPr lang="en-US" altLang="zh-CN" sz="2800" b="1" kern="1200" smtClean="0">
              <a:effectLst/>
            </a:rPr>
            <a:t>2:19</a:t>
          </a:r>
          <a:endParaRPr lang="en-US" sz="2800" b="1" kern="1200" smtClean="0">
            <a:effectLst/>
          </a:endParaRPr>
        </a:p>
        <a:p>
          <a:pPr lvl="0" algn="ctr" defTabSz="1244600">
            <a:lnSpc>
              <a:spcPct val="90000"/>
            </a:lnSpc>
            <a:spcBef>
              <a:spcPct val="0"/>
            </a:spcBef>
            <a:spcAft>
              <a:spcPct val="35000"/>
            </a:spcAft>
          </a:pPr>
          <a:r>
            <a:rPr lang="en-US" sz="2000" kern="1200" smtClean="0">
              <a:effectLst/>
            </a:rPr>
            <a:t>1 John 2:19</a:t>
          </a:r>
          <a:endParaRPr lang="en-US" sz="2000" kern="1200" dirty="0">
            <a:effectLst/>
          </a:endParaRPr>
        </a:p>
      </dsp:txBody>
      <dsp:txXfrm>
        <a:off x="3450" y="3162"/>
        <a:ext cx="1879313" cy="2087314"/>
      </dsp:txXfrm>
    </dsp:sp>
    <dsp:sp modelId="{E5E5C7C0-54D9-4F33-B3F3-4405ED96CCA3}">
      <dsp:nvSpPr>
        <dsp:cNvPr id="0" name=""/>
        <dsp:cNvSpPr/>
      </dsp:nvSpPr>
      <dsp:spPr>
        <a:xfrm rot="5400000">
          <a:off x="4486231" y="-199892"/>
          <a:ext cx="1669851" cy="6876784"/>
        </a:xfrm>
        <a:prstGeom prst="round2SameRect">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zh-CN" altLang="en-US" sz="3600" b="1" kern="1200" smtClean="0">
              <a:effectLst/>
            </a:rPr>
            <a:t>生命中的罪能偷走我们的确据。</a:t>
          </a:r>
          <a:endParaRPr lang="en-US" sz="3600" b="1" kern="1200" dirty="0">
            <a:effectLst/>
          </a:endParaRPr>
        </a:p>
        <a:p>
          <a:pPr marL="228600" lvl="1" indent="-228600" algn="l" defTabSz="889000">
            <a:lnSpc>
              <a:spcPct val="90000"/>
            </a:lnSpc>
            <a:spcBef>
              <a:spcPct val="0"/>
            </a:spcBef>
            <a:spcAft>
              <a:spcPct val="15000"/>
            </a:spcAft>
            <a:buChar char="••"/>
          </a:pPr>
          <a:r>
            <a:rPr lang="en-US" sz="2000" kern="1200" smtClean="0">
              <a:effectLst/>
            </a:rPr>
            <a:t>Sin in our life can steal our assurance</a:t>
          </a:r>
          <a:endParaRPr lang="en-US" sz="2000" kern="1200" dirty="0">
            <a:effectLst/>
          </a:endParaRPr>
        </a:p>
      </dsp:txBody>
      <dsp:txXfrm rot="5400000">
        <a:off x="4486231" y="-199892"/>
        <a:ext cx="1669851" cy="6876784"/>
      </dsp:txXfrm>
    </dsp:sp>
    <dsp:sp modelId="{703357C6-A3A6-4C8E-8A11-7DBB3C6BE482}">
      <dsp:nvSpPr>
        <dsp:cNvPr id="0" name=""/>
        <dsp:cNvSpPr/>
      </dsp:nvSpPr>
      <dsp:spPr>
        <a:xfrm>
          <a:off x="3450" y="2194842"/>
          <a:ext cx="1879313" cy="2087314"/>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smtClean="0">
              <a:effectLst/>
            </a:rPr>
            <a:t>诗篇</a:t>
          </a:r>
          <a:r>
            <a:rPr lang="en-US" altLang="zh-CN" sz="2800" b="1" kern="1200" smtClean="0">
              <a:effectLst/>
            </a:rPr>
            <a:t>51</a:t>
          </a:r>
          <a:endParaRPr lang="en-US" sz="2800" b="1" kern="1200" smtClean="0">
            <a:effectLst/>
          </a:endParaRPr>
        </a:p>
        <a:p>
          <a:pPr lvl="0" algn="ctr" defTabSz="1244600">
            <a:lnSpc>
              <a:spcPct val="90000"/>
            </a:lnSpc>
            <a:spcBef>
              <a:spcPct val="0"/>
            </a:spcBef>
            <a:spcAft>
              <a:spcPct val="35000"/>
            </a:spcAft>
          </a:pPr>
          <a:r>
            <a:rPr lang="en-US" sz="2000" kern="1200" smtClean="0">
              <a:effectLst/>
            </a:rPr>
            <a:t>Psalm 51</a:t>
          </a:r>
          <a:endParaRPr lang="en-US" sz="2000" kern="1200" dirty="0">
            <a:effectLst/>
          </a:endParaRPr>
        </a:p>
      </dsp:txBody>
      <dsp:txXfrm>
        <a:off x="3450" y="2194842"/>
        <a:ext cx="1879313" cy="2087314"/>
      </dsp:txXfrm>
    </dsp:sp>
    <dsp:sp modelId="{EB10423E-044A-4CAE-B2CD-DCE7CE8FACF8}">
      <dsp:nvSpPr>
        <dsp:cNvPr id="0" name=""/>
        <dsp:cNvSpPr/>
      </dsp:nvSpPr>
      <dsp:spPr>
        <a:xfrm rot="5400000">
          <a:off x="4486231" y="1991787"/>
          <a:ext cx="1669851" cy="6876784"/>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zh-CN" altLang="en-US" sz="3600" b="1" kern="1200" smtClean="0">
              <a:effectLst/>
            </a:rPr>
            <a:t>圣灵给我们盖上印记直到被赎的日子。</a:t>
          </a:r>
          <a:endParaRPr lang="en-US" sz="3600" b="1" kern="1200" dirty="0">
            <a:effectLst/>
          </a:endParaRPr>
        </a:p>
        <a:p>
          <a:pPr marL="228600" lvl="1" indent="-228600" algn="l" defTabSz="889000">
            <a:lnSpc>
              <a:spcPct val="90000"/>
            </a:lnSpc>
            <a:spcBef>
              <a:spcPct val="0"/>
            </a:spcBef>
            <a:spcAft>
              <a:spcPct val="15000"/>
            </a:spcAft>
            <a:buChar char="••"/>
          </a:pPr>
          <a:r>
            <a:rPr lang="en-US" sz="2000" kern="1200" smtClean="0">
              <a:effectLst/>
            </a:rPr>
            <a:t>The Spirit seals us until the day of redemption</a:t>
          </a:r>
          <a:endParaRPr lang="en-US" sz="2000" kern="1200" dirty="0">
            <a:effectLst/>
          </a:endParaRPr>
        </a:p>
      </dsp:txBody>
      <dsp:txXfrm rot="5400000">
        <a:off x="4486231" y="1991787"/>
        <a:ext cx="1669851" cy="6876784"/>
      </dsp:txXfrm>
    </dsp:sp>
    <dsp:sp modelId="{5FF47E19-EEDD-4743-A728-6184FEBDD2B3}">
      <dsp:nvSpPr>
        <dsp:cNvPr id="0" name=""/>
        <dsp:cNvSpPr/>
      </dsp:nvSpPr>
      <dsp:spPr>
        <a:xfrm>
          <a:off x="3450" y="4386522"/>
          <a:ext cx="1879313" cy="208731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smtClean="0">
              <a:effectLst/>
            </a:rPr>
            <a:t>弗</a:t>
          </a:r>
          <a:r>
            <a:rPr lang="en-US" altLang="zh-CN" sz="2800" b="1" kern="1200" smtClean="0">
              <a:effectLst/>
            </a:rPr>
            <a:t>1:14</a:t>
          </a:r>
          <a:endParaRPr lang="en-US" sz="2800" b="1" kern="1200" smtClean="0">
            <a:effectLst/>
          </a:endParaRPr>
        </a:p>
        <a:p>
          <a:pPr lvl="0" algn="ctr" defTabSz="1244600">
            <a:lnSpc>
              <a:spcPct val="90000"/>
            </a:lnSpc>
            <a:spcBef>
              <a:spcPct val="0"/>
            </a:spcBef>
            <a:spcAft>
              <a:spcPct val="35000"/>
            </a:spcAft>
          </a:pPr>
          <a:r>
            <a:rPr lang="en-US" sz="2000" kern="1200" smtClean="0">
              <a:effectLst/>
            </a:rPr>
            <a:t>Eph. 1:14</a:t>
          </a:r>
          <a:endParaRPr lang="en-US" sz="2000" kern="1200" dirty="0">
            <a:effectLst/>
          </a:endParaRPr>
        </a:p>
      </dsp:txBody>
      <dsp:txXfrm>
        <a:off x="3450" y="4386522"/>
        <a:ext cx="1879313" cy="20873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F38D09-8A4A-4730-B38D-088EC3563D8F}">
      <dsp:nvSpPr>
        <dsp:cNvPr id="0" name=""/>
        <dsp:cNvSpPr/>
      </dsp:nvSpPr>
      <dsp:spPr>
        <a:xfrm rot="5400000">
          <a:off x="4641693" y="-2298999"/>
          <a:ext cx="1669851" cy="65726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511300">
            <a:lnSpc>
              <a:spcPct val="90000"/>
            </a:lnSpc>
            <a:spcBef>
              <a:spcPct val="0"/>
            </a:spcBef>
            <a:spcAft>
              <a:spcPct val="15000"/>
            </a:spcAft>
            <a:buChar char="••"/>
          </a:pPr>
          <a:r>
            <a:rPr lang="zh-CN" altLang="en-US" sz="3400" b="1" kern="1200" dirty="0" smtClean="0">
              <a:effectLst/>
            </a:rPr>
            <a:t>创世之前我们就已蒙拣选</a:t>
          </a:r>
          <a:r>
            <a:rPr lang="zh-CN" altLang="en-US" sz="3400" b="0" kern="1200" dirty="0" smtClean="0">
              <a:effectLst/>
            </a:rPr>
            <a:t>。</a:t>
          </a:r>
          <a:endParaRPr lang="en-US" sz="3400" b="0" kern="1200" dirty="0">
            <a:effectLst/>
          </a:endParaRPr>
        </a:p>
        <a:p>
          <a:pPr marL="228600" lvl="1" indent="-228600" algn="l" defTabSz="889000">
            <a:lnSpc>
              <a:spcPct val="90000"/>
            </a:lnSpc>
            <a:spcBef>
              <a:spcPct val="0"/>
            </a:spcBef>
            <a:spcAft>
              <a:spcPct val="15000"/>
            </a:spcAft>
            <a:buChar char="••"/>
          </a:pPr>
          <a:r>
            <a:rPr lang="en-US" sz="2000" kern="1200" smtClean="0">
              <a:effectLst/>
            </a:rPr>
            <a:t>We were chosen before Creation</a:t>
          </a:r>
          <a:endParaRPr lang="en-US" sz="2000" kern="1200" dirty="0">
            <a:effectLst/>
          </a:endParaRPr>
        </a:p>
      </dsp:txBody>
      <dsp:txXfrm rot="5400000">
        <a:off x="4641693" y="-2298999"/>
        <a:ext cx="1669851" cy="6572644"/>
      </dsp:txXfrm>
    </dsp:sp>
    <dsp:sp modelId="{6B4FC409-7E3D-44AA-B870-EDE9E11829EB}">
      <dsp:nvSpPr>
        <dsp:cNvPr id="0" name=""/>
        <dsp:cNvSpPr/>
      </dsp:nvSpPr>
      <dsp:spPr>
        <a:xfrm>
          <a:off x="311" y="3162"/>
          <a:ext cx="2189732" cy="208731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zh-CN" altLang="en-US" sz="3400" kern="1200" smtClean="0">
              <a:effectLst/>
            </a:rPr>
            <a:t>弗</a:t>
          </a:r>
          <a:r>
            <a:rPr lang="en-US" altLang="zh-CN" sz="3400" kern="1200" smtClean="0">
              <a:effectLst/>
            </a:rPr>
            <a:t>1:4</a:t>
          </a:r>
          <a:endParaRPr lang="en-US" sz="3400" kern="1200" smtClean="0">
            <a:effectLst/>
          </a:endParaRPr>
        </a:p>
        <a:p>
          <a:pPr lvl="0" algn="ctr" defTabSz="1511300">
            <a:lnSpc>
              <a:spcPct val="90000"/>
            </a:lnSpc>
            <a:spcBef>
              <a:spcPct val="0"/>
            </a:spcBef>
            <a:spcAft>
              <a:spcPct val="35000"/>
            </a:spcAft>
          </a:pPr>
          <a:r>
            <a:rPr lang="en-US" sz="2000" kern="1200" smtClean="0">
              <a:effectLst/>
            </a:rPr>
            <a:t>Eph. 1:4</a:t>
          </a:r>
          <a:endParaRPr lang="en-US" sz="2000" kern="1200" dirty="0">
            <a:effectLst/>
          </a:endParaRPr>
        </a:p>
      </dsp:txBody>
      <dsp:txXfrm>
        <a:off x="311" y="3162"/>
        <a:ext cx="2189732" cy="2087314"/>
      </dsp:txXfrm>
    </dsp:sp>
    <dsp:sp modelId="{E5E5C7C0-54D9-4F33-B3F3-4405ED96CCA3}">
      <dsp:nvSpPr>
        <dsp:cNvPr id="0" name=""/>
        <dsp:cNvSpPr/>
      </dsp:nvSpPr>
      <dsp:spPr>
        <a:xfrm rot="5400000">
          <a:off x="4634440" y="-53327"/>
          <a:ext cx="1669851" cy="6583654"/>
        </a:xfrm>
        <a:prstGeom prst="round2SameRect">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511300">
            <a:lnSpc>
              <a:spcPct val="90000"/>
            </a:lnSpc>
            <a:spcBef>
              <a:spcPct val="0"/>
            </a:spcBef>
            <a:spcAft>
              <a:spcPct val="15000"/>
            </a:spcAft>
            <a:buChar char="••"/>
          </a:pPr>
          <a:r>
            <a:rPr lang="zh-CN" altLang="en-US" sz="3400" b="1" kern="1200" dirty="0" smtClean="0">
              <a:effectLst/>
            </a:rPr>
            <a:t>就是我们的信心也是神的礼物</a:t>
          </a:r>
          <a:r>
            <a:rPr lang="zh-CN" altLang="en-US" sz="3400" kern="1200" dirty="0" smtClean="0">
              <a:effectLst/>
            </a:rPr>
            <a:t>。</a:t>
          </a:r>
          <a:endParaRPr lang="en-US" sz="3400" kern="1200" dirty="0">
            <a:effectLst/>
          </a:endParaRPr>
        </a:p>
        <a:p>
          <a:pPr marL="228600" lvl="1" indent="-228600" algn="l" defTabSz="889000">
            <a:lnSpc>
              <a:spcPct val="90000"/>
            </a:lnSpc>
            <a:spcBef>
              <a:spcPct val="0"/>
            </a:spcBef>
            <a:spcAft>
              <a:spcPct val="15000"/>
            </a:spcAft>
            <a:buChar char="••"/>
          </a:pPr>
          <a:r>
            <a:rPr lang="en-US" sz="2000" kern="1200" smtClean="0">
              <a:effectLst/>
            </a:rPr>
            <a:t>Even our faith is a gift from God</a:t>
          </a:r>
          <a:endParaRPr lang="en-US" sz="2000" kern="1200" dirty="0">
            <a:effectLst/>
          </a:endParaRPr>
        </a:p>
      </dsp:txBody>
      <dsp:txXfrm rot="5400000">
        <a:off x="4634440" y="-53327"/>
        <a:ext cx="1669851" cy="6583654"/>
      </dsp:txXfrm>
    </dsp:sp>
    <dsp:sp modelId="{703357C6-A3A6-4C8E-8A11-7DBB3C6BE482}">
      <dsp:nvSpPr>
        <dsp:cNvPr id="0" name=""/>
        <dsp:cNvSpPr/>
      </dsp:nvSpPr>
      <dsp:spPr>
        <a:xfrm>
          <a:off x="311" y="2194842"/>
          <a:ext cx="2177227" cy="2087314"/>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zh-CN" altLang="en-US" sz="3400" kern="1200" smtClean="0">
              <a:effectLst/>
            </a:rPr>
            <a:t>弗</a:t>
          </a:r>
          <a:r>
            <a:rPr lang="en-US" altLang="zh-CN" sz="3400" kern="1200" smtClean="0">
              <a:effectLst/>
            </a:rPr>
            <a:t>2:8-9</a:t>
          </a:r>
          <a:endParaRPr lang="en-US" sz="3400" kern="1200" smtClean="0">
            <a:effectLst/>
          </a:endParaRPr>
        </a:p>
        <a:p>
          <a:pPr lvl="0" algn="ctr" defTabSz="1511300">
            <a:lnSpc>
              <a:spcPct val="90000"/>
            </a:lnSpc>
            <a:spcBef>
              <a:spcPct val="0"/>
            </a:spcBef>
            <a:spcAft>
              <a:spcPct val="35000"/>
            </a:spcAft>
          </a:pPr>
          <a:r>
            <a:rPr lang="en-US" sz="2000" kern="1200" smtClean="0">
              <a:effectLst/>
            </a:rPr>
            <a:t>Eph. 2:8-9</a:t>
          </a:r>
          <a:endParaRPr lang="en-US" sz="2000" kern="1200" dirty="0">
            <a:effectLst/>
          </a:endParaRPr>
        </a:p>
      </dsp:txBody>
      <dsp:txXfrm>
        <a:off x="311" y="2194842"/>
        <a:ext cx="2177227" cy="2087314"/>
      </dsp:txXfrm>
    </dsp:sp>
    <dsp:sp modelId="{EB10423E-044A-4CAE-B2CD-DCE7CE8FACF8}">
      <dsp:nvSpPr>
        <dsp:cNvPr id="0" name=""/>
        <dsp:cNvSpPr/>
      </dsp:nvSpPr>
      <dsp:spPr>
        <a:xfrm rot="5400000">
          <a:off x="4635638" y="2138357"/>
          <a:ext cx="1669851" cy="6583646"/>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511300">
            <a:lnSpc>
              <a:spcPct val="90000"/>
            </a:lnSpc>
            <a:spcBef>
              <a:spcPct val="0"/>
            </a:spcBef>
            <a:spcAft>
              <a:spcPct val="15000"/>
            </a:spcAft>
            <a:buChar char="••"/>
          </a:pPr>
          <a:r>
            <a:rPr lang="zh-CN" altLang="en-US" sz="3400" b="1" kern="1200" dirty="0" smtClean="0">
              <a:effectLst/>
            </a:rPr>
            <a:t>永生就是“永生”</a:t>
          </a:r>
          <a:r>
            <a:rPr lang="zh-CN" altLang="en-US" sz="3400" kern="1200" dirty="0" smtClean="0">
              <a:effectLst/>
            </a:rPr>
            <a:t>。</a:t>
          </a:r>
          <a:endParaRPr lang="en-US" sz="3400" kern="1200" dirty="0">
            <a:effectLst/>
          </a:endParaRPr>
        </a:p>
        <a:p>
          <a:pPr marL="228600" lvl="1" indent="-228600" algn="l" defTabSz="889000">
            <a:lnSpc>
              <a:spcPct val="90000"/>
            </a:lnSpc>
            <a:spcBef>
              <a:spcPct val="0"/>
            </a:spcBef>
            <a:spcAft>
              <a:spcPct val="15000"/>
            </a:spcAft>
            <a:buChar char="••"/>
          </a:pPr>
          <a:r>
            <a:rPr lang="en-US" sz="2000" kern="1200" smtClean="0">
              <a:effectLst/>
            </a:rPr>
            <a:t>Eternal life means ETERNAL life</a:t>
          </a:r>
          <a:endParaRPr lang="en-US" sz="2000" kern="1200" dirty="0">
            <a:effectLst/>
          </a:endParaRPr>
        </a:p>
      </dsp:txBody>
      <dsp:txXfrm rot="5400000">
        <a:off x="4635638" y="2138357"/>
        <a:ext cx="1669851" cy="6583646"/>
      </dsp:txXfrm>
    </dsp:sp>
    <dsp:sp modelId="{5FF47E19-EEDD-4743-A728-6184FEBDD2B3}">
      <dsp:nvSpPr>
        <dsp:cNvPr id="0" name=""/>
        <dsp:cNvSpPr/>
      </dsp:nvSpPr>
      <dsp:spPr>
        <a:xfrm>
          <a:off x="311" y="4386522"/>
          <a:ext cx="2178430" cy="208731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zh-CN" altLang="en-US" sz="3400" kern="1200" smtClean="0">
              <a:effectLst/>
            </a:rPr>
            <a:t>约</a:t>
          </a:r>
          <a:r>
            <a:rPr lang="en-US" altLang="zh-CN" sz="3400" kern="1200" smtClean="0">
              <a:effectLst/>
            </a:rPr>
            <a:t>3:16</a:t>
          </a:r>
          <a:endParaRPr lang="en-US" sz="3400" kern="1200" smtClean="0">
            <a:effectLst/>
          </a:endParaRPr>
        </a:p>
        <a:p>
          <a:pPr lvl="0" algn="ctr" defTabSz="1511300">
            <a:lnSpc>
              <a:spcPct val="90000"/>
            </a:lnSpc>
            <a:spcBef>
              <a:spcPct val="0"/>
            </a:spcBef>
            <a:spcAft>
              <a:spcPct val="35000"/>
            </a:spcAft>
          </a:pPr>
          <a:r>
            <a:rPr lang="en-US" sz="2000" kern="1200" smtClean="0">
              <a:effectLst/>
            </a:rPr>
            <a:t>John 3:16</a:t>
          </a:r>
          <a:endParaRPr lang="en-US" sz="2000" kern="1200" dirty="0">
            <a:effectLst/>
          </a:endParaRPr>
        </a:p>
      </dsp:txBody>
      <dsp:txXfrm>
        <a:off x="311" y="4386522"/>
        <a:ext cx="2178430" cy="20873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47C70D-ECE1-41FA-B951-C31E41ED3F29}">
      <dsp:nvSpPr>
        <dsp:cNvPr id="0" name=""/>
        <dsp:cNvSpPr/>
      </dsp:nvSpPr>
      <dsp:spPr>
        <a:xfrm rot="16200000">
          <a:off x="590549" y="-590549"/>
          <a:ext cx="3200400" cy="4381500"/>
        </a:xfrm>
        <a:prstGeom prst="round1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zh-CN" altLang="en-US" sz="6000" kern="1200" dirty="0" smtClean="0">
              <a:solidFill>
                <a:schemeClr val="tx1"/>
              </a:solidFill>
              <a:effectLst>
                <a:outerShdw blurRad="38100" dist="38100" dir="2700000" algn="tl">
                  <a:srgbClr val="000000">
                    <a:alpha val="43137"/>
                  </a:srgbClr>
                </a:outerShdw>
              </a:effectLst>
            </a:rPr>
            <a:t>属灵的</a:t>
          </a:r>
          <a:endParaRPr lang="en-US" sz="6000" kern="1200" dirty="0" smtClean="0">
            <a:solidFill>
              <a:schemeClr val="tx1"/>
            </a:solidFill>
            <a:effectLst>
              <a:outerShdw blurRad="38100" dist="38100" dir="2700000" algn="tl">
                <a:srgbClr val="000000">
                  <a:alpha val="43137"/>
                </a:srgbClr>
              </a:outerShdw>
            </a:effectLst>
          </a:endParaRPr>
        </a:p>
        <a:p>
          <a:pPr lvl="0" algn="ctr" defTabSz="2667000">
            <a:lnSpc>
              <a:spcPct val="90000"/>
            </a:lnSpc>
            <a:spcBef>
              <a:spcPct val="0"/>
            </a:spcBef>
            <a:spcAft>
              <a:spcPct val="35000"/>
            </a:spcAft>
          </a:pPr>
          <a:r>
            <a:rPr lang="en-US" sz="2000" kern="1200" dirty="0" smtClean="0">
              <a:solidFill>
                <a:schemeClr val="tx1"/>
              </a:solidFill>
              <a:effectLst/>
            </a:rPr>
            <a:t>Spiritual</a:t>
          </a:r>
          <a:endParaRPr lang="en-US" sz="2000" kern="1200" dirty="0">
            <a:solidFill>
              <a:schemeClr val="tx1"/>
            </a:solidFill>
            <a:effectLst/>
          </a:endParaRPr>
        </a:p>
      </dsp:txBody>
      <dsp:txXfrm rot="16200000">
        <a:off x="990599" y="-990599"/>
        <a:ext cx="2400300" cy="4381500"/>
      </dsp:txXfrm>
    </dsp:sp>
    <dsp:sp modelId="{D894D33B-A76B-4D47-B7B7-3F1F4C2449F2}">
      <dsp:nvSpPr>
        <dsp:cNvPr id="0" name=""/>
        <dsp:cNvSpPr/>
      </dsp:nvSpPr>
      <dsp:spPr>
        <a:xfrm>
          <a:off x="4381500" y="0"/>
          <a:ext cx="4381500" cy="3200400"/>
        </a:xfrm>
        <a:prstGeom prst="round1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zh-CN" altLang="en-US" sz="6000" kern="1200" dirty="0" smtClean="0">
              <a:solidFill>
                <a:schemeClr val="tx1"/>
              </a:solidFill>
              <a:effectLst>
                <a:outerShdw blurRad="38100" dist="38100" dir="2700000" algn="tl">
                  <a:srgbClr val="000000">
                    <a:alpha val="43137"/>
                  </a:srgbClr>
                </a:outerShdw>
              </a:effectLst>
            </a:rPr>
            <a:t>情绪的</a:t>
          </a:r>
          <a:endParaRPr lang="en-US" sz="2000" kern="1200" dirty="0" smtClean="0">
            <a:solidFill>
              <a:schemeClr val="tx1"/>
            </a:solidFill>
            <a:effectLst/>
          </a:endParaRPr>
        </a:p>
        <a:p>
          <a:pPr lvl="0" algn="ctr" defTabSz="2667000">
            <a:lnSpc>
              <a:spcPct val="90000"/>
            </a:lnSpc>
            <a:spcBef>
              <a:spcPct val="0"/>
            </a:spcBef>
            <a:spcAft>
              <a:spcPct val="35000"/>
            </a:spcAft>
          </a:pPr>
          <a:r>
            <a:rPr lang="en-US" sz="2000" kern="1200" dirty="0" smtClean="0">
              <a:solidFill>
                <a:schemeClr val="tx1"/>
              </a:solidFill>
              <a:effectLst/>
            </a:rPr>
            <a:t>Emotional</a:t>
          </a:r>
          <a:endParaRPr lang="en-US" sz="2000" kern="1200" dirty="0">
            <a:solidFill>
              <a:schemeClr val="tx1"/>
            </a:solidFill>
            <a:effectLst/>
          </a:endParaRPr>
        </a:p>
      </dsp:txBody>
      <dsp:txXfrm>
        <a:off x="4381500" y="0"/>
        <a:ext cx="4381500" cy="2400300"/>
      </dsp:txXfrm>
    </dsp:sp>
    <dsp:sp modelId="{858AACE1-138E-4C65-AD6C-36D189249D1F}">
      <dsp:nvSpPr>
        <dsp:cNvPr id="0" name=""/>
        <dsp:cNvSpPr/>
      </dsp:nvSpPr>
      <dsp:spPr>
        <a:xfrm rot="10800000">
          <a:off x="0" y="3200400"/>
          <a:ext cx="4381500" cy="3200400"/>
        </a:xfrm>
        <a:prstGeom prst="round1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zh-CN" altLang="en-US" sz="6000" kern="1200" dirty="0" smtClean="0">
              <a:solidFill>
                <a:schemeClr val="tx1"/>
              </a:solidFill>
              <a:effectLst>
                <a:outerShdw blurRad="38100" dist="38100" dir="2700000" algn="tl">
                  <a:srgbClr val="000000">
                    <a:alpha val="43137"/>
                  </a:srgbClr>
                </a:outerShdw>
              </a:effectLst>
            </a:rPr>
            <a:t>社交的</a:t>
          </a:r>
          <a:endParaRPr lang="en-US" sz="2000" kern="1200" dirty="0" smtClean="0">
            <a:solidFill>
              <a:schemeClr val="tx1"/>
            </a:solidFill>
            <a:effectLst/>
          </a:endParaRPr>
        </a:p>
        <a:p>
          <a:pPr lvl="0" algn="ctr" defTabSz="2667000">
            <a:lnSpc>
              <a:spcPct val="90000"/>
            </a:lnSpc>
            <a:spcBef>
              <a:spcPct val="0"/>
            </a:spcBef>
            <a:spcAft>
              <a:spcPct val="35000"/>
            </a:spcAft>
          </a:pPr>
          <a:r>
            <a:rPr lang="en-US" sz="2000" kern="1200" dirty="0" smtClean="0">
              <a:solidFill>
                <a:schemeClr val="tx1"/>
              </a:solidFill>
              <a:effectLst/>
            </a:rPr>
            <a:t>Social</a:t>
          </a:r>
          <a:endParaRPr lang="en-US" sz="2000" kern="1200" dirty="0">
            <a:solidFill>
              <a:schemeClr val="tx1"/>
            </a:solidFill>
            <a:effectLst/>
          </a:endParaRPr>
        </a:p>
      </dsp:txBody>
      <dsp:txXfrm rot="10800000">
        <a:off x="0" y="4000500"/>
        <a:ext cx="4381500" cy="2400300"/>
      </dsp:txXfrm>
    </dsp:sp>
    <dsp:sp modelId="{2962D87E-2004-45A3-BDF7-4DAC13712CF3}">
      <dsp:nvSpPr>
        <dsp:cNvPr id="0" name=""/>
        <dsp:cNvSpPr/>
      </dsp:nvSpPr>
      <dsp:spPr>
        <a:xfrm rot="5400000">
          <a:off x="4972049" y="2609850"/>
          <a:ext cx="3200400" cy="4381500"/>
        </a:xfrm>
        <a:prstGeom prst="round1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zh-CN" altLang="en-US" sz="6000" kern="1200" dirty="0" smtClean="0">
              <a:solidFill>
                <a:schemeClr val="tx1"/>
              </a:solidFill>
              <a:effectLst>
                <a:outerShdw blurRad="38100" dist="38100" dir="2700000" algn="tl">
                  <a:srgbClr val="000000">
                    <a:alpha val="43137"/>
                  </a:srgbClr>
                </a:outerShdw>
              </a:effectLst>
            </a:rPr>
            <a:t>身体的</a:t>
          </a:r>
          <a:endParaRPr lang="en-US" sz="2000" kern="1200" dirty="0" smtClean="0">
            <a:solidFill>
              <a:schemeClr val="tx1"/>
            </a:solidFill>
            <a:effectLst/>
          </a:endParaRPr>
        </a:p>
        <a:p>
          <a:pPr lvl="0" algn="ctr" defTabSz="2667000">
            <a:lnSpc>
              <a:spcPct val="90000"/>
            </a:lnSpc>
            <a:spcBef>
              <a:spcPct val="0"/>
            </a:spcBef>
            <a:spcAft>
              <a:spcPct val="35000"/>
            </a:spcAft>
          </a:pPr>
          <a:r>
            <a:rPr lang="en-US" sz="2000" kern="1200" dirty="0" smtClean="0">
              <a:solidFill>
                <a:schemeClr val="tx1"/>
              </a:solidFill>
              <a:effectLst/>
            </a:rPr>
            <a:t>Physical</a:t>
          </a:r>
          <a:endParaRPr lang="en-US" sz="2000" kern="1200" dirty="0">
            <a:solidFill>
              <a:schemeClr val="tx1"/>
            </a:solidFill>
            <a:effectLst/>
          </a:endParaRPr>
        </a:p>
      </dsp:txBody>
      <dsp:txXfrm rot="5400000">
        <a:off x="5372100" y="3009900"/>
        <a:ext cx="2400300" cy="4381500"/>
      </dsp:txXfrm>
    </dsp:sp>
    <dsp:sp modelId="{3F59A3F1-3413-4D59-AAE6-3271A6EE361C}">
      <dsp:nvSpPr>
        <dsp:cNvPr id="0" name=""/>
        <dsp:cNvSpPr/>
      </dsp:nvSpPr>
      <dsp:spPr>
        <a:xfrm>
          <a:off x="2590798" y="2286005"/>
          <a:ext cx="4190992" cy="1981191"/>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106680" rIns="106680" bIns="106680" numCol="1" spcCol="1270" anchor="ctr" anchorCtr="0">
          <a:noAutofit/>
        </a:bodyPr>
        <a:lstStyle/>
        <a:p>
          <a:pPr lvl="0" algn="ctr" defTabSz="1244600" eaLnBrk="1" fontAlgn="auto" latinLnBrk="0" hangingPunct="1">
            <a:lnSpc>
              <a:spcPct val="100000"/>
            </a:lnSpc>
            <a:spcBef>
              <a:spcPct val="0"/>
            </a:spcBef>
            <a:spcAft>
              <a:spcPts val="0"/>
            </a:spcAft>
          </a:pPr>
          <a:r>
            <a:rPr lang="zh-CN" altLang="en-US"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rPr>
            <a:t>忧郁症有四</a:t>
          </a:r>
          <a:r>
            <a:rPr lang="zh-CN" altLang="en-US"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rPr>
            <a:t>种</a:t>
          </a:r>
          <a:endParaRPr lang="en-US" altLang="zh-CN"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lvl="0" algn="ctr" defTabSz="1244600" eaLnBrk="1" fontAlgn="auto" latinLnBrk="0" hangingPunct="1">
            <a:lnSpc>
              <a:spcPct val="100000"/>
            </a:lnSpc>
            <a:spcBef>
              <a:spcPct val="0"/>
            </a:spcBef>
            <a:spcAft>
              <a:spcPts val="0"/>
            </a:spcAft>
          </a:pPr>
          <a:r>
            <a:rPr lang="zh-CN" altLang="en-US"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rPr>
            <a:t>可</a:t>
          </a:r>
          <a:r>
            <a:rPr lang="zh-CN" altLang="en-US"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rPr>
            <a:t>能的来</a:t>
          </a:r>
          <a:r>
            <a:rPr lang="zh-CN" altLang="en-US"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rPr>
            <a:t>源</a:t>
          </a:r>
          <a:endParaRPr lang="en-US" altLang="zh-CN"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endParaRPr>
        </a:p>
        <a:p>
          <a:pPr lvl="0" algn="ctr" defTabSz="1244600" eaLnBrk="1" fontAlgn="auto" latinLnBrk="0" hangingPunct="1">
            <a:lnSpc>
              <a:spcPct val="100000"/>
            </a:lnSpc>
            <a:spcBef>
              <a:spcPct val="0"/>
            </a:spcBef>
            <a:spcAft>
              <a:spcPts val="0"/>
            </a:spcAft>
          </a:pPr>
          <a:r>
            <a:rPr lang="zh-CN" altLang="en-US"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rPr>
            <a:t> </a:t>
          </a:r>
          <a:r>
            <a:rPr lang="en-US" sz="1800" kern="1200" dirty="0" smtClean="0">
              <a:solidFill>
                <a:schemeClr val="tx1"/>
              </a:solidFill>
              <a:effectLst/>
              <a:latin typeface="+mj-lt"/>
            </a:rPr>
            <a:t>Depression </a:t>
          </a:r>
          <a:r>
            <a:rPr lang="en-US" sz="1800" kern="1200" dirty="0" smtClean="0">
              <a:solidFill>
                <a:schemeClr val="tx1"/>
              </a:solidFill>
              <a:effectLst/>
              <a:latin typeface="+mj-lt"/>
            </a:rPr>
            <a:t>has </a:t>
          </a:r>
          <a:r>
            <a:rPr lang="en-US" sz="1800" kern="1200" dirty="0" smtClean="0">
              <a:solidFill>
                <a:schemeClr val="tx1"/>
              </a:solidFill>
              <a:effectLst/>
              <a:latin typeface="+mj-lt"/>
            </a:rPr>
            <a:t>4 possible origins</a:t>
          </a:r>
          <a:endParaRPr lang="en-US" sz="1800" kern="1200" dirty="0">
            <a:solidFill>
              <a:schemeClr val="tx1"/>
            </a:solidFill>
            <a:effectLst/>
            <a:latin typeface="+mj-lt"/>
          </a:endParaRPr>
        </a:p>
      </dsp:txBody>
      <dsp:txXfrm>
        <a:off x="2590798" y="2286005"/>
        <a:ext cx="4190992" cy="198119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47C70D-ECE1-41FA-B951-C31E41ED3F29}">
      <dsp:nvSpPr>
        <dsp:cNvPr id="0" name=""/>
        <dsp:cNvSpPr/>
      </dsp:nvSpPr>
      <dsp:spPr>
        <a:xfrm rot="16200000">
          <a:off x="590549" y="-590549"/>
          <a:ext cx="3200400" cy="4381500"/>
        </a:xfrm>
        <a:prstGeom prst="round1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100000"/>
            </a:lnSpc>
            <a:spcBef>
              <a:spcPct val="0"/>
            </a:spcBef>
            <a:spcAft>
              <a:spcPct val="35000"/>
            </a:spcAft>
          </a:pPr>
          <a:r>
            <a:rPr lang="zh-CN" altLang="en-US" sz="2800" b="1" kern="1200" dirty="0" smtClean="0">
              <a:solidFill>
                <a:schemeClr val="tx1"/>
              </a:solidFill>
              <a:effectLst/>
            </a:rPr>
            <a:t>属灵：对鬼魔影响或     上帝考验的反应</a:t>
          </a:r>
          <a:endParaRPr lang="en-US" sz="1800" b="0" kern="1200" dirty="0" smtClean="0">
            <a:solidFill>
              <a:schemeClr val="tx1"/>
            </a:solidFill>
            <a:effectLst/>
          </a:endParaRPr>
        </a:p>
        <a:p>
          <a:pPr lvl="0" algn="ctr" defTabSz="1244600">
            <a:lnSpc>
              <a:spcPct val="100000"/>
            </a:lnSpc>
            <a:spcBef>
              <a:spcPct val="0"/>
            </a:spcBef>
            <a:spcAft>
              <a:spcPct val="35000"/>
            </a:spcAft>
          </a:pPr>
          <a:r>
            <a:rPr lang="en-US" sz="1800" b="0" kern="1200" dirty="0" smtClean="0">
              <a:solidFill>
                <a:schemeClr val="tx1"/>
              </a:solidFill>
              <a:effectLst/>
            </a:rPr>
            <a:t>Spiritual: reaction to the influence of demons or the testing of God.</a:t>
          </a:r>
          <a:endParaRPr lang="en-US" sz="1800" b="0" kern="1200" dirty="0">
            <a:solidFill>
              <a:schemeClr val="tx1"/>
            </a:solidFill>
            <a:effectLst/>
          </a:endParaRPr>
        </a:p>
      </dsp:txBody>
      <dsp:txXfrm rot="16200000">
        <a:off x="990599" y="-990599"/>
        <a:ext cx="2400300" cy="4381500"/>
      </dsp:txXfrm>
    </dsp:sp>
    <dsp:sp modelId="{D894D33B-A76B-4D47-B7B7-3F1F4C2449F2}">
      <dsp:nvSpPr>
        <dsp:cNvPr id="0" name=""/>
        <dsp:cNvSpPr/>
      </dsp:nvSpPr>
      <dsp:spPr>
        <a:xfrm>
          <a:off x="4381500" y="0"/>
          <a:ext cx="4381500" cy="3200400"/>
        </a:xfrm>
        <a:prstGeom prst="round1Rect">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100000"/>
            </a:lnSpc>
            <a:spcBef>
              <a:spcPct val="0"/>
            </a:spcBef>
            <a:spcAft>
              <a:spcPct val="35000"/>
            </a:spcAft>
          </a:pPr>
          <a:r>
            <a:rPr lang="zh-CN" altLang="en-US" sz="2800" b="1" kern="1200" dirty="0" smtClean="0">
              <a:solidFill>
                <a:schemeClr val="tx1"/>
              </a:solidFill>
              <a:effectLst/>
            </a:rPr>
            <a:t>情感：对生活中发生的悲伤或灾难的自然反应。</a:t>
          </a:r>
          <a:endParaRPr lang="en-US" sz="1800" b="0" kern="1200" dirty="0" smtClean="0">
            <a:solidFill>
              <a:schemeClr val="tx1"/>
            </a:solidFill>
            <a:effectLst/>
          </a:endParaRPr>
        </a:p>
        <a:p>
          <a:pPr lvl="0" algn="ctr" defTabSz="1244600">
            <a:lnSpc>
              <a:spcPct val="100000"/>
            </a:lnSpc>
            <a:spcBef>
              <a:spcPct val="0"/>
            </a:spcBef>
            <a:spcAft>
              <a:spcPct val="35000"/>
            </a:spcAft>
          </a:pPr>
          <a:r>
            <a:rPr lang="en-US" sz="1800" b="0" kern="1200" dirty="0" smtClean="0">
              <a:solidFill>
                <a:schemeClr val="tx1"/>
              </a:solidFill>
              <a:effectLst/>
            </a:rPr>
            <a:t>Emotional: Natural reaction to sad or difficult events that happen in life.</a:t>
          </a:r>
          <a:endParaRPr lang="en-US" sz="1800" b="0" kern="1200" dirty="0">
            <a:solidFill>
              <a:schemeClr val="tx1"/>
            </a:solidFill>
            <a:effectLst/>
          </a:endParaRPr>
        </a:p>
      </dsp:txBody>
      <dsp:txXfrm>
        <a:off x="4381500" y="0"/>
        <a:ext cx="4381500" cy="2400300"/>
      </dsp:txXfrm>
    </dsp:sp>
    <dsp:sp modelId="{858AACE1-138E-4C65-AD6C-36D189249D1F}">
      <dsp:nvSpPr>
        <dsp:cNvPr id="0" name=""/>
        <dsp:cNvSpPr/>
      </dsp:nvSpPr>
      <dsp:spPr>
        <a:xfrm rot="10800000">
          <a:off x="0" y="3200400"/>
          <a:ext cx="4381500" cy="3200400"/>
        </a:xfrm>
        <a:prstGeom prst="round1Rect">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100000"/>
            </a:lnSpc>
            <a:spcBef>
              <a:spcPct val="0"/>
            </a:spcBef>
            <a:spcAft>
              <a:spcPct val="35000"/>
            </a:spcAft>
          </a:pPr>
          <a:r>
            <a:rPr lang="zh-CN" altLang="en-US" sz="2800" b="1" kern="1200" dirty="0" smtClean="0">
              <a:solidFill>
                <a:schemeClr val="tx1"/>
              </a:solidFill>
              <a:effectLst/>
            </a:rPr>
            <a:t>社交：对周围人群影响的自然反应。</a:t>
          </a:r>
          <a:endParaRPr lang="en-US" sz="1800" b="0" kern="1200" dirty="0" smtClean="0">
            <a:solidFill>
              <a:schemeClr val="tx1"/>
            </a:solidFill>
            <a:effectLst/>
          </a:endParaRPr>
        </a:p>
        <a:p>
          <a:pPr lvl="0" algn="ctr" defTabSz="1244600">
            <a:lnSpc>
              <a:spcPct val="100000"/>
            </a:lnSpc>
            <a:spcBef>
              <a:spcPct val="0"/>
            </a:spcBef>
            <a:spcAft>
              <a:spcPct val="35000"/>
            </a:spcAft>
          </a:pPr>
          <a:r>
            <a:rPr lang="en-US" sz="1800" b="0" kern="1200" dirty="0" smtClean="0">
              <a:solidFill>
                <a:schemeClr val="tx1"/>
              </a:solidFill>
              <a:effectLst/>
            </a:rPr>
            <a:t>Social: Natural reaction to the influence of those around you. </a:t>
          </a:r>
          <a:endParaRPr lang="en-US" sz="1800" b="0" kern="1200" dirty="0">
            <a:solidFill>
              <a:schemeClr val="tx1"/>
            </a:solidFill>
            <a:effectLst/>
          </a:endParaRPr>
        </a:p>
      </dsp:txBody>
      <dsp:txXfrm rot="10800000">
        <a:off x="0" y="4000500"/>
        <a:ext cx="4381500" cy="2400300"/>
      </dsp:txXfrm>
    </dsp:sp>
    <dsp:sp modelId="{2962D87E-2004-45A3-BDF7-4DAC13712CF3}">
      <dsp:nvSpPr>
        <dsp:cNvPr id="0" name=""/>
        <dsp:cNvSpPr/>
      </dsp:nvSpPr>
      <dsp:spPr>
        <a:xfrm rot="5400000">
          <a:off x="4972049" y="2609850"/>
          <a:ext cx="3200400" cy="4381500"/>
        </a:xfrm>
        <a:prstGeom prst="round1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100000"/>
            </a:lnSpc>
            <a:spcBef>
              <a:spcPct val="0"/>
            </a:spcBef>
            <a:spcAft>
              <a:spcPct val="35000"/>
            </a:spcAft>
          </a:pPr>
          <a:r>
            <a:rPr lang="zh-CN" altLang="en-US" sz="2800" b="1" kern="1200" dirty="0" smtClean="0">
              <a:solidFill>
                <a:schemeClr val="tx1"/>
              </a:solidFill>
              <a:effectLst/>
            </a:rPr>
            <a:t>身体：维持情感生活平衡的化学物质失去平衡。</a:t>
          </a:r>
          <a:endParaRPr lang="en-US" sz="1800" b="0" kern="1200" dirty="0" smtClean="0">
            <a:solidFill>
              <a:schemeClr val="tx1"/>
            </a:solidFill>
            <a:effectLst/>
          </a:endParaRPr>
        </a:p>
        <a:p>
          <a:pPr lvl="0" algn="ctr" defTabSz="1244600">
            <a:lnSpc>
              <a:spcPct val="100000"/>
            </a:lnSpc>
            <a:spcBef>
              <a:spcPct val="0"/>
            </a:spcBef>
            <a:spcAft>
              <a:spcPct val="35000"/>
            </a:spcAft>
          </a:pPr>
          <a:r>
            <a:rPr lang="en-US" sz="1800" b="0" kern="1200" dirty="0" smtClean="0">
              <a:solidFill>
                <a:schemeClr val="tx1"/>
              </a:solidFill>
              <a:effectLst/>
            </a:rPr>
            <a:t>Physical: Imbalance of body chemicals that sustain a balanced emotional life. </a:t>
          </a:r>
          <a:endParaRPr lang="en-US" sz="1800" b="0" kern="1200" dirty="0">
            <a:solidFill>
              <a:schemeClr val="tx1"/>
            </a:solidFill>
            <a:effectLst/>
          </a:endParaRPr>
        </a:p>
      </dsp:txBody>
      <dsp:txXfrm rot="5400000">
        <a:off x="5372100" y="3009900"/>
        <a:ext cx="2400300" cy="4381500"/>
      </dsp:txXfrm>
    </dsp:sp>
    <dsp:sp modelId="{3F59A3F1-3413-4D59-AAE6-3271A6EE361C}">
      <dsp:nvSpPr>
        <dsp:cNvPr id="0" name=""/>
        <dsp:cNvSpPr/>
      </dsp:nvSpPr>
      <dsp:spPr>
        <a:xfrm>
          <a:off x="2286003" y="2400300"/>
          <a:ext cx="4190992" cy="1600200"/>
        </a:xfrm>
        <a:prstGeom prst="roundRect">
          <a:avLst/>
        </a:prstGeom>
        <a:solidFill>
          <a:srgbClr val="FFFF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eaLnBrk="1" fontAlgn="auto" latinLnBrk="0" hangingPunct="1">
            <a:lnSpc>
              <a:spcPct val="100000"/>
            </a:lnSpc>
            <a:spcBef>
              <a:spcPct val="0"/>
            </a:spcBef>
            <a:spcAft>
              <a:spcPts val="0"/>
            </a:spcAft>
          </a:pPr>
          <a:r>
            <a:rPr lang="zh-CN" altLang="en-US"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sym typeface="+mn-ea"/>
            </a:rPr>
            <a:t>忧郁症有四</a:t>
          </a:r>
          <a:r>
            <a:rPr lang="zh-CN" altLang="en-US"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sym typeface="+mn-ea"/>
            </a:rPr>
            <a:t>种</a:t>
          </a:r>
          <a:endParaRPr lang="en-US" altLang="zh-CN"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sym typeface="+mn-ea"/>
          </a:endParaRPr>
        </a:p>
        <a:p>
          <a:pPr lvl="0" algn="ctr" defTabSz="1244600" eaLnBrk="1" fontAlgn="auto" latinLnBrk="0" hangingPunct="1">
            <a:lnSpc>
              <a:spcPct val="100000"/>
            </a:lnSpc>
            <a:spcBef>
              <a:spcPct val="0"/>
            </a:spcBef>
            <a:spcAft>
              <a:spcPts val="0"/>
            </a:spcAft>
          </a:pPr>
          <a:r>
            <a:rPr lang="zh-CN" altLang="en-US"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sym typeface="+mn-ea"/>
            </a:rPr>
            <a:t>可</a:t>
          </a:r>
          <a:r>
            <a:rPr lang="zh-CN" altLang="en-US" sz="2800" kern="1200" dirty="0" smtClean="0">
              <a:solidFill>
                <a:schemeClr val="tx1"/>
              </a:solidFill>
              <a:effectLst>
                <a:outerShdw blurRad="38100" dist="38100" dir="2700000" algn="tl">
                  <a:srgbClr val="000000">
                    <a:alpha val="43137"/>
                  </a:srgbClr>
                </a:outerShdw>
              </a:effectLst>
              <a:latin typeface="Arial Black" panose="020B0A04020102020204" pitchFamily="34" charset="0"/>
              <a:sym typeface="+mn-ea"/>
            </a:rPr>
            <a:t>能的来源</a:t>
          </a:r>
          <a:endParaRPr lang="en-US" sz="2800" b="1" kern="1200" dirty="0" smtClean="0">
            <a:solidFill>
              <a:schemeClr val="tx1"/>
            </a:solidFill>
            <a:effectLst/>
            <a:latin typeface="+mj-lt"/>
          </a:endParaRPr>
        </a:p>
        <a:p>
          <a:pPr lvl="0" algn="ctr" defTabSz="1244600" eaLnBrk="1" fontAlgn="auto" latinLnBrk="0" hangingPunct="1">
            <a:lnSpc>
              <a:spcPct val="100000"/>
            </a:lnSpc>
            <a:spcBef>
              <a:spcPct val="0"/>
            </a:spcBef>
            <a:spcAft>
              <a:spcPts val="0"/>
            </a:spcAft>
          </a:pPr>
          <a:r>
            <a:rPr lang="en-US" sz="2000" b="1" kern="1200" dirty="0" smtClean="0">
              <a:solidFill>
                <a:schemeClr val="tx1"/>
              </a:solidFill>
              <a:effectLst/>
              <a:latin typeface="+mj-lt"/>
            </a:rPr>
            <a:t>Depression has                                             4 possible origins</a:t>
          </a:r>
          <a:endParaRPr lang="en-US" sz="2000" b="1" kern="1200" dirty="0">
            <a:solidFill>
              <a:schemeClr val="tx1"/>
            </a:solidFill>
            <a:effectLst/>
            <a:latin typeface="+mj-lt"/>
          </a:endParaRPr>
        </a:p>
      </dsp:txBody>
      <dsp:txXfrm>
        <a:off x="2286003" y="2400300"/>
        <a:ext cx="4190992" cy="16002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2">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pPr/>
              <a:t>8/24/2020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8/24/2020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9624D0-EB23-46F0-9283-240D6201749B}"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BEFFB-D075-4A80-A3E1-3053C053F2BF}" type="datetimeFigureOut">
              <a:rPr lang="en-US" smtClean="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0BEFFB-D075-4A80-A3E1-3053C053F2BF}" type="datetimeFigureOut">
              <a:rPr lang="en-US" smtClean="0"/>
              <a:pPr/>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0BEFFB-D075-4A80-A3E1-3053C053F2BF}" type="datetimeFigureOut">
              <a:rPr lang="en-US" smtClean="0"/>
              <a:pPr/>
              <a:t>8/24/2020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0BEFFB-D075-4A80-A3E1-3053C053F2BF}" type="datetimeFigureOut">
              <a:rPr lang="en-US" smtClean="0"/>
              <a:pPr/>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BEFFB-D075-4A80-A3E1-3053C053F2BF}" type="datetimeFigureOut">
              <a:rPr lang="en-US" smtClean="0"/>
              <a:pPr/>
              <a:t>8/24/2020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EFFB-D075-4A80-A3E1-3053C053F2BF}" type="datetimeFigureOut">
              <a:rPr lang="en-US" smtClean="0"/>
              <a:pPr/>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EFFB-D075-4A80-A3E1-3053C053F2BF}" type="datetimeFigureOut">
              <a:rPr lang="en-US" smtClean="0"/>
              <a:pPr/>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BEFFB-D075-4A80-A3E1-3053C053F2BF}" type="datetimeFigureOut">
              <a:rPr lang="en-US" smtClean="0"/>
              <a:pPr/>
              <a:t>8/24/2020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67119-FA63-4D00-93C5-D404FCAC466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file:///C:\Users\toonups\Music\Ppt%20SOUND%20CLIPS\amazing%20race.mp3" TargetMode="External"/><Relationship Id="rId2" Type="http://schemas.openxmlformats.org/officeDocument/2006/relationships/slideLayout" Target="../slideLayouts/slideLayout6.xml"/><Relationship Id="rId1" Type="http://schemas.openxmlformats.org/officeDocument/2006/relationships/audio" Target="file:///C:\Users\toonups\Music\Ppt%20SOUND%20CLIPS\amazing%20race.mp3"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bible.logos.com/passage/niv/Luke%208.27-33" TargetMode="External"/><Relationship Id="rId2" Type="http://schemas.openxmlformats.org/officeDocument/2006/relationships/hyperlink" Target="http://bible.logos.com/passage/niv/Luke%204.33-35" TargetMode="External"/><Relationship Id="rId1" Type="http://schemas.openxmlformats.org/officeDocument/2006/relationships/slideLayout" Target="../slideLayouts/slideLayout7.xml"/><Relationship Id="rId6" Type="http://schemas.openxmlformats.org/officeDocument/2006/relationships/hyperlink" Target="http://bible.logos.com/passage/niv/James%204.7" TargetMode="External"/><Relationship Id="rId5" Type="http://schemas.openxmlformats.org/officeDocument/2006/relationships/hyperlink" Target="http://bible.logos.com/passage/niv/1%20Peter%205.8-9" TargetMode="External"/><Relationship Id="rId4" Type="http://schemas.openxmlformats.org/officeDocument/2006/relationships/hyperlink" Target="http://bible.logos.com/passage/niv/Matthew%2017.14-1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049962"/>
          </a:xfrm>
        </p:spPr>
        <p:txBody>
          <a:bodyPr>
            <a:normAutofit/>
          </a:bodyPr>
          <a:lstStyle/>
          <a:p>
            <a:r>
              <a:rPr lang="en-US" sz="6000" b="1" spc="50" dirty="0" smtClean="0">
                <a:ln w="11430"/>
                <a:effectLst>
                  <a:outerShdw blurRad="76200" dist="50800" dir="5400000" algn="tl" rotWithShape="0">
                    <a:srgbClr val="000000">
                      <a:alpha val="65000"/>
                    </a:srgbClr>
                  </a:outerShdw>
                </a:effectLst>
                <a:latin typeface="Arial Black" panose="020B0A04020102020204" pitchFamily="34" charset="0"/>
              </a:rPr>
              <a:t>HONEST ANSWERS </a:t>
            </a:r>
            <a:br>
              <a:rPr lang="en-US" sz="6000" b="1" spc="50" dirty="0" smtClean="0">
                <a:ln w="11430"/>
                <a:effectLst>
                  <a:outerShdw blurRad="76200" dist="50800" dir="5400000" algn="tl" rotWithShape="0">
                    <a:srgbClr val="000000">
                      <a:alpha val="65000"/>
                    </a:srgbClr>
                  </a:outerShdw>
                </a:effectLst>
                <a:latin typeface="Arial Black" panose="020B0A04020102020204" pitchFamily="34" charset="0"/>
              </a:rPr>
            </a:br>
            <a:r>
              <a:rPr lang="en-US" sz="6000" b="1" spc="50" dirty="0" smtClean="0">
                <a:ln w="11430"/>
                <a:effectLst>
                  <a:outerShdw blurRad="76200" dist="50800" dir="5400000" algn="tl" rotWithShape="0">
                    <a:srgbClr val="000000">
                      <a:alpha val="65000"/>
                    </a:srgbClr>
                  </a:outerShdw>
                </a:effectLst>
                <a:latin typeface="Arial Black" panose="020B0A04020102020204" pitchFamily="34" charset="0"/>
              </a:rPr>
              <a:t>to </a:t>
            </a:r>
            <a:br>
              <a:rPr lang="en-US" sz="6000" b="1" spc="50" dirty="0" smtClean="0">
                <a:ln w="11430"/>
                <a:effectLst>
                  <a:outerShdw blurRad="76200" dist="50800" dir="5400000" algn="tl" rotWithShape="0">
                    <a:srgbClr val="000000">
                      <a:alpha val="65000"/>
                    </a:srgbClr>
                  </a:outerShdw>
                </a:effectLst>
                <a:latin typeface="Arial Black" panose="020B0A04020102020204" pitchFamily="34" charset="0"/>
              </a:rPr>
            </a:br>
            <a:r>
              <a:rPr lang="en-US" sz="6000" b="1" spc="50" dirty="0" smtClean="0">
                <a:ln w="11430"/>
                <a:effectLst>
                  <a:outerShdw blurRad="76200" dist="50800" dir="5400000" algn="tl" rotWithShape="0">
                    <a:srgbClr val="000000">
                      <a:alpha val="65000"/>
                    </a:srgbClr>
                  </a:outerShdw>
                </a:effectLst>
                <a:latin typeface="Arial Black" panose="020B0A04020102020204" pitchFamily="34" charset="0"/>
              </a:rPr>
              <a:t>TOUGH QUESTIONS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br>
            <a:r>
              <a:rPr lang="en-US" sz="9600" dirty="0" smtClean="0">
                <a:latin typeface="Arial Black" panose="020B0A04020102020204" pitchFamily="34" charset="0"/>
              </a:rPr>
              <a:t>Part </a:t>
            </a:r>
            <a:r>
              <a:rPr lang="en-US" sz="9600" dirty="0" smtClean="0">
                <a:effectLst>
                  <a:outerShdw blurRad="38100" dist="38100" dir="2700000" algn="tl">
                    <a:srgbClr val="000000">
                      <a:alpha val="43137"/>
                    </a:srgbClr>
                  </a:outerShdw>
                </a:effectLst>
                <a:latin typeface="Arial Black" panose="020B0A04020102020204" pitchFamily="34" charset="0"/>
                <a:sym typeface="Wingdings" panose="05000000000000000000"/>
              </a:rPr>
              <a:t>5</a:t>
            </a:r>
            <a:endParaRPr lang="en-US" sz="9600" dirty="0">
              <a:effectLst>
                <a:outerShdw blurRad="38100" dist="38100" dir="2700000" algn="tl">
                  <a:srgbClr val="000000">
                    <a:alpha val="43137"/>
                  </a:srgbClr>
                </a:outerShdw>
              </a:effectLst>
              <a:latin typeface="Arial Black" panose="020B0A04020102020204" pitchFamily="34" charset="0"/>
            </a:endParaRPr>
          </a:p>
        </p:txBody>
      </p:sp>
      <p:pic>
        <p:nvPicPr>
          <p:cNvPr id="3" name="amazing race.mp3">
            <a:hlinkClick r:id="" action="ppaction://media"/>
          </p:cNvPr>
          <p:cNvPicPr>
            <a:picLocks noRot="1" noChangeAspect="1"/>
          </p:cNvPicPr>
          <p:nvPr>
            <a:audioFile r:link="rId1"/>
            <p:extLst>
              <p:ext uri="{DAA4B4D4-6D71-4841-9C94-3DE7FCFB9230}">
                <p14:media xmlns:p14="http://schemas.microsoft.com/office/powerpoint/2010/main" xmlns="" r:link="rId3"/>
              </p:ext>
            </p:extLst>
          </p:nvPr>
        </p:nvPicPr>
        <p:blipFill>
          <a:blip r:embed="rId4" cstate="print"/>
          <a:stretch>
            <a:fillRect/>
          </a:stretch>
        </p:blipFill>
        <p:spPr>
          <a:xfrm>
            <a:off x="4800600" y="259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oppedImage_4.jpg"/>
          <p:cNvPicPr>
            <a:picLocks noChangeAspect="1"/>
          </p:cNvPicPr>
          <p:nvPr/>
        </p:nvPicPr>
        <p:blipFill>
          <a:blip r:embed="rId2" cstate="print"/>
          <a:stretch>
            <a:fillRect/>
          </a:stretch>
        </p:blipFill>
        <p:spPr>
          <a:xfrm>
            <a:off x="5181600" y="990600"/>
            <a:ext cx="3493008" cy="5486400"/>
          </a:xfrm>
          <a:prstGeom prst="rect">
            <a:avLst/>
          </a:prstGeom>
        </p:spPr>
      </p:pic>
      <p:sp>
        <p:nvSpPr>
          <p:cNvPr id="4" name="Rounded Rectangular Callout 3"/>
          <p:cNvSpPr/>
          <p:nvPr/>
        </p:nvSpPr>
        <p:spPr>
          <a:xfrm>
            <a:off x="304800" y="381000"/>
            <a:ext cx="4419600" cy="2895600"/>
          </a:xfrm>
          <a:prstGeom prst="wedgeRoundRectCallout">
            <a:avLst>
              <a:gd name="adj1" fmla="val 58763"/>
              <a:gd name="adj2" fmla="val 42758"/>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7200" y="533400"/>
            <a:ext cx="4191000" cy="255454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6000" b="1" dirty="0" smtClean="0">
                <a:ln w="11430"/>
                <a:solidFill>
                  <a:schemeClr val="tx2">
                    <a:lumMod val="75000"/>
                  </a:schemeClr>
                </a:solidFill>
                <a:latin typeface="Arial Black" panose="020B0A04020102020204" pitchFamily="34" charset="0"/>
              </a:rPr>
              <a:t>基督徒会被鬼附吗？</a:t>
            </a:r>
            <a:endParaRPr lang="en-US" sz="6000" b="1" dirty="0" smtClean="0">
              <a:ln w="11430"/>
              <a:solidFill>
                <a:schemeClr val="tx2">
                  <a:lumMod val="75000"/>
                </a:schemeClr>
              </a:solidFill>
              <a:latin typeface="Arial Black" panose="020B0A04020102020204" pitchFamily="34" charset="0"/>
            </a:endParaRPr>
          </a:p>
          <a:p>
            <a:pPr algn="ctr"/>
            <a:r>
              <a:rPr lang="en-US" sz="2000" dirty="0" smtClean="0">
                <a:ln w="11430"/>
                <a:solidFill>
                  <a:schemeClr val="tx2">
                    <a:lumMod val="75000"/>
                  </a:schemeClr>
                </a:solidFill>
                <a:latin typeface="+mj-lt"/>
              </a:rPr>
              <a:t>Can a Christian </a:t>
            </a:r>
          </a:p>
          <a:p>
            <a:pPr algn="ctr"/>
            <a:r>
              <a:rPr lang="en-US" sz="2000" dirty="0" smtClean="0">
                <a:ln w="11430"/>
                <a:solidFill>
                  <a:schemeClr val="tx2">
                    <a:lumMod val="75000"/>
                  </a:schemeClr>
                </a:solidFill>
                <a:latin typeface="+mj-lt"/>
              </a:rPr>
              <a:t>be demon possessed?</a:t>
            </a:r>
            <a:endParaRPr lang="en-US" sz="2000" dirty="0">
              <a:ln w="11430"/>
              <a:solidFill>
                <a:schemeClr val="tx2">
                  <a:lumMod val="75000"/>
                </a:schemeClr>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descr="Chinese KJV Bible Released!"/>
          <p:cNvPicPr>
            <a:picLocks noChangeAspect="1" noChangeArrowheads="1"/>
          </p:cNvPicPr>
          <p:nvPr/>
        </p:nvPicPr>
        <p:blipFill>
          <a:blip r:embed="rId2" cstate="print"/>
          <a:srcRect/>
          <a:stretch>
            <a:fillRect/>
          </a:stretch>
        </p:blipFill>
        <p:spPr bwMode="auto">
          <a:xfrm>
            <a:off x="0" y="1981200"/>
            <a:ext cx="9090836" cy="4114800"/>
          </a:xfrm>
          <a:prstGeom prst="rect">
            <a:avLst/>
          </a:prstGeom>
          <a:noFill/>
        </p:spPr>
      </p:pic>
      <p:sp>
        <p:nvSpPr>
          <p:cNvPr id="2" name="Rectangle 1"/>
          <p:cNvSpPr/>
          <p:nvPr/>
        </p:nvSpPr>
        <p:spPr>
          <a:xfrm>
            <a:off x="0" y="6172200"/>
            <a:ext cx="9144000" cy="685800"/>
          </a:xfrm>
          <a:prstGeom prst="rect">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w="18415" cmpd="sng">
                  <a:solidFill>
                    <a:srgbClr val="FFFFFF"/>
                  </a:solidFill>
                  <a:prstDash val="solid"/>
                </a:ln>
                <a:solidFill>
                  <a:srgbClr val="FFFFFF"/>
                </a:solidFill>
              </a:rPr>
              <a:t>The Bible does not explicitly state whether a Christian can be possessed by a demon. </a:t>
            </a:r>
            <a:endParaRPr lang="en-US" sz="2000" dirty="0">
              <a:ln w="18415" cmpd="sng">
                <a:solidFill>
                  <a:srgbClr val="FFFFFF"/>
                </a:solidFill>
                <a:prstDash val="solid"/>
              </a:ln>
              <a:solidFill>
                <a:srgbClr val="FFFFFF"/>
              </a:solidFill>
            </a:endParaRPr>
          </a:p>
        </p:txBody>
      </p:sp>
      <p:sp>
        <p:nvSpPr>
          <p:cNvPr id="5" name="Rectangle 4"/>
          <p:cNvSpPr/>
          <p:nvPr/>
        </p:nvSpPr>
        <p:spPr>
          <a:xfrm>
            <a:off x="0" y="0"/>
            <a:ext cx="9144000" cy="2057400"/>
          </a:xfrm>
          <a:prstGeom prst="rect">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圣经并没有明确说明基督徒是否会被鬼附。</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5334000"/>
            <a:ext cx="9144000" cy="15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tx1"/>
                </a:solidFill>
              </a:rPr>
              <a:t>Some would say that since a Christian is indwelt by the Holy Spirit it would seem unlikely that the Holy Spirit would allow a demon to possess the same person He is indwelling. BUT…The Holy Spirit is EVERYWHERE and therefore indwells </a:t>
            </a:r>
          </a:p>
          <a:p>
            <a:pPr algn="ctr"/>
            <a:r>
              <a:rPr lang="en-US" sz="2000" dirty="0" smtClean="0">
                <a:solidFill>
                  <a:schemeClr val="tx1"/>
                </a:solidFill>
              </a:rPr>
              <a:t>EVERYWHERE demons dwell.</a:t>
            </a:r>
            <a:endParaRPr lang="en-US" sz="2000" dirty="0">
              <a:solidFill>
                <a:schemeClr val="tx1"/>
              </a:solidFill>
            </a:endParaRPr>
          </a:p>
        </p:txBody>
      </p:sp>
      <p:sp>
        <p:nvSpPr>
          <p:cNvPr id="5" name="Rectangle 4"/>
          <p:cNvSpPr/>
          <p:nvPr/>
        </p:nvSpPr>
        <p:spPr>
          <a:xfrm>
            <a:off x="0" y="0"/>
            <a:ext cx="9144000" cy="5257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4800" dirty="0" smtClean="0">
                <a:ln>
                  <a:solidFill>
                    <a:schemeClr val="tx1"/>
                  </a:solidFill>
                </a:ln>
              </a:rPr>
              <a:t>有人说既然基督徒有圣灵内住，</a:t>
            </a:r>
            <a:endParaRPr lang="en-US" altLang="zh-CN" sz="4800" dirty="0" smtClean="0">
              <a:ln>
                <a:solidFill>
                  <a:schemeClr val="tx1"/>
                </a:solidFill>
              </a:ln>
            </a:endParaRPr>
          </a:p>
          <a:p>
            <a:pPr algn="ctr"/>
            <a:r>
              <a:rPr lang="zh-CN" altLang="en-US" sz="4800" dirty="0" smtClean="0">
                <a:ln>
                  <a:solidFill>
                    <a:schemeClr val="tx1"/>
                  </a:solidFill>
                </a:ln>
              </a:rPr>
              <a:t>似乎不可能圣灵会允许邪灵附身</a:t>
            </a:r>
            <a:endParaRPr lang="en-US" altLang="zh-CN" sz="4800" dirty="0" smtClean="0">
              <a:ln>
                <a:solidFill>
                  <a:schemeClr val="tx1"/>
                </a:solidFill>
              </a:ln>
            </a:endParaRPr>
          </a:p>
          <a:p>
            <a:pPr algn="ctr"/>
            <a:r>
              <a:rPr lang="zh-CN" altLang="en-US" sz="4800" dirty="0" smtClean="0">
                <a:ln>
                  <a:solidFill>
                    <a:schemeClr val="tx1"/>
                  </a:solidFill>
                </a:ln>
              </a:rPr>
              <a:t>在他内住的这人身上。然而，</a:t>
            </a:r>
            <a:endParaRPr lang="en-US" sz="4800" dirty="0" smtClean="0">
              <a:ln>
                <a:solidFill>
                  <a:schemeClr val="tx1"/>
                </a:solidFill>
              </a:ln>
            </a:endParaRPr>
          </a:p>
          <a:p>
            <a:pPr algn="ctr"/>
            <a:r>
              <a:rPr lang="zh-CN" altLang="en-US" sz="4800" b="1" dirty="0" smtClean="0">
                <a:ln>
                  <a:solidFill>
                    <a:schemeClr val="tx1"/>
                  </a:solidFill>
                </a:ln>
                <a:solidFill>
                  <a:srgbClr val="C00000"/>
                </a:solidFill>
              </a:rPr>
              <a:t>圣灵无处不在，</a:t>
            </a:r>
            <a:endParaRPr lang="en-US" altLang="zh-CN" sz="4800" b="1" dirty="0" smtClean="0">
              <a:ln>
                <a:solidFill>
                  <a:schemeClr val="tx1"/>
                </a:solidFill>
              </a:ln>
              <a:solidFill>
                <a:srgbClr val="C00000"/>
              </a:solidFill>
            </a:endParaRPr>
          </a:p>
          <a:p>
            <a:pPr algn="ctr"/>
            <a:r>
              <a:rPr lang="zh-CN" altLang="en-US" sz="4800" b="1" dirty="0" smtClean="0">
                <a:ln>
                  <a:solidFill>
                    <a:schemeClr val="tx1"/>
                  </a:solidFill>
                </a:ln>
                <a:solidFill>
                  <a:srgbClr val="C00000"/>
                </a:solidFill>
              </a:rPr>
              <a:t>所以凡邪灵居住的地方，</a:t>
            </a:r>
            <a:endParaRPr lang="en-US" altLang="zh-CN" sz="4800" b="1" dirty="0" smtClean="0">
              <a:ln>
                <a:solidFill>
                  <a:schemeClr val="tx1"/>
                </a:solidFill>
              </a:ln>
              <a:solidFill>
                <a:srgbClr val="C00000"/>
              </a:solidFill>
            </a:endParaRPr>
          </a:p>
          <a:p>
            <a:pPr algn="ctr"/>
            <a:r>
              <a:rPr lang="zh-CN" altLang="en-US" sz="4800" b="1" dirty="0" smtClean="0">
                <a:ln>
                  <a:solidFill>
                    <a:schemeClr val="tx1"/>
                  </a:solidFill>
                </a:ln>
                <a:solidFill>
                  <a:srgbClr val="C00000"/>
                </a:solidFill>
              </a:rPr>
              <a:t>圣灵也在。</a:t>
            </a:r>
            <a:endParaRPr lang="en-US" sz="4800" b="1" dirty="0">
              <a:ln>
                <a:solidFill>
                  <a:schemeClr val="tx1"/>
                </a:solidFill>
              </a:ln>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Notice that in all the N.T. passages dealing with spiritual warfare, </a:t>
            </a:r>
          </a:p>
          <a:p>
            <a:pPr algn="ctr"/>
            <a:r>
              <a:rPr lang="en-US" sz="2000" dirty="0" smtClean="0"/>
              <a:t>we are never told to cast a demon out of a believer. Believers are</a:t>
            </a:r>
          </a:p>
          <a:p>
            <a:pPr algn="ctr"/>
            <a:r>
              <a:rPr lang="en-US" sz="2000" dirty="0" smtClean="0"/>
              <a:t> told to resist the devil never instructed to cast him out.</a:t>
            </a:r>
            <a:endParaRPr lang="en-US" sz="2000" dirty="0">
              <a:ln w="18415" cmpd="sng">
                <a:solidFill>
                  <a:srgbClr val="FFFFFF"/>
                </a:solidFill>
                <a:prstDash val="solid"/>
              </a:ln>
              <a:solidFill>
                <a:srgbClr val="FFFFFF"/>
              </a:solidFill>
            </a:endParaRPr>
          </a:p>
        </p:txBody>
      </p:sp>
      <p:sp>
        <p:nvSpPr>
          <p:cNvPr id="5" name="Rectangle 4"/>
          <p:cNvSpPr/>
          <p:nvPr/>
        </p:nvSpPr>
        <p:spPr>
          <a:xfrm>
            <a:off x="0" y="0"/>
            <a:ext cx="9144000" cy="54864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ln>
                  <a:solidFill>
                    <a:schemeClr val="tx1"/>
                  </a:solidFill>
                </a:ln>
                <a:solidFill>
                  <a:srgbClr val="C00000"/>
                </a:solidFill>
                <a:effectLst>
                  <a:outerShdw blurRad="38100" dist="38100" dir="2700000" algn="tl">
                    <a:srgbClr val="000000">
                      <a:alpha val="43137"/>
                    </a:srgbClr>
                  </a:outerShdw>
                </a:effectLst>
              </a:rPr>
              <a:t>注意到在新约所有关于属灵争战的经文里，从未告诉我们要给信徒赶鬼。信徒被告知要抵抗魔鬼但没有告知要赶鬼出来。</a:t>
            </a:r>
            <a:endParaRPr lang="en-US" sz="4800" b="1" dirty="0">
              <a:ln>
                <a:solidFill>
                  <a:schemeClr val="tx1"/>
                </a:solidFill>
              </a:ln>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52400" y="2133600"/>
            <a:ext cx="8839200" cy="5677535"/>
          </a:xfrm>
          <a:prstGeom prst="rect">
            <a:avLst/>
          </a:prstGeom>
          <a:noFill/>
        </p:spPr>
        <p:txBody>
          <a:bodyPr wrap="square" rtlCol="0">
            <a:spAutoFit/>
          </a:bodyPr>
          <a:lstStyle/>
          <a:p>
            <a:pPr marL="59055" indent="-59055"/>
            <a:r>
              <a:rPr lang="zh-CN" altLang="en-US" sz="4000" b="1" dirty="0" smtClean="0">
                <a:solidFill>
                  <a:srgbClr val="FF0000"/>
                </a:solidFill>
              </a:rPr>
              <a:t>邪灵附身</a:t>
            </a:r>
            <a:r>
              <a:rPr lang="zh-CN" altLang="en-US" sz="4000" b="1" dirty="0" smtClean="0"/>
              <a:t>包括鬼魔对某人的思想</a:t>
            </a:r>
            <a:r>
              <a:rPr lang="en-US" altLang="zh-CN" sz="4000" b="1" dirty="0" smtClean="0"/>
              <a:t>/</a:t>
            </a:r>
            <a:r>
              <a:rPr lang="zh-CN" altLang="en-US" sz="4000" b="1" dirty="0" smtClean="0"/>
              <a:t>行为有直接的控制</a:t>
            </a:r>
            <a:r>
              <a:rPr lang="en-US" altLang="zh-CN" sz="4000" b="1" dirty="0" smtClean="0"/>
              <a:t>. </a:t>
            </a:r>
            <a:r>
              <a:rPr lang="en-US" altLang="zh-CN" sz="4000" dirty="0" smtClean="0">
                <a:solidFill>
                  <a:srgbClr val="0070C0"/>
                </a:solidFill>
              </a:rPr>
              <a:t>(</a:t>
            </a:r>
            <a:r>
              <a:rPr lang="zh-CN" altLang="en-US" sz="3200" dirty="0" smtClean="0">
                <a:solidFill>
                  <a:srgbClr val="0000FF"/>
                </a:solidFill>
              </a:rPr>
              <a:t>路</a:t>
            </a:r>
            <a:r>
              <a:rPr lang="en-US" altLang="zh-CN" sz="3200" dirty="0" smtClean="0">
                <a:solidFill>
                  <a:srgbClr val="0000FF"/>
                </a:solidFill>
              </a:rPr>
              <a:t>4:33-35;8:27-33;</a:t>
            </a:r>
            <a:r>
              <a:rPr lang="zh-CN" altLang="en-US" sz="3200" dirty="0" smtClean="0">
                <a:solidFill>
                  <a:srgbClr val="0000FF"/>
                </a:solidFill>
              </a:rPr>
              <a:t>太</a:t>
            </a:r>
            <a:r>
              <a:rPr lang="en-US" altLang="zh-CN" sz="3200" dirty="0" smtClean="0">
                <a:solidFill>
                  <a:srgbClr val="0000FF"/>
                </a:solidFill>
              </a:rPr>
              <a:t>17:14-18)</a:t>
            </a:r>
            <a:endParaRPr lang="en-US" sz="3200" dirty="0" smtClean="0">
              <a:solidFill>
                <a:srgbClr val="0000FF"/>
              </a:solidFill>
            </a:endParaRPr>
          </a:p>
          <a:p>
            <a:pPr marL="465455" indent="-465455"/>
            <a:r>
              <a:rPr lang="en-US" sz="2000" dirty="0" smtClean="0">
                <a:solidFill>
                  <a:srgbClr val="FF0000"/>
                </a:solidFill>
              </a:rPr>
              <a:t>Demon possession </a:t>
            </a:r>
            <a:r>
              <a:rPr lang="en-US" sz="2000" dirty="0" smtClean="0"/>
              <a:t>involves a demon having direct control over the thoughts and/or actions of a person(</a:t>
            </a:r>
            <a:r>
              <a:rPr lang="en-US" sz="2000" dirty="0" smtClean="0">
                <a:hlinkClick r:id="rId2"/>
              </a:rPr>
              <a:t>Luke 4:33-35</a:t>
            </a:r>
            <a:r>
              <a:rPr lang="en-US" sz="2000" dirty="0" smtClean="0"/>
              <a:t>; </a:t>
            </a:r>
            <a:r>
              <a:rPr lang="en-US" sz="2000" dirty="0" smtClean="0">
                <a:hlinkClick r:id="rId3"/>
              </a:rPr>
              <a:t>8:27-33</a:t>
            </a:r>
            <a:r>
              <a:rPr lang="en-US" sz="2000" dirty="0" smtClean="0"/>
              <a:t>; </a:t>
            </a:r>
            <a:r>
              <a:rPr lang="en-US" sz="2000" dirty="0" smtClean="0">
                <a:hlinkClick r:id="rId4"/>
              </a:rPr>
              <a:t>Matt. 17:14-18</a:t>
            </a:r>
            <a:r>
              <a:rPr lang="en-US" sz="2000" dirty="0" smtClean="0"/>
              <a:t>).</a:t>
            </a:r>
          </a:p>
          <a:p>
            <a:pPr marL="465455" indent="-465455"/>
            <a:endParaRPr lang="en-US" sz="1100" b="1" dirty="0" smtClean="0">
              <a:effectLst>
                <a:outerShdw blurRad="38100" dist="38100" dir="2700000" algn="tl">
                  <a:srgbClr val="000000">
                    <a:alpha val="43137"/>
                  </a:srgbClr>
                </a:outerShdw>
              </a:effectLst>
            </a:endParaRPr>
          </a:p>
          <a:p>
            <a:pPr marL="59055" indent="-59055"/>
            <a:r>
              <a:rPr lang="zh-CN" altLang="en-US" sz="4000" b="1" dirty="0" smtClean="0">
                <a:solidFill>
                  <a:srgbClr val="FF0000"/>
                </a:solidFill>
              </a:rPr>
              <a:t>邪灵压迫</a:t>
            </a:r>
            <a:r>
              <a:rPr lang="zh-CN" altLang="en-US" sz="4000" b="1" dirty="0" smtClean="0"/>
              <a:t>或影响包括一个或多个鬼魔在属灵上攻击一个人，怂恿他或她做出罪恶的行为。</a:t>
            </a:r>
            <a:r>
              <a:rPr lang="en-US" altLang="zh-CN" sz="3200" dirty="0" smtClean="0">
                <a:solidFill>
                  <a:srgbClr val="0000FF"/>
                </a:solidFill>
              </a:rPr>
              <a:t>(</a:t>
            </a:r>
            <a:r>
              <a:rPr lang="zh-CN" altLang="en-US" sz="3200" dirty="0" smtClean="0">
                <a:solidFill>
                  <a:srgbClr val="0000FF"/>
                </a:solidFill>
              </a:rPr>
              <a:t>彼前</a:t>
            </a:r>
            <a:r>
              <a:rPr lang="en-US" altLang="zh-CN" sz="3200" dirty="0" smtClean="0">
                <a:solidFill>
                  <a:srgbClr val="0000FF"/>
                </a:solidFill>
              </a:rPr>
              <a:t>5:8-9;</a:t>
            </a:r>
            <a:r>
              <a:rPr lang="zh-CN" altLang="en-US" sz="3200" dirty="0" smtClean="0">
                <a:solidFill>
                  <a:srgbClr val="0000FF"/>
                </a:solidFill>
              </a:rPr>
              <a:t>雅</a:t>
            </a:r>
            <a:r>
              <a:rPr lang="en-US" altLang="zh-CN" sz="3200" dirty="0" smtClean="0">
                <a:solidFill>
                  <a:srgbClr val="0000FF"/>
                </a:solidFill>
              </a:rPr>
              <a:t>4:7)</a:t>
            </a:r>
            <a:endParaRPr lang="en-US" sz="3200" dirty="0" smtClean="0">
              <a:solidFill>
                <a:srgbClr val="0000FF"/>
              </a:solidFill>
            </a:endParaRPr>
          </a:p>
          <a:p>
            <a:pPr marL="465455" indent="-465455"/>
            <a:r>
              <a:rPr lang="en-US" sz="2000" dirty="0" smtClean="0">
                <a:solidFill>
                  <a:srgbClr val="FF0000"/>
                </a:solidFill>
              </a:rPr>
              <a:t>Demon oppression </a:t>
            </a:r>
            <a:r>
              <a:rPr lang="en-US" sz="2000" dirty="0" smtClean="0"/>
              <a:t>or influence involves a demon or demons attacking a person spiritually and/or encouraging him/her into sinful behavior(</a:t>
            </a:r>
            <a:r>
              <a:rPr lang="en-US" sz="2000" dirty="0" smtClean="0">
                <a:hlinkClick r:id="rId5"/>
              </a:rPr>
              <a:t>1 </a:t>
            </a:r>
            <a:r>
              <a:rPr lang="en-US" sz="2000" dirty="0" err="1" smtClean="0">
                <a:hlinkClick r:id="rId5"/>
              </a:rPr>
              <a:t>Pe</a:t>
            </a:r>
            <a:r>
              <a:rPr lang="en-US" sz="2000" dirty="0" smtClean="0">
                <a:hlinkClick r:id="rId5"/>
              </a:rPr>
              <a:t> 5:8-9</a:t>
            </a:r>
            <a:r>
              <a:rPr lang="en-US" sz="2000" dirty="0" smtClean="0"/>
              <a:t>; </a:t>
            </a:r>
            <a:r>
              <a:rPr lang="en-US" sz="2000" dirty="0" err="1" smtClean="0">
                <a:hlinkClick r:id="rId6"/>
              </a:rPr>
              <a:t>Ja</a:t>
            </a:r>
            <a:r>
              <a:rPr lang="en-US" sz="2000" dirty="0" smtClean="0">
                <a:hlinkClick r:id="rId6"/>
              </a:rPr>
              <a:t> 4:7</a:t>
            </a:r>
            <a:r>
              <a:rPr lang="en-US" sz="2000" dirty="0" smtClean="0"/>
              <a:t>).</a:t>
            </a:r>
            <a:r>
              <a:rPr lang="en-US" sz="2000" dirty="0" smtClean="0">
                <a:effectLst>
                  <a:outerShdw blurRad="38100" dist="38100" dir="2700000" algn="tl">
                    <a:srgbClr val="000000">
                      <a:alpha val="43137"/>
                    </a:srgbClr>
                  </a:outerShdw>
                </a:effectLst>
              </a:rPr>
              <a:t> </a:t>
            </a:r>
            <a:endParaRPr lang="en-US" sz="2000" dirty="0">
              <a:effectLst>
                <a:outerShdw blurRad="38100" dist="38100" dir="2700000" algn="tl">
                  <a:srgbClr val="000000">
                    <a:alpha val="43137"/>
                  </a:srgbClr>
                </a:outerShdw>
              </a:effectLst>
            </a:endParaRPr>
          </a:p>
        </p:txBody>
      </p:sp>
      <p:sp>
        <p:nvSpPr>
          <p:cNvPr id="4" name="Rectangle 3"/>
          <p:cNvSpPr/>
          <p:nvPr/>
        </p:nvSpPr>
        <p:spPr>
          <a:xfrm>
            <a:off x="0" y="0"/>
            <a:ext cx="9144000" cy="20574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4800" b="1" dirty="0" smtClean="0">
                <a:ln>
                  <a:solidFill>
                    <a:schemeClr val="tx1"/>
                  </a:solidFill>
                </a:ln>
                <a:solidFill>
                  <a:srgbClr val="C00000"/>
                </a:solidFill>
              </a:rPr>
              <a:t>有人相信基督徒可能被鬼压迫，但不会被附身。区别是</a:t>
            </a:r>
            <a:r>
              <a:rPr lang="en-US" altLang="zh-CN" sz="4800" b="1" dirty="0" smtClean="0">
                <a:ln>
                  <a:solidFill>
                    <a:schemeClr val="tx1"/>
                  </a:solidFill>
                </a:ln>
                <a:solidFill>
                  <a:srgbClr val="C00000"/>
                </a:solidFill>
              </a:rPr>
              <a:t>….</a:t>
            </a:r>
          </a:p>
          <a:p>
            <a:pPr algn="ctr"/>
            <a:r>
              <a:rPr lang="en-US" sz="2000" dirty="0" smtClean="0">
                <a:solidFill>
                  <a:schemeClr val="tx1"/>
                </a:solidFill>
              </a:rPr>
              <a:t>Some believe Christians can be oppressed, but not possessed. The difference is…</a:t>
            </a:r>
          </a:p>
          <a:p>
            <a:pPr algn="ctr"/>
            <a:endParaRPr lang="en-US" sz="4800" b="1" dirty="0">
              <a:ln>
                <a:solidFill>
                  <a:schemeClr val="tx1"/>
                </a:solidFill>
              </a:ln>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59436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80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rPr>
              <a:t>现在问题变成</a:t>
            </a:r>
            <a:r>
              <a:rPr lang="en-US" altLang="zh-CN" sz="80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rPr>
              <a:t>:</a:t>
            </a:r>
            <a:r>
              <a:rPr lang="zh-CN" altLang="en-US" sz="80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rPr>
              <a:t>一个基督徒是否可能让自己的意念和行为被鬼控制呢？</a:t>
            </a:r>
            <a:endParaRPr lang="en-US" altLang="zh-CN" sz="80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ndParaRPr>
          </a:p>
        </p:txBody>
      </p:sp>
      <p:sp>
        <p:nvSpPr>
          <p:cNvPr id="4" name="Rectangle 3"/>
          <p:cNvSpPr/>
          <p:nvPr/>
        </p:nvSpPr>
        <p:spPr>
          <a:xfrm>
            <a:off x="0" y="6019800"/>
            <a:ext cx="9144000" cy="838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tx1"/>
                </a:solidFill>
              </a:rPr>
              <a:t>The question becomes: Is it possible for a Christian to yield control of </a:t>
            </a:r>
          </a:p>
          <a:p>
            <a:pPr algn="ctr"/>
            <a:r>
              <a:rPr lang="en-US" sz="2000" dirty="0" smtClean="0">
                <a:solidFill>
                  <a:schemeClr val="tx1"/>
                </a:solidFill>
              </a:rPr>
              <a:t>his thoughts or actions to a demon?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ehavioral Interview Question and Assessment Guide — Manager ..."/>
          <p:cNvPicPr>
            <a:picLocks noChangeAspect="1" noChangeArrowheads="1"/>
          </p:cNvPicPr>
          <p:nvPr/>
        </p:nvPicPr>
        <p:blipFill>
          <a:blip r:embed="rId2" cstate="print"/>
          <a:srcRect/>
          <a:stretch>
            <a:fillRect/>
          </a:stretch>
        </p:blipFill>
        <p:spPr bwMode="auto">
          <a:xfrm>
            <a:off x="0" y="4114800"/>
            <a:ext cx="9160329" cy="2743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toonbarn.com/wordpress/wp-content/uploads/2009/10/guandms_5915202ac66c.jpg"/>
          <p:cNvPicPr>
            <a:picLocks noChangeAspect="1" noChangeArrowheads="1"/>
          </p:cNvPicPr>
          <p:nvPr/>
        </p:nvPicPr>
        <p:blipFill>
          <a:blip r:embed="rId2" cstate="print"/>
          <a:srcRect/>
          <a:stretch>
            <a:fillRect/>
          </a:stretch>
        </p:blipFill>
        <p:spPr bwMode="auto">
          <a:xfrm>
            <a:off x="0" y="1600200"/>
            <a:ext cx="9144000" cy="5257800"/>
          </a:xfrm>
          <a:prstGeom prst="rect">
            <a:avLst/>
          </a:prstGeom>
          <a:noFill/>
        </p:spPr>
      </p:pic>
      <p:sp>
        <p:nvSpPr>
          <p:cNvPr id="4" name="Rectangle 3"/>
          <p:cNvSpPr/>
          <p:nvPr/>
        </p:nvSpPr>
        <p:spPr>
          <a:xfrm>
            <a:off x="0" y="0"/>
            <a:ext cx="9144000" cy="1981200"/>
          </a:xfrm>
          <a:prstGeom prst="rect">
            <a:avLst/>
          </a:prstGeom>
          <a:solidFill>
            <a:schemeClr val="tx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4800" dirty="0" smtClean="0">
                <a:ln w="18415" cmpd="sng">
                  <a:solidFill>
                    <a:schemeClr val="bg1"/>
                  </a:solidFill>
                  <a:prstDash val="solid"/>
                </a:ln>
                <a:solidFill>
                  <a:srgbClr val="FFFFFF"/>
                </a:solidFill>
                <a:effectLst>
                  <a:outerShdw blurRad="63500" dir="3600000" algn="tl" rotWithShape="0">
                    <a:srgbClr val="000000">
                      <a:alpha val="70000"/>
                    </a:srgbClr>
                  </a:outerShdw>
                </a:effectLst>
                <a:latin typeface="Arial" panose="020B0604020202090204" pitchFamily="34" charset="0"/>
                <a:cs typeface="Arial" panose="020B0604020202090204" pitchFamily="34" charset="0"/>
              </a:rPr>
              <a:t>为什么基督徒受吩咐要 </a:t>
            </a:r>
            <a:endParaRPr lang="en-US" altLang="zh-CN" sz="4800" dirty="0" smtClean="0">
              <a:ln w="18415" cmpd="sng">
                <a:solidFill>
                  <a:schemeClr val="bg1"/>
                </a:solidFill>
                <a:prstDash val="solid"/>
              </a:ln>
              <a:solidFill>
                <a:srgbClr val="FFFFFF"/>
              </a:solidFill>
              <a:effectLst>
                <a:outerShdw blurRad="63500" dir="3600000" algn="tl" rotWithShape="0">
                  <a:srgbClr val="000000">
                    <a:alpha val="70000"/>
                  </a:srgbClr>
                </a:outerShdw>
              </a:effectLst>
              <a:latin typeface="Arial" panose="020B0604020202090204" pitchFamily="34" charset="0"/>
              <a:cs typeface="Arial" panose="020B0604020202090204" pitchFamily="34" charset="0"/>
            </a:endParaRPr>
          </a:p>
          <a:p>
            <a:pPr algn="ctr"/>
            <a:r>
              <a:rPr lang="en-US" altLang="zh-CN" sz="4800" dirty="0" smtClean="0">
                <a:ln w="18415" cmpd="sng">
                  <a:solidFill>
                    <a:schemeClr val="bg1"/>
                  </a:solidFill>
                  <a:prstDash val="solid"/>
                </a:ln>
                <a:solidFill>
                  <a:srgbClr val="FFFFFF"/>
                </a:solidFill>
                <a:effectLst>
                  <a:outerShdw blurRad="63500" dir="3600000" algn="tl" rotWithShape="0">
                    <a:srgbClr val="000000">
                      <a:alpha val="70000"/>
                    </a:srgbClr>
                  </a:outerShdw>
                </a:effectLst>
                <a:latin typeface="Arial" panose="020B0604020202090204" pitchFamily="34" charset="0"/>
                <a:cs typeface="Arial" panose="020B0604020202090204" pitchFamily="34" charset="0"/>
              </a:rPr>
              <a:t>“</a:t>
            </a:r>
            <a:r>
              <a:rPr lang="zh-CN" altLang="en-US" sz="4800" dirty="0" smtClean="0">
                <a:ln w="18415" cmpd="sng">
                  <a:solidFill>
                    <a:schemeClr val="bg1"/>
                  </a:solidFill>
                  <a:prstDash val="solid"/>
                </a:ln>
                <a:solidFill>
                  <a:srgbClr val="FFFFFF"/>
                </a:solidFill>
                <a:effectLst>
                  <a:outerShdw blurRad="63500" dir="3600000" algn="tl" rotWithShape="0">
                    <a:srgbClr val="000000">
                      <a:alpha val="70000"/>
                    </a:srgbClr>
                  </a:outerShdw>
                </a:effectLst>
                <a:latin typeface="Arial" panose="020B0604020202090204" pitchFamily="34" charset="0"/>
                <a:cs typeface="Arial" panose="020B0604020202090204" pitchFamily="34" charset="0"/>
              </a:rPr>
              <a:t>试验自己是否得救</a:t>
            </a:r>
            <a:r>
              <a:rPr lang="en-US" altLang="zh-CN" sz="4800" dirty="0" smtClean="0">
                <a:ln w="18415" cmpd="sng">
                  <a:solidFill>
                    <a:schemeClr val="bg1"/>
                  </a:solidFill>
                  <a:prstDash val="solid"/>
                </a:ln>
                <a:solidFill>
                  <a:srgbClr val="FFFFFF"/>
                </a:solidFill>
                <a:effectLst>
                  <a:outerShdw blurRad="63500" dir="3600000" algn="tl" rotWithShape="0">
                    <a:srgbClr val="000000">
                      <a:alpha val="70000"/>
                    </a:srgbClr>
                  </a:outerShdw>
                </a:effectLst>
                <a:latin typeface="Arial" panose="020B0604020202090204" pitchFamily="34" charset="0"/>
                <a:cs typeface="Arial" panose="020B0604020202090204" pitchFamily="34" charset="0"/>
              </a:rPr>
              <a:t>”</a:t>
            </a:r>
            <a:r>
              <a:rPr lang="zh-CN" altLang="en-US" sz="4800" dirty="0" smtClean="0">
                <a:ln w="18415" cmpd="sng">
                  <a:solidFill>
                    <a:schemeClr val="bg1"/>
                  </a:solidFill>
                  <a:prstDash val="solid"/>
                </a:ln>
                <a:solidFill>
                  <a:srgbClr val="FFFFFF"/>
                </a:solidFill>
                <a:effectLst>
                  <a:outerShdw blurRad="63500" dir="3600000" algn="tl" rotWithShape="0">
                    <a:srgbClr val="000000">
                      <a:alpha val="70000"/>
                    </a:srgbClr>
                  </a:outerShdw>
                </a:effectLst>
                <a:latin typeface="Arial" panose="020B0604020202090204" pitchFamily="34" charset="0"/>
                <a:cs typeface="Arial" panose="020B0604020202090204" pitchFamily="34" charset="0"/>
              </a:rPr>
              <a:t>？</a:t>
            </a:r>
            <a:endParaRPr lang="en-US" sz="4800" dirty="0" smtClean="0">
              <a:ln w="18415" cmpd="sng">
                <a:solidFill>
                  <a:schemeClr val="bg1"/>
                </a:solidFill>
                <a:prstDash val="solid"/>
              </a:ln>
              <a:solidFill>
                <a:srgbClr val="FFFFFF"/>
              </a:solidFill>
              <a:effectLst>
                <a:outerShdw blurRad="63500" dir="3600000" algn="tl" rotWithShape="0">
                  <a:srgbClr val="000000">
                    <a:alpha val="70000"/>
                  </a:srgbClr>
                </a:outerShdw>
              </a:effectLst>
              <a:latin typeface="Arial" panose="020B0604020202090204" pitchFamily="34" charset="0"/>
              <a:cs typeface="Arial" panose="020B0604020202090204" pitchFamily="34" charset="0"/>
            </a:endParaRPr>
          </a:p>
          <a:p>
            <a:pPr algn="ctr"/>
            <a:r>
              <a:rPr lang="en-US" sz="2000" dirty="0" smtClean="0">
                <a:solidFill>
                  <a:schemeClr val="tx1"/>
                </a:solidFill>
                <a:latin typeface="+mj-lt"/>
                <a:cs typeface="Arial" panose="020B0604020202090204" pitchFamily="34" charset="0"/>
              </a:rPr>
              <a:t>Why are Christians told to </a:t>
            </a:r>
            <a:r>
              <a:rPr lang="en-US" sz="2000" i="1" dirty="0" smtClean="0">
                <a:solidFill>
                  <a:schemeClr val="tx1"/>
                </a:solidFill>
                <a:latin typeface="+mj-lt"/>
                <a:cs typeface="Arial" panose="020B0604020202090204" pitchFamily="34" charset="0"/>
              </a:rPr>
              <a:t>“test themselves to see if they are saved”?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0"/>
            <a:ext cx="8763000" cy="3662541"/>
          </a:xfrm>
          <a:prstGeom prst="rect">
            <a:avLst/>
          </a:prstGeom>
        </p:spPr>
        <p:txBody>
          <a:bodyPr wrap="square">
            <a:spAutoFit/>
          </a:bodyPr>
          <a:lstStyle/>
          <a:p>
            <a:pPr algn="ctr"/>
            <a:r>
              <a:rPr lang="zh-CN" altLang="en-US" sz="4600" dirty="0" smtClean="0"/>
              <a:t>“你们总要</a:t>
            </a:r>
            <a:r>
              <a:rPr lang="zh-CN" altLang="en-US" sz="4600" b="1" u="sng" dirty="0" smtClean="0">
                <a:ln>
                  <a:solidFill>
                    <a:schemeClr val="tx2">
                      <a:lumMod val="75000"/>
                    </a:schemeClr>
                  </a:solidFill>
                </a:ln>
                <a:solidFill>
                  <a:schemeClr val="accent1">
                    <a:lumMod val="75000"/>
                  </a:schemeClr>
                </a:solidFill>
              </a:rPr>
              <a:t>自己省察</a:t>
            </a:r>
            <a:r>
              <a:rPr lang="zh-CN" altLang="en-US" sz="4600" dirty="0" smtClean="0"/>
              <a:t>有</a:t>
            </a:r>
            <a:r>
              <a:rPr lang="zh-CN" altLang="en-US" sz="4600" b="1" u="sng" dirty="0" smtClean="0">
                <a:ln>
                  <a:solidFill>
                    <a:schemeClr val="tx2">
                      <a:lumMod val="75000"/>
                    </a:schemeClr>
                  </a:solidFill>
                </a:ln>
                <a:solidFill>
                  <a:schemeClr val="accent1">
                    <a:lumMod val="75000"/>
                  </a:schemeClr>
                </a:solidFill>
              </a:rPr>
              <a:t>信心</a:t>
            </a:r>
            <a:r>
              <a:rPr lang="zh-CN" altLang="en-US" sz="4600" dirty="0" smtClean="0"/>
              <a:t>没有，也要</a:t>
            </a:r>
            <a:r>
              <a:rPr lang="zh-CN" altLang="en-US" sz="4600" b="1" u="sng" dirty="0" smtClean="0">
                <a:ln>
                  <a:solidFill>
                    <a:schemeClr val="tx2">
                      <a:lumMod val="75000"/>
                    </a:schemeClr>
                  </a:solidFill>
                </a:ln>
                <a:solidFill>
                  <a:schemeClr val="accent1">
                    <a:lumMod val="75000"/>
                  </a:schemeClr>
                </a:solidFill>
              </a:rPr>
              <a:t>自己试验</a:t>
            </a:r>
            <a:r>
              <a:rPr lang="en-US" altLang="zh-CN" sz="4600" dirty="0" smtClean="0">
                <a:ln>
                  <a:solidFill>
                    <a:schemeClr val="tx2">
                      <a:lumMod val="75000"/>
                    </a:schemeClr>
                  </a:solidFill>
                </a:ln>
                <a:solidFill>
                  <a:schemeClr val="accent1">
                    <a:lumMod val="75000"/>
                  </a:schemeClr>
                </a:solidFill>
              </a:rPr>
              <a:t>.</a:t>
            </a:r>
            <a:r>
              <a:rPr lang="zh-CN" altLang="en-US" sz="4600" dirty="0" smtClean="0"/>
              <a:t>岂不知你们若不是</a:t>
            </a:r>
            <a:r>
              <a:rPr lang="zh-CN" altLang="en-US" sz="4600" b="1" u="sng" dirty="0" smtClean="0">
                <a:ln>
                  <a:solidFill>
                    <a:schemeClr val="tx2">
                      <a:lumMod val="75000"/>
                    </a:schemeClr>
                  </a:solidFill>
                </a:ln>
                <a:solidFill>
                  <a:schemeClr val="accent1">
                    <a:lumMod val="75000"/>
                  </a:schemeClr>
                </a:solidFill>
              </a:rPr>
              <a:t>可弃绝的</a:t>
            </a:r>
            <a:r>
              <a:rPr lang="zh-CN" altLang="en-US" sz="4600" b="1" dirty="0" smtClean="0">
                <a:ln>
                  <a:solidFill>
                    <a:schemeClr val="tx2">
                      <a:lumMod val="75000"/>
                    </a:schemeClr>
                  </a:solidFill>
                </a:ln>
                <a:solidFill>
                  <a:schemeClr val="accent1">
                    <a:lumMod val="75000"/>
                  </a:schemeClr>
                </a:solidFill>
              </a:rPr>
              <a:t>，</a:t>
            </a:r>
            <a:r>
              <a:rPr lang="zh-CN" altLang="en-US" sz="4600" dirty="0" smtClean="0"/>
              <a:t>就有耶稣基督在你们心里吗？”</a:t>
            </a:r>
            <a:endParaRPr lang="en-US" sz="4600" dirty="0" smtClean="0"/>
          </a:p>
          <a:p>
            <a:pPr algn="ctr"/>
            <a:endParaRPr lang="en-US" sz="800" b="1" dirty="0" smtClean="0">
              <a:solidFill>
                <a:srgbClr val="FF0000"/>
              </a:solidFill>
              <a:effectLst>
                <a:outerShdw blurRad="38100" dist="38100" dir="2700000" algn="tl">
                  <a:srgbClr val="000000">
                    <a:alpha val="43137"/>
                  </a:srgbClr>
                </a:outerShdw>
              </a:effectLst>
            </a:endParaRPr>
          </a:p>
          <a:p>
            <a:pPr algn="ctr"/>
            <a:r>
              <a:rPr lang="en-US" sz="2000" i="1" dirty="0" smtClean="0"/>
              <a:t>“</a:t>
            </a:r>
            <a:r>
              <a:rPr lang="en-US" sz="2000" i="1" u="sng" dirty="0" smtClean="0"/>
              <a:t>Examine yourselves </a:t>
            </a:r>
            <a:r>
              <a:rPr lang="en-US" sz="2000" i="1" dirty="0" smtClean="0"/>
              <a:t>to see whether you are in the </a:t>
            </a:r>
            <a:r>
              <a:rPr lang="en-US" sz="2000" i="1" u="sng" dirty="0" smtClean="0"/>
              <a:t>faith</a:t>
            </a:r>
            <a:r>
              <a:rPr lang="en-US" sz="2000" i="1" dirty="0" smtClean="0"/>
              <a:t>; </a:t>
            </a:r>
            <a:r>
              <a:rPr lang="en-US" sz="2000" i="1" u="sng" dirty="0" smtClean="0"/>
              <a:t>test yourselves</a:t>
            </a:r>
            <a:r>
              <a:rPr lang="en-US" sz="2000" i="1" dirty="0" smtClean="0"/>
              <a:t>. Don’t you realize that Christ Jesus is in you— </a:t>
            </a:r>
            <a:r>
              <a:rPr lang="en-US" sz="2000" i="1" u="sng" dirty="0" smtClean="0"/>
              <a:t>unless, of course, you fail the test</a:t>
            </a:r>
            <a:r>
              <a:rPr lang="en-US" sz="2000" i="1" dirty="0" smtClean="0"/>
              <a:t>?” </a:t>
            </a:r>
            <a:r>
              <a:rPr lang="en-US" sz="2000" i="1" dirty="0" smtClean="0">
                <a:latin typeface="Arial Narrow" panose="020B0606020202030204" pitchFamily="34" charset="0"/>
              </a:rPr>
              <a:t>(2 Cor. 13:5)</a:t>
            </a:r>
            <a:endParaRPr lang="en-US" sz="800" i="1" dirty="0">
              <a:latin typeface="Arial Narrow" panose="020B0606020202030204" pitchFamily="34" charset="0"/>
            </a:endParaRPr>
          </a:p>
        </p:txBody>
      </p:sp>
      <p:sp>
        <p:nvSpPr>
          <p:cNvPr id="3" name="Rectangle 2"/>
          <p:cNvSpPr/>
          <p:nvPr/>
        </p:nvSpPr>
        <p:spPr>
          <a:xfrm>
            <a:off x="0" y="0"/>
            <a:ext cx="9144000" cy="8382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经文的上下文</a:t>
            </a:r>
            <a:r>
              <a:rPr lang="en-US" sz="2000" dirty="0" smtClean="0">
                <a:ln w="18415" cmpd="sng">
                  <a:solidFill>
                    <a:srgbClr val="FFFFFF"/>
                  </a:solidFill>
                  <a:prstDash val="solid"/>
                </a:ln>
                <a:solidFill>
                  <a:srgbClr val="FFFFFF"/>
                </a:solidFill>
                <a:latin typeface="+mj-lt"/>
              </a:rPr>
              <a:t>: CONTEXT of the VERSE</a:t>
            </a:r>
            <a:endParaRPr lang="en-US" sz="2000" dirty="0">
              <a:ln w="18415" cmpd="sng">
                <a:solidFill>
                  <a:srgbClr val="FFFFFF"/>
                </a:solidFill>
                <a:prstDash val="solid"/>
              </a:ln>
              <a:solidFill>
                <a:srgbClr val="FFFFFF"/>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6970395"/>
          </a:xfrm>
          <a:prstGeom prst="rect">
            <a:avLst/>
          </a:prstGeom>
        </p:spPr>
        <p:txBody>
          <a:bodyPr wrap="square">
            <a:spAutoFit/>
          </a:bodyPr>
          <a:lstStyle/>
          <a:p>
            <a:pPr>
              <a:buFont typeface="Arial" panose="020B0604020202090204" pitchFamily="34" charset="0"/>
              <a:buChar char="•"/>
            </a:pPr>
            <a:r>
              <a:rPr lang="en-US" altLang="zh-CN" sz="2800" dirty="0" smtClean="0">
                <a:solidFill>
                  <a:schemeClr val="tx2">
                    <a:lumMod val="75000"/>
                  </a:schemeClr>
                </a:solidFill>
              </a:rPr>
              <a:t> </a:t>
            </a:r>
            <a:r>
              <a:rPr lang="zh-CN" altLang="en-US" sz="2800" b="1" dirty="0" smtClean="0">
                <a:solidFill>
                  <a:schemeClr val="tx2">
                    <a:lumMod val="75000"/>
                  </a:schemeClr>
                </a:solidFill>
              </a:rPr>
              <a:t>哥林多人要求保罗证明他是使徒。他勉为其难地为自己辩护，免得哥林多人与他所传的真理被割断。但在这段话里，他反唇相讥，挑战他们去</a:t>
            </a:r>
            <a:r>
              <a:rPr lang="zh-CN" altLang="en-US" sz="2800" b="1" u="sng" dirty="0" smtClean="0">
                <a:solidFill>
                  <a:schemeClr val="tx2">
                    <a:lumMod val="75000"/>
                  </a:schemeClr>
                </a:solidFill>
              </a:rPr>
              <a:t>察验自己</a:t>
            </a:r>
            <a:r>
              <a:rPr lang="zh-CN" altLang="en-US" sz="2800" b="1" dirty="0" smtClean="0">
                <a:solidFill>
                  <a:schemeClr val="tx2">
                    <a:lumMod val="75000"/>
                  </a:schemeClr>
                </a:solidFill>
              </a:rPr>
              <a:t>。哥林多人不应傲慢愚蠢地挑战保罗与主关系的真实性，而应检视自己得救的真实性。</a:t>
            </a:r>
            <a:r>
              <a:rPr lang="zh-CN" altLang="en-US" sz="2800" b="1" u="sng" dirty="0" smtClean="0">
                <a:solidFill>
                  <a:schemeClr val="tx2">
                    <a:lumMod val="75000"/>
                  </a:schemeClr>
                </a:solidFill>
              </a:rPr>
              <a:t>熟悉的新约术语</a:t>
            </a:r>
            <a:r>
              <a:rPr lang="en-US" altLang="zh-CN" sz="2800" b="1" u="sng" dirty="0" err="1" smtClean="0">
                <a:solidFill>
                  <a:schemeClr val="tx2">
                    <a:lumMod val="75000"/>
                  </a:schemeClr>
                </a:solidFill>
              </a:rPr>
              <a:t>peirazo</a:t>
            </a:r>
            <a:r>
              <a:rPr lang="en-US" altLang="zh-CN" sz="2800" b="1" u="sng" dirty="0" smtClean="0">
                <a:solidFill>
                  <a:schemeClr val="tx2">
                    <a:lumMod val="75000"/>
                  </a:schemeClr>
                </a:solidFill>
              </a:rPr>
              <a:t>(</a:t>
            </a:r>
            <a:r>
              <a:rPr lang="zh-CN" altLang="en-US" sz="2800" b="1" u="sng" dirty="0" smtClean="0">
                <a:solidFill>
                  <a:schemeClr val="tx2">
                    <a:lumMod val="75000"/>
                  </a:schemeClr>
                </a:solidFill>
              </a:rPr>
              <a:t>测试</a:t>
            </a:r>
            <a:r>
              <a:rPr lang="en-US" altLang="zh-CN" sz="2800" b="1" u="sng" dirty="0" smtClean="0">
                <a:solidFill>
                  <a:schemeClr val="tx2">
                    <a:lumMod val="75000"/>
                  </a:schemeClr>
                </a:solidFill>
              </a:rPr>
              <a:t>)</a:t>
            </a:r>
            <a:r>
              <a:rPr lang="zh-CN" altLang="en-US" sz="2800" b="1" u="sng" dirty="0" smtClean="0">
                <a:solidFill>
                  <a:schemeClr val="tx2">
                    <a:lumMod val="75000"/>
                  </a:schemeClr>
                </a:solidFill>
              </a:rPr>
              <a:t>和</a:t>
            </a:r>
            <a:r>
              <a:rPr lang="en-US" altLang="zh-CN" sz="2800" b="1" u="sng" dirty="0" err="1" smtClean="0">
                <a:solidFill>
                  <a:schemeClr val="tx2">
                    <a:lumMod val="75000"/>
                  </a:schemeClr>
                </a:solidFill>
              </a:rPr>
              <a:t>dokimazo</a:t>
            </a:r>
            <a:r>
              <a:rPr lang="en-US" altLang="zh-CN" sz="2800" b="1" u="sng" dirty="0" smtClean="0">
                <a:solidFill>
                  <a:schemeClr val="tx2">
                    <a:lumMod val="75000"/>
                  </a:schemeClr>
                </a:solidFill>
              </a:rPr>
              <a:t>(</a:t>
            </a:r>
            <a:r>
              <a:rPr lang="zh-CN" altLang="en-US" sz="2800" b="1" u="sng" dirty="0" smtClean="0">
                <a:solidFill>
                  <a:schemeClr val="tx2">
                    <a:lumMod val="75000"/>
                  </a:schemeClr>
                </a:solidFill>
              </a:rPr>
              <a:t>检查</a:t>
            </a:r>
            <a:r>
              <a:rPr lang="en-US" altLang="zh-CN" sz="2800" b="1" u="sng" dirty="0" smtClean="0">
                <a:solidFill>
                  <a:schemeClr val="tx2">
                    <a:lumMod val="75000"/>
                  </a:schemeClr>
                </a:solidFill>
              </a:rPr>
              <a:t>)</a:t>
            </a:r>
            <a:r>
              <a:rPr lang="zh-CN" altLang="en-US" sz="2800" b="1" u="sng" dirty="0" smtClean="0">
                <a:solidFill>
                  <a:schemeClr val="tx2">
                    <a:lumMod val="75000"/>
                  </a:schemeClr>
                </a:solidFill>
              </a:rPr>
              <a:t>在这里作为同义词使用</a:t>
            </a:r>
            <a:r>
              <a:rPr lang="zh-CN" altLang="en-US" sz="2800" b="1" dirty="0" smtClean="0">
                <a:solidFill>
                  <a:schemeClr val="tx2">
                    <a:lumMod val="75000"/>
                  </a:schemeClr>
                </a:solidFill>
              </a:rPr>
              <a:t>。它们传达了测试某物以确定其真实性的想法。测试的目的是看哥林多人是否有信心。</a:t>
            </a:r>
            <a:r>
              <a:rPr lang="en-US" altLang="zh-CN" sz="2800" b="1" dirty="0" err="1" smtClean="0">
                <a:solidFill>
                  <a:schemeClr val="tx2">
                    <a:lumMod val="75000"/>
                  </a:schemeClr>
                </a:solidFill>
              </a:rPr>
              <a:t>Pistis</a:t>
            </a:r>
            <a:r>
              <a:rPr lang="en-US" altLang="zh-CN" sz="2800" b="1" dirty="0" smtClean="0">
                <a:solidFill>
                  <a:schemeClr val="tx2">
                    <a:lumMod val="75000"/>
                  </a:schemeClr>
                </a:solidFill>
              </a:rPr>
              <a:t>(</a:t>
            </a:r>
            <a:r>
              <a:rPr lang="zh-CN" altLang="en-US" sz="2800" b="1" dirty="0" smtClean="0">
                <a:solidFill>
                  <a:schemeClr val="tx2">
                    <a:lumMod val="75000"/>
                  </a:schemeClr>
                </a:solidFill>
              </a:rPr>
              <a:t>信仰</a:t>
            </a:r>
            <a:r>
              <a:rPr lang="en-US" altLang="zh-CN" sz="2800" b="1" dirty="0" smtClean="0">
                <a:solidFill>
                  <a:schemeClr val="tx2">
                    <a:lumMod val="75000"/>
                  </a:schemeClr>
                </a:solidFill>
              </a:rPr>
              <a:t>)</a:t>
            </a:r>
            <a:r>
              <a:rPr lang="zh-CN" altLang="en-US" sz="2800" b="1" dirty="0" smtClean="0">
                <a:solidFill>
                  <a:schemeClr val="tx2">
                    <a:lumMod val="75000"/>
                  </a:schemeClr>
                </a:solidFill>
              </a:rPr>
              <a:t>在这里指的不是信仰的主观因素，而是基督教真理的客观主体</a:t>
            </a:r>
            <a:r>
              <a:rPr lang="en-US" altLang="zh-CN" sz="2800" b="1" dirty="0" smtClean="0">
                <a:solidFill>
                  <a:schemeClr val="tx2">
                    <a:lumMod val="75000"/>
                  </a:schemeClr>
                </a:solidFill>
              </a:rPr>
              <a:t>——</a:t>
            </a:r>
            <a:r>
              <a:rPr lang="zh-CN" altLang="en-US" sz="2800" b="1" dirty="0" smtClean="0">
                <a:solidFill>
                  <a:schemeClr val="tx2">
                    <a:lumMod val="75000"/>
                  </a:schemeClr>
                </a:solidFill>
              </a:rPr>
              <a:t>基督教信仰</a:t>
            </a:r>
            <a:endParaRPr lang="en-US" altLang="zh-CN" sz="28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lvl="1" indent="-167005">
              <a:buFont typeface="Arial" panose="020B0604020202090204" pitchFamily="34" charset="0"/>
              <a:buChar char="•"/>
            </a:pPr>
            <a:r>
              <a:rPr lang="en-US" sz="1700" b="1" i="1" dirty="0" smtClean="0">
                <a:latin typeface="Arial Narrow" panose="020B0606020202030204" pitchFamily="34" charset="0"/>
              </a:rPr>
              <a:t> </a:t>
            </a:r>
            <a:r>
              <a:rPr lang="en-US" sz="1700" i="1" dirty="0" smtClean="0">
                <a:latin typeface="Arial Narrow" panose="020B0606020202030204" pitchFamily="34" charset="0"/>
              </a:rPr>
              <a:t>The Corinthians had demanded proof of Paul’s apostleship. He reluctantly defended himself so the Corinthians would not be cut off from the truth he preached to them. But in this passage, he turned the tables on his accusers and challenged them to test and </a:t>
            </a:r>
            <a:r>
              <a:rPr lang="en-US" sz="1700" b="1" i="1" dirty="0" smtClean="0">
                <a:latin typeface="Arial Narrow" panose="020B0606020202030204" pitchFamily="34" charset="0"/>
              </a:rPr>
              <a:t>examine themselves</a:t>
            </a:r>
            <a:r>
              <a:rPr lang="en-US" sz="1700" i="1" dirty="0" smtClean="0">
                <a:latin typeface="Arial Narrow" panose="020B0606020202030204" pitchFamily="34" charset="0"/>
              </a:rPr>
              <a:t>. Instead of arrogantly and foolishly challenging the genuineness of Paul’s relationship to the Lord, the Corinthians needed to examine the genuineness of their own salvation. </a:t>
            </a:r>
            <a:r>
              <a:rPr lang="en-US" sz="1700" b="1" i="1" dirty="0" smtClean="0">
                <a:latin typeface="Arial Narrow" panose="020B0606020202030204" pitchFamily="34" charset="0"/>
              </a:rPr>
              <a:t>The familiar New Testament terms </a:t>
            </a:r>
            <a:r>
              <a:rPr lang="en-US" sz="1700" b="1" i="1" dirty="0" err="1" smtClean="0">
                <a:latin typeface="Arial Narrow" panose="020B0606020202030204" pitchFamily="34" charset="0"/>
              </a:rPr>
              <a:t>peirazo</a:t>
            </a:r>
            <a:r>
              <a:rPr lang="en-US" sz="1700" b="1" i="1" dirty="0" smtClean="0">
                <a:latin typeface="Arial Narrow" panose="020B0606020202030204" pitchFamily="34" charset="0"/>
              </a:rPr>
              <a:t> (test) and </a:t>
            </a:r>
            <a:r>
              <a:rPr lang="en-US" sz="1700" b="1" i="1" dirty="0" err="1" smtClean="0">
                <a:latin typeface="Arial Narrow" panose="020B0606020202030204" pitchFamily="34" charset="0"/>
              </a:rPr>
              <a:t>dokimazo</a:t>
            </a:r>
            <a:r>
              <a:rPr lang="en-US" sz="1700" b="1" i="1" dirty="0" smtClean="0">
                <a:latin typeface="Arial Narrow" panose="020B0606020202030204" pitchFamily="34" charset="0"/>
              </a:rPr>
              <a:t> (examine) are used here as synonyms</a:t>
            </a:r>
            <a:r>
              <a:rPr lang="en-US" sz="1700" i="1" dirty="0" smtClean="0">
                <a:latin typeface="Arial Narrow" panose="020B0606020202030204" pitchFamily="34" charset="0"/>
              </a:rPr>
              <a:t>. They convey the idea of putting something to the test </a:t>
            </a:r>
            <a:r>
              <a:rPr lang="en-US" sz="1700" b="1" i="1" dirty="0" smtClean="0">
                <a:latin typeface="Arial Narrow" panose="020B0606020202030204" pitchFamily="34" charset="0"/>
              </a:rPr>
              <a:t>to determine its genuineness. The test was to see if the Corinthians were in the faith. </a:t>
            </a:r>
            <a:r>
              <a:rPr lang="en-US" sz="1700" b="1" i="1" dirty="0" err="1" smtClean="0">
                <a:latin typeface="Arial Narrow" panose="020B0606020202030204" pitchFamily="34" charset="0"/>
              </a:rPr>
              <a:t>Pistis</a:t>
            </a:r>
            <a:r>
              <a:rPr lang="en-US" sz="1700" b="1" i="1" dirty="0" smtClean="0">
                <a:latin typeface="Arial Narrow" panose="020B0606020202030204" pitchFamily="34" charset="0"/>
              </a:rPr>
              <a:t> (faith) </a:t>
            </a:r>
            <a:r>
              <a:rPr lang="en-US" sz="1700" i="1" dirty="0" smtClean="0">
                <a:latin typeface="Arial Narrow" panose="020B0606020202030204" pitchFamily="34" charset="0"/>
              </a:rPr>
              <a:t>refers here not to the subjective element of belief but to the objective body of Christian truth </a:t>
            </a:r>
            <a:r>
              <a:rPr lang="en-US" sz="1700" b="1" i="1" dirty="0" smtClean="0">
                <a:latin typeface="Arial Narrow" panose="020B0606020202030204" pitchFamily="34" charset="0"/>
              </a:rPr>
              <a:t>—the Christian faith. </a:t>
            </a:r>
          </a:p>
          <a:p>
            <a:pPr lvl="1" indent="-167005"/>
            <a:r>
              <a:rPr lang="en-US" sz="2400" dirty="0" smtClean="0">
                <a:effectLst>
                  <a:outerShdw blurRad="38100" dist="38100" dir="2700000" algn="tl">
                    <a:srgbClr val="000000">
                      <a:alpha val="43137"/>
                    </a:srgbClr>
                  </a:outerShdw>
                </a:effectLst>
                <a:latin typeface="Arial Narrow" panose="020B0606020202030204" pitchFamily="34" charset="0"/>
              </a:rPr>
              <a:t>.</a:t>
            </a:r>
            <a:r>
              <a:rPr lang="en-US" sz="1000" dirty="0" smtClean="0">
                <a:latin typeface="Arial Narrow" panose="020B0606020202030204" pitchFamily="34" charset="0"/>
              </a:rPr>
              <a:t/>
            </a:r>
            <a:br>
              <a:rPr lang="en-US" sz="1000" dirty="0" smtClean="0">
                <a:latin typeface="Arial Narrow" panose="020B0606020202030204" pitchFamily="34" charset="0"/>
              </a:rPr>
            </a:br>
            <a:r>
              <a:rPr lang="en-US" sz="1000" dirty="0" smtClean="0">
                <a:latin typeface="Arial Narrow" panose="020B0606020202030204" pitchFamily="34" charset="0"/>
              </a:rPr>
              <a:t/>
            </a:r>
            <a:br>
              <a:rPr lang="en-US" sz="1000" dirty="0" smtClean="0">
                <a:latin typeface="Arial Narrow" panose="020B0606020202030204" pitchFamily="34" charset="0"/>
              </a:rPr>
            </a:br>
            <a:endParaRPr lang="en-US" sz="800" dirty="0">
              <a:latin typeface="Arial Narrow" panose="020B0606020202030204" pitchFamily="34" charset="0"/>
            </a:endParaRPr>
          </a:p>
        </p:txBody>
      </p:sp>
      <p:sp>
        <p:nvSpPr>
          <p:cNvPr id="4" name="Rectangle 3"/>
          <p:cNvSpPr/>
          <p:nvPr/>
        </p:nvSpPr>
        <p:spPr>
          <a:xfrm>
            <a:off x="0" y="0"/>
            <a:ext cx="9144000" cy="304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18415" cmpd="sng">
                <a:solidFill>
                  <a:srgbClr val="FFFFFF"/>
                </a:solidFill>
                <a:prstDash val="solid"/>
              </a:ln>
              <a:solidFill>
                <a:srgbClr val="FFFFFF"/>
              </a:solidFill>
              <a:latin typeface="+mj-lt"/>
            </a:endParaRPr>
          </a:p>
        </p:txBody>
      </p:sp>
      <p:sp>
        <p:nvSpPr>
          <p:cNvPr id="5" name="Rectangle 4"/>
          <p:cNvSpPr/>
          <p:nvPr/>
        </p:nvSpPr>
        <p:spPr>
          <a:xfrm>
            <a:off x="0" y="6553200"/>
            <a:ext cx="9144000" cy="304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18415" cmpd="sng">
                <a:solidFill>
                  <a:srgbClr val="FFFFFF"/>
                </a:solidFill>
                <a:prstDash val="solid"/>
              </a:ln>
              <a:solidFill>
                <a:srgbClr val="FFFFFF"/>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Oval 4"/>
          <p:cNvSpPr/>
          <p:nvPr/>
        </p:nvSpPr>
        <p:spPr>
          <a:xfrm>
            <a:off x="685800" y="1828800"/>
            <a:ext cx="2209800" cy="304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300" dirty="0" smtClean="0">
                <a:ln w="28575">
                  <a:solidFill>
                    <a:sysClr val="windowText" lastClr="000000"/>
                  </a:solidFill>
                </a:ln>
                <a:latin typeface="Arial Black" panose="020B0A04020102020204" pitchFamily="34" charset="0"/>
              </a:rPr>
              <a:t>5</a:t>
            </a:r>
            <a:endParaRPr lang="en-US" sz="12300" dirty="0">
              <a:ln w="28575">
                <a:solidFill>
                  <a:sysClr val="windowText" lastClr="000000"/>
                </a:solidFill>
              </a:ln>
              <a:latin typeface="Arial Black" panose="020B0A04020102020204" pitchFamily="34" charset="0"/>
            </a:endParaRPr>
          </a:p>
        </p:txBody>
      </p:sp>
      <p:sp>
        <p:nvSpPr>
          <p:cNvPr id="4" name="TextBox 4"/>
          <p:cNvSpPr txBox="1"/>
          <p:nvPr/>
        </p:nvSpPr>
        <p:spPr>
          <a:xfrm>
            <a:off x="304800" y="2286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疑难问题的诚实答案</a:t>
            </a:r>
            <a:endPar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24000"/>
            <a:ext cx="9144000" cy="1828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200" dirty="0" smtClean="0">
                <a:ln>
                  <a:solidFill>
                    <a:schemeClr val="accent4">
                      <a:lumMod val="50000"/>
                    </a:schemeClr>
                  </a:solidFill>
                </a:ln>
                <a:solidFill>
                  <a:srgbClr val="7030A0"/>
                </a:solidFill>
                <a:latin typeface="Arial Narrow" panose="020B0606020202030204" pitchFamily="34" charset="0"/>
              </a:rPr>
              <a:t>约伯向神呼喊</a:t>
            </a:r>
            <a:r>
              <a:rPr lang="en-US" altLang="zh-CN" sz="3200" dirty="0" smtClean="0">
                <a:ln>
                  <a:solidFill>
                    <a:schemeClr val="accent4">
                      <a:lumMod val="50000"/>
                    </a:schemeClr>
                  </a:solidFill>
                </a:ln>
                <a:solidFill>
                  <a:srgbClr val="7030A0"/>
                </a:solidFill>
                <a:latin typeface="Arial Narrow" panose="020B0606020202030204" pitchFamily="34" charset="0"/>
              </a:rPr>
              <a:t>: “</a:t>
            </a:r>
            <a:r>
              <a:rPr lang="zh-CN" altLang="en-US" sz="3200" dirty="0" smtClean="0">
                <a:ln>
                  <a:solidFill>
                    <a:schemeClr val="accent4">
                      <a:lumMod val="50000"/>
                    </a:schemeClr>
                  </a:solidFill>
                </a:ln>
                <a:solidFill>
                  <a:srgbClr val="7030A0"/>
                </a:solidFill>
                <a:latin typeface="Arial Narrow" panose="020B0606020202030204" pitchFamily="34" charset="0"/>
              </a:rPr>
              <a:t>我的罪孽和罪过有多少呢？</a:t>
            </a:r>
            <a:endParaRPr lang="en-US" altLang="zh-CN" sz="3200" dirty="0" smtClean="0">
              <a:ln>
                <a:solidFill>
                  <a:schemeClr val="accent4">
                    <a:lumMod val="50000"/>
                  </a:schemeClr>
                </a:solidFill>
              </a:ln>
              <a:solidFill>
                <a:srgbClr val="7030A0"/>
              </a:solidFill>
              <a:latin typeface="Arial Narrow" panose="020B0606020202030204" pitchFamily="34" charset="0"/>
            </a:endParaRPr>
          </a:p>
          <a:p>
            <a:pPr algn="ctr"/>
            <a:r>
              <a:rPr lang="zh-CN" altLang="en-US" sz="3200" dirty="0" smtClean="0">
                <a:ln>
                  <a:solidFill>
                    <a:schemeClr val="accent4">
                      <a:lumMod val="50000"/>
                    </a:schemeClr>
                  </a:solidFill>
                </a:ln>
                <a:solidFill>
                  <a:srgbClr val="7030A0"/>
                </a:solidFill>
                <a:latin typeface="Arial Narrow" panose="020B0606020202030204" pitchFamily="34" charset="0"/>
              </a:rPr>
              <a:t>求你叫我知道我的过犯与罪愆</a:t>
            </a:r>
            <a:r>
              <a:rPr lang="en-US" altLang="zh-CN" sz="3200" dirty="0" smtClean="0">
                <a:ln>
                  <a:solidFill>
                    <a:schemeClr val="accent4">
                      <a:lumMod val="50000"/>
                    </a:schemeClr>
                  </a:solidFill>
                </a:ln>
                <a:solidFill>
                  <a:srgbClr val="7030A0"/>
                </a:solidFill>
                <a:latin typeface="Arial Narrow" panose="020B0606020202030204" pitchFamily="34" charset="0"/>
              </a:rPr>
              <a:t>.”(</a:t>
            </a:r>
            <a:r>
              <a:rPr lang="zh-CN" altLang="en-US" sz="3200" dirty="0" smtClean="0">
                <a:ln>
                  <a:solidFill>
                    <a:schemeClr val="accent4">
                      <a:lumMod val="50000"/>
                    </a:schemeClr>
                  </a:solidFill>
                </a:ln>
                <a:solidFill>
                  <a:srgbClr val="7030A0"/>
                </a:solidFill>
                <a:latin typeface="Arial Narrow" panose="020B0606020202030204" pitchFamily="34" charset="0"/>
              </a:rPr>
              <a:t>伯</a:t>
            </a:r>
            <a:r>
              <a:rPr lang="en-US" altLang="zh-CN" sz="3200" dirty="0" smtClean="0">
                <a:ln>
                  <a:solidFill>
                    <a:schemeClr val="accent4">
                      <a:lumMod val="50000"/>
                    </a:schemeClr>
                  </a:solidFill>
                </a:ln>
                <a:solidFill>
                  <a:srgbClr val="7030A0"/>
                </a:solidFill>
                <a:latin typeface="Arial Narrow" panose="020B0606020202030204" pitchFamily="34" charset="0"/>
              </a:rPr>
              <a:t>13:23;cf.31:4-6)</a:t>
            </a:r>
            <a:endParaRPr lang="en-US" sz="3200" dirty="0" smtClean="0">
              <a:ln>
                <a:solidFill>
                  <a:schemeClr val="accent4">
                    <a:lumMod val="50000"/>
                  </a:schemeClr>
                </a:solidFill>
              </a:ln>
              <a:solidFill>
                <a:srgbClr val="7030A0"/>
              </a:solidFill>
              <a:latin typeface="Arial Narrow" panose="020B0606020202030204" pitchFamily="34" charset="0"/>
            </a:endParaRPr>
          </a:p>
          <a:p>
            <a:pPr algn="ctr"/>
            <a:r>
              <a:rPr lang="en-US" sz="2000" dirty="0" smtClean="0">
                <a:solidFill>
                  <a:schemeClr val="tx1"/>
                </a:solidFill>
                <a:latin typeface="Arial Narrow" panose="020B0606020202030204" pitchFamily="34" charset="0"/>
              </a:rPr>
              <a:t>Job cried out to God, “How many are my iniquities and sins? </a:t>
            </a:r>
          </a:p>
          <a:p>
            <a:pPr algn="ctr"/>
            <a:r>
              <a:rPr lang="en-US" sz="2000" dirty="0" smtClean="0">
                <a:solidFill>
                  <a:schemeClr val="tx1"/>
                </a:solidFill>
                <a:latin typeface="Arial Narrow" panose="020B0606020202030204" pitchFamily="34" charset="0"/>
              </a:rPr>
              <a:t>Make known to me my rebellion and my sin” (Job 13:23; cf. 31:4–6). </a:t>
            </a:r>
            <a:endParaRPr lang="en-US" sz="2000" dirty="0">
              <a:solidFill>
                <a:schemeClr val="tx1"/>
              </a:solidFill>
            </a:endParaRPr>
          </a:p>
        </p:txBody>
      </p:sp>
      <p:sp>
        <p:nvSpPr>
          <p:cNvPr id="4" name="Rectangle 3"/>
          <p:cNvSpPr/>
          <p:nvPr/>
        </p:nvSpPr>
        <p:spPr>
          <a:xfrm>
            <a:off x="0" y="3505200"/>
            <a:ext cx="9144000" cy="1752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200" dirty="0" smtClean="0">
                <a:ln>
                  <a:solidFill>
                    <a:schemeClr val="accent4">
                      <a:lumMod val="50000"/>
                    </a:schemeClr>
                  </a:solidFill>
                </a:ln>
                <a:solidFill>
                  <a:srgbClr val="7030A0"/>
                </a:solidFill>
                <a:latin typeface="Arial Narrow" panose="020B0606020202030204" pitchFamily="34" charset="0"/>
              </a:rPr>
              <a:t>在诗篇</a:t>
            </a:r>
            <a:r>
              <a:rPr lang="en-US" altLang="zh-CN" sz="3200" dirty="0" smtClean="0">
                <a:ln>
                  <a:solidFill>
                    <a:schemeClr val="accent4">
                      <a:lumMod val="50000"/>
                    </a:schemeClr>
                  </a:solidFill>
                </a:ln>
                <a:solidFill>
                  <a:srgbClr val="7030A0"/>
                </a:solidFill>
                <a:latin typeface="Arial Narrow" panose="020B0606020202030204" pitchFamily="34" charset="0"/>
              </a:rPr>
              <a:t>17:3</a:t>
            </a:r>
            <a:r>
              <a:rPr lang="zh-CN" altLang="en-US" sz="3200" dirty="0" smtClean="0">
                <a:ln>
                  <a:solidFill>
                    <a:schemeClr val="accent4">
                      <a:lumMod val="50000"/>
                    </a:schemeClr>
                  </a:solidFill>
                </a:ln>
                <a:solidFill>
                  <a:srgbClr val="7030A0"/>
                </a:solidFill>
                <a:latin typeface="Arial Narrow" panose="020B0606020202030204" pitchFamily="34" charset="0"/>
              </a:rPr>
              <a:t>中大卫</a:t>
            </a:r>
            <a:r>
              <a:rPr lang="en-US" altLang="zh-CN" sz="3200" dirty="0" smtClean="0">
                <a:ln>
                  <a:solidFill>
                    <a:schemeClr val="accent4">
                      <a:lumMod val="50000"/>
                    </a:schemeClr>
                  </a:solidFill>
                </a:ln>
                <a:solidFill>
                  <a:srgbClr val="7030A0"/>
                </a:solidFill>
                <a:latin typeface="Arial Narrow" panose="020B0606020202030204" pitchFamily="34" charset="0"/>
              </a:rPr>
              <a:t>: “</a:t>
            </a:r>
            <a:r>
              <a:rPr lang="zh-CN" altLang="en-US" sz="3200" dirty="0" smtClean="0">
                <a:ln>
                  <a:solidFill>
                    <a:schemeClr val="accent4">
                      <a:lumMod val="50000"/>
                    </a:schemeClr>
                  </a:solidFill>
                </a:ln>
                <a:solidFill>
                  <a:srgbClr val="7030A0"/>
                </a:solidFill>
                <a:latin typeface="Arial Narrow" panose="020B0606020202030204" pitchFamily="34" charset="0"/>
              </a:rPr>
              <a:t>你已经试验我的心，</a:t>
            </a:r>
            <a:endParaRPr lang="en-US" altLang="zh-CN" sz="3200" dirty="0" smtClean="0">
              <a:ln>
                <a:solidFill>
                  <a:schemeClr val="accent4">
                    <a:lumMod val="50000"/>
                  </a:schemeClr>
                </a:solidFill>
              </a:ln>
              <a:solidFill>
                <a:srgbClr val="7030A0"/>
              </a:solidFill>
              <a:latin typeface="Arial Narrow" panose="020B0606020202030204" pitchFamily="34" charset="0"/>
            </a:endParaRPr>
          </a:p>
          <a:p>
            <a:pPr algn="ctr"/>
            <a:r>
              <a:rPr lang="zh-CN" altLang="en-US" sz="3200" dirty="0" smtClean="0">
                <a:ln>
                  <a:solidFill>
                    <a:schemeClr val="accent4">
                      <a:lumMod val="50000"/>
                    </a:schemeClr>
                  </a:solidFill>
                </a:ln>
                <a:solidFill>
                  <a:srgbClr val="7030A0"/>
                </a:solidFill>
                <a:latin typeface="Arial Narrow" panose="020B0606020202030204" pitchFamily="34" charset="0"/>
              </a:rPr>
              <a:t>你在夜间监察我。你熬炼我，却找不着什么</a:t>
            </a:r>
            <a:r>
              <a:rPr lang="en-US" altLang="zh-CN" sz="3200" dirty="0" smtClean="0">
                <a:ln>
                  <a:solidFill>
                    <a:schemeClr val="accent4">
                      <a:lumMod val="50000"/>
                    </a:schemeClr>
                  </a:solidFill>
                </a:ln>
                <a:solidFill>
                  <a:srgbClr val="7030A0"/>
                </a:solidFill>
                <a:latin typeface="Arial Narrow" panose="020B0606020202030204" pitchFamily="34" charset="0"/>
              </a:rPr>
              <a:t>.”</a:t>
            </a:r>
            <a:endParaRPr lang="en-US" sz="3200" dirty="0" smtClean="0">
              <a:ln>
                <a:solidFill>
                  <a:schemeClr val="accent4">
                    <a:lumMod val="50000"/>
                  </a:schemeClr>
                </a:solidFill>
              </a:ln>
              <a:solidFill>
                <a:srgbClr val="7030A0"/>
              </a:solidFill>
              <a:latin typeface="Arial Narrow" panose="020B0606020202030204" pitchFamily="34" charset="0"/>
            </a:endParaRPr>
          </a:p>
          <a:p>
            <a:pPr algn="ctr"/>
            <a:r>
              <a:rPr lang="en-US" sz="2000" dirty="0" smtClean="0">
                <a:solidFill>
                  <a:schemeClr val="tx1"/>
                </a:solidFill>
                <a:latin typeface="Arial Narrow" panose="020B0606020202030204" pitchFamily="34" charset="0"/>
              </a:rPr>
              <a:t>In Psalm 17:3 David declared, “You have tried my heart.…</a:t>
            </a:r>
          </a:p>
          <a:p>
            <a:pPr algn="ctr"/>
            <a:r>
              <a:rPr lang="en-US" sz="2000" dirty="0" smtClean="0">
                <a:solidFill>
                  <a:schemeClr val="tx1"/>
                </a:solidFill>
                <a:latin typeface="Arial Narrow" panose="020B0606020202030204" pitchFamily="34" charset="0"/>
              </a:rPr>
              <a:t> You have tested me and You find nothing.” </a:t>
            </a:r>
            <a:endParaRPr lang="en-US" sz="2000" dirty="0">
              <a:solidFill>
                <a:schemeClr val="tx1"/>
              </a:solidFill>
            </a:endParaRPr>
          </a:p>
        </p:txBody>
      </p:sp>
      <p:sp>
        <p:nvSpPr>
          <p:cNvPr id="5" name="Rectangle 4"/>
          <p:cNvSpPr/>
          <p:nvPr/>
        </p:nvSpPr>
        <p:spPr>
          <a:xfrm>
            <a:off x="0" y="5410200"/>
            <a:ext cx="9144000"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200" dirty="0" smtClean="0">
                <a:ln>
                  <a:solidFill>
                    <a:schemeClr val="accent4">
                      <a:lumMod val="50000"/>
                    </a:schemeClr>
                  </a:solidFill>
                </a:ln>
                <a:solidFill>
                  <a:srgbClr val="7030A0"/>
                </a:solidFill>
                <a:latin typeface="Arial Narrow" panose="020B0606020202030204" pitchFamily="34" charset="0"/>
              </a:rPr>
              <a:t>“耶和华啊</a:t>
            </a:r>
            <a:r>
              <a:rPr lang="en-US" altLang="zh-CN" sz="3200" dirty="0" smtClean="0">
                <a:ln>
                  <a:solidFill>
                    <a:schemeClr val="accent4">
                      <a:lumMod val="50000"/>
                    </a:schemeClr>
                  </a:solidFill>
                </a:ln>
                <a:solidFill>
                  <a:srgbClr val="7030A0"/>
                </a:solidFill>
                <a:latin typeface="Arial Narrow" panose="020B0606020202030204" pitchFamily="34" charset="0"/>
              </a:rPr>
              <a:t>, </a:t>
            </a:r>
            <a:r>
              <a:rPr lang="zh-CN" altLang="en-US" sz="3200" dirty="0" smtClean="0">
                <a:ln>
                  <a:solidFill>
                    <a:schemeClr val="accent4">
                      <a:lumMod val="50000"/>
                    </a:schemeClr>
                  </a:solidFill>
                </a:ln>
                <a:solidFill>
                  <a:srgbClr val="7030A0"/>
                </a:solidFill>
                <a:latin typeface="Arial Narrow" panose="020B0606020202030204" pitchFamily="34" charset="0"/>
              </a:rPr>
              <a:t>求你察看我，试验我，</a:t>
            </a:r>
            <a:endParaRPr lang="en-US" altLang="zh-CN" sz="3200" dirty="0" smtClean="0">
              <a:ln>
                <a:solidFill>
                  <a:schemeClr val="accent4">
                    <a:lumMod val="50000"/>
                  </a:schemeClr>
                </a:solidFill>
              </a:ln>
              <a:solidFill>
                <a:srgbClr val="7030A0"/>
              </a:solidFill>
              <a:latin typeface="Arial Narrow" panose="020B0606020202030204" pitchFamily="34" charset="0"/>
            </a:endParaRPr>
          </a:p>
          <a:p>
            <a:pPr algn="ctr"/>
            <a:r>
              <a:rPr lang="zh-CN" altLang="en-US" sz="3200" dirty="0" smtClean="0">
                <a:ln>
                  <a:solidFill>
                    <a:schemeClr val="accent4">
                      <a:lumMod val="50000"/>
                    </a:schemeClr>
                  </a:solidFill>
                </a:ln>
                <a:solidFill>
                  <a:srgbClr val="7030A0"/>
                </a:solidFill>
                <a:latin typeface="Arial Narrow" panose="020B0606020202030204" pitchFamily="34" charset="0"/>
              </a:rPr>
              <a:t>熬炼我的肺腑</a:t>
            </a:r>
            <a:r>
              <a:rPr lang="en-US" altLang="zh-CN" sz="3200" dirty="0" smtClean="0">
                <a:ln>
                  <a:solidFill>
                    <a:schemeClr val="accent4">
                      <a:lumMod val="50000"/>
                    </a:schemeClr>
                  </a:solidFill>
                </a:ln>
                <a:solidFill>
                  <a:srgbClr val="7030A0"/>
                </a:solidFill>
                <a:latin typeface="Arial Narrow" panose="020B0606020202030204" pitchFamily="34" charset="0"/>
              </a:rPr>
              <a:t>.</a:t>
            </a:r>
            <a:r>
              <a:rPr lang="zh-CN" altLang="en-US" sz="3200" dirty="0" smtClean="0">
                <a:ln>
                  <a:solidFill>
                    <a:schemeClr val="accent4">
                      <a:lumMod val="50000"/>
                    </a:schemeClr>
                  </a:solidFill>
                </a:ln>
                <a:solidFill>
                  <a:srgbClr val="7030A0"/>
                </a:solidFill>
                <a:latin typeface="Arial Narrow" panose="020B0606020202030204" pitchFamily="34" charset="0"/>
              </a:rPr>
              <a:t>”诗篇</a:t>
            </a:r>
            <a:r>
              <a:rPr lang="en-US" altLang="zh-CN" sz="3200" dirty="0" smtClean="0">
                <a:ln>
                  <a:solidFill>
                    <a:schemeClr val="accent4">
                      <a:lumMod val="50000"/>
                    </a:schemeClr>
                  </a:solidFill>
                </a:ln>
                <a:solidFill>
                  <a:srgbClr val="7030A0"/>
                </a:solidFill>
                <a:latin typeface="Arial Narrow" panose="020B0606020202030204" pitchFamily="34" charset="0"/>
              </a:rPr>
              <a:t>26:2</a:t>
            </a:r>
            <a:endParaRPr lang="en-US" sz="3200" dirty="0" smtClean="0">
              <a:ln>
                <a:solidFill>
                  <a:schemeClr val="accent4">
                    <a:lumMod val="50000"/>
                  </a:schemeClr>
                </a:solidFill>
              </a:ln>
              <a:solidFill>
                <a:srgbClr val="7030A0"/>
              </a:solidFill>
              <a:latin typeface="Arial Narrow" panose="020B0606020202030204" pitchFamily="34" charset="0"/>
            </a:endParaRPr>
          </a:p>
          <a:p>
            <a:pPr algn="ctr"/>
            <a:r>
              <a:rPr lang="en-US" sz="2000" dirty="0" smtClean="0">
                <a:solidFill>
                  <a:schemeClr val="tx1"/>
                </a:solidFill>
                <a:latin typeface="Arial Narrow" panose="020B0606020202030204" pitchFamily="34" charset="0"/>
              </a:rPr>
              <a:t>“Examine me, O Lord, and try me; Test my mind and my heart.” Ps 26:2</a:t>
            </a:r>
          </a:p>
        </p:txBody>
      </p:sp>
      <p:sp>
        <p:nvSpPr>
          <p:cNvPr id="9" name="Rectangle 8"/>
          <p:cNvSpPr/>
          <p:nvPr/>
        </p:nvSpPr>
        <p:spPr>
          <a:xfrm>
            <a:off x="0" y="0"/>
            <a:ext cx="9144000" cy="1371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solidFill>
                  <a:schemeClr val="tx1"/>
                </a:solidFill>
                <a:latin typeface="Arial" panose="020B0604020202090204" pitchFamily="34" charset="0"/>
                <a:cs typeface="Arial" panose="020B0604020202090204" pitchFamily="34" charset="0"/>
              </a:rPr>
              <a:t/>
            </a:r>
            <a:br>
              <a:rPr lang="en-US" sz="2800" b="1" dirty="0" smtClean="0">
                <a:solidFill>
                  <a:schemeClr val="tx1"/>
                </a:solidFill>
                <a:latin typeface="Arial" panose="020B0604020202090204" pitchFamily="34" charset="0"/>
                <a:cs typeface="Arial" panose="020B0604020202090204" pitchFamily="34" charset="0"/>
              </a:rPr>
            </a:br>
            <a:r>
              <a:rPr lang="zh-CN" altLang="en-US" sz="3600" b="1" dirty="0" smtClean="0">
                <a:solidFill>
                  <a:schemeClr val="tx1"/>
                </a:solidFill>
                <a:latin typeface="Arial" panose="020B0604020202090204" pitchFamily="34" charset="0"/>
                <a:cs typeface="Arial" panose="020B0604020202090204" pitchFamily="34" charset="0"/>
              </a:rPr>
              <a:t>保罗呼召我们自我察验不是一个新概念</a:t>
            </a:r>
            <a:r>
              <a:rPr lang="zh-CN" altLang="en-US" sz="3200" b="1" dirty="0" smtClean="0">
                <a:solidFill>
                  <a:schemeClr val="tx1"/>
                </a:solidFill>
                <a:latin typeface="Arial" panose="020B0604020202090204" pitchFamily="34" charset="0"/>
                <a:cs typeface="Arial" panose="020B0604020202090204" pitchFamily="34" charset="0"/>
              </a:rPr>
              <a:t>。</a:t>
            </a:r>
            <a:endParaRPr lang="en-US" sz="3200" b="1" dirty="0" smtClean="0">
              <a:solidFill>
                <a:schemeClr val="tx1"/>
              </a:solidFill>
              <a:latin typeface="Arial" panose="020B0604020202090204" pitchFamily="34" charset="0"/>
              <a:cs typeface="Arial" panose="020B0604020202090204" pitchFamily="34" charset="0"/>
            </a:endParaRPr>
          </a:p>
          <a:p>
            <a:pPr algn="ctr"/>
            <a:r>
              <a:rPr lang="en-US" sz="2000" dirty="0" smtClean="0">
                <a:solidFill>
                  <a:schemeClr val="tx1"/>
                </a:solidFill>
                <a:latin typeface="+mj-lt"/>
                <a:cs typeface="Arial" panose="020B0604020202090204" pitchFamily="34" charset="0"/>
              </a:rPr>
              <a:t>Paul’s call for self-examination was not a new concept.</a:t>
            </a:r>
          </a:p>
          <a:p>
            <a:pPr algn="ctr"/>
            <a:r>
              <a:rPr lang="en-US" sz="2400" dirty="0" smtClean="0">
                <a:solidFill>
                  <a:schemeClr val="tx1"/>
                </a:solidFill>
                <a:latin typeface="Arial" panose="020B0604020202090204" pitchFamily="34" charset="0"/>
                <a:cs typeface="Arial" panose="020B0604020202090204" pitchFamily="34" charset="0"/>
              </a:rPr>
              <a:t> </a:t>
            </a:r>
            <a:endParaRPr lang="en-US" sz="2400" dirty="0">
              <a:solidFill>
                <a:schemeClr val="tx1"/>
              </a:solidFill>
              <a:latin typeface="Arial" panose="020B0604020202090204" pitchFamily="34" charset="0"/>
              <a:cs typeface="Arial" panose="020B060402020209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213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smtClean="0">
                <a:ln>
                  <a:solidFill>
                    <a:schemeClr val="accent4">
                      <a:lumMod val="50000"/>
                    </a:schemeClr>
                  </a:solidFill>
                </a:ln>
                <a:solidFill>
                  <a:srgbClr val="7030A0"/>
                </a:solidFill>
                <a:latin typeface="Arial Narrow" panose="020B0606020202030204" pitchFamily="34" charset="0"/>
              </a:rPr>
              <a:t>“</a:t>
            </a:r>
            <a:r>
              <a:rPr lang="zh-CN" altLang="en-US" sz="3200" dirty="0" smtClean="0">
                <a:ln>
                  <a:solidFill>
                    <a:schemeClr val="accent4">
                      <a:lumMod val="50000"/>
                    </a:schemeClr>
                  </a:solidFill>
                </a:ln>
                <a:solidFill>
                  <a:srgbClr val="7030A0"/>
                </a:solidFill>
                <a:latin typeface="Arial Narrow" panose="020B0606020202030204" pitchFamily="34" charset="0"/>
              </a:rPr>
              <a:t>神啊，求你监察我，知道我的心思；试炼我，</a:t>
            </a:r>
            <a:endParaRPr lang="en-US" altLang="zh-CN" sz="3200" dirty="0" smtClean="0">
              <a:ln>
                <a:solidFill>
                  <a:schemeClr val="accent4">
                    <a:lumMod val="50000"/>
                  </a:schemeClr>
                </a:solidFill>
              </a:ln>
              <a:solidFill>
                <a:srgbClr val="7030A0"/>
              </a:solidFill>
              <a:latin typeface="Arial Narrow" panose="020B0606020202030204" pitchFamily="34" charset="0"/>
            </a:endParaRPr>
          </a:p>
          <a:p>
            <a:pPr algn="ctr"/>
            <a:r>
              <a:rPr lang="zh-CN" altLang="en-US" sz="3200" dirty="0" smtClean="0">
                <a:ln>
                  <a:solidFill>
                    <a:schemeClr val="accent4">
                      <a:lumMod val="50000"/>
                    </a:schemeClr>
                  </a:solidFill>
                </a:ln>
                <a:solidFill>
                  <a:srgbClr val="7030A0"/>
                </a:solidFill>
                <a:latin typeface="Arial Narrow" panose="020B0606020202030204" pitchFamily="34" charset="0"/>
              </a:rPr>
              <a:t>知道我的意念。看在我里面有什么恶行没有，</a:t>
            </a:r>
            <a:endParaRPr lang="en-US" altLang="zh-CN" sz="3200" dirty="0" smtClean="0">
              <a:ln>
                <a:solidFill>
                  <a:schemeClr val="accent4">
                    <a:lumMod val="50000"/>
                  </a:schemeClr>
                </a:solidFill>
              </a:ln>
              <a:solidFill>
                <a:srgbClr val="7030A0"/>
              </a:solidFill>
              <a:latin typeface="Arial Narrow" panose="020B0606020202030204" pitchFamily="34" charset="0"/>
            </a:endParaRPr>
          </a:p>
          <a:p>
            <a:pPr algn="ctr"/>
            <a:r>
              <a:rPr lang="zh-CN" altLang="en-US" sz="3200" dirty="0" smtClean="0">
                <a:ln>
                  <a:solidFill>
                    <a:schemeClr val="accent4">
                      <a:lumMod val="50000"/>
                    </a:schemeClr>
                  </a:solidFill>
                </a:ln>
                <a:solidFill>
                  <a:srgbClr val="7030A0"/>
                </a:solidFill>
                <a:latin typeface="Arial Narrow" panose="020B0606020202030204" pitchFamily="34" charset="0"/>
              </a:rPr>
              <a:t>引导我走永生的道路。</a:t>
            </a:r>
            <a:r>
              <a:rPr lang="en-US" sz="3200" dirty="0" smtClean="0">
                <a:ln>
                  <a:solidFill>
                    <a:schemeClr val="accent4">
                      <a:lumMod val="50000"/>
                    </a:schemeClr>
                  </a:solidFill>
                </a:ln>
                <a:solidFill>
                  <a:srgbClr val="7030A0"/>
                </a:solidFill>
                <a:latin typeface="Arial Narrow" panose="020B0606020202030204" pitchFamily="34" charset="0"/>
              </a:rPr>
              <a:t>”(</a:t>
            </a:r>
            <a:r>
              <a:rPr lang="zh-CN" altLang="en-US" sz="3200" dirty="0" smtClean="0">
                <a:ln>
                  <a:solidFill>
                    <a:schemeClr val="accent4">
                      <a:lumMod val="50000"/>
                    </a:schemeClr>
                  </a:solidFill>
                </a:ln>
                <a:solidFill>
                  <a:srgbClr val="7030A0"/>
                </a:solidFill>
                <a:latin typeface="Arial Narrow" panose="020B0606020202030204" pitchFamily="34" charset="0"/>
              </a:rPr>
              <a:t>诗篇</a:t>
            </a:r>
            <a:r>
              <a:rPr lang="en-US" altLang="zh-CN" sz="3200" dirty="0" smtClean="0">
                <a:ln>
                  <a:solidFill>
                    <a:schemeClr val="accent4">
                      <a:lumMod val="50000"/>
                    </a:schemeClr>
                  </a:solidFill>
                </a:ln>
                <a:solidFill>
                  <a:srgbClr val="7030A0"/>
                </a:solidFill>
                <a:latin typeface="Arial Narrow" panose="020B0606020202030204" pitchFamily="34" charset="0"/>
              </a:rPr>
              <a:t>139:23-24</a:t>
            </a:r>
            <a:r>
              <a:rPr lang="en-US" sz="3200" dirty="0" smtClean="0">
                <a:ln>
                  <a:solidFill>
                    <a:schemeClr val="accent4">
                      <a:lumMod val="50000"/>
                    </a:schemeClr>
                  </a:solidFill>
                </a:ln>
                <a:solidFill>
                  <a:srgbClr val="7030A0"/>
                </a:solidFill>
                <a:latin typeface="Arial Narrow" panose="020B0606020202030204" pitchFamily="34" charset="0"/>
              </a:rPr>
              <a:t>)</a:t>
            </a:r>
          </a:p>
          <a:p>
            <a:pPr algn="ctr"/>
            <a:r>
              <a:rPr lang="en-US" sz="2000" dirty="0" smtClean="0">
                <a:solidFill>
                  <a:schemeClr val="tx1"/>
                </a:solidFill>
                <a:latin typeface="Arial Narrow" panose="020B0606020202030204" pitchFamily="34" charset="0"/>
              </a:rPr>
              <a:t>“Search me, O God, and know my heart; try me and know myanxious thoughts; and </a:t>
            </a:r>
          </a:p>
          <a:p>
            <a:pPr algn="ctr"/>
            <a:r>
              <a:rPr lang="en-US" sz="2000" dirty="0" smtClean="0">
                <a:solidFill>
                  <a:schemeClr val="tx1"/>
                </a:solidFill>
                <a:latin typeface="Arial Narrow" panose="020B0606020202030204" pitchFamily="34" charset="0"/>
              </a:rPr>
              <a:t>see if there be any hurtful way in me, and lead me in the everlasting way” (Ps. 139:23–24). </a:t>
            </a:r>
            <a:endParaRPr lang="en-US" sz="2000" dirty="0">
              <a:solidFill>
                <a:schemeClr val="tx1"/>
              </a:solidFill>
            </a:endParaRPr>
          </a:p>
        </p:txBody>
      </p:sp>
      <p:sp>
        <p:nvSpPr>
          <p:cNvPr id="7" name="Rectangle 6"/>
          <p:cNvSpPr/>
          <p:nvPr/>
        </p:nvSpPr>
        <p:spPr>
          <a:xfrm>
            <a:off x="0" y="2209800"/>
            <a:ext cx="9144000" cy="167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dirty="0" smtClean="0">
                <a:ln>
                  <a:solidFill>
                    <a:schemeClr val="accent4">
                      <a:lumMod val="50000"/>
                    </a:schemeClr>
                  </a:solidFill>
                </a:ln>
                <a:solidFill>
                  <a:srgbClr val="7030A0"/>
                </a:solidFill>
                <a:latin typeface="Arial Narrow" panose="020B0606020202030204" pitchFamily="34" charset="0"/>
              </a:rPr>
              <a:t>在</a:t>
            </a:r>
            <a:r>
              <a:rPr lang="en-US" altLang="zh-CN" sz="2800" dirty="0" smtClean="0">
                <a:ln>
                  <a:solidFill>
                    <a:schemeClr val="accent4">
                      <a:lumMod val="50000"/>
                    </a:schemeClr>
                  </a:solidFill>
                </a:ln>
                <a:solidFill>
                  <a:srgbClr val="7030A0"/>
                </a:solidFill>
                <a:latin typeface="Arial Narrow" panose="020B0606020202030204" pitchFamily="34" charset="0"/>
              </a:rPr>
              <a:t>《</a:t>
            </a:r>
            <a:r>
              <a:rPr lang="zh-CN" altLang="en-US" sz="2800" dirty="0" smtClean="0">
                <a:ln>
                  <a:solidFill>
                    <a:schemeClr val="accent4">
                      <a:lumMod val="50000"/>
                    </a:schemeClr>
                  </a:solidFill>
                </a:ln>
                <a:solidFill>
                  <a:srgbClr val="7030A0"/>
                </a:solidFill>
                <a:latin typeface="Arial Narrow" panose="020B0606020202030204" pitchFamily="34" charset="0"/>
              </a:rPr>
              <a:t>耶律米哀歌</a:t>
            </a:r>
            <a:r>
              <a:rPr lang="en-US" altLang="zh-CN" sz="2800" dirty="0" smtClean="0">
                <a:ln>
                  <a:solidFill>
                    <a:schemeClr val="accent4">
                      <a:lumMod val="50000"/>
                    </a:schemeClr>
                  </a:solidFill>
                </a:ln>
                <a:solidFill>
                  <a:srgbClr val="7030A0"/>
                </a:solidFill>
                <a:latin typeface="Arial Narrow" panose="020B0606020202030204" pitchFamily="34" charset="0"/>
              </a:rPr>
              <a:t>》3:40</a:t>
            </a:r>
            <a:r>
              <a:rPr lang="zh-CN" altLang="en-US" sz="2800" dirty="0" smtClean="0">
                <a:ln>
                  <a:solidFill>
                    <a:schemeClr val="accent4">
                      <a:lumMod val="50000"/>
                    </a:schemeClr>
                  </a:solidFill>
                </a:ln>
                <a:solidFill>
                  <a:srgbClr val="7030A0"/>
                </a:solidFill>
                <a:latin typeface="Arial Narrow" panose="020B0606020202030204" pitchFamily="34" charset="0"/>
              </a:rPr>
              <a:t>中，耶律米劝勉他的以色列同胞</a:t>
            </a:r>
            <a:r>
              <a:rPr lang="en-US" altLang="zh-CN" sz="2800" dirty="0" smtClean="0">
                <a:ln>
                  <a:solidFill>
                    <a:schemeClr val="accent4">
                      <a:lumMod val="50000"/>
                    </a:schemeClr>
                  </a:solidFill>
                </a:ln>
                <a:solidFill>
                  <a:srgbClr val="7030A0"/>
                </a:solidFill>
                <a:latin typeface="Arial Narrow" panose="020B0606020202030204" pitchFamily="34" charset="0"/>
              </a:rPr>
              <a:t>: “</a:t>
            </a:r>
            <a:r>
              <a:rPr lang="zh-CN" altLang="en-US" sz="2800" dirty="0" smtClean="0">
                <a:ln>
                  <a:solidFill>
                    <a:schemeClr val="accent4">
                      <a:lumMod val="50000"/>
                    </a:schemeClr>
                  </a:solidFill>
                </a:ln>
                <a:solidFill>
                  <a:srgbClr val="7030A0"/>
                </a:solidFill>
                <a:latin typeface="Arial Narrow" panose="020B0606020202030204" pitchFamily="34" charset="0"/>
              </a:rPr>
              <a:t>我们当深深考察自己的行为，再归向耶和华。</a:t>
            </a:r>
            <a:r>
              <a:rPr lang="en-US" altLang="zh-CN" sz="2800" dirty="0" smtClean="0">
                <a:ln>
                  <a:solidFill>
                    <a:schemeClr val="accent4">
                      <a:lumMod val="50000"/>
                    </a:schemeClr>
                  </a:solidFill>
                </a:ln>
                <a:solidFill>
                  <a:srgbClr val="7030A0"/>
                </a:solidFill>
                <a:latin typeface="Arial Narrow" panose="020B0606020202030204" pitchFamily="34" charset="0"/>
              </a:rPr>
              <a:t>”</a:t>
            </a:r>
            <a:endParaRPr lang="en-US" sz="2800" dirty="0" smtClean="0">
              <a:ln>
                <a:solidFill>
                  <a:schemeClr val="accent4">
                    <a:lumMod val="50000"/>
                  </a:schemeClr>
                </a:solidFill>
              </a:ln>
              <a:solidFill>
                <a:srgbClr val="7030A0"/>
              </a:solidFill>
              <a:latin typeface="Arial Narrow" panose="020B0606020202030204" pitchFamily="34" charset="0"/>
            </a:endParaRPr>
          </a:p>
          <a:p>
            <a:pPr algn="ctr"/>
            <a:r>
              <a:rPr lang="en-US" sz="2000" dirty="0" smtClean="0">
                <a:solidFill>
                  <a:schemeClr val="tx1"/>
                </a:solidFill>
                <a:latin typeface="Arial Narrow" panose="020B0606020202030204" pitchFamily="34" charset="0"/>
              </a:rPr>
              <a:t>In Lamentations 3:40 Jeremiah exhorted his fellow Israelites,</a:t>
            </a:r>
          </a:p>
          <a:p>
            <a:pPr algn="ctr"/>
            <a:r>
              <a:rPr lang="en-US" sz="2000" dirty="0" smtClean="0">
                <a:solidFill>
                  <a:schemeClr val="tx1"/>
                </a:solidFill>
                <a:latin typeface="Arial Narrow" panose="020B0606020202030204" pitchFamily="34" charset="0"/>
              </a:rPr>
              <a:t> “Let us examine and probe our ways, and let us return to the Lord,” </a:t>
            </a:r>
            <a:endParaRPr lang="en-US" sz="2000" dirty="0">
              <a:solidFill>
                <a:schemeClr val="tx1"/>
              </a:solidFill>
            </a:endParaRPr>
          </a:p>
        </p:txBody>
      </p:sp>
      <p:sp>
        <p:nvSpPr>
          <p:cNvPr id="8" name="Rectangle 7"/>
          <p:cNvSpPr/>
          <p:nvPr/>
        </p:nvSpPr>
        <p:spPr>
          <a:xfrm>
            <a:off x="0" y="3962400"/>
            <a:ext cx="9144000" cy="2895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200" dirty="0" smtClean="0">
                <a:ln>
                  <a:solidFill>
                    <a:schemeClr val="accent4">
                      <a:lumMod val="50000"/>
                    </a:schemeClr>
                  </a:solidFill>
                </a:ln>
                <a:solidFill>
                  <a:srgbClr val="7030A0"/>
                </a:solidFill>
                <a:latin typeface="Arial Narrow" panose="020B0606020202030204" pitchFamily="34" charset="0"/>
              </a:rPr>
              <a:t>描写了自我省察是领主的圣餐的前提。</a:t>
            </a:r>
            <a:endParaRPr lang="en-US" altLang="zh-CN" sz="3200" dirty="0" smtClean="0">
              <a:ln>
                <a:solidFill>
                  <a:schemeClr val="accent4">
                    <a:lumMod val="50000"/>
                  </a:schemeClr>
                </a:solidFill>
              </a:ln>
              <a:solidFill>
                <a:srgbClr val="7030A0"/>
              </a:solidFill>
              <a:latin typeface="Arial Narrow" panose="020B0606020202030204" pitchFamily="34" charset="0"/>
            </a:endParaRPr>
          </a:p>
          <a:p>
            <a:pPr algn="ctr"/>
            <a:r>
              <a:rPr lang="zh-CN" altLang="en-US" sz="3200" dirty="0" smtClean="0">
                <a:ln>
                  <a:solidFill>
                    <a:schemeClr val="accent4">
                      <a:lumMod val="50000"/>
                    </a:schemeClr>
                  </a:solidFill>
                </a:ln>
                <a:solidFill>
                  <a:srgbClr val="7030A0"/>
                </a:solidFill>
                <a:latin typeface="Arial Narrow" panose="020B0606020202030204" pitchFamily="34" charset="0"/>
              </a:rPr>
              <a:t>保罗写道</a:t>
            </a:r>
            <a:r>
              <a:rPr lang="en-US" altLang="zh-CN" sz="3200" dirty="0" smtClean="0">
                <a:ln>
                  <a:solidFill>
                    <a:schemeClr val="accent4">
                      <a:lumMod val="50000"/>
                    </a:schemeClr>
                  </a:solidFill>
                </a:ln>
                <a:solidFill>
                  <a:srgbClr val="7030A0"/>
                </a:solidFill>
                <a:latin typeface="Arial Narrow" panose="020B0606020202030204" pitchFamily="34" charset="0"/>
              </a:rPr>
              <a:t>: “</a:t>
            </a:r>
            <a:r>
              <a:rPr lang="zh-CN" altLang="en-US" sz="3200" dirty="0" smtClean="0">
                <a:ln>
                  <a:solidFill>
                    <a:schemeClr val="accent4">
                      <a:lumMod val="50000"/>
                    </a:schemeClr>
                  </a:solidFill>
                </a:ln>
                <a:solidFill>
                  <a:srgbClr val="7030A0"/>
                </a:solidFill>
                <a:latin typeface="Arial Narrow" panose="020B0606020202030204" pitchFamily="34" charset="0"/>
              </a:rPr>
              <a:t>人应当自己省察，然后吃这饼，</a:t>
            </a:r>
            <a:endParaRPr lang="en-US" altLang="zh-CN" sz="3200" dirty="0" smtClean="0">
              <a:ln>
                <a:solidFill>
                  <a:schemeClr val="accent4">
                    <a:lumMod val="50000"/>
                  </a:schemeClr>
                </a:solidFill>
              </a:ln>
              <a:solidFill>
                <a:srgbClr val="7030A0"/>
              </a:solidFill>
              <a:latin typeface="Arial Narrow" panose="020B0606020202030204" pitchFamily="34" charset="0"/>
            </a:endParaRPr>
          </a:p>
          <a:p>
            <a:pPr algn="ctr"/>
            <a:r>
              <a:rPr lang="zh-CN" altLang="en-US" sz="3200" dirty="0" smtClean="0">
                <a:ln>
                  <a:solidFill>
                    <a:schemeClr val="accent4">
                      <a:lumMod val="50000"/>
                    </a:schemeClr>
                  </a:solidFill>
                </a:ln>
                <a:solidFill>
                  <a:srgbClr val="7030A0"/>
                </a:solidFill>
                <a:latin typeface="Arial Narrow" panose="020B0606020202030204" pitchFamily="34" charset="0"/>
              </a:rPr>
              <a:t>喝这杯。</a:t>
            </a:r>
            <a:r>
              <a:rPr lang="en-US" altLang="zh-CN" sz="3200" dirty="0" smtClean="0">
                <a:ln>
                  <a:solidFill>
                    <a:schemeClr val="accent4">
                      <a:lumMod val="50000"/>
                    </a:schemeClr>
                  </a:solidFill>
                </a:ln>
                <a:solidFill>
                  <a:srgbClr val="7030A0"/>
                </a:solidFill>
                <a:latin typeface="Arial Narrow" panose="020B0606020202030204" pitchFamily="34" charset="0"/>
              </a:rPr>
              <a:t>”(</a:t>
            </a:r>
            <a:r>
              <a:rPr lang="zh-CN" altLang="en-US" sz="3200" dirty="0" smtClean="0">
                <a:ln>
                  <a:solidFill>
                    <a:schemeClr val="accent4">
                      <a:lumMod val="50000"/>
                    </a:schemeClr>
                  </a:solidFill>
                </a:ln>
                <a:solidFill>
                  <a:srgbClr val="7030A0"/>
                </a:solidFill>
                <a:latin typeface="Arial Narrow" panose="020B0606020202030204" pitchFamily="34" charset="0"/>
              </a:rPr>
              <a:t>林前</a:t>
            </a:r>
            <a:r>
              <a:rPr lang="en-US" altLang="zh-CN" sz="3200" dirty="0" smtClean="0">
                <a:ln>
                  <a:solidFill>
                    <a:schemeClr val="accent4">
                      <a:lumMod val="50000"/>
                    </a:schemeClr>
                  </a:solidFill>
                </a:ln>
                <a:solidFill>
                  <a:srgbClr val="7030A0"/>
                </a:solidFill>
                <a:latin typeface="Arial Narrow" panose="020B0606020202030204" pitchFamily="34" charset="0"/>
              </a:rPr>
              <a:t>11:28)</a:t>
            </a:r>
          </a:p>
          <a:p>
            <a:pPr algn="ctr"/>
            <a:r>
              <a:rPr lang="en-US" dirty="0" smtClean="0">
                <a:solidFill>
                  <a:schemeClr val="tx1"/>
                </a:solidFill>
                <a:latin typeface="Arial Narrow" panose="020B0606020202030204" pitchFamily="34" charset="0"/>
              </a:rPr>
              <a:t>Describing the self-examination that is a prerequisite for participating in the Lord’s Supper, Paul wrote, “A man must examine himself, and in so doing he is to eat of the bread and drink of the cup (1 Cor. 11:28).</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ehavioral Interview Question and Assessment Guide — Manager ..."/>
          <p:cNvPicPr>
            <a:picLocks noChangeAspect="1" noChangeArrowheads="1"/>
          </p:cNvPicPr>
          <p:nvPr/>
        </p:nvPicPr>
        <p:blipFill>
          <a:blip r:embed="rId2" cstate="print"/>
          <a:srcRect/>
          <a:stretch>
            <a:fillRect/>
          </a:stretch>
        </p:blipFill>
        <p:spPr bwMode="auto">
          <a:xfrm>
            <a:off x="0" y="4114800"/>
            <a:ext cx="9160329" cy="2743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438400"/>
          </a:xfrm>
          <a:prstGeom prst="rect">
            <a:avLst/>
          </a:prstGeom>
          <a:noFill/>
          <a:ln w="5715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4000" dirty="0" smtClean="0">
                <a:solidFill>
                  <a:schemeClr val="tx2">
                    <a:lumMod val="50000"/>
                  </a:schemeClr>
                </a:solidFill>
              </a:rPr>
              <a:t>既然所有的植物都是给我们</a:t>
            </a:r>
            <a:r>
              <a:rPr lang="zh-CN" altLang="en-US" sz="4000" dirty="0" smtClean="0">
                <a:solidFill>
                  <a:schemeClr val="tx2">
                    <a:lumMod val="50000"/>
                  </a:schemeClr>
                </a:solidFill>
                <a:sym typeface="+mn-ea"/>
              </a:rPr>
              <a:t>的</a:t>
            </a:r>
            <a:r>
              <a:rPr lang="en-US" altLang="zh-CN" sz="4000" dirty="0" smtClean="0">
                <a:solidFill>
                  <a:schemeClr val="tx2">
                    <a:lumMod val="50000"/>
                  </a:schemeClr>
                </a:solidFill>
              </a:rPr>
              <a:t>,</a:t>
            </a:r>
            <a:r>
              <a:rPr lang="zh-CN" altLang="en-US" sz="4000" dirty="0" smtClean="0">
                <a:solidFill>
                  <a:schemeClr val="tx2">
                    <a:lumMod val="50000"/>
                  </a:schemeClr>
                </a:solidFill>
              </a:rPr>
              <a:t>只要合适就可以使用</a:t>
            </a:r>
            <a:r>
              <a:rPr lang="en-US" altLang="zh-CN" sz="4000" dirty="0" smtClean="0">
                <a:solidFill>
                  <a:schemeClr val="tx2">
                    <a:lumMod val="50000"/>
                  </a:schemeClr>
                </a:solidFill>
              </a:rPr>
              <a:t>,</a:t>
            </a:r>
            <a:r>
              <a:rPr lang="zh-CN" altLang="en-US" sz="4000" dirty="0" smtClean="0">
                <a:solidFill>
                  <a:schemeClr val="tx2">
                    <a:lumMod val="50000"/>
                  </a:schemeClr>
                </a:solidFill>
              </a:rPr>
              <a:t>那抽大麻有什么错呢？</a:t>
            </a:r>
            <a:endParaRPr lang="en-US" sz="4000" dirty="0" smtClean="0">
              <a:solidFill>
                <a:schemeClr val="tx2">
                  <a:lumMod val="50000"/>
                </a:schemeClr>
              </a:solidFill>
            </a:endParaRPr>
          </a:p>
          <a:p>
            <a:pPr algn="ctr"/>
            <a:r>
              <a:rPr lang="en-US" sz="2000" dirty="0" smtClean="0">
                <a:solidFill>
                  <a:schemeClr val="tx2">
                    <a:lumMod val="50000"/>
                  </a:schemeClr>
                </a:solidFill>
              </a:rPr>
              <a:t>How can it be wrong to smoke pot, since God gave us every seed producing</a:t>
            </a:r>
          </a:p>
          <a:p>
            <a:pPr algn="ctr"/>
            <a:r>
              <a:rPr lang="en-US" sz="2000" dirty="0" smtClean="0">
                <a:solidFill>
                  <a:schemeClr val="tx2">
                    <a:lumMod val="50000"/>
                  </a:schemeClr>
                </a:solidFill>
              </a:rPr>
              <a:t> plant to do with as we see fit?</a:t>
            </a:r>
            <a:endParaRPr lang="en-US" sz="2000" dirty="0">
              <a:solidFill>
                <a:schemeClr val="tx2">
                  <a:lumMod val="50000"/>
                </a:schemeClr>
              </a:solidFill>
            </a:endParaRPr>
          </a:p>
        </p:txBody>
      </p:sp>
      <p:pic>
        <p:nvPicPr>
          <p:cNvPr id="56322" name="Picture 2" descr="Cannabis/Marijuana | Health &amp; Wellness"/>
          <p:cNvPicPr>
            <a:picLocks noChangeAspect="1" noChangeArrowheads="1"/>
          </p:cNvPicPr>
          <p:nvPr/>
        </p:nvPicPr>
        <p:blipFill>
          <a:blip r:embed="rId2" cstate="print"/>
          <a:srcRect/>
          <a:stretch>
            <a:fillRect/>
          </a:stretch>
        </p:blipFill>
        <p:spPr bwMode="auto">
          <a:xfrm>
            <a:off x="1598190" y="1852612"/>
            <a:ext cx="7545810" cy="50053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15400" cy="7000875"/>
          </a:xfrm>
          <a:prstGeom prst="rect">
            <a:avLst/>
          </a:prstGeom>
          <a:noFill/>
        </p:spPr>
        <p:txBody>
          <a:bodyPr wrap="square" rtlCol="0">
            <a:spAutoFit/>
          </a:bodyPr>
          <a:lstStyle/>
          <a:p>
            <a:pPr marL="347980" indent="-347980">
              <a:buFont typeface="Arial" panose="020B0604020202090204" pitchFamily="34" charset="0"/>
              <a:buChar char="•"/>
            </a:pPr>
            <a:r>
              <a:rPr lang="zh-CN" altLang="en-US" sz="3200" b="1" dirty="0" smtClean="0">
                <a:solidFill>
                  <a:srgbClr val="C00000"/>
                </a:solidFill>
              </a:rPr>
              <a:t>上帝供万物给我们使用，但不是滥用。</a:t>
            </a:r>
            <a:endParaRPr lang="en-US" sz="3200" dirty="0" smtClean="0">
              <a:solidFill>
                <a:srgbClr val="C00000"/>
              </a:solidFill>
            </a:endParaRPr>
          </a:p>
          <a:p>
            <a:pPr marL="971550" lvl="1" indent="-514350">
              <a:buFont typeface="Arial" panose="020B0604020202090204" pitchFamily="34" charset="0"/>
              <a:buChar char="•"/>
            </a:pPr>
            <a:r>
              <a:rPr lang="en-US" sz="1600" dirty="0" smtClean="0"/>
              <a:t>God gives us all things to USE, not ABUSE.</a:t>
            </a:r>
          </a:p>
          <a:p>
            <a:pPr marL="514350" indent="-514350"/>
            <a:endParaRPr lang="en-US" sz="1200" dirty="0" smtClean="0"/>
          </a:p>
          <a:p>
            <a:pPr marL="347980" indent="-347980">
              <a:buFont typeface="Arial" panose="020B0604020202090204" pitchFamily="34" charset="0"/>
              <a:buChar char="•"/>
            </a:pPr>
            <a:r>
              <a:rPr lang="zh-CN" altLang="en-US" sz="3200" b="1" dirty="0" smtClean="0">
                <a:solidFill>
                  <a:srgbClr val="C00000"/>
                </a:solidFill>
              </a:rPr>
              <a:t>举例</a:t>
            </a:r>
            <a:r>
              <a:rPr lang="en-US" altLang="zh-CN" sz="3200" b="1" dirty="0" smtClean="0">
                <a:solidFill>
                  <a:srgbClr val="C00000"/>
                </a:solidFill>
              </a:rPr>
              <a:t>: </a:t>
            </a:r>
            <a:r>
              <a:rPr lang="zh-CN" altLang="en-US" sz="3200" b="1" dirty="0" smtClean="0">
                <a:solidFill>
                  <a:srgbClr val="C00000"/>
                </a:solidFill>
              </a:rPr>
              <a:t>葡萄酒可用来提神，也可以让人喝醉。</a:t>
            </a:r>
            <a:endParaRPr lang="en-US" sz="3200" dirty="0" smtClean="0">
              <a:solidFill>
                <a:srgbClr val="C00000"/>
              </a:solidFill>
            </a:endParaRPr>
          </a:p>
          <a:p>
            <a:pPr marL="971550" lvl="1" indent="-514350">
              <a:buFont typeface="Arial" panose="020B0604020202090204" pitchFamily="34" charset="0"/>
              <a:buChar char="•"/>
            </a:pPr>
            <a:r>
              <a:rPr lang="en-US" sz="1600" dirty="0" smtClean="0"/>
              <a:t>Example: Grapes can be used for refreshing drink or to get a person drunk.</a:t>
            </a:r>
            <a:endParaRPr lang="en-US" dirty="0" smtClean="0"/>
          </a:p>
          <a:p>
            <a:pPr marL="514350" indent="-514350"/>
            <a:endParaRPr lang="en-US" sz="1200" dirty="0" smtClean="0"/>
          </a:p>
          <a:p>
            <a:pPr marL="347980" indent="-347980">
              <a:buFont typeface="Arial" panose="020B0604020202090204" pitchFamily="34" charset="0"/>
              <a:buChar char="•"/>
            </a:pPr>
            <a:r>
              <a:rPr lang="zh-CN" altLang="en-US" sz="3200" b="1" dirty="0" smtClean="0">
                <a:solidFill>
                  <a:srgbClr val="C00000"/>
                </a:solidFill>
              </a:rPr>
              <a:t>加</a:t>
            </a:r>
            <a:r>
              <a:rPr lang="en-US" altLang="zh-CN" sz="3200" b="1" dirty="0" smtClean="0">
                <a:solidFill>
                  <a:srgbClr val="C00000"/>
                </a:solidFill>
              </a:rPr>
              <a:t>5:20使用了“</a:t>
            </a:r>
            <a:r>
              <a:rPr lang="zh-CN" altLang="en-US" sz="3200" b="1" dirty="0" smtClean="0">
                <a:solidFill>
                  <a:srgbClr val="C00000"/>
                </a:solidFill>
              </a:rPr>
              <a:t>邪</a:t>
            </a:r>
            <a:r>
              <a:rPr lang="en-US" altLang="zh-CN" sz="3200" b="1" dirty="0" smtClean="0">
                <a:solidFill>
                  <a:srgbClr val="C00000"/>
                </a:solidFill>
              </a:rPr>
              <a:t>术”或“</a:t>
            </a:r>
            <a:r>
              <a:rPr lang="zh-CN" altLang="en-US" sz="3200" b="1" dirty="0" smtClean="0">
                <a:solidFill>
                  <a:srgbClr val="C00000"/>
                </a:solidFill>
              </a:rPr>
              <a:t>巫术</a:t>
            </a:r>
            <a:r>
              <a:rPr lang="en-US" altLang="zh-CN" sz="3200" b="1" dirty="0" smtClean="0">
                <a:solidFill>
                  <a:srgbClr val="C00000"/>
                </a:solidFill>
              </a:rPr>
              <a:t>”这个词。这个词来自希腊文PHARMAKEIA，也就是药剂学一词的来源。这个词与</a:t>
            </a:r>
            <a:r>
              <a:rPr lang="en-US" altLang="zh-CN" sz="3200" b="1" u="sng" dirty="0" smtClean="0">
                <a:solidFill>
                  <a:srgbClr val="C00000"/>
                </a:solidFill>
              </a:rPr>
              <a:t>滥用</a:t>
            </a:r>
            <a:r>
              <a:rPr lang="en-US" altLang="zh-CN" sz="3200" b="1" dirty="0" smtClean="0">
                <a:solidFill>
                  <a:srgbClr val="C00000"/>
                </a:solidFill>
              </a:rPr>
              <a:t>药物有关，通常被巫师使用。下一节说，滥用“</a:t>
            </a:r>
            <a:r>
              <a:rPr lang="zh-CN" altLang="en-US" sz="3200" b="1" dirty="0" smtClean="0">
                <a:solidFill>
                  <a:srgbClr val="C00000"/>
                </a:solidFill>
              </a:rPr>
              <a:t>药物</a:t>
            </a:r>
            <a:r>
              <a:rPr lang="en-US" altLang="zh-CN" sz="3200" b="1" dirty="0" smtClean="0">
                <a:solidFill>
                  <a:srgbClr val="C00000"/>
                </a:solidFill>
              </a:rPr>
              <a:t>”的人，必不能承受神的国。</a:t>
            </a:r>
            <a:endParaRPr lang="en-US" altLang="zh-CN" sz="3200" dirty="0" smtClean="0">
              <a:solidFill>
                <a:srgbClr val="C00000"/>
              </a:solidFill>
            </a:endParaRPr>
          </a:p>
          <a:p>
            <a:pPr marL="971550" lvl="1" indent="-514350" algn="just">
              <a:buFont typeface="Arial" panose="020B0604020202090204" pitchFamily="34" charset="0"/>
              <a:buChar char="•"/>
            </a:pPr>
            <a:r>
              <a:rPr lang="en-US" sz="1600" dirty="0" smtClean="0"/>
              <a:t>Gal. 5:20 the word "witchcraft" or "sorcery" is used. This is from the Greek work </a:t>
            </a:r>
            <a:r>
              <a:rPr lang="en-US" sz="1600" i="1" dirty="0" smtClean="0"/>
              <a:t>PHARMAKEIA</a:t>
            </a:r>
            <a:r>
              <a:rPr lang="en-US" sz="1600" dirty="0" smtClean="0"/>
              <a:t>, from which we get our word </a:t>
            </a:r>
            <a:r>
              <a:rPr lang="en-US" sz="1600" i="1" dirty="0" smtClean="0"/>
              <a:t>pharmacy</a:t>
            </a:r>
            <a:r>
              <a:rPr lang="en-US" sz="1600" dirty="0" smtClean="0"/>
              <a:t>. The word has to do with the </a:t>
            </a:r>
            <a:r>
              <a:rPr lang="en-US" sz="1600" u="sng" dirty="0" smtClean="0"/>
              <a:t>abuse</a:t>
            </a:r>
            <a:r>
              <a:rPr lang="en-US" sz="1600" dirty="0" smtClean="0"/>
              <a:t> of drugs, which was often used by sorcerers.The next verse says that those who abuse </a:t>
            </a:r>
            <a:r>
              <a:rPr lang="en-US" sz="1600" i="1" dirty="0" err="1" smtClean="0"/>
              <a:t>pharmakeia</a:t>
            </a:r>
            <a:r>
              <a:rPr lang="en-US" sz="1600" i="1" dirty="0" smtClean="0"/>
              <a:t> </a:t>
            </a:r>
            <a:r>
              <a:rPr lang="en-US" sz="1600" dirty="0" smtClean="0"/>
              <a:t>will not inherit the kingdom of God.</a:t>
            </a:r>
            <a:endParaRPr lang="en-US" dirty="0" smtClean="0"/>
          </a:p>
          <a:p>
            <a:pPr marL="514350" indent="-514350"/>
            <a:endParaRPr lang="en-US" sz="900" dirty="0" smtClean="0"/>
          </a:p>
          <a:p>
            <a:pPr marL="347980" indent="-347980">
              <a:buFont typeface="Arial" panose="020B0604020202090204" pitchFamily="34" charset="0"/>
              <a:buChar char="•"/>
            </a:pPr>
            <a:r>
              <a:rPr lang="en-US" sz="3200" b="1" dirty="0" smtClean="0">
                <a:solidFill>
                  <a:srgbClr val="C00000"/>
                </a:solidFill>
                <a:latin typeface="Arial Bold" panose="020B0604020202090204" charset="0"/>
              </a:rPr>
              <a:t>圣经命令我们遵守人的律法，除非它们直接与神的律法相抵触。</a:t>
            </a:r>
            <a:endParaRPr lang="en-US" sz="3200" dirty="0" smtClean="0">
              <a:solidFill>
                <a:srgbClr val="C00000"/>
              </a:solidFill>
            </a:endParaRPr>
          </a:p>
          <a:p>
            <a:pPr marL="971550" lvl="1" indent="-514350">
              <a:buFont typeface="Arial" panose="020B0604020202090204" pitchFamily="34" charset="0"/>
              <a:buChar char="•"/>
            </a:pPr>
            <a:r>
              <a:rPr lang="en-US" sz="1600" dirty="0" smtClean="0"/>
              <a:t>The Bible commands us to obey the laws of man unless they directly contradict a law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calcmode="lin" valueType="num">
                                      <p:cBhvr additive="base">
                                        <p:cTn id="1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 calcmode="lin" valueType="num">
                                      <p:cBhvr additive="base">
                                        <p:cTn id="2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ehavioral Interview Question and Assessment Guide — Manager ..."/>
          <p:cNvPicPr>
            <a:picLocks noChangeAspect="1" noChangeArrowheads="1"/>
          </p:cNvPicPr>
          <p:nvPr/>
        </p:nvPicPr>
        <p:blipFill>
          <a:blip r:embed="rId2" cstate="print"/>
          <a:srcRect/>
          <a:stretch>
            <a:fillRect/>
          </a:stretch>
        </p:blipFill>
        <p:spPr bwMode="auto">
          <a:xfrm>
            <a:off x="0" y="4114800"/>
            <a:ext cx="9160329" cy="2743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style>
          <a:lnRef idx="2">
            <a:schemeClr val="dk1">
              <a:shade val="50000"/>
            </a:schemeClr>
          </a:lnRef>
          <a:fillRef idx="1">
            <a:schemeClr val="dk1"/>
          </a:fillRef>
          <a:effectRef idx="0">
            <a:schemeClr val="dk1"/>
          </a:effectRef>
          <a:fontRef idx="minor">
            <a:schemeClr val="lt1"/>
          </a:fontRef>
        </p:style>
        <p:txBody>
          <a:bodyPr/>
          <a:lstStyle/>
          <a:p>
            <a:r>
              <a:rPr lang="zh-CN" altLang="en-US" dirty="0" smtClean="0">
                <a:ln w="18415" cmpd="sng">
                  <a:solidFill>
                    <a:srgbClr val="FFFFFF"/>
                  </a:solidFill>
                  <a:prstDash val="solid"/>
                </a:ln>
                <a:solidFill>
                  <a:srgbClr val="FFFFFF"/>
                </a:solidFill>
                <a:latin typeface="+mj-lt"/>
              </a:rPr>
              <a:t>忧郁症的核心总归是邪灵在发动吗？</a:t>
            </a:r>
            <a:r>
              <a:rPr lang="en-US" dirty="0" smtClean="0">
                <a:ln w="18415" cmpd="sng">
                  <a:solidFill>
                    <a:srgbClr val="FFFFFF"/>
                  </a:solidFill>
                  <a:prstDash val="solid"/>
                </a:ln>
                <a:solidFill>
                  <a:srgbClr val="FFFFFF"/>
                </a:solidFill>
                <a:latin typeface="+mj-lt"/>
              </a:rPr>
              <a:t/>
            </a:r>
            <a:br>
              <a:rPr lang="en-US" dirty="0" smtClean="0">
                <a:ln w="18415" cmpd="sng">
                  <a:solidFill>
                    <a:srgbClr val="FFFFFF"/>
                  </a:solidFill>
                  <a:prstDash val="solid"/>
                </a:ln>
                <a:solidFill>
                  <a:srgbClr val="FFFFFF"/>
                </a:solidFill>
                <a:latin typeface="+mj-lt"/>
              </a:rPr>
            </a:br>
            <a:r>
              <a:rPr lang="en-US" sz="2000" dirty="0" smtClean="0">
                <a:ln w="18415" cmpd="sng">
                  <a:solidFill>
                    <a:srgbClr val="FFFFFF"/>
                  </a:solidFill>
                  <a:prstDash val="solid"/>
                </a:ln>
                <a:solidFill>
                  <a:srgbClr val="FFFFFF"/>
                </a:solidFill>
                <a:latin typeface="+mj-lt"/>
              </a:rPr>
              <a:t>Is depression always demonic at its core?</a:t>
            </a:r>
            <a:endParaRPr lang="en-US" sz="2000" dirty="0">
              <a:ln w="18415" cmpd="sng">
                <a:solidFill>
                  <a:srgbClr val="FFFFFF"/>
                </a:solidFill>
                <a:prstDash val="solid"/>
              </a:ln>
              <a:solidFill>
                <a:srgbClr val="FFFFFF"/>
              </a:solidFill>
              <a:latin typeface="+mj-lt"/>
            </a:endParaRPr>
          </a:p>
        </p:txBody>
      </p:sp>
      <p:pic>
        <p:nvPicPr>
          <p:cNvPr id="53250" name="Picture 2" descr="World Health Day 2017: Are You Depressed Without Knowing it? Lets ..."/>
          <p:cNvPicPr>
            <a:picLocks noChangeAspect="1" noChangeArrowheads="1"/>
          </p:cNvPicPr>
          <p:nvPr/>
        </p:nvPicPr>
        <p:blipFill>
          <a:blip r:embed="rId2" cstate="print"/>
          <a:srcRect/>
          <a:stretch>
            <a:fillRect/>
          </a:stretch>
        </p:blipFill>
        <p:spPr bwMode="auto">
          <a:xfrm>
            <a:off x="0" y="1696065"/>
            <a:ext cx="9144000" cy="516193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152400" y="228600"/>
          <a:ext cx="8763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152400" y="228600"/>
          <a:ext cx="8763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graphicEl>
                                              <a:dgm id="{3F59A3F1-3413-4D59-AAE6-3271A6EE361C}"/>
                                            </p:graphicEl>
                                          </p:spTgt>
                                        </p:tgtEl>
                                        <p:attrNameLst>
                                          <p:attrName>style.visibility</p:attrName>
                                        </p:attrNameLst>
                                      </p:cBhvr>
                                      <p:to>
                                        <p:strVal val="visible"/>
                                      </p:to>
                                    </p:set>
                                    <p:anim calcmode="lin" valueType="num">
                                      <p:cBhvr>
                                        <p:cTn id="7" dur="500" fill="hold"/>
                                        <p:tgtEl>
                                          <p:spTgt spid="3">
                                            <p:graphicEl>
                                              <a:dgm id="{3F59A3F1-3413-4D59-AAE6-3271A6EE361C}"/>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3F59A3F1-3413-4D59-AAE6-3271A6EE361C}"/>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3F59A3F1-3413-4D59-AAE6-3271A6EE361C}"/>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1947C70D-ECE1-41FA-B951-C31E41ED3F29}"/>
                                            </p:graphicEl>
                                          </p:spTgt>
                                        </p:tgtEl>
                                        <p:attrNameLst>
                                          <p:attrName>style.visibility</p:attrName>
                                        </p:attrNameLst>
                                      </p:cBhvr>
                                      <p:to>
                                        <p:strVal val="visible"/>
                                      </p:to>
                                    </p:set>
                                    <p:anim calcmode="lin" valueType="num">
                                      <p:cBhvr>
                                        <p:cTn id="14" dur="500" fill="hold"/>
                                        <p:tgtEl>
                                          <p:spTgt spid="3">
                                            <p:graphicEl>
                                              <a:dgm id="{1947C70D-ECE1-41FA-B951-C31E41ED3F29}"/>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1947C70D-ECE1-41FA-B951-C31E41ED3F29}"/>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1947C70D-ECE1-41FA-B951-C31E41ED3F29}"/>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graphicEl>
                                              <a:dgm id="{D894D33B-A76B-4D47-B7B7-3F1F4C2449F2}"/>
                                            </p:graphicEl>
                                          </p:spTgt>
                                        </p:tgtEl>
                                        <p:attrNameLst>
                                          <p:attrName>style.visibility</p:attrName>
                                        </p:attrNameLst>
                                      </p:cBhvr>
                                      <p:to>
                                        <p:strVal val="visible"/>
                                      </p:to>
                                    </p:set>
                                    <p:anim calcmode="lin" valueType="num">
                                      <p:cBhvr>
                                        <p:cTn id="21" dur="500" fill="hold"/>
                                        <p:tgtEl>
                                          <p:spTgt spid="3">
                                            <p:graphicEl>
                                              <a:dgm id="{D894D33B-A76B-4D47-B7B7-3F1F4C2449F2}"/>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dgm id="{D894D33B-A76B-4D47-B7B7-3F1F4C2449F2}"/>
                                            </p:graphicEl>
                                          </p:spTgt>
                                        </p:tgtEl>
                                        <p:attrNameLst>
                                          <p:attrName>ppt_h</p:attrName>
                                        </p:attrNameLst>
                                      </p:cBhvr>
                                      <p:tavLst>
                                        <p:tav tm="0">
                                          <p:val>
                                            <p:fltVal val="0"/>
                                          </p:val>
                                        </p:tav>
                                        <p:tav tm="100000">
                                          <p:val>
                                            <p:strVal val="#ppt_h"/>
                                          </p:val>
                                        </p:tav>
                                      </p:tavLst>
                                    </p:anim>
                                    <p:animEffect transition="in" filter="fade">
                                      <p:cBhvr>
                                        <p:cTn id="23" dur="500"/>
                                        <p:tgtEl>
                                          <p:spTgt spid="3">
                                            <p:graphicEl>
                                              <a:dgm id="{D894D33B-A76B-4D47-B7B7-3F1F4C2449F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graphicEl>
                                              <a:dgm id="{858AACE1-138E-4C65-AD6C-36D189249D1F}"/>
                                            </p:graphicEl>
                                          </p:spTgt>
                                        </p:tgtEl>
                                        <p:attrNameLst>
                                          <p:attrName>style.visibility</p:attrName>
                                        </p:attrNameLst>
                                      </p:cBhvr>
                                      <p:to>
                                        <p:strVal val="visible"/>
                                      </p:to>
                                    </p:set>
                                    <p:anim calcmode="lin" valueType="num">
                                      <p:cBhvr>
                                        <p:cTn id="28" dur="500" fill="hold"/>
                                        <p:tgtEl>
                                          <p:spTgt spid="3">
                                            <p:graphicEl>
                                              <a:dgm id="{858AACE1-138E-4C65-AD6C-36D189249D1F}"/>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dgm id="{858AACE1-138E-4C65-AD6C-36D189249D1F}"/>
                                            </p:graphicEl>
                                          </p:spTgt>
                                        </p:tgtEl>
                                        <p:attrNameLst>
                                          <p:attrName>ppt_h</p:attrName>
                                        </p:attrNameLst>
                                      </p:cBhvr>
                                      <p:tavLst>
                                        <p:tav tm="0">
                                          <p:val>
                                            <p:fltVal val="0"/>
                                          </p:val>
                                        </p:tav>
                                        <p:tav tm="100000">
                                          <p:val>
                                            <p:strVal val="#ppt_h"/>
                                          </p:val>
                                        </p:tav>
                                      </p:tavLst>
                                    </p:anim>
                                    <p:animEffect transition="in" filter="fade">
                                      <p:cBhvr>
                                        <p:cTn id="30" dur="500"/>
                                        <p:tgtEl>
                                          <p:spTgt spid="3">
                                            <p:graphicEl>
                                              <a:dgm id="{858AACE1-138E-4C65-AD6C-36D189249D1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graphicEl>
                                              <a:dgm id="{2962D87E-2004-45A3-BDF7-4DAC13712CF3}"/>
                                            </p:graphicEl>
                                          </p:spTgt>
                                        </p:tgtEl>
                                        <p:attrNameLst>
                                          <p:attrName>style.visibility</p:attrName>
                                        </p:attrNameLst>
                                      </p:cBhvr>
                                      <p:to>
                                        <p:strVal val="visible"/>
                                      </p:to>
                                    </p:set>
                                    <p:anim calcmode="lin" valueType="num">
                                      <p:cBhvr>
                                        <p:cTn id="35" dur="500" fill="hold"/>
                                        <p:tgtEl>
                                          <p:spTgt spid="3">
                                            <p:graphicEl>
                                              <a:dgm id="{2962D87E-2004-45A3-BDF7-4DAC13712CF3}"/>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962D87E-2004-45A3-BDF7-4DAC13712CF3}"/>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962D87E-2004-45A3-BDF7-4DAC13712CF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ehavioral Interview Question and Assessment Guide — Manager ..."/>
          <p:cNvPicPr>
            <a:picLocks noChangeAspect="1" noChangeArrowheads="1"/>
          </p:cNvPicPr>
          <p:nvPr/>
        </p:nvPicPr>
        <p:blipFill>
          <a:blip r:embed="rId2" cstate="print"/>
          <a:srcRect/>
          <a:stretch>
            <a:fillRect/>
          </a:stretch>
        </p:blipFill>
        <p:spPr bwMode="auto">
          <a:xfrm>
            <a:off x="0" y="4114800"/>
            <a:ext cx="9160329" cy="2743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havioral Interview Question and Assessment Guide — Manager ..."/>
          <p:cNvPicPr>
            <a:picLocks noChangeAspect="1" noChangeArrowheads="1"/>
          </p:cNvPicPr>
          <p:nvPr/>
        </p:nvPicPr>
        <p:blipFill>
          <a:blip r:embed="rId2" cstate="print"/>
          <a:srcRect/>
          <a:stretch>
            <a:fillRect/>
          </a:stretch>
        </p:blipFill>
        <p:spPr bwMode="auto">
          <a:xfrm>
            <a:off x="0" y="4114800"/>
            <a:ext cx="9160329" cy="2743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00"/>
            <a:ext cx="8686800" cy="4830762"/>
          </a:xfrm>
        </p:spPr>
        <p:txBody>
          <a:bodyPr>
            <a:normAutofit fontScale="90000"/>
          </a:bodyPr>
          <a:lstStyle/>
          <a:p>
            <a:pPr algn="l"/>
            <a:r>
              <a:rPr lang="zh-CN" altLang="en-US" sz="4000" dirty="0" smtClean="0">
                <a:ln>
                  <a:solidFill>
                    <a:schemeClr val="accent4">
                      <a:lumMod val="50000"/>
                    </a:schemeClr>
                  </a:solidFill>
                </a:ln>
                <a:solidFill>
                  <a:srgbClr val="C00000"/>
                </a:solidFill>
              </a:rPr>
              <a:t>彼得前书</a:t>
            </a:r>
            <a:r>
              <a:rPr lang="zh-TW" altLang="en-US" sz="4000" dirty="0" smtClean="0">
                <a:ln>
                  <a:solidFill>
                    <a:schemeClr val="accent4">
                      <a:lumMod val="50000"/>
                    </a:schemeClr>
                  </a:solidFill>
                </a:ln>
                <a:solidFill>
                  <a:srgbClr val="C00000"/>
                </a:solidFill>
              </a:rPr>
              <a:t> </a:t>
            </a:r>
            <a:r>
              <a:rPr lang="en-US" altLang="zh-TW" sz="4000" dirty="0" smtClean="0">
                <a:ln>
                  <a:solidFill>
                    <a:schemeClr val="accent4">
                      <a:lumMod val="50000"/>
                    </a:schemeClr>
                  </a:solidFill>
                </a:ln>
                <a:solidFill>
                  <a:srgbClr val="C00000"/>
                </a:solidFill>
              </a:rPr>
              <a:t>3:15-16“</a:t>
            </a:r>
            <a:r>
              <a:rPr lang="zh-CN" altLang="en-US" b="1" dirty="0" smtClean="0">
                <a:solidFill>
                  <a:srgbClr val="FF0000"/>
                </a:solidFill>
              </a:rPr>
              <a:t>只要心里尊主基督为圣。有人问你们心中盼望的缘由，就要常做准备，以温柔、敬畏的心回答各人</a:t>
            </a:r>
            <a:r>
              <a:rPr lang="zh-CN" altLang="en-US" sz="4000" dirty="0" smtClean="0">
                <a:ln>
                  <a:solidFill>
                    <a:schemeClr val="accent4">
                      <a:lumMod val="50000"/>
                    </a:schemeClr>
                  </a:solidFill>
                </a:ln>
                <a:solidFill>
                  <a:srgbClr val="C00000"/>
                </a:solidFill>
              </a:rPr>
              <a:t>， 存着无亏的良心，叫你们在何事上被毁谤，就在何事上可以叫那诬赖你们在基督里有好品行的人自觉羞愧。</a:t>
            </a:r>
            <a:r>
              <a:rPr lang="en-US" altLang="zh-CN" sz="4000" dirty="0" smtClean="0">
                <a:ln>
                  <a:solidFill>
                    <a:schemeClr val="accent4">
                      <a:lumMod val="50000"/>
                    </a:schemeClr>
                  </a:solidFill>
                </a:ln>
                <a:solidFill>
                  <a:srgbClr val="C00000"/>
                </a:solidFill>
              </a:rPr>
              <a:t>” </a:t>
            </a:r>
            <a:r>
              <a:rPr lang="en-US" altLang="zh-TW" dirty="0" smtClean="0"/>
              <a:t/>
            </a:r>
            <a:br>
              <a:rPr lang="en-US" altLang="zh-TW" dirty="0" smtClean="0"/>
            </a:br>
            <a:r>
              <a:rPr lang="en-US" sz="2000" baseline="30000" dirty="0" smtClean="0">
                <a:solidFill>
                  <a:srgbClr val="FF0000"/>
                </a:solidFill>
              </a:rPr>
              <a:t>“</a:t>
            </a:r>
            <a:r>
              <a:rPr lang="en-US" sz="2000" dirty="0" smtClean="0">
                <a:solidFill>
                  <a:srgbClr val="FF0000"/>
                </a:solidFill>
              </a:rPr>
              <a:t>But in your hearts set apart Christ as Lord. Always be prepared to give an answer to everyone who asks you to give the reason for the hope that you have. </a:t>
            </a:r>
            <a:r>
              <a:rPr lang="en-US" sz="2000" dirty="0" smtClean="0">
                <a:solidFill>
                  <a:srgbClr val="002060"/>
                </a:solidFill>
              </a:rPr>
              <a:t>But do this with gentleness and respect, keeping a clear conscience, so that those who speak maliciously against your good behavior in Christ may be ashamed of their slander.” </a:t>
            </a:r>
            <a:r>
              <a:rPr lang="en-US" sz="2000" dirty="0" smtClean="0"/>
              <a:t>-1</a:t>
            </a:r>
            <a:r>
              <a:rPr lang="en-US" sz="2000" baseline="30000" dirty="0" smtClean="0"/>
              <a:t>st</a:t>
            </a:r>
            <a:r>
              <a:rPr lang="en-US" sz="2000" dirty="0" smtClean="0"/>
              <a:t> Peter 3:15-16</a:t>
            </a:r>
            <a:endParaRPr lang="en-US" sz="2000" dirty="0"/>
          </a:p>
        </p:txBody>
      </p:sp>
      <p:sp>
        <p:nvSpPr>
          <p:cNvPr id="6" name="Rectangle 5"/>
          <p:cNvSpPr/>
          <p:nvPr/>
        </p:nvSpPr>
        <p:spPr>
          <a:xfrm>
            <a:off x="0" y="0"/>
            <a:ext cx="9144000" cy="17526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600" b="1" dirty="0" smtClean="0">
                <a:ln>
                  <a:solidFill>
                    <a:srgbClr val="C00000"/>
                  </a:solidFill>
                </a:ln>
                <a:solidFill>
                  <a:srgbClr val="C00000"/>
                </a:solidFill>
              </a:rPr>
              <a:t>为什么知道答案那么重要呢？</a:t>
            </a:r>
            <a:endParaRPr lang="en-US" sz="3600" b="1" dirty="0" smtClean="0">
              <a:ln>
                <a:solidFill>
                  <a:srgbClr val="C00000"/>
                </a:solidFill>
              </a:ln>
              <a:solidFill>
                <a:srgbClr val="C00000"/>
              </a:solidFill>
            </a:endParaRPr>
          </a:p>
          <a:p>
            <a:pPr algn="ctr"/>
            <a:r>
              <a:rPr lang="zh-CN" altLang="en-US" sz="3600" b="1" dirty="0" smtClean="0">
                <a:ln>
                  <a:solidFill>
                    <a:srgbClr val="C00000"/>
                  </a:solidFill>
                </a:ln>
                <a:solidFill>
                  <a:srgbClr val="C00000"/>
                </a:solidFill>
              </a:rPr>
              <a:t>知识不是会让我们自高自大吗？</a:t>
            </a:r>
            <a:endParaRPr lang="en-US" sz="3600" b="1" dirty="0" smtClean="0">
              <a:ln>
                <a:solidFill>
                  <a:srgbClr val="C00000"/>
                </a:solidFill>
              </a:ln>
              <a:solidFill>
                <a:srgbClr val="C00000"/>
              </a:solidFill>
            </a:endParaRPr>
          </a:p>
          <a:p>
            <a:pPr algn="ctr"/>
            <a:r>
              <a:rPr lang="en-US" dirty="0" smtClean="0"/>
              <a:t>Why is it important to even know the answers?</a:t>
            </a:r>
          </a:p>
          <a:p>
            <a:pPr algn="ctr"/>
            <a:r>
              <a:rPr lang="en-US" dirty="0" smtClean="0"/>
              <a:t>Doesn’t knowledge just make us prideful?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9916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Arial" panose="020B0604020202090204" pitchFamily="34" charset="0"/>
              <a:buChar char="•"/>
            </a:pPr>
            <a:r>
              <a:rPr lang="zh-CN" altLang="en-US" sz="3200" dirty="0" smtClean="0">
                <a:ln>
                  <a:solidFill>
                    <a:sysClr val="windowText" lastClr="000000"/>
                  </a:solidFill>
                </a:ln>
                <a:solidFill>
                  <a:srgbClr val="FF0000"/>
                </a:solidFill>
              </a:rPr>
              <a:t>有人认为</a:t>
            </a:r>
            <a:r>
              <a:rPr lang="en-US" altLang="zh-CN" sz="3200" dirty="0" smtClean="0">
                <a:ln>
                  <a:solidFill>
                    <a:sysClr val="windowText" lastClr="000000"/>
                  </a:solidFill>
                </a:ln>
                <a:solidFill>
                  <a:srgbClr val="FF0000"/>
                </a:solidFill>
              </a:rPr>
              <a:t>“</a:t>
            </a:r>
            <a:r>
              <a:rPr lang="zh-CN" altLang="en-US" sz="3200" dirty="0" smtClean="0">
                <a:ln>
                  <a:solidFill>
                    <a:sysClr val="windowText" lastClr="000000"/>
                  </a:solidFill>
                </a:ln>
                <a:solidFill>
                  <a:srgbClr val="FF0000"/>
                </a:solidFill>
              </a:rPr>
              <a:t>只爱耶稣</a:t>
            </a:r>
            <a:r>
              <a:rPr lang="en-US" altLang="zh-CN" sz="3200" dirty="0" smtClean="0">
                <a:ln>
                  <a:solidFill>
                    <a:sysClr val="windowText" lastClr="000000"/>
                  </a:solidFill>
                </a:ln>
                <a:solidFill>
                  <a:srgbClr val="FF0000"/>
                </a:solidFill>
              </a:rPr>
              <a:t>”</a:t>
            </a:r>
            <a:r>
              <a:rPr lang="zh-CN" altLang="en-US" sz="3200" dirty="0" smtClean="0">
                <a:ln>
                  <a:solidFill>
                    <a:sysClr val="windowText" lastClr="000000"/>
                  </a:solidFill>
                </a:ln>
                <a:solidFill>
                  <a:srgbClr val="FF0000"/>
                </a:solidFill>
              </a:rPr>
              <a:t>而不学神学是一种美德。有好几个原因可以解释为什么学习神学（如何回答有关上帝的问题）是信仰生活的重要部分。</a:t>
            </a:r>
            <a:endParaRPr lang="en-US" sz="3200" dirty="0" smtClean="0">
              <a:ln>
                <a:solidFill>
                  <a:sysClr val="windowText" lastClr="000000"/>
                </a:solidFill>
              </a:ln>
              <a:solidFill>
                <a:srgbClr val="FF0000"/>
              </a:solidFill>
            </a:endParaRPr>
          </a:p>
          <a:p>
            <a:pPr lvl="1">
              <a:buFont typeface="Arial" panose="020B0604020202090204" pitchFamily="34" charset="0"/>
              <a:buChar char="•"/>
            </a:pPr>
            <a:r>
              <a:rPr lang="en-US" i="1" dirty="0" smtClean="0">
                <a:solidFill>
                  <a:schemeClr val="tx1"/>
                </a:solidFill>
              </a:rPr>
              <a:t>Some people act like it is a virtue to “just love Jesus” but not study theology. There are several reasons why study of theology (knowing answers about God) is an essential part of the believer’s life. </a:t>
            </a:r>
          </a:p>
          <a:p>
            <a:pPr marL="116205" lvl="1" indent="-116205">
              <a:buFont typeface="Arial" panose="020B0604020202090204" pitchFamily="34" charset="0"/>
              <a:buChar char="•"/>
            </a:pPr>
            <a:r>
              <a:rPr lang="zh-CN" altLang="en-US" sz="2800" dirty="0" smtClean="0">
                <a:ln>
                  <a:solidFill>
                    <a:sysClr val="windowText" lastClr="000000"/>
                  </a:solidFill>
                </a:ln>
                <a:solidFill>
                  <a:sysClr val="windowText" lastClr="000000"/>
                </a:solidFill>
              </a:rPr>
              <a:t>圣经吩咐我们要学习神的道。你不可能</a:t>
            </a:r>
            <a:r>
              <a:rPr lang="en-US" altLang="zh-CN" sz="2800" dirty="0" smtClean="0">
                <a:ln>
                  <a:solidFill>
                    <a:sysClr val="windowText" lastClr="000000"/>
                  </a:solidFill>
                </a:ln>
                <a:solidFill>
                  <a:sysClr val="windowText" lastClr="000000"/>
                </a:solidFill>
              </a:rPr>
              <a:t>“</a:t>
            </a:r>
            <a:r>
              <a:rPr lang="zh-CN" altLang="en-US" sz="2800" dirty="0" smtClean="0">
                <a:ln>
                  <a:solidFill>
                    <a:sysClr val="windowText" lastClr="000000"/>
                  </a:solidFill>
                </a:ln>
                <a:solidFill>
                  <a:sysClr val="windowText" lastClr="000000"/>
                </a:solidFill>
              </a:rPr>
              <a:t>爱耶稣</a:t>
            </a:r>
            <a:r>
              <a:rPr lang="en-US" altLang="zh-CN" sz="2800" dirty="0" smtClean="0">
                <a:ln>
                  <a:solidFill>
                    <a:sysClr val="windowText" lastClr="000000"/>
                  </a:solidFill>
                </a:ln>
                <a:solidFill>
                  <a:sysClr val="windowText" lastClr="000000"/>
                </a:solidFill>
              </a:rPr>
              <a:t>”</a:t>
            </a:r>
            <a:r>
              <a:rPr lang="zh-CN" altLang="en-US" sz="2800" dirty="0" smtClean="0">
                <a:ln>
                  <a:solidFill>
                    <a:sysClr val="windowText" lastClr="000000"/>
                  </a:solidFill>
                </a:ln>
                <a:solidFill>
                  <a:sysClr val="windowText" lastClr="000000"/>
                </a:solidFill>
              </a:rPr>
              <a:t>但却忽视祂的教导。</a:t>
            </a:r>
            <a:endParaRPr lang="en-US" sz="2800" dirty="0" smtClean="0">
              <a:ln>
                <a:solidFill>
                  <a:sysClr val="windowText" lastClr="000000"/>
                </a:solidFill>
              </a:ln>
              <a:solidFill>
                <a:sysClr val="windowText" lastClr="000000"/>
              </a:solidFill>
            </a:endParaRPr>
          </a:p>
          <a:p>
            <a:pPr lvl="1">
              <a:buFont typeface="Arial" panose="020B0604020202090204" pitchFamily="34" charset="0"/>
              <a:buChar char="•"/>
            </a:pPr>
            <a:r>
              <a:rPr lang="en-US" i="1" dirty="0" smtClean="0">
                <a:solidFill>
                  <a:schemeClr val="tx1"/>
                </a:solidFill>
              </a:rPr>
              <a:t>The Bible tells us to study the Word. You cannot “love Jesus” while ignoring His teachings.</a:t>
            </a:r>
          </a:p>
          <a:p>
            <a:pPr>
              <a:buFont typeface="Arial" panose="020B0604020202090204" pitchFamily="34" charset="0"/>
              <a:buChar char="•"/>
            </a:pPr>
            <a:r>
              <a:rPr lang="zh-CN" altLang="en-US" sz="2800" dirty="0" smtClean="0">
                <a:ln>
                  <a:solidFill>
                    <a:sysClr val="windowText" lastClr="000000"/>
                  </a:solidFill>
                </a:ln>
                <a:solidFill>
                  <a:sysClr val="windowText" lastClr="000000"/>
                </a:solidFill>
              </a:rPr>
              <a:t>我们如果爱一个人，就会愿意去更多认识这人</a:t>
            </a:r>
            <a:r>
              <a:rPr lang="zh-CN" altLang="en-US" sz="3200" dirty="0" smtClean="0">
                <a:ln>
                  <a:solidFill>
                    <a:sysClr val="windowText" lastClr="000000"/>
                  </a:solidFill>
                </a:ln>
                <a:solidFill>
                  <a:sysClr val="windowText" lastClr="000000"/>
                </a:solidFill>
              </a:rPr>
              <a:t>。</a:t>
            </a:r>
            <a:endParaRPr lang="en-US" sz="3200" dirty="0" smtClean="0">
              <a:ln>
                <a:solidFill>
                  <a:sysClr val="windowText" lastClr="000000"/>
                </a:solidFill>
              </a:ln>
              <a:solidFill>
                <a:schemeClr val="tx1"/>
              </a:solidFill>
            </a:endParaRPr>
          </a:p>
          <a:p>
            <a:pPr lvl="1" algn="just">
              <a:buFont typeface="Arial" panose="020B0604020202090204" pitchFamily="34" charset="0"/>
              <a:buChar char="•"/>
            </a:pPr>
            <a:r>
              <a:rPr lang="en-US" sz="1700" i="1" dirty="0" smtClean="0">
                <a:solidFill>
                  <a:schemeClr val="tx1"/>
                </a:solidFill>
              </a:rPr>
              <a:t> When we love someone, we want to know more about them. </a:t>
            </a:r>
          </a:p>
          <a:p>
            <a:pPr>
              <a:buFont typeface="Arial" panose="020B0604020202090204" pitchFamily="34" charset="0"/>
              <a:buChar char="•"/>
            </a:pPr>
            <a:r>
              <a:rPr lang="zh-CN" altLang="en-US" sz="2800" dirty="0" smtClean="0">
                <a:ln>
                  <a:solidFill>
                    <a:sysClr val="windowText" lastClr="000000"/>
                  </a:solidFill>
                </a:ln>
                <a:solidFill>
                  <a:schemeClr val="tx1"/>
                </a:solidFill>
              </a:rPr>
              <a:t>作为信徒，我们不希望曲解上帝和祂的道。</a:t>
            </a:r>
            <a:endParaRPr lang="en-US" sz="3200" dirty="0" smtClean="0">
              <a:ln>
                <a:solidFill>
                  <a:sysClr val="windowText" lastClr="000000"/>
                </a:solidFill>
              </a:ln>
              <a:solidFill>
                <a:schemeClr val="tx1"/>
              </a:solidFill>
            </a:endParaRPr>
          </a:p>
          <a:p>
            <a:pPr lvl="1">
              <a:buFont typeface="Arial" panose="020B0604020202090204" pitchFamily="34" charset="0"/>
              <a:buChar char="•"/>
            </a:pPr>
            <a:r>
              <a:rPr lang="en-US" dirty="0" smtClean="0">
                <a:solidFill>
                  <a:schemeClr val="tx1"/>
                </a:solidFill>
              </a:rPr>
              <a:t>As believers, we do not want to misrepresent God or His Word. </a:t>
            </a:r>
            <a:endParaRPr lang="en-US" sz="3200" dirty="0" smtClean="0">
              <a:ln>
                <a:solidFill>
                  <a:sysClr val="windowText" lastClr="000000"/>
                </a:solidFill>
              </a:ln>
              <a:solidFill>
                <a:schemeClr val="tx1"/>
              </a:solidFill>
            </a:endParaRPr>
          </a:p>
          <a:p>
            <a:pPr>
              <a:buFont typeface="Arial" panose="020B0604020202090204" pitchFamily="34" charset="0"/>
              <a:buChar char="•"/>
            </a:pPr>
            <a:r>
              <a:rPr lang="en-US" sz="2800" dirty="0" smtClean="0">
                <a:ln>
                  <a:solidFill>
                    <a:sysClr val="windowText" lastClr="000000"/>
                  </a:solidFill>
                </a:ln>
                <a:solidFill>
                  <a:schemeClr val="tx1"/>
                </a:solidFill>
              </a:rPr>
              <a:t>我们的意见是无关紧要的，除非它与上帝的意见一致。</a:t>
            </a:r>
            <a:endParaRPr lang="en-US" sz="3200" dirty="0" smtClean="0">
              <a:ln>
                <a:solidFill>
                  <a:sysClr val="windowText" lastClr="000000"/>
                </a:solidFill>
              </a:ln>
              <a:solidFill>
                <a:schemeClr val="tx1"/>
              </a:solidFill>
            </a:endParaRPr>
          </a:p>
          <a:p>
            <a:pPr lvl="1">
              <a:buFont typeface="Arial" panose="020B0604020202090204" pitchFamily="34" charset="0"/>
              <a:buChar char="•"/>
            </a:pPr>
            <a:r>
              <a:rPr lang="en-US" dirty="0" smtClean="0">
                <a:solidFill>
                  <a:schemeClr val="tx1"/>
                </a:solidFill>
              </a:rPr>
              <a:t>Our opinion is irrelevant unless it coincides with God’s opinion. </a:t>
            </a:r>
          </a:p>
          <a:p>
            <a:pPr>
              <a:buFont typeface="Arial" panose="020B0604020202090204" pitchFamily="34" charset="0"/>
              <a:buChar char="•"/>
            </a:pPr>
            <a:r>
              <a:rPr lang="zh-CN" altLang="en-US" sz="2800" dirty="0" smtClean="0">
                <a:ln>
                  <a:solidFill>
                    <a:sysClr val="windowText" lastClr="000000"/>
                  </a:solidFill>
                </a:ln>
                <a:solidFill>
                  <a:schemeClr val="tx1"/>
                </a:solidFill>
              </a:rPr>
              <a:t>我们越认识上帝和祂的道，我们就越欣赏祂。</a:t>
            </a:r>
            <a:endParaRPr lang="en-US" sz="3200" dirty="0" smtClean="0">
              <a:ln>
                <a:solidFill>
                  <a:sysClr val="windowText" lastClr="000000"/>
                </a:solidFill>
              </a:ln>
              <a:solidFill>
                <a:schemeClr val="tx1"/>
              </a:solidFill>
            </a:endParaRPr>
          </a:p>
          <a:p>
            <a:pPr lvl="1">
              <a:buFont typeface="Arial" panose="020B0604020202090204" pitchFamily="34" charset="0"/>
              <a:buChar char="•"/>
            </a:pPr>
            <a:r>
              <a:rPr lang="en-US" dirty="0" smtClean="0">
                <a:solidFill>
                  <a:schemeClr val="tx1"/>
                </a:solidFill>
              </a:rPr>
              <a:t>The more we know about God and His Word, the more we can appreciate Him. </a:t>
            </a:r>
            <a:endParaRPr lang="en-US" sz="3200" dirty="0" smtClean="0">
              <a:ln>
                <a:solidFill>
                  <a:sysClr val="windowText" lastClr="000000"/>
                </a:solidFill>
              </a:ln>
              <a:solidFill>
                <a:schemeClr val="tx1"/>
              </a:solidFill>
            </a:endParaRPr>
          </a:p>
          <a:p>
            <a:pPr lvl="1"/>
            <a:endParaRPr lang="en-US" sz="3200" dirty="0" smtClean="0">
              <a:ln>
                <a:solidFill>
                  <a:sysClr val="windowText" lastClr="000000"/>
                </a:solidFill>
              </a:ln>
              <a:solidFill>
                <a:schemeClr val="tx1"/>
              </a:solidFill>
            </a:endParaRPr>
          </a:p>
          <a:p>
            <a:pPr lvl="1"/>
            <a:r>
              <a:rPr lang="en-US" sz="3200" dirty="0" smtClean="0">
                <a:ln>
                  <a:solidFill>
                    <a:sysClr val="windowText" lastClr="000000"/>
                  </a:solidFill>
                </a:ln>
                <a:solidFill>
                  <a:schemeClr val="tx1"/>
                </a:solidFill>
              </a:rPr>
              <a:t> </a:t>
            </a:r>
          </a:p>
          <a:p>
            <a:pPr lvl="1">
              <a:buFont typeface="Arial" panose="020B0604020202090204" pitchFamily="34" charset="0"/>
              <a:buChar char="•"/>
            </a:pPr>
            <a:endParaRPr lang="en-US" sz="3200" dirty="0" smtClean="0">
              <a:ln>
                <a:solidFill>
                  <a:sysClr val="windowText" lastClr="000000"/>
                </a:solidFill>
              </a:ln>
              <a:solidFill>
                <a:schemeClr val="tx1"/>
              </a:solidFill>
            </a:endParaRPr>
          </a:p>
          <a:p>
            <a:pPr lvl="1"/>
            <a:endParaRPr lang="en-US" sz="3200" dirty="0" smtClean="0">
              <a:ln>
                <a:solidFill>
                  <a:sysClr val="windowText" lastClr="000000"/>
                </a:solidFill>
              </a:ln>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9916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Arial" panose="020B0604020202090204" pitchFamily="34" charset="0"/>
              <a:buChar char="•"/>
            </a:pPr>
            <a:r>
              <a:rPr lang="zh-TW" altLang="en-US" sz="2800" b="1" dirty="0" smtClean="0">
                <a:solidFill>
                  <a:srgbClr val="C00000"/>
                </a:solidFill>
              </a:rPr>
              <a:t>提摩太</a:t>
            </a:r>
            <a:r>
              <a:rPr lang="zh-CN" altLang="zh-TW" sz="2800" b="1" dirty="0" smtClean="0">
                <a:solidFill>
                  <a:srgbClr val="C00000"/>
                </a:solidFill>
              </a:rPr>
              <a:t>后书</a:t>
            </a:r>
            <a:r>
              <a:rPr lang="zh-TW" altLang="en-US" sz="2800" b="1" dirty="0" smtClean="0">
                <a:solidFill>
                  <a:srgbClr val="C00000"/>
                </a:solidFill>
              </a:rPr>
              <a:t> </a:t>
            </a:r>
            <a:r>
              <a:rPr lang="en-US" altLang="zh-TW" sz="2800" b="1" dirty="0" smtClean="0">
                <a:solidFill>
                  <a:srgbClr val="C00000"/>
                </a:solidFill>
              </a:rPr>
              <a:t>2:14-18 </a:t>
            </a:r>
            <a:r>
              <a:rPr lang="zh-CN" altLang="en-US" sz="2800" b="1" dirty="0" smtClean="0">
                <a:solidFill>
                  <a:srgbClr val="C00000"/>
                </a:solidFill>
              </a:rPr>
              <a:t>告诉我们通过学习神的话语，我们可以提醒和警告别人有关神的教导，驳倒异端，揭发假师傅等等。但我们这么做是基于真理，而非争论各自意见。</a:t>
            </a:r>
            <a:endParaRPr lang="zh-CN" altLang="en-US" sz="2800" dirty="0" smtClean="0">
              <a:solidFill>
                <a:srgbClr val="C00000"/>
              </a:solidFill>
            </a:endParaRPr>
          </a:p>
          <a:p>
            <a:pPr lvl="1">
              <a:buFont typeface="Arial" panose="020B0604020202090204" pitchFamily="34" charset="0"/>
              <a:buChar char="•"/>
            </a:pPr>
            <a:r>
              <a:rPr lang="en-US" i="1" dirty="0" smtClean="0">
                <a:solidFill>
                  <a:schemeClr val="tx1"/>
                </a:solidFill>
              </a:rPr>
              <a:t>2 Tim. 2:14-18 tells us by studying the Word, we canremind and warn others of God’s teachings, refute heresies, expose false teachers, etc. But we should do so without arguing over opinions. </a:t>
            </a:r>
          </a:p>
          <a:p>
            <a:pPr indent="0">
              <a:lnSpc>
                <a:spcPct val="110000"/>
              </a:lnSpc>
              <a:buNone/>
            </a:pPr>
            <a:r>
              <a:rPr lang="en-US" altLang="zh-TW" sz="2800" dirty="0" smtClean="0">
                <a:solidFill>
                  <a:schemeClr val="tx1"/>
                </a:solidFill>
              </a:rPr>
              <a:t>“</a:t>
            </a:r>
            <a:r>
              <a:rPr lang="en-US" altLang="zh-CN" sz="2800" b="1" baseline="30000" dirty="0" smtClean="0">
                <a:solidFill>
                  <a:schemeClr val="tx1"/>
                </a:solidFill>
              </a:rPr>
              <a:t>14 </a:t>
            </a:r>
            <a:r>
              <a:rPr sz="2800">
                <a:solidFill>
                  <a:schemeClr val="tx1"/>
                </a:solidFill>
              </a:rPr>
              <a:t>你要向众人提醒这些事，在上帝面前嘱咐他们不可在言词上争辩；这是没有益处的</a:t>
            </a:r>
            <a:r>
              <a:rPr lang="zh-CN" sz="2800">
                <a:solidFill>
                  <a:schemeClr val="tx1"/>
                </a:solidFill>
              </a:rPr>
              <a:t>，</a:t>
            </a:r>
            <a:r>
              <a:rPr sz="2800">
                <a:solidFill>
                  <a:schemeClr val="tx1"/>
                </a:solidFill>
              </a:rPr>
              <a:t>只能伤害听的人。你当竭力在上帝面前作一个经得起考验、无愧的工人，按着正意讲解真理的话。 要远避世俗的空谈，因为这等空谈会使人进到更不敬虔的地步。 17他们的话如同毒疮越烂越大；其中有许米乃和腓理徒，他们偏离了真理，说复活的事已过去，败坏了好些人的信心。</a:t>
            </a:r>
            <a:endParaRPr>
              <a:solidFill>
                <a:schemeClr val="tx1"/>
              </a:solidFill>
            </a:endParaRPr>
          </a:p>
          <a:p>
            <a:pPr lvl="1" algn="just">
              <a:buFont typeface="Arial" panose="020B0604020202090204" pitchFamily="34" charset="0"/>
              <a:buChar char="•"/>
            </a:pPr>
            <a:r>
              <a:rPr lang="en-US" sz="1400" i="1" dirty="0" smtClean="0">
                <a:solidFill>
                  <a:schemeClr val="tx1"/>
                </a:solidFill>
              </a:rPr>
              <a:t>2 Tim. 2 :14-18 “Keep reminding God’s people of these things. Warn them before God against quarreling about words; it is of no value, and only ruins those who listen. </a:t>
            </a:r>
            <a:r>
              <a:rPr lang="en-US" sz="1400" b="1" i="1" dirty="0" smtClean="0">
                <a:solidFill>
                  <a:srgbClr val="C00000"/>
                </a:solidFill>
              </a:rPr>
              <a:t>15 Do your best to present yourself to God as one approved, a worker who does not need to be ashamed and who correctly handles the word of truth</a:t>
            </a:r>
            <a:r>
              <a:rPr lang="en-US" sz="1400" i="1" dirty="0" smtClean="0">
                <a:solidFill>
                  <a:schemeClr val="tx1"/>
                </a:solidFill>
              </a:rPr>
              <a:t>. 16 Avoid godless chatter, because those who indulge in it will become more and more ungodly. 17 Their teaching will spread like gangrene. Among them are </a:t>
            </a:r>
            <a:r>
              <a:rPr lang="en-US" sz="1400" i="1" dirty="0" err="1" smtClean="0">
                <a:solidFill>
                  <a:schemeClr val="tx1"/>
                </a:solidFill>
              </a:rPr>
              <a:t>Hymenaeus</a:t>
            </a:r>
            <a:r>
              <a:rPr lang="en-US" sz="1400" i="1" dirty="0" smtClean="0">
                <a:solidFill>
                  <a:schemeClr val="tx1"/>
                </a:solidFill>
              </a:rPr>
              <a:t> and </a:t>
            </a:r>
            <a:r>
              <a:rPr lang="en-US" sz="1400" i="1" dirty="0" err="1" smtClean="0">
                <a:solidFill>
                  <a:schemeClr val="tx1"/>
                </a:solidFill>
              </a:rPr>
              <a:t>Philetus</a:t>
            </a:r>
            <a:r>
              <a:rPr lang="en-US" sz="1400" i="1" dirty="0" smtClean="0">
                <a:solidFill>
                  <a:schemeClr val="tx1"/>
                </a:solidFill>
              </a:rPr>
              <a:t>, 18 who have departed from the truth. They say that the resurrection has already taken place, and they destroy the faith of some.  </a:t>
            </a:r>
          </a:p>
          <a:p>
            <a:pPr lvl="1" algn="just"/>
            <a:r>
              <a:rPr lang="en-US" sz="3200" dirty="0" smtClean="0">
                <a:ln>
                  <a:solidFill>
                    <a:sysClr val="windowText" lastClr="000000"/>
                  </a:solidFill>
                </a:ln>
                <a:solidFill>
                  <a:schemeClr val="tx1"/>
                </a:solidFill>
              </a:rPr>
              <a:t> </a:t>
            </a:r>
          </a:p>
          <a:p>
            <a:pPr lvl="1">
              <a:buFont typeface="Arial" panose="020B0604020202090204" pitchFamily="34" charset="0"/>
              <a:buChar char="•"/>
            </a:pPr>
            <a:endParaRPr lang="en-US" sz="3200" dirty="0" smtClean="0">
              <a:ln>
                <a:solidFill>
                  <a:sysClr val="windowText" lastClr="000000"/>
                </a:solidFill>
              </a:ln>
              <a:solidFill>
                <a:schemeClr val="tx1"/>
              </a:solidFill>
            </a:endParaRPr>
          </a:p>
          <a:p>
            <a:pPr lvl="1"/>
            <a:endParaRPr lang="en-US" sz="3200" dirty="0" smtClean="0">
              <a:ln>
                <a:solidFill>
                  <a:sysClr val="windowText" lastClr="000000"/>
                </a:solidFill>
              </a:ln>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ehavioral Interview Question and Assessment Guide — Manager ..."/>
          <p:cNvPicPr>
            <a:picLocks noChangeAspect="1" noChangeArrowheads="1"/>
          </p:cNvPicPr>
          <p:nvPr/>
        </p:nvPicPr>
        <p:blipFill>
          <a:blip r:embed="rId2" cstate="print"/>
          <a:srcRect/>
          <a:stretch>
            <a:fillRect/>
          </a:stretch>
        </p:blipFill>
        <p:spPr bwMode="auto">
          <a:xfrm>
            <a:off x="0" y="4114800"/>
            <a:ext cx="9160329" cy="2743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764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圣经</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对死刑是怎么说的？不是说</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不能杀人</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吗？</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1676400"/>
            <a:ext cx="9144000" cy="685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tx1"/>
                </a:solidFill>
              </a:rPr>
              <a:t>What does the Bible say about the death penalty? </a:t>
            </a:r>
          </a:p>
          <a:p>
            <a:pPr algn="ctr"/>
            <a:r>
              <a:rPr lang="en-US" sz="2000" dirty="0" smtClean="0">
                <a:solidFill>
                  <a:schemeClr val="tx1"/>
                </a:solidFill>
              </a:rPr>
              <a:t>What about ‘Thou shalt not kill”?</a:t>
            </a:r>
            <a:endParaRPr lang="en-US" sz="2000" dirty="0">
              <a:solidFill>
                <a:schemeClr val="tx1"/>
              </a:solidFill>
            </a:endParaRPr>
          </a:p>
        </p:txBody>
      </p:sp>
      <p:sp>
        <p:nvSpPr>
          <p:cNvPr id="6" name="Rectangle 5"/>
          <p:cNvSpPr/>
          <p:nvPr/>
        </p:nvSpPr>
        <p:spPr>
          <a:xfrm>
            <a:off x="0" y="2362200"/>
            <a:ext cx="9144000" cy="449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a:solidFill>
                    <a:schemeClr val="tx1"/>
                  </a:solidFill>
                </a:ln>
                <a:solidFill>
                  <a:srgbClr val="C00000"/>
                </a:solidFill>
              </a:rPr>
              <a:t>“</a:t>
            </a:r>
            <a:r>
              <a:rPr lang="zh-CN" altLang="en-US" sz="4000" b="1" dirty="0" smtClean="0">
                <a:ln>
                  <a:solidFill>
                    <a:schemeClr val="tx1"/>
                  </a:solidFill>
                </a:ln>
                <a:solidFill>
                  <a:srgbClr val="C00000"/>
                </a:solidFill>
              </a:rPr>
              <a:t>不许杀人</a:t>
            </a:r>
            <a:r>
              <a:rPr lang="en-US" sz="4000" b="1" dirty="0" smtClean="0">
                <a:ln>
                  <a:solidFill>
                    <a:schemeClr val="tx1"/>
                  </a:solidFill>
                </a:ln>
                <a:solidFill>
                  <a:srgbClr val="C00000"/>
                </a:solidFill>
              </a:rPr>
              <a:t>”</a:t>
            </a:r>
            <a:r>
              <a:rPr lang="zh-CN" altLang="en-US" sz="4000" b="1" dirty="0" smtClean="0">
                <a:ln>
                  <a:solidFill>
                    <a:schemeClr val="tx1"/>
                  </a:solidFill>
                </a:ln>
                <a:solidFill>
                  <a:srgbClr val="C00000"/>
                </a:solidFill>
              </a:rPr>
              <a:t>？</a:t>
            </a:r>
            <a:endParaRPr lang="en-US" sz="4000" b="1" dirty="0" smtClean="0">
              <a:ln>
                <a:solidFill>
                  <a:schemeClr val="tx1"/>
                </a:solidFill>
              </a:ln>
              <a:solidFill>
                <a:srgbClr val="C00000"/>
              </a:solidFill>
            </a:endParaRPr>
          </a:p>
          <a:p>
            <a:pPr algn="ctr"/>
            <a:r>
              <a:rPr lang="en-US" sz="2000" dirty="0" smtClean="0">
                <a:solidFill>
                  <a:schemeClr val="tx1"/>
                </a:solidFill>
              </a:rPr>
              <a:t>“Thou </a:t>
            </a:r>
            <a:r>
              <a:rPr lang="en-US" sz="2000" dirty="0" err="1" smtClean="0">
                <a:solidFill>
                  <a:schemeClr val="tx1"/>
                </a:solidFill>
              </a:rPr>
              <a:t>shalt</a:t>
            </a:r>
            <a:r>
              <a:rPr lang="en-US" sz="2000" dirty="0" smtClean="0">
                <a:solidFill>
                  <a:schemeClr val="tx1"/>
                </a:solidFill>
              </a:rPr>
              <a:t> not kill”?</a:t>
            </a:r>
          </a:p>
          <a:p>
            <a:pPr algn="ctr"/>
            <a:endParaRPr lang="en-US" altLang="zh-CN" sz="2000" dirty="0" smtClean="0">
              <a:solidFill>
                <a:schemeClr val="tx1"/>
              </a:solidFill>
            </a:endParaRPr>
          </a:p>
          <a:p>
            <a:pPr algn="ctr"/>
            <a:r>
              <a:rPr lang="zh-CN" altLang="en-US" sz="4000" b="1" dirty="0" smtClean="0">
                <a:ln>
                  <a:solidFill>
                    <a:schemeClr val="tx1"/>
                  </a:solidFill>
                </a:ln>
                <a:solidFill>
                  <a:srgbClr val="C00000"/>
                </a:solidFill>
              </a:rPr>
              <a:t>希伯来语是</a:t>
            </a:r>
            <a:r>
              <a:rPr lang="en-US" altLang="zh-CN" sz="4000" b="1" dirty="0" smtClean="0">
                <a:ln>
                  <a:solidFill>
                    <a:schemeClr val="tx1"/>
                  </a:solidFill>
                </a:ln>
                <a:solidFill>
                  <a:srgbClr val="C00000"/>
                </a:solidFill>
              </a:rPr>
              <a:t> “RATSACH’”</a:t>
            </a:r>
            <a:r>
              <a:rPr lang="zh-CN" altLang="en-US" sz="4000" b="1" dirty="0" smtClean="0">
                <a:ln>
                  <a:solidFill>
                    <a:schemeClr val="tx1"/>
                  </a:solidFill>
                </a:ln>
                <a:solidFill>
                  <a:srgbClr val="C00000"/>
                </a:solidFill>
              </a:rPr>
              <a:t>意思是</a:t>
            </a:r>
            <a:r>
              <a:rPr lang="en-US" altLang="zh-CN" sz="4000" b="1" dirty="0" smtClean="0">
                <a:ln>
                  <a:solidFill>
                    <a:schemeClr val="tx1"/>
                  </a:solidFill>
                </a:ln>
                <a:solidFill>
                  <a:srgbClr val="C00000"/>
                </a:solidFill>
              </a:rPr>
              <a:t>:</a:t>
            </a:r>
          </a:p>
          <a:p>
            <a:pPr algn="ctr"/>
            <a:r>
              <a:rPr lang="zh-CN" altLang="en-US" sz="4000" b="1" dirty="0" smtClean="0">
                <a:ln>
                  <a:solidFill>
                    <a:schemeClr val="tx1"/>
                  </a:solidFill>
                </a:ln>
                <a:solidFill>
                  <a:srgbClr val="C00000"/>
                </a:solidFill>
              </a:rPr>
              <a:t>预谋性杀人，复仇性杀戮</a:t>
            </a:r>
            <a:r>
              <a:rPr lang="en-US" altLang="zh-CN" sz="4000" b="1" dirty="0" smtClean="0">
                <a:ln>
                  <a:solidFill>
                    <a:schemeClr val="tx1"/>
                  </a:solidFill>
                </a:ln>
                <a:solidFill>
                  <a:srgbClr val="C00000"/>
                </a:solidFill>
              </a:rPr>
              <a:t>.</a:t>
            </a:r>
            <a:endParaRPr lang="en-US" sz="4000" b="1" dirty="0" smtClean="0">
              <a:ln>
                <a:solidFill>
                  <a:schemeClr val="tx1"/>
                </a:solidFill>
              </a:ln>
              <a:solidFill>
                <a:srgbClr val="C00000"/>
              </a:solidFill>
            </a:endParaRPr>
          </a:p>
          <a:p>
            <a:pPr algn="ctr"/>
            <a:endParaRPr lang="en-US" sz="2000" dirty="0" smtClean="0">
              <a:solidFill>
                <a:schemeClr val="tx1"/>
              </a:solidFill>
            </a:endParaRPr>
          </a:p>
          <a:p>
            <a:pPr algn="ctr"/>
            <a:r>
              <a:rPr lang="en-US" sz="2000" dirty="0" smtClean="0">
                <a:solidFill>
                  <a:schemeClr val="tx1"/>
                </a:solidFill>
              </a:rPr>
              <a:t>The Hebrew word is ‘RATSACH’ which means…</a:t>
            </a:r>
          </a:p>
          <a:p>
            <a:pPr algn="ctr"/>
            <a:r>
              <a:rPr lang="en-US" sz="2000" dirty="0" smtClean="0">
                <a:solidFill>
                  <a:schemeClr val="tx1"/>
                </a:solidFill>
              </a:rPr>
              <a:t>premeditated murder… to slay in vengeance…</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0" y="457200"/>
            <a:ext cx="9144000" cy="19812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8800" dirty="0" smtClean="0">
                <a:ln w="18415" cmpd="sng">
                  <a:solidFill>
                    <a:srgbClr val="FFFFFF"/>
                  </a:solidFill>
                  <a:prstDash val="solid"/>
                </a:ln>
                <a:solidFill>
                  <a:srgbClr val="FFFFFF"/>
                </a:solidFill>
              </a:rPr>
              <a:t>这</a:t>
            </a:r>
            <a:r>
              <a:rPr lang="zh-CN" altLang="en-US" sz="8800" u="sng" dirty="0" smtClean="0">
                <a:ln w="18415" cmpd="sng">
                  <a:solidFill>
                    <a:srgbClr val="FFFFFF"/>
                  </a:solidFill>
                  <a:prstDash val="solid"/>
                </a:ln>
                <a:solidFill>
                  <a:srgbClr val="FFFFFF"/>
                </a:solidFill>
              </a:rPr>
              <a:t>不是</a:t>
            </a:r>
            <a:r>
              <a:rPr lang="zh-CN" altLang="en-US" sz="8800" dirty="0" smtClean="0">
                <a:ln w="18415" cmpd="sng">
                  <a:solidFill>
                    <a:srgbClr val="FFFFFF"/>
                  </a:solidFill>
                  <a:prstDash val="solid"/>
                </a:ln>
                <a:solidFill>
                  <a:srgbClr val="FFFFFF"/>
                </a:solidFill>
              </a:rPr>
              <a:t>指：</a:t>
            </a:r>
            <a:endParaRPr lang="en-US" sz="8800" dirty="0" smtClean="0">
              <a:ln w="18415" cmpd="sng">
                <a:solidFill>
                  <a:srgbClr val="FFFFFF"/>
                </a:solidFill>
                <a:prstDash val="solid"/>
              </a:ln>
              <a:solidFill>
                <a:srgbClr val="FFFFFF"/>
              </a:solidFill>
            </a:endParaRPr>
          </a:p>
          <a:p>
            <a:pPr algn="ctr"/>
            <a:r>
              <a:rPr 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This does </a:t>
            </a:r>
            <a:r>
              <a:rPr lang="en-US" sz="2000" u="sng" dirty="0" smtClean="0">
                <a:ln w="18415" cmpd="sng">
                  <a:solidFill>
                    <a:srgbClr val="FFFFFF"/>
                  </a:solidFill>
                  <a:prstDash val="solid"/>
                </a:ln>
                <a:solidFill>
                  <a:srgbClr val="FFFFFF"/>
                </a:solidFill>
                <a:effectLst>
                  <a:outerShdw blurRad="38100" dist="38100" dir="2700000" algn="tl">
                    <a:srgbClr val="000000">
                      <a:alpha val="43137"/>
                    </a:srgbClr>
                  </a:outerShdw>
                </a:effectLst>
              </a:rPr>
              <a:t>NOT</a:t>
            </a:r>
            <a:r>
              <a:rPr 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refer to…</a:t>
            </a:r>
            <a:endPar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9" name="Rectangle 8"/>
          <p:cNvSpPr/>
          <p:nvPr/>
        </p:nvSpPr>
        <p:spPr>
          <a:xfrm>
            <a:off x="0" y="2743200"/>
            <a:ext cx="9144000" cy="10668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6600" dirty="0" smtClean="0"/>
              <a:t>死刑</a:t>
            </a:r>
            <a:r>
              <a:rPr lang="en-US" sz="6600" dirty="0" smtClean="0"/>
              <a:t>: </a:t>
            </a:r>
            <a:r>
              <a:rPr lang="en-US" sz="2000" dirty="0" smtClean="0"/>
              <a:t>The DEATH PENALTY…</a:t>
            </a:r>
            <a:endParaRPr lang="en-US" sz="2000" dirty="0"/>
          </a:p>
        </p:txBody>
      </p:sp>
      <p:sp>
        <p:nvSpPr>
          <p:cNvPr id="10" name="Rectangle 9"/>
          <p:cNvSpPr/>
          <p:nvPr/>
        </p:nvSpPr>
        <p:spPr>
          <a:xfrm>
            <a:off x="0" y="4114800"/>
            <a:ext cx="9144000" cy="10668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6600" dirty="0" smtClean="0"/>
              <a:t>战斗和战争</a:t>
            </a:r>
            <a:r>
              <a:rPr lang="en-US" sz="6600" dirty="0" smtClean="0"/>
              <a:t>: </a:t>
            </a:r>
            <a:r>
              <a:rPr lang="en-US" sz="2000" dirty="0" smtClean="0"/>
              <a:t>COMBAT &amp; WAR…</a:t>
            </a:r>
            <a:endParaRPr lang="en-US" sz="2000" dirty="0"/>
          </a:p>
        </p:txBody>
      </p:sp>
      <p:sp>
        <p:nvSpPr>
          <p:cNvPr id="12" name="Rectangle 11"/>
          <p:cNvSpPr/>
          <p:nvPr/>
        </p:nvSpPr>
        <p:spPr>
          <a:xfrm>
            <a:off x="0" y="5486400"/>
            <a:ext cx="9144000" cy="10668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6600" dirty="0" smtClean="0"/>
              <a:t>吃肉</a:t>
            </a:r>
            <a:r>
              <a:rPr lang="en-US" sz="6600" dirty="0" smtClean="0"/>
              <a:t>: </a:t>
            </a:r>
            <a:r>
              <a:rPr lang="en-US" sz="2000" dirty="0" smtClean="0"/>
              <a:t>EATING ANIMALS…</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youthvoices.net/sites/default/files/image/6064/dec/death-penalty.jpg"/>
          <p:cNvPicPr>
            <a:picLocks noChangeAspect="1" noChangeArrowheads="1"/>
          </p:cNvPicPr>
          <p:nvPr/>
        </p:nvPicPr>
        <p:blipFill>
          <a:blip r:embed="rId2" cstate="print"/>
          <a:srcRect/>
          <a:stretch>
            <a:fillRect/>
          </a:stretch>
        </p:blipFill>
        <p:spPr bwMode="auto">
          <a:xfrm>
            <a:off x="3352800" y="-1"/>
            <a:ext cx="6248400" cy="5843413"/>
          </a:xfrm>
          <a:prstGeom prst="rect">
            <a:avLst/>
          </a:prstGeom>
          <a:noFill/>
        </p:spPr>
      </p:pic>
      <p:sp>
        <p:nvSpPr>
          <p:cNvPr id="9" name="Rectangle 8"/>
          <p:cNvSpPr/>
          <p:nvPr/>
        </p:nvSpPr>
        <p:spPr>
          <a:xfrm>
            <a:off x="0" y="0"/>
            <a:ext cx="4495800" cy="5791200"/>
          </a:xfrm>
          <a:prstGeom prst="rect">
            <a:avLst/>
          </a:prstGeom>
          <a:solidFill>
            <a:schemeClr val="tx1">
              <a:lumMod val="75000"/>
              <a:lumOff val="2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800" b="1" u="sng" dirty="0" smtClean="0">
                <a:effectLst>
                  <a:outerShdw blurRad="38100" dist="38100" dir="2700000" algn="tl">
                    <a:srgbClr val="000000">
                      <a:alpha val="43137"/>
                    </a:srgbClr>
                  </a:outerShdw>
                </a:effectLst>
              </a:rPr>
              <a:t>死刑</a:t>
            </a:r>
            <a:endParaRPr lang="en-US" sz="4800" dirty="0" smtClean="0">
              <a:effectLst>
                <a:outerShdw blurRad="38100" dist="38100" dir="2700000" algn="tl">
                  <a:srgbClr val="000000">
                    <a:alpha val="43137"/>
                  </a:srgbClr>
                </a:outerShdw>
              </a:effectLst>
            </a:endParaRPr>
          </a:p>
          <a:p>
            <a:pPr algn="ctr"/>
            <a:r>
              <a:rPr lang="zh-CN" altLang="en-US" sz="4800" b="1" dirty="0" smtClean="0">
                <a:solidFill>
                  <a:schemeClr val="bg1"/>
                </a:solidFill>
                <a:effectLst>
                  <a:outerShdw blurRad="38100" dist="38100" dir="2700000" algn="tl">
                    <a:srgbClr val="000000">
                      <a:alpha val="43137"/>
                    </a:srgbClr>
                  </a:outerShdw>
                </a:effectLst>
              </a:rPr>
              <a:t>神命令杀人要</a:t>
            </a:r>
          </a:p>
          <a:p>
            <a:pPr algn="ctr"/>
            <a:r>
              <a:rPr lang="zh-CN" altLang="en-US" sz="4800" b="1" dirty="0" smtClean="0">
                <a:solidFill>
                  <a:schemeClr val="bg1"/>
                </a:solidFill>
                <a:effectLst>
                  <a:outerShdw blurRad="38100" dist="38100" dir="2700000" algn="tl">
                    <a:srgbClr val="000000">
                      <a:alpha val="43137"/>
                    </a:srgbClr>
                  </a:outerShdw>
                </a:effectLst>
              </a:rPr>
              <a:t>偿命</a:t>
            </a:r>
            <a:r>
              <a:rPr lang="en-US" altLang="zh-CN" sz="4800" b="1" dirty="0" smtClean="0">
                <a:solidFill>
                  <a:schemeClr val="bg1"/>
                </a:solidFill>
                <a:effectLst>
                  <a:outerShdw blurRad="38100" dist="38100" dir="2700000" algn="tl">
                    <a:srgbClr val="000000">
                      <a:alpha val="43137"/>
                    </a:srgbClr>
                  </a:outerShdw>
                </a:effectLst>
              </a:rPr>
              <a:t>(</a:t>
            </a:r>
            <a:r>
              <a:rPr lang="zh-CN" altLang="en-US" sz="4800" b="1" dirty="0" smtClean="0">
                <a:solidFill>
                  <a:schemeClr val="bg1"/>
                </a:solidFill>
                <a:effectLst>
                  <a:outerShdw blurRad="38100" dist="38100" dir="2700000" algn="tl">
                    <a:srgbClr val="000000">
                      <a:alpha val="43137"/>
                    </a:srgbClr>
                  </a:outerShdw>
                </a:effectLst>
              </a:rPr>
              <a:t>创</a:t>
            </a:r>
            <a:r>
              <a:rPr lang="en-US" altLang="zh-CN" sz="4800" b="1" dirty="0" smtClean="0">
                <a:solidFill>
                  <a:schemeClr val="bg1"/>
                </a:solidFill>
                <a:effectLst>
                  <a:outerShdw blurRad="38100" dist="38100" dir="2700000" algn="tl">
                    <a:srgbClr val="000000">
                      <a:alpha val="43137"/>
                    </a:srgbClr>
                  </a:outerShdw>
                </a:effectLst>
              </a:rPr>
              <a:t>9:6)</a:t>
            </a:r>
          </a:p>
          <a:p>
            <a:pPr algn="ctr"/>
            <a:r>
              <a:rPr lang="zh-CN" altLang="en-US" sz="4800" b="1" dirty="0" smtClean="0">
                <a:solidFill>
                  <a:schemeClr val="bg1"/>
                </a:solidFill>
                <a:effectLst>
                  <a:outerShdw blurRad="38100" dist="38100" dir="2700000" algn="tl">
                    <a:srgbClr val="000000">
                      <a:alpha val="43137"/>
                    </a:srgbClr>
                  </a:outerShdw>
                </a:effectLst>
              </a:rPr>
              <a:t>并在多种犯罪中表明可以使用</a:t>
            </a:r>
          </a:p>
          <a:p>
            <a:pPr algn="ctr"/>
            <a:r>
              <a:rPr lang="zh-CN" altLang="en-US" sz="4800" b="1" dirty="0" smtClean="0">
                <a:solidFill>
                  <a:schemeClr val="bg1"/>
                </a:solidFill>
                <a:effectLst>
                  <a:outerShdw blurRad="38100" dist="38100" dir="2700000" algn="tl">
                    <a:srgbClr val="000000">
                      <a:alpha val="43137"/>
                    </a:srgbClr>
                  </a:outerShdw>
                </a:effectLst>
              </a:rPr>
              <a:t>死刑</a:t>
            </a:r>
            <a:endParaRPr lang="en-US" altLang="zh-CN" sz="4800" b="1" dirty="0" smtClean="0">
              <a:solidFill>
                <a:schemeClr val="bg1"/>
              </a:solidFill>
              <a:effectLst>
                <a:outerShdw blurRad="38100" dist="38100" dir="2700000" algn="tl">
                  <a:srgbClr val="000000">
                    <a:alpha val="43137"/>
                  </a:srgbClr>
                </a:outerShdw>
              </a:effectLst>
            </a:endParaRPr>
          </a:p>
          <a:p>
            <a:pPr algn="ctr"/>
            <a:r>
              <a:rPr lang="en-US" altLang="zh-CN" sz="4000" b="1" dirty="0" smtClean="0">
                <a:solidFill>
                  <a:schemeClr val="bg1"/>
                </a:solidFill>
                <a:effectLst>
                  <a:outerShdw blurRad="38100" dist="38100" dir="2700000" algn="tl">
                    <a:srgbClr val="000000">
                      <a:alpha val="43137"/>
                    </a:srgbClr>
                  </a:outerShdw>
                </a:effectLst>
              </a:rPr>
              <a:t>(</a:t>
            </a:r>
            <a:r>
              <a:rPr lang="zh-CN" altLang="en-US" sz="4000" b="1" dirty="0" smtClean="0">
                <a:solidFill>
                  <a:schemeClr val="bg1"/>
                </a:solidFill>
                <a:effectLst>
                  <a:outerShdw blurRad="38100" dist="38100" dir="2700000" algn="tl">
                    <a:srgbClr val="000000">
                      <a:alpha val="43137"/>
                    </a:srgbClr>
                  </a:outerShdw>
                </a:effectLst>
              </a:rPr>
              <a:t>出</a:t>
            </a:r>
            <a:r>
              <a:rPr lang="en-US" altLang="zh-CN" sz="4000" b="1" dirty="0" smtClean="0">
                <a:solidFill>
                  <a:schemeClr val="bg1"/>
                </a:solidFill>
                <a:effectLst>
                  <a:outerShdw blurRad="38100" dist="38100" dir="2700000" algn="tl">
                    <a:srgbClr val="000000">
                      <a:alpha val="43137"/>
                    </a:srgbClr>
                  </a:outerShdw>
                </a:effectLst>
              </a:rPr>
              <a:t>21,22; </a:t>
            </a:r>
            <a:r>
              <a:rPr lang="zh-CN" altLang="en-US" sz="4000" b="1" dirty="0" smtClean="0">
                <a:solidFill>
                  <a:schemeClr val="bg1"/>
                </a:solidFill>
                <a:effectLst>
                  <a:outerShdw blurRad="38100" dist="38100" dir="2700000" algn="tl">
                    <a:srgbClr val="000000">
                      <a:alpha val="43137"/>
                    </a:srgbClr>
                  </a:outerShdw>
                </a:effectLst>
              </a:rPr>
              <a:t>利</a:t>
            </a:r>
            <a:r>
              <a:rPr lang="en-US" altLang="zh-CN" sz="4000" b="1" dirty="0" smtClean="0">
                <a:solidFill>
                  <a:schemeClr val="bg1"/>
                </a:solidFill>
                <a:effectLst>
                  <a:outerShdw blurRad="38100" dist="38100" dir="2700000" algn="tl">
                    <a:srgbClr val="000000">
                      <a:alpha val="43137"/>
                    </a:srgbClr>
                  </a:outerShdw>
                </a:effectLst>
              </a:rPr>
              <a:t>20)</a:t>
            </a:r>
            <a:endParaRPr lang="en-US" sz="2400"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0" y="5791200"/>
            <a:ext cx="9144000" cy="1066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effectLst>
                  <a:outerShdw blurRad="38100" dist="38100" dir="2700000" algn="tl">
                    <a:srgbClr val="000000">
                      <a:alpha val="43137"/>
                    </a:srgbClr>
                  </a:outerShdw>
                </a:effectLst>
              </a:rPr>
              <a:t>The DEATH PENALTY…</a:t>
            </a:r>
          </a:p>
          <a:p>
            <a:pPr algn="ctr"/>
            <a:r>
              <a:rPr lang="en-US" sz="2000" b="1" dirty="0" smtClean="0">
                <a:effectLst>
                  <a:outerShdw blurRad="38100" dist="38100" dir="2700000" algn="tl">
                    <a:srgbClr val="000000">
                      <a:alpha val="43137"/>
                    </a:srgbClr>
                  </a:outerShdw>
                </a:effectLst>
              </a:rPr>
              <a:t>God commands that MEN take the life of those who murder (Gen. 9:6)</a:t>
            </a:r>
          </a:p>
          <a:p>
            <a:pPr algn="ctr"/>
            <a:r>
              <a:rPr lang="en-US" sz="2000" b="1" dirty="0" smtClean="0">
                <a:solidFill>
                  <a:schemeClr val="bg1"/>
                </a:solidFill>
                <a:effectLst>
                  <a:outerShdw blurRad="38100" dist="38100" dir="2700000" algn="tl">
                    <a:srgbClr val="000000">
                      <a:alpha val="43137"/>
                    </a:srgbClr>
                  </a:outerShdw>
                </a:effectLst>
              </a:rPr>
              <a:t>And gives the death penalty for various crimes (Ex 21, 22; Lev 20)</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http://1.bp.blogspot.com/-V6LdOiZFij8/T1LKO7jm3II/AAAAAAAAJpc/u4v1F59LdpI/s1600/Chinese+People's+Liberation+Army+Special+Operations+Forces+Nspecial+services+force+Policemen+from+the+Special+Weapons+and+Tactics+(SWAT)+team+stand+Chinese+Digital+Soldier+System+technology+(1).jpg"/>
          <p:cNvPicPr>
            <a:picLocks noChangeAspect="1" noChangeArrowheads="1"/>
          </p:cNvPicPr>
          <p:nvPr/>
        </p:nvPicPr>
        <p:blipFill>
          <a:blip r:embed="rId2" cstate="print"/>
          <a:srcRect/>
          <a:stretch>
            <a:fillRect/>
          </a:stretch>
        </p:blipFill>
        <p:spPr bwMode="auto">
          <a:xfrm>
            <a:off x="892066" y="0"/>
            <a:ext cx="8699610" cy="5791200"/>
          </a:xfrm>
          <a:prstGeom prst="rect">
            <a:avLst/>
          </a:prstGeom>
          <a:noFill/>
        </p:spPr>
      </p:pic>
      <p:sp>
        <p:nvSpPr>
          <p:cNvPr id="9" name="Rectangle 8"/>
          <p:cNvSpPr/>
          <p:nvPr/>
        </p:nvSpPr>
        <p:spPr>
          <a:xfrm>
            <a:off x="0" y="0"/>
            <a:ext cx="4495800" cy="5791200"/>
          </a:xfrm>
          <a:prstGeom prst="rect">
            <a:avLst/>
          </a:prstGeom>
          <a:solidFill>
            <a:schemeClr val="bg2">
              <a:lumMod val="2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5400" u="sng" dirty="0" smtClean="0">
                <a:effectLst>
                  <a:outerShdw blurRad="38100" dist="38100" dir="2700000" algn="tl">
                    <a:srgbClr val="000000">
                      <a:alpha val="43137"/>
                    </a:srgbClr>
                  </a:outerShdw>
                </a:effectLst>
              </a:rPr>
              <a:t>战斗和战争</a:t>
            </a:r>
            <a:endParaRPr lang="en-US" sz="5400" dirty="0" smtClean="0">
              <a:effectLst>
                <a:outerShdw blurRad="38100" dist="38100" dir="2700000" algn="tl">
                  <a:srgbClr val="000000">
                    <a:alpha val="43137"/>
                  </a:srgbClr>
                </a:outerShdw>
              </a:effectLst>
            </a:endParaRPr>
          </a:p>
          <a:p>
            <a:pPr algn="ctr"/>
            <a:r>
              <a:rPr lang="zh-CN" altLang="en-US" sz="4000" b="1" dirty="0" smtClean="0">
                <a:solidFill>
                  <a:schemeClr val="bg1"/>
                </a:solidFill>
                <a:effectLst>
                  <a:outerShdw blurRad="38100" dist="38100" dir="2700000" algn="tl">
                    <a:srgbClr val="000000">
                      <a:alpha val="43137"/>
                    </a:srgbClr>
                  </a:outerShdw>
                </a:effectLst>
              </a:rPr>
              <a:t>神预备他的子民打仗并命令他的军队消灭敌人</a:t>
            </a:r>
            <a:r>
              <a:rPr lang="en-US" altLang="zh-CN" sz="4000" b="1" dirty="0" smtClean="0">
                <a:solidFill>
                  <a:schemeClr val="bg1"/>
                </a:solidFill>
                <a:effectLst>
                  <a:outerShdw blurRad="38100" dist="38100" dir="2700000" algn="tl">
                    <a:srgbClr val="000000">
                      <a:alpha val="43137"/>
                    </a:srgbClr>
                  </a:outerShdw>
                </a:effectLst>
              </a:rPr>
              <a:t>(</a:t>
            </a:r>
            <a:r>
              <a:rPr lang="zh-CN" altLang="en-US" sz="4000" b="1" dirty="0" smtClean="0">
                <a:solidFill>
                  <a:schemeClr val="bg1"/>
                </a:solidFill>
                <a:effectLst>
                  <a:outerShdw blurRad="38100" dist="38100" dir="2700000" algn="tl">
                    <a:srgbClr val="000000">
                      <a:alpha val="43137"/>
                    </a:srgbClr>
                  </a:outerShdw>
                </a:effectLst>
              </a:rPr>
              <a:t>出</a:t>
            </a:r>
            <a:r>
              <a:rPr lang="en-US" altLang="zh-CN" sz="4000" b="1" dirty="0" smtClean="0">
                <a:solidFill>
                  <a:schemeClr val="bg1"/>
                </a:solidFill>
                <a:effectLst>
                  <a:outerShdw blurRad="38100" dist="38100" dir="2700000" algn="tl">
                    <a:srgbClr val="000000">
                      <a:alpha val="43137"/>
                    </a:srgbClr>
                  </a:outerShdw>
                </a:effectLst>
              </a:rPr>
              <a:t>13;</a:t>
            </a:r>
            <a:r>
              <a:rPr lang="zh-CN" altLang="en-US" sz="4000" b="1" dirty="0" smtClean="0">
                <a:solidFill>
                  <a:schemeClr val="bg1"/>
                </a:solidFill>
                <a:effectLst>
                  <a:outerShdw blurRad="38100" dist="38100" dir="2700000" algn="tl">
                    <a:srgbClr val="000000">
                      <a:alpha val="43137"/>
                    </a:srgbClr>
                  </a:outerShdw>
                </a:effectLst>
              </a:rPr>
              <a:t>撒上</a:t>
            </a:r>
            <a:r>
              <a:rPr lang="en-US" altLang="zh-CN" sz="4000" b="1" dirty="0" smtClean="0">
                <a:solidFill>
                  <a:schemeClr val="bg1"/>
                </a:solidFill>
                <a:effectLst>
                  <a:outerShdw blurRad="38100" dist="38100" dir="2700000" algn="tl">
                    <a:srgbClr val="000000">
                      <a:alpha val="43137"/>
                    </a:srgbClr>
                  </a:outerShdw>
                </a:effectLst>
              </a:rPr>
              <a:t>15:3;</a:t>
            </a:r>
            <a:r>
              <a:rPr lang="zh-CN" altLang="en-US" sz="4000" b="1" dirty="0" smtClean="0">
                <a:solidFill>
                  <a:schemeClr val="bg1"/>
                </a:solidFill>
                <a:effectLst>
                  <a:outerShdw blurRad="38100" dist="38100" dir="2700000" algn="tl">
                    <a:srgbClr val="000000">
                      <a:alpha val="43137"/>
                    </a:srgbClr>
                  </a:outerShdw>
                </a:effectLst>
              </a:rPr>
              <a:t>书</a:t>
            </a:r>
            <a:r>
              <a:rPr lang="en-US" altLang="zh-CN" sz="4000" b="1" dirty="0" smtClean="0">
                <a:solidFill>
                  <a:schemeClr val="bg1"/>
                </a:solidFill>
                <a:effectLst>
                  <a:outerShdw blurRad="38100" dist="38100" dir="2700000" algn="tl">
                    <a:srgbClr val="000000">
                      <a:alpha val="43137"/>
                    </a:srgbClr>
                  </a:outerShdw>
                </a:effectLst>
              </a:rPr>
              <a:t>4:13;</a:t>
            </a:r>
            <a:r>
              <a:rPr lang="zh-CN" altLang="en-US" sz="4000" b="1" dirty="0" smtClean="0">
                <a:solidFill>
                  <a:schemeClr val="bg1"/>
                </a:solidFill>
                <a:effectLst>
                  <a:outerShdw blurRad="38100" dist="38100" dir="2700000" algn="tl">
                    <a:srgbClr val="000000">
                      <a:alpha val="43137"/>
                    </a:srgbClr>
                  </a:outerShdw>
                </a:effectLst>
              </a:rPr>
              <a:t>等等</a:t>
            </a:r>
            <a:r>
              <a:rPr lang="en-US" altLang="zh-CN" sz="4000" b="1" dirty="0" smtClean="0">
                <a:solidFill>
                  <a:schemeClr val="bg1"/>
                </a:solidFill>
                <a:effectLst>
                  <a:outerShdw blurRad="38100" dist="38100" dir="2700000" algn="tl">
                    <a:srgbClr val="000000">
                      <a:alpha val="43137"/>
                    </a:srgbClr>
                  </a:outerShdw>
                </a:effectLst>
              </a:rPr>
              <a:t>)</a:t>
            </a:r>
          </a:p>
          <a:p>
            <a:pPr algn="ctr"/>
            <a:r>
              <a:rPr lang="zh-CN" altLang="en-US" sz="4000" b="1" dirty="0" smtClean="0">
                <a:solidFill>
                  <a:schemeClr val="bg1"/>
                </a:solidFill>
                <a:effectLst>
                  <a:outerShdw blurRad="38100" dist="38100" dir="2700000" algn="tl">
                    <a:srgbClr val="000000">
                      <a:alpha val="43137"/>
                    </a:srgbClr>
                  </a:outerShdw>
                </a:effectLst>
              </a:rPr>
              <a:t>基督再来时将会有一场很血腥的战争</a:t>
            </a:r>
            <a:r>
              <a:rPr lang="en-US" altLang="zh-CN" sz="4000" b="1" dirty="0" smtClean="0">
                <a:solidFill>
                  <a:schemeClr val="bg1"/>
                </a:solidFill>
                <a:effectLst>
                  <a:outerShdw blurRad="38100" dist="38100" dir="2700000" algn="tl">
                    <a:srgbClr val="000000">
                      <a:alpha val="43137"/>
                    </a:srgbClr>
                  </a:outerShdw>
                </a:effectLst>
              </a:rPr>
              <a:t>(</a:t>
            </a:r>
            <a:r>
              <a:rPr lang="zh-CN" altLang="en-US" sz="4000" b="1" dirty="0" smtClean="0">
                <a:solidFill>
                  <a:schemeClr val="bg1"/>
                </a:solidFill>
                <a:effectLst>
                  <a:outerShdw blurRad="38100" dist="38100" dir="2700000" algn="tl">
                    <a:srgbClr val="000000">
                      <a:alpha val="43137"/>
                    </a:srgbClr>
                  </a:outerShdw>
                </a:effectLst>
              </a:rPr>
              <a:t>启</a:t>
            </a:r>
            <a:r>
              <a:rPr lang="en-US" altLang="zh-CN" sz="4000" b="1" dirty="0" smtClean="0">
                <a:solidFill>
                  <a:schemeClr val="bg1"/>
                </a:solidFill>
                <a:effectLst>
                  <a:outerShdw blurRad="38100" dist="38100" dir="2700000" algn="tl">
                    <a:srgbClr val="000000">
                      <a:alpha val="43137"/>
                    </a:srgbClr>
                  </a:outerShdw>
                </a:effectLst>
              </a:rPr>
              <a:t>19)</a:t>
            </a:r>
            <a:endParaRPr lang="en-US" sz="2400"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0" y="5791200"/>
            <a:ext cx="9144000" cy="1066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COMBAT &amp; WAR…</a:t>
            </a:r>
          </a:p>
          <a:p>
            <a:pPr algn="ctr"/>
            <a:r>
              <a:rPr lang="en-US" b="1" dirty="0" smtClean="0">
                <a:effectLst>
                  <a:outerShdw blurRad="38100" dist="38100" dir="2700000" algn="tl">
                    <a:srgbClr val="000000">
                      <a:alpha val="43137"/>
                    </a:srgbClr>
                  </a:outerShdw>
                </a:effectLst>
              </a:rPr>
              <a:t>God prepared His people for war and commanded His armies to obliterate the enemies (Ex 13; 1 Sam 15:3; Josh 4:13; many more)The Coming of Christ is going to be very bloody (Rev 19)</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http://www.artsjournal.com/dewey21c/axe-and-chopping-block.jpg"/>
          <p:cNvPicPr>
            <a:picLocks noChangeAspect="1" noChangeArrowheads="1"/>
          </p:cNvPicPr>
          <p:nvPr/>
        </p:nvPicPr>
        <p:blipFill>
          <a:blip r:embed="rId2" cstate="print"/>
          <a:srcRect/>
          <a:stretch>
            <a:fillRect/>
          </a:stretch>
        </p:blipFill>
        <p:spPr bwMode="auto">
          <a:xfrm>
            <a:off x="5255818" y="0"/>
            <a:ext cx="3888182" cy="5791200"/>
          </a:xfrm>
          <a:prstGeom prst="rect">
            <a:avLst/>
          </a:prstGeom>
          <a:noFill/>
        </p:spPr>
      </p:pic>
      <p:sp>
        <p:nvSpPr>
          <p:cNvPr id="9" name="Rectangle 8"/>
          <p:cNvSpPr/>
          <p:nvPr/>
        </p:nvSpPr>
        <p:spPr>
          <a:xfrm>
            <a:off x="0" y="0"/>
            <a:ext cx="5257800" cy="57912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5400" b="1" u="sng" dirty="0" smtClean="0">
                <a:effectLst>
                  <a:outerShdw blurRad="38100" dist="38100" dir="2700000" algn="tl">
                    <a:srgbClr val="000000">
                      <a:alpha val="43137"/>
                    </a:srgbClr>
                  </a:outerShdw>
                </a:effectLst>
              </a:rPr>
              <a:t>吃肉</a:t>
            </a:r>
            <a:endParaRPr lang="en-US" sz="5400" b="1" u="sng" dirty="0" smtClean="0">
              <a:effectLst>
                <a:outerShdw blurRad="38100" dist="38100" dir="2700000" algn="tl">
                  <a:srgbClr val="000000">
                    <a:alpha val="43137"/>
                  </a:srgbClr>
                </a:outerShdw>
              </a:effectLst>
            </a:endParaRPr>
          </a:p>
          <a:p>
            <a:pPr algn="ctr"/>
            <a:r>
              <a:rPr lang="zh-CN" altLang="en-US" sz="4000" b="1" dirty="0" smtClean="0">
                <a:solidFill>
                  <a:schemeClr val="bg1"/>
                </a:solidFill>
                <a:effectLst>
                  <a:outerShdw blurRad="38100" dist="38100" dir="2700000" algn="tl">
                    <a:srgbClr val="000000">
                      <a:alpha val="43137"/>
                    </a:srgbClr>
                  </a:outerShdw>
                </a:effectLst>
              </a:rPr>
              <a:t>神说所有肉都可以带着感恩吃用</a:t>
            </a:r>
            <a:r>
              <a:rPr lang="en-US" altLang="zh-CN" sz="4000" b="1" dirty="0" smtClean="0">
                <a:solidFill>
                  <a:schemeClr val="bg1"/>
                </a:solidFill>
                <a:effectLst>
                  <a:outerShdw blurRad="38100" dist="38100" dir="2700000" algn="tl">
                    <a:srgbClr val="000000">
                      <a:alpha val="43137"/>
                    </a:srgbClr>
                  </a:outerShdw>
                </a:effectLst>
              </a:rPr>
              <a:t>(</a:t>
            </a:r>
            <a:r>
              <a:rPr lang="zh-CN" altLang="en-US" sz="4000" b="1" dirty="0" smtClean="0">
                <a:solidFill>
                  <a:schemeClr val="bg1"/>
                </a:solidFill>
                <a:effectLst>
                  <a:outerShdw blurRad="38100" dist="38100" dir="2700000" algn="tl">
                    <a:srgbClr val="000000">
                      <a:alpha val="43137"/>
                    </a:srgbClr>
                  </a:outerShdw>
                </a:effectLst>
              </a:rPr>
              <a:t>帖前</a:t>
            </a:r>
            <a:r>
              <a:rPr lang="en-US" altLang="zh-CN" sz="4000" b="1" dirty="0" smtClean="0">
                <a:solidFill>
                  <a:schemeClr val="bg1"/>
                </a:solidFill>
                <a:effectLst>
                  <a:outerShdw blurRad="38100" dist="38100" dir="2700000" algn="tl">
                    <a:srgbClr val="000000">
                      <a:alpha val="43137"/>
                    </a:srgbClr>
                  </a:outerShdw>
                </a:effectLst>
              </a:rPr>
              <a:t>5:18) ;</a:t>
            </a:r>
          </a:p>
          <a:p>
            <a:pPr algn="ctr"/>
            <a:r>
              <a:rPr lang="zh-CN" altLang="en-US" sz="4000" b="1" dirty="0" smtClean="0">
                <a:solidFill>
                  <a:schemeClr val="bg1"/>
                </a:solidFill>
                <a:effectLst>
                  <a:outerShdw blurRad="38100" dist="38100" dir="2700000" algn="tl">
                    <a:srgbClr val="000000">
                      <a:alpha val="43137"/>
                    </a:srgbClr>
                  </a:outerShdw>
                </a:effectLst>
              </a:rPr>
              <a:t>耶稣吃鱼和羊肉</a:t>
            </a:r>
            <a:r>
              <a:rPr lang="en-US" altLang="zh-CN" sz="4000" b="1" dirty="0" smtClean="0">
                <a:solidFill>
                  <a:schemeClr val="bg1"/>
                </a:solidFill>
                <a:effectLst>
                  <a:outerShdw blurRad="38100" dist="38100" dir="2700000" algn="tl">
                    <a:srgbClr val="000000">
                      <a:alpha val="43137"/>
                    </a:srgbClr>
                  </a:outerShdw>
                </a:effectLst>
              </a:rPr>
              <a:t>(</a:t>
            </a:r>
            <a:r>
              <a:rPr lang="zh-CN" altLang="en-US" sz="4000" b="1" dirty="0" smtClean="0">
                <a:solidFill>
                  <a:schemeClr val="bg1"/>
                </a:solidFill>
                <a:effectLst>
                  <a:outerShdw blurRad="38100" dist="38100" dir="2700000" algn="tl">
                    <a:srgbClr val="000000">
                      <a:alpha val="43137"/>
                    </a:srgbClr>
                  </a:outerShdw>
                </a:effectLst>
              </a:rPr>
              <a:t>路</a:t>
            </a:r>
            <a:r>
              <a:rPr lang="en-US" altLang="zh-CN" sz="4000" b="1" dirty="0" smtClean="0">
                <a:solidFill>
                  <a:schemeClr val="bg1"/>
                </a:solidFill>
                <a:effectLst>
                  <a:outerShdw blurRad="38100" dist="38100" dir="2700000" algn="tl">
                    <a:srgbClr val="000000">
                      <a:alpha val="43137"/>
                    </a:srgbClr>
                  </a:outerShdw>
                </a:effectLst>
              </a:rPr>
              <a:t>22-24); </a:t>
            </a:r>
            <a:r>
              <a:rPr lang="zh-CN" altLang="en-US" sz="4000" b="1" dirty="0" smtClean="0">
                <a:solidFill>
                  <a:schemeClr val="bg1"/>
                </a:solidFill>
                <a:effectLst>
                  <a:outerShdw blurRad="38100" dist="38100" dir="2700000" algn="tl">
                    <a:srgbClr val="000000">
                      <a:alpha val="43137"/>
                    </a:srgbClr>
                  </a:outerShdw>
                </a:effectLst>
              </a:rPr>
              <a:t>神命令彼得吃各种肉</a:t>
            </a:r>
            <a:r>
              <a:rPr lang="en-US" altLang="zh-CN" sz="4000" b="1" dirty="0" smtClean="0">
                <a:solidFill>
                  <a:schemeClr val="bg1"/>
                </a:solidFill>
                <a:effectLst>
                  <a:outerShdw blurRad="38100" dist="38100" dir="2700000" algn="tl">
                    <a:srgbClr val="000000">
                      <a:alpha val="43137"/>
                    </a:srgbClr>
                  </a:outerShdw>
                </a:effectLst>
              </a:rPr>
              <a:t>(</a:t>
            </a:r>
            <a:r>
              <a:rPr lang="zh-CN" altLang="en-US" sz="4000" b="1" dirty="0" smtClean="0">
                <a:solidFill>
                  <a:schemeClr val="bg1"/>
                </a:solidFill>
                <a:effectLst>
                  <a:outerShdw blurRad="38100" dist="38100" dir="2700000" algn="tl">
                    <a:srgbClr val="000000">
                      <a:alpha val="43137"/>
                    </a:srgbClr>
                  </a:outerShdw>
                </a:effectLst>
              </a:rPr>
              <a:t>徒</a:t>
            </a:r>
            <a:r>
              <a:rPr lang="en-US" altLang="zh-CN" sz="4000" b="1" dirty="0" smtClean="0">
                <a:solidFill>
                  <a:schemeClr val="bg1"/>
                </a:solidFill>
                <a:effectLst>
                  <a:outerShdw blurRad="38100" dist="38100" dir="2700000" algn="tl">
                    <a:srgbClr val="000000">
                      <a:alpha val="43137"/>
                    </a:srgbClr>
                  </a:outerShdw>
                </a:effectLst>
              </a:rPr>
              <a:t>10); </a:t>
            </a:r>
            <a:r>
              <a:rPr lang="zh-CN" altLang="en-US" sz="4000" b="1" dirty="0" smtClean="0">
                <a:solidFill>
                  <a:schemeClr val="bg1"/>
                </a:solidFill>
                <a:effectLst>
                  <a:outerShdw blurRad="38100" dist="38100" dir="2700000" algn="tl">
                    <a:srgbClr val="000000">
                      <a:alpha val="43137"/>
                    </a:srgbClr>
                  </a:outerShdw>
                </a:effectLst>
              </a:rPr>
              <a:t>大洪水之后，神告诉挪亚我们可以吃肉了</a:t>
            </a:r>
            <a:r>
              <a:rPr lang="en-US" altLang="zh-CN" sz="4000" b="1" dirty="0" smtClean="0">
                <a:solidFill>
                  <a:schemeClr val="bg1"/>
                </a:solidFill>
                <a:effectLst>
                  <a:outerShdw blurRad="38100" dist="38100" dir="2700000" algn="tl">
                    <a:srgbClr val="000000">
                      <a:alpha val="43137"/>
                    </a:srgbClr>
                  </a:outerShdw>
                </a:effectLst>
              </a:rPr>
              <a:t>(</a:t>
            </a:r>
            <a:r>
              <a:rPr lang="zh-CN" altLang="en-US" sz="4000" b="1" dirty="0" smtClean="0">
                <a:solidFill>
                  <a:schemeClr val="bg1"/>
                </a:solidFill>
                <a:effectLst>
                  <a:outerShdw blurRad="38100" dist="38100" dir="2700000" algn="tl">
                    <a:srgbClr val="000000">
                      <a:alpha val="43137"/>
                    </a:srgbClr>
                  </a:outerShdw>
                </a:effectLst>
              </a:rPr>
              <a:t>创</a:t>
            </a:r>
            <a:r>
              <a:rPr lang="en-US" altLang="zh-CN" sz="4000" b="1" dirty="0" smtClean="0">
                <a:solidFill>
                  <a:schemeClr val="bg1"/>
                </a:solidFill>
                <a:effectLst>
                  <a:outerShdw blurRad="38100" dist="38100" dir="2700000" algn="tl">
                    <a:srgbClr val="000000">
                      <a:alpha val="43137"/>
                    </a:srgbClr>
                  </a:outerShdw>
                </a:effectLst>
              </a:rPr>
              <a:t>9)</a:t>
            </a:r>
            <a:r>
              <a:rPr lang="zh-CN" altLang="en-US" sz="4000" b="1" dirty="0" smtClean="0">
                <a:solidFill>
                  <a:schemeClr val="bg1"/>
                </a:solidFill>
                <a:effectLst>
                  <a:outerShdw blurRad="38100" dist="38100" dir="2700000" algn="tl">
                    <a:srgbClr val="000000">
                      <a:alpha val="43137"/>
                    </a:srgbClr>
                  </a:outerShdw>
                </a:effectLst>
              </a:rPr>
              <a:t>。</a:t>
            </a:r>
          </a:p>
        </p:txBody>
      </p:sp>
      <p:sp>
        <p:nvSpPr>
          <p:cNvPr id="7" name="Rectangle 6"/>
          <p:cNvSpPr/>
          <p:nvPr/>
        </p:nvSpPr>
        <p:spPr>
          <a:xfrm>
            <a:off x="0" y="5791200"/>
            <a:ext cx="9144000" cy="1066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EATING ANIMALS… </a:t>
            </a:r>
            <a:r>
              <a:rPr lang="en-US" b="1" dirty="0" smtClean="0">
                <a:effectLst>
                  <a:outerShdw blurRad="38100" dist="38100" dir="2700000" algn="tl">
                    <a:srgbClr val="000000">
                      <a:alpha val="43137"/>
                    </a:srgbClr>
                  </a:outerShdw>
                </a:effectLst>
              </a:rPr>
              <a:t>God said that ALL meat can be eaten with thanksgiving (1 </a:t>
            </a:r>
            <a:r>
              <a:rPr lang="en-US" b="1" dirty="0" err="1"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5:18);Jesus ate fish and lamb (Luke 22-24); God commanded Peter to eat all forms of meat (Acts 10); God told Noah we may eat meat (Gen 9)</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TextBox 4"/>
          <p:cNvSpPr txBox="1"/>
          <p:nvPr/>
        </p:nvSpPr>
        <p:spPr>
          <a:xfrm>
            <a:off x="304800" y="2286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疑难问题的诚实答案</a:t>
            </a:r>
            <a:endPar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1905000"/>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基督徒会失去救恩吗？</a:t>
            </a:r>
            <a:endPar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2000" dirty="0" smtClean="0">
                <a:solidFill>
                  <a:schemeClr val="tx1"/>
                </a:solidFill>
              </a:rPr>
              <a:t>Is it possible for Christians to lose their salvation?</a:t>
            </a:r>
          </a:p>
        </p:txBody>
      </p:sp>
      <p:pic>
        <p:nvPicPr>
          <p:cNvPr id="30722" name="Picture 2" descr="Bible can no longer be sold publicly in China after quiet crackdown ..."/>
          <p:cNvPicPr>
            <a:picLocks noChangeAspect="1" noChangeArrowheads="1"/>
          </p:cNvPicPr>
          <p:nvPr/>
        </p:nvPicPr>
        <p:blipFill>
          <a:blip r:embed="rId2" cstate="print"/>
          <a:srcRect/>
          <a:stretch>
            <a:fillRect/>
          </a:stretch>
        </p:blipFill>
        <p:spPr bwMode="auto">
          <a:xfrm>
            <a:off x="0" y="3300412"/>
            <a:ext cx="6331853" cy="3557588"/>
          </a:xfrm>
          <a:prstGeom prst="rect">
            <a:avLst/>
          </a:prstGeom>
          <a:noFill/>
        </p:spPr>
      </p:pic>
      <p:sp>
        <p:nvSpPr>
          <p:cNvPr id="6" name="Rounded Rectangular Callout 5"/>
          <p:cNvSpPr/>
          <p:nvPr/>
        </p:nvSpPr>
        <p:spPr>
          <a:xfrm>
            <a:off x="5105400" y="2209800"/>
            <a:ext cx="3657600" cy="2514600"/>
          </a:xfrm>
          <a:prstGeom prst="wedgeRoundRectCallout">
            <a:avLst>
              <a:gd name="adj1" fmla="val -75198"/>
              <a:gd name="adj2" fmla="val 47492"/>
              <a:gd name="adj3" fmla="val 16667"/>
            </a:avLst>
          </a:prstGeom>
          <a:ln w="5715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9600" b="1" cap="all"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不会</a:t>
            </a:r>
            <a:endParaRPr lang="en-US" sz="9600" b="1" cap="all"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tabLst>
                <a:tab pos="2293620" algn="l"/>
              </a:tabLst>
            </a:pPr>
            <a:r>
              <a:rPr lang="en-US" sz="2400" b="1" dirty="0" smtClean="0">
                <a:solidFill>
                  <a:sysClr val="windowText" lastClr="000000"/>
                </a:solidFill>
                <a:effectLst>
                  <a:outerShdw blurRad="38100" dist="38100" dir="2700000" algn="tl">
                    <a:srgbClr val="000000">
                      <a:alpha val="43137"/>
                    </a:srgbClr>
                  </a:outerShdw>
                </a:effectLst>
              </a:rPr>
              <a:t>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0"/>
            <a:ext cx="9144000" cy="609600"/>
          </a:xfrm>
          <a:solidFill>
            <a:schemeClr val="accent5">
              <a:lumMod val="50000"/>
            </a:schemeClr>
          </a:solidFill>
        </p:spPr>
        <p:txBody>
          <a:bodyPr>
            <a:noAutofit/>
          </a:bodyPr>
          <a:lstStyle/>
          <a:p>
            <a:r>
              <a:rPr lang="zh-CN" altLang="en-US" dirty="0" smtClean="0">
                <a:solidFill>
                  <a:schemeClr val="bg1"/>
                </a:solidFill>
                <a:latin typeface="Copperplate Gothic Bold" pitchFamily="34" charset="0"/>
              </a:rPr>
              <a:t>谢谢</a:t>
            </a:r>
            <a:r>
              <a:rPr lang="en-US" altLang="zh-CN" dirty="0" smtClean="0">
                <a:solidFill>
                  <a:schemeClr val="bg1"/>
                </a:solidFill>
                <a:latin typeface="Copperplate Gothic Bold" pitchFamily="34" charset="0"/>
              </a:rPr>
              <a:t> </a:t>
            </a:r>
            <a:endParaRPr lang="en-US" dirty="0">
              <a:solidFill>
                <a:schemeClr val="bg1"/>
              </a:solidFill>
              <a:latin typeface="Copperplate Gothic Bold" pitchFamily="34" charset="0"/>
            </a:endParaRPr>
          </a:p>
        </p:txBody>
      </p:sp>
      <p:sp>
        <p:nvSpPr>
          <p:cNvPr id="9" name="Title 3"/>
          <p:cNvSpPr txBox="1"/>
          <p:nvPr/>
        </p:nvSpPr>
        <p:spPr>
          <a:xfrm>
            <a:off x="0" y="6324600"/>
            <a:ext cx="9144000" cy="533400"/>
          </a:xfrm>
          <a:prstGeom prst="rect">
            <a:avLst/>
          </a:prstGeom>
          <a:solidFill>
            <a:schemeClr val="accent5">
              <a:lumMod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400" i="0" u="none" strike="noStrike" kern="1200" normalizeH="0" baseline="0" noProof="0" dirty="0" smtClean="0">
                <a:solidFill>
                  <a:schemeClr val="bg1"/>
                </a:solidFill>
                <a:uLnTx/>
                <a:uFillTx/>
                <a:latin typeface="Century Gothic" panose="020B0502020202020204" pitchFamily="34" charset="0"/>
                <a:ea typeface="+mj-ea"/>
                <a:cs typeface="+mj-cs"/>
              </a:rPr>
              <a:t>THANK YOU</a:t>
            </a:r>
            <a:endParaRPr kumimoji="0" lang="en-US" sz="2400" i="0" u="none" strike="noStrike" kern="1200" normalizeH="0" baseline="0" noProof="0" dirty="0">
              <a:solidFill>
                <a:schemeClr val="bg1"/>
              </a:solidFill>
              <a:uLnTx/>
              <a:uFillTx/>
              <a:latin typeface="Century Gothic" panose="020B0502020202020204" pitchFamily="34" charset="0"/>
              <a:ea typeface="+mj-ea"/>
              <a:cs typeface="+mj-cs"/>
            </a:endParaRPr>
          </a:p>
        </p:txBody>
      </p:sp>
      <p:sp>
        <p:nvSpPr>
          <p:cNvPr id="7" name="Rectangle 6"/>
          <p:cNvSpPr/>
          <p:nvPr/>
        </p:nvSpPr>
        <p:spPr>
          <a:xfrm>
            <a:off x="5181600" y="5105399"/>
            <a:ext cx="3810000" cy="1261884"/>
          </a:xfrm>
          <a:prstGeom prst="rect">
            <a:avLst/>
          </a:prstGeom>
        </p:spPr>
        <p:txBody>
          <a:bodyPr wrap="square">
            <a:spAutoFit/>
          </a:bodyPr>
          <a:lstStyle/>
          <a:p>
            <a:pPr algn="ctr"/>
            <a:r>
              <a:rPr lang="zh-CN" altLang="en-US" sz="2400" b="1" dirty="0" smtClean="0">
                <a:solidFill>
                  <a:schemeClr val="accent5">
                    <a:lumMod val="50000"/>
                  </a:schemeClr>
                </a:solidFill>
              </a:rPr>
              <a:t>如果您希望奉献，请扫上面的二维码。</a:t>
            </a:r>
            <a:endParaRPr lang="en-US" altLang="zh-CN" sz="2400" b="1" dirty="0" smtClean="0">
              <a:solidFill>
                <a:schemeClr val="accent5">
                  <a:lumMod val="50000"/>
                </a:schemeClr>
              </a:solidFill>
            </a:endParaRPr>
          </a:p>
          <a:p>
            <a:pPr algn="ctr"/>
            <a:r>
              <a:rPr lang="zh-CN" altLang="en-US" sz="2400" b="1" dirty="0" smtClean="0">
                <a:solidFill>
                  <a:schemeClr val="accent5">
                    <a:lumMod val="50000"/>
                  </a:schemeClr>
                </a:solidFill>
              </a:rPr>
              <a:t>愿主恩待您！</a:t>
            </a:r>
            <a:r>
              <a:rPr lang="zh-CN" altLang="en-US" sz="2800" dirty="0" smtClean="0">
                <a:solidFill>
                  <a:schemeClr val="accent5">
                    <a:lumMod val="50000"/>
                  </a:schemeClr>
                </a:solidFill>
              </a:rPr>
              <a:t> </a:t>
            </a:r>
            <a:endParaRPr lang="en-US" sz="2800" dirty="0">
              <a:solidFill>
                <a:schemeClr val="accent5">
                  <a:lumMod val="50000"/>
                </a:schemeClr>
              </a:solidFill>
            </a:endParaRPr>
          </a:p>
        </p:txBody>
      </p:sp>
      <p:sp>
        <p:nvSpPr>
          <p:cNvPr id="8" name="TextBox 7"/>
          <p:cNvSpPr txBox="1"/>
          <p:nvPr/>
        </p:nvSpPr>
        <p:spPr>
          <a:xfrm>
            <a:off x="228600" y="909221"/>
            <a:ext cx="4495800" cy="4892675"/>
          </a:xfrm>
          <a:prstGeom prst="rect">
            <a:avLst/>
          </a:prstGeom>
          <a:noFill/>
          <a:ln w="38100">
            <a:solidFill>
              <a:schemeClr val="tx1"/>
            </a:solidFill>
          </a:ln>
        </p:spPr>
        <p:txBody>
          <a:bodyPr wrap="square" rtlCol="0">
            <a:spAutoFit/>
          </a:bodyPr>
          <a:lstStyle/>
          <a:p>
            <a:pPr algn="ctr"/>
            <a:r>
              <a:rPr lang="zh-CN" altLang="en-US" sz="2400" b="1" dirty="0" smtClean="0">
                <a:solidFill>
                  <a:srgbClr val="C00000"/>
                </a:solidFill>
              </a:rPr>
              <a:t>奉献支持</a:t>
            </a:r>
            <a:endParaRPr lang="en-US" altLang="zh-CN" sz="2400" b="1" dirty="0" smtClean="0">
              <a:solidFill>
                <a:srgbClr val="C00000"/>
              </a:solidFill>
            </a:endParaRPr>
          </a:p>
          <a:p>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1. </a:t>
            </a:r>
            <a:r>
              <a:rPr lang="zh-CN" altLang="en-US" sz="2400" b="1" dirty="0" smtClean="0">
                <a:ln>
                  <a:solidFill>
                    <a:schemeClr val="accent5">
                      <a:lumMod val="50000"/>
                    </a:schemeClr>
                  </a:solidFill>
                </a:ln>
                <a:solidFill>
                  <a:schemeClr val="accent5">
                    <a:lumMod val="50000"/>
                  </a:schemeClr>
                </a:solidFill>
              </a:rPr>
              <a:t>请在祷告中记念我们</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我们相信上帝会回应祂孩子们的祈祷。我们祷告不是要神照我们的旨意行，乃是我们要照祂的旨意行。请继续以感恩的心祈求神满足我们在智慧、方向、安全和财务上的需要。</a:t>
            </a:r>
          </a:p>
          <a:p>
            <a:pPr marL="457200" indent="-457200"/>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2. </a:t>
            </a:r>
            <a:r>
              <a:rPr lang="zh-CN" altLang="en-US" sz="2400" b="1" dirty="0" smtClean="0">
                <a:ln>
                  <a:solidFill>
                    <a:schemeClr val="accent5">
                      <a:lumMod val="50000"/>
                    </a:schemeClr>
                  </a:solidFill>
                </a:ln>
                <a:solidFill>
                  <a:schemeClr val="accent5">
                    <a:lumMod val="50000"/>
                  </a:schemeClr>
                </a:solidFill>
              </a:rPr>
              <a:t>请考虑给予事工财政支援</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提供给中国基督徒的任何培训我们都不收费。所有的费用，包括课程开发，旅途费用都仰赖于忠心慷慨的支持者帮助支付。</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5181600" y="838200"/>
            <a:ext cx="3429000" cy="428977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905000"/>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基督徒是否会失去救恩吗？</a:t>
            </a:r>
          </a:p>
          <a:p>
            <a:pPr algn="ctr"/>
            <a:r>
              <a:rPr lang="en-US" altLang="zh-CN" sz="4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a:t>
            </a:r>
            <a:r>
              <a:rPr lang="zh-CN" altLang="en-US" sz="4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基督会失去基督徒吗？</a:t>
            </a:r>
            <a:endPar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2000" dirty="0" smtClean="0">
                <a:solidFill>
                  <a:schemeClr val="tx1"/>
                </a:solidFill>
              </a:rPr>
              <a:t>Is it possible for Christ to lose Christians?</a:t>
            </a:r>
          </a:p>
        </p:txBody>
      </p:sp>
      <p:pic>
        <p:nvPicPr>
          <p:cNvPr id="2" name="Picture 1"/>
          <p:cNvPicPr>
            <a:picLocks noChangeAspect="1"/>
          </p:cNvPicPr>
          <p:nvPr/>
        </p:nvPicPr>
        <p:blipFill>
          <a:blip r:embed="rId2" cstate="print"/>
          <a:stretch>
            <a:fillRect/>
          </a:stretch>
        </p:blipFill>
        <p:spPr>
          <a:xfrm>
            <a:off x="967740" y="2143125"/>
            <a:ext cx="7207885" cy="4505960"/>
          </a:xfrm>
          <a:prstGeom prst="rect">
            <a:avLst/>
          </a:prstGeom>
          <a:ln w="76200">
            <a:solidFill>
              <a:srgbClr val="00B0F0"/>
            </a:solidFill>
          </a:ln>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6" name="Diagram 5"/>
          <p:cNvGraphicFramePr/>
          <p:nvPr/>
        </p:nvGraphicFramePr>
        <p:xfrm>
          <a:off x="152400"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graphicEl>
                                              <a:dgm id="{6B4FC409-7E3D-44AA-B870-EDE9E11829EB}"/>
                                            </p:graphicEl>
                                          </p:spTgt>
                                        </p:tgtEl>
                                        <p:attrNameLst>
                                          <p:attrName>style.visibility</p:attrName>
                                        </p:attrNameLst>
                                      </p:cBhvr>
                                      <p:to>
                                        <p:strVal val="visible"/>
                                      </p:to>
                                    </p:set>
                                    <p:anim calcmode="lin" valueType="num">
                                      <p:cBhvr additive="base">
                                        <p:cTn id="7" dur="500" fill="hold"/>
                                        <p:tgtEl>
                                          <p:spTgt spid="6">
                                            <p:graphicEl>
                                              <a:dgm id="{6B4FC409-7E3D-44AA-B870-EDE9E11829E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6B4FC409-7E3D-44AA-B870-EDE9E11829EB}"/>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32F38D09-8A4A-4730-B38D-088EC3563D8F}"/>
                                            </p:graphicEl>
                                          </p:spTgt>
                                        </p:tgtEl>
                                        <p:attrNameLst>
                                          <p:attrName>style.visibility</p:attrName>
                                        </p:attrNameLst>
                                      </p:cBhvr>
                                      <p:to>
                                        <p:strVal val="visible"/>
                                      </p:to>
                                    </p:set>
                                    <p:anim calcmode="lin" valueType="num">
                                      <p:cBhvr additive="base">
                                        <p:cTn id="11" dur="500" fill="hold"/>
                                        <p:tgtEl>
                                          <p:spTgt spid="6">
                                            <p:graphicEl>
                                              <a:dgm id="{32F38D09-8A4A-4730-B38D-088EC3563D8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32F38D09-8A4A-4730-B38D-088EC3563D8F}"/>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graphicEl>
                                              <a:dgm id="{703357C6-A3A6-4C8E-8A11-7DBB3C6BE482}"/>
                                            </p:graphicEl>
                                          </p:spTgt>
                                        </p:tgtEl>
                                        <p:attrNameLst>
                                          <p:attrName>style.visibility</p:attrName>
                                        </p:attrNameLst>
                                      </p:cBhvr>
                                      <p:to>
                                        <p:strVal val="visible"/>
                                      </p:to>
                                    </p:set>
                                    <p:anim calcmode="lin" valueType="num">
                                      <p:cBhvr additive="base">
                                        <p:cTn id="17" dur="500" fill="hold"/>
                                        <p:tgtEl>
                                          <p:spTgt spid="6">
                                            <p:graphicEl>
                                              <a:dgm id="{703357C6-A3A6-4C8E-8A11-7DBB3C6BE48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703357C6-A3A6-4C8E-8A11-7DBB3C6BE48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graphicEl>
                                              <a:dgm id="{E5E5C7C0-54D9-4F33-B3F3-4405ED96CCA3}"/>
                                            </p:graphicEl>
                                          </p:spTgt>
                                        </p:tgtEl>
                                        <p:attrNameLst>
                                          <p:attrName>style.visibility</p:attrName>
                                        </p:attrNameLst>
                                      </p:cBhvr>
                                      <p:to>
                                        <p:strVal val="visible"/>
                                      </p:to>
                                    </p:set>
                                    <p:anim calcmode="lin" valueType="num">
                                      <p:cBhvr additive="base">
                                        <p:cTn id="21" dur="500" fill="hold"/>
                                        <p:tgtEl>
                                          <p:spTgt spid="6">
                                            <p:graphicEl>
                                              <a:dgm id="{E5E5C7C0-54D9-4F33-B3F3-4405ED96CCA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E5E5C7C0-54D9-4F33-B3F3-4405ED96CCA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graphicEl>
                                              <a:dgm id="{5FF47E19-EEDD-4743-A728-6184FEBDD2B3}"/>
                                            </p:graphicEl>
                                          </p:spTgt>
                                        </p:tgtEl>
                                        <p:attrNameLst>
                                          <p:attrName>style.visibility</p:attrName>
                                        </p:attrNameLst>
                                      </p:cBhvr>
                                      <p:to>
                                        <p:strVal val="visible"/>
                                      </p:to>
                                    </p:set>
                                    <p:anim calcmode="lin" valueType="num">
                                      <p:cBhvr additive="base">
                                        <p:cTn id="27" dur="500" fill="hold"/>
                                        <p:tgtEl>
                                          <p:spTgt spid="6">
                                            <p:graphicEl>
                                              <a:dgm id="{5FF47E19-EEDD-4743-A728-6184FEBDD2B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5FF47E19-EEDD-4743-A728-6184FEBDD2B3}"/>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dgm id="{EB10423E-044A-4CAE-B2CD-DCE7CE8FACF8}"/>
                                            </p:graphicEl>
                                          </p:spTgt>
                                        </p:tgtEl>
                                        <p:attrNameLst>
                                          <p:attrName>style.visibility</p:attrName>
                                        </p:attrNameLst>
                                      </p:cBhvr>
                                      <p:to>
                                        <p:strVal val="visible"/>
                                      </p:to>
                                    </p:set>
                                    <p:anim calcmode="lin" valueType="num">
                                      <p:cBhvr additive="base">
                                        <p:cTn id="31" dur="500" fill="hold"/>
                                        <p:tgtEl>
                                          <p:spTgt spid="6">
                                            <p:graphicEl>
                                              <a:dgm id="{EB10423E-044A-4CAE-B2CD-DCE7CE8FACF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EB10423E-044A-4CAE-B2CD-DCE7CE8FACF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9" name="Diagram 8"/>
          <p:cNvGraphicFramePr/>
          <p:nvPr/>
        </p:nvGraphicFramePr>
        <p:xfrm>
          <a:off x="228600" y="1524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graphicEl>
                                              <a:dgm id="{6B4FC409-7E3D-44AA-B870-EDE9E11829EB}"/>
                                            </p:graphicEl>
                                          </p:spTgt>
                                        </p:tgtEl>
                                        <p:attrNameLst>
                                          <p:attrName>style.visibility</p:attrName>
                                        </p:attrNameLst>
                                      </p:cBhvr>
                                      <p:to>
                                        <p:strVal val="visible"/>
                                      </p:to>
                                    </p:set>
                                    <p:anim calcmode="lin" valueType="num">
                                      <p:cBhvr additive="base">
                                        <p:cTn id="7" dur="500" fill="hold"/>
                                        <p:tgtEl>
                                          <p:spTgt spid="9">
                                            <p:graphicEl>
                                              <a:dgm id="{6B4FC409-7E3D-44AA-B870-EDE9E11829E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6B4FC409-7E3D-44AA-B870-EDE9E11829EB}"/>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graphicEl>
                                              <a:dgm id="{32F38D09-8A4A-4730-B38D-088EC3563D8F}"/>
                                            </p:graphicEl>
                                          </p:spTgt>
                                        </p:tgtEl>
                                        <p:attrNameLst>
                                          <p:attrName>style.visibility</p:attrName>
                                        </p:attrNameLst>
                                      </p:cBhvr>
                                      <p:to>
                                        <p:strVal val="visible"/>
                                      </p:to>
                                    </p:set>
                                    <p:anim calcmode="lin" valueType="num">
                                      <p:cBhvr additive="base">
                                        <p:cTn id="11" dur="500" fill="hold"/>
                                        <p:tgtEl>
                                          <p:spTgt spid="9">
                                            <p:graphicEl>
                                              <a:dgm id="{32F38D09-8A4A-4730-B38D-088EC3563D8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graphicEl>
                                              <a:dgm id="{32F38D09-8A4A-4730-B38D-088EC3563D8F}"/>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graphicEl>
                                              <a:dgm id="{703357C6-A3A6-4C8E-8A11-7DBB3C6BE482}"/>
                                            </p:graphicEl>
                                          </p:spTgt>
                                        </p:tgtEl>
                                        <p:attrNameLst>
                                          <p:attrName>style.visibility</p:attrName>
                                        </p:attrNameLst>
                                      </p:cBhvr>
                                      <p:to>
                                        <p:strVal val="visible"/>
                                      </p:to>
                                    </p:set>
                                    <p:anim calcmode="lin" valueType="num">
                                      <p:cBhvr additive="base">
                                        <p:cTn id="17" dur="500" fill="hold"/>
                                        <p:tgtEl>
                                          <p:spTgt spid="9">
                                            <p:graphicEl>
                                              <a:dgm id="{703357C6-A3A6-4C8E-8A11-7DBB3C6BE48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703357C6-A3A6-4C8E-8A11-7DBB3C6BE48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graphicEl>
                                              <a:dgm id="{E5E5C7C0-54D9-4F33-B3F3-4405ED96CCA3}"/>
                                            </p:graphicEl>
                                          </p:spTgt>
                                        </p:tgtEl>
                                        <p:attrNameLst>
                                          <p:attrName>style.visibility</p:attrName>
                                        </p:attrNameLst>
                                      </p:cBhvr>
                                      <p:to>
                                        <p:strVal val="visible"/>
                                      </p:to>
                                    </p:set>
                                    <p:anim calcmode="lin" valueType="num">
                                      <p:cBhvr additive="base">
                                        <p:cTn id="21" dur="500" fill="hold"/>
                                        <p:tgtEl>
                                          <p:spTgt spid="9">
                                            <p:graphicEl>
                                              <a:dgm id="{E5E5C7C0-54D9-4F33-B3F3-4405ED96CCA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graphicEl>
                                              <a:dgm id="{E5E5C7C0-54D9-4F33-B3F3-4405ED96CCA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graphicEl>
                                              <a:dgm id="{5FF47E19-EEDD-4743-A728-6184FEBDD2B3}"/>
                                            </p:graphicEl>
                                          </p:spTgt>
                                        </p:tgtEl>
                                        <p:attrNameLst>
                                          <p:attrName>style.visibility</p:attrName>
                                        </p:attrNameLst>
                                      </p:cBhvr>
                                      <p:to>
                                        <p:strVal val="visible"/>
                                      </p:to>
                                    </p:set>
                                    <p:anim calcmode="lin" valueType="num">
                                      <p:cBhvr additive="base">
                                        <p:cTn id="27" dur="500" fill="hold"/>
                                        <p:tgtEl>
                                          <p:spTgt spid="9">
                                            <p:graphicEl>
                                              <a:dgm id="{5FF47E19-EEDD-4743-A728-6184FEBDD2B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5FF47E19-EEDD-4743-A728-6184FEBDD2B3}"/>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graphicEl>
                                              <a:dgm id="{EB10423E-044A-4CAE-B2CD-DCE7CE8FACF8}"/>
                                            </p:graphicEl>
                                          </p:spTgt>
                                        </p:tgtEl>
                                        <p:attrNameLst>
                                          <p:attrName>style.visibility</p:attrName>
                                        </p:attrNameLst>
                                      </p:cBhvr>
                                      <p:to>
                                        <p:strVal val="visible"/>
                                      </p:to>
                                    </p:set>
                                    <p:anim calcmode="lin" valueType="num">
                                      <p:cBhvr additive="base">
                                        <p:cTn id="31" dur="500" fill="hold"/>
                                        <p:tgtEl>
                                          <p:spTgt spid="9">
                                            <p:graphicEl>
                                              <a:dgm id="{EB10423E-044A-4CAE-B2CD-DCE7CE8FACF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graphicEl>
                                              <a:dgm id="{EB10423E-044A-4CAE-B2CD-DCE7CE8FACF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6" name="Diagram 5"/>
          <p:cNvGraphicFramePr/>
          <p:nvPr/>
        </p:nvGraphicFramePr>
        <p:xfrm>
          <a:off x="152400" y="1524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graphicEl>
                                              <a:dgm id="{6B4FC409-7E3D-44AA-B870-EDE9E11829EB}"/>
                                            </p:graphicEl>
                                          </p:spTgt>
                                        </p:tgtEl>
                                        <p:attrNameLst>
                                          <p:attrName>style.visibility</p:attrName>
                                        </p:attrNameLst>
                                      </p:cBhvr>
                                      <p:to>
                                        <p:strVal val="visible"/>
                                      </p:to>
                                    </p:set>
                                    <p:anim calcmode="lin" valueType="num">
                                      <p:cBhvr additive="base">
                                        <p:cTn id="7" dur="500" fill="hold"/>
                                        <p:tgtEl>
                                          <p:spTgt spid="6">
                                            <p:graphicEl>
                                              <a:dgm id="{6B4FC409-7E3D-44AA-B870-EDE9E11829E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6B4FC409-7E3D-44AA-B870-EDE9E11829EB}"/>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32F38D09-8A4A-4730-B38D-088EC3563D8F}"/>
                                            </p:graphicEl>
                                          </p:spTgt>
                                        </p:tgtEl>
                                        <p:attrNameLst>
                                          <p:attrName>style.visibility</p:attrName>
                                        </p:attrNameLst>
                                      </p:cBhvr>
                                      <p:to>
                                        <p:strVal val="visible"/>
                                      </p:to>
                                    </p:set>
                                    <p:anim calcmode="lin" valueType="num">
                                      <p:cBhvr additive="base">
                                        <p:cTn id="11" dur="500" fill="hold"/>
                                        <p:tgtEl>
                                          <p:spTgt spid="6">
                                            <p:graphicEl>
                                              <a:dgm id="{32F38D09-8A4A-4730-B38D-088EC3563D8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32F38D09-8A4A-4730-B38D-088EC3563D8F}"/>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graphicEl>
                                              <a:dgm id="{703357C6-A3A6-4C8E-8A11-7DBB3C6BE482}"/>
                                            </p:graphicEl>
                                          </p:spTgt>
                                        </p:tgtEl>
                                        <p:attrNameLst>
                                          <p:attrName>style.visibility</p:attrName>
                                        </p:attrNameLst>
                                      </p:cBhvr>
                                      <p:to>
                                        <p:strVal val="visible"/>
                                      </p:to>
                                    </p:set>
                                    <p:anim calcmode="lin" valueType="num">
                                      <p:cBhvr additive="base">
                                        <p:cTn id="17" dur="500" fill="hold"/>
                                        <p:tgtEl>
                                          <p:spTgt spid="6">
                                            <p:graphicEl>
                                              <a:dgm id="{703357C6-A3A6-4C8E-8A11-7DBB3C6BE48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703357C6-A3A6-4C8E-8A11-7DBB3C6BE48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graphicEl>
                                              <a:dgm id="{E5E5C7C0-54D9-4F33-B3F3-4405ED96CCA3}"/>
                                            </p:graphicEl>
                                          </p:spTgt>
                                        </p:tgtEl>
                                        <p:attrNameLst>
                                          <p:attrName>style.visibility</p:attrName>
                                        </p:attrNameLst>
                                      </p:cBhvr>
                                      <p:to>
                                        <p:strVal val="visible"/>
                                      </p:to>
                                    </p:set>
                                    <p:anim calcmode="lin" valueType="num">
                                      <p:cBhvr additive="base">
                                        <p:cTn id="21" dur="500" fill="hold"/>
                                        <p:tgtEl>
                                          <p:spTgt spid="6">
                                            <p:graphicEl>
                                              <a:dgm id="{E5E5C7C0-54D9-4F33-B3F3-4405ED96CCA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E5E5C7C0-54D9-4F33-B3F3-4405ED96CCA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graphicEl>
                                              <a:dgm id="{5FF47E19-EEDD-4743-A728-6184FEBDD2B3}"/>
                                            </p:graphicEl>
                                          </p:spTgt>
                                        </p:tgtEl>
                                        <p:attrNameLst>
                                          <p:attrName>style.visibility</p:attrName>
                                        </p:attrNameLst>
                                      </p:cBhvr>
                                      <p:to>
                                        <p:strVal val="visible"/>
                                      </p:to>
                                    </p:set>
                                    <p:anim calcmode="lin" valueType="num">
                                      <p:cBhvr additive="base">
                                        <p:cTn id="27" dur="500" fill="hold"/>
                                        <p:tgtEl>
                                          <p:spTgt spid="6">
                                            <p:graphicEl>
                                              <a:dgm id="{5FF47E19-EEDD-4743-A728-6184FEBDD2B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5FF47E19-EEDD-4743-A728-6184FEBDD2B3}"/>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dgm id="{EB10423E-044A-4CAE-B2CD-DCE7CE8FACF8}"/>
                                            </p:graphicEl>
                                          </p:spTgt>
                                        </p:tgtEl>
                                        <p:attrNameLst>
                                          <p:attrName>style.visibility</p:attrName>
                                        </p:attrNameLst>
                                      </p:cBhvr>
                                      <p:to>
                                        <p:strVal val="visible"/>
                                      </p:to>
                                    </p:set>
                                    <p:anim calcmode="lin" valueType="num">
                                      <p:cBhvr additive="base">
                                        <p:cTn id="31" dur="500" fill="hold"/>
                                        <p:tgtEl>
                                          <p:spTgt spid="6">
                                            <p:graphicEl>
                                              <a:dgm id="{EB10423E-044A-4CAE-B2CD-DCE7CE8FACF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EB10423E-044A-4CAE-B2CD-DCE7CE8FACF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ehavioral Interview Question and Assessment Guide — Manager ..."/>
          <p:cNvPicPr>
            <a:picLocks noChangeAspect="1" noChangeArrowheads="1"/>
          </p:cNvPicPr>
          <p:nvPr/>
        </p:nvPicPr>
        <p:blipFill>
          <a:blip r:embed="rId2" cstate="print"/>
          <a:srcRect/>
          <a:stretch>
            <a:fillRect/>
          </a:stretch>
        </p:blipFill>
        <p:spPr bwMode="auto">
          <a:xfrm>
            <a:off x="0" y="4114800"/>
            <a:ext cx="9160329" cy="2743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3116</Words>
  <Application>Microsoft Office PowerPoint</Application>
  <PresentationFormat>On-screen Show (4:3)</PresentationFormat>
  <Paragraphs>215</Paragraphs>
  <Slides>40</Slides>
  <Notes>1</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HONEST ANSWERS  to  TOUGH QUESTIONS Part 5</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忧郁症的核心总归是邪灵在发动吗？ Is depression always demonic at its core?</vt:lpstr>
      <vt:lpstr>Slide 27</vt:lpstr>
      <vt:lpstr>Slide 28</vt:lpstr>
      <vt:lpstr>Slide 29</vt:lpstr>
      <vt:lpstr>彼得前书 3:15-16“只要心里尊主基督为圣。有人问你们心中盼望的缘由，就要常做准备，以温柔、敬畏的心回答各人， 存着无亏的良心，叫你们在何事上被毁谤，就在何事上可以叫那诬赖你们在基督里有好品行的人自觉羞愧。”  “But in your hearts set apart Christ as Lord. Always be prepared to give an answer to everyone who asks you to give the reason for the hope that you have. But do this with gentleness and respect, keeping a clear conscience, so that those who speak maliciously against your good behavior in Christ may be ashamed of their slander.” -1st Peter 3:15-16</vt:lpstr>
      <vt:lpstr>Slide 31</vt:lpstr>
      <vt:lpstr>Slide 32</vt:lpstr>
      <vt:lpstr>Slide 33</vt:lpstr>
      <vt:lpstr>Slide 34</vt:lpstr>
      <vt:lpstr>Slide 35</vt:lpstr>
      <vt:lpstr>Slide 36</vt:lpstr>
      <vt:lpstr>Slide 37</vt:lpstr>
      <vt:lpstr>Slide 38</vt:lpstr>
      <vt:lpstr>Slide 39</vt:lpstr>
      <vt:lpstr>谢谢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toonups</dc:creator>
  <cp:lastModifiedBy>Shulan</cp:lastModifiedBy>
  <cp:revision>446</cp:revision>
  <dcterms:created xsi:type="dcterms:W3CDTF">2020-08-25T03:40:29Z</dcterms:created>
  <dcterms:modified xsi:type="dcterms:W3CDTF">2020-08-25T05:10:04Z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1033-2.5.0.4141</vt:lpwstr>
  </property>
</Properties>
</file>