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97" r:id="rId3"/>
    <p:sldId id="310" r:id="rId4"/>
    <p:sldId id="309" r:id="rId5"/>
    <p:sldId id="311" r:id="rId6"/>
    <p:sldId id="312" r:id="rId7"/>
    <p:sldId id="313" r:id="rId8"/>
    <p:sldId id="314" r:id="rId9"/>
    <p:sldId id="308" r:id="rId10"/>
    <p:sldId id="332" r:id="rId11"/>
    <p:sldId id="316" r:id="rId12"/>
    <p:sldId id="317" r:id="rId13"/>
    <p:sldId id="258" r:id="rId14"/>
    <p:sldId id="291" r:id="rId15"/>
    <p:sldId id="319" r:id="rId16"/>
    <p:sldId id="320" r:id="rId17"/>
    <p:sldId id="334" r:id="rId18"/>
    <p:sldId id="321" r:id="rId19"/>
    <p:sldId id="322" r:id="rId20"/>
    <p:sldId id="298" r:id="rId21"/>
    <p:sldId id="342" r:id="rId22"/>
    <p:sldId id="260" r:id="rId23"/>
    <p:sldId id="325" r:id="rId24"/>
    <p:sldId id="327" r:id="rId25"/>
    <p:sldId id="338" r:id="rId26"/>
    <p:sldId id="337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328" r:id="rId56"/>
    <p:sldId id="292" r:id="rId57"/>
    <p:sldId id="33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999"/>
    <a:srgbClr val="FF66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BE799-E3EE-4114-BE1B-01347F4AD27D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ADB48C-8004-414C-BE4B-2AC3ECA81E2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6000" b="1" cap="none" spc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肯定言语  </a:t>
          </a:r>
          <a:r>
            <a:rPr lang="en-US" sz="2400" b="0" cap="none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WORDS</a:t>
          </a:r>
          <a:r>
            <a:rPr lang="en-US" sz="2400" b="0" cap="none" spc="-150" baseline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OF AFFIRMATION</a:t>
          </a:r>
          <a:endParaRPr lang="en-US" sz="2400" spc="-150" dirty="0"/>
        </a:p>
      </dgm:t>
    </dgm:pt>
    <dgm:pt modelId="{81FE410A-101C-4E09-B013-5949A50034E3}" type="parTrans" cxnId="{66F12522-A519-4846-AAB2-B8EEEC6FEE34}">
      <dgm:prSet/>
      <dgm:spPr/>
      <dgm:t>
        <a:bodyPr/>
        <a:lstStyle/>
        <a:p>
          <a:endParaRPr lang="en-US"/>
        </a:p>
      </dgm:t>
    </dgm:pt>
    <dgm:pt modelId="{6293CD25-6C40-4005-AB38-A9498BF6074C}" type="sibTrans" cxnId="{66F12522-A519-4846-AAB2-B8EEEC6FEE34}">
      <dgm:prSet/>
      <dgm:spPr/>
      <dgm:t>
        <a:bodyPr/>
        <a:lstStyle/>
        <a:p>
          <a:endParaRPr lang="en-US"/>
        </a:p>
      </dgm:t>
    </dgm:pt>
    <dgm:pt modelId="{A1875AB5-92AB-4989-850B-F86B0A0A065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6000" b="1" cap="none" spc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服务行动   </a:t>
          </a:r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ACTS OF SERVICE</a:t>
          </a:r>
          <a:endParaRPr lang="en-US" sz="2400" dirty="0"/>
        </a:p>
      </dgm:t>
    </dgm:pt>
    <dgm:pt modelId="{AA05CACF-78EE-45BE-9565-6130D7B8E041}" type="parTrans" cxnId="{178F6985-8B4C-4B81-A909-53DBFEA35E50}">
      <dgm:prSet/>
      <dgm:spPr/>
      <dgm:t>
        <a:bodyPr/>
        <a:lstStyle/>
        <a:p>
          <a:endParaRPr lang="en-US"/>
        </a:p>
      </dgm:t>
    </dgm:pt>
    <dgm:pt modelId="{3572A722-48F0-4D2B-991D-5FA45B389BF7}" type="sibTrans" cxnId="{178F6985-8B4C-4B81-A909-53DBFEA35E50}">
      <dgm:prSet/>
      <dgm:spPr/>
      <dgm:t>
        <a:bodyPr/>
        <a:lstStyle/>
        <a:p>
          <a:endParaRPr lang="en-US"/>
        </a:p>
      </dgm:t>
    </dgm:pt>
    <dgm:pt modelId="{AB54C111-C7A2-42CE-A76B-1071EC38734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6000" b="1" cap="none" spc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身体接触   </a:t>
          </a:r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PHYSICAL TOUCH</a:t>
          </a:r>
          <a:endParaRPr lang="en-US" sz="2400" dirty="0"/>
        </a:p>
      </dgm:t>
    </dgm:pt>
    <dgm:pt modelId="{A12AD5EB-DAD7-4A72-9826-A8DA92F36FBC}" type="parTrans" cxnId="{6A3A378F-A858-4A6A-870B-0FCBD1D930AC}">
      <dgm:prSet/>
      <dgm:spPr/>
      <dgm:t>
        <a:bodyPr/>
        <a:lstStyle/>
        <a:p>
          <a:endParaRPr lang="en-US"/>
        </a:p>
      </dgm:t>
    </dgm:pt>
    <dgm:pt modelId="{768A1500-BB58-4916-833E-84FAFF4B7932}" type="sibTrans" cxnId="{6A3A378F-A858-4A6A-870B-0FCBD1D930AC}">
      <dgm:prSet/>
      <dgm:spPr/>
      <dgm:t>
        <a:bodyPr/>
        <a:lstStyle/>
        <a:p>
          <a:endParaRPr lang="en-US"/>
        </a:p>
      </dgm:t>
    </dgm:pt>
    <dgm:pt modelId="{904E841C-2AE3-437D-89A2-3E636AE38CB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</dgm:spPr>
      <dgm:t>
        <a:bodyPr/>
        <a:lstStyle/>
        <a:p>
          <a:r>
            <a:rPr lang="zh-CN" altLang="en-US" sz="6000" b="1" cap="none" spc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优质时间   </a:t>
          </a:r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QUALITY TIME</a:t>
          </a:r>
          <a:endParaRPr lang="en-US" sz="2400" dirty="0"/>
        </a:p>
      </dgm:t>
    </dgm:pt>
    <dgm:pt modelId="{63B6F183-C3BE-47D2-B8D2-01A3897CF201}" type="parTrans" cxnId="{4A684EFE-DAFC-4DE9-9980-DA4E09968BAA}">
      <dgm:prSet/>
      <dgm:spPr/>
      <dgm:t>
        <a:bodyPr/>
        <a:lstStyle/>
        <a:p>
          <a:endParaRPr lang="en-US"/>
        </a:p>
      </dgm:t>
    </dgm:pt>
    <dgm:pt modelId="{9540AABF-B87B-4005-BCDA-21517BFF86E3}" type="sibTrans" cxnId="{4A684EFE-DAFC-4DE9-9980-DA4E09968BAA}">
      <dgm:prSet/>
      <dgm:spPr/>
      <dgm:t>
        <a:bodyPr/>
        <a:lstStyle/>
        <a:p>
          <a:endParaRPr lang="en-US"/>
        </a:p>
      </dgm:t>
    </dgm:pt>
    <dgm:pt modelId="{3E3D1909-F1EE-4140-87EF-A2FB82DFC91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6000" b="1" cap="none" spc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接受礼物   </a:t>
          </a:r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RECEIVING GIFTS</a:t>
          </a:r>
          <a:endParaRPr lang="en-US" sz="2400" dirty="0"/>
        </a:p>
      </dgm:t>
    </dgm:pt>
    <dgm:pt modelId="{B3A1A1A2-34E5-4B0C-98B7-82012EE8F8EA}" type="parTrans" cxnId="{75FC80EC-AF65-4532-95B9-C1356CF39E49}">
      <dgm:prSet/>
      <dgm:spPr/>
      <dgm:t>
        <a:bodyPr/>
        <a:lstStyle/>
        <a:p>
          <a:endParaRPr lang="en-US"/>
        </a:p>
      </dgm:t>
    </dgm:pt>
    <dgm:pt modelId="{D5BD881B-FB63-4590-B32D-88469222D1EA}" type="sibTrans" cxnId="{75FC80EC-AF65-4532-95B9-C1356CF39E49}">
      <dgm:prSet/>
      <dgm:spPr/>
      <dgm:t>
        <a:bodyPr/>
        <a:lstStyle/>
        <a:p>
          <a:endParaRPr lang="en-US"/>
        </a:p>
      </dgm:t>
    </dgm:pt>
    <dgm:pt modelId="{902D0CD4-1745-4529-8E52-56F757E57E34}" type="pres">
      <dgm:prSet presAssocID="{2B0BE799-E3EE-4114-BE1B-01347F4AD27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06C91-D62C-4363-BD1D-563580C0E857}" type="pres">
      <dgm:prSet presAssocID="{4AADB48C-8004-414C-BE4B-2AC3ECA81E27}" presName="comp" presStyleCnt="0"/>
      <dgm:spPr/>
    </dgm:pt>
    <dgm:pt modelId="{911330E5-E397-40C3-8773-CC60196188ED}" type="pres">
      <dgm:prSet presAssocID="{4AADB48C-8004-414C-BE4B-2AC3ECA81E27}" presName="box" presStyleLbl="node1" presStyleIdx="0" presStyleCnt="5"/>
      <dgm:spPr/>
      <dgm:t>
        <a:bodyPr/>
        <a:lstStyle/>
        <a:p>
          <a:endParaRPr lang="en-US"/>
        </a:p>
      </dgm:t>
    </dgm:pt>
    <dgm:pt modelId="{527945C8-1FD6-49DA-8592-B3BED337F0A5}" type="pres">
      <dgm:prSet presAssocID="{4AADB48C-8004-414C-BE4B-2AC3ECA81E27}" presName="img" presStyleLbl="fgImgPlace1" presStyleIdx="0" presStyleCnt="5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4E120257-03A6-40AF-8845-4B77ADD76A01}" type="pres">
      <dgm:prSet presAssocID="{4AADB48C-8004-414C-BE4B-2AC3ECA81E2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B07A9-57D7-4352-BDC1-C17C4FF3438E}" type="pres">
      <dgm:prSet presAssocID="{6293CD25-6C40-4005-AB38-A9498BF6074C}" presName="spacer" presStyleCnt="0"/>
      <dgm:spPr/>
    </dgm:pt>
    <dgm:pt modelId="{BF4A0149-E917-4C6F-BFE3-B21376031219}" type="pres">
      <dgm:prSet presAssocID="{904E841C-2AE3-437D-89A2-3E636AE38CBF}" presName="comp" presStyleCnt="0"/>
      <dgm:spPr/>
    </dgm:pt>
    <dgm:pt modelId="{554EB592-EF0E-4AD9-A688-9C5E931BFA97}" type="pres">
      <dgm:prSet presAssocID="{904E841C-2AE3-437D-89A2-3E636AE38CBF}" presName="box" presStyleLbl="node1" presStyleIdx="1" presStyleCnt="5"/>
      <dgm:spPr/>
      <dgm:t>
        <a:bodyPr/>
        <a:lstStyle/>
        <a:p>
          <a:endParaRPr lang="en-US"/>
        </a:p>
      </dgm:t>
    </dgm:pt>
    <dgm:pt modelId="{EE8E941D-0806-4453-9B3F-C3E8A58367CD}" type="pres">
      <dgm:prSet presAssocID="{904E841C-2AE3-437D-89A2-3E636AE38CBF}" presName="img" presStyleLbl="fgImgPlace1" presStyleIdx="1" presStyleCnt="5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AA67CD07-29AC-46A6-9E48-D3D13BEA5E93}" type="pres">
      <dgm:prSet presAssocID="{904E841C-2AE3-437D-89A2-3E636AE38CB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08A6A-DC17-4D9E-8ECB-90927D35A1E9}" type="pres">
      <dgm:prSet presAssocID="{9540AABF-B87B-4005-BCDA-21517BFF86E3}" presName="spacer" presStyleCnt="0"/>
      <dgm:spPr/>
    </dgm:pt>
    <dgm:pt modelId="{F963C31F-58C8-413B-BB11-C956626323EF}" type="pres">
      <dgm:prSet presAssocID="{3E3D1909-F1EE-4140-87EF-A2FB82DFC91C}" presName="comp" presStyleCnt="0"/>
      <dgm:spPr/>
    </dgm:pt>
    <dgm:pt modelId="{A37A2A87-CD93-4842-B6F9-319096987DEC}" type="pres">
      <dgm:prSet presAssocID="{3E3D1909-F1EE-4140-87EF-A2FB82DFC91C}" presName="box" presStyleLbl="node1" presStyleIdx="2" presStyleCnt="5"/>
      <dgm:spPr/>
      <dgm:t>
        <a:bodyPr/>
        <a:lstStyle/>
        <a:p>
          <a:endParaRPr lang="en-US"/>
        </a:p>
      </dgm:t>
    </dgm:pt>
    <dgm:pt modelId="{9EBC258A-A85D-4139-95E9-6742C43D9AC6}" type="pres">
      <dgm:prSet presAssocID="{3E3D1909-F1EE-4140-87EF-A2FB82DFC91C}" presName="img" presStyleLbl="fgImgPlace1" presStyleIdx="2" presStyleCnt="5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EC497EFD-097A-41EC-8B91-BAB5040F626B}" type="pres">
      <dgm:prSet presAssocID="{3E3D1909-F1EE-4140-87EF-A2FB82DFC91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EB9EA-6042-42B3-985F-0C2E18C5B6A2}" type="pres">
      <dgm:prSet presAssocID="{D5BD881B-FB63-4590-B32D-88469222D1EA}" presName="spacer" presStyleCnt="0"/>
      <dgm:spPr/>
    </dgm:pt>
    <dgm:pt modelId="{53D64224-E7A6-410B-B314-BD27951C68F7}" type="pres">
      <dgm:prSet presAssocID="{A1875AB5-92AB-4989-850B-F86B0A0A0653}" presName="comp" presStyleCnt="0"/>
      <dgm:spPr/>
    </dgm:pt>
    <dgm:pt modelId="{56399FA8-3662-49CF-BB19-3E69B13BC0A6}" type="pres">
      <dgm:prSet presAssocID="{A1875AB5-92AB-4989-850B-F86B0A0A0653}" presName="box" presStyleLbl="node1" presStyleIdx="3" presStyleCnt="5"/>
      <dgm:spPr/>
      <dgm:t>
        <a:bodyPr/>
        <a:lstStyle/>
        <a:p>
          <a:endParaRPr lang="en-US"/>
        </a:p>
      </dgm:t>
    </dgm:pt>
    <dgm:pt modelId="{693D586E-FDB3-482D-A8C1-7AFE2F43AB41}" type="pres">
      <dgm:prSet presAssocID="{A1875AB5-92AB-4989-850B-F86B0A0A0653}" presName="img" presStyleLbl="fgImgPlace1" presStyleIdx="3" presStyleCnt="5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63B0761E-46E3-441A-8592-DF18911B2ADF}" type="pres">
      <dgm:prSet presAssocID="{A1875AB5-92AB-4989-850B-F86B0A0A065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10B1E-3A2C-4A11-933F-D0FAE088988F}" type="pres">
      <dgm:prSet presAssocID="{3572A722-48F0-4D2B-991D-5FA45B389BF7}" presName="spacer" presStyleCnt="0"/>
      <dgm:spPr/>
    </dgm:pt>
    <dgm:pt modelId="{73642FF1-0C0D-446B-8DFA-657755572F03}" type="pres">
      <dgm:prSet presAssocID="{AB54C111-C7A2-42CE-A76B-1071EC387348}" presName="comp" presStyleCnt="0"/>
      <dgm:spPr/>
    </dgm:pt>
    <dgm:pt modelId="{C73D7120-C69C-4783-9C60-D0ACBEC1F5F0}" type="pres">
      <dgm:prSet presAssocID="{AB54C111-C7A2-42CE-A76B-1071EC387348}" presName="box" presStyleLbl="node1" presStyleIdx="4" presStyleCnt="5"/>
      <dgm:spPr/>
      <dgm:t>
        <a:bodyPr/>
        <a:lstStyle/>
        <a:p>
          <a:endParaRPr lang="en-US"/>
        </a:p>
      </dgm:t>
    </dgm:pt>
    <dgm:pt modelId="{05486AD0-A907-4B4A-A1C8-207913187D9A}" type="pres">
      <dgm:prSet presAssocID="{AB54C111-C7A2-42CE-A76B-1071EC387348}" presName="img" presStyleLbl="fgImgPlace1" presStyleIdx="4" presStyleCnt="5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36CDE90C-8747-47D4-97E4-A04257A00E79}" type="pres">
      <dgm:prSet presAssocID="{AB54C111-C7A2-42CE-A76B-1071EC38734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985E07-15B8-42FE-9ADC-D5A3413A7925}" type="presOf" srcId="{2B0BE799-E3EE-4114-BE1B-01347F4AD27D}" destId="{902D0CD4-1745-4529-8E52-56F757E57E34}" srcOrd="0" destOrd="0" presId="urn:microsoft.com/office/officeart/2005/8/layout/vList4"/>
    <dgm:cxn modelId="{0A9668A2-28AE-482E-8892-0A4362274A2F}" type="presOf" srcId="{4AADB48C-8004-414C-BE4B-2AC3ECA81E27}" destId="{911330E5-E397-40C3-8773-CC60196188ED}" srcOrd="0" destOrd="0" presId="urn:microsoft.com/office/officeart/2005/8/layout/vList4"/>
    <dgm:cxn modelId="{0BF7D0BF-D805-49B5-8BFA-5FB488D61586}" type="presOf" srcId="{904E841C-2AE3-437D-89A2-3E636AE38CBF}" destId="{AA67CD07-29AC-46A6-9E48-D3D13BEA5E93}" srcOrd="1" destOrd="0" presId="urn:microsoft.com/office/officeart/2005/8/layout/vList4"/>
    <dgm:cxn modelId="{15BB8377-ACAF-4377-A70F-B44DC34AA925}" type="presOf" srcId="{3E3D1909-F1EE-4140-87EF-A2FB82DFC91C}" destId="{A37A2A87-CD93-4842-B6F9-319096987DEC}" srcOrd="0" destOrd="0" presId="urn:microsoft.com/office/officeart/2005/8/layout/vList4"/>
    <dgm:cxn modelId="{F8D78075-44BD-4F03-B2FB-E5DA2F540626}" type="presOf" srcId="{A1875AB5-92AB-4989-850B-F86B0A0A0653}" destId="{63B0761E-46E3-441A-8592-DF18911B2ADF}" srcOrd="1" destOrd="0" presId="urn:microsoft.com/office/officeart/2005/8/layout/vList4"/>
    <dgm:cxn modelId="{8118782D-198C-4BD5-80B3-EFEBA027186F}" type="presOf" srcId="{A1875AB5-92AB-4989-850B-F86B0A0A0653}" destId="{56399FA8-3662-49CF-BB19-3E69B13BC0A6}" srcOrd="0" destOrd="0" presId="urn:microsoft.com/office/officeart/2005/8/layout/vList4"/>
    <dgm:cxn modelId="{75FC80EC-AF65-4532-95B9-C1356CF39E49}" srcId="{2B0BE799-E3EE-4114-BE1B-01347F4AD27D}" destId="{3E3D1909-F1EE-4140-87EF-A2FB82DFC91C}" srcOrd="2" destOrd="0" parTransId="{B3A1A1A2-34E5-4B0C-98B7-82012EE8F8EA}" sibTransId="{D5BD881B-FB63-4590-B32D-88469222D1EA}"/>
    <dgm:cxn modelId="{9B38B52D-2987-49C3-94E2-BE6DFE223D98}" type="presOf" srcId="{3E3D1909-F1EE-4140-87EF-A2FB82DFC91C}" destId="{EC497EFD-097A-41EC-8B91-BAB5040F626B}" srcOrd="1" destOrd="0" presId="urn:microsoft.com/office/officeart/2005/8/layout/vList4"/>
    <dgm:cxn modelId="{1958781C-05D8-4C66-ABD6-EEA7350D1303}" type="presOf" srcId="{4AADB48C-8004-414C-BE4B-2AC3ECA81E27}" destId="{4E120257-03A6-40AF-8845-4B77ADD76A01}" srcOrd="1" destOrd="0" presId="urn:microsoft.com/office/officeart/2005/8/layout/vList4"/>
    <dgm:cxn modelId="{C6CA2470-8BE0-41D2-9B3D-8C1BF3A3F1D0}" type="presOf" srcId="{AB54C111-C7A2-42CE-A76B-1071EC387348}" destId="{36CDE90C-8747-47D4-97E4-A04257A00E79}" srcOrd="1" destOrd="0" presId="urn:microsoft.com/office/officeart/2005/8/layout/vList4"/>
    <dgm:cxn modelId="{66F12522-A519-4846-AAB2-B8EEEC6FEE34}" srcId="{2B0BE799-E3EE-4114-BE1B-01347F4AD27D}" destId="{4AADB48C-8004-414C-BE4B-2AC3ECA81E27}" srcOrd="0" destOrd="0" parTransId="{81FE410A-101C-4E09-B013-5949A50034E3}" sibTransId="{6293CD25-6C40-4005-AB38-A9498BF6074C}"/>
    <dgm:cxn modelId="{16AB9AB0-0153-4DE7-92EB-0DD814E32B5E}" type="presOf" srcId="{904E841C-2AE3-437D-89A2-3E636AE38CBF}" destId="{554EB592-EF0E-4AD9-A688-9C5E931BFA97}" srcOrd="0" destOrd="0" presId="urn:microsoft.com/office/officeart/2005/8/layout/vList4"/>
    <dgm:cxn modelId="{178F6985-8B4C-4B81-A909-53DBFEA35E50}" srcId="{2B0BE799-E3EE-4114-BE1B-01347F4AD27D}" destId="{A1875AB5-92AB-4989-850B-F86B0A0A0653}" srcOrd="3" destOrd="0" parTransId="{AA05CACF-78EE-45BE-9565-6130D7B8E041}" sibTransId="{3572A722-48F0-4D2B-991D-5FA45B389BF7}"/>
    <dgm:cxn modelId="{6A3A378F-A858-4A6A-870B-0FCBD1D930AC}" srcId="{2B0BE799-E3EE-4114-BE1B-01347F4AD27D}" destId="{AB54C111-C7A2-42CE-A76B-1071EC387348}" srcOrd="4" destOrd="0" parTransId="{A12AD5EB-DAD7-4A72-9826-A8DA92F36FBC}" sibTransId="{768A1500-BB58-4916-833E-84FAFF4B7932}"/>
    <dgm:cxn modelId="{548A0DD5-87D2-4348-BE09-0D63E735D2E8}" type="presOf" srcId="{AB54C111-C7A2-42CE-A76B-1071EC387348}" destId="{C73D7120-C69C-4783-9C60-D0ACBEC1F5F0}" srcOrd="0" destOrd="0" presId="urn:microsoft.com/office/officeart/2005/8/layout/vList4"/>
    <dgm:cxn modelId="{4A684EFE-DAFC-4DE9-9980-DA4E09968BAA}" srcId="{2B0BE799-E3EE-4114-BE1B-01347F4AD27D}" destId="{904E841C-2AE3-437D-89A2-3E636AE38CBF}" srcOrd="1" destOrd="0" parTransId="{63B6F183-C3BE-47D2-B8D2-01A3897CF201}" sibTransId="{9540AABF-B87B-4005-BCDA-21517BFF86E3}"/>
    <dgm:cxn modelId="{B5228A72-E789-40FF-990C-727A9CD961D0}" type="presParOf" srcId="{902D0CD4-1745-4529-8E52-56F757E57E34}" destId="{D9F06C91-D62C-4363-BD1D-563580C0E857}" srcOrd="0" destOrd="0" presId="urn:microsoft.com/office/officeart/2005/8/layout/vList4"/>
    <dgm:cxn modelId="{50BE1107-4A10-4317-9547-F3C4EB508B40}" type="presParOf" srcId="{D9F06C91-D62C-4363-BD1D-563580C0E857}" destId="{911330E5-E397-40C3-8773-CC60196188ED}" srcOrd="0" destOrd="0" presId="urn:microsoft.com/office/officeart/2005/8/layout/vList4"/>
    <dgm:cxn modelId="{9BCD5AF4-3EDC-4901-AA5C-B7C84EDA6B0E}" type="presParOf" srcId="{D9F06C91-D62C-4363-BD1D-563580C0E857}" destId="{527945C8-1FD6-49DA-8592-B3BED337F0A5}" srcOrd="1" destOrd="0" presId="urn:microsoft.com/office/officeart/2005/8/layout/vList4"/>
    <dgm:cxn modelId="{39B63C4A-261E-409E-A6FF-E9F8EDE6273D}" type="presParOf" srcId="{D9F06C91-D62C-4363-BD1D-563580C0E857}" destId="{4E120257-03A6-40AF-8845-4B77ADD76A01}" srcOrd="2" destOrd="0" presId="urn:microsoft.com/office/officeart/2005/8/layout/vList4"/>
    <dgm:cxn modelId="{B8692301-E742-4CFD-A76E-2D110E22A0F5}" type="presParOf" srcId="{902D0CD4-1745-4529-8E52-56F757E57E34}" destId="{34FB07A9-57D7-4352-BDC1-C17C4FF3438E}" srcOrd="1" destOrd="0" presId="urn:microsoft.com/office/officeart/2005/8/layout/vList4"/>
    <dgm:cxn modelId="{B0F8F2AD-E7A8-49E2-BDB0-E6DCFE20CED4}" type="presParOf" srcId="{902D0CD4-1745-4529-8E52-56F757E57E34}" destId="{BF4A0149-E917-4C6F-BFE3-B21376031219}" srcOrd="2" destOrd="0" presId="urn:microsoft.com/office/officeart/2005/8/layout/vList4"/>
    <dgm:cxn modelId="{B30EF8C5-BB9E-456C-9C92-90DF6FC0D3CD}" type="presParOf" srcId="{BF4A0149-E917-4C6F-BFE3-B21376031219}" destId="{554EB592-EF0E-4AD9-A688-9C5E931BFA97}" srcOrd="0" destOrd="0" presId="urn:microsoft.com/office/officeart/2005/8/layout/vList4"/>
    <dgm:cxn modelId="{7DA150BB-80E3-40E2-8704-4C7252B74913}" type="presParOf" srcId="{BF4A0149-E917-4C6F-BFE3-B21376031219}" destId="{EE8E941D-0806-4453-9B3F-C3E8A58367CD}" srcOrd="1" destOrd="0" presId="urn:microsoft.com/office/officeart/2005/8/layout/vList4"/>
    <dgm:cxn modelId="{03BD125F-0DCE-4816-8BDA-472227A253A4}" type="presParOf" srcId="{BF4A0149-E917-4C6F-BFE3-B21376031219}" destId="{AA67CD07-29AC-46A6-9E48-D3D13BEA5E93}" srcOrd="2" destOrd="0" presId="urn:microsoft.com/office/officeart/2005/8/layout/vList4"/>
    <dgm:cxn modelId="{A665CF6B-0EFA-42EE-BE29-1A06296C96F2}" type="presParOf" srcId="{902D0CD4-1745-4529-8E52-56F757E57E34}" destId="{07E08A6A-DC17-4D9E-8ECB-90927D35A1E9}" srcOrd="3" destOrd="0" presId="urn:microsoft.com/office/officeart/2005/8/layout/vList4"/>
    <dgm:cxn modelId="{B5BF067D-B28B-496A-98F4-EE0A1CB1D615}" type="presParOf" srcId="{902D0CD4-1745-4529-8E52-56F757E57E34}" destId="{F963C31F-58C8-413B-BB11-C956626323EF}" srcOrd="4" destOrd="0" presId="urn:microsoft.com/office/officeart/2005/8/layout/vList4"/>
    <dgm:cxn modelId="{E8C7BEFB-98F1-43A4-A2B1-8BC8E0ED3A2E}" type="presParOf" srcId="{F963C31F-58C8-413B-BB11-C956626323EF}" destId="{A37A2A87-CD93-4842-B6F9-319096987DEC}" srcOrd="0" destOrd="0" presId="urn:microsoft.com/office/officeart/2005/8/layout/vList4"/>
    <dgm:cxn modelId="{E39E65AF-F3B2-4C03-856E-0E3941745CFC}" type="presParOf" srcId="{F963C31F-58C8-413B-BB11-C956626323EF}" destId="{9EBC258A-A85D-4139-95E9-6742C43D9AC6}" srcOrd="1" destOrd="0" presId="urn:microsoft.com/office/officeart/2005/8/layout/vList4"/>
    <dgm:cxn modelId="{0DCBB605-A370-47C8-A135-C6B96287CFF3}" type="presParOf" srcId="{F963C31F-58C8-413B-BB11-C956626323EF}" destId="{EC497EFD-097A-41EC-8B91-BAB5040F626B}" srcOrd="2" destOrd="0" presId="urn:microsoft.com/office/officeart/2005/8/layout/vList4"/>
    <dgm:cxn modelId="{E2468B6D-99BA-4920-917B-34B77E64EE29}" type="presParOf" srcId="{902D0CD4-1745-4529-8E52-56F757E57E34}" destId="{B05EB9EA-6042-42B3-985F-0C2E18C5B6A2}" srcOrd="5" destOrd="0" presId="urn:microsoft.com/office/officeart/2005/8/layout/vList4"/>
    <dgm:cxn modelId="{A816F26C-75DF-4CC2-9293-3DC68C002151}" type="presParOf" srcId="{902D0CD4-1745-4529-8E52-56F757E57E34}" destId="{53D64224-E7A6-410B-B314-BD27951C68F7}" srcOrd="6" destOrd="0" presId="urn:microsoft.com/office/officeart/2005/8/layout/vList4"/>
    <dgm:cxn modelId="{8F86FC0E-5B51-431F-A7B5-6155D18754FF}" type="presParOf" srcId="{53D64224-E7A6-410B-B314-BD27951C68F7}" destId="{56399FA8-3662-49CF-BB19-3E69B13BC0A6}" srcOrd="0" destOrd="0" presId="urn:microsoft.com/office/officeart/2005/8/layout/vList4"/>
    <dgm:cxn modelId="{66849D63-4DC6-4CDA-BFBE-01826B116920}" type="presParOf" srcId="{53D64224-E7A6-410B-B314-BD27951C68F7}" destId="{693D586E-FDB3-482D-A8C1-7AFE2F43AB41}" srcOrd="1" destOrd="0" presId="urn:microsoft.com/office/officeart/2005/8/layout/vList4"/>
    <dgm:cxn modelId="{99A35A37-67F9-45E8-B60F-1C1B9C842637}" type="presParOf" srcId="{53D64224-E7A6-410B-B314-BD27951C68F7}" destId="{63B0761E-46E3-441A-8592-DF18911B2ADF}" srcOrd="2" destOrd="0" presId="urn:microsoft.com/office/officeart/2005/8/layout/vList4"/>
    <dgm:cxn modelId="{197940D2-395B-4FB9-BE2D-5F36B06DEE22}" type="presParOf" srcId="{902D0CD4-1745-4529-8E52-56F757E57E34}" destId="{A5C10B1E-3A2C-4A11-933F-D0FAE088988F}" srcOrd="7" destOrd="0" presId="urn:microsoft.com/office/officeart/2005/8/layout/vList4"/>
    <dgm:cxn modelId="{F3BD8A5A-5710-430B-8A96-255D1ABADEA9}" type="presParOf" srcId="{902D0CD4-1745-4529-8E52-56F757E57E34}" destId="{73642FF1-0C0D-446B-8DFA-657755572F03}" srcOrd="8" destOrd="0" presId="urn:microsoft.com/office/officeart/2005/8/layout/vList4"/>
    <dgm:cxn modelId="{D132B167-D0C9-4B6F-A086-B110AA30B185}" type="presParOf" srcId="{73642FF1-0C0D-446B-8DFA-657755572F03}" destId="{C73D7120-C69C-4783-9C60-D0ACBEC1F5F0}" srcOrd="0" destOrd="0" presId="urn:microsoft.com/office/officeart/2005/8/layout/vList4"/>
    <dgm:cxn modelId="{61D372F9-2569-472B-A719-A2151337B25C}" type="presParOf" srcId="{73642FF1-0C0D-446B-8DFA-657755572F03}" destId="{05486AD0-A907-4B4A-A1C8-207913187D9A}" srcOrd="1" destOrd="0" presId="urn:microsoft.com/office/officeart/2005/8/layout/vList4"/>
    <dgm:cxn modelId="{C1847AC5-1561-4558-BE80-104CC0561A6F}" type="presParOf" srcId="{73642FF1-0C0D-446B-8DFA-657755572F03}" destId="{36CDE90C-8747-47D4-97E4-A04257A00E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1330E5-E397-40C3-8773-CC60196188ED}">
      <dsp:nvSpPr>
        <dsp:cNvPr id="0" name=""/>
        <dsp:cNvSpPr/>
      </dsp:nvSpPr>
      <dsp:spPr>
        <a:xfrm>
          <a:off x="0" y="0"/>
          <a:ext cx="8915400" cy="11845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b="1" kern="1200" cap="none" spc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肯定言语  </a:t>
          </a:r>
          <a:r>
            <a:rPr lang="en-US" sz="2400" b="0" kern="1200" cap="none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WORDS</a:t>
          </a:r>
          <a:r>
            <a:rPr lang="en-US" sz="2400" b="0" kern="1200" cap="none" spc="-150" baseline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OF AFFIRMATION</a:t>
          </a:r>
          <a:endParaRPr lang="en-US" sz="2400" kern="1200" spc="-150" dirty="0"/>
        </a:p>
      </dsp:txBody>
      <dsp:txXfrm>
        <a:off x="1901532" y="0"/>
        <a:ext cx="7013867" cy="1184523"/>
      </dsp:txXfrm>
    </dsp:sp>
    <dsp:sp modelId="{527945C8-1FD6-49DA-8592-B3BED337F0A5}">
      <dsp:nvSpPr>
        <dsp:cNvPr id="0" name=""/>
        <dsp:cNvSpPr/>
      </dsp:nvSpPr>
      <dsp:spPr>
        <a:xfrm>
          <a:off x="118452" y="118452"/>
          <a:ext cx="1783080" cy="947618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554EB592-EF0E-4AD9-A688-9C5E931BFA97}">
      <dsp:nvSpPr>
        <dsp:cNvPr id="0" name=""/>
        <dsp:cNvSpPr/>
      </dsp:nvSpPr>
      <dsp:spPr>
        <a:xfrm>
          <a:off x="0" y="1302975"/>
          <a:ext cx="8915400" cy="1184523"/>
        </a:xfrm>
        <a:prstGeom prst="roundRect">
          <a:avLst>
            <a:gd name="adj" fmla="val 10000"/>
          </a:avLst>
        </a:prstGeom>
        <a:solidFill>
          <a:srgbClr val="FFFF99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b="1" kern="1200" cap="none" spc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优质时间   </a:t>
          </a: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QUALITY TIME</a:t>
          </a:r>
          <a:endParaRPr lang="en-US" sz="2400" kern="1200" dirty="0"/>
        </a:p>
      </dsp:txBody>
      <dsp:txXfrm>
        <a:off x="1901532" y="1302975"/>
        <a:ext cx="7013867" cy="1184523"/>
      </dsp:txXfrm>
    </dsp:sp>
    <dsp:sp modelId="{EE8E941D-0806-4453-9B3F-C3E8A58367CD}">
      <dsp:nvSpPr>
        <dsp:cNvPr id="0" name=""/>
        <dsp:cNvSpPr/>
      </dsp:nvSpPr>
      <dsp:spPr>
        <a:xfrm>
          <a:off x="118452" y="1421427"/>
          <a:ext cx="1783080" cy="947618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A37A2A87-CD93-4842-B6F9-319096987DEC}">
      <dsp:nvSpPr>
        <dsp:cNvPr id="0" name=""/>
        <dsp:cNvSpPr/>
      </dsp:nvSpPr>
      <dsp:spPr>
        <a:xfrm>
          <a:off x="0" y="2605950"/>
          <a:ext cx="8915400" cy="11845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b="1" kern="1200" cap="none" spc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接受礼物   </a:t>
          </a: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RECEIVING GIFTS</a:t>
          </a:r>
          <a:endParaRPr lang="en-US" sz="2400" kern="1200" dirty="0"/>
        </a:p>
      </dsp:txBody>
      <dsp:txXfrm>
        <a:off x="1901532" y="2605950"/>
        <a:ext cx="7013867" cy="1184523"/>
      </dsp:txXfrm>
    </dsp:sp>
    <dsp:sp modelId="{9EBC258A-A85D-4139-95E9-6742C43D9AC6}">
      <dsp:nvSpPr>
        <dsp:cNvPr id="0" name=""/>
        <dsp:cNvSpPr/>
      </dsp:nvSpPr>
      <dsp:spPr>
        <a:xfrm>
          <a:off x="118452" y="2724403"/>
          <a:ext cx="1783080" cy="947618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56399FA8-3662-49CF-BB19-3E69B13BC0A6}">
      <dsp:nvSpPr>
        <dsp:cNvPr id="0" name=""/>
        <dsp:cNvSpPr/>
      </dsp:nvSpPr>
      <dsp:spPr>
        <a:xfrm>
          <a:off x="0" y="3908926"/>
          <a:ext cx="8915400" cy="11845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b="1" kern="1200" cap="none" spc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服务行动   </a:t>
          </a: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ACTS OF SERVICE</a:t>
          </a:r>
          <a:endParaRPr lang="en-US" sz="2400" kern="1200" dirty="0"/>
        </a:p>
      </dsp:txBody>
      <dsp:txXfrm>
        <a:off x="1901532" y="3908926"/>
        <a:ext cx="7013867" cy="1184523"/>
      </dsp:txXfrm>
    </dsp:sp>
    <dsp:sp modelId="{693D586E-FDB3-482D-A8C1-7AFE2F43AB41}">
      <dsp:nvSpPr>
        <dsp:cNvPr id="0" name=""/>
        <dsp:cNvSpPr/>
      </dsp:nvSpPr>
      <dsp:spPr>
        <a:xfrm>
          <a:off x="118452" y="4027378"/>
          <a:ext cx="1783080" cy="947618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C73D7120-C69C-4783-9C60-D0ACBEC1F5F0}">
      <dsp:nvSpPr>
        <dsp:cNvPr id="0" name=""/>
        <dsp:cNvSpPr/>
      </dsp:nvSpPr>
      <dsp:spPr>
        <a:xfrm>
          <a:off x="0" y="5211901"/>
          <a:ext cx="8915400" cy="11845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b="1" kern="1200" cap="none" spc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身体接触   </a:t>
          </a: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PHYSICAL TOUCH</a:t>
          </a:r>
          <a:endParaRPr lang="en-US" sz="2400" kern="1200" dirty="0"/>
        </a:p>
      </dsp:txBody>
      <dsp:txXfrm>
        <a:off x="1901532" y="5211901"/>
        <a:ext cx="7013867" cy="1184523"/>
      </dsp:txXfrm>
    </dsp:sp>
    <dsp:sp modelId="{05486AD0-A907-4B4A-A1C8-207913187D9A}">
      <dsp:nvSpPr>
        <dsp:cNvPr id="0" name=""/>
        <dsp:cNvSpPr/>
      </dsp:nvSpPr>
      <dsp:spPr>
        <a:xfrm>
          <a:off x="118452" y="5330353"/>
          <a:ext cx="1783080" cy="947618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5C570-66B8-4D55-9A42-6D05DE1E9E5B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7A327-833B-46AC-A4E1-A1C792CDE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7A327-833B-46AC-A4E1-A1C792CDEF3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5CB0-0A57-43ED-BA7A-6A802A891D6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CF6-9FF8-4F8F-A058-45918E29E944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EE9-ABBD-4E03-8C5F-4593D8EFE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CF6-9FF8-4F8F-A058-45918E29E944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EE9-ABBD-4E03-8C5F-4593D8EFE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CF6-9FF8-4F8F-A058-45918E29E944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EE9-ABBD-4E03-8C5F-4593D8EFE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CF6-9FF8-4F8F-A058-45918E29E944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EE9-ABBD-4E03-8C5F-4593D8EFE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CF6-9FF8-4F8F-A058-45918E29E944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EE9-ABBD-4E03-8C5F-4593D8EFE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CF6-9FF8-4F8F-A058-45918E29E944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EE9-ABBD-4E03-8C5F-4593D8EFE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CF6-9FF8-4F8F-A058-45918E29E944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EE9-ABBD-4E03-8C5F-4593D8EFE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CF6-9FF8-4F8F-A058-45918E29E944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EE9-ABBD-4E03-8C5F-4593D8EFE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CF6-9FF8-4F8F-A058-45918E29E944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EE9-ABBD-4E03-8C5F-4593D8EFE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CF6-9FF8-4F8F-A058-45918E29E944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EE9-ABBD-4E03-8C5F-4593D8EFE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CF6-9FF8-4F8F-A058-45918E29E944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EE9-ABBD-4E03-8C5F-4593D8EFE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BCF6-9FF8-4F8F-A058-45918E29E944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EEE9-ABBD-4E03-8C5F-4593D8EFE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1230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ROMANCE</a:t>
            </a:r>
            <a:br>
              <a:rPr lang="en-US" sz="1230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zh-CN" altLang="en-US" sz="11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婚</a:t>
            </a:r>
            <a:r>
              <a:rPr lang="zh-CN" altLang="en-US" sz="11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姻里的浪漫</a:t>
            </a:r>
            <a:endParaRPr lang="en-US" sz="11000" b="1" dirty="0">
              <a:ln w="12700" cmpd="sng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views.123rf.com/images/xalanx/xalanx1008/xalanx100800022/7512662-Young-caucasian-couple-standing-back-to-back-isolated-on-white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6096"/>
            <a:ext cx="3553733" cy="53347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为何浪漫会止息？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WHY DOES ROMANCE STOP?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一般的婚姻周期</a:t>
            </a:r>
            <a:endParaRPr lang="en-US" sz="60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400" i="1" dirty="0" smtClean="0">
                <a:latin typeface="Arial Narrow" pitchFamily="34" charset="0"/>
              </a:rPr>
              <a:t>Common Marriage Cycle</a:t>
            </a:r>
          </a:p>
          <a:p>
            <a:pPr marL="746125" lvl="1" indent="-288925"/>
            <a:endParaRPr lang="en-US" sz="2400" i="1" dirty="0" smtClean="0">
              <a:latin typeface="Arial Narrow" pitchFamily="34" charset="0"/>
            </a:endParaRPr>
          </a:p>
          <a:p>
            <a:pPr marL="625475" indent="-625475">
              <a:buFont typeface="Wingdings" pitchFamily="2" charset="2"/>
              <a:buChar char="q"/>
            </a:pPr>
            <a:r>
              <a:rPr lang="zh-CN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文化原因</a:t>
            </a:r>
            <a:endParaRPr lang="en-US" sz="6000" b="1" u="sng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400" i="1" dirty="0" smtClean="0">
                <a:latin typeface="Arial Narrow" pitchFamily="34" charset="0"/>
              </a:rPr>
              <a:t>Cultural Reasons</a:t>
            </a:r>
          </a:p>
          <a:p>
            <a:pPr lvl="1"/>
            <a:r>
              <a:rPr lang="en-US" sz="1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</a:t>
            </a:r>
            <a:r>
              <a:rPr lang="zh-CN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(LOVE)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zh-CN" alt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媒体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已经扭曲了爱的本意。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000" i="1" u="sng" dirty="0" smtClean="0">
                <a:latin typeface="Arial Narrow" pitchFamily="34" charset="0"/>
              </a:rPr>
              <a:t>Media</a:t>
            </a:r>
            <a:r>
              <a:rPr lang="en-US" sz="2000" i="1" dirty="0" smtClean="0">
                <a:latin typeface="Arial Narrow" pitchFamily="34" charset="0"/>
              </a:rPr>
              <a:t> has distorted the true meaning of LOVE</a:t>
            </a:r>
          </a:p>
          <a:p>
            <a:pPr marL="746125" lvl="1" indent="-288925"/>
            <a:endParaRPr lang="en-US" sz="800" i="1" dirty="0" smtClean="0">
              <a:latin typeface="Arial Narrow" pitchFamily="34" charset="0"/>
            </a:endParaRPr>
          </a:p>
          <a:p>
            <a:pPr marL="625475" indent="-625475">
              <a:buFont typeface="Wingdings" pitchFamily="2" charset="2"/>
              <a:buChar char="q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爱常常错误地等同于</a:t>
            </a:r>
            <a:r>
              <a:rPr lang="zh-CN" alt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性欲、情感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、</a:t>
            </a:r>
            <a:r>
              <a:rPr lang="zh-CN" alt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刺激、喜爱、需要，等等。</a:t>
            </a:r>
            <a:endParaRPr lang="en-US" sz="4000" b="1" u="sng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000" i="1" dirty="0" smtClean="0">
                <a:latin typeface="Arial Narrow" pitchFamily="34" charset="0"/>
              </a:rPr>
              <a:t>Love is usually misidentified </a:t>
            </a:r>
            <a:r>
              <a:rPr lang="en-US" sz="2000" i="1" u="sng" dirty="0" smtClean="0">
                <a:latin typeface="Arial Narrow" pitchFamily="34" charset="0"/>
              </a:rPr>
              <a:t>lust, emotions, excitement, like, need, etc</a:t>
            </a:r>
          </a:p>
          <a:p>
            <a:pPr marL="746125" lvl="1" indent="-288925"/>
            <a:r>
              <a:rPr lang="en-US" sz="800" i="1" dirty="0" smtClean="0">
                <a:latin typeface="Arial Narrow" pitchFamily="34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爱是</a:t>
            </a:r>
            <a:r>
              <a:rPr lang="zh-CN" alt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行动的选择</a:t>
            </a:r>
            <a:r>
              <a:rPr lang="en-US" altLang="zh-CN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,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而非情感。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000" i="1" dirty="0" smtClean="0">
                <a:latin typeface="Arial Narrow" pitchFamily="34" charset="0"/>
              </a:rPr>
              <a:t>Love is a </a:t>
            </a:r>
            <a:r>
              <a:rPr lang="en-US" sz="2000" i="1" u="sng" dirty="0" smtClean="0">
                <a:latin typeface="Arial Narrow" pitchFamily="34" charset="0"/>
              </a:rPr>
              <a:t>choice of action</a:t>
            </a:r>
            <a:r>
              <a:rPr lang="en-US" sz="2000" i="1" dirty="0" smtClean="0">
                <a:latin typeface="Arial Narrow" pitchFamily="34" charset="0"/>
              </a:rPr>
              <a:t>, not an emotion</a:t>
            </a:r>
            <a:endParaRPr lang="en-US" sz="2000" i="1" u="sng" dirty="0" smtClean="0">
              <a:latin typeface="Arial Narrow" pitchFamily="34" charset="0"/>
            </a:endParaRPr>
          </a:p>
          <a:p>
            <a:pPr lvl="1"/>
            <a:r>
              <a:rPr lang="en-US" sz="1000" dirty="0" smtClean="0"/>
              <a:t> </a:t>
            </a:r>
          </a:p>
        </p:txBody>
      </p:sp>
      <p:sp>
        <p:nvSpPr>
          <p:cNvPr id="7" name="Left Arrow 6"/>
          <p:cNvSpPr/>
          <p:nvPr/>
        </p:nvSpPr>
        <p:spPr>
          <a:xfrm>
            <a:off x="0" y="4876800"/>
            <a:ext cx="4267200" cy="1981200"/>
          </a:xfrm>
          <a:prstGeom prst="left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4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 Narrow" pitchFamily="34" charset="0"/>
              </a:rPr>
              <a:t>社会的爱</a:t>
            </a:r>
            <a:endParaRPr lang="en-US" sz="4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Narrow" pitchFamily="34" charset="0"/>
              </a:rPr>
              <a:t>SOCIETAL LOVE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 flipH="1">
            <a:off x="4800600" y="4876800"/>
            <a:ext cx="4343400" cy="1981200"/>
          </a:xfrm>
          <a:prstGeom prst="left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CN" alt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 Narrow" pitchFamily="34" charset="0"/>
              </a:rPr>
              <a:t>真爱的定义</a:t>
            </a:r>
            <a:endParaRPr lang="en-US" sz="4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Narrow" pitchFamily="34" charset="0"/>
              </a:rPr>
              <a:t>TRUE LOVE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9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24200" y="4572000"/>
            <a:ext cx="2523473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://www.timeslive.co.za/incoming/2012/12/11/asian-couple.jpg/ALTERNATES/crop_630x400/asian+cou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80571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zh-CN" altLang="en-US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为何婚姻中的浪漫甚为重要？</a:t>
            </a:r>
            <a:endParaRPr lang="en-US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WHY IS ROMANCE IN MARRIAGE IMPORTANT?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p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>
            <a:normAutofit/>
          </a:bodyPr>
          <a:lstStyle/>
          <a:p>
            <a:r>
              <a:rPr lang="zh-CN" altLang="en-US" sz="9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浪漫的姿态</a:t>
            </a:r>
            <a:endParaRPr lang="en-US" sz="9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ROMANTIC GESTURES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定</a:t>
            </a:r>
            <a:r>
              <a:rPr lang="zh-CN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义</a:t>
            </a:r>
            <a:r>
              <a:rPr lang="en-US" altLang="zh-CN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: </a:t>
            </a:r>
            <a:r>
              <a:rPr lang="zh-CN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刻意</a:t>
            </a:r>
            <a:r>
              <a:rPr lang="en-US" altLang="zh-CN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,</a:t>
            </a:r>
            <a:r>
              <a:rPr lang="zh-CN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用心地向你的爱人展示你的忠诚和热爱。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Definition</a:t>
            </a: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: Intentional, thoughtful 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demonstrat</a:t>
            </a: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ons </a:t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of </a:t>
            </a: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your love or devotion to your spouse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010" name="AutoShape 2" descr="https://s-media-cache-ak0.pinimg.com/564x/9d/91/2b/9d912b62e331768aa6f71f88143117d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AutoShape 4" descr="https://s-media-cache-ak0.pinimg.com/564x/9d/91/2b/9d912b62e331768aa6f71f88143117d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419600"/>
            <a:ext cx="933450" cy="873794"/>
          </a:xfrm>
          <a:prstGeom prst="rect">
            <a:avLst/>
          </a:prstGeom>
          <a:noFill/>
        </p:spPr>
      </p:pic>
      <p:pic>
        <p:nvPicPr>
          <p:cNvPr id="8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68650">
            <a:off x="7446581" y="5110184"/>
            <a:ext cx="1221035" cy="1143000"/>
          </a:xfrm>
          <a:prstGeom prst="rect">
            <a:avLst/>
          </a:prstGeom>
          <a:noFill/>
        </p:spPr>
      </p:pic>
      <p:pic>
        <p:nvPicPr>
          <p:cNvPr id="9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54692">
            <a:off x="171828" y="5142660"/>
            <a:ext cx="122103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wesomehusbands.org/wp-content/uploads/2011/08/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1"/>
            <a:ext cx="6858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0"/>
            <a:ext cx="3124200" cy="6858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chemeClr val="tx1"/>
                </a:solidFill>
              </a:rPr>
              <a:t>每天都用不同的方式说</a:t>
            </a:r>
            <a:r>
              <a:rPr lang="en-US" altLang="zh-CN" sz="6000" b="1" dirty="0" smtClean="0">
                <a:solidFill>
                  <a:schemeClr val="tx1"/>
                </a:solidFill>
              </a:rPr>
              <a:t>: “</a:t>
            </a:r>
            <a:r>
              <a:rPr lang="zh-CN" altLang="en-US" sz="6000" b="1" dirty="0" smtClean="0">
                <a:solidFill>
                  <a:schemeClr val="tx1"/>
                </a:solidFill>
              </a:rPr>
              <a:t>我爱你</a:t>
            </a:r>
            <a:r>
              <a:rPr lang="en-US" altLang="zh-CN" sz="6000" b="1" dirty="0" smtClean="0">
                <a:solidFill>
                  <a:schemeClr val="tx1"/>
                </a:solidFill>
              </a:rPr>
              <a:t>.”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Say “I LOVE YOU”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in a different way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EVERY DAY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从哪里开始？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9144000" cy="236988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1. </a:t>
            </a:r>
            <a:r>
              <a:rPr lang="zh-CN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设法满足你爱人</a:t>
            </a:r>
            <a:r>
              <a:rPr lang="en-US" altLang="zh-CN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,                	</a:t>
            </a:r>
            <a:r>
              <a:rPr lang="zh-CN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而非只是你的浪漫需求。</a:t>
            </a:r>
            <a:endParaRPr lang="en-US" sz="6000" b="1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000" b="1" dirty="0" smtClean="0"/>
              <a:t>SEEK TO MEET YOUR SPOUSE'S ROMANTIC NEEDS</a:t>
            </a:r>
            <a:r>
              <a:rPr lang="en-US" sz="2000" dirty="0" smtClean="0"/>
              <a:t>, </a:t>
            </a:r>
            <a:r>
              <a:rPr lang="en-US" sz="2000" b="1" dirty="0" smtClean="0"/>
              <a:t>NOT JUST YOURS</a:t>
            </a:r>
            <a:r>
              <a:rPr lang="en-US" sz="2000" dirty="0" smtClean="0"/>
              <a:t> </a:t>
            </a:r>
          </a:p>
          <a:p>
            <a:pPr marL="746125" lvl="1" indent="-288925"/>
            <a:endParaRPr lang="en-US" sz="800" i="1" dirty="0" smtClean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WHERE DO I BEGIN?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0178" name="Picture 2" descr="Image result for roman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589" y="3505200"/>
            <a:ext cx="7014411" cy="2505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98242"/>
            <a:ext cx="91440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讨论</a:t>
            </a:r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Discussion:</a:t>
            </a:r>
          </a:p>
          <a:p>
            <a:pPr algn="ctr"/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en-US" sz="100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marL="231775" lvl="1" indent="-231775">
              <a:buFont typeface="Wingdings" pitchFamily="2" charset="2"/>
              <a:buChar char="§"/>
            </a:pPr>
            <a:r>
              <a:rPr lang="zh-CN" altLang="en-US" sz="3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过去你喜欢得到对方哪些浪漫举动？</a:t>
            </a:r>
            <a:endParaRPr lang="en-US" sz="3800" b="1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  <a:p>
            <a:pPr marL="1203325" lvl="2" indent="-288925">
              <a:buFont typeface="Wingdings" pitchFamily="2" charset="2"/>
              <a:buChar char="§"/>
            </a:pPr>
            <a:r>
              <a:rPr lang="en-US" sz="2000" dirty="0" smtClean="0"/>
              <a:t>What are some romantic gestures you have liked getting in the past?</a:t>
            </a:r>
          </a:p>
          <a:p>
            <a:pPr marL="1203325" lvl="2" indent="-288925">
              <a:buFont typeface="Wingdings" pitchFamily="2" charset="2"/>
              <a:buChar char="§"/>
            </a:pPr>
            <a:endParaRPr lang="en-US" sz="2000" b="1" dirty="0" smtClean="0"/>
          </a:p>
          <a:p>
            <a:pPr marL="279400" lvl="1" indent="-279400">
              <a:buFont typeface="Wingdings" pitchFamily="2" charset="2"/>
              <a:buChar char="§"/>
            </a:pPr>
            <a:r>
              <a:rPr lang="zh-CN" altLang="en-US" sz="3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过去你的爱人喜欢你的哪些浪漫举动？</a:t>
            </a:r>
            <a:endParaRPr lang="en-US" sz="3800" b="1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  <a:p>
            <a:pPr marL="1203325" lvl="2" indent="-288925">
              <a:buFont typeface="Wingdings" pitchFamily="2" charset="2"/>
              <a:buChar char="§"/>
            </a:pPr>
            <a:r>
              <a:rPr lang="en-US" sz="2000" dirty="0" smtClean="0"/>
              <a:t>What are some romantic gestures your spouse liked in the past?</a:t>
            </a:r>
          </a:p>
          <a:p>
            <a:pPr marL="1203325" lvl="2" indent="-288925">
              <a:buFont typeface="Wingdings" pitchFamily="2" charset="2"/>
              <a:buChar char="§"/>
            </a:pPr>
            <a:endParaRPr lang="en-US" sz="2000" dirty="0" smtClean="0"/>
          </a:p>
          <a:p>
            <a:pPr marL="279400" lvl="1" indent="-279400">
              <a:buFont typeface="Wingdings" pitchFamily="2" charset="2"/>
              <a:buChar char="§"/>
            </a:pPr>
            <a:r>
              <a:rPr lang="zh-CN" altLang="en-US" sz="3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哪些地方于你们具有特殊意义？为什么？</a:t>
            </a:r>
            <a:endParaRPr lang="en-US" sz="3800" b="1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  <a:p>
            <a:pPr marL="1203325" lvl="2" indent="-288925">
              <a:buFont typeface="Wingdings" pitchFamily="2" charset="2"/>
              <a:buChar char="§"/>
            </a:pPr>
            <a:r>
              <a:rPr lang="en-US" sz="2000" dirty="0" smtClean="0"/>
              <a:t>What places that have special meaning to you and your spouse? Why?</a:t>
            </a:r>
            <a:endParaRPr lang="en-US" sz="800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0563"/>
            <a:ext cx="9144000" cy="1877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5475" indent="-625475" algn="ctr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2. </a:t>
            </a:r>
            <a:r>
              <a:rPr lang="zh-CN" alt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将你的家</a:t>
            </a:r>
            <a:r>
              <a:rPr lang="en-US" altLang="zh-CN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(</a:t>
            </a:r>
            <a:r>
              <a:rPr lang="zh-CN" alt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尤其是卧室</a:t>
            </a:r>
            <a:r>
              <a:rPr lang="en-US" altLang="zh-CN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)                 </a:t>
            </a:r>
            <a:r>
              <a:rPr lang="zh-CN" alt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设置为浪漫之所</a:t>
            </a:r>
            <a:endParaRPr lang="en-US" sz="4800" b="1" u="sng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000" b="1" dirty="0" smtClean="0"/>
              <a:t>MAKE YOUR HOME (ESPECIALLY YOUR BEDROOM) A SETTING FOR ROMANCE</a:t>
            </a:r>
            <a:r>
              <a:rPr lang="en-US" sz="2000" dirty="0" smtClean="0"/>
              <a:t>. </a:t>
            </a:r>
            <a:endParaRPr lang="en-US" sz="2000" i="1" u="sng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57478"/>
            <a:ext cx="9144000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讨论</a:t>
            </a:r>
            <a:r>
              <a:rPr lang="en-US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Discussion: </a:t>
            </a:r>
          </a:p>
          <a:p>
            <a:pPr marL="746125" lvl="1" indent="-288925">
              <a:buFont typeface="Wingdings" pitchFamily="2" charset="2"/>
              <a:buChar char="§"/>
            </a:pPr>
            <a:r>
              <a:rPr lang="zh-CN" alt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有哪些方式可以让你的家和卧室更容易产生浪漫气氛？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  <a:p>
            <a:pPr marL="1203325" lvl="2" indent="-288925">
              <a:buFont typeface="Wingdings" pitchFamily="2" charset="2"/>
              <a:buChar char="§"/>
            </a:pPr>
            <a:r>
              <a:rPr lang="en-US" sz="2000" dirty="0" smtClean="0"/>
              <a:t>What are some ways you can make your house and bedroom more conducive to romance?</a:t>
            </a:r>
          </a:p>
          <a:p>
            <a:pPr marL="746125" lvl="1" indent="-288925"/>
            <a:endParaRPr lang="en-US" sz="800" i="1" dirty="0" smtClean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从哪里开始？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WHERE DO I BEGIN?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42298"/>
            <a:ext cx="9144000" cy="2646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2488" indent="-852488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3.  </a:t>
            </a:r>
            <a:r>
              <a:rPr lang="zh-CN" alt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寻找创意和点子向对                    方展示爱和忠诚</a:t>
            </a:r>
            <a:r>
              <a:rPr lang="en-US" altLang="zh-CN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.</a:t>
            </a:r>
            <a:endParaRPr lang="en-US" sz="4800" b="1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000" b="1" dirty="0" smtClean="0"/>
              <a:t>LOOK FOR CREATIVE WAYS TO SHOW LOVE AND                                    COMMITMENT TO THEM</a:t>
            </a:r>
          </a:p>
          <a:p>
            <a:pPr marL="746125" lvl="1" indent="-288925">
              <a:buFont typeface="Wingdings" pitchFamily="2" charset="2"/>
              <a:buChar char="§"/>
            </a:pPr>
            <a:endParaRPr lang="en-US" sz="2000" i="1" u="sng" dirty="0" smtClean="0">
              <a:latin typeface="Arial Narrow" pitchFamily="34" charset="0"/>
            </a:endParaRPr>
          </a:p>
          <a:p>
            <a:pPr lvl="1"/>
            <a:r>
              <a:rPr lang="en-US" sz="10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38600"/>
            <a:ext cx="9144000" cy="15081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03325" lvl="2" indent="-288925"/>
            <a:endParaRPr lang="en-US" sz="2000" dirty="0" smtClean="0"/>
          </a:p>
          <a:p>
            <a:pPr marL="746125" lvl="1" indent="-288925">
              <a:buFont typeface="Wingdings" pitchFamily="2" charset="2"/>
              <a:buChar char="§"/>
            </a:pP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尽量去发现和使用对方爱的语言。</a:t>
            </a:r>
            <a:endParaRPr lang="en-US" sz="4400" b="1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  <a:p>
            <a:pPr marL="1203325" lvl="2" indent="-288925">
              <a:buFont typeface="Wingdings" pitchFamily="2" charset="2"/>
              <a:buChar char="§"/>
            </a:pPr>
            <a:r>
              <a:rPr lang="en-US" sz="2000" dirty="0" smtClean="0"/>
              <a:t>Try to discover and use THEIR love language</a:t>
            </a:r>
          </a:p>
          <a:p>
            <a:pPr marL="746125" lvl="1" indent="-288925"/>
            <a:endParaRPr lang="en-US" sz="800" i="1" dirty="0" smtClean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从哪里开始？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WHERE DO I BEGIN?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6082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219200"/>
            <a:ext cx="2143125" cy="21431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0"/>
            <a:ext cx="4495800" cy="6858000"/>
          </a:xfrm>
        </p:spPr>
        <p:txBody>
          <a:bodyPr>
            <a:normAutofit/>
          </a:bodyPr>
          <a:lstStyle/>
          <a:p>
            <a:r>
              <a:rPr lang="zh-CN" altLang="en-US" sz="9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婚姻里的浪漫</a:t>
            </a:r>
            <a:r>
              <a:rPr lang="en-US" sz="96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96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ROMANCE IN MARRIAGE</a:t>
            </a:r>
            <a:endParaRPr lang="en-US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Picture 2" descr="ste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爱的五种语言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The 5 LOVE LANGUAGES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2050" name="Picture 2" descr="http://fivelovelanguages-m0.s3.amazonaws.com/assets/images/language-icons/5ll_icon-affirm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2667000" cy="2667000"/>
          </a:xfrm>
          <a:prstGeom prst="rect">
            <a:avLst/>
          </a:prstGeom>
          <a:noFill/>
        </p:spPr>
      </p:pic>
      <p:pic>
        <p:nvPicPr>
          <p:cNvPr id="2052" name="Picture 4" descr="http://fivelovelanguages-m0.s3.amazonaws.com/assets/images/language-icons/5ll_icon-serv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19200"/>
            <a:ext cx="2667000" cy="2667000"/>
          </a:xfrm>
          <a:prstGeom prst="rect">
            <a:avLst/>
          </a:prstGeom>
          <a:noFill/>
        </p:spPr>
      </p:pic>
      <p:pic>
        <p:nvPicPr>
          <p:cNvPr id="2054" name="Picture 6" descr="http://fivelovelanguages-m0.s3.amazonaws.com/assets/images/language-icons/5ll_icon-qual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95400"/>
            <a:ext cx="2667000" cy="2667000"/>
          </a:xfrm>
          <a:prstGeom prst="rect">
            <a:avLst/>
          </a:prstGeom>
          <a:noFill/>
        </p:spPr>
      </p:pic>
      <p:pic>
        <p:nvPicPr>
          <p:cNvPr id="2058" name="Picture 10" descr="http://fivelovelanguages-m0.s3.amazonaws.com/assets/images/language-icons/5ll_icon-touc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657600"/>
            <a:ext cx="2667000" cy="2667000"/>
          </a:xfrm>
          <a:prstGeom prst="rect">
            <a:avLst/>
          </a:prstGeom>
          <a:noFill/>
        </p:spPr>
      </p:pic>
      <p:pic>
        <p:nvPicPr>
          <p:cNvPr id="2060" name="Picture 12" descr="http://fivelovelanguages-m0.s3.amazonaws.com/assets/images/language-icons/5ll_icon-gif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581400"/>
            <a:ext cx="2590800" cy="2590800"/>
          </a:xfrm>
          <a:prstGeom prst="rect">
            <a:avLst/>
          </a:prstGeom>
          <a:noFill/>
        </p:spPr>
      </p:pic>
      <p:sp>
        <p:nvSpPr>
          <p:cNvPr id="12" name="Donut 11"/>
          <p:cNvSpPr/>
          <p:nvPr/>
        </p:nvSpPr>
        <p:spPr>
          <a:xfrm>
            <a:off x="457200" y="1219200"/>
            <a:ext cx="2514600" cy="2514600"/>
          </a:xfrm>
          <a:prstGeom prst="donut">
            <a:avLst>
              <a:gd name="adj" fmla="val 15214"/>
            </a:avLst>
          </a:prstGeom>
          <a:ln w="762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276600" y="1219200"/>
            <a:ext cx="2514600" cy="2514600"/>
          </a:xfrm>
          <a:prstGeom prst="donut">
            <a:avLst>
              <a:gd name="adj" fmla="val 15214"/>
            </a:avLst>
          </a:prstGeom>
          <a:ln w="762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096000" y="1295400"/>
            <a:ext cx="2514600" cy="2514600"/>
          </a:xfrm>
          <a:prstGeom prst="donut">
            <a:avLst>
              <a:gd name="adj" fmla="val 14358"/>
            </a:avLst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1828800" y="3581400"/>
            <a:ext cx="2438400" cy="2514600"/>
          </a:xfrm>
          <a:prstGeom prst="donut">
            <a:avLst>
              <a:gd name="adj" fmla="val 15214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572000" y="3657600"/>
            <a:ext cx="2514600" cy="2514600"/>
          </a:xfrm>
          <a:prstGeom prst="donut">
            <a:avLst>
              <a:gd name="adj" fmla="val 14358"/>
            </a:avLst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228600"/>
          <a:ext cx="8915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fivelovelanguages-m0.s3.amazonaws.com/assets/images/language-icons/5ll_icon-affirm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048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6" descr="http://fivelovelanguages-m0.s3.amazonaws.com/assets/images/language-icons/5ll_icon-qualit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600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12" descr="http://fivelovelanguages-m0.s3.amazonaws.com/assets/images/language-icons/5ll_icon-gif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2895600"/>
            <a:ext cx="1066800" cy="1066800"/>
          </a:xfrm>
          <a:prstGeom prst="rect">
            <a:avLst/>
          </a:prstGeom>
          <a:noFill/>
        </p:spPr>
      </p:pic>
      <p:pic>
        <p:nvPicPr>
          <p:cNvPr id="7" name="Picture 4" descr="http://fivelovelanguages-m0.s3.amazonaws.com/assets/images/language-icons/5ll_icon-servic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4191000"/>
            <a:ext cx="1066800" cy="1066800"/>
          </a:xfrm>
          <a:prstGeom prst="rect">
            <a:avLst/>
          </a:prstGeom>
          <a:noFill/>
        </p:spPr>
      </p:pic>
      <p:pic>
        <p:nvPicPr>
          <p:cNvPr id="8" name="Picture 10" descr="http://fivelovelanguages-m0.s3.amazonaws.com/assets/images/language-icons/5ll_icon-touch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5486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0.wp.com/www.chinasmack.com/wp-content/uploads/2009/08/asian-chinese-couple-white-blank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给夫妻的有趣建议</a:t>
            </a:r>
            <a:endParaRPr lang="en-US" sz="8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 TIPS for MARRIED COUPLES</a:t>
            </a:r>
            <a:endParaRPr lang="en-US" sz="2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029200"/>
          </a:xfrm>
        </p:spPr>
        <p:txBody>
          <a:bodyPr>
            <a:normAutofit/>
          </a:bodyPr>
          <a:lstStyle/>
          <a:p>
            <a:pPr lvl="0"/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让浪漫成为你们关系中的重中之重</a:t>
            </a:r>
            <a:endParaRPr lang="en-US" sz="4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lvl="1"/>
            <a:r>
              <a:rPr lang="en-US" sz="2000" dirty="0" smtClean="0"/>
              <a:t>MAKE ROMANCE A PRIORITY IN YOUR RELATIONSHIP. 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sz="2800" dirty="0" smtClean="0"/>
          </a:p>
          <a:p>
            <a:pPr lvl="0"/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发挥你的创造性</a:t>
            </a:r>
            <a:endParaRPr lang="en-US" sz="4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lvl="1"/>
            <a:r>
              <a:rPr lang="en-US" sz="2000" dirty="0" smtClean="0"/>
              <a:t>BE CREATIVE</a:t>
            </a:r>
            <a:endParaRPr lang="en-US" dirty="0"/>
          </a:p>
        </p:txBody>
      </p:sp>
      <p:pic>
        <p:nvPicPr>
          <p:cNvPr id="94210" name="Picture 2" descr="http://rongouldstudios.com/wp/wp-content/uploads/2011/05/dancing-couple-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4200"/>
            <a:ext cx="4953000" cy="3304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3429000" y="3200400"/>
            <a:ext cx="3048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05800" y="2667000"/>
            <a:ext cx="3048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IMPORTANT: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4666"/>
            <a:ext cx="9144000" cy="83099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zh-CN" altLang="en-US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重要</a:t>
            </a:r>
            <a:r>
              <a:rPr lang="en-US" altLang="zh-CN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144000" cy="495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二人独处无可转让。</a:t>
            </a:r>
            <a:endParaRPr kumimoji="0" lang="en-US" sz="4400" b="1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ALONE IS A NON-NEGOTIABLE.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我们都需要被“充电”。</a:t>
            </a:r>
            <a:endParaRPr lang="en-US" sz="4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WE ALL NEED TO GET “RECHARGED”.</a:t>
            </a:r>
            <a:endParaRPr lang="en-US" sz="28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衰竭可导致压力</a:t>
            </a:r>
            <a:r>
              <a:rPr lang="en-US" altLang="zh-CN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,</a:t>
            </a: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争吵</a:t>
            </a:r>
            <a:r>
              <a:rPr lang="en-US" altLang="zh-CN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,</a:t>
            </a: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抑郁</a:t>
            </a:r>
            <a:r>
              <a:rPr lang="en-US" altLang="zh-CN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,</a:t>
            </a: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甚至更糟的事发生</a:t>
            </a:r>
            <a:r>
              <a:rPr lang="en-US" altLang="zh-CN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.</a:t>
            </a:r>
            <a:endParaRPr lang="en-US" sz="4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EXHAUSTION CAN CAUSE STRESS, FIGHTS, DEPRESSION &amp; WORSE</a:t>
            </a:r>
            <a:endParaRPr lang="en-US" sz="28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41" descr="IMG_0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533400"/>
            <a:ext cx="3124200" cy="234315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3324">
            <a:off x="7560017" y="1084180"/>
            <a:ext cx="733894" cy="6869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IMPORTANT: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重要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66800"/>
            <a:ext cx="9144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4400" b="1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找一个你信任的临时保姆</a:t>
            </a:r>
            <a:endParaRPr kumimoji="0" lang="en-US" sz="4400" b="1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BABYSITTER YOU TRUST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20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操练交替看顾孩子。</a:t>
            </a:r>
            <a:r>
              <a:rPr lang="en-US" altLang="zh-CN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endParaRPr lang="en-US" sz="4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PRACTICE CHILD SWAPPING</a:t>
            </a:r>
            <a:endParaRPr lang="en-US" sz="28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43400" y="1752600"/>
            <a:ext cx="609600" cy="533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>
            <a:off x="4343400" y="2362200"/>
            <a:ext cx="685800" cy="914400"/>
          </a:xfrm>
          <a:prstGeom prst="trapezoi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 rot="16200000">
            <a:off x="5029200" y="2667000"/>
            <a:ext cx="685800" cy="533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81600" y="2438400"/>
            <a:ext cx="381000" cy="304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 rot="16200000">
            <a:off x="5638800" y="2667000"/>
            <a:ext cx="685800" cy="533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91200" y="2438400"/>
            <a:ext cx="381000" cy="304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62800" y="1600200"/>
            <a:ext cx="6096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24800" y="1752600"/>
            <a:ext cx="6096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62800" y="2209800"/>
            <a:ext cx="609600" cy="1066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>
            <a:off x="7924800" y="2362200"/>
            <a:ext cx="685800" cy="914400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3324">
            <a:off x="6798017" y="4055980"/>
            <a:ext cx="733894" cy="686992"/>
          </a:xfrm>
          <a:prstGeom prst="rect">
            <a:avLst/>
          </a:prstGeom>
          <a:noFill/>
        </p:spPr>
      </p:pic>
      <p:sp>
        <p:nvSpPr>
          <p:cNvPr id="34" name="Oval 33"/>
          <p:cNvSpPr/>
          <p:nvPr/>
        </p:nvSpPr>
        <p:spPr>
          <a:xfrm>
            <a:off x="1447800" y="4572000"/>
            <a:ext cx="609600" cy="533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09800" y="4724400"/>
            <a:ext cx="609600" cy="533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447800" y="5181600"/>
            <a:ext cx="609600" cy="1066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/>
          <p:cNvSpPr/>
          <p:nvPr/>
        </p:nvSpPr>
        <p:spPr>
          <a:xfrm>
            <a:off x="2209800" y="5334000"/>
            <a:ext cx="685800" cy="914400"/>
          </a:xfrm>
          <a:prstGeom prst="trapezoi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entagon 37"/>
          <p:cNvSpPr/>
          <p:nvPr/>
        </p:nvSpPr>
        <p:spPr>
          <a:xfrm rot="16200000">
            <a:off x="2895600" y="5638800"/>
            <a:ext cx="685800" cy="533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048000" y="5410200"/>
            <a:ext cx="381000" cy="304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entagon 39"/>
          <p:cNvSpPr/>
          <p:nvPr/>
        </p:nvSpPr>
        <p:spPr>
          <a:xfrm rot="16200000">
            <a:off x="3505200" y="5638800"/>
            <a:ext cx="685800" cy="533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57600" y="5410200"/>
            <a:ext cx="381000" cy="304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entagon 42"/>
          <p:cNvSpPr/>
          <p:nvPr/>
        </p:nvSpPr>
        <p:spPr>
          <a:xfrm rot="16200000">
            <a:off x="152400" y="5638800"/>
            <a:ext cx="6858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4800" y="5410200"/>
            <a:ext cx="381000" cy="304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entagon 44"/>
          <p:cNvSpPr/>
          <p:nvPr/>
        </p:nvSpPr>
        <p:spPr>
          <a:xfrm rot="16200000">
            <a:off x="762000" y="5638800"/>
            <a:ext cx="6858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5410200"/>
            <a:ext cx="381000" cy="304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400800" y="4572000"/>
            <a:ext cx="6096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162800" y="4724400"/>
            <a:ext cx="6096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00800" y="5181600"/>
            <a:ext cx="609600" cy="1066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apezoid 49"/>
          <p:cNvSpPr/>
          <p:nvPr/>
        </p:nvSpPr>
        <p:spPr>
          <a:xfrm>
            <a:off x="7162800" y="5334000"/>
            <a:ext cx="685800" cy="914400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 descr="http://www.daveandcharlotte.com/wp-content/uploads/2009/05/chinese-couple-engagement-pictur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609232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FEW SUGGESTIONS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几个建议</a:t>
            </a:r>
            <a:endParaRPr lang="en-US" altLang="zh-CN" sz="6000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1.img.cctvpic.com/program/china24/20121231/images/1356920033372_1356920033372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735" y="0"/>
            <a:ext cx="513726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19600" cy="6858000"/>
          </a:xfrm>
          <a:solidFill>
            <a:srgbClr val="6400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找机会一起庆祝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生日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结婚纪念日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特殊日子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 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节假日等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Find events to celebrate. (birthdays, anniversaries, special days, holidays, etc.)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6858000"/>
          </a:xfrm>
          <a:solidFill>
            <a:srgbClr val="CCCC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去钓鱼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或              只一起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说说话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fishing 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 just talk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81460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0"/>
            <a:ext cx="5105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6858000"/>
          </a:xfrm>
          <a:solidFill>
            <a:srgbClr val="FF99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给某个朋友看孩子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babysit together 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a friend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tiago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7078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浪漫的定义</a:t>
            </a:r>
            <a:r>
              <a:rPr lang="en-US" altLang="zh-CN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7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DEFINITION OF ROMANCE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07842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>
              <a:buFont typeface="Wingdings" pitchFamily="2" charset="2"/>
              <a:buChar char="q"/>
            </a:pPr>
            <a:r>
              <a:rPr lang="zh-CN" alt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词典解释</a:t>
            </a:r>
            <a:r>
              <a:rPr lang="en-US" altLang="zh-CN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 </a:t>
            </a:r>
            <a:r>
              <a:rPr lang="zh-CN" alt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与爱情相关的兴奋和神秘之感。</a:t>
            </a:r>
            <a:endParaRPr lang="en-US" sz="48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000" i="1" dirty="0" smtClean="0"/>
              <a:t>Dictionary: “A feeling of excitement and mystery associated with love.”</a:t>
            </a:r>
          </a:p>
          <a:p>
            <a:pPr marL="746125" lvl="1" indent="-288925">
              <a:buFont typeface="Wingdings" pitchFamily="2" charset="2"/>
              <a:buChar char="§"/>
            </a:pPr>
            <a:endParaRPr lang="en-US" sz="2000" dirty="0" smtClean="0"/>
          </a:p>
          <a:p>
            <a:pPr marL="625475" indent="-625475">
              <a:buFont typeface="Wingdings" pitchFamily="2" charset="2"/>
              <a:buChar char="q"/>
            </a:pPr>
            <a:r>
              <a:rPr lang="zh-CN" alt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“创造相互之间的兴奋和期许，以此展示你对配偶的深爱和委身。”</a:t>
            </a:r>
            <a:endParaRPr lang="en-US" sz="4800" b="1" u="sng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000" i="1" dirty="0" smtClean="0"/>
              <a:t>“Creating a </a:t>
            </a:r>
            <a:r>
              <a:rPr lang="en-US" sz="2000" b="1" i="1" dirty="0" smtClean="0"/>
              <a:t>mutual</a:t>
            </a:r>
            <a:r>
              <a:rPr lang="en-US" sz="2000" i="1" dirty="0" smtClean="0"/>
              <a:t> sense of excitement and</a:t>
            </a:r>
            <a:r>
              <a:rPr lang="en-US" sz="2000" dirty="0" smtClean="0"/>
              <a:t> </a:t>
            </a:r>
            <a:r>
              <a:rPr lang="en-US" sz="2000" i="1" dirty="0" smtClean="0"/>
              <a:t>anticipation to </a:t>
            </a:r>
            <a:r>
              <a:rPr lang="en-US" sz="2000" b="1" i="1" dirty="0" smtClean="0"/>
              <a:t>demonstrate</a:t>
            </a:r>
            <a:r>
              <a:rPr lang="en-US" sz="2000" i="1" dirty="0" smtClean="0"/>
              <a:t> your </a:t>
            </a:r>
            <a:r>
              <a:rPr lang="en-US" sz="2000" b="1" i="1" dirty="0" smtClean="0"/>
              <a:t>affection</a:t>
            </a:r>
            <a:r>
              <a:rPr lang="en-US" sz="2000" i="1" dirty="0" smtClean="0"/>
              <a:t> and </a:t>
            </a:r>
            <a:r>
              <a:rPr lang="en-US" sz="2000" b="1" i="1" dirty="0" smtClean="0"/>
              <a:t>commitment</a:t>
            </a:r>
            <a:r>
              <a:rPr lang="en-US" sz="2000" i="1" dirty="0" smtClean="0"/>
              <a:t> to your spouse.”</a:t>
            </a:r>
            <a:endParaRPr lang="en-US" sz="1000" dirty="0" smtClean="0"/>
          </a:p>
        </p:txBody>
      </p:sp>
      <p:pic>
        <p:nvPicPr>
          <p:cNvPr id="7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10550" y="1676400"/>
            <a:ext cx="933450" cy="873794"/>
          </a:xfrm>
          <a:prstGeom prst="rect">
            <a:avLst/>
          </a:prstGeom>
          <a:noFill/>
        </p:spPr>
      </p:pic>
      <p:pic>
        <p:nvPicPr>
          <p:cNvPr id="8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550" y="2819400"/>
            <a:ext cx="933450" cy="873794"/>
          </a:xfrm>
          <a:prstGeom prst="rect">
            <a:avLst/>
          </a:prstGeom>
          <a:noFill/>
        </p:spPr>
      </p:pic>
      <p:pic>
        <p:nvPicPr>
          <p:cNvPr id="9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10550" y="3962400"/>
            <a:ext cx="933450" cy="873794"/>
          </a:xfrm>
          <a:prstGeom prst="rect">
            <a:avLst/>
          </a:prstGeom>
          <a:noFill/>
        </p:spPr>
      </p:pic>
      <p:pic>
        <p:nvPicPr>
          <p:cNvPr id="10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550" y="5105400"/>
            <a:ext cx="933450" cy="873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4267200" cy="6858000"/>
          </a:xfrm>
          <a:solidFill>
            <a:srgbClr val="FF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一起学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点什么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新东西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Take a fun 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 together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 descr="http://lh3.ggpht.com/_qvp1fTE0fVo/TaK3oJoM_vI/AAAAAAAASKI/uDgxD-TIqX8/Kitchen%20Hobbies%20Cooking%20Center04%5B23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8004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gentlemanplayer.com.au/images/S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363200" cy="69088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685800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每周     单独</a:t>
            </a:r>
            <a:r>
              <a:rPr lang="en-US" altLang="zh-CN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约会</a:t>
            </a:r>
            <a:r>
              <a:rPr lang="en-US" altLang="zh-CN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一次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a </a:t>
            </a:r>
            <a:b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DATE NIGHT </a:t>
            </a:r>
            <a:b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once a week</a:t>
            </a:r>
            <a:endParaRPr lang="en-US" sz="6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4038600" cy="6858000"/>
          </a:xfr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不带孩子和家人外出  度几天假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Get away for a few days without kids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 family.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2" name="Picture 4" descr="Image result for couple vacationï¼ver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ne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9648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6858000"/>
          </a:xfrm>
          <a:solidFill>
            <a:srgbClr val="3333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存一笔旅游基金</a:t>
            </a:r>
            <a:r>
              <a:rPr lang="en-US" altLang="zh-CN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有一天一起去一个你们俩都梦想的地方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 a savings account for a trip you both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want to take someday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495800" cy="6858000"/>
          </a:xfrm>
          <a:solidFill>
            <a:srgbClr val="92003B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文化之夜</a:t>
            </a:r>
            <a:r>
              <a:rPr lang="en-US" altLang="zh-CN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去参观博物馆，看音乐会，歌剧或芭蕾。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CULTURE NIGHT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to an art museum, concert, opera or ballet.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6" name="Picture 2" descr="https://s-media-cache-ak0.pinimg.com/236x/7c/f1/b9/7cf1b9124a4aabb9db34029721b2ed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495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0"/>
            <a:ext cx="3962400" cy="6858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9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跳舞</a:t>
            </a:r>
            <a:r>
              <a:rPr lang="en-US" altLang="zh-CN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月夜河边翩翩起舞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DANCE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(by the river in the </a:t>
            </a:r>
            <a:br>
              <a:rPr lang="en-US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moonlight?)</a:t>
            </a:r>
            <a:endParaRPr lang="en-US" sz="20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80" name="Picture 4" descr="Image result for couple  dancing, ver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5715001" cy="6858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rank151.com/files/china-romance_1099265cl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5561"/>
            <a:ext cx="9144000" cy="51324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sz="8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到一新的地方散步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TAKE A WALK SOMEWHERE NEW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6858000"/>
          </a:xfrm>
          <a:solidFill>
            <a:schemeClr val="accent6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外出去 一个从未去过餐厅 用餐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DINE OUT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 a place you have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never tried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http://mytwogirls.net/wp-content/uploads/2009/12/Warong%20M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800600" cy="7186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enx-exports.co.nz/images/insights-co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291902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0"/>
            <a:ext cx="3886200" cy="6858000"/>
          </a:xfrm>
          <a:solidFill>
            <a:srgbClr val="00206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给彼此做做按摩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GIVE EACH OTHER           A MASSAGE</a:t>
            </a:r>
            <a:endParaRPr lang="en-US" sz="6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inmagine.com/400nwm/bluejeanimages/bji0205/bji0205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61036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  <a:solidFill>
            <a:schemeClr val="bg2">
              <a:lumMod val="1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一起玩网球、乒乓球、                        羽毛球和高尔夫球比赛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Play a game of tennis, ping-pong, badminton or golf.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引述</a:t>
            </a:r>
            <a:r>
              <a:rPr lang="en-US" altLang="zh-CN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en-US" sz="7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QUOTES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524774"/>
            <a:ext cx="7239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“伟大的丈夫就是能够一生一世满足一个女人，</a:t>
            </a:r>
            <a:endParaRPr lang="en-US" altLang="zh-CN" sz="48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r>
              <a:rPr lang="zh-CN" alt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并一生一世以一个女人为满足的人。”  </a:t>
            </a:r>
          </a:p>
          <a:p>
            <a:endParaRPr lang="en-US" sz="3200" b="1" dirty="0" smtClean="0">
              <a:solidFill>
                <a:srgbClr val="C0000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400" b="1" i="1" dirty="0" smtClean="0"/>
              <a:t>“A great lover is a man who can satisfy one woman over a lifetime and can himself be satisfied with one woman for a lifetime."</a:t>
            </a:r>
            <a:r>
              <a:rPr lang="en-US" sz="1000" dirty="0" smtClean="0"/>
              <a:t> </a:t>
            </a:r>
          </a:p>
        </p:txBody>
      </p:sp>
      <p:pic>
        <p:nvPicPr>
          <p:cNvPr id="7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000" y="1828800"/>
            <a:ext cx="976828" cy="914400"/>
          </a:xfrm>
          <a:prstGeom prst="rect">
            <a:avLst/>
          </a:prstGeom>
          <a:noFill/>
        </p:spPr>
      </p:pic>
      <p:pic>
        <p:nvPicPr>
          <p:cNvPr id="9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5000" y="4800600"/>
            <a:ext cx="457200" cy="427981"/>
          </a:xfrm>
          <a:prstGeom prst="rect">
            <a:avLst/>
          </a:prstGeom>
          <a:noFill/>
        </p:spPr>
      </p:pic>
      <p:pic>
        <p:nvPicPr>
          <p:cNvPr id="10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038600"/>
            <a:ext cx="488414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0"/>
            <a:ext cx="2971800" cy="68580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在水疗馆里度过一天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ENJOY a day 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 the SPA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 descr="http://www.discoverhongkong.com/eng/things-to-do/images/spa-mass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5334000" cy="5334003"/>
          </a:xfrm>
          <a:prstGeom prst="rect">
            <a:avLst/>
          </a:prstGeom>
          <a:ln w="88900" cap="sq" cmpd="thickThin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old fri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647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9144000" cy="1295400"/>
          </a:xfr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sz="5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一起去看一个很久不见的老朋友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Visit old friends together you haven’t seen in a while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nrealitymag.com/wp-content/uploads/2010/06/other-ga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60366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sz="5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一起玩一个你们孩子玩过的游戏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playing one of your kid’s video games together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6858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订一个</a:t>
            </a:r>
            <a: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        </a:t>
            </a:r>
            <a:r>
              <a:rPr lang="en-US" altLang="zh-CN" sz="6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“</a:t>
            </a:r>
            <a:r>
              <a:rPr lang="zh-CN" altLang="en-US" sz="6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梦想清单</a:t>
            </a:r>
            <a:r>
              <a:rPr lang="en-US" altLang="zh-CN" sz="6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”</a:t>
            </a:r>
            <a: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(</a:t>
            </a:r>
            <a:r>
              <a:rPr lang="zh-CN" alt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在你一生里希望一起做</a:t>
            </a:r>
            <a: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zh-CN" alt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的事情</a:t>
            </a:r>
            <a: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)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Make a “bucket list”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(Things you want to do together before you die)</a:t>
            </a: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5362" name="Picture 2" descr="http://i1.squidoocdn.com/resize/squidoo_images/-1/lens2291392_1240449686The_bucket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9876"/>
            <a:ext cx="4419600" cy="609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在一起看一遍儿时最喜欢的电影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Watch your favorite childhood movies again together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 descr="http://cdn.lolwot.com/wp-content/uploads/2015/02/top-16-best-animated-movies-to-dat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3696"/>
            <a:ext cx="9144000" cy="5144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www.vintageradio.co.uk/prodimages/3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324600" cy="55161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一起观看一部经典电影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Watch an old classic movie together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1676400"/>
            <a:ext cx="5029200" cy="3581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Hext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828800"/>
            <a:ext cx="48006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.chinasmack.com/wp-content/uploads/2009/08/asian-chinese-couple-white-blank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sz="89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给床换边</a:t>
            </a:r>
            <a:r>
              <a:rPr lang="en-US" sz="7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7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Change sides in the bed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sz="89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拍一些新的照片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SOME NEW PICTURES TAKEN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6738" name="Picture 2" descr="http://www.daveandcharlotte.com/wp-content/uploads/2009/05/chinese-couple-engagement-pictur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4953000" cy="3297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2590800" y="2286000"/>
            <a:ext cx="304800" cy="304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742" name="Picture 6" descr="http://i.ehow.com/images/a07/k5/h5/list-hun-chinese-engagement-gifts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3581">
            <a:off x="5971138" y="2336980"/>
            <a:ext cx="25431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7315200" y="2133600"/>
            <a:ext cx="304800" cy="304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hina-mike.com/wp-content/uploads/2011/04/chinese-couple-fighting-divo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60905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zh-CN" altLang="en-US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询问对方哪些方面你可</a:t>
            </a:r>
            <a:r>
              <a:rPr lang="en-US" altLang="zh-CN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en-US" altLang="zh-CN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zh-CN" altLang="en-US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以改变让对方更幸福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Ask them what you can change to make them happier. 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_AYwY74fDryU/SktIyNsJ5gI/AAAAAAAAP-8/SLYNk62j0-k/s400/chinese+co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61300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4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一起翻阅你们的老相册</a:t>
            </a:r>
            <a:r>
              <a:rPr lang="en-US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</a:rPr>
              <a:t>Look through all of your old photo albums</a:t>
            </a:r>
            <a:endParaRPr lang="en-US" sz="6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引述</a:t>
            </a:r>
            <a:r>
              <a:rPr lang="en-US" altLang="zh-CN" sz="8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en-US" sz="8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QUOTES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“成为他</a:t>
            </a:r>
            <a:r>
              <a:rPr lang="en-US" altLang="zh-CN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/</a:t>
            </a:r>
            <a:r>
              <a:rPr lang="zh-CN" alt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她的初恋固然好</a:t>
            </a:r>
            <a:r>
              <a:rPr lang="en-US" altLang="zh-CN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,     </a:t>
            </a:r>
            <a:r>
              <a:rPr lang="zh-CN" alt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成为他</a:t>
            </a:r>
            <a:r>
              <a:rPr lang="en-US" altLang="zh-CN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/</a:t>
            </a:r>
            <a:r>
              <a:rPr lang="zh-CN" alt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她的最终挚爱更好</a:t>
            </a:r>
            <a:r>
              <a:rPr lang="en-US" altLang="zh-CN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.”   </a:t>
            </a:r>
            <a:endParaRPr lang="en-US" sz="5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lvl="1"/>
            <a:endParaRPr lang="en-US" sz="2400" i="1" dirty="0" smtClean="0"/>
          </a:p>
          <a:p>
            <a:pPr lvl="1" algn="ctr"/>
            <a:r>
              <a:rPr lang="en-US" sz="2400" i="1" dirty="0" smtClean="0"/>
              <a:t>“It is nice to be their first love; </a:t>
            </a:r>
          </a:p>
          <a:p>
            <a:pPr lvl="1" algn="ctr"/>
            <a:r>
              <a:rPr lang="en-US" sz="2400" i="1" dirty="0" smtClean="0"/>
              <a:t>it is better to be their last love”</a:t>
            </a:r>
            <a:endParaRPr lang="en-US" sz="2400" dirty="0"/>
          </a:p>
        </p:txBody>
      </p:sp>
      <p:pic>
        <p:nvPicPr>
          <p:cNvPr id="8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800"/>
            <a:ext cx="933450" cy="873794"/>
          </a:xfrm>
          <a:prstGeom prst="rect">
            <a:avLst/>
          </a:prstGeom>
          <a:noFill/>
        </p:spPr>
      </p:pic>
      <p:pic>
        <p:nvPicPr>
          <p:cNvPr id="9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36411" y="4343400"/>
            <a:ext cx="1546645" cy="1447800"/>
          </a:xfrm>
          <a:prstGeom prst="rect">
            <a:avLst/>
          </a:prstGeom>
          <a:noFill/>
        </p:spPr>
      </p:pic>
      <p:pic>
        <p:nvPicPr>
          <p:cNvPr id="10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154664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g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8200" y="0"/>
            <a:ext cx="53910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858000"/>
          </a:xfrm>
          <a:solidFill>
            <a:schemeClr val="bg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谈谈你们的童年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(</a:t>
            </a:r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朋友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宠物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学校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苦难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假期等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)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Discuss your childhoods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(Friends, pets, schools, hardships, vacations, etc.)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wavebreakmedia.com/products/images/77777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1910"/>
            <a:ext cx="4724400" cy="70799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6858000"/>
          </a:xfrm>
          <a:solidFill>
            <a:schemeClr val="accent4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依偎着一起看电影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Cuddle while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watching a movie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ne ste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6858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带你们的父母去一个他们想去的地方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Bring your parents somewhere they 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always wanted to go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huffpost.com/gen/2878860/thumbs/o-NEPAL-570.jpg?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9144000" cy="1295400"/>
          </a:xfr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一起参加一个赈灾项目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Do a Service Relief Project Together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0"/>
            <a:ext cx="3276600" cy="6858000"/>
          </a:xfr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去让人画一幅肖像漫画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Caricatures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made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0000000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1"/>
            <a:ext cx="5867400" cy="65532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66255" y="166255"/>
            <a:ext cx="2618509" cy="2313709"/>
          </a:xfrm>
          <a:custGeom>
            <a:avLst/>
            <a:gdLst>
              <a:gd name="connsiteX0" fmla="*/ 0 w 2618509"/>
              <a:gd name="connsiteY0" fmla="*/ 0 h 2313709"/>
              <a:gd name="connsiteX1" fmla="*/ 2618509 w 2618509"/>
              <a:gd name="connsiteY1" fmla="*/ 304800 h 2313709"/>
              <a:gd name="connsiteX2" fmla="*/ 2479963 w 2618509"/>
              <a:gd name="connsiteY2" fmla="*/ 1551709 h 2313709"/>
              <a:gd name="connsiteX3" fmla="*/ 2618509 w 2618509"/>
              <a:gd name="connsiteY3" fmla="*/ 1856509 h 2313709"/>
              <a:gd name="connsiteX4" fmla="*/ 2272145 w 2618509"/>
              <a:gd name="connsiteY4" fmla="*/ 2078181 h 2313709"/>
              <a:gd name="connsiteX5" fmla="*/ 1551709 w 2618509"/>
              <a:gd name="connsiteY5" fmla="*/ 1953490 h 2313709"/>
              <a:gd name="connsiteX6" fmla="*/ 193963 w 2618509"/>
              <a:gd name="connsiteY6" fmla="*/ 2313709 h 2313709"/>
              <a:gd name="connsiteX7" fmla="*/ 0 w 2618509"/>
              <a:gd name="connsiteY7" fmla="*/ 0 h 231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8509" h="2313709">
                <a:moveTo>
                  <a:pt x="0" y="0"/>
                </a:moveTo>
                <a:lnTo>
                  <a:pt x="2618509" y="304800"/>
                </a:lnTo>
                <a:lnTo>
                  <a:pt x="2479963" y="1551709"/>
                </a:lnTo>
                <a:lnTo>
                  <a:pt x="2618509" y="1856509"/>
                </a:lnTo>
                <a:lnTo>
                  <a:pt x="2272145" y="2078181"/>
                </a:lnTo>
                <a:lnTo>
                  <a:pt x="1551709" y="1953490"/>
                </a:lnTo>
                <a:lnTo>
                  <a:pt x="193963" y="23137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erekprince.org/images/content/1000000341/1000106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39145"/>
            <a:ext cx="2895600" cy="47616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259443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4000" b="1" dirty="0" smtClean="0">
                <a:solidFill>
                  <a:srgbClr val="C00000"/>
                </a:solidFill>
              </a:rPr>
              <a:t>投资浪漫绝对物超所值。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400" i="1" dirty="0" smtClean="0"/>
              <a:t>ROMANCE IS WORTH EVERYTHING YOU INVEST</a:t>
            </a:r>
            <a:endParaRPr lang="en-US" sz="2400" i="1" dirty="0" smtClean="0">
              <a:latin typeface="Arial Narrow" pitchFamily="34" charset="0"/>
            </a:endParaRPr>
          </a:p>
          <a:p>
            <a:pPr marL="746125" lvl="1" indent="-288925">
              <a:buFont typeface="Wingdings" pitchFamily="2" charset="2"/>
              <a:buChar char="§"/>
            </a:pPr>
            <a:endParaRPr lang="en-US" sz="1000" i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sz="4000" b="1" dirty="0" smtClean="0">
                <a:solidFill>
                  <a:srgbClr val="C00000"/>
                </a:solidFill>
              </a:rPr>
              <a:t>要有创意，始终如一，                                          </a:t>
            </a:r>
            <a:r>
              <a:rPr lang="en-US" altLang="zh-CN" sz="4000" b="1" dirty="0" smtClean="0">
                <a:solidFill>
                  <a:srgbClr val="C00000"/>
                </a:solidFill>
              </a:rPr>
              <a:t>	</a:t>
            </a:r>
            <a:r>
              <a:rPr lang="zh-CN" altLang="en-US" sz="4000" b="1" dirty="0" smtClean="0">
                <a:solidFill>
                  <a:srgbClr val="C00000"/>
                </a:solidFill>
              </a:rPr>
              <a:t>专情忘我。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400" i="1" dirty="0" smtClean="0"/>
              <a:t>BE CREATIVE, CONSISTENT, &amp; UNSELFISH</a:t>
            </a:r>
            <a:endParaRPr lang="en-US" sz="2400" i="1" dirty="0" smtClean="0">
              <a:latin typeface="Arial Narrow" pitchFamily="34" charset="0"/>
            </a:endParaRPr>
          </a:p>
          <a:p>
            <a:pPr marL="746125" lvl="1" indent="-288925">
              <a:buFont typeface="Wingdings" pitchFamily="2" charset="2"/>
              <a:buChar char="§"/>
            </a:pPr>
            <a:endParaRPr lang="en-US" sz="1000" i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sz="4000" b="1" spc="-150" dirty="0" smtClean="0">
                <a:solidFill>
                  <a:srgbClr val="C00000"/>
                </a:solidFill>
              </a:rPr>
              <a:t>决不放弃！</a:t>
            </a:r>
            <a:endParaRPr lang="en-US" sz="4000" b="1" spc="-150" dirty="0" smtClean="0">
              <a:solidFill>
                <a:srgbClr val="C0000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400" i="1" dirty="0" smtClean="0"/>
              <a:t>DON’T GIVE UP!</a:t>
            </a:r>
            <a:r>
              <a:rPr lang="en-US" sz="2400" dirty="0" smtClean="0"/>
              <a:t> </a:t>
            </a:r>
          </a:p>
          <a:p>
            <a:pPr marL="746125" lvl="1" indent="-288925"/>
            <a:endParaRPr lang="en-US" sz="1000" i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sz="4000" b="1" spc="-150" dirty="0" smtClean="0">
                <a:solidFill>
                  <a:srgbClr val="C00000"/>
                </a:solidFill>
              </a:rPr>
              <a:t> 制定计划</a:t>
            </a:r>
            <a:endParaRPr lang="en-US" sz="4000" b="1" spc="-150" dirty="0" smtClean="0">
              <a:solidFill>
                <a:srgbClr val="C00000"/>
              </a:solidFill>
            </a:endParaRPr>
          </a:p>
          <a:p>
            <a:pPr marL="746125" lvl="1" indent="-288925">
              <a:buFont typeface="Wingdings" pitchFamily="2" charset="2"/>
              <a:buChar char="§"/>
            </a:pPr>
            <a:r>
              <a:rPr lang="en-US" sz="2400" i="1" dirty="0" smtClean="0">
                <a:latin typeface="Arial Narrow" pitchFamily="34" charset="0"/>
              </a:rPr>
              <a:t>MAKE A PLAN</a:t>
            </a:r>
          </a:p>
          <a:p>
            <a:pPr lvl="1"/>
            <a:r>
              <a:rPr lang="en-US" sz="1000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结论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CONCLUSION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www.fly4change.com/wp-content/uploads/2010/08/fireproof-movie-night-fl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Recommended Movie: FIREPROOF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推荐电影</a:t>
            </a:r>
            <a:r>
              <a:rPr lang="en-US" altLang="zh-CN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: </a:t>
            </a:r>
            <a:r>
              <a:rPr lang="zh-CN" alt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消防员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derekprince.org/images/content/1000000341/1000106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78187"/>
            <a:ext cx="2895600" cy="476165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  <a:endParaRPr lang="en-US" sz="2800" dirty="0" smtClean="0"/>
          </a:p>
          <a:p>
            <a:r>
              <a:rPr lang="zh-CN" altLang="en-US" sz="65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策划一个约会</a:t>
            </a:r>
            <a:endParaRPr lang="en-US" sz="650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Plan a date</a:t>
            </a:r>
          </a:p>
          <a:p>
            <a:pPr lvl="1"/>
            <a:endParaRPr lang="en-US" sz="2400" dirty="0" smtClean="0"/>
          </a:p>
          <a:p>
            <a:pPr marL="854075" lvl="2" indent="-284163"/>
            <a:r>
              <a:rPr lang="zh-CN" alt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你们去哪里？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dirty="0" smtClean="0"/>
              <a:t>(Where will you go?) </a:t>
            </a:r>
          </a:p>
          <a:p>
            <a:pPr marL="854075" lvl="2" indent="-284163"/>
            <a:r>
              <a:rPr lang="zh-CN" alt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你们要做什么？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dirty="0" smtClean="0"/>
              <a:t> (What will you do?)</a:t>
            </a:r>
          </a:p>
          <a:p>
            <a:pPr marL="854075" lvl="2" indent="-284163"/>
            <a:r>
              <a:rPr lang="zh-CN" alt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你们要穿什么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600" dirty="0" smtClean="0"/>
              <a:t> </a:t>
            </a:r>
            <a:r>
              <a:rPr lang="en-US" dirty="0" smtClean="0"/>
              <a:t>(What will you each wear?) </a:t>
            </a:r>
          </a:p>
          <a:p>
            <a:pPr marL="854075" lvl="2" indent="-284163"/>
            <a:r>
              <a:rPr lang="zh-CN" altLang="en-US" sz="3600" b="1" dirty="0" smtClean="0"/>
              <a:t>你准备增加什么绝妙点子？</a:t>
            </a:r>
            <a:r>
              <a:rPr lang="en-US" sz="3600" b="1" dirty="0" smtClean="0"/>
              <a:t> </a:t>
            </a:r>
            <a:r>
              <a:rPr lang="en-US" b="1" dirty="0" smtClean="0"/>
              <a:t>                                             </a:t>
            </a:r>
            <a:r>
              <a:rPr lang="en-US" dirty="0" smtClean="0"/>
              <a:t>(What special touches will you add?)</a:t>
            </a:r>
          </a:p>
          <a:p>
            <a:pPr marL="854075" lvl="2" indent="-284163"/>
            <a:r>
              <a:rPr lang="zh-CN" alt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等等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dirty="0" smtClean="0"/>
              <a:t> (Etc.)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小组活动</a:t>
            </a:r>
            <a:endParaRPr lang="en-US" sz="8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GROUP ACTIVITY</a:t>
            </a:r>
            <a:endParaRPr lang="en-US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引述</a:t>
            </a:r>
            <a:r>
              <a:rPr lang="en-US" altLang="zh-CN" sz="8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en-US" sz="8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QUOTES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我希望成为你低头查看你的手机，微笑</a:t>
            </a:r>
            <a:r>
              <a:rPr lang="en-US" altLang="zh-CN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…</a:t>
            </a: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然后撞到旁边电线杆的原因。</a:t>
            </a:r>
            <a:r>
              <a:rPr lang="en-US" altLang="zh-CN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endParaRPr lang="en-US" sz="4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lvl="1"/>
            <a:endParaRPr lang="en-US" sz="2400" i="1" dirty="0" smtClean="0"/>
          </a:p>
          <a:p>
            <a:pPr lvl="1"/>
            <a:r>
              <a:rPr lang="en-US" sz="2400" i="1" dirty="0" smtClean="0"/>
              <a:t>“I want to be the reason you look down at your phone and smile… and then walk into a pole.”</a:t>
            </a:r>
            <a:endParaRPr lang="en-US" sz="2400" dirty="0"/>
          </a:p>
        </p:txBody>
      </p:sp>
      <p:pic>
        <p:nvPicPr>
          <p:cNvPr id="47106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648200"/>
            <a:ext cx="1628047" cy="1524000"/>
          </a:xfrm>
          <a:prstGeom prst="rect">
            <a:avLst/>
          </a:prstGeom>
          <a:noFill/>
        </p:spPr>
      </p:pic>
      <p:pic>
        <p:nvPicPr>
          <p:cNvPr id="7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52019" y="4495800"/>
            <a:ext cx="1058231" cy="990600"/>
          </a:xfrm>
          <a:prstGeom prst="rect">
            <a:avLst/>
          </a:prstGeom>
          <a:noFill/>
        </p:spPr>
      </p:pic>
      <p:pic>
        <p:nvPicPr>
          <p:cNvPr id="8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1999"/>
            <a:ext cx="1619250" cy="1515765"/>
          </a:xfrm>
          <a:prstGeom prst="rect">
            <a:avLst/>
          </a:prstGeom>
          <a:noFill/>
        </p:spPr>
      </p:pic>
      <p:pic>
        <p:nvPicPr>
          <p:cNvPr id="9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" y="4307806"/>
            <a:ext cx="933450" cy="873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引述</a:t>
            </a:r>
            <a:r>
              <a:rPr lang="en-US" altLang="zh-CN" sz="8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8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QUOTES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68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人的大脑真是很奇妙。</a:t>
            </a:r>
            <a:endParaRPr lang="en-US" altLang="zh-CN" sz="4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原本一年</a:t>
            </a:r>
            <a:r>
              <a:rPr lang="en-US" altLang="zh-CN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365</a:t>
            </a: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天，</a:t>
            </a:r>
            <a:endParaRPr lang="en-US" altLang="zh-CN" sz="4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一天</a:t>
            </a:r>
            <a:r>
              <a:rPr lang="en-US" altLang="zh-CN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24</a:t>
            </a: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小时运作得好好的。</a:t>
            </a:r>
            <a:endParaRPr lang="en-US" altLang="zh-CN" sz="4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突然，当你坠入爱河时，</a:t>
            </a:r>
            <a:endParaRPr lang="en-US" altLang="zh-CN" sz="4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它停止运作了。</a:t>
            </a:r>
            <a:endParaRPr lang="en-US" sz="4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lvl="1" algn="ctr"/>
            <a:endParaRPr lang="en-US" sz="2400" dirty="0" smtClean="0"/>
          </a:p>
          <a:p>
            <a:pPr lvl="1" algn="ctr"/>
            <a:r>
              <a:rPr lang="en-US" sz="2400" dirty="0" smtClean="0"/>
              <a:t>“The brain is amazing. It works 24 hours a day,  365 days a year. Until you fall in love;  then it stops working.”</a:t>
            </a:r>
            <a:endParaRPr lang="en-US" sz="2400" dirty="0"/>
          </a:p>
        </p:txBody>
      </p:sp>
      <p:pic>
        <p:nvPicPr>
          <p:cNvPr id="7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24600" y="3733800"/>
            <a:ext cx="933450" cy="873794"/>
          </a:xfrm>
          <a:prstGeom prst="rect">
            <a:avLst/>
          </a:prstGeom>
          <a:noFill/>
        </p:spPr>
      </p:pic>
      <p:pic>
        <p:nvPicPr>
          <p:cNvPr id="8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601" y="1524000"/>
            <a:ext cx="1709449" cy="1600200"/>
          </a:xfrm>
          <a:prstGeom prst="rect">
            <a:avLst/>
          </a:prstGeom>
          <a:noFill/>
        </p:spPr>
      </p:pic>
      <p:pic>
        <p:nvPicPr>
          <p:cNvPr id="9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24800" y="5486400"/>
            <a:ext cx="685800" cy="641971"/>
          </a:xfrm>
          <a:prstGeom prst="rect">
            <a:avLst/>
          </a:prstGeom>
          <a:noFill/>
        </p:spPr>
      </p:pic>
      <p:pic>
        <p:nvPicPr>
          <p:cNvPr id="10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486400"/>
            <a:ext cx="533400" cy="499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引述</a:t>
            </a:r>
            <a:r>
              <a:rPr lang="en-US" altLang="zh-CN" sz="8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8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QUOTES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“嫁娶那个以你为荣，为了得到你，甘愿不惜一战的人吧。</a:t>
            </a:r>
            <a:endParaRPr lang="en-US" sz="48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“Marry someone who is proud to have you and    	</a:t>
            </a:r>
          </a:p>
          <a:p>
            <a:pPr lvl="1"/>
            <a:r>
              <a:rPr lang="en-US" sz="2400" dirty="0" smtClean="0"/>
              <a:t>will fight any battle to keep you.”</a:t>
            </a:r>
            <a:endParaRPr lang="en-US" sz="2400" dirty="0"/>
          </a:p>
        </p:txBody>
      </p:sp>
      <p:pic>
        <p:nvPicPr>
          <p:cNvPr id="47106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933450" cy="873794"/>
          </a:xfrm>
          <a:prstGeom prst="rect">
            <a:avLst/>
          </a:prstGeom>
          <a:noFill/>
        </p:spPr>
      </p:pic>
      <p:pic>
        <p:nvPicPr>
          <p:cNvPr id="7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" y="2021806"/>
            <a:ext cx="933450" cy="873794"/>
          </a:xfrm>
          <a:prstGeom prst="rect">
            <a:avLst/>
          </a:prstGeom>
          <a:noFill/>
        </p:spPr>
      </p:pic>
      <p:pic>
        <p:nvPicPr>
          <p:cNvPr id="10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447800"/>
            <a:ext cx="933450" cy="873794"/>
          </a:xfrm>
          <a:prstGeom prst="rect">
            <a:avLst/>
          </a:prstGeom>
          <a:noFill/>
        </p:spPr>
      </p:pic>
      <p:pic>
        <p:nvPicPr>
          <p:cNvPr id="11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181600"/>
            <a:ext cx="933450" cy="873794"/>
          </a:xfrm>
          <a:prstGeom prst="rect">
            <a:avLst/>
          </a:prstGeom>
          <a:noFill/>
        </p:spPr>
      </p:pic>
      <p:pic>
        <p:nvPicPr>
          <p:cNvPr id="12" name="Picture 2" descr="http://bestanimations.com/Signs&amp;Shapes/Hearts/heart-animati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24400" y="2362200"/>
            <a:ext cx="933450" cy="873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0"/>
            <a:ext cx="4419600" cy="62484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8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9999"/>
                </a:solidFill>
                <a:effectLst>
                  <a:reflection blurRad="12700" stA="50000" endPos="50000" dist="5000" dir="5400000" sy="-100000" rotWithShape="0"/>
                </a:effectLst>
              </a:rPr>
              <a:t>为何爱情会变冷</a:t>
            </a:r>
            <a:endParaRPr lang="en-US" sz="8000" b="1" cap="all" dirty="0" smtClean="0">
              <a:ln w="0">
                <a:solidFill>
                  <a:sysClr val="windowText" lastClr="000000"/>
                </a:solidFill>
              </a:ln>
              <a:solidFill>
                <a:srgbClr val="009999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8000" b="1" cap="all" dirty="0">
              <a:ln w="0">
                <a:solidFill>
                  <a:sysClr val="windowText" lastClr="000000"/>
                </a:solidFill>
              </a:ln>
              <a:solidFill>
                <a:srgbClr val="0099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WHY DOES ROMANCE GET COLD?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6246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599"/>
            <a:ext cx="4038600" cy="57973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1423</Words>
  <Application>Microsoft Office PowerPoint</Application>
  <PresentationFormat>On-screen Show (4:3)</PresentationFormat>
  <Paragraphs>209</Paragraphs>
  <Slides>57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ROMANCE 婚姻里的浪漫</vt:lpstr>
      <vt:lpstr>婚姻里的浪漫  ROMANCE IN MARRIAGE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浪漫的姿态</vt:lpstr>
      <vt:lpstr>定义: 刻意,用心地向你的爱人展示你的忠诚和热爱。    Definition: Intentional, thoughtful demonstrations  of your love or devotion to your spouse.</vt:lpstr>
      <vt:lpstr>每天都用不同的方式说: “我爱你.”  Say “I LOVE YOU”  in a different way  EVERY DAY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找机会一起庆祝(生日, 结婚纪念日,特殊日子,  节假日等.)  Find events to celebrate. (birthdays, anniversaries, special days, holidays, etc.) </vt:lpstr>
      <vt:lpstr>去钓鱼 或              只一起 说说话  go fishing  &amp; just talk</vt:lpstr>
      <vt:lpstr>给某个朋友看孩子  babysit together  for a friend</vt:lpstr>
      <vt:lpstr>一起学 点什么 新东西  Take a fun  class together</vt:lpstr>
      <vt:lpstr>每周     单独 约会 一次  Have a  DATE NIGHT  once a week</vt:lpstr>
      <vt:lpstr>不带孩子和家人外出  度几天假  Get away for a few days without kids  or family.</vt:lpstr>
      <vt:lpstr>存一笔旅游基金,有一天一起去一个你们俩都梦想的地方  Start a savings account for a trip you both  want to take someday</vt:lpstr>
      <vt:lpstr>文化之夜 去参观博物馆，看音乐会，歌剧或芭蕾。  CULTURE NIGHT Go to an art museum, concert, opera or ballet.</vt:lpstr>
      <vt:lpstr>跳舞 月夜河边翩翩起舞  DANCE  (by the river in the  moonlight?)</vt:lpstr>
      <vt:lpstr>到一新的地方散步 TAKE A WALK SOMEWHERE NEW</vt:lpstr>
      <vt:lpstr>外出去 一个从未去过餐厅 用餐  DINE OUT  at a place you have  never tried</vt:lpstr>
      <vt:lpstr>给彼此做做按摩  GIVE EACH OTHER           A MASSAGE</vt:lpstr>
      <vt:lpstr>一起玩网球、乒乓球、                        羽毛球和高尔夫球比赛 Play a game of tennis, ping-pong, badminton or golf.</vt:lpstr>
      <vt:lpstr>在水疗馆里度过一天  ENJOY a day  at the SPA</vt:lpstr>
      <vt:lpstr>一起去看一个很久不见的老朋友 Visit old friends together you haven’t seen in a while</vt:lpstr>
      <vt:lpstr>一起玩一个你们孩子玩过的游戏 Try playing one of your kid’s video games together</vt:lpstr>
      <vt:lpstr>订一个        “梦想清单” (在你一生里希望一起做 的事情)  Make a “bucket list” (Things you want to do together before you die)</vt:lpstr>
      <vt:lpstr>在一起看一遍儿时最喜欢的电影 Watch your favorite childhood movies again together</vt:lpstr>
      <vt:lpstr>一起观看一部经典电影 Watch an old classic movie together</vt:lpstr>
      <vt:lpstr>给床换边 Change sides in the bed</vt:lpstr>
      <vt:lpstr>拍一些新的照片 HAVE SOME NEW PICTURES TAKEN</vt:lpstr>
      <vt:lpstr>询问对方哪些方面你可 以改变让对方更幸福 Ask them what you can change to make them happier. </vt:lpstr>
      <vt:lpstr>一起翻阅你们的老相册 Look through all of your old photo albums</vt:lpstr>
      <vt:lpstr>谈谈你们的童年(朋友,宠物,学校,苦难,假期等)  Discuss your childhoods (Friends, pets, schools, hardships, vacations, etc.)</vt:lpstr>
      <vt:lpstr>依偎着一起看电影  Cuddle while  watching a movie</vt:lpstr>
      <vt:lpstr>带你们的父母去一个他们想去的地方  Bring your parents somewhere they  always wanted to go</vt:lpstr>
      <vt:lpstr>一起参加一个赈灾项目 Do a Service Relief Project Together</vt:lpstr>
      <vt:lpstr>去让人画一幅肖像漫画   Have  Caricatures  made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johnnie achord</dc:creator>
  <cp:lastModifiedBy>Shulan</cp:lastModifiedBy>
  <cp:revision>101</cp:revision>
  <dcterms:created xsi:type="dcterms:W3CDTF">2016-08-01T01:09:45Z</dcterms:created>
  <dcterms:modified xsi:type="dcterms:W3CDTF">2019-09-20T17:46:25Z</dcterms:modified>
</cp:coreProperties>
</file>