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356" r:id="rId3"/>
    <p:sldId id="268" r:id="rId4"/>
    <p:sldId id="499" r:id="rId5"/>
    <p:sldId id="500" r:id="rId6"/>
    <p:sldId id="501" r:id="rId7"/>
    <p:sldId id="502" r:id="rId8"/>
    <p:sldId id="503" r:id="rId9"/>
    <p:sldId id="504" r:id="rId10"/>
    <p:sldId id="505" r:id="rId11"/>
    <p:sldId id="506" r:id="rId12"/>
    <p:sldId id="507" r:id="rId13"/>
    <p:sldId id="396" r:id="rId14"/>
    <p:sldId id="401" r:id="rId15"/>
    <p:sldId id="470" r:id="rId16"/>
    <p:sldId id="399" r:id="rId17"/>
    <p:sldId id="443" r:id="rId18"/>
    <p:sldId id="444" r:id="rId19"/>
    <p:sldId id="448" r:id="rId20"/>
    <p:sldId id="447" r:id="rId21"/>
    <p:sldId id="446" r:id="rId22"/>
    <p:sldId id="449" r:id="rId23"/>
    <p:sldId id="409" r:id="rId24"/>
    <p:sldId id="473" r:id="rId25"/>
    <p:sldId id="514" r:id="rId26"/>
    <p:sldId id="410" r:id="rId27"/>
    <p:sldId id="411" r:id="rId28"/>
    <p:sldId id="412" r:id="rId29"/>
    <p:sldId id="508" r:id="rId30"/>
    <p:sldId id="509" r:id="rId31"/>
    <p:sldId id="510" r:id="rId32"/>
    <p:sldId id="511" r:id="rId33"/>
    <p:sldId id="512" r:id="rId34"/>
    <p:sldId id="513" r:id="rId35"/>
    <p:sldId id="486" r:id="rId36"/>
    <p:sldId id="483" r:id="rId37"/>
    <p:sldId id="490" r:id="rId38"/>
    <p:sldId id="491" r:id="rId39"/>
    <p:sldId id="495" r:id="rId40"/>
    <p:sldId id="49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FF"/>
    <a:srgbClr val="006666"/>
    <a:srgbClr val="9A3E00"/>
    <a:srgbClr val="CC0099"/>
    <a:srgbClr val="0C0600"/>
    <a:srgbClr val="CCCC00"/>
    <a:srgbClr val="283214"/>
    <a:srgbClr val="3A1D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27" autoAdjust="0"/>
  </p:normalViewPr>
  <p:slideViewPr>
    <p:cSldViewPr>
      <p:cViewPr>
        <p:scale>
          <a:sx n="60" d="100"/>
          <a:sy n="60" d="100"/>
        </p:scale>
        <p:origin x="-1560"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7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BBD444-9F4A-48FF-8DD9-C28F6BDCF761}" type="doc">
      <dgm:prSet loTypeId="urn:microsoft.com/office/officeart/2005/8/layout/radial2" loCatId="relationship" qsTypeId="urn:microsoft.com/office/officeart/2005/8/quickstyle/3d1" qsCatId="3D" csTypeId="urn:microsoft.com/office/officeart/2005/8/colors/colorful1" csCatId="colorful" phldr="1"/>
      <dgm:spPr/>
      <dgm:t>
        <a:bodyPr/>
        <a:lstStyle/>
        <a:p>
          <a:endParaRPr lang="en-US"/>
        </a:p>
      </dgm:t>
    </dgm:pt>
    <dgm:pt modelId="{A6AD6E9A-79DF-467B-8236-0B2F8AD128BA}">
      <dgm:prSet phldrT="[Text]">
        <dgm:style>
          <a:lnRef idx="0">
            <a:schemeClr val="accent2"/>
          </a:lnRef>
          <a:fillRef idx="3">
            <a:schemeClr val="accent2"/>
          </a:fillRef>
          <a:effectRef idx="3">
            <a:schemeClr val="accent2"/>
          </a:effectRef>
          <a:fontRef idx="minor">
            <a:schemeClr val="lt1"/>
          </a:fontRef>
        </dgm:style>
      </dgm:prSet>
      <dgm:spPr/>
      <dgm:t>
        <a:bodyPr/>
        <a:lstStyle/>
        <a:p>
          <a:r>
            <a:rPr lang="zh-CN" altLang="en-US" b="1" dirty="0" smtClean="0">
              <a:ln>
                <a:solidFill>
                  <a:sysClr val="windowText" lastClr="000000"/>
                </a:solidFill>
              </a:ln>
              <a:solidFill>
                <a:srgbClr val="FFFF00"/>
              </a:solidFill>
              <a:effectLst>
                <a:outerShdw blurRad="38100" dist="38100" dir="2700000" algn="tl">
                  <a:srgbClr val="000000">
                    <a:alpha val="43137"/>
                  </a:srgbClr>
                </a:outerShdw>
              </a:effectLst>
            </a:rPr>
            <a:t>心</a:t>
          </a:r>
          <a:endParaRPr lang="en-US" b="1" dirty="0">
            <a:ln>
              <a:solidFill>
                <a:sysClr val="windowText" lastClr="000000"/>
              </a:solidFill>
            </a:ln>
            <a:solidFill>
              <a:srgbClr val="FFFF00"/>
            </a:solidFill>
            <a:effectLst>
              <a:outerShdw blurRad="38100" dist="38100" dir="2700000" algn="tl">
                <a:srgbClr val="000000">
                  <a:alpha val="43137"/>
                </a:srgbClr>
              </a:outerShdw>
            </a:effectLst>
          </a:endParaRPr>
        </a:p>
      </dgm:t>
    </dgm:pt>
    <dgm:pt modelId="{DABDD97A-4580-4567-980F-4605C5ECF9EE}" type="parTrans" cxnId="{5E429C7A-06C0-4F56-B86A-9D41E7939AF8}">
      <dgm:prSet/>
      <dgm:spPr/>
      <dgm:t>
        <a:bodyPr/>
        <a:lstStyle/>
        <a:p>
          <a:endParaRPr lang="en-US" dirty="0"/>
        </a:p>
      </dgm:t>
    </dgm:pt>
    <dgm:pt modelId="{4C1293BF-C4F1-4E1B-865E-159703BF6F39}" type="sibTrans" cxnId="{5E429C7A-06C0-4F56-B86A-9D41E7939AF8}">
      <dgm:prSet/>
      <dgm:spPr/>
      <dgm:t>
        <a:bodyPr/>
        <a:lstStyle/>
        <a:p>
          <a:endParaRPr lang="en-US"/>
        </a:p>
      </dgm:t>
    </dgm:pt>
    <dgm:pt modelId="{FF0B4FA1-F6A9-4998-9BC7-95324931CD73}">
      <dgm:prSet phldrT="[Text]"/>
      <dgm:spPr/>
      <dgm:t>
        <a:bodyPr/>
        <a:lstStyle/>
        <a:p>
          <a:r>
            <a:rPr lang="en-US" dirty="0" smtClean="0"/>
            <a:t>Heart</a:t>
          </a:r>
          <a:endParaRPr lang="en-US" dirty="0"/>
        </a:p>
      </dgm:t>
    </dgm:pt>
    <dgm:pt modelId="{A9769D70-BA1B-4920-8022-D6C58D2958C4}" type="parTrans" cxnId="{0F6FA139-348F-4C4E-A615-3D5946CB6D36}">
      <dgm:prSet/>
      <dgm:spPr/>
      <dgm:t>
        <a:bodyPr/>
        <a:lstStyle/>
        <a:p>
          <a:endParaRPr lang="en-US"/>
        </a:p>
      </dgm:t>
    </dgm:pt>
    <dgm:pt modelId="{F5B46951-9A0C-486B-9511-9CF43B572AB6}" type="sibTrans" cxnId="{0F6FA139-348F-4C4E-A615-3D5946CB6D36}">
      <dgm:prSet/>
      <dgm:spPr/>
      <dgm:t>
        <a:bodyPr/>
        <a:lstStyle/>
        <a:p>
          <a:endParaRPr lang="en-US"/>
        </a:p>
      </dgm:t>
    </dgm:pt>
    <dgm:pt modelId="{7C111E1D-C446-41EB-BCA0-92FDB8DAA9C8}">
      <dgm:prSet phldrT="[Text]">
        <dgm:style>
          <a:lnRef idx="0">
            <a:schemeClr val="accent6"/>
          </a:lnRef>
          <a:fillRef idx="3">
            <a:schemeClr val="accent6"/>
          </a:fillRef>
          <a:effectRef idx="3">
            <a:schemeClr val="accent6"/>
          </a:effectRef>
          <a:fontRef idx="minor">
            <a:schemeClr val="lt1"/>
          </a:fontRef>
        </dgm:style>
      </dgm:prSet>
      <dgm:spPr/>
      <dgm:t>
        <a:bodyPr/>
        <a:lstStyle/>
        <a:p>
          <a:r>
            <a:rPr lang="zh-CN" altLang="en-US" b="1" dirty="0" smtClean="0">
              <a:ln>
                <a:solidFill>
                  <a:sysClr val="windowText" lastClr="000000"/>
                </a:solidFill>
              </a:ln>
              <a:solidFill>
                <a:srgbClr val="FFFF00"/>
              </a:solidFill>
              <a:effectLst>
                <a:outerShdw blurRad="38100" dist="38100" dir="2700000" algn="tl">
                  <a:srgbClr val="000000">
                    <a:alpha val="43137"/>
                  </a:srgbClr>
                </a:outerShdw>
              </a:effectLst>
            </a:rPr>
            <a:t>魂</a:t>
          </a:r>
          <a:endParaRPr lang="en-US" b="1" dirty="0">
            <a:ln>
              <a:solidFill>
                <a:sysClr val="windowText" lastClr="000000"/>
              </a:solidFill>
            </a:ln>
            <a:solidFill>
              <a:srgbClr val="FFFF00"/>
            </a:solidFill>
            <a:effectLst>
              <a:outerShdw blurRad="38100" dist="38100" dir="2700000" algn="tl">
                <a:srgbClr val="000000">
                  <a:alpha val="43137"/>
                </a:srgbClr>
              </a:outerShdw>
            </a:effectLst>
          </a:endParaRPr>
        </a:p>
      </dgm:t>
    </dgm:pt>
    <dgm:pt modelId="{541D4F59-6E6E-46F7-B53A-4C8B1CF93134}" type="parTrans" cxnId="{A034145D-7FAF-4FE2-ADF8-CD0EE6B981E1}">
      <dgm:prSet/>
      <dgm:spPr/>
      <dgm:t>
        <a:bodyPr/>
        <a:lstStyle/>
        <a:p>
          <a:endParaRPr lang="en-US" dirty="0"/>
        </a:p>
      </dgm:t>
    </dgm:pt>
    <dgm:pt modelId="{A6D6E446-C0AB-446E-AB0D-F03ECCA6FF46}" type="sibTrans" cxnId="{A034145D-7FAF-4FE2-ADF8-CD0EE6B981E1}">
      <dgm:prSet/>
      <dgm:spPr/>
      <dgm:t>
        <a:bodyPr/>
        <a:lstStyle/>
        <a:p>
          <a:endParaRPr lang="en-US"/>
        </a:p>
      </dgm:t>
    </dgm:pt>
    <dgm:pt modelId="{B10AAC0A-860C-4382-A2C3-864B4A750C8A}">
      <dgm:prSet phldrT="[Text]"/>
      <dgm:spPr/>
      <dgm:t>
        <a:bodyPr/>
        <a:lstStyle/>
        <a:p>
          <a:r>
            <a:rPr lang="en-US" dirty="0" smtClean="0"/>
            <a:t>Soul</a:t>
          </a:r>
          <a:endParaRPr lang="en-US" dirty="0"/>
        </a:p>
      </dgm:t>
    </dgm:pt>
    <dgm:pt modelId="{33D393F6-CB9D-4BB7-8B54-C2820879F17A}" type="parTrans" cxnId="{22BAB56E-A61B-4CA8-81BE-8610E93A817E}">
      <dgm:prSet/>
      <dgm:spPr/>
      <dgm:t>
        <a:bodyPr/>
        <a:lstStyle/>
        <a:p>
          <a:endParaRPr lang="en-US"/>
        </a:p>
      </dgm:t>
    </dgm:pt>
    <dgm:pt modelId="{05E13378-E2D9-4EEB-8C7A-05F8F07920B2}" type="sibTrans" cxnId="{22BAB56E-A61B-4CA8-81BE-8610E93A817E}">
      <dgm:prSet/>
      <dgm:spPr/>
      <dgm:t>
        <a:bodyPr/>
        <a:lstStyle/>
        <a:p>
          <a:endParaRPr lang="en-US"/>
        </a:p>
      </dgm:t>
    </dgm:pt>
    <dgm:pt modelId="{6E348CE4-16A3-4B3A-B7E8-0AF60769C558}">
      <dgm:prSet phldrT="[Text]">
        <dgm:style>
          <a:lnRef idx="0">
            <a:schemeClr val="accent4"/>
          </a:lnRef>
          <a:fillRef idx="3">
            <a:schemeClr val="accent4"/>
          </a:fillRef>
          <a:effectRef idx="3">
            <a:schemeClr val="accent4"/>
          </a:effectRef>
          <a:fontRef idx="minor">
            <a:schemeClr val="lt1"/>
          </a:fontRef>
        </dgm:style>
      </dgm:prSet>
      <dgm:spPr/>
      <dgm:t>
        <a:bodyPr/>
        <a:lstStyle/>
        <a:p>
          <a:r>
            <a:rPr lang="zh-CN" altLang="en-US" b="1" dirty="0" smtClean="0">
              <a:ln>
                <a:solidFill>
                  <a:sysClr val="windowText" lastClr="000000"/>
                </a:solidFill>
              </a:ln>
              <a:solidFill>
                <a:srgbClr val="FFFF00"/>
              </a:solidFill>
              <a:effectLst>
                <a:outerShdw blurRad="38100" dist="38100" dir="2700000" algn="tl">
                  <a:srgbClr val="000000">
                    <a:alpha val="43137"/>
                  </a:srgbClr>
                </a:outerShdw>
              </a:effectLst>
            </a:rPr>
            <a:t>智</a:t>
          </a:r>
          <a:endParaRPr lang="en-US" b="1" dirty="0">
            <a:ln>
              <a:solidFill>
                <a:sysClr val="windowText" lastClr="000000"/>
              </a:solidFill>
            </a:ln>
            <a:solidFill>
              <a:srgbClr val="FFFF00"/>
            </a:solidFill>
            <a:effectLst>
              <a:outerShdw blurRad="38100" dist="38100" dir="2700000" algn="tl">
                <a:srgbClr val="000000">
                  <a:alpha val="43137"/>
                </a:srgbClr>
              </a:outerShdw>
            </a:effectLst>
          </a:endParaRPr>
        </a:p>
      </dgm:t>
    </dgm:pt>
    <dgm:pt modelId="{AD4B1ED4-EFD5-4BD5-816F-4AD5C604B6B9}" type="parTrans" cxnId="{A12693C0-869A-49BE-88D9-096FD06BDBCC}">
      <dgm:prSet/>
      <dgm:spPr/>
      <dgm:t>
        <a:bodyPr/>
        <a:lstStyle/>
        <a:p>
          <a:endParaRPr lang="en-US" dirty="0"/>
        </a:p>
      </dgm:t>
    </dgm:pt>
    <dgm:pt modelId="{553E44E7-9A3E-4EFC-9213-3A61F077A202}" type="sibTrans" cxnId="{A12693C0-869A-49BE-88D9-096FD06BDBCC}">
      <dgm:prSet/>
      <dgm:spPr/>
      <dgm:t>
        <a:bodyPr/>
        <a:lstStyle/>
        <a:p>
          <a:endParaRPr lang="en-US"/>
        </a:p>
      </dgm:t>
    </dgm:pt>
    <dgm:pt modelId="{9FC003CB-EBE4-490A-9B94-B1375957DE73}">
      <dgm:prSet phldrT="[Text]"/>
      <dgm:spPr/>
      <dgm:t>
        <a:bodyPr/>
        <a:lstStyle/>
        <a:p>
          <a:r>
            <a:rPr lang="en-US" dirty="0" smtClean="0"/>
            <a:t>Mind</a:t>
          </a:r>
          <a:endParaRPr lang="en-US" dirty="0"/>
        </a:p>
      </dgm:t>
    </dgm:pt>
    <dgm:pt modelId="{D38CD8B4-9F51-4E6B-AB8A-92524759847D}" type="parTrans" cxnId="{A35D7D6B-990A-4ED9-B14D-5855DB0890CD}">
      <dgm:prSet/>
      <dgm:spPr/>
      <dgm:t>
        <a:bodyPr/>
        <a:lstStyle/>
        <a:p>
          <a:endParaRPr lang="en-US"/>
        </a:p>
      </dgm:t>
    </dgm:pt>
    <dgm:pt modelId="{57F63727-2061-47F0-BE94-C881D0D8247F}" type="sibTrans" cxnId="{A35D7D6B-990A-4ED9-B14D-5855DB0890CD}">
      <dgm:prSet/>
      <dgm:spPr/>
      <dgm:t>
        <a:bodyPr/>
        <a:lstStyle/>
        <a:p>
          <a:endParaRPr lang="en-US"/>
        </a:p>
      </dgm:t>
    </dgm:pt>
    <dgm:pt modelId="{51E4B2BB-F4C8-4326-87F8-6A6BC84D5A15}">
      <dgm:prSet>
        <dgm:style>
          <a:lnRef idx="0">
            <a:schemeClr val="accent3"/>
          </a:lnRef>
          <a:fillRef idx="3">
            <a:schemeClr val="accent3"/>
          </a:fillRef>
          <a:effectRef idx="3">
            <a:schemeClr val="accent3"/>
          </a:effectRef>
          <a:fontRef idx="minor">
            <a:schemeClr val="lt1"/>
          </a:fontRef>
        </dgm:style>
      </dgm:prSet>
      <dgm:spPr/>
      <dgm:t>
        <a:bodyPr/>
        <a:lstStyle/>
        <a:p>
          <a:r>
            <a:rPr lang="zh-CN" altLang="en-US" b="1" dirty="0" smtClean="0">
              <a:ln>
                <a:solidFill>
                  <a:sysClr val="windowText" lastClr="000000"/>
                </a:solidFill>
              </a:ln>
              <a:solidFill>
                <a:srgbClr val="FFFF00"/>
              </a:solidFill>
              <a:effectLst>
                <a:outerShdw blurRad="38100" dist="38100" dir="2700000" algn="tl">
                  <a:srgbClr val="000000">
                    <a:alpha val="43137"/>
                  </a:srgbClr>
                </a:outerShdw>
              </a:effectLst>
            </a:rPr>
            <a:t>体</a:t>
          </a:r>
          <a:endParaRPr lang="en-US" b="1" dirty="0">
            <a:ln>
              <a:solidFill>
                <a:sysClr val="windowText" lastClr="000000"/>
              </a:solidFill>
            </a:ln>
            <a:solidFill>
              <a:srgbClr val="FFFF00"/>
            </a:solidFill>
            <a:effectLst>
              <a:outerShdw blurRad="38100" dist="38100" dir="2700000" algn="tl">
                <a:srgbClr val="000000">
                  <a:alpha val="43137"/>
                </a:srgbClr>
              </a:outerShdw>
            </a:effectLst>
          </a:endParaRPr>
        </a:p>
      </dgm:t>
    </dgm:pt>
    <dgm:pt modelId="{AE4C29EB-BED0-41FF-B875-B6015A654CFF}" type="parTrans" cxnId="{55D3A0AE-712F-4870-BECF-828017F7E742}">
      <dgm:prSet/>
      <dgm:spPr/>
      <dgm:t>
        <a:bodyPr/>
        <a:lstStyle/>
        <a:p>
          <a:endParaRPr lang="en-US" dirty="0"/>
        </a:p>
      </dgm:t>
    </dgm:pt>
    <dgm:pt modelId="{21A66225-EA04-4311-B1F3-5DBA099F8E37}" type="sibTrans" cxnId="{55D3A0AE-712F-4870-BECF-828017F7E742}">
      <dgm:prSet/>
      <dgm:spPr/>
      <dgm:t>
        <a:bodyPr/>
        <a:lstStyle/>
        <a:p>
          <a:endParaRPr lang="en-US"/>
        </a:p>
      </dgm:t>
    </dgm:pt>
    <dgm:pt modelId="{0607CF0B-2212-4C9F-A1EF-7AC80EADAB77}">
      <dgm:prSet/>
      <dgm:spPr/>
      <dgm:t>
        <a:bodyPr/>
        <a:lstStyle/>
        <a:p>
          <a:r>
            <a:rPr lang="en-US" dirty="0" smtClean="0"/>
            <a:t>Strength</a:t>
          </a:r>
          <a:endParaRPr lang="en-US" dirty="0"/>
        </a:p>
      </dgm:t>
    </dgm:pt>
    <dgm:pt modelId="{1676C285-0A96-4114-89A1-FD03C95C4831}" type="parTrans" cxnId="{CAC34045-5CE4-44EA-9063-2DA30E5282F4}">
      <dgm:prSet/>
      <dgm:spPr/>
      <dgm:t>
        <a:bodyPr/>
        <a:lstStyle/>
        <a:p>
          <a:endParaRPr lang="en-US"/>
        </a:p>
      </dgm:t>
    </dgm:pt>
    <dgm:pt modelId="{FBEFF5C1-4442-4680-90F5-B85B42DEEB96}" type="sibTrans" cxnId="{CAC34045-5CE4-44EA-9063-2DA30E5282F4}">
      <dgm:prSet/>
      <dgm:spPr/>
      <dgm:t>
        <a:bodyPr/>
        <a:lstStyle/>
        <a:p>
          <a:endParaRPr lang="en-US"/>
        </a:p>
      </dgm:t>
    </dgm:pt>
    <dgm:pt modelId="{7EEDF290-3291-46CB-BC23-F4A11C9FAC3A}" type="pres">
      <dgm:prSet presAssocID="{4BBBD444-9F4A-48FF-8DD9-C28F6BDCF761}" presName="composite" presStyleCnt="0">
        <dgm:presLayoutVars>
          <dgm:chMax val="5"/>
          <dgm:dir/>
          <dgm:animLvl val="ctr"/>
          <dgm:resizeHandles val="exact"/>
        </dgm:presLayoutVars>
      </dgm:prSet>
      <dgm:spPr/>
      <dgm:t>
        <a:bodyPr/>
        <a:lstStyle/>
        <a:p>
          <a:endParaRPr lang="en-US"/>
        </a:p>
      </dgm:t>
    </dgm:pt>
    <dgm:pt modelId="{FE4F2EE5-6451-4650-A96D-AC623CD97491}" type="pres">
      <dgm:prSet presAssocID="{4BBBD444-9F4A-48FF-8DD9-C28F6BDCF761}" presName="cycle" presStyleCnt="0"/>
      <dgm:spPr/>
    </dgm:pt>
    <dgm:pt modelId="{A9A73D88-F818-4AE0-8475-55F32A7E1B7C}" type="pres">
      <dgm:prSet presAssocID="{4BBBD444-9F4A-48FF-8DD9-C28F6BDCF761}" presName="centerShape" presStyleCnt="0"/>
      <dgm:spPr/>
    </dgm:pt>
    <dgm:pt modelId="{57FF6B71-F46A-4537-91A9-D6234E965A90}" type="pres">
      <dgm:prSet presAssocID="{4BBBD444-9F4A-48FF-8DD9-C28F6BDCF761}" presName="connSite" presStyleLbl="node1" presStyleIdx="0" presStyleCnt="5"/>
      <dgm:spPr/>
    </dgm:pt>
    <dgm:pt modelId="{C2C4534E-2EBF-4949-BAC9-229C7163FDEC}" type="pres">
      <dgm:prSet presAssocID="{4BBBD444-9F4A-48FF-8DD9-C28F6BDCF761}" presName="visible" presStyleLbl="node1" presStyleIdx="0" presStyleCnt="5" custScaleY="77617"/>
      <dgm:spPr>
        <a:blipFill rotWithShape="0">
          <a:blip xmlns:r="http://schemas.openxmlformats.org/officeDocument/2006/relationships" r:embed="rId1"/>
          <a:stretch>
            <a:fillRect/>
          </a:stretch>
        </a:blipFill>
      </dgm:spPr>
    </dgm:pt>
    <dgm:pt modelId="{17B0E00E-DABF-4ED6-80DE-26B5D123D36D}" type="pres">
      <dgm:prSet presAssocID="{DABDD97A-4580-4567-980F-4605C5ECF9EE}" presName="Name25" presStyleLbl="parChTrans1D1" presStyleIdx="0" presStyleCnt="4"/>
      <dgm:spPr/>
      <dgm:t>
        <a:bodyPr/>
        <a:lstStyle/>
        <a:p>
          <a:endParaRPr lang="en-US"/>
        </a:p>
      </dgm:t>
    </dgm:pt>
    <dgm:pt modelId="{2182FF75-B1D2-4EF7-ADEE-8F24BDB47616}" type="pres">
      <dgm:prSet presAssocID="{A6AD6E9A-79DF-467B-8236-0B2F8AD128BA}" presName="node" presStyleCnt="0"/>
      <dgm:spPr/>
    </dgm:pt>
    <dgm:pt modelId="{C7A22539-3C15-43DF-931F-28247AF2490C}" type="pres">
      <dgm:prSet presAssocID="{A6AD6E9A-79DF-467B-8236-0B2F8AD128BA}" presName="parentNode" presStyleLbl="node1" presStyleIdx="1" presStyleCnt="5" custLinFactNeighborX="-93356" custLinFactNeighborY="6375">
        <dgm:presLayoutVars>
          <dgm:chMax val="1"/>
          <dgm:bulletEnabled val="1"/>
        </dgm:presLayoutVars>
      </dgm:prSet>
      <dgm:spPr/>
      <dgm:t>
        <a:bodyPr/>
        <a:lstStyle/>
        <a:p>
          <a:endParaRPr lang="en-US"/>
        </a:p>
      </dgm:t>
    </dgm:pt>
    <dgm:pt modelId="{A7F230F5-82BA-4EA8-A7E1-57DD30FFE92D}" type="pres">
      <dgm:prSet presAssocID="{A6AD6E9A-79DF-467B-8236-0B2F8AD128BA}" presName="childNode" presStyleLbl="revTx" presStyleIdx="0" presStyleCnt="4">
        <dgm:presLayoutVars>
          <dgm:bulletEnabled val="1"/>
        </dgm:presLayoutVars>
      </dgm:prSet>
      <dgm:spPr/>
      <dgm:t>
        <a:bodyPr/>
        <a:lstStyle/>
        <a:p>
          <a:endParaRPr lang="en-US"/>
        </a:p>
      </dgm:t>
    </dgm:pt>
    <dgm:pt modelId="{E599061E-651A-4280-954E-DDBC3E8FE2C6}" type="pres">
      <dgm:prSet presAssocID="{541D4F59-6E6E-46F7-B53A-4C8B1CF93134}" presName="Name25" presStyleLbl="parChTrans1D1" presStyleIdx="1" presStyleCnt="4"/>
      <dgm:spPr/>
      <dgm:t>
        <a:bodyPr/>
        <a:lstStyle/>
        <a:p>
          <a:endParaRPr lang="en-US"/>
        </a:p>
      </dgm:t>
    </dgm:pt>
    <dgm:pt modelId="{87DD8817-C67D-49AC-B417-26270B2CA4E6}" type="pres">
      <dgm:prSet presAssocID="{7C111E1D-C446-41EB-BCA0-92FDB8DAA9C8}" presName="node" presStyleCnt="0"/>
      <dgm:spPr/>
    </dgm:pt>
    <dgm:pt modelId="{A818DD9C-2DFD-4D5E-8A2D-0B21BD0E5A5C}" type="pres">
      <dgm:prSet presAssocID="{7C111E1D-C446-41EB-BCA0-92FDB8DAA9C8}" presName="parentNode" presStyleLbl="node1" presStyleIdx="2" presStyleCnt="5" custLinFactNeighborX="-15585" custLinFactNeighborY="-14835">
        <dgm:presLayoutVars>
          <dgm:chMax val="1"/>
          <dgm:bulletEnabled val="1"/>
        </dgm:presLayoutVars>
      </dgm:prSet>
      <dgm:spPr/>
      <dgm:t>
        <a:bodyPr/>
        <a:lstStyle/>
        <a:p>
          <a:endParaRPr lang="en-US"/>
        </a:p>
      </dgm:t>
    </dgm:pt>
    <dgm:pt modelId="{AA399F0F-DB7A-4DD3-8A69-5E45574C240C}" type="pres">
      <dgm:prSet presAssocID="{7C111E1D-C446-41EB-BCA0-92FDB8DAA9C8}" presName="childNode" presStyleLbl="revTx" presStyleIdx="1" presStyleCnt="4">
        <dgm:presLayoutVars>
          <dgm:bulletEnabled val="1"/>
        </dgm:presLayoutVars>
      </dgm:prSet>
      <dgm:spPr/>
      <dgm:t>
        <a:bodyPr/>
        <a:lstStyle/>
        <a:p>
          <a:endParaRPr lang="en-US"/>
        </a:p>
      </dgm:t>
    </dgm:pt>
    <dgm:pt modelId="{4107ECB8-A7D9-4301-85FF-D63AFFDA453C}" type="pres">
      <dgm:prSet presAssocID="{AD4B1ED4-EFD5-4BD5-816F-4AD5C604B6B9}" presName="Name25" presStyleLbl="parChTrans1D1" presStyleIdx="2" presStyleCnt="4"/>
      <dgm:spPr/>
      <dgm:t>
        <a:bodyPr/>
        <a:lstStyle/>
        <a:p>
          <a:endParaRPr lang="en-US"/>
        </a:p>
      </dgm:t>
    </dgm:pt>
    <dgm:pt modelId="{99D5D70C-32A4-415B-BA09-B6F333B42275}" type="pres">
      <dgm:prSet presAssocID="{6E348CE4-16A3-4B3A-B7E8-0AF60769C558}" presName="node" presStyleCnt="0"/>
      <dgm:spPr/>
    </dgm:pt>
    <dgm:pt modelId="{BCAFC689-2195-4DDC-B0AA-022A55373E63}" type="pres">
      <dgm:prSet presAssocID="{6E348CE4-16A3-4B3A-B7E8-0AF60769C558}" presName="parentNode" presStyleLbl="node1" presStyleIdx="3" presStyleCnt="5" custLinFactNeighborX="-15585" custLinFactNeighborY="8367">
        <dgm:presLayoutVars>
          <dgm:chMax val="1"/>
          <dgm:bulletEnabled val="1"/>
        </dgm:presLayoutVars>
      </dgm:prSet>
      <dgm:spPr/>
      <dgm:t>
        <a:bodyPr/>
        <a:lstStyle/>
        <a:p>
          <a:endParaRPr lang="en-US"/>
        </a:p>
      </dgm:t>
    </dgm:pt>
    <dgm:pt modelId="{C700CB45-A0AF-4F55-AA95-9817A07CC85C}" type="pres">
      <dgm:prSet presAssocID="{6E348CE4-16A3-4B3A-B7E8-0AF60769C558}" presName="childNode" presStyleLbl="revTx" presStyleIdx="2" presStyleCnt="4">
        <dgm:presLayoutVars>
          <dgm:bulletEnabled val="1"/>
        </dgm:presLayoutVars>
      </dgm:prSet>
      <dgm:spPr/>
      <dgm:t>
        <a:bodyPr/>
        <a:lstStyle/>
        <a:p>
          <a:endParaRPr lang="en-US"/>
        </a:p>
      </dgm:t>
    </dgm:pt>
    <dgm:pt modelId="{21D1A107-6904-4329-8EAE-3A2DCE1A97D2}" type="pres">
      <dgm:prSet presAssocID="{AE4C29EB-BED0-41FF-B875-B6015A654CFF}" presName="Name25" presStyleLbl="parChTrans1D1" presStyleIdx="3" presStyleCnt="4"/>
      <dgm:spPr/>
      <dgm:t>
        <a:bodyPr/>
        <a:lstStyle/>
        <a:p>
          <a:endParaRPr lang="en-US"/>
        </a:p>
      </dgm:t>
    </dgm:pt>
    <dgm:pt modelId="{2A0621AD-F638-4916-912B-BEDE52F36370}" type="pres">
      <dgm:prSet presAssocID="{51E4B2BB-F4C8-4326-87F8-6A6BC84D5A15}" presName="node" presStyleCnt="0"/>
      <dgm:spPr/>
    </dgm:pt>
    <dgm:pt modelId="{220A3A61-80D0-4C30-9CC1-4059681FCC86}" type="pres">
      <dgm:prSet presAssocID="{51E4B2BB-F4C8-4326-87F8-6A6BC84D5A15}" presName="parentNode" presStyleLbl="node1" presStyleIdx="4" presStyleCnt="5" custLinFactNeighborX="-96335" custLinFactNeighborY="-9864">
        <dgm:presLayoutVars>
          <dgm:chMax val="1"/>
          <dgm:bulletEnabled val="1"/>
        </dgm:presLayoutVars>
      </dgm:prSet>
      <dgm:spPr/>
      <dgm:t>
        <a:bodyPr/>
        <a:lstStyle/>
        <a:p>
          <a:endParaRPr lang="en-US"/>
        </a:p>
      </dgm:t>
    </dgm:pt>
    <dgm:pt modelId="{34FBA4DF-D0D1-4DCE-933A-D19331F2680F}" type="pres">
      <dgm:prSet presAssocID="{51E4B2BB-F4C8-4326-87F8-6A6BC84D5A15}" presName="childNode" presStyleLbl="revTx" presStyleIdx="3" presStyleCnt="4">
        <dgm:presLayoutVars>
          <dgm:bulletEnabled val="1"/>
        </dgm:presLayoutVars>
      </dgm:prSet>
      <dgm:spPr/>
      <dgm:t>
        <a:bodyPr/>
        <a:lstStyle/>
        <a:p>
          <a:endParaRPr lang="en-US"/>
        </a:p>
      </dgm:t>
    </dgm:pt>
  </dgm:ptLst>
  <dgm:cxnLst>
    <dgm:cxn modelId="{A12693C0-869A-49BE-88D9-096FD06BDBCC}" srcId="{4BBBD444-9F4A-48FF-8DD9-C28F6BDCF761}" destId="{6E348CE4-16A3-4B3A-B7E8-0AF60769C558}" srcOrd="2" destOrd="0" parTransId="{AD4B1ED4-EFD5-4BD5-816F-4AD5C604B6B9}" sibTransId="{553E44E7-9A3E-4EFC-9213-3A61F077A202}"/>
    <dgm:cxn modelId="{55D3A0AE-712F-4870-BECF-828017F7E742}" srcId="{4BBBD444-9F4A-48FF-8DD9-C28F6BDCF761}" destId="{51E4B2BB-F4C8-4326-87F8-6A6BC84D5A15}" srcOrd="3" destOrd="0" parTransId="{AE4C29EB-BED0-41FF-B875-B6015A654CFF}" sibTransId="{21A66225-EA04-4311-B1F3-5DBA099F8E37}"/>
    <dgm:cxn modelId="{2E9936EE-4677-4CA7-B3FB-E560F9C8AE59}" type="presOf" srcId="{541D4F59-6E6E-46F7-B53A-4C8B1CF93134}" destId="{E599061E-651A-4280-954E-DDBC3E8FE2C6}" srcOrd="0" destOrd="0" presId="urn:microsoft.com/office/officeart/2005/8/layout/radial2"/>
    <dgm:cxn modelId="{0F6FA139-348F-4C4E-A615-3D5946CB6D36}" srcId="{A6AD6E9A-79DF-467B-8236-0B2F8AD128BA}" destId="{FF0B4FA1-F6A9-4998-9BC7-95324931CD73}" srcOrd="0" destOrd="0" parTransId="{A9769D70-BA1B-4920-8022-D6C58D2958C4}" sibTransId="{F5B46951-9A0C-486B-9511-9CF43B572AB6}"/>
    <dgm:cxn modelId="{E6692324-0103-479F-AFEE-EA0711E742F4}" type="presOf" srcId="{9FC003CB-EBE4-490A-9B94-B1375957DE73}" destId="{C700CB45-A0AF-4F55-AA95-9817A07CC85C}" srcOrd="0" destOrd="0" presId="urn:microsoft.com/office/officeart/2005/8/layout/radial2"/>
    <dgm:cxn modelId="{6831842C-7735-48F9-9AB4-644206B52ED9}" type="presOf" srcId="{51E4B2BB-F4C8-4326-87F8-6A6BC84D5A15}" destId="{220A3A61-80D0-4C30-9CC1-4059681FCC86}" srcOrd="0" destOrd="0" presId="urn:microsoft.com/office/officeart/2005/8/layout/radial2"/>
    <dgm:cxn modelId="{F33855AD-6C9B-49EB-AF2B-7913E8B7E789}" type="presOf" srcId="{AE4C29EB-BED0-41FF-B875-B6015A654CFF}" destId="{21D1A107-6904-4329-8EAE-3A2DCE1A97D2}" srcOrd="0" destOrd="0" presId="urn:microsoft.com/office/officeart/2005/8/layout/radial2"/>
    <dgm:cxn modelId="{91974C00-DA38-4E5E-B2D6-129D5881C85A}" type="presOf" srcId="{DABDD97A-4580-4567-980F-4605C5ECF9EE}" destId="{17B0E00E-DABF-4ED6-80DE-26B5D123D36D}" srcOrd="0" destOrd="0" presId="urn:microsoft.com/office/officeart/2005/8/layout/radial2"/>
    <dgm:cxn modelId="{A034145D-7FAF-4FE2-ADF8-CD0EE6B981E1}" srcId="{4BBBD444-9F4A-48FF-8DD9-C28F6BDCF761}" destId="{7C111E1D-C446-41EB-BCA0-92FDB8DAA9C8}" srcOrd="1" destOrd="0" parTransId="{541D4F59-6E6E-46F7-B53A-4C8B1CF93134}" sibTransId="{A6D6E446-C0AB-446E-AB0D-F03ECCA6FF46}"/>
    <dgm:cxn modelId="{6017020F-67FD-4932-8D9F-E39876D871C2}" type="presOf" srcId="{AD4B1ED4-EFD5-4BD5-816F-4AD5C604B6B9}" destId="{4107ECB8-A7D9-4301-85FF-D63AFFDA453C}" srcOrd="0" destOrd="0" presId="urn:microsoft.com/office/officeart/2005/8/layout/radial2"/>
    <dgm:cxn modelId="{75E8CB11-7BBC-4427-A676-8A9C93F8435C}" type="presOf" srcId="{7C111E1D-C446-41EB-BCA0-92FDB8DAA9C8}" destId="{A818DD9C-2DFD-4D5E-8A2D-0B21BD0E5A5C}" srcOrd="0" destOrd="0" presId="urn:microsoft.com/office/officeart/2005/8/layout/radial2"/>
    <dgm:cxn modelId="{208BA4CE-99D8-457D-8DE5-2478830E0BF4}" type="presOf" srcId="{A6AD6E9A-79DF-467B-8236-0B2F8AD128BA}" destId="{C7A22539-3C15-43DF-931F-28247AF2490C}" srcOrd="0" destOrd="0" presId="urn:microsoft.com/office/officeart/2005/8/layout/radial2"/>
    <dgm:cxn modelId="{A35D7D6B-990A-4ED9-B14D-5855DB0890CD}" srcId="{6E348CE4-16A3-4B3A-B7E8-0AF60769C558}" destId="{9FC003CB-EBE4-490A-9B94-B1375957DE73}" srcOrd="0" destOrd="0" parTransId="{D38CD8B4-9F51-4E6B-AB8A-92524759847D}" sibTransId="{57F63727-2061-47F0-BE94-C881D0D8247F}"/>
    <dgm:cxn modelId="{921F21A6-9D1A-4EEF-9215-6FC58EC994EB}" type="presOf" srcId="{6E348CE4-16A3-4B3A-B7E8-0AF60769C558}" destId="{BCAFC689-2195-4DDC-B0AA-022A55373E63}" srcOrd="0" destOrd="0" presId="urn:microsoft.com/office/officeart/2005/8/layout/radial2"/>
    <dgm:cxn modelId="{5E429C7A-06C0-4F56-B86A-9D41E7939AF8}" srcId="{4BBBD444-9F4A-48FF-8DD9-C28F6BDCF761}" destId="{A6AD6E9A-79DF-467B-8236-0B2F8AD128BA}" srcOrd="0" destOrd="0" parTransId="{DABDD97A-4580-4567-980F-4605C5ECF9EE}" sibTransId="{4C1293BF-C4F1-4E1B-865E-159703BF6F39}"/>
    <dgm:cxn modelId="{CAC34045-5CE4-44EA-9063-2DA30E5282F4}" srcId="{51E4B2BB-F4C8-4326-87F8-6A6BC84D5A15}" destId="{0607CF0B-2212-4C9F-A1EF-7AC80EADAB77}" srcOrd="0" destOrd="0" parTransId="{1676C285-0A96-4114-89A1-FD03C95C4831}" sibTransId="{FBEFF5C1-4442-4680-90F5-B85B42DEEB96}"/>
    <dgm:cxn modelId="{22BAB56E-A61B-4CA8-81BE-8610E93A817E}" srcId="{7C111E1D-C446-41EB-BCA0-92FDB8DAA9C8}" destId="{B10AAC0A-860C-4382-A2C3-864B4A750C8A}" srcOrd="0" destOrd="0" parTransId="{33D393F6-CB9D-4BB7-8B54-C2820879F17A}" sibTransId="{05E13378-E2D9-4EEB-8C7A-05F8F07920B2}"/>
    <dgm:cxn modelId="{C5BDF5D4-45D4-4DF5-8A0F-63071F3EFBD6}" type="presOf" srcId="{FF0B4FA1-F6A9-4998-9BC7-95324931CD73}" destId="{A7F230F5-82BA-4EA8-A7E1-57DD30FFE92D}" srcOrd="0" destOrd="0" presId="urn:microsoft.com/office/officeart/2005/8/layout/radial2"/>
    <dgm:cxn modelId="{4CC6C9AC-7445-4276-90BD-9DA5BCF4EE66}" type="presOf" srcId="{B10AAC0A-860C-4382-A2C3-864B4A750C8A}" destId="{AA399F0F-DB7A-4DD3-8A69-5E45574C240C}" srcOrd="0" destOrd="0" presId="urn:microsoft.com/office/officeart/2005/8/layout/radial2"/>
    <dgm:cxn modelId="{0C1B5BFC-6ED7-438E-84F4-F5AD812AD9DE}" type="presOf" srcId="{0607CF0B-2212-4C9F-A1EF-7AC80EADAB77}" destId="{34FBA4DF-D0D1-4DCE-933A-D19331F2680F}" srcOrd="0" destOrd="0" presId="urn:microsoft.com/office/officeart/2005/8/layout/radial2"/>
    <dgm:cxn modelId="{FFC62207-0F40-483E-975B-0E2311FFE0A1}" type="presOf" srcId="{4BBBD444-9F4A-48FF-8DD9-C28F6BDCF761}" destId="{7EEDF290-3291-46CB-BC23-F4A11C9FAC3A}" srcOrd="0" destOrd="0" presId="urn:microsoft.com/office/officeart/2005/8/layout/radial2"/>
    <dgm:cxn modelId="{4740280E-B42F-4FBC-A440-A48034FB4B2F}" type="presParOf" srcId="{7EEDF290-3291-46CB-BC23-F4A11C9FAC3A}" destId="{FE4F2EE5-6451-4650-A96D-AC623CD97491}" srcOrd="0" destOrd="0" presId="urn:microsoft.com/office/officeart/2005/8/layout/radial2"/>
    <dgm:cxn modelId="{082B7DD9-17C2-4239-9215-D70BFA0D1DAB}" type="presParOf" srcId="{FE4F2EE5-6451-4650-A96D-AC623CD97491}" destId="{A9A73D88-F818-4AE0-8475-55F32A7E1B7C}" srcOrd="0" destOrd="0" presId="urn:microsoft.com/office/officeart/2005/8/layout/radial2"/>
    <dgm:cxn modelId="{135A6314-84CA-4660-A908-6B508F6A0F3A}" type="presParOf" srcId="{A9A73D88-F818-4AE0-8475-55F32A7E1B7C}" destId="{57FF6B71-F46A-4537-91A9-D6234E965A90}" srcOrd="0" destOrd="0" presId="urn:microsoft.com/office/officeart/2005/8/layout/radial2"/>
    <dgm:cxn modelId="{FB99EE47-3B82-4258-8B0A-A493C79943AC}" type="presParOf" srcId="{A9A73D88-F818-4AE0-8475-55F32A7E1B7C}" destId="{C2C4534E-2EBF-4949-BAC9-229C7163FDEC}" srcOrd="1" destOrd="0" presId="urn:microsoft.com/office/officeart/2005/8/layout/radial2"/>
    <dgm:cxn modelId="{9B8990C1-465D-4F40-ADCE-1C0C9BC5C75C}" type="presParOf" srcId="{FE4F2EE5-6451-4650-A96D-AC623CD97491}" destId="{17B0E00E-DABF-4ED6-80DE-26B5D123D36D}" srcOrd="1" destOrd="0" presId="urn:microsoft.com/office/officeart/2005/8/layout/radial2"/>
    <dgm:cxn modelId="{C6195FD6-38C1-44F6-ACBB-E35D4DB07D7D}" type="presParOf" srcId="{FE4F2EE5-6451-4650-A96D-AC623CD97491}" destId="{2182FF75-B1D2-4EF7-ADEE-8F24BDB47616}" srcOrd="2" destOrd="0" presId="urn:microsoft.com/office/officeart/2005/8/layout/radial2"/>
    <dgm:cxn modelId="{BEDAB14D-3A0B-4427-9215-EDF2983029B5}" type="presParOf" srcId="{2182FF75-B1D2-4EF7-ADEE-8F24BDB47616}" destId="{C7A22539-3C15-43DF-931F-28247AF2490C}" srcOrd="0" destOrd="0" presId="urn:microsoft.com/office/officeart/2005/8/layout/radial2"/>
    <dgm:cxn modelId="{4ACBD36F-899F-4793-A2A3-5D0EF081E7D3}" type="presParOf" srcId="{2182FF75-B1D2-4EF7-ADEE-8F24BDB47616}" destId="{A7F230F5-82BA-4EA8-A7E1-57DD30FFE92D}" srcOrd="1" destOrd="0" presId="urn:microsoft.com/office/officeart/2005/8/layout/radial2"/>
    <dgm:cxn modelId="{18D24CFD-F6E1-43FC-89EB-99F0448B723D}" type="presParOf" srcId="{FE4F2EE5-6451-4650-A96D-AC623CD97491}" destId="{E599061E-651A-4280-954E-DDBC3E8FE2C6}" srcOrd="3" destOrd="0" presId="urn:microsoft.com/office/officeart/2005/8/layout/radial2"/>
    <dgm:cxn modelId="{094E3472-D0DC-4382-8788-DEE234402E1F}" type="presParOf" srcId="{FE4F2EE5-6451-4650-A96D-AC623CD97491}" destId="{87DD8817-C67D-49AC-B417-26270B2CA4E6}" srcOrd="4" destOrd="0" presId="urn:microsoft.com/office/officeart/2005/8/layout/radial2"/>
    <dgm:cxn modelId="{C44D5F35-7501-466A-A421-8ED52B542756}" type="presParOf" srcId="{87DD8817-C67D-49AC-B417-26270B2CA4E6}" destId="{A818DD9C-2DFD-4D5E-8A2D-0B21BD0E5A5C}" srcOrd="0" destOrd="0" presId="urn:microsoft.com/office/officeart/2005/8/layout/radial2"/>
    <dgm:cxn modelId="{49F268BD-C9E0-4058-AB25-568C18369F34}" type="presParOf" srcId="{87DD8817-C67D-49AC-B417-26270B2CA4E6}" destId="{AA399F0F-DB7A-4DD3-8A69-5E45574C240C}" srcOrd="1" destOrd="0" presId="urn:microsoft.com/office/officeart/2005/8/layout/radial2"/>
    <dgm:cxn modelId="{EB7AA78D-E0CF-4ADE-988C-514BB53DEF6E}" type="presParOf" srcId="{FE4F2EE5-6451-4650-A96D-AC623CD97491}" destId="{4107ECB8-A7D9-4301-85FF-D63AFFDA453C}" srcOrd="5" destOrd="0" presId="urn:microsoft.com/office/officeart/2005/8/layout/radial2"/>
    <dgm:cxn modelId="{A71FBBA6-D33F-4371-BFB4-87C49D998EC7}" type="presParOf" srcId="{FE4F2EE5-6451-4650-A96D-AC623CD97491}" destId="{99D5D70C-32A4-415B-BA09-B6F333B42275}" srcOrd="6" destOrd="0" presId="urn:microsoft.com/office/officeart/2005/8/layout/radial2"/>
    <dgm:cxn modelId="{E2D7A90B-6394-4A38-A4DA-A5AECFC6211C}" type="presParOf" srcId="{99D5D70C-32A4-415B-BA09-B6F333B42275}" destId="{BCAFC689-2195-4DDC-B0AA-022A55373E63}" srcOrd="0" destOrd="0" presId="urn:microsoft.com/office/officeart/2005/8/layout/radial2"/>
    <dgm:cxn modelId="{C063C7E3-B0BA-446D-9BAD-489A9A7E503D}" type="presParOf" srcId="{99D5D70C-32A4-415B-BA09-B6F333B42275}" destId="{C700CB45-A0AF-4F55-AA95-9817A07CC85C}" srcOrd="1" destOrd="0" presId="urn:microsoft.com/office/officeart/2005/8/layout/radial2"/>
    <dgm:cxn modelId="{1C604E40-D4D8-4320-869C-D935C750F5B3}" type="presParOf" srcId="{FE4F2EE5-6451-4650-A96D-AC623CD97491}" destId="{21D1A107-6904-4329-8EAE-3A2DCE1A97D2}" srcOrd="7" destOrd="0" presId="urn:microsoft.com/office/officeart/2005/8/layout/radial2"/>
    <dgm:cxn modelId="{76F2E149-7B89-4B58-AAB3-67D95C686DD5}" type="presParOf" srcId="{FE4F2EE5-6451-4650-A96D-AC623CD97491}" destId="{2A0621AD-F638-4916-912B-BEDE52F36370}" srcOrd="8" destOrd="0" presId="urn:microsoft.com/office/officeart/2005/8/layout/radial2"/>
    <dgm:cxn modelId="{1900B3F2-9A45-4237-8318-5C18740F70BB}" type="presParOf" srcId="{2A0621AD-F638-4916-912B-BEDE52F36370}" destId="{220A3A61-80D0-4C30-9CC1-4059681FCC86}" srcOrd="0" destOrd="0" presId="urn:microsoft.com/office/officeart/2005/8/layout/radial2"/>
    <dgm:cxn modelId="{49F37B3C-F7BA-4959-A7BD-A895FE1428F9}" type="presParOf" srcId="{2A0621AD-F638-4916-912B-BEDE52F36370}" destId="{34FBA4DF-D0D1-4DCE-933A-D19331F2680F}" srcOrd="1" destOrd="0" presId="urn:microsoft.com/office/officeart/2005/8/layout/radial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D1A107-6904-4329-8EAE-3A2DCE1A97D2}">
      <dsp:nvSpPr>
        <dsp:cNvPr id="0" name=""/>
        <dsp:cNvSpPr/>
      </dsp:nvSpPr>
      <dsp:spPr>
        <a:xfrm rot="5400942">
          <a:off x="974022" y="3667055"/>
          <a:ext cx="684378" cy="58710"/>
        </a:xfrm>
        <a:custGeom>
          <a:avLst/>
          <a:gdLst/>
          <a:ahLst/>
          <a:cxnLst/>
          <a:rect l="0" t="0" r="0" b="0"/>
          <a:pathLst>
            <a:path>
              <a:moveTo>
                <a:pt x="0" y="29355"/>
              </a:moveTo>
              <a:lnTo>
                <a:pt x="684378" y="29355"/>
              </a:lnTo>
            </a:path>
          </a:pathLst>
        </a:cu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107ECB8-A7D9-4301-85FF-D63AFFDA453C}">
      <dsp:nvSpPr>
        <dsp:cNvPr id="0" name=""/>
        <dsp:cNvSpPr/>
      </dsp:nvSpPr>
      <dsp:spPr>
        <a:xfrm rot="1599163">
          <a:off x="1974153" y="3107366"/>
          <a:ext cx="556399" cy="58710"/>
        </a:xfrm>
        <a:custGeom>
          <a:avLst/>
          <a:gdLst/>
          <a:ahLst/>
          <a:cxnLst/>
          <a:rect l="0" t="0" r="0" b="0"/>
          <a:pathLst>
            <a:path>
              <a:moveTo>
                <a:pt x="0" y="29355"/>
              </a:moveTo>
              <a:lnTo>
                <a:pt x="556399" y="29355"/>
              </a:lnTo>
            </a:path>
          </a:pathLst>
        </a:cu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99061E-651A-4280-954E-DDBC3E8FE2C6}">
      <dsp:nvSpPr>
        <dsp:cNvPr id="0" name=""/>
        <dsp:cNvSpPr/>
      </dsp:nvSpPr>
      <dsp:spPr>
        <a:xfrm rot="19880736">
          <a:off x="1968347" y="2123634"/>
          <a:ext cx="577563" cy="58710"/>
        </a:xfrm>
        <a:custGeom>
          <a:avLst/>
          <a:gdLst/>
          <a:ahLst/>
          <a:cxnLst/>
          <a:rect l="0" t="0" r="0" b="0"/>
          <a:pathLst>
            <a:path>
              <a:moveTo>
                <a:pt x="0" y="29355"/>
              </a:moveTo>
              <a:lnTo>
                <a:pt x="577563" y="29355"/>
              </a:lnTo>
            </a:path>
          </a:pathLst>
        </a:cu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7B0E00E-DABF-4ED6-80DE-26B5D123D36D}">
      <dsp:nvSpPr>
        <dsp:cNvPr id="0" name=""/>
        <dsp:cNvSpPr/>
      </dsp:nvSpPr>
      <dsp:spPr>
        <a:xfrm rot="16259343">
          <a:off x="971781" y="1587638"/>
          <a:ext cx="725678" cy="58710"/>
        </a:xfrm>
        <a:custGeom>
          <a:avLst/>
          <a:gdLst/>
          <a:ahLst/>
          <a:cxnLst/>
          <a:rect l="0" t="0" r="0" b="0"/>
          <a:pathLst>
            <a:path>
              <a:moveTo>
                <a:pt x="0" y="29355"/>
              </a:moveTo>
              <a:lnTo>
                <a:pt x="725678" y="29355"/>
              </a:lnTo>
            </a:path>
          </a:pathLst>
        </a:cu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2C4534E-2EBF-4949-BAC9-229C7163FDEC}">
      <dsp:nvSpPr>
        <dsp:cNvPr id="0" name=""/>
        <dsp:cNvSpPr/>
      </dsp:nvSpPr>
      <dsp:spPr>
        <a:xfrm>
          <a:off x="334748" y="1904999"/>
          <a:ext cx="1963489" cy="1524001"/>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7A22539-3C15-43DF-931F-28247AF2490C}">
      <dsp:nvSpPr>
        <dsp:cNvPr id="0" name=""/>
        <dsp:cNvSpPr/>
      </dsp:nvSpPr>
      <dsp:spPr>
        <a:xfrm>
          <a:off x="762004" y="76202"/>
          <a:ext cx="1178093" cy="1178093"/>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32385" tIns="32385" rIns="32385" bIns="32385" numCol="1" spcCol="1270" anchor="ctr" anchorCtr="0">
          <a:noAutofit/>
        </a:bodyPr>
        <a:lstStyle/>
        <a:p>
          <a:pPr lvl="0" algn="ctr" defTabSz="2266950">
            <a:lnSpc>
              <a:spcPct val="90000"/>
            </a:lnSpc>
            <a:spcBef>
              <a:spcPct val="0"/>
            </a:spcBef>
            <a:spcAft>
              <a:spcPct val="35000"/>
            </a:spcAft>
          </a:pPr>
          <a:r>
            <a:rPr lang="zh-CN" altLang="en-US" sz="5100" b="1" kern="1200" dirty="0" smtClean="0">
              <a:ln>
                <a:solidFill>
                  <a:sysClr val="windowText" lastClr="000000"/>
                </a:solidFill>
              </a:ln>
              <a:solidFill>
                <a:srgbClr val="FFFF00"/>
              </a:solidFill>
              <a:effectLst>
                <a:outerShdw blurRad="38100" dist="38100" dir="2700000" algn="tl">
                  <a:srgbClr val="000000">
                    <a:alpha val="43137"/>
                  </a:srgbClr>
                </a:outerShdw>
              </a:effectLst>
            </a:rPr>
            <a:t>心</a:t>
          </a:r>
          <a:endParaRPr lang="en-US" sz="5100" b="1" kern="1200" dirty="0">
            <a:ln>
              <a:solidFill>
                <a:sysClr val="windowText" lastClr="000000"/>
              </a:solidFill>
            </a:ln>
            <a:solidFill>
              <a:srgbClr val="FFFF00"/>
            </a:solidFill>
            <a:effectLst>
              <a:outerShdw blurRad="38100" dist="38100" dir="2700000" algn="tl">
                <a:srgbClr val="000000">
                  <a:alpha val="43137"/>
                </a:srgbClr>
              </a:outerShdw>
            </a:effectLst>
          </a:endParaRPr>
        </a:p>
      </dsp:txBody>
      <dsp:txXfrm>
        <a:off x="762004" y="76202"/>
        <a:ext cx="1178093" cy="1178093"/>
      </dsp:txXfrm>
    </dsp:sp>
    <dsp:sp modelId="{A7F230F5-82BA-4EA8-A7E1-57DD30FFE92D}">
      <dsp:nvSpPr>
        <dsp:cNvPr id="0" name=""/>
        <dsp:cNvSpPr/>
      </dsp:nvSpPr>
      <dsp:spPr>
        <a:xfrm>
          <a:off x="2057908" y="76202"/>
          <a:ext cx="1767140" cy="1178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466850">
            <a:lnSpc>
              <a:spcPct val="90000"/>
            </a:lnSpc>
            <a:spcBef>
              <a:spcPct val="0"/>
            </a:spcBef>
            <a:spcAft>
              <a:spcPct val="15000"/>
            </a:spcAft>
            <a:buChar char="••"/>
          </a:pPr>
          <a:r>
            <a:rPr lang="en-US" sz="3300" kern="1200" dirty="0" smtClean="0"/>
            <a:t>Heart</a:t>
          </a:r>
          <a:endParaRPr lang="en-US" sz="3300" kern="1200" dirty="0"/>
        </a:p>
      </dsp:txBody>
      <dsp:txXfrm>
        <a:off x="2057908" y="76202"/>
        <a:ext cx="1767140" cy="1178093"/>
      </dsp:txXfrm>
    </dsp:sp>
    <dsp:sp modelId="{A818DD9C-2DFD-4D5E-8A2D-0B21BD0E5A5C}">
      <dsp:nvSpPr>
        <dsp:cNvPr id="0" name=""/>
        <dsp:cNvSpPr/>
      </dsp:nvSpPr>
      <dsp:spPr>
        <a:xfrm>
          <a:off x="2438401" y="1143001"/>
          <a:ext cx="1178093" cy="1178093"/>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32385" tIns="32385" rIns="32385" bIns="32385" numCol="1" spcCol="1270" anchor="ctr" anchorCtr="0">
          <a:noAutofit/>
        </a:bodyPr>
        <a:lstStyle/>
        <a:p>
          <a:pPr lvl="0" algn="ctr" defTabSz="2266950">
            <a:lnSpc>
              <a:spcPct val="90000"/>
            </a:lnSpc>
            <a:spcBef>
              <a:spcPct val="0"/>
            </a:spcBef>
            <a:spcAft>
              <a:spcPct val="35000"/>
            </a:spcAft>
          </a:pPr>
          <a:r>
            <a:rPr lang="zh-CN" altLang="en-US" sz="5100" b="1" kern="1200" dirty="0" smtClean="0">
              <a:ln>
                <a:solidFill>
                  <a:sysClr val="windowText" lastClr="000000"/>
                </a:solidFill>
              </a:ln>
              <a:solidFill>
                <a:srgbClr val="FFFF00"/>
              </a:solidFill>
              <a:effectLst>
                <a:outerShdw blurRad="38100" dist="38100" dir="2700000" algn="tl">
                  <a:srgbClr val="000000">
                    <a:alpha val="43137"/>
                  </a:srgbClr>
                </a:outerShdw>
              </a:effectLst>
            </a:rPr>
            <a:t>魂</a:t>
          </a:r>
          <a:endParaRPr lang="en-US" sz="5100" b="1" kern="1200" dirty="0">
            <a:ln>
              <a:solidFill>
                <a:sysClr val="windowText" lastClr="000000"/>
              </a:solidFill>
            </a:ln>
            <a:solidFill>
              <a:srgbClr val="FFFF00"/>
            </a:solidFill>
            <a:effectLst>
              <a:outerShdw blurRad="38100" dist="38100" dir="2700000" algn="tl">
                <a:srgbClr val="000000">
                  <a:alpha val="43137"/>
                </a:srgbClr>
              </a:outerShdw>
            </a:effectLst>
          </a:endParaRPr>
        </a:p>
      </dsp:txBody>
      <dsp:txXfrm>
        <a:off x="2438401" y="1143001"/>
        <a:ext cx="1178093" cy="1178093"/>
      </dsp:txXfrm>
    </dsp:sp>
    <dsp:sp modelId="{AA399F0F-DB7A-4DD3-8A69-5E45574C240C}">
      <dsp:nvSpPr>
        <dsp:cNvPr id="0" name=""/>
        <dsp:cNvSpPr/>
      </dsp:nvSpPr>
      <dsp:spPr>
        <a:xfrm>
          <a:off x="3734304" y="1143001"/>
          <a:ext cx="1767140" cy="1178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466850">
            <a:lnSpc>
              <a:spcPct val="90000"/>
            </a:lnSpc>
            <a:spcBef>
              <a:spcPct val="0"/>
            </a:spcBef>
            <a:spcAft>
              <a:spcPct val="15000"/>
            </a:spcAft>
            <a:buChar char="••"/>
          </a:pPr>
          <a:r>
            <a:rPr lang="en-US" sz="3300" kern="1200" dirty="0" smtClean="0"/>
            <a:t>Soul</a:t>
          </a:r>
          <a:endParaRPr lang="en-US" sz="3300" kern="1200" dirty="0"/>
        </a:p>
      </dsp:txBody>
      <dsp:txXfrm>
        <a:off x="3734304" y="1143001"/>
        <a:ext cx="1767140" cy="1178093"/>
      </dsp:txXfrm>
    </dsp:sp>
    <dsp:sp modelId="{BCAFC689-2195-4DDC-B0AA-022A55373E63}">
      <dsp:nvSpPr>
        <dsp:cNvPr id="0" name=""/>
        <dsp:cNvSpPr/>
      </dsp:nvSpPr>
      <dsp:spPr>
        <a:xfrm>
          <a:off x="2438401" y="2936705"/>
          <a:ext cx="1178093" cy="1178093"/>
        </a:xfrm>
        <a:prstGeom prst="ellipse">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32385" tIns="32385" rIns="32385" bIns="32385" numCol="1" spcCol="1270" anchor="ctr" anchorCtr="0">
          <a:noAutofit/>
        </a:bodyPr>
        <a:lstStyle/>
        <a:p>
          <a:pPr lvl="0" algn="ctr" defTabSz="2266950">
            <a:lnSpc>
              <a:spcPct val="90000"/>
            </a:lnSpc>
            <a:spcBef>
              <a:spcPct val="0"/>
            </a:spcBef>
            <a:spcAft>
              <a:spcPct val="35000"/>
            </a:spcAft>
          </a:pPr>
          <a:r>
            <a:rPr lang="zh-CN" altLang="en-US" sz="5100" b="1" kern="1200" dirty="0" smtClean="0">
              <a:ln>
                <a:solidFill>
                  <a:sysClr val="windowText" lastClr="000000"/>
                </a:solidFill>
              </a:ln>
              <a:solidFill>
                <a:srgbClr val="FFFF00"/>
              </a:solidFill>
              <a:effectLst>
                <a:outerShdw blurRad="38100" dist="38100" dir="2700000" algn="tl">
                  <a:srgbClr val="000000">
                    <a:alpha val="43137"/>
                  </a:srgbClr>
                </a:outerShdw>
              </a:effectLst>
            </a:rPr>
            <a:t>智</a:t>
          </a:r>
          <a:endParaRPr lang="en-US" sz="5100" b="1" kern="1200" dirty="0">
            <a:ln>
              <a:solidFill>
                <a:sysClr val="windowText" lastClr="000000"/>
              </a:solidFill>
            </a:ln>
            <a:solidFill>
              <a:srgbClr val="FFFF00"/>
            </a:solidFill>
            <a:effectLst>
              <a:outerShdw blurRad="38100" dist="38100" dir="2700000" algn="tl">
                <a:srgbClr val="000000">
                  <a:alpha val="43137"/>
                </a:srgbClr>
              </a:outerShdw>
            </a:effectLst>
          </a:endParaRPr>
        </a:p>
      </dsp:txBody>
      <dsp:txXfrm>
        <a:off x="2438401" y="2936705"/>
        <a:ext cx="1178093" cy="1178093"/>
      </dsp:txXfrm>
    </dsp:sp>
    <dsp:sp modelId="{C700CB45-A0AF-4F55-AA95-9817A07CC85C}">
      <dsp:nvSpPr>
        <dsp:cNvPr id="0" name=""/>
        <dsp:cNvSpPr/>
      </dsp:nvSpPr>
      <dsp:spPr>
        <a:xfrm>
          <a:off x="3734304" y="2936705"/>
          <a:ext cx="1767140" cy="1178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466850">
            <a:lnSpc>
              <a:spcPct val="90000"/>
            </a:lnSpc>
            <a:spcBef>
              <a:spcPct val="0"/>
            </a:spcBef>
            <a:spcAft>
              <a:spcPct val="15000"/>
            </a:spcAft>
            <a:buChar char="••"/>
          </a:pPr>
          <a:r>
            <a:rPr lang="en-US" sz="3300" kern="1200" dirty="0" smtClean="0"/>
            <a:t>Mind</a:t>
          </a:r>
          <a:endParaRPr lang="en-US" sz="3300" kern="1200" dirty="0"/>
        </a:p>
      </dsp:txBody>
      <dsp:txXfrm>
        <a:off x="3734304" y="2936705"/>
        <a:ext cx="1767140" cy="1178093"/>
      </dsp:txXfrm>
    </dsp:sp>
    <dsp:sp modelId="{220A3A61-80D0-4C30-9CC1-4059681FCC86}">
      <dsp:nvSpPr>
        <dsp:cNvPr id="0" name=""/>
        <dsp:cNvSpPr/>
      </dsp:nvSpPr>
      <dsp:spPr>
        <a:xfrm>
          <a:off x="726909" y="4038600"/>
          <a:ext cx="1178093" cy="1178093"/>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32385" tIns="32385" rIns="32385" bIns="32385" numCol="1" spcCol="1270" anchor="ctr" anchorCtr="0">
          <a:noAutofit/>
        </a:bodyPr>
        <a:lstStyle/>
        <a:p>
          <a:pPr lvl="0" algn="ctr" defTabSz="2266950">
            <a:lnSpc>
              <a:spcPct val="90000"/>
            </a:lnSpc>
            <a:spcBef>
              <a:spcPct val="0"/>
            </a:spcBef>
            <a:spcAft>
              <a:spcPct val="35000"/>
            </a:spcAft>
          </a:pPr>
          <a:r>
            <a:rPr lang="zh-CN" altLang="en-US" sz="5100" b="1" kern="1200" dirty="0" smtClean="0">
              <a:ln>
                <a:solidFill>
                  <a:sysClr val="windowText" lastClr="000000"/>
                </a:solidFill>
              </a:ln>
              <a:solidFill>
                <a:srgbClr val="FFFF00"/>
              </a:solidFill>
              <a:effectLst>
                <a:outerShdw blurRad="38100" dist="38100" dir="2700000" algn="tl">
                  <a:srgbClr val="000000">
                    <a:alpha val="43137"/>
                  </a:srgbClr>
                </a:outerShdw>
              </a:effectLst>
            </a:rPr>
            <a:t>体</a:t>
          </a:r>
          <a:endParaRPr lang="en-US" sz="5100" b="1" kern="1200" dirty="0">
            <a:ln>
              <a:solidFill>
                <a:sysClr val="windowText" lastClr="000000"/>
              </a:solidFill>
            </a:ln>
            <a:solidFill>
              <a:srgbClr val="FFFF00"/>
            </a:solidFill>
            <a:effectLst>
              <a:outerShdw blurRad="38100" dist="38100" dir="2700000" algn="tl">
                <a:srgbClr val="000000">
                  <a:alpha val="43137"/>
                </a:srgbClr>
              </a:outerShdw>
            </a:effectLst>
          </a:endParaRPr>
        </a:p>
      </dsp:txBody>
      <dsp:txXfrm>
        <a:off x="726909" y="4038600"/>
        <a:ext cx="1178093" cy="1178093"/>
      </dsp:txXfrm>
    </dsp:sp>
    <dsp:sp modelId="{34FBA4DF-D0D1-4DCE-933A-D19331F2680F}">
      <dsp:nvSpPr>
        <dsp:cNvPr id="0" name=""/>
        <dsp:cNvSpPr/>
      </dsp:nvSpPr>
      <dsp:spPr>
        <a:xfrm>
          <a:off x="2022812" y="4038600"/>
          <a:ext cx="1767140" cy="1178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466850">
            <a:lnSpc>
              <a:spcPct val="90000"/>
            </a:lnSpc>
            <a:spcBef>
              <a:spcPct val="0"/>
            </a:spcBef>
            <a:spcAft>
              <a:spcPct val="15000"/>
            </a:spcAft>
            <a:buChar char="••"/>
          </a:pPr>
          <a:r>
            <a:rPr lang="en-US" sz="3300" kern="1200" dirty="0" smtClean="0"/>
            <a:t>Strength</a:t>
          </a:r>
          <a:endParaRPr lang="en-US" sz="3300" kern="1200" dirty="0"/>
        </a:p>
      </dsp:txBody>
      <dsp:txXfrm>
        <a:off x="2022812" y="4038600"/>
        <a:ext cx="1767140" cy="1178093"/>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3E89DB-1D8D-494D-86FA-F234DF7FCBBF}" type="datetimeFigureOut">
              <a:rPr lang="en-US" smtClean="0"/>
              <a:pPr/>
              <a:t>8/24/2019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A6EC56-F3F1-43F1-B8C4-272E8FC2933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A6AEAD-FFE7-4ADE-A575-376C9D8B43CE}" type="datetimeFigureOut">
              <a:rPr lang="en-US" smtClean="0"/>
              <a:pPr/>
              <a:t>8/24/2019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89DA4B-47E3-4B1C-BAA5-0E203E8E062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A6AEAD-FFE7-4ADE-A575-376C9D8B43CE}" type="datetimeFigureOut">
              <a:rPr lang="en-US" smtClean="0"/>
              <a:pPr/>
              <a:t>8/24/2019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89DA4B-47E3-4B1C-BAA5-0E203E8E062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A6AEAD-FFE7-4ADE-A575-376C9D8B43CE}" type="datetimeFigureOut">
              <a:rPr lang="en-US" smtClean="0"/>
              <a:pPr/>
              <a:t>8/24/2019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89DA4B-47E3-4B1C-BAA5-0E203E8E062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A6AEAD-FFE7-4ADE-A575-376C9D8B43CE}" type="datetimeFigureOut">
              <a:rPr lang="en-US" smtClean="0"/>
              <a:pPr/>
              <a:t>8/24/2019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89DA4B-47E3-4B1C-BAA5-0E203E8E062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A6AEAD-FFE7-4ADE-A575-376C9D8B43CE}" type="datetimeFigureOut">
              <a:rPr lang="en-US" smtClean="0"/>
              <a:pPr/>
              <a:t>8/24/2019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89DA4B-47E3-4B1C-BAA5-0E203E8E062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A6AEAD-FFE7-4ADE-A575-376C9D8B43CE}" type="datetimeFigureOut">
              <a:rPr lang="en-US" smtClean="0"/>
              <a:pPr/>
              <a:t>8/24/2019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89DA4B-47E3-4B1C-BAA5-0E203E8E062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A6AEAD-FFE7-4ADE-A575-376C9D8B43CE}" type="datetimeFigureOut">
              <a:rPr lang="en-US" smtClean="0"/>
              <a:pPr/>
              <a:t>8/24/2019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E89DA4B-47E3-4B1C-BAA5-0E203E8E062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A6AEAD-FFE7-4ADE-A575-376C9D8B43CE}" type="datetimeFigureOut">
              <a:rPr lang="en-US" smtClean="0"/>
              <a:pPr/>
              <a:t>8/24/2019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E89DA4B-47E3-4B1C-BAA5-0E203E8E062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6AEAD-FFE7-4ADE-A575-376C9D8B43CE}" type="datetimeFigureOut">
              <a:rPr lang="en-US" smtClean="0"/>
              <a:pPr/>
              <a:t>8/24/2019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E89DA4B-47E3-4B1C-BAA5-0E203E8E062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A6AEAD-FFE7-4ADE-A575-376C9D8B43CE}" type="datetimeFigureOut">
              <a:rPr lang="en-US" smtClean="0"/>
              <a:pPr/>
              <a:t>8/24/2019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89DA4B-47E3-4B1C-BAA5-0E203E8E062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A6AEAD-FFE7-4ADE-A575-376C9D8B43CE}" type="datetimeFigureOut">
              <a:rPr lang="en-US" smtClean="0"/>
              <a:pPr/>
              <a:t>8/24/2019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89DA4B-47E3-4B1C-BAA5-0E203E8E062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A6AEAD-FFE7-4ADE-A575-376C9D8B43CE}" type="datetimeFigureOut">
              <a:rPr lang="en-US" smtClean="0"/>
              <a:pPr/>
              <a:t>8/24/2019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89DA4B-47E3-4B1C-BAA5-0E203E8E062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gif"/><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5.gif"/><Relationship Id="rId4" Type="http://schemas.openxmlformats.org/officeDocument/2006/relationships/diagramLayout" Target="../diagrams/layout1.xml"/><Relationship Id="rId9" Type="http://schemas.openxmlformats.org/officeDocument/2006/relationships/image" Target="../media/image14.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image" Target="../media/image15.gif"/><Relationship Id="rId5" Type="http://schemas.openxmlformats.org/officeDocument/2006/relationships/image" Target="../media/image14.gif"/><Relationship Id="rId4" Type="http://schemas.openxmlformats.org/officeDocument/2006/relationships/image" Target="../media/image13.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Autofit/>
          </a:bodyPr>
          <a:lstStyle/>
          <a:p>
            <a:r>
              <a:rPr lang="en-US" sz="9600" dirty="0" smtClean="0">
                <a:latin typeface="Arial Black" pitchFamily="34" charset="0"/>
              </a:rPr>
              <a:t>MARRIAGE</a:t>
            </a:r>
            <a:br>
              <a:rPr lang="en-US" sz="9600" dirty="0" smtClean="0">
                <a:latin typeface="Arial Black" pitchFamily="34" charset="0"/>
              </a:rPr>
            </a:br>
            <a:r>
              <a:rPr lang="zh-CN" altLang="en-US" sz="9600" dirty="0" smtClean="0">
                <a:effectLst>
                  <a:outerShdw blurRad="38100" dist="38100" dir="2700000" algn="tl">
                    <a:srgbClr val="000000">
                      <a:alpha val="43137"/>
                    </a:srgbClr>
                  </a:outerShdw>
                </a:effectLst>
                <a:latin typeface="Arial Black" pitchFamily="34" charset="0"/>
              </a:rPr>
              <a:t>基督徒的婚姻</a:t>
            </a:r>
            <a:endParaRPr lang="en-US" sz="9600" dirty="0">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www.molon.de/galleries/China/Guandong/Shenzhen/Themepark/images01/05%20Chinese%20couple%20posing%20for%20a%20photo.jpg"/>
          <p:cNvPicPr>
            <a:picLocks noChangeAspect="1" noChangeArrowheads="1"/>
          </p:cNvPicPr>
          <p:nvPr/>
        </p:nvPicPr>
        <p:blipFill>
          <a:blip r:embed="rId2" cstate="print"/>
          <a:srcRect/>
          <a:stretch>
            <a:fillRect/>
          </a:stretch>
        </p:blipFill>
        <p:spPr bwMode="auto">
          <a:xfrm>
            <a:off x="5486400" y="1104691"/>
            <a:ext cx="3625699" cy="5448509"/>
          </a:xfrm>
          <a:prstGeom prst="rect">
            <a:avLst/>
          </a:prstGeom>
          <a:solidFill>
            <a:srgbClr val="FFFFFF">
              <a:shade val="85000"/>
            </a:srgbClr>
          </a:solidFill>
          <a:ln w="88900" cap="sq">
            <a:solidFill>
              <a:schemeClr val="bg2">
                <a:lumMod val="2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0" y="0"/>
            <a:ext cx="9144000" cy="1219200"/>
          </a:xfrm>
        </p:spPr>
        <p:style>
          <a:lnRef idx="0">
            <a:schemeClr val="accent3"/>
          </a:lnRef>
          <a:fillRef idx="3">
            <a:schemeClr val="accent3"/>
          </a:fillRef>
          <a:effectRef idx="3">
            <a:schemeClr val="accent3"/>
          </a:effectRef>
          <a:fontRef idx="minor">
            <a:schemeClr val="lt1"/>
          </a:fontRef>
        </p:style>
        <p:txBody>
          <a:bodyPr>
            <a:noAutofit/>
          </a:bodyPr>
          <a:lstStyle/>
          <a:p>
            <a:r>
              <a:rPr lang="zh-CN" altLang="en-US" sz="7200" b="1" dirty="0" smtClean="0">
                <a:ln>
                  <a:solidFill>
                    <a:sysClr val="windowText" lastClr="000000"/>
                  </a:solidFill>
                </a:ln>
                <a:solidFill>
                  <a:srgbClr val="FFFF00"/>
                </a:solidFill>
                <a:effectLst>
                  <a:outerShdw blurRad="38100" dist="38100" dir="2700000" algn="tl">
                    <a:srgbClr val="000000">
                      <a:alpha val="43137"/>
                    </a:srgbClr>
                  </a:outerShdw>
                </a:effectLst>
              </a:rPr>
              <a:t>向教会示范神的爱</a:t>
            </a:r>
            <a:endParaRPr lang="en-US" sz="7200" b="1" dirty="0">
              <a:ln>
                <a:solidFill>
                  <a:sysClr val="windowText" lastClr="000000"/>
                </a:solidFill>
              </a:ln>
              <a:solidFill>
                <a:srgbClr val="FFFF00"/>
              </a:solidFill>
              <a:effectLst>
                <a:outerShdw blurRad="38100" dist="38100" dir="2700000" algn="tl">
                  <a:srgbClr val="000000">
                    <a:alpha val="43137"/>
                  </a:srgbClr>
                </a:outerShdw>
              </a:effectLst>
            </a:endParaRPr>
          </a:p>
        </p:txBody>
      </p:sp>
      <p:sp>
        <p:nvSpPr>
          <p:cNvPr id="3" name="Title 1"/>
          <p:cNvSpPr txBox="1">
            <a:spLocks/>
          </p:cNvSpPr>
          <p:nvPr/>
        </p:nvSpPr>
        <p:spPr>
          <a:xfrm>
            <a:off x="0" y="6400800"/>
            <a:ext cx="9144000" cy="45720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normalizeH="0" baseline="0" noProof="0" dirty="0" smtClean="0">
                <a:solidFill>
                  <a:schemeClr val="bg2">
                    <a:lumMod val="10000"/>
                  </a:schemeClr>
                </a:solidFill>
                <a:uLnTx/>
                <a:uFillTx/>
                <a:latin typeface="+mn-lt"/>
                <a:ea typeface="+mn-ea"/>
                <a:cs typeface="+mn-cs"/>
              </a:rPr>
              <a:t>EXAMPLE GOD’S LOVE to the CHURCH</a:t>
            </a:r>
            <a:endParaRPr kumimoji="0" lang="en-US" sz="3200" b="1" i="0" u="none" strike="noStrike" kern="1200" normalizeH="0" baseline="0" noProof="0" dirty="0">
              <a:solidFill>
                <a:schemeClr val="bg2">
                  <a:lumMod val="10000"/>
                </a:schemeClr>
              </a:solidFill>
              <a:uLnTx/>
              <a:uFillTx/>
              <a:latin typeface="+mn-lt"/>
              <a:ea typeface="+mn-ea"/>
              <a:cs typeface="+mn-cs"/>
            </a:endParaRPr>
          </a:p>
        </p:txBody>
      </p:sp>
      <p:sp>
        <p:nvSpPr>
          <p:cNvPr id="4" name="TextBox 3"/>
          <p:cNvSpPr txBox="1"/>
          <p:nvPr/>
        </p:nvSpPr>
        <p:spPr>
          <a:xfrm>
            <a:off x="0" y="1219200"/>
            <a:ext cx="5410200" cy="5139869"/>
          </a:xfrm>
          <a:prstGeom prst="rect">
            <a:avLst/>
          </a:prstGeom>
          <a:noFill/>
        </p:spPr>
        <p:txBody>
          <a:bodyPr wrap="square" rtlCol="0">
            <a:spAutoFit/>
          </a:bodyPr>
          <a:lstStyle/>
          <a:p>
            <a:pPr marL="114300"/>
            <a:r>
              <a:rPr lang="zh-CN" altLang="en-US" sz="4800" b="1" dirty="0" smtClean="0">
                <a:solidFill>
                  <a:schemeClr val="tx2">
                    <a:lumMod val="50000"/>
                  </a:schemeClr>
                </a:solidFill>
                <a:effectLst>
                  <a:outerShdw blurRad="38100" dist="38100" dir="2700000" algn="tl">
                    <a:srgbClr val="000000">
                      <a:alpha val="43137"/>
                    </a:srgbClr>
                  </a:outerShdw>
                </a:effectLst>
              </a:rPr>
              <a:t>基督徒夫妇需要榜样</a:t>
            </a:r>
            <a:r>
              <a:rPr lang="en-US" altLang="zh-CN" sz="4800" b="1" dirty="0" smtClean="0">
                <a:solidFill>
                  <a:schemeClr val="tx2">
                    <a:lumMod val="50000"/>
                  </a:schemeClr>
                </a:solidFill>
                <a:effectLst>
                  <a:outerShdw blurRad="38100" dist="38100" dir="2700000" algn="tl">
                    <a:srgbClr val="000000">
                      <a:alpha val="43137"/>
                    </a:srgbClr>
                  </a:outerShdw>
                </a:effectLst>
              </a:rPr>
              <a:t>, </a:t>
            </a:r>
            <a:r>
              <a:rPr lang="zh-CN" altLang="en-US" sz="4800" b="1" dirty="0" smtClean="0">
                <a:solidFill>
                  <a:schemeClr val="tx2">
                    <a:lumMod val="50000"/>
                  </a:schemeClr>
                </a:solidFill>
                <a:effectLst>
                  <a:outerShdw blurRad="38100" dist="38100" dir="2700000" algn="tl">
                    <a:srgbClr val="000000">
                      <a:alpha val="43137"/>
                    </a:srgbClr>
                  </a:outerShdw>
                </a:effectLst>
              </a:rPr>
              <a:t>而不只是讲道</a:t>
            </a:r>
            <a:r>
              <a:rPr lang="en-US" altLang="zh-CN" sz="4800" b="1" dirty="0" smtClean="0">
                <a:solidFill>
                  <a:schemeClr val="tx2">
                    <a:lumMod val="50000"/>
                  </a:schemeClr>
                </a:solidFill>
                <a:effectLst>
                  <a:outerShdw blurRad="38100" dist="38100" dir="2700000" algn="tl">
                    <a:srgbClr val="000000">
                      <a:alpha val="43137"/>
                    </a:srgbClr>
                  </a:outerShdw>
                </a:effectLst>
              </a:rPr>
              <a:t>.</a:t>
            </a:r>
            <a:endParaRPr lang="en-US" sz="4800" b="1" dirty="0" smtClean="0">
              <a:solidFill>
                <a:schemeClr val="tx2">
                  <a:lumMod val="50000"/>
                </a:schemeClr>
              </a:solidFill>
              <a:effectLst>
                <a:outerShdw blurRad="38100" dist="38100" dir="2700000" algn="tl">
                  <a:srgbClr val="000000">
                    <a:alpha val="43137"/>
                  </a:srgbClr>
                </a:outerShdw>
              </a:effectLst>
            </a:endParaRPr>
          </a:p>
          <a:p>
            <a:pPr marL="522288" indent="-65088">
              <a:buFont typeface="Arial" charset="0"/>
              <a:buChar char="•"/>
            </a:pPr>
            <a:r>
              <a:rPr lang="en-US" sz="2000" b="1" dirty="0" smtClean="0">
                <a:effectLst>
                  <a:outerShdw blurRad="38100" dist="38100" dir="2700000" algn="tl">
                    <a:srgbClr val="000000">
                      <a:alpha val="43137"/>
                    </a:srgbClr>
                  </a:outerShdw>
                </a:effectLst>
              </a:rPr>
              <a:t> Christian couples need examples,              not just sermons</a:t>
            </a:r>
          </a:p>
          <a:p>
            <a:pPr marL="522288" indent="-65088">
              <a:buFont typeface="Arial" charset="0"/>
              <a:buChar char="•"/>
            </a:pPr>
            <a:endParaRPr lang="en-US" sz="2000" b="1" dirty="0" smtClean="0">
              <a:effectLst>
                <a:outerShdw blurRad="38100" dist="38100" dir="2700000" algn="tl">
                  <a:srgbClr val="000000">
                    <a:alpha val="43137"/>
                  </a:srgbClr>
                </a:outerShdw>
              </a:effectLst>
            </a:endParaRPr>
          </a:p>
          <a:p>
            <a:pPr marL="114300"/>
            <a:r>
              <a:rPr lang="zh-CN" altLang="en-US" sz="4400" b="1" dirty="0" smtClean="0">
                <a:solidFill>
                  <a:schemeClr val="tx2">
                    <a:lumMod val="50000"/>
                  </a:schemeClr>
                </a:solidFill>
                <a:effectLst>
                  <a:outerShdw blurRad="38100" dist="38100" dir="2700000" algn="tl">
                    <a:srgbClr val="000000">
                      <a:alpha val="43137"/>
                    </a:srgbClr>
                  </a:outerShdw>
                </a:effectLst>
              </a:rPr>
              <a:t>你们夫妻如何对待对方会帮助其他人看到耶稣是如何爱他们的</a:t>
            </a:r>
            <a:r>
              <a:rPr lang="en-US" altLang="zh-CN" sz="4400" b="1" dirty="0" smtClean="0">
                <a:solidFill>
                  <a:schemeClr val="tx2">
                    <a:lumMod val="50000"/>
                  </a:schemeClr>
                </a:solidFill>
                <a:effectLst>
                  <a:outerShdw blurRad="38100" dist="38100" dir="2700000" algn="tl">
                    <a:srgbClr val="000000">
                      <a:alpha val="43137"/>
                    </a:srgbClr>
                  </a:outerShdw>
                </a:effectLst>
              </a:rPr>
              <a:t>.</a:t>
            </a:r>
            <a:endParaRPr lang="en-US" sz="4400" b="1" dirty="0" smtClean="0">
              <a:solidFill>
                <a:schemeClr val="tx2">
                  <a:lumMod val="50000"/>
                </a:schemeClr>
              </a:solidFill>
              <a:effectLst>
                <a:outerShdw blurRad="38100" dist="38100" dir="2700000" algn="tl">
                  <a:srgbClr val="000000">
                    <a:alpha val="43137"/>
                  </a:srgbClr>
                </a:outerShdw>
              </a:effectLst>
            </a:endParaRPr>
          </a:p>
          <a:p>
            <a:pPr marL="522288" indent="-65088">
              <a:buFont typeface="Arial" charset="0"/>
              <a:buChar char="•"/>
            </a:pPr>
            <a:r>
              <a:rPr lang="en-US" sz="2000" b="1" dirty="0" smtClean="0">
                <a:effectLst>
                  <a:outerShdw blurRad="38100" dist="38100" dir="2700000" algn="tl">
                    <a:srgbClr val="000000">
                      <a:alpha val="43137"/>
                    </a:srgbClr>
                  </a:outerShdw>
                </a:effectLst>
              </a:rPr>
              <a:t>How you treat each other will help others see how much Jesus loves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dissolve">
                                      <p:cBhvr>
                                        <p:cTn id="13" dur="500"/>
                                        <p:tgtEl>
                                          <p:spTgt spid="4">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dissolve">
                                      <p:cBhvr>
                                        <p:cTn id="1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style>
          <a:lnRef idx="0">
            <a:schemeClr val="accent3"/>
          </a:lnRef>
          <a:fillRef idx="3">
            <a:schemeClr val="accent3"/>
          </a:fillRef>
          <a:effectRef idx="3">
            <a:schemeClr val="accent3"/>
          </a:effectRef>
          <a:fontRef idx="minor">
            <a:schemeClr val="lt1"/>
          </a:fontRef>
        </p:style>
        <p:txBody>
          <a:bodyPr>
            <a:normAutofit/>
          </a:bodyPr>
          <a:lstStyle/>
          <a:p>
            <a:r>
              <a:rPr lang="zh-CN" altLang="en-US" sz="7200" b="1" dirty="0" smtClean="0">
                <a:ln>
                  <a:solidFill>
                    <a:sysClr val="windowText" lastClr="000000"/>
                  </a:solidFill>
                </a:ln>
                <a:solidFill>
                  <a:srgbClr val="FFFF00"/>
                </a:solidFill>
                <a:effectLst>
                  <a:outerShdw blurRad="38100" dist="38100" dir="2700000" algn="tl">
                    <a:srgbClr val="000000">
                      <a:alpha val="43137"/>
                    </a:srgbClr>
                  </a:outerShdw>
                </a:effectLst>
              </a:rPr>
              <a:t>向孩子示范神的爱</a:t>
            </a:r>
            <a:endParaRPr lang="en-US" sz="7200" b="1" dirty="0">
              <a:ln>
                <a:solidFill>
                  <a:sysClr val="windowText" lastClr="000000"/>
                </a:solidFill>
              </a:ln>
              <a:solidFill>
                <a:srgbClr val="FFFF00"/>
              </a:solidFill>
              <a:effectLst>
                <a:outerShdw blurRad="38100" dist="38100" dir="2700000" algn="tl">
                  <a:srgbClr val="000000">
                    <a:alpha val="43137"/>
                  </a:srgbClr>
                </a:outerShdw>
              </a:effectLst>
            </a:endParaRPr>
          </a:p>
        </p:txBody>
      </p:sp>
      <p:sp>
        <p:nvSpPr>
          <p:cNvPr id="4" name="TextBox 3"/>
          <p:cNvSpPr txBox="1"/>
          <p:nvPr/>
        </p:nvSpPr>
        <p:spPr>
          <a:xfrm>
            <a:off x="0" y="1143000"/>
            <a:ext cx="9144000" cy="5324535"/>
          </a:xfrm>
          <a:prstGeom prst="rect">
            <a:avLst/>
          </a:prstGeom>
          <a:noFill/>
        </p:spPr>
        <p:txBody>
          <a:bodyPr wrap="square" rtlCol="0">
            <a:spAutoFit/>
          </a:bodyPr>
          <a:lstStyle/>
          <a:p>
            <a:pPr marL="114300"/>
            <a:r>
              <a:rPr lang="zh-CN" altLang="en-US" sz="4400" b="1" dirty="0" smtClean="0">
                <a:solidFill>
                  <a:schemeClr val="tx2">
                    <a:lumMod val="50000"/>
                  </a:schemeClr>
                </a:solidFill>
                <a:effectLst>
                  <a:outerShdw blurRad="38100" dist="38100" dir="2700000" algn="tl">
                    <a:srgbClr val="000000">
                      <a:alpha val="43137"/>
                    </a:srgbClr>
                  </a:outerShdw>
                </a:effectLst>
              </a:rPr>
              <a:t>人们通过观察他们的父母如何对待彼此</a:t>
            </a:r>
            <a:r>
              <a:rPr lang="en-US" altLang="zh-CN" sz="4400" b="1" dirty="0" smtClean="0">
                <a:solidFill>
                  <a:schemeClr val="tx2">
                    <a:lumMod val="50000"/>
                  </a:schemeClr>
                </a:solidFill>
                <a:effectLst>
                  <a:outerShdw blurRad="38100" dist="38100" dir="2700000" algn="tl">
                    <a:srgbClr val="000000">
                      <a:alpha val="43137"/>
                    </a:srgbClr>
                  </a:outerShdw>
                </a:effectLst>
              </a:rPr>
              <a:t>,</a:t>
            </a:r>
            <a:r>
              <a:rPr lang="zh-CN" altLang="en-US" sz="4400" b="1" dirty="0" smtClean="0">
                <a:solidFill>
                  <a:schemeClr val="tx2">
                    <a:lumMod val="50000"/>
                  </a:schemeClr>
                </a:solidFill>
                <a:effectLst>
                  <a:outerShdw blurRad="38100" dist="38100" dir="2700000" algn="tl">
                    <a:srgbClr val="000000">
                      <a:alpha val="43137"/>
                    </a:srgbClr>
                  </a:outerShdw>
                </a:effectLst>
              </a:rPr>
              <a:t>而选择如何对待自己的配偶</a:t>
            </a:r>
            <a:r>
              <a:rPr lang="en-US" altLang="zh-CN" sz="4400" b="1" dirty="0" smtClean="0">
                <a:solidFill>
                  <a:schemeClr val="tx2">
                    <a:lumMod val="50000"/>
                  </a:schemeClr>
                </a:solidFill>
                <a:effectLst>
                  <a:outerShdw blurRad="38100" dist="38100" dir="2700000" algn="tl">
                    <a:srgbClr val="000000">
                      <a:alpha val="43137"/>
                    </a:srgbClr>
                  </a:outerShdw>
                </a:effectLst>
              </a:rPr>
              <a:t>, </a:t>
            </a:r>
            <a:r>
              <a:rPr lang="zh-CN" altLang="en-US" sz="4400" b="1" dirty="0" smtClean="0">
                <a:solidFill>
                  <a:schemeClr val="tx2">
                    <a:lumMod val="50000"/>
                  </a:schemeClr>
                </a:solidFill>
                <a:effectLst>
                  <a:outerShdw blurRad="38100" dist="38100" dir="2700000" algn="tl">
                    <a:srgbClr val="000000">
                      <a:alpha val="43137"/>
                    </a:srgbClr>
                  </a:outerShdw>
                </a:effectLst>
              </a:rPr>
              <a:t>或者选择不健康的另一极端</a:t>
            </a:r>
            <a:r>
              <a:rPr lang="en-US" altLang="zh-CN" sz="4400" b="1" dirty="0" smtClean="0">
                <a:solidFill>
                  <a:schemeClr val="tx2">
                    <a:lumMod val="50000"/>
                  </a:schemeClr>
                </a:solidFill>
                <a:effectLst>
                  <a:outerShdw blurRad="38100" dist="38100" dir="2700000" algn="tl">
                    <a:srgbClr val="000000">
                      <a:alpha val="43137"/>
                    </a:srgbClr>
                  </a:outerShdw>
                </a:effectLst>
              </a:rPr>
              <a:t>. </a:t>
            </a:r>
            <a:endParaRPr lang="en-US" sz="4400" b="1" dirty="0" smtClean="0">
              <a:solidFill>
                <a:schemeClr val="tx2">
                  <a:lumMod val="50000"/>
                </a:schemeClr>
              </a:solidFill>
              <a:effectLst>
                <a:outerShdw blurRad="38100" dist="38100" dir="2700000" algn="tl">
                  <a:srgbClr val="000000">
                    <a:alpha val="43137"/>
                  </a:srgbClr>
                </a:outerShdw>
              </a:effectLst>
            </a:endParaRPr>
          </a:p>
          <a:p>
            <a:pPr marL="341313" indent="-109538">
              <a:buFont typeface="Arial" charset="0"/>
              <a:buChar char="•"/>
            </a:pPr>
            <a:r>
              <a:rPr lang="en-US" sz="2000" b="1" dirty="0" smtClean="0">
                <a:effectLst>
                  <a:outerShdw blurRad="38100" dist="38100" dir="2700000" algn="tl">
                    <a:srgbClr val="000000">
                      <a:alpha val="43137"/>
                    </a:srgbClr>
                  </a:outerShdw>
                </a:effectLst>
              </a:rPr>
              <a:t>People usually treat their spouse the way that they saw their parents treat each other, or they go to an unhealthy extreme the other way</a:t>
            </a:r>
          </a:p>
          <a:p>
            <a:pPr marL="114300"/>
            <a:r>
              <a:rPr lang="zh-CN" altLang="en-US" sz="3200" b="1" dirty="0" smtClean="0">
                <a:solidFill>
                  <a:schemeClr val="tx2">
                    <a:lumMod val="50000"/>
                  </a:schemeClr>
                </a:solidFill>
                <a:effectLst>
                  <a:outerShdw blurRad="38100" dist="38100" dir="2700000" algn="tl">
                    <a:srgbClr val="000000">
                      <a:alpha val="43137"/>
                    </a:srgbClr>
                  </a:outerShdw>
                </a:effectLst>
              </a:rPr>
              <a:t>如果一个孩子看到的是愤怒的</a:t>
            </a:r>
            <a:r>
              <a:rPr lang="en-US" altLang="zh-CN" sz="3200" b="1" dirty="0" smtClean="0">
                <a:solidFill>
                  <a:schemeClr val="tx2">
                    <a:lumMod val="50000"/>
                  </a:schemeClr>
                </a:solidFill>
                <a:effectLst>
                  <a:outerShdw blurRad="38100" dist="38100" dir="2700000" algn="tl">
                    <a:srgbClr val="000000">
                      <a:alpha val="43137"/>
                    </a:srgbClr>
                  </a:outerShdw>
                </a:effectLst>
              </a:rPr>
              <a:t>,</a:t>
            </a:r>
            <a:r>
              <a:rPr lang="zh-CN" altLang="en-US" sz="3200" b="1" dirty="0" smtClean="0">
                <a:solidFill>
                  <a:schemeClr val="tx2">
                    <a:lumMod val="50000"/>
                  </a:schemeClr>
                </a:solidFill>
                <a:effectLst>
                  <a:outerShdw blurRad="38100" dist="38100" dir="2700000" algn="tl">
                    <a:srgbClr val="000000">
                      <a:alpha val="43137"/>
                    </a:srgbClr>
                  </a:outerShdw>
                </a:effectLst>
              </a:rPr>
              <a:t>懒惰的</a:t>
            </a:r>
            <a:r>
              <a:rPr lang="en-US" altLang="zh-CN" sz="3200" b="1" dirty="0" smtClean="0">
                <a:solidFill>
                  <a:schemeClr val="tx2">
                    <a:lumMod val="50000"/>
                  </a:schemeClr>
                </a:solidFill>
                <a:effectLst>
                  <a:outerShdw blurRad="38100" dist="38100" dir="2700000" algn="tl">
                    <a:srgbClr val="000000">
                      <a:alpha val="43137"/>
                    </a:srgbClr>
                  </a:outerShdw>
                </a:effectLst>
              </a:rPr>
              <a:t>,</a:t>
            </a:r>
            <a:r>
              <a:rPr lang="zh-CN" altLang="en-US" sz="3200" b="1" dirty="0" smtClean="0">
                <a:solidFill>
                  <a:schemeClr val="tx2">
                    <a:lumMod val="50000"/>
                  </a:schemeClr>
                </a:solidFill>
                <a:effectLst>
                  <a:outerShdw blurRad="38100" dist="38100" dir="2700000" algn="tl">
                    <a:srgbClr val="000000">
                      <a:alpha val="43137"/>
                    </a:srgbClr>
                  </a:outerShdw>
                </a:effectLst>
              </a:rPr>
              <a:t>情绪化的</a:t>
            </a:r>
            <a:r>
              <a:rPr lang="en-US" altLang="zh-CN" sz="3200" b="1" dirty="0" smtClean="0">
                <a:solidFill>
                  <a:schemeClr val="tx2">
                    <a:lumMod val="50000"/>
                  </a:schemeClr>
                </a:solidFill>
                <a:effectLst>
                  <a:outerShdw blurRad="38100" dist="38100" dir="2700000" algn="tl">
                    <a:srgbClr val="000000">
                      <a:alpha val="43137"/>
                    </a:srgbClr>
                  </a:outerShdw>
                </a:effectLst>
              </a:rPr>
              <a:t>, </a:t>
            </a:r>
            <a:r>
              <a:rPr lang="zh-CN" altLang="en-US" sz="3200" b="1" dirty="0" smtClean="0">
                <a:solidFill>
                  <a:schemeClr val="tx2">
                    <a:lumMod val="50000"/>
                  </a:schemeClr>
                </a:solidFill>
                <a:effectLst>
                  <a:outerShdw blurRad="38100" dist="38100" dir="2700000" algn="tl">
                    <a:srgbClr val="000000">
                      <a:alpha val="43137"/>
                    </a:srgbClr>
                  </a:outerShdw>
                </a:effectLst>
              </a:rPr>
              <a:t>争吵不休的父母</a:t>
            </a:r>
            <a:r>
              <a:rPr lang="en-US" altLang="zh-CN" sz="3200" b="1" dirty="0" smtClean="0">
                <a:solidFill>
                  <a:schemeClr val="tx2">
                    <a:lumMod val="50000"/>
                  </a:schemeClr>
                </a:solidFill>
                <a:effectLst>
                  <a:outerShdw blurRad="38100" dist="38100" dir="2700000" algn="tl">
                    <a:srgbClr val="000000">
                      <a:alpha val="43137"/>
                    </a:srgbClr>
                  </a:outerShdw>
                </a:effectLst>
              </a:rPr>
              <a:t>, </a:t>
            </a:r>
            <a:r>
              <a:rPr lang="zh-CN" altLang="en-US" sz="3200" b="1" dirty="0" smtClean="0">
                <a:solidFill>
                  <a:schemeClr val="tx2">
                    <a:lumMod val="50000"/>
                  </a:schemeClr>
                </a:solidFill>
                <a:effectLst>
                  <a:outerShdw blurRad="38100" dist="38100" dir="2700000" algn="tl">
                    <a:srgbClr val="000000">
                      <a:alpha val="43137"/>
                    </a:srgbClr>
                  </a:outerShdw>
                </a:effectLst>
              </a:rPr>
              <a:t>当他听到耶稣爱教会如同丈夫爱自己的妻子时会怎么想？</a:t>
            </a:r>
            <a:endParaRPr lang="en-US" sz="3200" b="1" dirty="0" smtClean="0">
              <a:solidFill>
                <a:schemeClr val="tx2">
                  <a:lumMod val="50000"/>
                </a:schemeClr>
              </a:solidFill>
              <a:effectLst>
                <a:outerShdw blurRad="38100" dist="38100" dir="2700000" algn="tl">
                  <a:srgbClr val="000000">
                    <a:alpha val="43137"/>
                  </a:srgbClr>
                </a:outerShdw>
              </a:effectLst>
            </a:endParaRPr>
          </a:p>
          <a:p>
            <a:pPr marL="231775">
              <a:buFont typeface="Arial" charset="0"/>
              <a:buChar char="•"/>
            </a:pPr>
            <a:r>
              <a:rPr lang="en-US" sz="2000" b="1" dirty="0" smtClean="0">
                <a:effectLst>
                  <a:outerShdw blurRad="38100" dist="38100" dir="2700000" algn="tl">
                    <a:srgbClr val="000000">
                      <a:alpha val="43137"/>
                    </a:srgbClr>
                  </a:outerShdw>
                </a:effectLst>
              </a:rPr>
              <a:t>If a child sees angry, unfaithful, lazy, moody, fighting parents,                                  what will he think of when he hears that the love of Jesus for                                   His church is like that of a man for his wife?</a:t>
            </a:r>
          </a:p>
        </p:txBody>
      </p:sp>
      <p:sp>
        <p:nvSpPr>
          <p:cNvPr id="5" name="Title 1"/>
          <p:cNvSpPr txBox="1">
            <a:spLocks/>
          </p:cNvSpPr>
          <p:nvPr/>
        </p:nvSpPr>
        <p:spPr>
          <a:xfrm>
            <a:off x="0" y="6400800"/>
            <a:ext cx="9144000" cy="45720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normalizeH="0" baseline="0" noProof="0" dirty="0" smtClean="0">
                <a:solidFill>
                  <a:schemeClr val="bg2">
                    <a:lumMod val="10000"/>
                  </a:schemeClr>
                </a:solidFill>
                <a:uLnTx/>
                <a:uFillTx/>
                <a:latin typeface="+mn-lt"/>
                <a:ea typeface="+mn-ea"/>
                <a:cs typeface="+mn-cs"/>
              </a:rPr>
              <a:t>EXAMPLE GOD’S LOVE to their CHILDREN</a:t>
            </a:r>
            <a:endParaRPr kumimoji="0" lang="en-US" sz="3200" b="1" i="0" u="none" strike="noStrike" kern="1200" normalizeH="0" baseline="0" noProof="0" dirty="0">
              <a:solidFill>
                <a:schemeClr val="bg2">
                  <a:lumMod val="10000"/>
                </a:schemeClr>
              </a:solidFill>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dissolve">
                                      <p:cBhvr>
                                        <p:cTn id="13" dur="500"/>
                                        <p:tgtEl>
                                          <p:spTgt spid="4">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dissolve">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style>
          <a:lnRef idx="0">
            <a:schemeClr val="accent3"/>
          </a:lnRef>
          <a:fillRef idx="3">
            <a:schemeClr val="accent3"/>
          </a:fillRef>
          <a:effectRef idx="3">
            <a:schemeClr val="accent3"/>
          </a:effectRef>
          <a:fontRef idx="minor">
            <a:schemeClr val="lt1"/>
          </a:fontRef>
        </p:style>
        <p:txBody>
          <a:bodyPr>
            <a:noAutofit/>
          </a:bodyPr>
          <a:lstStyle/>
          <a:p>
            <a:r>
              <a:rPr lang="zh-CN" altLang="en-US" sz="7200" b="1" dirty="0" smtClean="0">
                <a:ln>
                  <a:solidFill>
                    <a:sysClr val="windowText" lastClr="000000"/>
                  </a:solidFill>
                </a:ln>
                <a:solidFill>
                  <a:srgbClr val="FFFF00"/>
                </a:solidFill>
                <a:effectLst>
                  <a:outerShdw blurRad="38100" dist="38100" dir="2700000" algn="tl">
                    <a:srgbClr val="000000">
                      <a:alpha val="43137"/>
                    </a:srgbClr>
                  </a:outerShdw>
                </a:effectLst>
              </a:rPr>
              <a:t>向世界示范神的爱</a:t>
            </a:r>
            <a:endParaRPr lang="en-US" sz="7200" b="1" dirty="0">
              <a:ln>
                <a:solidFill>
                  <a:sysClr val="windowText" lastClr="000000"/>
                </a:solidFill>
              </a:ln>
              <a:solidFill>
                <a:srgbClr val="FFFF00"/>
              </a:solidFill>
              <a:effectLst>
                <a:outerShdw blurRad="38100" dist="38100" dir="2700000" algn="tl">
                  <a:srgbClr val="000000">
                    <a:alpha val="43137"/>
                  </a:srgbClr>
                </a:outerShdw>
              </a:effectLst>
            </a:endParaRPr>
          </a:p>
        </p:txBody>
      </p:sp>
      <p:sp>
        <p:nvSpPr>
          <p:cNvPr id="4" name="TextBox 3"/>
          <p:cNvSpPr txBox="1"/>
          <p:nvPr/>
        </p:nvSpPr>
        <p:spPr>
          <a:xfrm>
            <a:off x="0" y="1387019"/>
            <a:ext cx="9144000" cy="4708981"/>
          </a:xfrm>
          <a:prstGeom prst="rect">
            <a:avLst/>
          </a:prstGeom>
          <a:noFill/>
        </p:spPr>
        <p:txBody>
          <a:bodyPr wrap="square" rtlCol="0">
            <a:spAutoFit/>
          </a:bodyPr>
          <a:lstStyle/>
          <a:p>
            <a:pPr marL="114300"/>
            <a:r>
              <a:rPr lang="zh-CN" altLang="en-US" sz="4000" b="1" dirty="0" smtClean="0">
                <a:solidFill>
                  <a:srgbClr val="C00000"/>
                </a:solidFill>
                <a:effectLst>
                  <a:outerShdw blurRad="38100" dist="38100" dir="2700000" algn="tl">
                    <a:srgbClr val="000000">
                      <a:alpha val="43137"/>
                    </a:srgbClr>
                  </a:outerShdw>
                </a:effectLst>
              </a:rPr>
              <a:t>一个非基督徒看到你的婚姻会说什么？</a:t>
            </a:r>
            <a:endParaRPr lang="en-US" sz="4000" b="1" dirty="0" smtClean="0">
              <a:solidFill>
                <a:srgbClr val="C00000"/>
              </a:solidFill>
              <a:effectLst>
                <a:outerShdw blurRad="38100" dist="38100" dir="2700000" algn="tl">
                  <a:srgbClr val="000000">
                    <a:alpha val="43137"/>
                  </a:srgbClr>
                </a:outerShdw>
              </a:effectLst>
            </a:endParaRPr>
          </a:p>
          <a:p>
            <a:pPr marL="522288" indent="-65088">
              <a:buFont typeface="Arial" charset="0"/>
              <a:buChar char="•"/>
            </a:pPr>
            <a:r>
              <a:rPr lang="en-US" sz="2000" b="1" dirty="0" smtClean="0">
                <a:effectLst>
                  <a:outerShdw blurRad="38100" dist="38100" dir="2700000" algn="tl">
                    <a:srgbClr val="000000">
                      <a:alpha val="43137"/>
                    </a:srgbClr>
                  </a:outerShdw>
                </a:effectLst>
              </a:rPr>
              <a:t>What would a non-Christian looking at your marriage say?</a:t>
            </a:r>
          </a:p>
          <a:p>
            <a:pPr marL="522288" indent="-65088"/>
            <a:endParaRPr lang="en-US" sz="2000" b="1" dirty="0" smtClean="0">
              <a:effectLst>
                <a:outerShdw blurRad="38100" dist="38100" dir="2700000" algn="tl">
                  <a:srgbClr val="000000">
                    <a:alpha val="43137"/>
                  </a:srgbClr>
                </a:outerShdw>
              </a:effectLst>
            </a:endParaRPr>
          </a:p>
          <a:p>
            <a:pPr marL="114300"/>
            <a:r>
              <a:rPr lang="en-US" sz="4000" b="1" dirty="0" smtClean="0">
                <a:solidFill>
                  <a:schemeClr val="tx2">
                    <a:lumMod val="50000"/>
                  </a:schemeClr>
                </a:solidFill>
                <a:effectLst>
                  <a:outerShdw blurRad="38100" dist="38100" dir="2700000" algn="tl">
                    <a:srgbClr val="000000">
                      <a:alpha val="43137"/>
                    </a:srgbClr>
                  </a:outerShdw>
                </a:effectLst>
              </a:rPr>
              <a:t>“</a:t>
            </a:r>
            <a:r>
              <a:rPr lang="zh-CN" altLang="en-US" sz="4000" b="1" dirty="0" smtClean="0">
                <a:solidFill>
                  <a:schemeClr val="tx2">
                    <a:lumMod val="50000"/>
                  </a:schemeClr>
                </a:solidFill>
                <a:effectLst>
                  <a:outerShdw blurRad="38100" dist="38100" dir="2700000" algn="tl">
                    <a:srgbClr val="000000">
                      <a:alpha val="43137"/>
                    </a:srgbClr>
                  </a:outerShdw>
                </a:effectLst>
              </a:rPr>
              <a:t>如果基督能使我的婚姻变得像他们那样</a:t>
            </a:r>
            <a:r>
              <a:rPr lang="en-US" altLang="zh-CN" sz="4000" b="1" dirty="0" smtClean="0">
                <a:solidFill>
                  <a:schemeClr val="tx2">
                    <a:lumMod val="50000"/>
                  </a:schemeClr>
                </a:solidFill>
                <a:effectLst>
                  <a:outerShdw blurRad="38100" dist="38100" dir="2700000" algn="tl">
                    <a:srgbClr val="000000">
                      <a:alpha val="43137"/>
                    </a:srgbClr>
                  </a:outerShdw>
                </a:effectLst>
              </a:rPr>
              <a:t>,</a:t>
            </a:r>
            <a:r>
              <a:rPr lang="zh-CN" altLang="en-US" sz="4000" b="1" dirty="0" smtClean="0">
                <a:solidFill>
                  <a:schemeClr val="tx2">
                    <a:lumMod val="50000"/>
                  </a:schemeClr>
                </a:solidFill>
                <a:effectLst>
                  <a:outerShdw blurRad="38100" dist="38100" dir="2700000" algn="tl">
                    <a:srgbClr val="000000">
                      <a:alpha val="43137"/>
                    </a:srgbClr>
                  </a:outerShdw>
                </a:effectLst>
              </a:rPr>
              <a:t>我也希望拥有耶稣</a:t>
            </a:r>
            <a:r>
              <a:rPr lang="en-US" altLang="zh-CN" sz="4000" b="1" dirty="0" smtClean="0">
                <a:solidFill>
                  <a:schemeClr val="tx2">
                    <a:lumMod val="50000"/>
                  </a:schemeClr>
                </a:solidFill>
                <a:effectLst>
                  <a:outerShdw blurRad="38100" dist="38100" dir="2700000" algn="tl">
                    <a:srgbClr val="000000">
                      <a:alpha val="43137"/>
                    </a:srgbClr>
                  </a:outerShdw>
                </a:effectLst>
              </a:rPr>
              <a:t>!</a:t>
            </a:r>
            <a:r>
              <a:rPr lang="en-US" sz="4000" b="1" dirty="0" smtClean="0">
                <a:solidFill>
                  <a:schemeClr val="tx2">
                    <a:lumMod val="50000"/>
                  </a:schemeClr>
                </a:solidFill>
                <a:effectLst>
                  <a:outerShdw blurRad="38100" dist="38100" dir="2700000" algn="tl">
                    <a:srgbClr val="000000">
                      <a:alpha val="43137"/>
                    </a:srgbClr>
                  </a:outerShdw>
                </a:effectLst>
              </a:rPr>
              <a:t>”</a:t>
            </a:r>
          </a:p>
          <a:p>
            <a:pPr marL="573088" lvl="2" indent="-107950">
              <a:buFont typeface="Arial" charset="0"/>
              <a:buChar char="•"/>
            </a:pPr>
            <a:r>
              <a:rPr lang="en-US" sz="2000" b="1" dirty="0" smtClean="0">
                <a:effectLst>
                  <a:outerShdw blurRad="38100" dist="38100" dir="2700000" algn="tl">
                    <a:srgbClr val="000000">
                      <a:alpha val="43137"/>
                    </a:srgbClr>
                  </a:outerShdw>
                </a:effectLst>
              </a:rPr>
              <a:t> “If Christ can make my marriage like theirs, I want Him in my life!”</a:t>
            </a:r>
          </a:p>
          <a:p>
            <a:pPr marL="573088" lvl="2" indent="-107950"/>
            <a:endParaRPr lang="en-US" sz="2000" b="1" dirty="0" smtClean="0">
              <a:effectLst>
                <a:outerShdw blurRad="38100" dist="38100" dir="2700000" algn="tl">
                  <a:srgbClr val="000000">
                    <a:alpha val="43137"/>
                  </a:srgbClr>
                </a:outerShdw>
              </a:effectLst>
            </a:endParaRPr>
          </a:p>
          <a:p>
            <a:pPr marL="114300"/>
            <a:r>
              <a:rPr lang="zh-CN" altLang="en-US" sz="4000" b="1" dirty="0" smtClean="0">
                <a:solidFill>
                  <a:schemeClr val="tx2">
                    <a:lumMod val="50000"/>
                  </a:schemeClr>
                </a:solidFill>
                <a:effectLst>
                  <a:outerShdw blurRad="38100" dist="38100" dir="2700000" algn="tl">
                    <a:srgbClr val="000000">
                      <a:alpha val="43137"/>
                    </a:srgbClr>
                  </a:outerShdw>
                </a:effectLst>
              </a:rPr>
              <a:t>或者</a:t>
            </a:r>
            <a:r>
              <a:rPr lang="en-US" altLang="zh-CN" sz="4000" b="1" dirty="0" smtClean="0">
                <a:solidFill>
                  <a:schemeClr val="tx2">
                    <a:lumMod val="50000"/>
                  </a:schemeClr>
                </a:solidFill>
                <a:effectLst>
                  <a:outerShdw blurRad="38100" dist="38100" dir="2700000" algn="tl">
                    <a:srgbClr val="000000">
                      <a:alpha val="43137"/>
                    </a:srgbClr>
                  </a:outerShdw>
                </a:effectLst>
              </a:rPr>
              <a:t> “</a:t>
            </a:r>
            <a:r>
              <a:rPr lang="zh-CN" altLang="en-US" sz="4000" b="1" dirty="0" smtClean="0">
                <a:solidFill>
                  <a:schemeClr val="tx2">
                    <a:lumMod val="50000"/>
                  </a:schemeClr>
                </a:solidFill>
                <a:effectLst>
                  <a:outerShdw blurRad="38100" dist="38100" dir="2700000" algn="tl">
                    <a:srgbClr val="000000">
                      <a:alpha val="43137"/>
                    </a:srgbClr>
                  </a:outerShdw>
                </a:effectLst>
              </a:rPr>
              <a:t>他们说耶稣给了他们一颗新心</a:t>
            </a:r>
            <a:r>
              <a:rPr lang="en-US" altLang="zh-CN" sz="4000" b="1" dirty="0" smtClean="0">
                <a:solidFill>
                  <a:schemeClr val="tx2">
                    <a:lumMod val="50000"/>
                  </a:schemeClr>
                </a:solidFill>
                <a:effectLst>
                  <a:outerShdw blurRad="38100" dist="38100" dir="2700000" algn="tl">
                    <a:srgbClr val="000000">
                      <a:alpha val="43137"/>
                    </a:srgbClr>
                  </a:outerShdw>
                </a:effectLst>
              </a:rPr>
              <a:t>, </a:t>
            </a:r>
            <a:r>
              <a:rPr lang="zh-CN" altLang="en-US" sz="4000" b="1" dirty="0" smtClean="0">
                <a:solidFill>
                  <a:schemeClr val="tx2">
                    <a:lumMod val="50000"/>
                  </a:schemeClr>
                </a:solidFill>
                <a:effectLst>
                  <a:outerShdw blurRad="38100" dist="38100" dir="2700000" algn="tl">
                    <a:srgbClr val="000000">
                      <a:alpha val="43137"/>
                    </a:srgbClr>
                  </a:outerShdw>
                </a:effectLst>
              </a:rPr>
              <a:t>可我并没有看见。</a:t>
            </a:r>
            <a:r>
              <a:rPr lang="en-US" altLang="zh-CN" sz="4000" b="1" dirty="0" smtClean="0">
                <a:solidFill>
                  <a:schemeClr val="tx2">
                    <a:lumMod val="50000"/>
                  </a:schemeClr>
                </a:solidFill>
                <a:effectLst>
                  <a:outerShdw blurRad="38100" dist="38100" dir="2700000" algn="tl">
                    <a:srgbClr val="000000">
                      <a:alpha val="43137"/>
                    </a:srgbClr>
                  </a:outerShdw>
                </a:effectLst>
              </a:rPr>
              <a:t>”</a:t>
            </a:r>
            <a:endParaRPr lang="en-US" sz="4000" b="1" dirty="0" smtClean="0">
              <a:solidFill>
                <a:schemeClr val="tx2">
                  <a:lumMod val="50000"/>
                </a:schemeClr>
              </a:solidFill>
              <a:effectLst>
                <a:outerShdw blurRad="38100" dist="38100" dir="2700000" algn="tl">
                  <a:srgbClr val="000000">
                    <a:alpha val="43137"/>
                  </a:srgbClr>
                </a:outerShdw>
              </a:effectLst>
            </a:endParaRPr>
          </a:p>
          <a:p>
            <a:pPr marL="573088" lvl="2" indent="-107950">
              <a:buFont typeface="Arial" charset="0"/>
              <a:buChar char="•"/>
            </a:pPr>
            <a:r>
              <a:rPr lang="en-US" sz="2000" b="1" dirty="0" smtClean="0">
                <a:effectLst>
                  <a:outerShdw blurRad="38100" dist="38100" dir="2700000" algn="tl">
                    <a:srgbClr val="000000">
                      <a:alpha val="43137"/>
                    </a:srgbClr>
                  </a:outerShdw>
                </a:effectLst>
              </a:rPr>
              <a:t>OR “They say Jesus creates a new heart in them but I just don’t see it.” </a:t>
            </a:r>
          </a:p>
        </p:txBody>
      </p:sp>
      <p:sp>
        <p:nvSpPr>
          <p:cNvPr id="5" name="Title 1"/>
          <p:cNvSpPr txBox="1">
            <a:spLocks/>
          </p:cNvSpPr>
          <p:nvPr/>
        </p:nvSpPr>
        <p:spPr>
          <a:xfrm>
            <a:off x="0" y="6400800"/>
            <a:ext cx="9144000" cy="45720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normalizeH="0" baseline="0" noProof="0" dirty="0" smtClean="0">
                <a:solidFill>
                  <a:schemeClr val="bg2">
                    <a:lumMod val="10000"/>
                  </a:schemeClr>
                </a:solidFill>
                <a:uLnTx/>
                <a:uFillTx/>
                <a:latin typeface="+mn-lt"/>
                <a:ea typeface="+mn-ea"/>
                <a:cs typeface="+mn-cs"/>
              </a:rPr>
              <a:t>EXAMPLE GOD’S LOVE to the WORLD</a:t>
            </a:r>
            <a:endParaRPr kumimoji="0" lang="en-US" sz="3200" b="1" i="0" u="none" strike="noStrike" kern="1200" normalizeH="0" baseline="0" noProof="0" dirty="0">
              <a:solidFill>
                <a:schemeClr val="bg2">
                  <a:lumMod val="10000"/>
                </a:schemeClr>
              </a:solidFill>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dissolve">
                                      <p:cBhvr>
                                        <p:cTn id="13" dur="500"/>
                                        <p:tgtEl>
                                          <p:spTgt spid="4">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dissolve">
                                      <p:cBhvr>
                                        <p:cTn id="16" dur="500"/>
                                        <p:tgtEl>
                                          <p:spTgt spid="4">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dissolve">
                                      <p:cBhvr>
                                        <p:cTn id="19" dur="500"/>
                                        <p:tgtEl>
                                          <p:spTgt spid="4">
                                            <p:txEl>
                                              <p:pRg st="6" end="6"/>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dissolve">
                                      <p:cBhvr>
                                        <p:cTn id="2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j2.jpg"/>
          <p:cNvPicPr>
            <a:picLocks noChangeAspect="1"/>
          </p:cNvPicPr>
          <p:nvPr/>
        </p:nvPicPr>
        <p:blipFill>
          <a:blip r:embed="rId2" cstate="print"/>
          <a:stretch>
            <a:fillRect/>
          </a:stretch>
        </p:blipFill>
        <p:spPr>
          <a:xfrm>
            <a:off x="5562600" y="1098430"/>
            <a:ext cx="3657600" cy="56071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0" y="0"/>
            <a:ext cx="9144000" cy="1066800"/>
          </a:xfrm>
        </p:spPr>
        <p:style>
          <a:lnRef idx="0">
            <a:schemeClr val="accent1"/>
          </a:lnRef>
          <a:fillRef idx="3">
            <a:schemeClr val="accent1"/>
          </a:fillRef>
          <a:effectRef idx="3">
            <a:schemeClr val="accent1"/>
          </a:effectRef>
          <a:fontRef idx="minor">
            <a:schemeClr val="lt1"/>
          </a:fontRef>
        </p:style>
        <p:txBody>
          <a:bodyPr>
            <a:normAutofit/>
          </a:bodyPr>
          <a:lstStyle/>
          <a:p>
            <a:r>
              <a:rPr lang="zh-CN" altLang="en-US" sz="6000" b="1" dirty="0" smtClean="0">
                <a:ln>
                  <a:solidFill>
                    <a:sysClr val="windowText" lastClr="000000"/>
                  </a:solidFill>
                </a:ln>
                <a:solidFill>
                  <a:srgbClr val="FFFF00"/>
                </a:solidFill>
                <a:effectLst>
                  <a:outerShdw blurRad="38100" dist="38100" dir="2700000" algn="tl">
                    <a:srgbClr val="000000">
                      <a:alpha val="43137"/>
                    </a:srgbClr>
                  </a:outerShdw>
                </a:effectLst>
              </a:rPr>
              <a:t>今天的内容概要</a:t>
            </a:r>
            <a:endParaRPr lang="en-US" sz="6000" b="1" dirty="0">
              <a:ln>
                <a:solidFill>
                  <a:sysClr val="windowText" lastClr="000000"/>
                </a:solidFill>
              </a:ln>
              <a:solidFill>
                <a:srgbClr val="FFFF00"/>
              </a:solidFill>
              <a:effectLst>
                <a:outerShdw blurRad="38100" dist="38100" dir="2700000" algn="tl">
                  <a:srgbClr val="000000">
                    <a:alpha val="43137"/>
                  </a:srgbClr>
                </a:outerShdw>
              </a:effectLst>
            </a:endParaRPr>
          </a:p>
        </p:txBody>
      </p:sp>
      <p:sp>
        <p:nvSpPr>
          <p:cNvPr id="3" name="Title 1"/>
          <p:cNvSpPr txBox="1">
            <a:spLocks/>
          </p:cNvSpPr>
          <p:nvPr/>
        </p:nvSpPr>
        <p:spPr>
          <a:xfrm>
            <a:off x="0" y="6400800"/>
            <a:ext cx="9144000" cy="4572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b">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normalizeH="0" baseline="0" noProof="0" dirty="0" smtClean="0">
                <a:solidFill>
                  <a:schemeClr val="tx1"/>
                </a:solidFill>
                <a:effectLst>
                  <a:outerShdw blurRad="38100" dist="38100" dir="2700000" algn="tl">
                    <a:srgbClr val="000000">
                      <a:alpha val="43137"/>
                    </a:srgbClr>
                  </a:outerShdw>
                </a:effectLst>
                <a:uLnTx/>
                <a:uFillTx/>
                <a:latin typeface="+mn-lt"/>
                <a:ea typeface="+mn-ea"/>
                <a:cs typeface="+mn-cs"/>
              </a:rPr>
              <a:t>TODAY’S OUTLINE</a:t>
            </a:r>
            <a:endParaRPr kumimoji="0" lang="en-US" sz="3200" b="1" i="0" u="none" strike="noStrike" kern="1200" normalizeH="0" baseline="0" noProof="0" dirty="0">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4" name="TextBox 3"/>
          <p:cNvSpPr txBox="1"/>
          <p:nvPr/>
        </p:nvSpPr>
        <p:spPr>
          <a:xfrm>
            <a:off x="152400" y="1295400"/>
            <a:ext cx="5181600" cy="4955203"/>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14300"/>
            <a:r>
              <a:rPr lang="zh-CN" altLang="en-US" sz="7200" b="1" dirty="0" smtClean="0">
                <a:solidFill>
                  <a:srgbClr val="C00000"/>
                </a:solidFill>
                <a:effectLst>
                  <a:outerShdw blurRad="38100" dist="38100" dir="2700000" algn="tl">
                    <a:srgbClr val="000000">
                      <a:alpha val="43137"/>
                    </a:srgbClr>
                  </a:outerShdw>
                </a:effectLst>
              </a:rPr>
              <a:t>丈夫的角色</a:t>
            </a:r>
            <a:endParaRPr lang="en-US" sz="7200" b="1" dirty="0" smtClean="0">
              <a:solidFill>
                <a:srgbClr val="C00000"/>
              </a:solidFill>
              <a:effectLst>
                <a:outerShdw blurRad="38100" dist="38100" dir="2700000" algn="tl">
                  <a:srgbClr val="000000">
                    <a:alpha val="43137"/>
                  </a:srgbClr>
                </a:outerShdw>
              </a:effectLst>
            </a:endParaRPr>
          </a:p>
          <a:p>
            <a:pPr marL="522288" indent="-65088">
              <a:buFont typeface="Arial" charset="0"/>
              <a:buChar char="•"/>
            </a:pPr>
            <a:r>
              <a:rPr lang="en-US" sz="2000" b="1" dirty="0" smtClean="0">
                <a:effectLst>
                  <a:outerShdw blurRad="38100" dist="38100" dir="2700000" algn="tl">
                    <a:srgbClr val="000000">
                      <a:alpha val="43137"/>
                    </a:srgbClr>
                  </a:outerShdw>
                </a:effectLst>
              </a:rPr>
              <a:t>The Role of the HUSBAND</a:t>
            </a:r>
          </a:p>
          <a:p>
            <a:pPr marL="522288" indent="-65088"/>
            <a:endParaRPr lang="en-US" sz="2000" b="1" dirty="0" smtClean="0">
              <a:effectLst>
                <a:outerShdw blurRad="38100" dist="38100" dir="2700000" algn="tl">
                  <a:srgbClr val="000000">
                    <a:alpha val="43137"/>
                  </a:srgbClr>
                </a:outerShdw>
              </a:effectLst>
            </a:endParaRPr>
          </a:p>
          <a:p>
            <a:pPr marL="114300"/>
            <a:r>
              <a:rPr lang="zh-CN" altLang="en-US" sz="7200" b="1" dirty="0" smtClean="0">
                <a:solidFill>
                  <a:srgbClr val="0070C0"/>
                </a:solidFill>
                <a:effectLst>
                  <a:outerShdw blurRad="38100" dist="38100" dir="2700000" algn="tl">
                    <a:srgbClr val="000000">
                      <a:alpha val="43137"/>
                    </a:srgbClr>
                  </a:outerShdw>
                </a:effectLst>
              </a:rPr>
              <a:t>妻子的角色</a:t>
            </a:r>
            <a:endParaRPr lang="en-US" sz="7200" b="1" dirty="0" smtClean="0">
              <a:solidFill>
                <a:srgbClr val="0070C0"/>
              </a:solidFill>
              <a:effectLst>
                <a:outerShdw blurRad="38100" dist="38100" dir="2700000" algn="tl">
                  <a:srgbClr val="000000">
                    <a:alpha val="43137"/>
                  </a:srgbClr>
                </a:outerShdw>
              </a:effectLst>
            </a:endParaRPr>
          </a:p>
          <a:p>
            <a:pPr marL="522288" indent="-65088">
              <a:buFont typeface="Arial" charset="0"/>
              <a:buChar char="•"/>
            </a:pPr>
            <a:r>
              <a:rPr lang="en-US" sz="2000" b="1" dirty="0" smtClean="0">
                <a:effectLst>
                  <a:outerShdw blurRad="38100" dist="38100" dir="2700000" algn="tl">
                    <a:srgbClr val="000000">
                      <a:alpha val="43137"/>
                    </a:srgbClr>
                  </a:outerShdw>
                </a:effectLst>
              </a:rPr>
              <a:t>The Role of the WIFE</a:t>
            </a:r>
          </a:p>
          <a:p>
            <a:pPr marL="522288" indent="-65088"/>
            <a:endParaRPr lang="en-US" sz="2000" b="1" dirty="0" smtClean="0">
              <a:effectLst>
                <a:outerShdw blurRad="38100" dist="38100" dir="2700000" algn="tl">
                  <a:srgbClr val="000000">
                    <a:alpha val="43137"/>
                  </a:srgbClr>
                </a:outerShdw>
              </a:effectLst>
            </a:endParaRPr>
          </a:p>
          <a:p>
            <a:pPr marL="114300"/>
            <a:r>
              <a:rPr lang="zh-CN" altLang="en-US" sz="7200" b="1" dirty="0" smtClean="0">
                <a:solidFill>
                  <a:srgbClr val="00B050"/>
                </a:solidFill>
                <a:effectLst>
                  <a:outerShdw blurRad="38100" dist="38100" dir="2700000" algn="tl">
                    <a:srgbClr val="000000">
                      <a:alpha val="43137"/>
                    </a:srgbClr>
                  </a:outerShdw>
                </a:effectLst>
              </a:rPr>
              <a:t>夫妻的角色</a:t>
            </a:r>
            <a:endParaRPr lang="en-US" sz="7200" b="1" dirty="0" smtClean="0">
              <a:solidFill>
                <a:srgbClr val="00B050"/>
              </a:solidFill>
              <a:effectLst>
                <a:outerShdw blurRad="38100" dist="38100" dir="2700000" algn="tl">
                  <a:srgbClr val="000000">
                    <a:alpha val="43137"/>
                  </a:srgbClr>
                </a:outerShdw>
              </a:effectLst>
            </a:endParaRPr>
          </a:p>
          <a:p>
            <a:pPr marL="522288" indent="-65088">
              <a:buFont typeface="Arial" charset="0"/>
              <a:buChar char="•"/>
            </a:pPr>
            <a:r>
              <a:rPr lang="en-US" sz="2000" b="1" dirty="0" smtClean="0">
                <a:effectLst>
                  <a:outerShdw blurRad="38100" dist="38100" dir="2700000" algn="tl">
                    <a:srgbClr val="000000">
                      <a:alpha val="43137"/>
                    </a:srgbClr>
                  </a:outerShdw>
                </a:effectLst>
              </a:rPr>
              <a:t>The Role of the COUPLE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johnnybravo01.gif"/>
          <p:cNvPicPr>
            <a:picLocks noChangeAspect="1"/>
          </p:cNvPicPr>
          <p:nvPr/>
        </p:nvPicPr>
        <p:blipFill>
          <a:blip r:embed="rId2" cstate="print"/>
          <a:stretch>
            <a:fillRect/>
          </a:stretch>
        </p:blipFill>
        <p:spPr>
          <a:xfrm>
            <a:off x="2057400" y="4800600"/>
            <a:ext cx="1603188" cy="1385807"/>
          </a:xfrm>
          <a:prstGeom prst="rect">
            <a:avLst/>
          </a:prstGeom>
        </p:spPr>
      </p:pic>
      <p:sp>
        <p:nvSpPr>
          <p:cNvPr id="2" name="Title 1"/>
          <p:cNvSpPr>
            <a:spLocks noGrp="1"/>
          </p:cNvSpPr>
          <p:nvPr>
            <p:ph type="title"/>
          </p:nvPr>
        </p:nvSpPr>
        <p:spPr>
          <a:xfrm>
            <a:off x="0" y="0"/>
            <a:ext cx="9144000" cy="838200"/>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zh-CN" altLang="en-US" sz="6000" b="1" dirty="0" smtClean="0">
                <a:ln>
                  <a:solidFill>
                    <a:sysClr val="windowText" lastClr="000000"/>
                  </a:solidFill>
                </a:ln>
                <a:solidFill>
                  <a:srgbClr val="FFFF00"/>
                </a:solidFill>
              </a:rPr>
              <a:t>符合圣经的婚姻角色</a:t>
            </a:r>
            <a:endParaRPr lang="en-US" sz="6000" b="1" dirty="0">
              <a:ln>
                <a:solidFill>
                  <a:sysClr val="windowText" lastClr="000000"/>
                </a:solidFill>
              </a:ln>
              <a:solidFill>
                <a:srgbClr val="FFFF00"/>
              </a:solidFill>
            </a:endParaRPr>
          </a:p>
        </p:txBody>
      </p:sp>
      <p:graphicFrame>
        <p:nvGraphicFramePr>
          <p:cNvPr id="6" name="Diagram 5"/>
          <p:cNvGraphicFramePr/>
          <p:nvPr/>
        </p:nvGraphicFramePr>
        <p:xfrm>
          <a:off x="3200400" y="914400"/>
          <a:ext cx="60198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008.gif"/>
          <p:cNvPicPr>
            <a:picLocks noChangeAspect="1"/>
          </p:cNvPicPr>
          <p:nvPr/>
        </p:nvPicPr>
        <p:blipFill>
          <a:blip r:embed="rId8" cstate="print"/>
          <a:stretch>
            <a:fillRect/>
          </a:stretch>
        </p:blipFill>
        <p:spPr>
          <a:xfrm>
            <a:off x="2133600" y="1143000"/>
            <a:ext cx="1755648" cy="1371600"/>
          </a:xfrm>
          <a:prstGeom prst="rect">
            <a:avLst/>
          </a:prstGeom>
        </p:spPr>
      </p:pic>
      <p:pic>
        <p:nvPicPr>
          <p:cNvPr id="10" name="Picture 9" descr="Book-01-june.gif"/>
          <p:cNvPicPr>
            <a:picLocks noChangeAspect="1"/>
          </p:cNvPicPr>
          <p:nvPr/>
        </p:nvPicPr>
        <p:blipFill>
          <a:blip r:embed="rId9" cstate="print"/>
          <a:stretch>
            <a:fillRect/>
          </a:stretch>
        </p:blipFill>
        <p:spPr>
          <a:xfrm>
            <a:off x="1371600" y="3733800"/>
            <a:ext cx="1219200" cy="1219200"/>
          </a:xfrm>
          <a:prstGeom prst="rect">
            <a:avLst/>
          </a:prstGeom>
        </p:spPr>
      </p:pic>
      <p:pic>
        <p:nvPicPr>
          <p:cNvPr id="12" name="Picture 11" descr="Christian-06-june.gif"/>
          <p:cNvPicPr>
            <a:picLocks noChangeAspect="1"/>
          </p:cNvPicPr>
          <p:nvPr/>
        </p:nvPicPr>
        <p:blipFill>
          <a:blip r:embed="rId10" cstate="print"/>
          <a:stretch>
            <a:fillRect/>
          </a:stretch>
        </p:blipFill>
        <p:spPr>
          <a:xfrm>
            <a:off x="1524000" y="2209800"/>
            <a:ext cx="990600" cy="1188720"/>
          </a:xfrm>
          <a:prstGeom prst="rect">
            <a:avLst/>
          </a:prstGeom>
        </p:spPr>
      </p:pic>
      <p:sp>
        <p:nvSpPr>
          <p:cNvPr id="3" name="Title 1"/>
          <p:cNvSpPr txBox="1">
            <a:spLocks/>
          </p:cNvSpPr>
          <p:nvPr/>
        </p:nvSpPr>
        <p:spPr>
          <a:xfrm>
            <a:off x="0" y="6400800"/>
            <a:ext cx="9144000" cy="4572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normalizeH="0" baseline="0" noProof="0" dirty="0" smtClean="0">
                <a:solidFill>
                  <a:schemeClr val="tx1"/>
                </a:solidFill>
                <a:effectLst>
                  <a:outerShdw blurRad="38100" dist="38100" dir="2700000" algn="tl">
                    <a:srgbClr val="000000">
                      <a:alpha val="43137"/>
                    </a:srgbClr>
                  </a:outerShdw>
                </a:effectLst>
                <a:uLnTx/>
                <a:uFillTx/>
                <a:latin typeface="+mn-lt"/>
                <a:ea typeface="+mn-ea"/>
                <a:cs typeface="+mn-cs"/>
              </a:rPr>
              <a:t>BIBLICAL ROLES IN</a:t>
            </a:r>
            <a:r>
              <a:rPr kumimoji="0" lang="en-US" sz="3200" b="1" i="0" u="none" strike="noStrike" kern="1200" normalizeH="0" noProof="0" dirty="0" smtClean="0">
                <a:solidFill>
                  <a:schemeClr val="tx1"/>
                </a:solidFill>
                <a:effectLst>
                  <a:outerShdw blurRad="38100" dist="38100" dir="2700000" algn="tl">
                    <a:srgbClr val="000000">
                      <a:alpha val="43137"/>
                    </a:srgbClr>
                  </a:outerShdw>
                </a:effectLst>
                <a:uLnTx/>
                <a:uFillTx/>
                <a:latin typeface="+mn-lt"/>
                <a:ea typeface="+mn-ea"/>
                <a:cs typeface="+mn-cs"/>
              </a:rPr>
              <a:t> MARRIAGE</a:t>
            </a:r>
            <a:endParaRPr kumimoji="0" lang="en-US" sz="3200" b="1" i="0" u="none" strike="noStrike" kern="1200" normalizeH="0" baseline="0" noProof="0" dirty="0">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fltVal val="0"/>
                                          </p:val>
                                        </p:tav>
                                        <p:tav tm="100000">
                                          <p:val>
                                            <p:strVal val="#ppt_h"/>
                                          </p:val>
                                        </p:tav>
                                      </p:tavLst>
                                    </p:anim>
                                    <p:animEffect transition="in" filter="fade">
                                      <p:cBhvr>
                                        <p:cTn id="9" dur="2000"/>
                                        <p:tgtEl>
                                          <p:spTgt spid="9"/>
                                        </p:tgtEl>
                                      </p:cBhvr>
                                    </p:animEffect>
                                  </p:childTnLst>
                                </p:cTn>
                              </p:par>
                            </p:childTnLst>
                          </p:cTn>
                        </p:par>
                        <p:par>
                          <p:cTn id="10" fill="hold">
                            <p:stCondLst>
                              <p:cond delay="2000"/>
                            </p:stCondLst>
                            <p:childTnLst>
                              <p:par>
                                <p:cTn id="11" presetID="53"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2000" fill="hold"/>
                                        <p:tgtEl>
                                          <p:spTgt spid="12"/>
                                        </p:tgtEl>
                                        <p:attrNameLst>
                                          <p:attrName>ppt_w</p:attrName>
                                        </p:attrNameLst>
                                      </p:cBhvr>
                                      <p:tavLst>
                                        <p:tav tm="0">
                                          <p:val>
                                            <p:fltVal val="0"/>
                                          </p:val>
                                        </p:tav>
                                        <p:tav tm="100000">
                                          <p:val>
                                            <p:strVal val="#ppt_w"/>
                                          </p:val>
                                        </p:tav>
                                      </p:tavLst>
                                    </p:anim>
                                    <p:anim calcmode="lin" valueType="num">
                                      <p:cBhvr>
                                        <p:cTn id="14" dur="2000" fill="hold"/>
                                        <p:tgtEl>
                                          <p:spTgt spid="12"/>
                                        </p:tgtEl>
                                        <p:attrNameLst>
                                          <p:attrName>ppt_h</p:attrName>
                                        </p:attrNameLst>
                                      </p:cBhvr>
                                      <p:tavLst>
                                        <p:tav tm="0">
                                          <p:val>
                                            <p:fltVal val="0"/>
                                          </p:val>
                                        </p:tav>
                                        <p:tav tm="100000">
                                          <p:val>
                                            <p:strVal val="#ppt_h"/>
                                          </p:val>
                                        </p:tav>
                                      </p:tavLst>
                                    </p:anim>
                                    <p:animEffect transition="in" filter="fade">
                                      <p:cBhvr>
                                        <p:cTn id="15" dur="2000"/>
                                        <p:tgtEl>
                                          <p:spTgt spid="12"/>
                                        </p:tgtEl>
                                      </p:cBhvr>
                                    </p:animEffect>
                                  </p:childTnLst>
                                </p:cTn>
                              </p:par>
                            </p:childTnLst>
                          </p:cTn>
                        </p:par>
                        <p:par>
                          <p:cTn id="16" fill="hold">
                            <p:stCondLst>
                              <p:cond delay="4000"/>
                            </p:stCondLst>
                            <p:childTnLst>
                              <p:par>
                                <p:cTn id="17" presetID="53"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000" fill="hold"/>
                                        <p:tgtEl>
                                          <p:spTgt spid="10"/>
                                        </p:tgtEl>
                                        <p:attrNameLst>
                                          <p:attrName>ppt_w</p:attrName>
                                        </p:attrNameLst>
                                      </p:cBhvr>
                                      <p:tavLst>
                                        <p:tav tm="0">
                                          <p:val>
                                            <p:fltVal val="0"/>
                                          </p:val>
                                        </p:tav>
                                        <p:tav tm="100000">
                                          <p:val>
                                            <p:strVal val="#ppt_w"/>
                                          </p:val>
                                        </p:tav>
                                      </p:tavLst>
                                    </p:anim>
                                    <p:anim calcmode="lin" valueType="num">
                                      <p:cBhvr>
                                        <p:cTn id="20" dur="2000" fill="hold"/>
                                        <p:tgtEl>
                                          <p:spTgt spid="10"/>
                                        </p:tgtEl>
                                        <p:attrNameLst>
                                          <p:attrName>ppt_h</p:attrName>
                                        </p:attrNameLst>
                                      </p:cBhvr>
                                      <p:tavLst>
                                        <p:tav tm="0">
                                          <p:val>
                                            <p:fltVal val="0"/>
                                          </p:val>
                                        </p:tav>
                                        <p:tav tm="100000">
                                          <p:val>
                                            <p:strVal val="#ppt_h"/>
                                          </p:val>
                                        </p:tav>
                                      </p:tavLst>
                                    </p:anim>
                                    <p:animEffect transition="in" filter="fade">
                                      <p:cBhvr>
                                        <p:cTn id="21" dur="2000"/>
                                        <p:tgtEl>
                                          <p:spTgt spid="10"/>
                                        </p:tgtEl>
                                      </p:cBhvr>
                                    </p:animEffect>
                                  </p:childTnLst>
                                </p:cTn>
                              </p:par>
                            </p:childTnLst>
                          </p:cTn>
                        </p:par>
                        <p:par>
                          <p:cTn id="22" fill="hold">
                            <p:stCondLst>
                              <p:cond delay="6000"/>
                            </p:stCondLst>
                            <p:childTnLst>
                              <p:par>
                                <p:cTn id="23" presetID="53"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2000" fill="hold"/>
                                        <p:tgtEl>
                                          <p:spTgt spid="15"/>
                                        </p:tgtEl>
                                        <p:attrNameLst>
                                          <p:attrName>ppt_w</p:attrName>
                                        </p:attrNameLst>
                                      </p:cBhvr>
                                      <p:tavLst>
                                        <p:tav tm="0">
                                          <p:val>
                                            <p:fltVal val="0"/>
                                          </p:val>
                                        </p:tav>
                                        <p:tav tm="100000">
                                          <p:val>
                                            <p:strVal val="#ppt_w"/>
                                          </p:val>
                                        </p:tav>
                                      </p:tavLst>
                                    </p:anim>
                                    <p:anim calcmode="lin" valueType="num">
                                      <p:cBhvr>
                                        <p:cTn id="26" dur="2000" fill="hold"/>
                                        <p:tgtEl>
                                          <p:spTgt spid="15"/>
                                        </p:tgtEl>
                                        <p:attrNameLst>
                                          <p:attrName>ppt_h</p:attrName>
                                        </p:attrNameLst>
                                      </p:cBhvr>
                                      <p:tavLst>
                                        <p:tav tm="0">
                                          <p:val>
                                            <p:fltVal val="0"/>
                                          </p:val>
                                        </p:tav>
                                        <p:tav tm="100000">
                                          <p:val>
                                            <p:strVal val="#ppt_h"/>
                                          </p:val>
                                        </p:tav>
                                      </p:tavLst>
                                    </p:anim>
                                    <p:animEffect transition="in" filter="fade">
                                      <p:cBhvr>
                                        <p:cTn id="2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410200"/>
          </a:xfrm>
          <a:solidFill>
            <a:schemeClr val="accent1">
              <a:lumMod val="40000"/>
              <a:lumOff val="60000"/>
            </a:schemeClr>
          </a:solidFill>
        </p:spPr>
        <p:style>
          <a:lnRef idx="0">
            <a:schemeClr val="accent2"/>
          </a:lnRef>
          <a:fillRef idx="3">
            <a:schemeClr val="accent2"/>
          </a:fillRef>
          <a:effectRef idx="3">
            <a:schemeClr val="accent2"/>
          </a:effectRef>
          <a:fontRef idx="minor">
            <a:schemeClr val="lt1"/>
          </a:fontRef>
        </p:style>
        <p:txBody>
          <a:bodyPr>
            <a:noAutofit/>
          </a:bodyPr>
          <a:lstStyle/>
          <a:p>
            <a:r>
              <a:rPr lang="en-US" b="1" dirty="0" smtClean="0">
                <a:ln w="18415" cmpd="sng">
                  <a:solidFill>
                    <a:srgbClr val="FFFFFF"/>
                  </a:solidFill>
                  <a:prstDash val="solid"/>
                </a:ln>
                <a:solidFill>
                  <a:schemeClr val="tx1"/>
                </a:solidFill>
                <a:effectLst>
                  <a:outerShdw blurRad="38100" dist="38100" dir="2700000" algn="tl">
                    <a:srgbClr val="000000">
                      <a:alpha val="43137"/>
                    </a:srgbClr>
                  </a:outerShdw>
                </a:effectLst>
              </a:rPr>
              <a:t>“</a:t>
            </a:r>
            <a:r>
              <a:rPr lang="zh-CN" altLang="en-US" b="1" dirty="0" smtClean="0">
                <a:solidFill>
                  <a:schemeClr val="tx1"/>
                </a:solidFill>
                <a:effectLst>
                  <a:outerShdw blurRad="38100" dist="38100" dir="2700000" algn="tl">
                    <a:srgbClr val="000000">
                      <a:alpha val="43137"/>
                    </a:srgbClr>
                  </a:outerShdw>
                </a:effectLst>
              </a:rPr>
              <a:t>丈夫当用合宜之分待妻子</a:t>
            </a:r>
            <a:r>
              <a:rPr lang="en-US" altLang="zh-CN" b="1" dirty="0" smtClean="0">
                <a:solidFill>
                  <a:schemeClr val="tx1"/>
                </a:solidFill>
                <a:effectLst>
                  <a:outerShdw blurRad="38100" dist="38100" dir="2700000" algn="tl">
                    <a:srgbClr val="000000">
                      <a:alpha val="43137"/>
                    </a:srgbClr>
                  </a:outerShdw>
                </a:effectLst>
              </a:rPr>
              <a:t>,</a:t>
            </a:r>
            <a:r>
              <a:rPr lang="zh-CN" altLang="en-US" b="1" dirty="0" smtClean="0">
                <a:solidFill>
                  <a:srgbClr val="FFC000"/>
                </a:solidFill>
                <a:effectLst>
                  <a:outerShdw blurRad="38100" dist="38100" dir="2700000" algn="tl">
                    <a:srgbClr val="000000">
                      <a:alpha val="43137"/>
                    </a:srgbClr>
                  </a:outerShdw>
                </a:effectLst>
              </a:rPr>
              <a:t>妻子待丈夫也要如此</a:t>
            </a:r>
            <a:r>
              <a:rPr lang="en-US" altLang="zh-CN" b="1" dirty="0" smtClean="0">
                <a:solidFill>
                  <a:srgbClr val="FFC000"/>
                </a:solidFill>
                <a:effectLst>
                  <a:outerShdw blurRad="38100" dist="38100" dir="2700000" algn="tl">
                    <a:srgbClr val="000000">
                      <a:alpha val="43137"/>
                    </a:srgbClr>
                  </a:outerShdw>
                </a:effectLst>
              </a:rPr>
              <a:t>. </a:t>
            </a:r>
            <a:r>
              <a:rPr lang="zh-CN" altLang="en-US" b="1" dirty="0" smtClean="0">
                <a:solidFill>
                  <a:srgbClr val="FFC000"/>
                </a:solidFill>
                <a:effectLst>
                  <a:outerShdw blurRad="38100" dist="38100" dir="2700000" algn="tl">
                    <a:srgbClr val="000000">
                      <a:alpha val="43137"/>
                    </a:srgbClr>
                  </a:outerShdw>
                </a:effectLst>
              </a:rPr>
              <a:t>妻子没有权柄主张自己的身子</a:t>
            </a:r>
            <a:r>
              <a:rPr lang="en-US" altLang="zh-CN" b="1" dirty="0" smtClean="0">
                <a:solidFill>
                  <a:srgbClr val="FFC000"/>
                </a:solidFill>
                <a:effectLst>
                  <a:outerShdw blurRad="38100" dist="38100" dir="2700000" algn="tl">
                    <a:srgbClr val="000000">
                      <a:alpha val="43137"/>
                    </a:srgbClr>
                  </a:outerShdw>
                </a:effectLst>
              </a:rPr>
              <a:t>,</a:t>
            </a:r>
            <a:r>
              <a:rPr lang="zh-CN" altLang="en-US" b="1" dirty="0" smtClean="0">
                <a:solidFill>
                  <a:srgbClr val="FFC000"/>
                </a:solidFill>
                <a:effectLst>
                  <a:outerShdw blurRad="38100" dist="38100" dir="2700000" algn="tl">
                    <a:srgbClr val="000000">
                      <a:alpha val="43137"/>
                    </a:srgbClr>
                  </a:outerShdw>
                </a:effectLst>
              </a:rPr>
              <a:t>乃在丈夫</a:t>
            </a:r>
            <a:r>
              <a:rPr lang="en-US" altLang="zh-CN" b="1" dirty="0" smtClean="0">
                <a:solidFill>
                  <a:srgbClr val="FFC000"/>
                </a:solidFill>
                <a:effectLst>
                  <a:outerShdw blurRad="38100" dist="38100" dir="2700000" algn="tl">
                    <a:srgbClr val="000000">
                      <a:alpha val="43137"/>
                    </a:srgbClr>
                  </a:outerShdw>
                </a:effectLst>
              </a:rPr>
              <a:t>;</a:t>
            </a:r>
            <a:r>
              <a:rPr lang="zh-CN" altLang="en-US" b="1" dirty="0" smtClean="0">
                <a:solidFill>
                  <a:srgbClr val="FFC000"/>
                </a:solidFill>
                <a:effectLst>
                  <a:outerShdw blurRad="38100" dist="38100" dir="2700000" algn="tl">
                    <a:srgbClr val="000000">
                      <a:alpha val="43137"/>
                    </a:srgbClr>
                  </a:outerShdw>
                </a:effectLst>
              </a:rPr>
              <a:t>丈夫也没有权柄主张自己的身子</a:t>
            </a:r>
            <a:r>
              <a:rPr lang="en-US" altLang="zh-CN" b="1" dirty="0" smtClean="0">
                <a:solidFill>
                  <a:srgbClr val="FFC000"/>
                </a:solidFill>
                <a:effectLst>
                  <a:outerShdw blurRad="38100" dist="38100" dir="2700000" algn="tl">
                    <a:srgbClr val="000000">
                      <a:alpha val="43137"/>
                    </a:srgbClr>
                  </a:outerShdw>
                </a:effectLst>
              </a:rPr>
              <a:t>,</a:t>
            </a:r>
            <a:r>
              <a:rPr lang="zh-CN" altLang="en-US" b="1" dirty="0" smtClean="0">
                <a:solidFill>
                  <a:srgbClr val="FFC000"/>
                </a:solidFill>
                <a:effectLst>
                  <a:outerShdw blurRad="38100" dist="38100" dir="2700000" algn="tl">
                    <a:srgbClr val="000000">
                      <a:alpha val="43137"/>
                    </a:srgbClr>
                  </a:outerShdw>
                </a:effectLst>
              </a:rPr>
              <a:t>乃在妻子</a:t>
            </a:r>
            <a:r>
              <a:rPr lang="en-US" altLang="zh-CN" b="1" dirty="0" smtClean="0">
                <a:solidFill>
                  <a:srgbClr val="FFC000"/>
                </a:solidFill>
                <a:effectLst>
                  <a:outerShdw blurRad="38100" dist="38100" dir="2700000" algn="tl">
                    <a:srgbClr val="000000">
                      <a:alpha val="43137"/>
                    </a:srgbClr>
                  </a:outerShdw>
                </a:effectLst>
              </a:rPr>
              <a:t>.</a:t>
            </a:r>
            <a:r>
              <a:rPr lang="en-US" altLang="zh-CN" b="1" dirty="0" smtClean="0">
                <a:solidFill>
                  <a:schemeClr val="tx1"/>
                </a:solidFill>
                <a:effectLst>
                  <a:outerShdw blurRad="38100" dist="38100" dir="2700000" algn="tl">
                    <a:srgbClr val="000000">
                      <a:alpha val="43137"/>
                    </a:srgbClr>
                  </a:outerShdw>
                </a:effectLst>
              </a:rPr>
              <a:t> </a:t>
            </a:r>
            <a:r>
              <a:rPr lang="zh-CN" altLang="en-US" b="1" dirty="0" smtClean="0">
                <a:solidFill>
                  <a:schemeClr val="tx1"/>
                </a:solidFill>
                <a:effectLst>
                  <a:outerShdw blurRad="38100" dist="38100" dir="2700000" algn="tl">
                    <a:srgbClr val="000000">
                      <a:alpha val="43137"/>
                    </a:srgbClr>
                  </a:outerShdw>
                </a:effectLst>
              </a:rPr>
              <a:t>夫妻不可彼此亏负</a:t>
            </a:r>
            <a:r>
              <a:rPr lang="en-US" altLang="zh-CN" b="1" dirty="0" smtClean="0">
                <a:solidFill>
                  <a:schemeClr val="tx1"/>
                </a:solidFill>
                <a:effectLst>
                  <a:outerShdw blurRad="38100" dist="38100" dir="2700000" algn="tl">
                    <a:srgbClr val="000000">
                      <a:alpha val="43137"/>
                    </a:srgbClr>
                  </a:outerShdw>
                </a:effectLst>
              </a:rPr>
              <a:t>,</a:t>
            </a:r>
            <a:r>
              <a:rPr lang="zh-CN" altLang="en-US" b="1" dirty="0" smtClean="0">
                <a:solidFill>
                  <a:schemeClr val="tx1"/>
                </a:solidFill>
                <a:effectLst>
                  <a:outerShdw blurRad="38100" dist="38100" dir="2700000" algn="tl">
                    <a:srgbClr val="000000">
                      <a:alpha val="43137"/>
                    </a:srgbClr>
                  </a:outerShdw>
                </a:effectLst>
              </a:rPr>
              <a:t>除非两相情愿</a:t>
            </a:r>
            <a:r>
              <a:rPr lang="en-US" altLang="zh-CN" b="1" dirty="0" smtClean="0">
                <a:solidFill>
                  <a:schemeClr val="tx1"/>
                </a:solidFill>
                <a:effectLst>
                  <a:outerShdw blurRad="38100" dist="38100" dir="2700000" algn="tl">
                    <a:srgbClr val="000000">
                      <a:alpha val="43137"/>
                    </a:srgbClr>
                  </a:outerShdw>
                </a:effectLst>
              </a:rPr>
              <a:t>,</a:t>
            </a:r>
            <a:r>
              <a:rPr lang="zh-CN" altLang="en-US" b="1" dirty="0" smtClean="0">
                <a:solidFill>
                  <a:schemeClr val="tx1"/>
                </a:solidFill>
                <a:effectLst>
                  <a:outerShdw blurRad="38100" dist="38100" dir="2700000" algn="tl">
                    <a:srgbClr val="000000">
                      <a:alpha val="43137"/>
                    </a:srgbClr>
                  </a:outerShdw>
                </a:effectLst>
              </a:rPr>
              <a:t>暂时分房</a:t>
            </a:r>
            <a:r>
              <a:rPr lang="en-US" altLang="zh-CN" b="1" dirty="0" smtClean="0">
                <a:solidFill>
                  <a:schemeClr val="tx1"/>
                </a:solidFill>
                <a:effectLst>
                  <a:outerShdw blurRad="38100" dist="38100" dir="2700000" algn="tl">
                    <a:srgbClr val="000000">
                      <a:alpha val="43137"/>
                    </a:srgbClr>
                  </a:outerShdw>
                </a:effectLst>
              </a:rPr>
              <a:t>,</a:t>
            </a:r>
            <a:r>
              <a:rPr lang="zh-CN" altLang="en-US" b="1" dirty="0" smtClean="0">
                <a:solidFill>
                  <a:schemeClr val="tx1"/>
                </a:solidFill>
                <a:effectLst>
                  <a:outerShdw blurRad="38100" dist="38100" dir="2700000" algn="tl">
                    <a:srgbClr val="000000">
                      <a:alpha val="43137"/>
                    </a:srgbClr>
                  </a:outerShdw>
                </a:effectLst>
              </a:rPr>
              <a:t>为要专心祷告方可</a:t>
            </a:r>
            <a:r>
              <a:rPr lang="en-US" altLang="zh-CN" b="1" dirty="0" smtClean="0">
                <a:solidFill>
                  <a:schemeClr val="tx1"/>
                </a:solidFill>
                <a:effectLst>
                  <a:outerShdw blurRad="38100" dist="38100" dir="2700000" algn="tl">
                    <a:srgbClr val="000000">
                      <a:alpha val="43137"/>
                    </a:srgbClr>
                  </a:outerShdw>
                </a:effectLst>
              </a:rPr>
              <a:t>;</a:t>
            </a:r>
            <a:r>
              <a:rPr lang="zh-CN" altLang="en-US" b="1" dirty="0" smtClean="0">
                <a:solidFill>
                  <a:schemeClr val="tx1"/>
                </a:solidFill>
                <a:effectLst>
                  <a:outerShdw blurRad="38100" dist="38100" dir="2700000" algn="tl">
                    <a:srgbClr val="000000">
                      <a:alpha val="43137"/>
                    </a:srgbClr>
                  </a:outerShdw>
                </a:effectLst>
              </a:rPr>
              <a:t>以后仍要同房</a:t>
            </a:r>
            <a:r>
              <a:rPr lang="en-US" altLang="zh-CN" b="1" dirty="0" smtClean="0">
                <a:solidFill>
                  <a:schemeClr val="tx1"/>
                </a:solidFill>
                <a:effectLst>
                  <a:outerShdw blurRad="38100" dist="38100" dir="2700000" algn="tl">
                    <a:srgbClr val="000000">
                      <a:alpha val="43137"/>
                    </a:srgbClr>
                  </a:outerShdw>
                </a:effectLst>
              </a:rPr>
              <a:t>,</a:t>
            </a:r>
            <a:r>
              <a:rPr lang="zh-CN" altLang="en-US" b="1" dirty="0" smtClean="0">
                <a:solidFill>
                  <a:schemeClr val="tx1"/>
                </a:solidFill>
                <a:effectLst>
                  <a:outerShdw blurRad="38100" dist="38100" dir="2700000" algn="tl">
                    <a:srgbClr val="000000">
                      <a:alpha val="43137"/>
                    </a:srgbClr>
                  </a:outerShdw>
                </a:effectLst>
              </a:rPr>
              <a:t>免得撒但趁著你们情不自禁引诱你们</a:t>
            </a:r>
            <a:r>
              <a:rPr lang="en-US" altLang="zh-CN" b="1" dirty="0" smtClean="0">
                <a:solidFill>
                  <a:schemeClr val="tx1"/>
                </a:solidFill>
                <a:effectLst>
                  <a:outerShdw blurRad="38100" dist="38100" dir="2700000" algn="tl">
                    <a:srgbClr val="000000">
                      <a:alpha val="43137"/>
                    </a:srgbClr>
                  </a:outerShdw>
                </a:effectLst>
              </a:rPr>
              <a:t>.</a:t>
            </a:r>
            <a:r>
              <a:rPr lang="en-US" b="1" dirty="0" smtClean="0">
                <a:ln w="18415" cmpd="sng">
                  <a:solidFill>
                    <a:srgbClr val="FFFFFF"/>
                  </a:solidFill>
                  <a:prstDash val="solid"/>
                </a:ln>
                <a:solidFill>
                  <a:schemeClr val="tx1"/>
                </a:solidFill>
                <a:effectLst>
                  <a:outerShdw blurRad="38100" dist="38100" dir="2700000" algn="tl">
                    <a:srgbClr val="000000">
                      <a:alpha val="43137"/>
                    </a:srgbClr>
                  </a:outerShdw>
                </a:effectLst>
              </a:rPr>
              <a:t>”</a:t>
            </a:r>
            <a:br>
              <a:rPr lang="en-US" b="1" dirty="0" smtClean="0">
                <a:ln w="18415" cmpd="sng">
                  <a:solidFill>
                    <a:srgbClr val="FFFFFF"/>
                  </a:solidFill>
                  <a:prstDash val="solid"/>
                </a:ln>
                <a:solidFill>
                  <a:schemeClr val="tx1"/>
                </a:solidFill>
                <a:effectLst>
                  <a:outerShdw blurRad="38100" dist="38100" dir="2700000" algn="tl">
                    <a:srgbClr val="000000">
                      <a:alpha val="43137"/>
                    </a:srgbClr>
                  </a:outerShdw>
                </a:effectLst>
              </a:rPr>
            </a:br>
            <a:r>
              <a:rPr lang="zh-CN" altLang="en-US" b="1" dirty="0" smtClean="0">
                <a:ln w="18415" cmpd="sng">
                  <a:solidFill>
                    <a:srgbClr val="FFFFFF"/>
                  </a:solidFill>
                  <a:prstDash val="solid"/>
                </a:ln>
                <a:solidFill>
                  <a:schemeClr val="tx1"/>
                </a:solidFill>
                <a:effectLst>
                  <a:outerShdw blurRad="38100" dist="38100" dir="2700000" algn="tl">
                    <a:srgbClr val="000000">
                      <a:alpha val="43137"/>
                    </a:srgbClr>
                  </a:outerShdw>
                </a:effectLst>
              </a:rPr>
              <a:t>林前</a:t>
            </a:r>
            <a:r>
              <a:rPr lang="en-US" altLang="zh-CN" b="1" dirty="0" smtClean="0">
                <a:ln w="18415" cmpd="sng">
                  <a:solidFill>
                    <a:srgbClr val="FFFFFF"/>
                  </a:solidFill>
                  <a:prstDash val="solid"/>
                </a:ln>
                <a:solidFill>
                  <a:schemeClr val="tx1"/>
                </a:solidFill>
                <a:effectLst>
                  <a:outerShdw blurRad="38100" dist="38100" dir="2700000" algn="tl">
                    <a:srgbClr val="000000">
                      <a:alpha val="43137"/>
                    </a:srgbClr>
                  </a:outerShdw>
                </a:effectLst>
              </a:rPr>
              <a:t>7:3-5</a:t>
            </a:r>
            <a:endParaRPr lang="en-US" b="1" dirty="0">
              <a:ln w="18415" cmpd="sng">
                <a:solidFill>
                  <a:srgbClr val="FFFFFF"/>
                </a:solidFill>
                <a:prstDash val="solid"/>
              </a:ln>
              <a:solidFill>
                <a:schemeClr val="tx1"/>
              </a:solidFill>
              <a:effectLst>
                <a:outerShdw blurRad="38100" dist="38100" dir="2700000" algn="tl">
                  <a:srgbClr val="000000">
                    <a:alpha val="43137"/>
                  </a:srgbClr>
                </a:outerShdw>
              </a:effectLst>
            </a:endParaRPr>
          </a:p>
        </p:txBody>
      </p:sp>
      <p:sp>
        <p:nvSpPr>
          <p:cNvPr id="3" name="Title 1"/>
          <p:cNvSpPr txBox="1">
            <a:spLocks/>
          </p:cNvSpPr>
          <p:nvPr/>
        </p:nvSpPr>
        <p:spPr>
          <a:xfrm>
            <a:off x="0" y="5410200"/>
            <a:ext cx="9144000" cy="14478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85000" lnSpcReduction="20000"/>
          </a:bodyPr>
          <a:lstStyle/>
          <a:p>
            <a:pPr lvl="0" algn="just">
              <a:spcBef>
                <a:spcPct val="0"/>
              </a:spcBef>
            </a:pPr>
            <a:r>
              <a:rPr kumimoji="0" lang="en-US" sz="2000" b="1" i="0" u="none" strike="noStrike" kern="1200" normalizeH="0" baseline="0" noProof="0" dirty="0" smtClean="0">
                <a:solidFill>
                  <a:schemeClr val="bg1"/>
                </a:solidFill>
                <a:uLnTx/>
                <a:uFillTx/>
                <a:latin typeface="+mn-lt"/>
                <a:ea typeface="+mn-ea"/>
                <a:cs typeface="+mn-cs"/>
              </a:rPr>
              <a:t>“</a:t>
            </a:r>
            <a:r>
              <a:rPr lang="en-US" sz="2000" b="1" dirty="0" smtClean="0"/>
              <a:t>The husband should fulfill his marital duty to his wife, and likewise the wife to her husband. The wife does not have authority over her own body but yields it to her husband. In the same way, the husband does not have authority over his own body but yields it to his wife.  Do not deprive each other except perhaps by mutual consent and for a time, so that you may devote yourselves to prayer. Then come together again so that Satan will not tempt you because of your lack of self-control.” </a:t>
            </a:r>
            <a:r>
              <a:rPr lang="en-US" sz="2000" b="1" dirty="0" smtClean="0">
                <a:solidFill>
                  <a:schemeClr val="bg1"/>
                </a:solidFill>
              </a:rPr>
              <a:t>1 Cor. 7:3-5 </a:t>
            </a:r>
            <a:endParaRPr kumimoji="0" lang="en-US" sz="2000" b="1" i="0" u="none" strike="noStrike" kern="1200" normalizeH="0" baseline="0" noProof="0" dirty="0">
              <a:solidFill>
                <a:schemeClr val="bg1"/>
              </a:solidFill>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zwhite_(6).JPG"/>
          <p:cNvPicPr>
            <a:picLocks noChangeAspect="1"/>
          </p:cNvPicPr>
          <p:nvPr/>
        </p:nvPicPr>
        <p:blipFill>
          <a:blip r:embed="rId2" cstate="print"/>
          <a:stretch>
            <a:fillRect/>
          </a:stretch>
        </p:blipFill>
        <p:spPr>
          <a:xfrm>
            <a:off x="5238750" y="990600"/>
            <a:ext cx="4057650" cy="541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0" y="0"/>
            <a:ext cx="9144000" cy="1066800"/>
          </a:xfrm>
        </p:spPr>
        <p:style>
          <a:lnRef idx="0">
            <a:schemeClr val="accent1"/>
          </a:lnRef>
          <a:fillRef idx="3">
            <a:schemeClr val="accent1"/>
          </a:fillRef>
          <a:effectRef idx="3">
            <a:schemeClr val="accent1"/>
          </a:effectRef>
          <a:fontRef idx="minor">
            <a:schemeClr val="lt1"/>
          </a:fontRef>
        </p:style>
        <p:txBody>
          <a:bodyPr>
            <a:noAutofit/>
          </a:bodyPr>
          <a:lstStyle/>
          <a:p>
            <a:r>
              <a:rPr lang="zh-CN" altLang="en-US" sz="8000" b="1" dirty="0" smtClean="0">
                <a:ln>
                  <a:solidFill>
                    <a:sysClr val="windowText" lastClr="000000"/>
                  </a:solidFill>
                </a:ln>
                <a:solidFill>
                  <a:srgbClr val="FFFF00"/>
                </a:solidFill>
                <a:effectLst>
                  <a:outerShdw blurRad="38100" dist="38100" dir="2700000" algn="tl">
                    <a:srgbClr val="000000">
                      <a:alpha val="43137"/>
                    </a:srgbClr>
                  </a:outerShdw>
                </a:effectLst>
              </a:rPr>
              <a:t>妻子的角色</a:t>
            </a:r>
            <a:endParaRPr lang="en-US" sz="8000" b="1" dirty="0">
              <a:ln>
                <a:solidFill>
                  <a:sysClr val="windowText" lastClr="000000"/>
                </a:solidFill>
              </a:ln>
              <a:solidFill>
                <a:srgbClr val="FFFF00"/>
              </a:solidFill>
              <a:effectLst>
                <a:outerShdw blurRad="38100" dist="38100" dir="2700000" algn="tl">
                  <a:srgbClr val="000000">
                    <a:alpha val="43137"/>
                  </a:srgbClr>
                </a:outerShdw>
              </a:effectLst>
            </a:endParaRPr>
          </a:p>
        </p:txBody>
      </p:sp>
      <p:sp>
        <p:nvSpPr>
          <p:cNvPr id="3" name="Title 1"/>
          <p:cNvSpPr txBox="1">
            <a:spLocks/>
          </p:cNvSpPr>
          <p:nvPr/>
        </p:nvSpPr>
        <p:spPr>
          <a:xfrm>
            <a:off x="0" y="6400800"/>
            <a:ext cx="9144000" cy="4572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b">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normalizeH="0" baseline="0" noProof="0" dirty="0" smtClean="0">
                <a:solidFill>
                  <a:schemeClr val="tx1"/>
                </a:solidFill>
                <a:effectLst>
                  <a:outerShdw blurRad="38100" dist="38100" dir="2700000" algn="tl">
                    <a:srgbClr val="000000">
                      <a:alpha val="43137"/>
                    </a:srgbClr>
                  </a:outerShdw>
                </a:effectLst>
                <a:uLnTx/>
                <a:uFillTx/>
                <a:latin typeface="+mn-lt"/>
                <a:ea typeface="+mn-ea"/>
                <a:cs typeface="+mn-cs"/>
              </a:rPr>
              <a:t>THE ROLE OF THE WIFE</a:t>
            </a:r>
            <a:endParaRPr kumimoji="0" lang="en-US" sz="3200" b="1" i="0" u="none" strike="noStrike" kern="1200" normalizeH="0" baseline="0" noProof="0" dirty="0">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4" name="TextBox 3"/>
          <p:cNvSpPr txBox="1"/>
          <p:nvPr/>
        </p:nvSpPr>
        <p:spPr>
          <a:xfrm>
            <a:off x="-76200" y="1246287"/>
            <a:ext cx="5410200" cy="507831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114300"/>
            <a:r>
              <a:rPr lang="zh-CN" altLang="en-US" sz="3200" b="1" dirty="0" smtClean="0">
                <a:solidFill>
                  <a:schemeClr val="tx2">
                    <a:lumMod val="50000"/>
                  </a:schemeClr>
                </a:solidFill>
                <a:effectLst>
                  <a:outerShdw blurRad="38100" dist="38100" dir="2700000" algn="tl">
                    <a:srgbClr val="000000">
                      <a:alpha val="43137"/>
                    </a:srgbClr>
                  </a:outerShdw>
                </a:effectLst>
              </a:rPr>
              <a:t>顺服你的丈夫如同顺服基督</a:t>
            </a:r>
            <a:endParaRPr lang="en-US" sz="3200" b="1" dirty="0" smtClean="0">
              <a:solidFill>
                <a:schemeClr val="tx2">
                  <a:lumMod val="50000"/>
                </a:schemeClr>
              </a:solidFill>
              <a:effectLst>
                <a:outerShdw blurRad="38100" dist="38100" dir="2700000" algn="tl">
                  <a:srgbClr val="000000">
                    <a:alpha val="43137"/>
                  </a:srgbClr>
                </a:outerShdw>
              </a:effectLst>
            </a:endParaRPr>
          </a:p>
          <a:p>
            <a:pPr marL="403225" indent="-61913">
              <a:buFont typeface="Arial" charset="0"/>
              <a:buChar char="•"/>
            </a:pPr>
            <a:r>
              <a:rPr lang="en-US" sz="2000" b="1" dirty="0" smtClean="0">
                <a:effectLst>
                  <a:outerShdw blurRad="38100" dist="38100" dir="2700000" algn="tl">
                    <a:srgbClr val="000000">
                      <a:alpha val="43137"/>
                    </a:srgbClr>
                  </a:outerShdw>
                </a:effectLst>
              </a:rPr>
              <a:t>SUBMIT TO YOUR HUSBAND AS UNTO JESUS</a:t>
            </a:r>
          </a:p>
          <a:p>
            <a:pPr marL="403225" indent="-61913">
              <a:buFont typeface="Arial" charset="0"/>
              <a:buChar char="•"/>
            </a:pPr>
            <a:endParaRPr lang="en-US" sz="1200" b="1" dirty="0" smtClean="0">
              <a:solidFill>
                <a:schemeClr val="tx2">
                  <a:lumMod val="50000"/>
                </a:schemeClr>
              </a:solidFill>
              <a:effectLst>
                <a:outerShdw blurRad="38100" dist="38100" dir="2700000" algn="tl">
                  <a:srgbClr val="000000">
                    <a:alpha val="43137"/>
                  </a:srgbClr>
                </a:outerShdw>
              </a:effectLst>
            </a:endParaRPr>
          </a:p>
          <a:p>
            <a:pPr marL="114300"/>
            <a:r>
              <a:rPr lang="zh-CN" altLang="en-US" sz="3200" b="1" dirty="0" smtClean="0">
                <a:solidFill>
                  <a:schemeClr val="tx2">
                    <a:lumMod val="50000"/>
                  </a:schemeClr>
                </a:solidFill>
                <a:effectLst>
                  <a:outerShdw blurRad="38100" dist="38100" dir="2700000" algn="tl">
                    <a:srgbClr val="000000">
                      <a:alpha val="43137"/>
                    </a:srgbClr>
                  </a:outerShdw>
                </a:effectLst>
              </a:rPr>
              <a:t>满足你丈夫的需求</a:t>
            </a:r>
            <a:endParaRPr lang="en-US" sz="3200" b="1" dirty="0" smtClean="0">
              <a:solidFill>
                <a:schemeClr val="tx2">
                  <a:lumMod val="50000"/>
                </a:schemeClr>
              </a:solidFill>
              <a:effectLst>
                <a:outerShdw blurRad="38100" dist="38100" dir="2700000" algn="tl">
                  <a:srgbClr val="000000">
                    <a:alpha val="43137"/>
                  </a:srgbClr>
                </a:outerShdw>
              </a:effectLst>
            </a:endParaRPr>
          </a:p>
          <a:p>
            <a:pPr marL="522288" indent="-65088">
              <a:buFont typeface="Arial" charset="0"/>
              <a:buChar char="•"/>
            </a:pPr>
            <a:r>
              <a:rPr lang="en-US" sz="2000" b="1" dirty="0" smtClean="0">
                <a:effectLst>
                  <a:outerShdw blurRad="38100" dist="38100" dir="2700000" algn="tl">
                    <a:srgbClr val="000000">
                      <a:alpha val="43137"/>
                    </a:srgbClr>
                  </a:outerShdw>
                </a:effectLst>
              </a:rPr>
              <a:t>MEET THE NEEDS OF YOUR HUSBAND</a:t>
            </a:r>
          </a:p>
          <a:p>
            <a:pPr marL="114300"/>
            <a:r>
              <a:rPr lang="en-US" sz="3200" b="1" dirty="0" smtClean="0">
                <a:solidFill>
                  <a:srgbClr val="C00000"/>
                </a:solidFill>
                <a:effectLst>
                  <a:outerShdw blurRad="38100" dist="38100" dir="2700000" algn="tl">
                    <a:srgbClr val="000000">
                      <a:alpha val="43137"/>
                    </a:srgbClr>
                  </a:outerShdw>
                </a:effectLst>
              </a:rPr>
              <a:t>	</a:t>
            </a:r>
            <a:r>
              <a:rPr lang="zh-CN" altLang="en-US" sz="3200" b="1" dirty="0" smtClean="0">
                <a:solidFill>
                  <a:schemeClr val="tx2">
                    <a:lumMod val="50000"/>
                  </a:schemeClr>
                </a:solidFill>
                <a:effectLst>
                  <a:outerShdw blurRad="38100" dist="38100" dir="2700000" algn="tl">
                    <a:srgbClr val="000000">
                      <a:alpha val="43137"/>
                    </a:srgbClr>
                  </a:outerShdw>
                </a:effectLst>
              </a:rPr>
              <a:t>心</a:t>
            </a:r>
            <a:r>
              <a:rPr lang="en-US" altLang="zh-CN" sz="3200" b="1" dirty="0" smtClean="0">
                <a:solidFill>
                  <a:schemeClr val="tx2">
                    <a:lumMod val="50000"/>
                  </a:schemeClr>
                </a:solidFill>
                <a:effectLst>
                  <a:outerShdw blurRad="38100" dist="38100" dir="2700000" algn="tl">
                    <a:srgbClr val="000000">
                      <a:alpha val="43137"/>
                    </a:srgbClr>
                  </a:outerShdw>
                </a:effectLst>
              </a:rPr>
              <a:t>: </a:t>
            </a:r>
            <a:r>
              <a:rPr lang="zh-CN" altLang="en-US" sz="3200" b="1" dirty="0" smtClean="0">
                <a:solidFill>
                  <a:schemeClr val="tx2">
                    <a:lumMod val="50000"/>
                  </a:schemeClr>
                </a:solidFill>
                <a:effectLst>
                  <a:outerShdw blurRad="38100" dist="38100" dir="2700000" algn="tl">
                    <a:srgbClr val="000000">
                      <a:alpha val="43137"/>
                    </a:srgbClr>
                  </a:outerShdw>
                </a:effectLst>
              </a:rPr>
              <a:t>情感需求</a:t>
            </a:r>
            <a:endParaRPr lang="en-US" sz="3200" b="1" dirty="0" smtClean="0">
              <a:solidFill>
                <a:schemeClr val="tx2">
                  <a:lumMod val="50000"/>
                </a:schemeClr>
              </a:solidFill>
              <a:effectLst>
                <a:outerShdw blurRad="38100" dist="38100" dir="2700000" algn="tl">
                  <a:srgbClr val="000000">
                    <a:alpha val="43137"/>
                  </a:srgbClr>
                </a:outerShdw>
              </a:effectLst>
            </a:endParaRPr>
          </a:p>
          <a:p>
            <a:pPr marL="1436688" lvl="2" indent="-65088">
              <a:buFont typeface="Arial" charset="0"/>
              <a:buChar char="•"/>
            </a:pPr>
            <a:r>
              <a:rPr lang="en-US" sz="2000" b="1" dirty="0" smtClean="0">
                <a:effectLst>
                  <a:outerShdw blurRad="38100" dist="38100" dir="2700000" algn="tl">
                    <a:srgbClr val="000000">
                      <a:alpha val="43137"/>
                    </a:srgbClr>
                  </a:outerShdw>
                </a:effectLst>
              </a:rPr>
              <a:t>HEART: Emotional Needs</a:t>
            </a:r>
          </a:p>
          <a:p>
            <a:pPr marL="114300"/>
            <a:r>
              <a:rPr lang="en-US" sz="3200" b="1" dirty="0" smtClean="0">
                <a:solidFill>
                  <a:schemeClr val="tx2">
                    <a:lumMod val="50000"/>
                  </a:schemeClr>
                </a:solidFill>
                <a:effectLst>
                  <a:outerShdw blurRad="38100" dist="38100" dir="2700000" algn="tl">
                    <a:srgbClr val="000000">
                      <a:alpha val="43137"/>
                    </a:srgbClr>
                  </a:outerShdw>
                </a:effectLst>
              </a:rPr>
              <a:t>	</a:t>
            </a:r>
            <a:r>
              <a:rPr lang="zh-CN" altLang="en-US" sz="3200" b="1" dirty="0" smtClean="0">
                <a:solidFill>
                  <a:schemeClr val="tx2">
                    <a:lumMod val="50000"/>
                  </a:schemeClr>
                </a:solidFill>
                <a:effectLst>
                  <a:outerShdw blurRad="38100" dist="38100" dir="2700000" algn="tl">
                    <a:srgbClr val="000000">
                      <a:alpha val="43137"/>
                    </a:srgbClr>
                  </a:outerShdw>
                </a:effectLst>
              </a:rPr>
              <a:t>魂</a:t>
            </a:r>
            <a:r>
              <a:rPr lang="en-US" altLang="zh-CN" sz="3200" b="1" dirty="0" smtClean="0">
                <a:solidFill>
                  <a:schemeClr val="tx2">
                    <a:lumMod val="50000"/>
                  </a:schemeClr>
                </a:solidFill>
                <a:effectLst>
                  <a:outerShdw blurRad="38100" dist="38100" dir="2700000" algn="tl">
                    <a:srgbClr val="000000">
                      <a:alpha val="43137"/>
                    </a:srgbClr>
                  </a:outerShdw>
                </a:effectLst>
              </a:rPr>
              <a:t>: </a:t>
            </a:r>
            <a:r>
              <a:rPr lang="zh-CN" altLang="en-US" sz="3200" b="1" dirty="0" smtClean="0">
                <a:solidFill>
                  <a:schemeClr val="tx2">
                    <a:lumMod val="50000"/>
                  </a:schemeClr>
                </a:solidFill>
                <a:effectLst>
                  <a:outerShdw blurRad="38100" dist="38100" dir="2700000" algn="tl">
                    <a:srgbClr val="000000">
                      <a:alpha val="43137"/>
                    </a:srgbClr>
                  </a:outerShdw>
                </a:effectLst>
              </a:rPr>
              <a:t>属灵需求</a:t>
            </a:r>
            <a:endParaRPr lang="en-US" sz="3200" b="1" dirty="0" smtClean="0">
              <a:solidFill>
                <a:schemeClr val="tx2">
                  <a:lumMod val="50000"/>
                </a:schemeClr>
              </a:solidFill>
              <a:effectLst>
                <a:outerShdw blurRad="38100" dist="38100" dir="2700000" algn="tl">
                  <a:srgbClr val="000000">
                    <a:alpha val="43137"/>
                  </a:srgbClr>
                </a:outerShdw>
              </a:effectLst>
            </a:endParaRPr>
          </a:p>
          <a:p>
            <a:pPr marL="1436688" lvl="2" indent="-65088">
              <a:buFont typeface="Arial" charset="0"/>
              <a:buChar char="•"/>
            </a:pPr>
            <a:r>
              <a:rPr lang="en-US" sz="2000" b="1" dirty="0" smtClean="0">
                <a:effectLst>
                  <a:outerShdw blurRad="38100" dist="38100" dir="2700000" algn="tl">
                    <a:srgbClr val="000000">
                      <a:alpha val="43137"/>
                    </a:srgbClr>
                  </a:outerShdw>
                </a:effectLst>
              </a:rPr>
              <a:t>SOUL: Spiritual Needs</a:t>
            </a:r>
          </a:p>
          <a:p>
            <a:pPr marL="114300"/>
            <a:r>
              <a:rPr lang="en-US" sz="3200" b="1" dirty="0" smtClean="0">
                <a:solidFill>
                  <a:schemeClr val="tx2">
                    <a:lumMod val="50000"/>
                  </a:schemeClr>
                </a:solidFill>
                <a:effectLst>
                  <a:outerShdw blurRad="38100" dist="38100" dir="2700000" algn="tl">
                    <a:srgbClr val="000000">
                      <a:alpha val="43137"/>
                    </a:srgbClr>
                  </a:outerShdw>
                </a:effectLst>
              </a:rPr>
              <a:t>	</a:t>
            </a:r>
            <a:r>
              <a:rPr lang="zh-CN" altLang="en-US" sz="3200" b="1" dirty="0" smtClean="0">
                <a:solidFill>
                  <a:schemeClr val="tx2">
                    <a:lumMod val="50000"/>
                  </a:schemeClr>
                </a:solidFill>
                <a:effectLst>
                  <a:outerShdw blurRad="38100" dist="38100" dir="2700000" algn="tl">
                    <a:srgbClr val="000000">
                      <a:alpha val="43137"/>
                    </a:srgbClr>
                  </a:outerShdw>
                </a:effectLst>
              </a:rPr>
              <a:t>智</a:t>
            </a:r>
            <a:r>
              <a:rPr lang="en-US" altLang="zh-CN" sz="3200" b="1" dirty="0" smtClean="0">
                <a:solidFill>
                  <a:schemeClr val="tx2">
                    <a:lumMod val="50000"/>
                  </a:schemeClr>
                </a:solidFill>
                <a:effectLst>
                  <a:outerShdw blurRad="38100" dist="38100" dir="2700000" algn="tl">
                    <a:srgbClr val="000000">
                      <a:alpha val="43137"/>
                    </a:srgbClr>
                  </a:outerShdw>
                </a:effectLst>
              </a:rPr>
              <a:t>: </a:t>
            </a:r>
            <a:r>
              <a:rPr lang="zh-CN" altLang="en-US" sz="3200" b="1" dirty="0" smtClean="0">
                <a:solidFill>
                  <a:schemeClr val="tx2">
                    <a:lumMod val="50000"/>
                  </a:schemeClr>
                </a:solidFill>
                <a:effectLst>
                  <a:outerShdw blurRad="38100" dist="38100" dir="2700000" algn="tl">
                    <a:srgbClr val="000000">
                      <a:alpha val="43137"/>
                    </a:srgbClr>
                  </a:outerShdw>
                </a:effectLst>
              </a:rPr>
              <a:t>心智需求</a:t>
            </a:r>
            <a:endParaRPr lang="en-US" sz="3200" b="1" dirty="0" smtClean="0">
              <a:solidFill>
                <a:schemeClr val="tx2">
                  <a:lumMod val="50000"/>
                </a:schemeClr>
              </a:solidFill>
              <a:effectLst>
                <a:outerShdw blurRad="38100" dist="38100" dir="2700000" algn="tl">
                  <a:srgbClr val="000000">
                    <a:alpha val="43137"/>
                  </a:srgbClr>
                </a:outerShdw>
              </a:effectLst>
            </a:endParaRPr>
          </a:p>
          <a:p>
            <a:pPr marL="1436688" lvl="2" indent="-65088">
              <a:buFont typeface="Arial" charset="0"/>
              <a:buChar char="•"/>
            </a:pPr>
            <a:r>
              <a:rPr lang="en-US" sz="2000" b="1" dirty="0" smtClean="0">
                <a:effectLst>
                  <a:outerShdw blurRad="38100" dist="38100" dir="2700000" algn="tl">
                    <a:srgbClr val="000000">
                      <a:alpha val="43137"/>
                    </a:srgbClr>
                  </a:outerShdw>
                </a:effectLst>
              </a:rPr>
              <a:t>MIND: Mental Needs</a:t>
            </a:r>
          </a:p>
          <a:p>
            <a:pPr marL="114300"/>
            <a:r>
              <a:rPr lang="en-US" sz="3200" b="1" dirty="0" smtClean="0">
                <a:solidFill>
                  <a:schemeClr val="tx2">
                    <a:lumMod val="50000"/>
                  </a:schemeClr>
                </a:solidFill>
                <a:effectLst>
                  <a:outerShdw blurRad="38100" dist="38100" dir="2700000" algn="tl">
                    <a:srgbClr val="000000">
                      <a:alpha val="43137"/>
                    </a:srgbClr>
                  </a:outerShdw>
                </a:effectLst>
              </a:rPr>
              <a:t>	</a:t>
            </a:r>
            <a:r>
              <a:rPr lang="zh-CN" altLang="en-US" sz="3200" b="1" dirty="0" smtClean="0">
                <a:solidFill>
                  <a:schemeClr val="tx2">
                    <a:lumMod val="50000"/>
                  </a:schemeClr>
                </a:solidFill>
                <a:effectLst>
                  <a:outerShdw blurRad="38100" dist="38100" dir="2700000" algn="tl">
                    <a:srgbClr val="000000">
                      <a:alpha val="43137"/>
                    </a:srgbClr>
                  </a:outerShdw>
                </a:effectLst>
              </a:rPr>
              <a:t>体</a:t>
            </a:r>
            <a:r>
              <a:rPr lang="en-US" altLang="zh-CN" sz="3200" b="1" dirty="0" smtClean="0">
                <a:solidFill>
                  <a:schemeClr val="tx2">
                    <a:lumMod val="50000"/>
                  </a:schemeClr>
                </a:solidFill>
                <a:effectLst>
                  <a:outerShdw blurRad="38100" dist="38100" dir="2700000" algn="tl">
                    <a:srgbClr val="000000">
                      <a:alpha val="43137"/>
                    </a:srgbClr>
                  </a:outerShdw>
                </a:effectLst>
              </a:rPr>
              <a:t>: </a:t>
            </a:r>
            <a:r>
              <a:rPr lang="zh-CN" altLang="en-US" sz="3200" b="1" dirty="0" smtClean="0">
                <a:solidFill>
                  <a:schemeClr val="tx2">
                    <a:lumMod val="50000"/>
                  </a:schemeClr>
                </a:solidFill>
                <a:effectLst>
                  <a:outerShdw blurRad="38100" dist="38100" dir="2700000" algn="tl">
                    <a:srgbClr val="000000">
                      <a:alpha val="43137"/>
                    </a:srgbClr>
                  </a:outerShdw>
                </a:effectLst>
              </a:rPr>
              <a:t>物质需求</a:t>
            </a:r>
            <a:endParaRPr lang="en-US" sz="3200" b="1" dirty="0" smtClean="0">
              <a:solidFill>
                <a:schemeClr val="tx2">
                  <a:lumMod val="50000"/>
                </a:schemeClr>
              </a:solidFill>
              <a:effectLst>
                <a:outerShdw blurRad="38100" dist="38100" dir="2700000" algn="tl">
                  <a:srgbClr val="000000">
                    <a:alpha val="43137"/>
                  </a:srgbClr>
                </a:outerShdw>
              </a:effectLst>
            </a:endParaRPr>
          </a:p>
          <a:p>
            <a:pPr marL="1436688" lvl="2" indent="-65088">
              <a:buFont typeface="Arial" charset="0"/>
              <a:buChar char="•"/>
            </a:pPr>
            <a:r>
              <a:rPr lang="en-US" sz="2000" b="1" dirty="0" smtClean="0">
                <a:effectLst>
                  <a:outerShdw blurRad="38100" dist="38100" dir="2700000" algn="tl">
                    <a:srgbClr val="000000">
                      <a:alpha val="43137"/>
                    </a:srgbClr>
                  </a:outerShdw>
                </a:effectLst>
              </a:rPr>
              <a:t>STRENGTH: Physical Needs</a:t>
            </a:r>
          </a:p>
        </p:txBody>
      </p:sp>
      <p:pic>
        <p:nvPicPr>
          <p:cNvPr id="9" name="Picture 8" descr="johnnybravo01.gif"/>
          <p:cNvPicPr>
            <a:picLocks noChangeAspect="1"/>
          </p:cNvPicPr>
          <p:nvPr/>
        </p:nvPicPr>
        <p:blipFill>
          <a:blip r:embed="rId3" cstate="print"/>
          <a:stretch>
            <a:fillRect/>
          </a:stretch>
        </p:blipFill>
        <p:spPr>
          <a:xfrm>
            <a:off x="128494" y="5700793"/>
            <a:ext cx="633506" cy="547607"/>
          </a:xfrm>
          <a:prstGeom prst="rect">
            <a:avLst/>
          </a:prstGeom>
        </p:spPr>
      </p:pic>
      <p:pic>
        <p:nvPicPr>
          <p:cNvPr id="10" name="Picture 9" descr="008.gif"/>
          <p:cNvPicPr>
            <a:picLocks noChangeAspect="1"/>
          </p:cNvPicPr>
          <p:nvPr/>
        </p:nvPicPr>
        <p:blipFill>
          <a:blip r:embed="rId4" cstate="print"/>
          <a:stretch>
            <a:fillRect/>
          </a:stretch>
        </p:blipFill>
        <p:spPr>
          <a:xfrm>
            <a:off x="0" y="3262393"/>
            <a:ext cx="780288" cy="609600"/>
          </a:xfrm>
          <a:prstGeom prst="rect">
            <a:avLst/>
          </a:prstGeom>
        </p:spPr>
      </p:pic>
      <p:pic>
        <p:nvPicPr>
          <p:cNvPr id="11" name="Picture 10" descr="Book-01-june.gif"/>
          <p:cNvPicPr>
            <a:picLocks noChangeAspect="1"/>
          </p:cNvPicPr>
          <p:nvPr/>
        </p:nvPicPr>
        <p:blipFill>
          <a:blip r:embed="rId5" cstate="print"/>
          <a:stretch>
            <a:fillRect/>
          </a:stretch>
        </p:blipFill>
        <p:spPr>
          <a:xfrm>
            <a:off x="190500" y="4862593"/>
            <a:ext cx="495300" cy="495300"/>
          </a:xfrm>
          <a:prstGeom prst="rect">
            <a:avLst/>
          </a:prstGeom>
        </p:spPr>
      </p:pic>
      <p:pic>
        <p:nvPicPr>
          <p:cNvPr id="12" name="Picture 11" descr="Christian-06-june.gif"/>
          <p:cNvPicPr>
            <a:picLocks noChangeAspect="1"/>
          </p:cNvPicPr>
          <p:nvPr/>
        </p:nvPicPr>
        <p:blipFill>
          <a:blip r:embed="rId6" cstate="print"/>
          <a:stretch>
            <a:fillRect/>
          </a:stretch>
        </p:blipFill>
        <p:spPr>
          <a:xfrm>
            <a:off x="152400" y="4024393"/>
            <a:ext cx="381000" cy="457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Effect transition="in" filter="fade">
                                      <p:cBhvr>
                                        <p:cTn id="9" dur="2000"/>
                                        <p:tgtEl>
                                          <p:spTgt spid="10"/>
                                        </p:tgtEl>
                                      </p:cBhvr>
                                    </p:animEffect>
                                  </p:childTnLst>
                                </p:cTn>
                              </p:par>
                            </p:childTnLst>
                          </p:cTn>
                        </p:par>
                        <p:par>
                          <p:cTn id="10" fill="hold">
                            <p:stCondLst>
                              <p:cond delay="2000"/>
                            </p:stCondLst>
                            <p:childTnLst>
                              <p:par>
                                <p:cTn id="11" presetID="53"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2000" fill="hold"/>
                                        <p:tgtEl>
                                          <p:spTgt spid="12"/>
                                        </p:tgtEl>
                                        <p:attrNameLst>
                                          <p:attrName>ppt_w</p:attrName>
                                        </p:attrNameLst>
                                      </p:cBhvr>
                                      <p:tavLst>
                                        <p:tav tm="0">
                                          <p:val>
                                            <p:fltVal val="0"/>
                                          </p:val>
                                        </p:tav>
                                        <p:tav tm="100000">
                                          <p:val>
                                            <p:strVal val="#ppt_w"/>
                                          </p:val>
                                        </p:tav>
                                      </p:tavLst>
                                    </p:anim>
                                    <p:anim calcmode="lin" valueType="num">
                                      <p:cBhvr>
                                        <p:cTn id="14" dur="2000" fill="hold"/>
                                        <p:tgtEl>
                                          <p:spTgt spid="12"/>
                                        </p:tgtEl>
                                        <p:attrNameLst>
                                          <p:attrName>ppt_h</p:attrName>
                                        </p:attrNameLst>
                                      </p:cBhvr>
                                      <p:tavLst>
                                        <p:tav tm="0">
                                          <p:val>
                                            <p:fltVal val="0"/>
                                          </p:val>
                                        </p:tav>
                                        <p:tav tm="100000">
                                          <p:val>
                                            <p:strVal val="#ppt_h"/>
                                          </p:val>
                                        </p:tav>
                                      </p:tavLst>
                                    </p:anim>
                                    <p:animEffect transition="in" filter="fade">
                                      <p:cBhvr>
                                        <p:cTn id="15" dur="2000"/>
                                        <p:tgtEl>
                                          <p:spTgt spid="12"/>
                                        </p:tgtEl>
                                      </p:cBhvr>
                                    </p:animEffect>
                                  </p:childTnLst>
                                </p:cTn>
                              </p:par>
                            </p:childTnLst>
                          </p:cTn>
                        </p:par>
                        <p:par>
                          <p:cTn id="16" fill="hold">
                            <p:stCondLst>
                              <p:cond delay="4000"/>
                            </p:stCondLst>
                            <p:childTnLst>
                              <p:par>
                                <p:cTn id="17" presetID="53"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000" fill="hold"/>
                                        <p:tgtEl>
                                          <p:spTgt spid="11"/>
                                        </p:tgtEl>
                                        <p:attrNameLst>
                                          <p:attrName>ppt_w</p:attrName>
                                        </p:attrNameLst>
                                      </p:cBhvr>
                                      <p:tavLst>
                                        <p:tav tm="0">
                                          <p:val>
                                            <p:fltVal val="0"/>
                                          </p:val>
                                        </p:tav>
                                        <p:tav tm="100000">
                                          <p:val>
                                            <p:strVal val="#ppt_w"/>
                                          </p:val>
                                        </p:tav>
                                      </p:tavLst>
                                    </p:anim>
                                    <p:anim calcmode="lin" valueType="num">
                                      <p:cBhvr>
                                        <p:cTn id="20" dur="2000" fill="hold"/>
                                        <p:tgtEl>
                                          <p:spTgt spid="11"/>
                                        </p:tgtEl>
                                        <p:attrNameLst>
                                          <p:attrName>ppt_h</p:attrName>
                                        </p:attrNameLst>
                                      </p:cBhvr>
                                      <p:tavLst>
                                        <p:tav tm="0">
                                          <p:val>
                                            <p:fltVal val="0"/>
                                          </p:val>
                                        </p:tav>
                                        <p:tav tm="100000">
                                          <p:val>
                                            <p:strVal val="#ppt_h"/>
                                          </p:val>
                                        </p:tav>
                                      </p:tavLst>
                                    </p:anim>
                                    <p:animEffect transition="in" filter="fade">
                                      <p:cBhvr>
                                        <p:cTn id="21" dur="2000"/>
                                        <p:tgtEl>
                                          <p:spTgt spid="11"/>
                                        </p:tgtEl>
                                      </p:cBhvr>
                                    </p:animEffect>
                                  </p:childTnLst>
                                </p:cTn>
                              </p:par>
                            </p:childTnLst>
                          </p:cTn>
                        </p:par>
                        <p:par>
                          <p:cTn id="22" fill="hold">
                            <p:stCondLst>
                              <p:cond delay="6000"/>
                            </p:stCondLst>
                            <p:childTnLst>
                              <p:par>
                                <p:cTn id="23" presetID="53"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2000" fill="hold"/>
                                        <p:tgtEl>
                                          <p:spTgt spid="9"/>
                                        </p:tgtEl>
                                        <p:attrNameLst>
                                          <p:attrName>ppt_w</p:attrName>
                                        </p:attrNameLst>
                                      </p:cBhvr>
                                      <p:tavLst>
                                        <p:tav tm="0">
                                          <p:val>
                                            <p:fltVal val="0"/>
                                          </p:val>
                                        </p:tav>
                                        <p:tav tm="100000">
                                          <p:val>
                                            <p:strVal val="#ppt_w"/>
                                          </p:val>
                                        </p:tav>
                                      </p:tavLst>
                                    </p:anim>
                                    <p:anim calcmode="lin" valueType="num">
                                      <p:cBhvr>
                                        <p:cTn id="26" dur="2000" fill="hold"/>
                                        <p:tgtEl>
                                          <p:spTgt spid="9"/>
                                        </p:tgtEl>
                                        <p:attrNameLst>
                                          <p:attrName>ppt_h</p:attrName>
                                        </p:attrNameLst>
                                      </p:cBhvr>
                                      <p:tavLst>
                                        <p:tav tm="0">
                                          <p:val>
                                            <p:fltVal val="0"/>
                                          </p:val>
                                        </p:tav>
                                        <p:tav tm="100000">
                                          <p:val>
                                            <p:strVal val="#ppt_h"/>
                                          </p:val>
                                        </p:tav>
                                      </p:tavLst>
                                    </p:anim>
                                    <p:animEffect transition="in" filter="fade">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06244"/>
            <a:ext cx="9144000" cy="557075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114300"/>
            <a:r>
              <a:rPr lang="en-US" sz="3200" b="1" dirty="0" smtClean="0">
                <a:solidFill>
                  <a:srgbClr val="00206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002060"/>
                </a:solidFill>
                <a:effectLst>
                  <a:outerShdw blurRad="38100" dist="38100" dir="2700000" algn="tl">
                    <a:srgbClr val="000000">
                      <a:alpha val="43137"/>
                    </a:srgbClr>
                  </a:outerShdw>
                </a:effectLst>
                <a:latin typeface="Arial Narrow" pitchFamily="34" charset="0"/>
              </a:rPr>
              <a:t>你们作妻子的</a:t>
            </a:r>
            <a:r>
              <a:rPr lang="en-US" altLang="zh-CN" sz="3200" b="1" dirty="0" smtClean="0">
                <a:solidFill>
                  <a:srgbClr val="00206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002060"/>
                </a:solidFill>
                <a:effectLst>
                  <a:outerShdw blurRad="38100" dist="38100" dir="2700000" algn="tl">
                    <a:srgbClr val="000000">
                      <a:alpha val="43137"/>
                    </a:srgbClr>
                  </a:outerShdw>
                </a:effectLst>
                <a:latin typeface="Arial Narrow" pitchFamily="34" charset="0"/>
              </a:rPr>
              <a:t>当顺服自己的丈夫</a:t>
            </a:r>
            <a:r>
              <a:rPr lang="en-US" altLang="zh-CN" sz="3200" b="1" dirty="0" smtClean="0">
                <a:solidFill>
                  <a:srgbClr val="00206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002060"/>
                </a:solidFill>
                <a:effectLst>
                  <a:outerShdw blurRad="38100" dist="38100" dir="2700000" algn="tl">
                    <a:srgbClr val="000000">
                      <a:alpha val="43137"/>
                    </a:srgbClr>
                  </a:outerShdw>
                </a:effectLst>
                <a:latin typeface="Arial Narrow" pitchFamily="34" charset="0"/>
              </a:rPr>
              <a:t>如同顺服主。 </a:t>
            </a:r>
            <a:r>
              <a:rPr lang="en-US" sz="3200" b="1" dirty="0" smtClean="0">
                <a:solidFill>
                  <a:srgbClr val="002060"/>
                </a:solidFill>
                <a:effectLst>
                  <a:outerShdw blurRad="38100" dist="38100" dir="2700000" algn="tl">
                    <a:srgbClr val="000000">
                      <a:alpha val="43137"/>
                    </a:srgbClr>
                  </a:outerShdw>
                </a:effectLst>
                <a:latin typeface="Arial Narrow" pitchFamily="34" charset="0"/>
              </a:rPr>
              <a:t>”</a:t>
            </a:r>
          </a:p>
          <a:p>
            <a:pPr marL="114300"/>
            <a:r>
              <a:rPr lang="en-US" sz="2400" b="1" dirty="0" smtClean="0">
                <a:solidFill>
                  <a:srgbClr val="002060"/>
                </a:solidFill>
                <a:effectLst>
                  <a:outerShdw blurRad="38100" dist="38100" dir="2700000" algn="tl">
                    <a:srgbClr val="000000">
                      <a:alpha val="43137"/>
                    </a:srgbClr>
                  </a:outerShdw>
                </a:effectLst>
                <a:latin typeface="Arial Narrow" pitchFamily="34" charset="0"/>
              </a:rPr>
              <a:t>	“Wives, submit yourselves to your own husbands”</a:t>
            </a:r>
          </a:p>
          <a:p>
            <a:pPr marL="114300"/>
            <a:r>
              <a:rPr lang="en-US" sz="32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3200" b="1" u="sng" dirty="0" smtClean="0">
                <a:solidFill>
                  <a:srgbClr val="C00000"/>
                </a:solidFill>
                <a:effectLst>
                  <a:outerShdw blurRad="38100" dist="38100" dir="2700000" algn="tl">
                    <a:srgbClr val="000000">
                      <a:alpha val="43137"/>
                    </a:srgbClr>
                  </a:outerShdw>
                </a:effectLst>
                <a:latin typeface="Arial Narrow" pitchFamily="34" charset="0"/>
              </a:rPr>
              <a:t>对于基督徒妻子这不是一个选择</a:t>
            </a:r>
            <a:endParaRPr lang="en-US" sz="3200" b="1" u="sng" dirty="0" smtClean="0">
              <a:solidFill>
                <a:srgbClr val="C00000"/>
              </a:solidFill>
              <a:effectLst>
                <a:outerShdw blurRad="38100" dist="38100" dir="2700000" algn="tl">
                  <a:srgbClr val="000000">
                    <a:alpha val="43137"/>
                  </a:srgbClr>
                </a:outerShdw>
              </a:effectLst>
              <a:latin typeface="Arial Narrow" pitchFamily="34" charset="0"/>
            </a:endParaRPr>
          </a:p>
          <a:p>
            <a:pPr marL="114300"/>
            <a:r>
              <a:rPr lang="en-US" b="1" dirty="0" smtClean="0">
                <a:solidFill>
                  <a:srgbClr val="C00000"/>
                </a:solidFill>
                <a:effectLst>
                  <a:outerShdw blurRad="38100" dist="38100" dir="2700000" algn="tl">
                    <a:srgbClr val="000000">
                      <a:alpha val="43137"/>
                    </a:srgbClr>
                  </a:outerShdw>
                </a:effectLst>
                <a:latin typeface="Arial Narrow" pitchFamily="34" charset="0"/>
              </a:rPr>
              <a:t>	</a:t>
            </a:r>
            <a:r>
              <a:rPr lang="en-US" b="1" dirty="0" smtClean="0">
                <a:effectLst>
                  <a:outerShdw blurRad="38100" dist="38100" dir="2700000" algn="tl">
                    <a:srgbClr val="000000">
                      <a:alpha val="43137"/>
                    </a:srgbClr>
                  </a:outerShdw>
                </a:effectLst>
                <a:latin typeface="Arial Narrow" pitchFamily="34" charset="0"/>
              </a:rPr>
              <a:t>NOT AN OPTION FOR CHRISTIAN WIVES</a:t>
            </a:r>
            <a:endParaRPr lang="en-US" b="1" u="sng" dirty="0" smtClean="0">
              <a:effectLst>
                <a:outerShdw blurRad="38100" dist="38100" dir="2700000" algn="tl">
                  <a:srgbClr val="000000">
                    <a:alpha val="43137"/>
                  </a:srgbClr>
                </a:outerShdw>
              </a:effectLst>
              <a:latin typeface="Arial Narrow" pitchFamily="34" charset="0"/>
            </a:endParaRPr>
          </a:p>
          <a:p>
            <a:pPr marL="114300"/>
            <a:r>
              <a:rPr lang="en-US" sz="20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希腊词</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 “</a:t>
            </a:r>
            <a:r>
              <a:rPr lang="en-US" altLang="zh-CN" sz="3200" b="1" dirty="0" err="1" smtClean="0">
                <a:solidFill>
                  <a:srgbClr val="C00000"/>
                </a:solidFill>
                <a:effectLst>
                  <a:outerShdw blurRad="38100" dist="38100" dir="2700000" algn="tl">
                    <a:srgbClr val="000000">
                      <a:alpha val="43137"/>
                    </a:srgbClr>
                  </a:outerShdw>
                </a:effectLst>
                <a:latin typeface="Arial Narrow" pitchFamily="34" charset="0"/>
              </a:rPr>
              <a:t>hypotasso</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意思是</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将自己放在服从的位置上</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遵从</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放弃控制</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屈服于另一人的意见和劝告</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a:t>
            </a:r>
            <a:endParaRPr lang="en-US" sz="3200" b="1" dirty="0" smtClean="0">
              <a:solidFill>
                <a:srgbClr val="C00000"/>
              </a:solidFill>
              <a:effectLst>
                <a:outerShdw blurRad="38100" dist="38100" dir="2700000" algn="tl">
                  <a:srgbClr val="000000">
                    <a:alpha val="43137"/>
                  </a:srgbClr>
                </a:outerShdw>
              </a:effectLst>
              <a:latin typeface="Arial Narrow" pitchFamily="34" charset="0"/>
            </a:endParaRPr>
          </a:p>
          <a:p>
            <a:pPr marL="114300"/>
            <a:r>
              <a:rPr lang="en-US" b="1" dirty="0" smtClean="0">
                <a:solidFill>
                  <a:schemeClr val="tx1"/>
                </a:solidFill>
                <a:effectLst>
                  <a:outerShdw blurRad="38100" dist="38100" dir="2700000" algn="tl">
                    <a:srgbClr val="000000">
                      <a:alpha val="43137"/>
                    </a:srgbClr>
                  </a:outerShdw>
                </a:effectLst>
                <a:latin typeface="Arial Narrow" pitchFamily="34" charset="0"/>
              </a:rPr>
              <a:t>The G</a:t>
            </a:r>
            <a:r>
              <a:rPr lang="en-US" b="1" dirty="0" smtClean="0">
                <a:effectLst>
                  <a:outerShdw blurRad="38100" dist="38100" dir="2700000" algn="tl">
                    <a:srgbClr val="000000">
                      <a:alpha val="43137"/>
                    </a:srgbClr>
                  </a:outerShdw>
                </a:effectLst>
                <a:latin typeface="Arial Narrow" pitchFamily="34" charset="0"/>
              </a:rPr>
              <a:t>reek word “</a:t>
            </a:r>
            <a:r>
              <a:rPr lang="en-US" b="1" i="1" dirty="0" err="1" smtClean="0">
                <a:effectLst>
                  <a:outerShdw blurRad="38100" dist="38100" dir="2700000" algn="tl">
                    <a:srgbClr val="000000">
                      <a:alpha val="43137"/>
                    </a:srgbClr>
                  </a:outerShdw>
                </a:effectLst>
                <a:latin typeface="Arial Narrow" pitchFamily="34" charset="0"/>
              </a:rPr>
              <a:t>hypotasso</a:t>
            </a:r>
            <a:r>
              <a:rPr lang="en-US" b="1" dirty="0" smtClean="0">
                <a:effectLst>
                  <a:outerShdw blurRad="38100" dist="38100" dir="2700000" algn="tl">
                    <a:srgbClr val="000000">
                      <a:alpha val="43137"/>
                    </a:srgbClr>
                  </a:outerShdw>
                </a:effectLst>
                <a:latin typeface="Arial Narrow" pitchFamily="34" charset="0"/>
              </a:rPr>
              <a:t>” means “to put yourself under subjection to; to obey; to surrender control; to yield to another person’s advice or admonition”</a:t>
            </a:r>
          </a:p>
          <a:p>
            <a:pPr marL="114300"/>
            <a:r>
              <a:rPr lang="zh-CN" altLang="en-US" sz="3200" b="1" dirty="0" smtClean="0">
                <a:solidFill>
                  <a:srgbClr val="002060"/>
                </a:solidFill>
                <a:effectLst>
                  <a:outerShdw blurRad="38100" dist="38100" dir="2700000" algn="tl">
                    <a:srgbClr val="000000">
                      <a:alpha val="43137"/>
                    </a:srgbClr>
                  </a:outerShdw>
                </a:effectLst>
                <a:latin typeface="Arial Narrow" pitchFamily="34" charset="0"/>
              </a:rPr>
              <a:t>该词是希腊文中的军事用语</a:t>
            </a:r>
            <a:r>
              <a:rPr lang="en-US" altLang="zh-CN" sz="3200" b="1" dirty="0" smtClean="0">
                <a:solidFill>
                  <a:srgbClr val="00206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002060"/>
                </a:solidFill>
                <a:effectLst>
                  <a:outerShdw blurRad="38100" dist="38100" dir="2700000" algn="tl">
                    <a:srgbClr val="000000">
                      <a:alpha val="43137"/>
                    </a:srgbClr>
                  </a:outerShdw>
                </a:effectLst>
                <a:latin typeface="Arial Narrow" pitchFamily="34" charset="0"/>
              </a:rPr>
              <a:t>意思是</a:t>
            </a:r>
            <a:r>
              <a:rPr lang="en-US" altLang="zh-CN" sz="3200" b="1" dirty="0" smtClean="0">
                <a:solidFill>
                  <a:srgbClr val="002060"/>
                </a:solidFill>
                <a:effectLst>
                  <a:outerShdw blurRad="38100" dist="38100" dir="2700000" algn="tl">
                    <a:srgbClr val="000000">
                      <a:alpha val="43137"/>
                    </a:srgbClr>
                  </a:outerShdw>
                </a:effectLst>
                <a:latin typeface="Arial Narrow" pitchFamily="34" charset="0"/>
              </a:rPr>
              <a:t> “</a:t>
            </a:r>
            <a:r>
              <a:rPr lang="zh-CN" altLang="en-US" sz="3200" b="1" dirty="0" smtClean="0">
                <a:solidFill>
                  <a:srgbClr val="002060"/>
                </a:solidFill>
                <a:effectLst>
                  <a:outerShdw blurRad="38100" dist="38100" dir="2700000" algn="tl">
                    <a:srgbClr val="000000">
                      <a:alpha val="43137"/>
                    </a:srgbClr>
                  </a:outerShdw>
                </a:effectLst>
                <a:latin typeface="Arial Narrow" pitchFamily="34" charset="0"/>
              </a:rPr>
              <a:t>在军事上，军队服从长官的命令</a:t>
            </a:r>
            <a:r>
              <a:rPr lang="en-US" altLang="zh-CN" sz="3200" b="1" dirty="0" smtClean="0">
                <a:solidFill>
                  <a:srgbClr val="002060"/>
                </a:solidFill>
                <a:effectLst>
                  <a:outerShdw blurRad="38100" dist="38100" dir="2700000" algn="tl">
                    <a:srgbClr val="000000">
                      <a:alpha val="43137"/>
                    </a:srgbClr>
                  </a:outerShdw>
                </a:effectLst>
                <a:latin typeface="Arial Narrow" pitchFamily="34" charset="0"/>
              </a:rPr>
              <a:t>.” </a:t>
            </a:r>
            <a:r>
              <a:rPr lang="zh-CN" altLang="en-US" sz="3200" b="1" dirty="0" smtClean="0">
                <a:solidFill>
                  <a:srgbClr val="002060"/>
                </a:solidFill>
                <a:effectLst>
                  <a:outerShdw blurRad="38100" dist="38100" dir="2700000" algn="tl">
                    <a:srgbClr val="000000">
                      <a:alpha val="43137"/>
                    </a:srgbClr>
                  </a:outerShdw>
                </a:effectLst>
                <a:latin typeface="Arial Narrow" pitchFamily="34" charset="0"/>
              </a:rPr>
              <a:t>在非军事用法上</a:t>
            </a:r>
            <a:r>
              <a:rPr lang="en-US" altLang="zh-CN" sz="3200" b="1" dirty="0" smtClean="0">
                <a:solidFill>
                  <a:srgbClr val="002060"/>
                </a:solidFill>
                <a:effectLst>
                  <a:outerShdw blurRad="38100" dist="38100" dir="2700000" algn="tl">
                    <a:srgbClr val="000000">
                      <a:alpha val="43137"/>
                    </a:srgbClr>
                  </a:outerShdw>
                </a:effectLst>
                <a:latin typeface="Arial Narrow" pitchFamily="34" charset="0"/>
              </a:rPr>
              <a:t>, </a:t>
            </a:r>
            <a:r>
              <a:rPr lang="zh-CN" altLang="en-US" sz="3200" b="1" dirty="0" smtClean="0">
                <a:solidFill>
                  <a:srgbClr val="002060"/>
                </a:solidFill>
                <a:effectLst>
                  <a:outerShdw blurRad="38100" dist="38100" dir="2700000" algn="tl">
                    <a:srgbClr val="000000">
                      <a:alpha val="43137"/>
                    </a:srgbClr>
                  </a:outerShdw>
                </a:effectLst>
                <a:latin typeface="Arial Narrow" pitchFamily="34" charset="0"/>
              </a:rPr>
              <a:t>是</a:t>
            </a:r>
            <a:r>
              <a:rPr lang="en-US" altLang="zh-CN" sz="3200" b="1" dirty="0" smtClean="0">
                <a:solidFill>
                  <a:srgbClr val="002060"/>
                </a:solidFill>
                <a:effectLst>
                  <a:outerShdw blurRad="38100" dist="38100" dir="2700000" algn="tl">
                    <a:srgbClr val="000000">
                      <a:alpha val="43137"/>
                    </a:srgbClr>
                  </a:outerShdw>
                </a:effectLst>
                <a:latin typeface="Arial Narrow" pitchFamily="34" charset="0"/>
              </a:rPr>
              <a:t> “</a:t>
            </a:r>
            <a:r>
              <a:rPr lang="zh-CN" altLang="en-US" sz="3200" b="1" dirty="0" smtClean="0">
                <a:solidFill>
                  <a:srgbClr val="002060"/>
                </a:solidFill>
                <a:effectLst>
                  <a:outerShdw blurRad="38100" dist="38100" dir="2700000" algn="tl">
                    <a:srgbClr val="000000">
                      <a:alpha val="43137"/>
                    </a:srgbClr>
                  </a:outerShdw>
                </a:effectLst>
                <a:latin typeface="Arial Narrow" pitchFamily="34" charset="0"/>
              </a:rPr>
              <a:t>自愿地服从</a:t>
            </a:r>
            <a:r>
              <a:rPr lang="en-US" altLang="zh-CN" sz="3200" b="1" dirty="0" smtClean="0">
                <a:solidFill>
                  <a:srgbClr val="002060"/>
                </a:solidFill>
                <a:effectLst>
                  <a:outerShdw blurRad="38100" dist="38100" dir="2700000" algn="tl">
                    <a:srgbClr val="000000">
                      <a:alpha val="43137"/>
                    </a:srgbClr>
                  </a:outerShdw>
                </a:effectLst>
                <a:latin typeface="Arial Narrow" pitchFamily="34" charset="0"/>
              </a:rPr>
              <a:t>, </a:t>
            </a:r>
            <a:r>
              <a:rPr lang="zh-CN" altLang="en-US" sz="3200" b="1" dirty="0" smtClean="0">
                <a:solidFill>
                  <a:srgbClr val="002060"/>
                </a:solidFill>
                <a:effectLst>
                  <a:outerShdw blurRad="38100" dist="38100" dir="2700000" algn="tl">
                    <a:srgbClr val="000000">
                      <a:alpha val="43137"/>
                    </a:srgbClr>
                  </a:outerShdw>
                </a:effectLst>
                <a:latin typeface="Arial Narrow" pitchFamily="34" charset="0"/>
              </a:rPr>
              <a:t>合作</a:t>
            </a:r>
            <a:r>
              <a:rPr lang="en-US" altLang="zh-CN" sz="3200" b="1" dirty="0" smtClean="0">
                <a:solidFill>
                  <a:srgbClr val="002060"/>
                </a:solidFill>
                <a:effectLst>
                  <a:outerShdw blurRad="38100" dist="38100" dir="2700000" algn="tl">
                    <a:srgbClr val="000000">
                      <a:alpha val="43137"/>
                    </a:srgbClr>
                  </a:outerShdw>
                </a:effectLst>
                <a:latin typeface="Arial Narrow" pitchFamily="34" charset="0"/>
              </a:rPr>
              <a:t>, </a:t>
            </a:r>
            <a:r>
              <a:rPr lang="zh-CN" altLang="en-US" sz="3200" b="1" dirty="0" smtClean="0">
                <a:solidFill>
                  <a:srgbClr val="002060"/>
                </a:solidFill>
                <a:effectLst>
                  <a:outerShdw blurRad="38100" dist="38100" dir="2700000" algn="tl">
                    <a:srgbClr val="000000">
                      <a:alpha val="43137"/>
                    </a:srgbClr>
                  </a:outerShdw>
                </a:effectLst>
                <a:latin typeface="Arial Narrow" pitchFamily="34" charset="0"/>
              </a:rPr>
              <a:t>担当责任</a:t>
            </a:r>
            <a:r>
              <a:rPr lang="en-US" altLang="zh-CN" sz="3200" b="1" dirty="0" smtClean="0">
                <a:solidFill>
                  <a:srgbClr val="002060"/>
                </a:solidFill>
                <a:effectLst>
                  <a:outerShdw blurRad="38100" dist="38100" dir="2700000" algn="tl">
                    <a:srgbClr val="000000">
                      <a:alpha val="43137"/>
                    </a:srgbClr>
                  </a:outerShdw>
                </a:effectLst>
                <a:latin typeface="Arial Narrow" pitchFamily="34" charset="0"/>
              </a:rPr>
              <a:t>, </a:t>
            </a:r>
            <a:r>
              <a:rPr lang="zh-CN" altLang="en-US" sz="3200" b="1" dirty="0" smtClean="0">
                <a:solidFill>
                  <a:srgbClr val="002060"/>
                </a:solidFill>
                <a:effectLst>
                  <a:outerShdw blurRad="38100" dist="38100" dir="2700000" algn="tl">
                    <a:srgbClr val="000000">
                      <a:alpha val="43137"/>
                    </a:srgbClr>
                  </a:outerShdw>
                </a:effectLst>
                <a:latin typeface="Arial Narrow" pitchFamily="34" charset="0"/>
              </a:rPr>
              <a:t>肩负重担</a:t>
            </a:r>
            <a:r>
              <a:rPr lang="en-US" altLang="zh-CN" sz="3200" b="1" dirty="0" smtClean="0">
                <a:solidFill>
                  <a:srgbClr val="002060"/>
                </a:solidFill>
                <a:effectLst>
                  <a:outerShdw blurRad="38100" dist="38100" dir="2700000" algn="tl">
                    <a:srgbClr val="000000">
                      <a:alpha val="43137"/>
                    </a:srgbClr>
                  </a:outerShdw>
                </a:effectLst>
                <a:latin typeface="Arial Narrow" pitchFamily="34" charset="0"/>
              </a:rPr>
              <a:t>.”</a:t>
            </a:r>
            <a:endParaRPr lang="en-US" sz="3200" b="1" dirty="0" smtClean="0">
              <a:solidFill>
                <a:srgbClr val="002060"/>
              </a:solidFill>
              <a:effectLst>
                <a:outerShdw blurRad="38100" dist="38100" dir="2700000" algn="tl">
                  <a:srgbClr val="000000">
                    <a:alpha val="43137"/>
                  </a:srgbClr>
                </a:outerShdw>
              </a:effectLst>
              <a:latin typeface="Arial Narrow" pitchFamily="34" charset="0"/>
            </a:endParaRPr>
          </a:p>
          <a:p>
            <a:pPr marL="114300"/>
            <a:r>
              <a:rPr lang="en-US" b="1" dirty="0" smtClean="0">
                <a:solidFill>
                  <a:schemeClr val="tx1"/>
                </a:solidFill>
                <a:effectLst>
                  <a:outerShdw blurRad="38100" dist="38100" dir="2700000" algn="tl">
                    <a:srgbClr val="000000">
                      <a:alpha val="43137"/>
                    </a:srgbClr>
                  </a:outerShdw>
                </a:effectLst>
                <a:latin typeface="Arial Narrow" pitchFamily="34" charset="0"/>
              </a:rPr>
              <a:t>This </a:t>
            </a:r>
            <a:r>
              <a:rPr lang="en-US" b="1" dirty="0" smtClean="0">
                <a:solidFill>
                  <a:schemeClr val="tx1"/>
                </a:solidFill>
                <a:latin typeface="Arial Narrow" pitchFamily="34" charset="0"/>
              </a:rPr>
              <a:t>word was a Greek military term meaning "to arrange troops in a military fashion under the command of a leader". In non-military use, it was "a voluntary attitude of  giving in, cooperating, assuming responsibility, and carrying a burden"</a:t>
            </a:r>
            <a:endParaRPr lang="en-US" sz="2000" b="1" dirty="0" smtClean="0">
              <a:effectLst>
                <a:outerShdw blurRad="38100" dist="38100" dir="2700000" algn="tl">
                  <a:srgbClr val="000000">
                    <a:alpha val="43137"/>
                  </a:srgbClr>
                </a:outerShdw>
              </a:effectLst>
              <a:latin typeface="Arial Narrow" pitchFamily="34" charset="0"/>
            </a:endParaRPr>
          </a:p>
        </p:txBody>
      </p:sp>
      <p:sp>
        <p:nvSpPr>
          <p:cNvPr id="2" name="Title 1"/>
          <p:cNvSpPr>
            <a:spLocks noGrp="1"/>
          </p:cNvSpPr>
          <p:nvPr>
            <p:ph type="title"/>
          </p:nvPr>
        </p:nvSpPr>
        <p:spPr>
          <a:xfrm>
            <a:off x="0" y="0"/>
            <a:ext cx="9144000" cy="914400"/>
          </a:xfrm>
        </p:spPr>
        <p:style>
          <a:lnRef idx="0">
            <a:schemeClr val="accent1"/>
          </a:lnRef>
          <a:fillRef idx="3">
            <a:schemeClr val="accent1"/>
          </a:fillRef>
          <a:effectRef idx="3">
            <a:schemeClr val="accent1"/>
          </a:effectRef>
          <a:fontRef idx="minor">
            <a:schemeClr val="lt1"/>
          </a:fontRef>
        </p:style>
        <p:txBody>
          <a:bodyPr anchor="b">
            <a:normAutofit fontScale="90000"/>
          </a:bodyPr>
          <a:lstStyle/>
          <a:p>
            <a:r>
              <a:rPr lang="zh-CN" altLang="en-US" sz="6000" b="1" dirty="0" smtClean="0">
                <a:ln>
                  <a:solidFill>
                    <a:sysClr val="windowText" lastClr="000000"/>
                  </a:solidFill>
                </a:ln>
                <a:solidFill>
                  <a:srgbClr val="FFFF00"/>
                </a:solidFill>
                <a:effectLst>
                  <a:outerShdw blurRad="38100" dist="38100" dir="2700000" algn="tl">
                    <a:srgbClr val="000000">
                      <a:alpha val="43137"/>
                    </a:srgbClr>
                  </a:outerShdw>
                </a:effectLst>
              </a:rPr>
              <a:t>顺服丈夫如同顺服基督</a:t>
            </a:r>
            <a:endParaRPr lang="en-US" sz="6000" b="1" dirty="0">
              <a:ln>
                <a:solidFill>
                  <a:sysClr val="windowText" lastClr="000000"/>
                </a:solidFill>
              </a:ln>
              <a:solidFill>
                <a:srgbClr val="FFFF00"/>
              </a:solidFill>
              <a:effectLst>
                <a:outerShdw blurRad="38100" dist="38100" dir="2700000" algn="tl">
                  <a:srgbClr val="000000">
                    <a:alpha val="43137"/>
                  </a:srgbClr>
                </a:outerShdw>
              </a:effectLst>
            </a:endParaRPr>
          </a:p>
        </p:txBody>
      </p:sp>
      <p:sp>
        <p:nvSpPr>
          <p:cNvPr id="12" name="Title 1"/>
          <p:cNvSpPr txBox="1">
            <a:spLocks/>
          </p:cNvSpPr>
          <p:nvPr/>
        </p:nvSpPr>
        <p:spPr>
          <a:xfrm>
            <a:off x="0" y="6400800"/>
            <a:ext cx="9144000" cy="4572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403225" indent="-61913">
              <a:buFont typeface="Arial" charset="0"/>
              <a:buChar char="•"/>
            </a:pPr>
            <a:r>
              <a:rPr lang="en-US" sz="3200" b="1" dirty="0" smtClean="0">
                <a:effectLst>
                  <a:outerShdw blurRad="38100" dist="38100" dir="2700000" algn="tl">
                    <a:srgbClr val="000000">
                      <a:alpha val="43137"/>
                    </a:srgbClr>
                  </a:outerShdw>
                </a:effectLst>
              </a:rPr>
              <a:t>SUBMIT TO YOUR HUSBAND AS UNTO JESUS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 calcmode="lin" valueType="num">
                                      <p:cBhvr additive="base">
                                        <p:cTn id="1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 calcmode="lin" valueType="num">
                                      <p:cBhvr additive="base">
                                        <p:cTn id="2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 calcmode="lin" valueType="num">
                                      <p:cBhvr additive="base">
                                        <p:cTn id="2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371600"/>
            <a:ext cx="9144000" cy="513986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114300"/>
            <a:r>
              <a:rPr lang="en-US" sz="4000" b="1" dirty="0" smtClean="0">
                <a:solidFill>
                  <a:srgbClr val="002060"/>
                </a:solidFill>
                <a:effectLst>
                  <a:outerShdw blurRad="38100" dist="38100" dir="2700000" algn="tl">
                    <a:srgbClr val="000000">
                      <a:alpha val="43137"/>
                    </a:srgbClr>
                  </a:outerShdw>
                </a:effectLst>
                <a:latin typeface="Arial Narrow" pitchFamily="34" charset="0"/>
              </a:rPr>
              <a:t> “</a:t>
            </a:r>
            <a:r>
              <a:rPr lang="zh-CN" altLang="en-US" sz="4000" b="1" dirty="0" smtClean="0">
                <a:solidFill>
                  <a:srgbClr val="002060"/>
                </a:solidFill>
                <a:effectLst>
                  <a:outerShdw blurRad="38100" dist="38100" dir="2700000" algn="tl">
                    <a:srgbClr val="000000">
                      <a:alpha val="43137"/>
                    </a:srgbClr>
                  </a:outerShdw>
                </a:effectLst>
                <a:latin typeface="Arial Narrow" pitchFamily="34" charset="0"/>
              </a:rPr>
              <a:t>你们作妻子的</a:t>
            </a:r>
            <a:r>
              <a:rPr lang="en-US" altLang="zh-CN" sz="4000" b="1" dirty="0" smtClean="0">
                <a:solidFill>
                  <a:srgbClr val="002060"/>
                </a:solidFill>
                <a:effectLst>
                  <a:outerShdw blurRad="38100" dist="38100" dir="2700000" algn="tl">
                    <a:srgbClr val="000000">
                      <a:alpha val="43137"/>
                    </a:srgbClr>
                  </a:outerShdw>
                </a:effectLst>
                <a:latin typeface="Arial Narrow" pitchFamily="34" charset="0"/>
              </a:rPr>
              <a:t>,</a:t>
            </a:r>
            <a:r>
              <a:rPr lang="zh-CN" altLang="en-US" sz="4000" b="1" dirty="0" smtClean="0">
                <a:solidFill>
                  <a:srgbClr val="002060"/>
                </a:solidFill>
                <a:effectLst>
                  <a:outerShdw blurRad="38100" dist="38100" dir="2700000" algn="tl">
                    <a:srgbClr val="000000">
                      <a:alpha val="43137"/>
                    </a:srgbClr>
                  </a:outerShdw>
                </a:effectLst>
                <a:latin typeface="Arial Narrow" pitchFamily="34" charset="0"/>
              </a:rPr>
              <a:t>当顺服自己的丈夫</a:t>
            </a:r>
            <a:r>
              <a:rPr lang="en-US" altLang="zh-CN" sz="4000" b="1" dirty="0" smtClean="0">
                <a:solidFill>
                  <a:srgbClr val="002060"/>
                </a:solidFill>
                <a:effectLst>
                  <a:outerShdw blurRad="38100" dist="38100" dir="2700000" algn="tl">
                    <a:srgbClr val="000000">
                      <a:alpha val="43137"/>
                    </a:srgbClr>
                  </a:outerShdw>
                </a:effectLst>
                <a:latin typeface="Arial Narrow" pitchFamily="34" charset="0"/>
              </a:rPr>
              <a:t>,</a:t>
            </a:r>
            <a:r>
              <a:rPr lang="en-US" sz="4000" b="1" dirty="0" smtClean="0">
                <a:solidFill>
                  <a:srgbClr val="002060"/>
                </a:solidFill>
                <a:effectLst>
                  <a:outerShdw blurRad="38100" dist="38100" dir="2700000" algn="tl">
                    <a:srgbClr val="000000">
                      <a:alpha val="43137"/>
                    </a:srgbClr>
                  </a:outerShdw>
                </a:effectLst>
                <a:latin typeface="Arial Narrow" pitchFamily="34" charset="0"/>
              </a:rPr>
              <a:t>”</a:t>
            </a:r>
          </a:p>
          <a:p>
            <a:pPr marL="114300"/>
            <a:r>
              <a:rPr lang="en-US" sz="2000" b="1" dirty="0" smtClean="0">
                <a:solidFill>
                  <a:srgbClr val="002060"/>
                </a:solidFill>
                <a:effectLst>
                  <a:outerShdw blurRad="38100" dist="38100" dir="2700000" algn="tl">
                    <a:srgbClr val="000000">
                      <a:alpha val="43137"/>
                    </a:srgbClr>
                  </a:outerShdw>
                </a:effectLst>
                <a:latin typeface="Arial Narrow" pitchFamily="34" charset="0"/>
              </a:rPr>
              <a:t>	“WIVES, SUBMIT YOURSELVES TO YOUR OWN HUSBANDS”</a:t>
            </a:r>
          </a:p>
          <a:p>
            <a:pPr marL="114300"/>
            <a:r>
              <a:rPr lang="en-US" sz="4000" b="1" dirty="0" smtClean="0">
                <a:solidFill>
                  <a:srgbClr val="002060"/>
                </a:solidFill>
                <a:effectLst>
                  <a:outerShdw blurRad="38100" dist="38100" dir="2700000" algn="tl">
                    <a:srgbClr val="000000">
                      <a:alpha val="43137"/>
                    </a:srgbClr>
                  </a:outerShdw>
                </a:effectLst>
                <a:latin typeface="Arial Narrow" pitchFamily="34" charset="0"/>
              </a:rPr>
              <a:t>    “</a:t>
            </a:r>
            <a:r>
              <a:rPr lang="zh-CN" altLang="en-US" sz="4000" b="1" dirty="0" smtClean="0">
                <a:solidFill>
                  <a:srgbClr val="002060"/>
                </a:solidFill>
                <a:effectLst>
                  <a:outerShdw blurRad="38100" dist="38100" dir="2700000" algn="tl">
                    <a:srgbClr val="000000">
                      <a:alpha val="43137"/>
                    </a:srgbClr>
                  </a:outerShdw>
                </a:effectLst>
                <a:latin typeface="Arial Narrow" pitchFamily="34" charset="0"/>
              </a:rPr>
              <a:t>如同顺服主</a:t>
            </a:r>
            <a:r>
              <a:rPr lang="en-US" altLang="zh-CN" sz="4000" b="1" dirty="0" smtClean="0">
                <a:solidFill>
                  <a:srgbClr val="002060"/>
                </a:solidFill>
                <a:effectLst>
                  <a:outerShdw blurRad="38100" dist="38100" dir="2700000" algn="tl">
                    <a:srgbClr val="000000">
                      <a:alpha val="43137"/>
                    </a:srgbClr>
                  </a:outerShdw>
                </a:effectLst>
                <a:latin typeface="Arial Narrow" pitchFamily="34" charset="0"/>
              </a:rPr>
              <a:t>.</a:t>
            </a:r>
            <a:r>
              <a:rPr lang="zh-CN" altLang="en-US" sz="4000" b="1" dirty="0" smtClean="0">
                <a:solidFill>
                  <a:srgbClr val="002060"/>
                </a:solidFill>
                <a:effectLst>
                  <a:outerShdw blurRad="38100" dist="38100" dir="2700000" algn="tl">
                    <a:srgbClr val="000000">
                      <a:alpha val="43137"/>
                    </a:srgbClr>
                  </a:outerShdw>
                </a:effectLst>
                <a:latin typeface="Arial Narrow" pitchFamily="34" charset="0"/>
              </a:rPr>
              <a:t> </a:t>
            </a:r>
            <a:r>
              <a:rPr lang="en-US" sz="4000" b="1" dirty="0" smtClean="0">
                <a:solidFill>
                  <a:srgbClr val="002060"/>
                </a:solidFill>
                <a:effectLst>
                  <a:outerShdw blurRad="38100" dist="38100" dir="2700000" algn="tl">
                    <a:srgbClr val="000000">
                      <a:alpha val="43137"/>
                    </a:srgbClr>
                  </a:outerShdw>
                </a:effectLst>
                <a:latin typeface="Arial Narrow" pitchFamily="34" charset="0"/>
              </a:rPr>
              <a:t>”</a:t>
            </a:r>
          </a:p>
          <a:p>
            <a:pPr marL="114300"/>
            <a:r>
              <a:rPr lang="en-US" sz="2000" b="1" dirty="0" smtClean="0">
                <a:solidFill>
                  <a:srgbClr val="002060"/>
                </a:solidFill>
                <a:effectLst>
                  <a:outerShdw blurRad="38100" dist="38100" dir="2700000" algn="tl">
                    <a:srgbClr val="000000">
                      <a:alpha val="43137"/>
                    </a:srgbClr>
                  </a:outerShdw>
                </a:effectLst>
                <a:latin typeface="Arial Narrow" pitchFamily="34" charset="0"/>
              </a:rPr>
              <a:t>	 “AS YOU DO TO THE LORD. ” </a:t>
            </a:r>
          </a:p>
          <a:p>
            <a:pPr marL="114300"/>
            <a:endParaRPr lang="en-US" sz="2000" dirty="0" smtClean="0">
              <a:latin typeface="Agency FB" pitchFamily="34" charset="0"/>
            </a:endParaRPr>
          </a:p>
          <a:p>
            <a:pPr marL="114300"/>
            <a:r>
              <a:rPr lang="en-US" sz="3600" b="1" dirty="0" smtClean="0">
                <a:solidFill>
                  <a:srgbClr val="C00000"/>
                </a:solidFill>
                <a:effectLst>
                  <a:outerShdw blurRad="38100" dist="38100" dir="2700000" algn="tl">
                    <a:srgbClr val="000000">
                      <a:alpha val="43137"/>
                    </a:srgbClr>
                  </a:outerShdw>
                </a:effectLst>
                <a:latin typeface="Arial Narrow" pitchFamily="34" charset="0"/>
              </a:rPr>
              <a:t>  “</a:t>
            </a:r>
            <a:r>
              <a:rPr lang="en-US" sz="3600" b="1" dirty="0" err="1" smtClean="0">
                <a:solidFill>
                  <a:srgbClr val="C00000"/>
                </a:solidFill>
                <a:effectLst>
                  <a:outerShdw blurRad="38100" dist="38100" dir="2700000" algn="tl">
                    <a:srgbClr val="000000">
                      <a:alpha val="43137"/>
                    </a:srgbClr>
                  </a:outerShdw>
                </a:effectLst>
                <a:latin typeface="Arial Narrow" pitchFamily="34" charset="0"/>
              </a:rPr>
              <a:t>hosper</a:t>
            </a:r>
            <a:r>
              <a:rPr lang="en-US"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如同</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同样的方式</a:t>
            </a:r>
            <a:endParaRPr lang="en-US" sz="3600" b="1" dirty="0" smtClean="0">
              <a:solidFill>
                <a:srgbClr val="C00000"/>
              </a:solidFill>
              <a:effectLst>
                <a:outerShdw blurRad="38100" dist="38100" dir="2700000" algn="tl">
                  <a:srgbClr val="000000">
                    <a:alpha val="43137"/>
                  </a:srgbClr>
                </a:outerShdw>
              </a:effectLst>
              <a:latin typeface="Arial Narrow" pitchFamily="34" charset="0"/>
            </a:endParaRPr>
          </a:p>
          <a:p>
            <a:pPr marL="114300"/>
            <a:r>
              <a:rPr lang="en-US" sz="2000" b="1" dirty="0" smtClean="0">
                <a:solidFill>
                  <a:srgbClr val="C00000"/>
                </a:solidFill>
                <a:effectLst>
                  <a:outerShdw blurRad="38100" dist="38100" dir="2700000" algn="tl">
                    <a:srgbClr val="000000">
                      <a:alpha val="43137"/>
                    </a:srgbClr>
                  </a:outerShdw>
                </a:effectLst>
                <a:latin typeface="Arial Narrow" pitchFamily="34" charset="0"/>
              </a:rPr>
              <a:t>	</a:t>
            </a:r>
            <a:r>
              <a:rPr lang="en-US" sz="2000" b="1" dirty="0" smtClean="0">
                <a:effectLst>
                  <a:outerShdw blurRad="38100" dist="38100" dir="2700000" algn="tl">
                    <a:srgbClr val="000000">
                      <a:alpha val="43137"/>
                    </a:srgbClr>
                  </a:outerShdw>
                </a:effectLst>
                <a:latin typeface="Arial Narrow" pitchFamily="34" charset="0"/>
              </a:rPr>
              <a:t>“</a:t>
            </a:r>
            <a:r>
              <a:rPr lang="en-US" sz="2000" b="1" i="1" dirty="0" err="1" smtClean="0">
                <a:effectLst>
                  <a:outerShdw blurRad="38100" dist="38100" dir="2700000" algn="tl">
                    <a:srgbClr val="000000">
                      <a:alpha val="43137"/>
                    </a:srgbClr>
                  </a:outerShdw>
                </a:effectLst>
                <a:latin typeface="Arial Narrow" pitchFamily="34" charset="0"/>
              </a:rPr>
              <a:t>hosper</a:t>
            </a:r>
            <a:r>
              <a:rPr lang="en-US" sz="2000" b="1" i="1" dirty="0" smtClean="0">
                <a:effectLst>
                  <a:outerShdw blurRad="38100" dist="38100" dir="2700000" algn="tl">
                    <a:srgbClr val="000000">
                      <a:alpha val="43137"/>
                    </a:srgbClr>
                  </a:outerShdw>
                </a:effectLst>
                <a:latin typeface="Arial Narrow" pitchFamily="34" charset="0"/>
              </a:rPr>
              <a:t>”…</a:t>
            </a:r>
            <a:r>
              <a:rPr lang="en-US" sz="2000" b="1" dirty="0" smtClean="0">
                <a:effectLst>
                  <a:outerShdw blurRad="38100" dist="38100" dir="2700000" algn="tl">
                    <a:srgbClr val="000000">
                      <a:alpha val="43137"/>
                    </a:srgbClr>
                  </a:outerShdw>
                </a:effectLst>
                <a:latin typeface="Arial Narrow" pitchFamily="34" charset="0"/>
              </a:rPr>
              <a:t>JUST AS…IN THE SAME WAY</a:t>
            </a:r>
            <a:endParaRPr lang="en-US" sz="2000" b="1" u="sng" dirty="0" smtClean="0">
              <a:effectLst>
                <a:outerShdw blurRad="38100" dist="38100" dir="2700000" algn="tl">
                  <a:srgbClr val="000000">
                    <a:alpha val="43137"/>
                  </a:srgbClr>
                </a:outerShdw>
              </a:effectLst>
              <a:latin typeface="Arial Narrow" pitchFamily="34" charset="0"/>
            </a:endParaRPr>
          </a:p>
          <a:p>
            <a:pPr marL="114300"/>
            <a:r>
              <a:rPr lang="en-US" sz="36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如果你顺服主耶稣与你顺服丈夫是同一个程度，耶稣会不会高兴？</a:t>
            </a:r>
            <a:endParaRPr lang="en-US" sz="3600" b="1" dirty="0" smtClean="0">
              <a:solidFill>
                <a:srgbClr val="C00000"/>
              </a:solidFill>
              <a:effectLst>
                <a:outerShdw blurRad="38100" dist="38100" dir="2700000" algn="tl">
                  <a:srgbClr val="000000">
                    <a:alpha val="43137"/>
                  </a:srgbClr>
                </a:outerShdw>
              </a:effectLst>
              <a:latin typeface="Arial Narrow" pitchFamily="34" charset="0"/>
            </a:endParaRPr>
          </a:p>
          <a:p>
            <a:pPr marL="114300"/>
            <a:r>
              <a:rPr lang="en-US" sz="2000" b="1" dirty="0" smtClean="0">
                <a:solidFill>
                  <a:srgbClr val="C00000"/>
                </a:solidFill>
                <a:effectLst>
                  <a:outerShdw blurRad="38100" dist="38100" dir="2700000" algn="tl">
                    <a:srgbClr val="000000">
                      <a:alpha val="43137"/>
                    </a:srgbClr>
                  </a:outerShdw>
                </a:effectLst>
                <a:latin typeface="Arial Narrow" pitchFamily="34" charset="0"/>
              </a:rPr>
              <a:t>	</a:t>
            </a:r>
            <a:r>
              <a:rPr lang="en-US" sz="2000" b="1" dirty="0" smtClean="0">
                <a:solidFill>
                  <a:schemeClr val="tx1"/>
                </a:solidFill>
                <a:effectLst>
                  <a:outerShdw blurRad="38100" dist="38100" dir="2700000" algn="tl">
                    <a:srgbClr val="000000">
                      <a:alpha val="43137"/>
                    </a:srgbClr>
                  </a:outerShdw>
                </a:effectLst>
                <a:latin typeface="Arial Narrow" pitchFamily="34" charset="0"/>
              </a:rPr>
              <a:t>If you submitted to  the Lord Jesus only to the same level you submit to your 	husband, would Jesus be pleased or not?</a:t>
            </a:r>
            <a:endParaRPr lang="en-US" sz="2000" b="1" dirty="0" smtClean="0">
              <a:latin typeface="Arial Narrow" pitchFamily="34" charset="0"/>
            </a:endParaRPr>
          </a:p>
          <a:p>
            <a:pPr marL="114300"/>
            <a:r>
              <a:rPr lang="en-US" sz="2000" b="1" dirty="0" smtClean="0">
                <a:latin typeface="Arial Narrow" pitchFamily="34" charset="0"/>
              </a:rPr>
              <a:t> </a:t>
            </a:r>
            <a:endParaRPr lang="en-US" sz="2000" b="1" dirty="0" smtClean="0">
              <a:effectLst>
                <a:outerShdw blurRad="38100" dist="38100" dir="2700000" algn="tl">
                  <a:srgbClr val="000000">
                    <a:alpha val="43137"/>
                  </a:srgbClr>
                </a:outerShdw>
              </a:effectLst>
              <a:latin typeface="Arial Narrow" pitchFamily="34" charset="0"/>
            </a:endParaRPr>
          </a:p>
        </p:txBody>
      </p:sp>
      <p:sp>
        <p:nvSpPr>
          <p:cNvPr id="2" name="Title 1"/>
          <p:cNvSpPr>
            <a:spLocks noGrp="1"/>
          </p:cNvSpPr>
          <p:nvPr>
            <p:ph type="title"/>
          </p:nvPr>
        </p:nvSpPr>
        <p:spPr>
          <a:xfrm>
            <a:off x="0" y="0"/>
            <a:ext cx="9144000" cy="1219200"/>
          </a:xfrm>
        </p:spPr>
        <p:style>
          <a:lnRef idx="0">
            <a:schemeClr val="accent1"/>
          </a:lnRef>
          <a:fillRef idx="3">
            <a:schemeClr val="accent1"/>
          </a:fillRef>
          <a:effectRef idx="3">
            <a:schemeClr val="accent1"/>
          </a:effectRef>
          <a:fontRef idx="minor">
            <a:schemeClr val="lt1"/>
          </a:fontRef>
        </p:style>
        <p:txBody>
          <a:bodyPr anchor="b">
            <a:normAutofit/>
          </a:bodyPr>
          <a:lstStyle/>
          <a:p>
            <a:r>
              <a:rPr lang="zh-CN" altLang="en-US" sz="6000" b="1" dirty="0" smtClean="0">
                <a:ln>
                  <a:solidFill>
                    <a:sysClr val="windowText" lastClr="000000"/>
                  </a:solidFill>
                </a:ln>
                <a:solidFill>
                  <a:srgbClr val="FFFF00"/>
                </a:solidFill>
                <a:effectLst>
                  <a:outerShdw blurRad="38100" dist="38100" dir="2700000" algn="tl">
                    <a:srgbClr val="000000">
                      <a:alpha val="43137"/>
                    </a:srgbClr>
                  </a:outerShdw>
                </a:effectLst>
              </a:rPr>
              <a:t>顺服丈夫如同顺服基督</a:t>
            </a:r>
            <a:endParaRPr lang="en-US" sz="6000" b="1" dirty="0">
              <a:ln>
                <a:solidFill>
                  <a:sysClr val="windowText" lastClr="000000"/>
                </a:solidFill>
              </a:ln>
              <a:solidFill>
                <a:srgbClr val="FFFF00"/>
              </a:solidFill>
              <a:effectLst>
                <a:outerShdw blurRad="38100" dist="38100" dir="2700000" algn="tl">
                  <a:srgbClr val="000000">
                    <a:alpha val="43137"/>
                  </a:srgbClr>
                </a:outerShdw>
              </a:effectLst>
            </a:endParaRPr>
          </a:p>
        </p:txBody>
      </p:sp>
      <p:sp>
        <p:nvSpPr>
          <p:cNvPr id="12" name="Title 1"/>
          <p:cNvSpPr txBox="1">
            <a:spLocks/>
          </p:cNvSpPr>
          <p:nvPr/>
        </p:nvSpPr>
        <p:spPr>
          <a:xfrm>
            <a:off x="0" y="6400800"/>
            <a:ext cx="9144000" cy="4572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403225" indent="-61913">
              <a:buFont typeface="Arial" charset="0"/>
              <a:buChar char="•"/>
            </a:pPr>
            <a:r>
              <a:rPr lang="en-US" sz="3200" b="1" dirty="0" smtClean="0">
                <a:effectLst>
                  <a:outerShdw blurRad="38100" dist="38100" dir="2700000" algn="tl">
                    <a:srgbClr val="000000">
                      <a:alpha val="43137"/>
                    </a:srgbClr>
                  </a:outerShdw>
                </a:effectLst>
              </a:rPr>
              <a:t>SUBMIT TO YOUR HUSBAND AS UNTO JESUS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 calcmode="lin" valueType="num">
                                      <p:cBhvr additive="base">
                                        <p:cTn id="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anim calcmode="lin" valueType="num">
                                      <p:cBhvr additive="base">
                                        <p:cTn id="1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anim calcmode="lin" valueType="num">
                                      <p:cBhvr additive="base">
                                        <p:cTn id="1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anim calcmode="lin" valueType="num">
                                      <p:cBhvr additive="base">
                                        <p:cTn id="1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0"/>
            <a:ext cx="9144000" cy="433965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114300"/>
            <a:r>
              <a:rPr lang="zh-CN" altLang="en-US" sz="4400" b="1" dirty="0" smtClean="0">
                <a:solidFill>
                  <a:srgbClr val="002060"/>
                </a:solidFill>
                <a:effectLst>
                  <a:outerShdw blurRad="38100" dist="38100" dir="2700000" algn="tl">
                    <a:srgbClr val="000000">
                      <a:alpha val="43137"/>
                    </a:srgbClr>
                  </a:outerShdw>
                </a:effectLst>
                <a:latin typeface="Arial Narrow" pitchFamily="34" charset="0"/>
              </a:rPr>
              <a:t>因为丈夫是妻子的头，</a:t>
            </a:r>
            <a:r>
              <a:rPr lang="zh-CN" altLang="en-US" sz="4400" b="1" dirty="0" smtClean="0">
                <a:solidFill>
                  <a:schemeClr val="tx1"/>
                </a:solidFill>
                <a:effectLst>
                  <a:outerShdw blurRad="38100" dist="38100" dir="2700000" algn="tl">
                    <a:srgbClr val="000000">
                      <a:alpha val="43137"/>
                    </a:srgbClr>
                  </a:outerShdw>
                </a:effectLst>
                <a:latin typeface="Arial Narrow" pitchFamily="34" charset="0"/>
              </a:rPr>
              <a:t>如同</a:t>
            </a:r>
            <a:r>
              <a:rPr lang="zh-CN" altLang="en-US" sz="4400" b="1" dirty="0" smtClean="0">
                <a:solidFill>
                  <a:srgbClr val="002060"/>
                </a:solidFill>
                <a:effectLst>
                  <a:outerShdw blurRad="38100" dist="38100" dir="2700000" algn="tl">
                    <a:srgbClr val="000000">
                      <a:alpha val="43137"/>
                    </a:srgbClr>
                  </a:outerShdw>
                </a:effectLst>
                <a:latin typeface="Arial Narrow" pitchFamily="34" charset="0"/>
              </a:rPr>
              <a:t>基督是教会的头，他又是教会全体的救主。</a:t>
            </a:r>
            <a:endParaRPr lang="en-US" sz="4400" b="1" dirty="0" smtClean="0">
              <a:solidFill>
                <a:srgbClr val="002060"/>
              </a:solidFill>
              <a:effectLst>
                <a:outerShdw blurRad="38100" dist="38100" dir="2700000" algn="tl">
                  <a:srgbClr val="000000">
                    <a:alpha val="43137"/>
                  </a:srgbClr>
                </a:outerShdw>
              </a:effectLst>
              <a:latin typeface="Arial Narrow" pitchFamily="34" charset="0"/>
            </a:endParaRPr>
          </a:p>
          <a:p>
            <a:pPr marL="114300"/>
            <a:r>
              <a:rPr lang="en-US" sz="3200" b="1" dirty="0" smtClean="0">
                <a:solidFill>
                  <a:srgbClr val="C00000"/>
                </a:solidFill>
                <a:effectLst>
                  <a:outerShdw blurRad="38100" dist="38100" dir="2700000" algn="tl">
                    <a:srgbClr val="000000">
                      <a:alpha val="43137"/>
                    </a:srgbClr>
                  </a:outerShdw>
                </a:effectLst>
                <a:latin typeface="Arial Narrow" pitchFamily="34" charset="0"/>
              </a:rPr>
              <a:t>	</a:t>
            </a:r>
            <a:r>
              <a:rPr lang="en-US" sz="2000" b="1" dirty="0" smtClean="0">
                <a:solidFill>
                  <a:srgbClr val="002060"/>
                </a:solidFill>
                <a:effectLst>
                  <a:outerShdw blurRad="38100" dist="38100" dir="2700000" algn="tl">
                    <a:srgbClr val="000000">
                      <a:alpha val="43137"/>
                    </a:srgbClr>
                  </a:outerShdw>
                </a:effectLst>
                <a:latin typeface="Arial Narrow" pitchFamily="34" charset="0"/>
              </a:rPr>
              <a:t> FOR THE HUSBAND IS THE HEAD OF THE WIFE </a:t>
            </a:r>
            <a:r>
              <a:rPr lang="en-US" sz="2000" b="1" u="sng" dirty="0" smtClean="0">
                <a:solidFill>
                  <a:srgbClr val="002060"/>
                </a:solidFill>
                <a:effectLst>
                  <a:outerShdw blurRad="38100" dist="38100" dir="2700000" algn="tl">
                    <a:srgbClr val="000000">
                      <a:alpha val="43137"/>
                    </a:srgbClr>
                  </a:outerShdw>
                </a:effectLst>
                <a:latin typeface="Arial Narrow" pitchFamily="34" charset="0"/>
              </a:rPr>
              <a:t>AS</a:t>
            </a:r>
            <a:r>
              <a:rPr lang="en-US" sz="2000" b="1" dirty="0" smtClean="0">
                <a:solidFill>
                  <a:srgbClr val="002060"/>
                </a:solidFill>
                <a:effectLst>
                  <a:outerShdw blurRad="38100" dist="38100" dir="2700000" algn="tl">
                    <a:srgbClr val="000000">
                      <a:alpha val="43137"/>
                    </a:srgbClr>
                  </a:outerShdw>
                </a:effectLst>
                <a:latin typeface="Arial Narrow" pitchFamily="34" charset="0"/>
              </a:rPr>
              <a:t> CHRIST IS THE HEAD OF 	THE CHURCH, HIS BODY, OF WHICH HE IS THE SAVIOR</a:t>
            </a:r>
          </a:p>
          <a:p>
            <a:pPr marL="114300"/>
            <a:endParaRPr lang="en-US" sz="1200" b="1" dirty="0" smtClean="0">
              <a:solidFill>
                <a:srgbClr val="C00000"/>
              </a:solidFill>
              <a:effectLst>
                <a:outerShdw blurRad="38100" dist="38100" dir="2700000" algn="tl">
                  <a:srgbClr val="000000">
                    <a:alpha val="43137"/>
                  </a:srgbClr>
                </a:outerShdw>
              </a:effectLst>
              <a:latin typeface="Arial Narrow" pitchFamily="34" charset="0"/>
            </a:endParaRPr>
          </a:p>
          <a:p>
            <a:pPr marL="114300" algn="ctr"/>
            <a:r>
              <a:rPr lang="en-US" sz="32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这里给出了理由。丈夫是妻子的头。</a:t>
            </a:r>
            <a:endParaRPr lang="en-US" sz="3200" b="1" dirty="0" smtClean="0">
              <a:solidFill>
                <a:srgbClr val="C00000"/>
              </a:solidFill>
              <a:effectLst>
                <a:outerShdw blurRad="38100" dist="38100" dir="2700000" algn="tl">
                  <a:srgbClr val="000000">
                    <a:alpha val="43137"/>
                  </a:srgbClr>
                </a:outerShdw>
              </a:effectLst>
              <a:latin typeface="Arial Narrow" pitchFamily="34" charset="0"/>
            </a:endParaRPr>
          </a:p>
          <a:p>
            <a:pPr marL="114300" algn="ctr"/>
            <a:r>
              <a:rPr lang="en-US" sz="2000" b="1" dirty="0" smtClean="0">
                <a:solidFill>
                  <a:srgbClr val="C00000"/>
                </a:solidFill>
                <a:effectLst>
                  <a:outerShdw blurRad="38100" dist="38100" dir="2700000" algn="tl">
                    <a:srgbClr val="000000">
                      <a:alpha val="43137"/>
                    </a:srgbClr>
                  </a:outerShdw>
                </a:effectLst>
                <a:latin typeface="Arial Narrow" pitchFamily="34" charset="0"/>
              </a:rPr>
              <a:t>	</a:t>
            </a:r>
            <a:r>
              <a:rPr lang="en-US" sz="2000" b="1" dirty="0" smtClean="0">
                <a:effectLst>
                  <a:outerShdw blurRad="38100" dist="38100" dir="2700000" algn="tl">
                    <a:srgbClr val="000000">
                      <a:alpha val="43137"/>
                    </a:srgbClr>
                  </a:outerShdw>
                </a:effectLst>
                <a:latin typeface="Arial Narrow" pitchFamily="34" charset="0"/>
              </a:rPr>
              <a:t>The REASON is given here. The husband is the head of the wife.</a:t>
            </a:r>
          </a:p>
          <a:p>
            <a:pPr marL="114300" algn="ctr"/>
            <a:endParaRPr lang="en-US" sz="2000" b="1" u="sng" dirty="0" smtClean="0">
              <a:effectLst>
                <a:outerShdw blurRad="38100" dist="38100" dir="2700000" algn="tl">
                  <a:srgbClr val="000000">
                    <a:alpha val="43137"/>
                  </a:srgbClr>
                </a:outerShdw>
              </a:effectLst>
              <a:latin typeface="Arial Narrow" pitchFamily="34" charset="0"/>
            </a:endParaRPr>
          </a:p>
          <a:p>
            <a:pPr marL="114300" algn="ctr"/>
            <a:r>
              <a:rPr lang="en-US" sz="2000" b="1" dirty="0" smtClean="0">
                <a:solidFill>
                  <a:srgbClr val="C00000"/>
                </a:solidFill>
                <a:effectLst>
                  <a:outerShdw blurRad="38100" dist="38100" dir="2700000" algn="tl">
                    <a:srgbClr val="000000">
                      <a:alpha val="43137"/>
                    </a:srgbClr>
                  </a:outerShdw>
                </a:effectLst>
                <a:latin typeface="Arial Narrow" pitchFamily="34" charset="0"/>
              </a:rPr>
              <a:t>     </a:t>
            </a:r>
            <a:r>
              <a:rPr lang="en-US" sz="32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200" b="1" u="sng" dirty="0" smtClean="0">
                <a:solidFill>
                  <a:srgbClr val="C00000"/>
                </a:solidFill>
                <a:effectLst>
                  <a:outerShdw blurRad="38100" dist="38100" dir="2700000" algn="tl">
                    <a:srgbClr val="000000">
                      <a:alpha val="43137"/>
                    </a:srgbClr>
                  </a:outerShdw>
                </a:effectLst>
                <a:latin typeface="Arial Narrow" pitchFamily="34" charset="0"/>
              </a:rPr>
              <a:t>如同</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基督是教会的头</a:t>
            </a:r>
            <a:r>
              <a:rPr lang="en-US" sz="32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是什么意思？</a:t>
            </a:r>
            <a:endParaRPr lang="en-US" sz="3200" b="1" dirty="0" smtClean="0">
              <a:solidFill>
                <a:srgbClr val="C00000"/>
              </a:solidFill>
              <a:effectLst>
                <a:outerShdw blurRad="38100" dist="38100" dir="2700000" algn="tl">
                  <a:srgbClr val="000000">
                    <a:alpha val="43137"/>
                  </a:srgbClr>
                </a:outerShdw>
              </a:effectLst>
              <a:latin typeface="Arial Narrow" pitchFamily="34" charset="0"/>
            </a:endParaRPr>
          </a:p>
          <a:p>
            <a:pPr marL="114300" algn="ctr"/>
            <a:r>
              <a:rPr lang="en-US" sz="2000" b="1" dirty="0" smtClean="0">
                <a:solidFill>
                  <a:srgbClr val="C00000"/>
                </a:solidFill>
                <a:effectLst>
                  <a:outerShdw blurRad="38100" dist="38100" dir="2700000" algn="tl">
                    <a:srgbClr val="000000">
                      <a:alpha val="43137"/>
                    </a:srgbClr>
                  </a:outerShdw>
                </a:effectLst>
                <a:latin typeface="Arial Narrow" pitchFamily="34" charset="0"/>
              </a:rPr>
              <a:t>	</a:t>
            </a:r>
            <a:r>
              <a:rPr lang="en-US" sz="2000" b="1" dirty="0" smtClean="0">
                <a:solidFill>
                  <a:schemeClr val="tx1"/>
                </a:solidFill>
                <a:effectLst>
                  <a:outerShdw blurRad="38100" dist="38100" dir="2700000" algn="tl">
                    <a:srgbClr val="000000">
                      <a:alpha val="43137"/>
                    </a:srgbClr>
                  </a:outerShdw>
                </a:effectLst>
                <a:latin typeface="Arial Narrow" pitchFamily="34" charset="0"/>
              </a:rPr>
              <a:t>What does “</a:t>
            </a:r>
            <a:r>
              <a:rPr lang="en-US" sz="2000" b="1" dirty="0" smtClean="0">
                <a:solidFill>
                  <a:srgbClr val="C00000"/>
                </a:solidFill>
                <a:effectLst>
                  <a:outerShdw blurRad="38100" dist="38100" dir="2700000" algn="tl">
                    <a:srgbClr val="000000">
                      <a:alpha val="43137"/>
                    </a:srgbClr>
                  </a:outerShdw>
                </a:effectLst>
                <a:latin typeface="Arial Narrow" pitchFamily="34" charset="0"/>
              </a:rPr>
              <a:t>JUST AS </a:t>
            </a:r>
            <a:r>
              <a:rPr lang="en-US" sz="2000" b="1" dirty="0" smtClean="0">
                <a:solidFill>
                  <a:schemeClr val="tx1"/>
                </a:solidFill>
                <a:effectLst>
                  <a:outerShdw blurRad="38100" dist="38100" dir="2700000" algn="tl">
                    <a:srgbClr val="000000">
                      <a:alpha val="43137"/>
                    </a:srgbClr>
                  </a:outerShdw>
                </a:effectLst>
                <a:latin typeface="Arial Narrow" pitchFamily="34" charset="0"/>
              </a:rPr>
              <a:t>CHRIST IS THE HEAD OF HIS CHURCH” mean?</a:t>
            </a:r>
            <a:endParaRPr lang="en-US" sz="2000" b="1" dirty="0" smtClean="0">
              <a:latin typeface="Arial Narrow" pitchFamily="34" charset="0"/>
            </a:endParaRPr>
          </a:p>
        </p:txBody>
      </p:sp>
      <p:sp>
        <p:nvSpPr>
          <p:cNvPr id="2" name="Title 1"/>
          <p:cNvSpPr>
            <a:spLocks noGrp="1"/>
          </p:cNvSpPr>
          <p:nvPr>
            <p:ph type="title"/>
          </p:nvPr>
        </p:nvSpPr>
        <p:spPr>
          <a:xfrm>
            <a:off x="0" y="0"/>
            <a:ext cx="9144000" cy="1371600"/>
          </a:xfrm>
        </p:spPr>
        <p:style>
          <a:lnRef idx="0">
            <a:schemeClr val="accent1"/>
          </a:lnRef>
          <a:fillRef idx="3">
            <a:schemeClr val="accent1"/>
          </a:fillRef>
          <a:effectRef idx="3">
            <a:schemeClr val="accent1"/>
          </a:effectRef>
          <a:fontRef idx="minor">
            <a:schemeClr val="lt1"/>
          </a:fontRef>
        </p:style>
        <p:txBody>
          <a:bodyPr anchor="ctr">
            <a:normAutofit/>
          </a:bodyPr>
          <a:lstStyle/>
          <a:p>
            <a:r>
              <a:rPr lang="zh-CN" altLang="en-US" sz="6600" b="1" dirty="0" smtClean="0">
                <a:ln>
                  <a:solidFill>
                    <a:sysClr val="windowText" lastClr="000000"/>
                  </a:solidFill>
                </a:ln>
                <a:solidFill>
                  <a:srgbClr val="FFFF00"/>
                </a:solidFill>
                <a:effectLst>
                  <a:outerShdw blurRad="38100" dist="38100" dir="2700000" algn="tl">
                    <a:srgbClr val="000000">
                      <a:alpha val="43137"/>
                    </a:srgbClr>
                  </a:outerShdw>
                </a:effectLst>
              </a:rPr>
              <a:t>顺服丈夫如同顺服基督</a:t>
            </a:r>
            <a:endParaRPr lang="en-US" sz="6600" b="1" dirty="0">
              <a:ln>
                <a:solidFill>
                  <a:sysClr val="windowText" lastClr="000000"/>
                </a:solidFill>
              </a:ln>
              <a:solidFill>
                <a:srgbClr val="FFFF00"/>
              </a:solidFill>
              <a:effectLst>
                <a:outerShdw blurRad="38100" dist="38100" dir="2700000" algn="tl">
                  <a:srgbClr val="000000">
                    <a:alpha val="43137"/>
                  </a:srgbClr>
                </a:outerShdw>
              </a:effectLst>
            </a:endParaRPr>
          </a:p>
        </p:txBody>
      </p:sp>
      <p:sp>
        <p:nvSpPr>
          <p:cNvPr id="12" name="Title 1"/>
          <p:cNvSpPr txBox="1">
            <a:spLocks/>
          </p:cNvSpPr>
          <p:nvPr/>
        </p:nvSpPr>
        <p:spPr>
          <a:xfrm>
            <a:off x="0" y="6400800"/>
            <a:ext cx="9144000" cy="4572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403225" indent="-61913">
              <a:buFont typeface="Arial" charset="0"/>
              <a:buChar char="•"/>
            </a:pPr>
            <a:r>
              <a:rPr lang="en-US" sz="3200" b="1" dirty="0" smtClean="0">
                <a:effectLst>
                  <a:outerShdw blurRad="38100" dist="38100" dir="2700000" algn="tl">
                    <a:srgbClr val="000000">
                      <a:alpha val="43137"/>
                    </a:srgbClr>
                  </a:outerShdw>
                </a:effectLst>
              </a:rPr>
              <a:t>SUBMIT TO YOUR HUSBAND AS UNTO JESUS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 calcmode="lin" valueType="num">
                                      <p:cBhvr additive="base">
                                        <p:cTn id="1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 calcmode="lin" valueType="num">
                                      <p:cBhvr additive="base">
                                        <p:cTn id="1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53329_2008011718461417_thumb.jpg"/>
          <p:cNvPicPr>
            <a:picLocks noChangeAspect="1"/>
          </p:cNvPicPr>
          <p:nvPr/>
        </p:nvPicPr>
        <p:blipFill>
          <a:blip r:embed="rId2" cstate="print"/>
          <a:stretch>
            <a:fillRect/>
          </a:stretch>
        </p:blipFill>
        <p:spPr>
          <a:xfrm>
            <a:off x="0" y="0"/>
            <a:ext cx="9144000" cy="6821424"/>
          </a:xfrm>
          <a:prstGeom prst="rect">
            <a:avLst/>
          </a:prstGeom>
          <a:solidFill>
            <a:srgbClr val="FFFFFF">
              <a:shade val="85000"/>
            </a:srgbClr>
          </a:solidFill>
          <a:ln w="88900" cap="sq">
            <a:solidFill>
              <a:schemeClr val="accent6">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Subtitle 2"/>
          <p:cNvSpPr>
            <a:spLocks noGrp="1"/>
          </p:cNvSpPr>
          <p:nvPr>
            <p:ph type="subTitle" idx="1"/>
          </p:nvPr>
        </p:nvSpPr>
        <p:spPr>
          <a:xfrm>
            <a:off x="0" y="6324600"/>
            <a:ext cx="9144000" cy="533400"/>
          </a:xfrm>
          <a:noFill/>
          <a:ln>
            <a:noFill/>
          </a:ln>
        </p:spPr>
        <p:style>
          <a:lnRef idx="0">
            <a:schemeClr val="accent6"/>
          </a:lnRef>
          <a:fillRef idx="3">
            <a:schemeClr val="accent6"/>
          </a:fillRef>
          <a:effectRef idx="3">
            <a:schemeClr val="accent6"/>
          </a:effectRef>
          <a:fontRef idx="minor">
            <a:schemeClr val="lt1"/>
          </a:fontRef>
        </p:style>
        <p:txBody>
          <a:bodyPr anchor="ctr">
            <a:noAutofit/>
          </a:bodyPr>
          <a:lstStyle/>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INTENSIVE BIBLE TRAINING PROGRAM</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
        <p:nvSpPr>
          <p:cNvPr id="9" name="Title 1"/>
          <p:cNvSpPr>
            <a:spLocks noGrp="1"/>
          </p:cNvSpPr>
          <p:nvPr>
            <p:ph type="ctrTitle"/>
          </p:nvPr>
        </p:nvSpPr>
        <p:spPr>
          <a:xfrm>
            <a:off x="0" y="1"/>
            <a:ext cx="9144000" cy="1142999"/>
          </a:xfrm>
          <a:noFill/>
          <a:ln>
            <a:noFill/>
          </a:ln>
        </p:spPr>
        <p:style>
          <a:lnRef idx="0">
            <a:schemeClr val="accent6"/>
          </a:lnRef>
          <a:fillRef idx="3">
            <a:schemeClr val="accent6"/>
          </a:fillRef>
          <a:effectRef idx="3">
            <a:schemeClr val="accent6"/>
          </a:effectRef>
          <a:fontRef idx="minor">
            <a:schemeClr val="lt1"/>
          </a:fontRef>
        </p:style>
        <p:txBody>
          <a:bodyPr>
            <a:normAutofit fontScale="90000"/>
          </a:bodyPr>
          <a:lstStyle/>
          <a:p>
            <a:r>
              <a:rPr lang="zh-CN" altLang="en-US"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圣经主题课程</a:t>
            </a:r>
            <a:endParaRPr lang="en-US" sz="8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19200"/>
            <a:ext cx="9144000" cy="517064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114300"/>
            <a:r>
              <a:rPr lang="en-US" sz="54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5400" b="1" dirty="0" smtClean="0">
                <a:solidFill>
                  <a:srgbClr val="002060"/>
                </a:solidFill>
                <a:effectLst>
                  <a:outerShdw blurRad="38100" dist="38100" dir="2700000" algn="tl">
                    <a:srgbClr val="000000">
                      <a:alpha val="43137"/>
                    </a:srgbClr>
                  </a:outerShdw>
                </a:effectLst>
                <a:latin typeface="Arial Narrow" pitchFamily="34" charset="0"/>
              </a:rPr>
              <a:t>教会怎样顺服基督</a:t>
            </a:r>
            <a:r>
              <a:rPr lang="en-US" altLang="zh-CN" sz="54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5400" b="1" dirty="0" smtClean="0">
                <a:solidFill>
                  <a:srgbClr val="C00000"/>
                </a:solidFill>
                <a:effectLst>
                  <a:outerShdw blurRad="38100" dist="38100" dir="2700000" algn="tl">
                    <a:srgbClr val="000000">
                      <a:alpha val="43137"/>
                    </a:srgbClr>
                  </a:outerShdw>
                </a:effectLst>
                <a:latin typeface="Arial Narrow" pitchFamily="34" charset="0"/>
              </a:rPr>
              <a:t>妻子也要怎样</a:t>
            </a:r>
            <a:r>
              <a:rPr lang="zh-CN" altLang="en-US" sz="5400" b="1" dirty="0" smtClean="0">
                <a:solidFill>
                  <a:srgbClr val="002060"/>
                </a:solidFill>
                <a:effectLst>
                  <a:outerShdw blurRad="38100" dist="38100" dir="2700000" algn="tl">
                    <a:srgbClr val="000000">
                      <a:alpha val="43137"/>
                    </a:srgbClr>
                  </a:outerShdw>
                </a:effectLst>
                <a:latin typeface="Arial Narrow" pitchFamily="34" charset="0"/>
              </a:rPr>
              <a:t>凡事</a:t>
            </a:r>
            <a:r>
              <a:rPr lang="zh-CN" altLang="en-US" sz="5400" b="1" dirty="0" smtClean="0">
                <a:solidFill>
                  <a:srgbClr val="C00000"/>
                </a:solidFill>
                <a:effectLst>
                  <a:outerShdw blurRad="38100" dist="38100" dir="2700000" algn="tl">
                    <a:srgbClr val="000000">
                      <a:alpha val="43137"/>
                    </a:srgbClr>
                  </a:outerShdw>
                </a:effectLst>
                <a:latin typeface="Arial Narrow" pitchFamily="34" charset="0"/>
              </a:rPr>
              <a:t>顺服丈夫</a:t>
            </a:r>
            <a:r>
              <a:rPr lang="en-US" altLang="zh-CN" sz="54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5400" b="1" dirty="0" smtClean="0">
                <a:solidFill>
                  <a:srgbClr val="C00000"/>
                </a:solidFill>
                <a:effectLst>
                  <a:outerShdw blurRad="38100" dist="38100" dir="2700000" algn="tl">
                    <a:srgbClr val="000000">
                      <a:alpha val="43137"/>
                    </a:srgbClr>
                  </a:outerShdw>
                </a:effectLst>
                <a:latin typeface="Arial Narrow" pitchFamily="34" charset="0"/>
              </a:rPr>
              <a:t> </a:t>
            </a:r>
            <a:r>
              <a:rPr lang="en-US" sz="5400" b="1" dirty="0" smtClean="0">
                <a:solidFill>
                  <a:srgbClr val="C00000"/>
                </a:solidFill>
                <a:effectLst>
                  <a:outerShdw blurRad="38100" dist="38100" dir="2700000" algn="tl">
                    <a:srgbClr val="000000">
                      <a:alpha val="43137"/>
                    </a:srgbClr>
                  </a:outerShdw>
                </a:effectLst>
                <a:latin typeface="Arial Narrow" pitchFamily="34" charset="0"/>
              </a:rPr>
              <a:t>”</a:t>
            </a:r>
          </a:p>
          <a:p>
            <a:pPr marL="114300"/>
            <a:r>
              <a:rPr lang="en-US" sz="3200" b="1" dirty="0" smtClean="0">
                <a:solidFill>
                  <a:srgbClr val="C00000"/>
                </a:solidFill>
                <a:effectLst>
                  <a:outerShdw blurRad="38100" dist="38100" dir="2700000" algn="tl">
                    <a:srgbClr val="000000">
                      <a:alpha val="43137"/>
                    </a:srgbClr>
                  </a:outerShdw>
                </a:effectLst>
                <a:latin typeface="Arial Narrow" pitchFamily="34" charset="0"/>
              </a:rPr>
              <a:t>	</a:t>
            </a:r>
            <a:r>
              <a:rPr lang="en-US" sz="2000" b="1" dirty="0" smtClean="0">
                <a:solidFill>
                  <a:srgbClr val="C00000"/>
                </a:solidFill>
                <a:effectLst>
                  <a:outerShdw blurRad="38100" dist="38100" dir="2700000" algn="tl">
                    <a:srgbClr val="000000">
                      <a:alpha val="43137"/>
                    </a:srgbClr>
                  </a:outerShdw>
                </a:effectLst>
                <a:latin typeface="Arial Narrow" pitchFamily="34" charset="0"/>
              </a:rPr>
              <a:t> ”NOW </a:t>
            </a:r>
            <a:r>
              <a:rPr lang="en-US" sz="2000" b="1" dirty="0" smtClean="0">
                <a:solidFill>
                  <a:srgbClr val="002060"/>
                </a:solidFill>
                <a:effectLst>
                  <a:outerShdw blurRad="38100" dist="38100" dir="2700000" algn="tl">
                    <a:srgbClr val="000000">
                      <a:alpha val="43137"/>
                    </a:srgbClr>
                  </a:outerShdw>
                </a:effectLst>
                <a:latin typeface="Arial Narrow" pitchFamily="34" charset="0"/>
              </a:rPr>
              <a:t>AS THE CHURCH SUBMITS TO CHRIST</a:t>
            </a:r>
            <a:r>
              <a:rPr lang="en-US" sz="2000" b="1" dirty="0" smtClean="0">
                <a:solidFill>
                  <a:srgbClr val="C00000"/>
                </a:solidFill>
                <a:effectLst>
                  <a:outerShdw blurRad="38100" dist="38100" dir="2700000" algn="tl">
                    <a:srgbClr val="000000">
                      <a:alpha val="43137"/>
                    </a:srgbClr>
                  </a:outerShdw>
                </a:effectLst>
                <a:latin typeface="Arial Narrow" pitchFamily="34" charset="0"/>
              </a:rPr>
              <a:t>, SO ALSO WIVES SHOULD 	SUBMIT TO THEIR HUSBANDS </a:t>
            </a:r>
            <a:r>
              <a:rPr lang="en-US" sz="2000" b="1" dirty="0" smtClean="0">
                <a:solidFill>
                  <a:srgbClr val="002060"/>
                </a:solidFill>
                <a:effectLst>
                  <a:outerShdw blurRad="38100" dist="38100" dir="2700000" algn="tl">
                    <a:srgbClr val="000000">
                      <a:alpha val="43137"/>
                    </a:srgbClr>
                  </a:outerShdw>
                </a:effectLst>
                <a:latin typeface="Arial Narrow" pitchFamily="34" charset="0"/>
              </a:rPr>
              <a:t>IN EVERYTHING</a:t>
            </a:r>
            <a:r>
              <a:rPr lang="en-US" sz="2000" b="1" dirty="0" smtClean="0">
                <a:solidFill>
                  <a:srgbClr val="C00000"/>
                </a:solidFill>
                <a:effectLst>
                  <a:outerShdw blurRad="38100" dist="38100" dir="2700000" algn="tl">
                    <a:srgbClr val="000000">
                      <a:alpha val="43137"/>
                    </a:srgbClr>
                  </a:outerShdw>
                </a:effectLst>
                <a:latin typeface="Arial Narrow" pitchFamily="34" charset="0"/>
              </a:rPr>
              <a:t>”</a:t>
            </a:r>
          </a:p>
          <a:p>
            <a:pPr marL="114300"/>
            <a:endParaRPr lang="en-US" sz="1400" b="1" dirty="0" smtClean="0">
              <a:solidFill>
                <a:srgbClr val="C00000"/>
              </a:solidFill>
              <a:effectLst>
                <a:outerShdw blurRad="38100" dist="38100" dir="2700000" algn="tl">
                  <a:srgbClr val="000000">
                    <a:alpha val="43137"/>
                  </a:srgbClr>
                </a:outerShdw>
              </a:effectLst>
              <a:latin typeface="Arial Narrow" pitchFamily="34" charset="0"/>
            </a:endParaRPr>
          </a:p>
          <a:p>
            <a:pPr marL="114300"/>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教会应该怎样顺服基督？想顺服的时候才顺服吗？半心半意地？牢骚满腹的？还是仁爱敬重地顺服？</a:t>
            </a:r>
            <a:endParaRPr lang="en-US" sz="3200" b="1" dirty="0" smtClean="0">
              <a:solidFill>
                <a:srgbClr val="C00000"/>
              </a:solidFill>
              <a:effectLst>
                <a:outerShdw blurRad="38100" dist="38100" dir="2700000" algn="tl">
                  <a:srgbClr val="000000">
                    <a:alpha val="43137"/>
                  </a:srgbClr>
                </a:outerShdw>
              </a:effectLst>
              <a:latin typeface="Arial Narrow" pitchFamily="34" charset="0"/>
            </a:endParaRPr>
          </a:p>
          <a:p>
            <a:pPr marL="114300"/>
            <a:r>
              <a:rPr lang="en-US" sz="2000" b="1" dirty="0" smtClean="0">
                <a:solidFill>
                  <a:schemeClr val="tx1"/>
                </a:solidFill>
                <a:effectLst>
                  <a:outerShdw blurRad="38100" dist="38100" dir="2700000" algn="tl">
                    <a:srgbClr val="000000">
                      <a:alpha val="43137"/>
                    </a:srgbClr>
                  </a:outerShdw>
                </a:effectLst>
                <a:latin typeface="Arial Narrow" pitchFamily="34" charset="0"/>
              </a:rPr>
              <a:t>	How is the church supposed to submit to Christ? Whenever they feel like it?                    	Half-heartedly? Grumbling and complaining? Or lovingly out of respect?</a:t>
            </a:r>
            <a:endParaRPr lang="en-US" sz="2000" b="1" u="sng" dirty="0" smtClean="0">
              <a:solidFill>
                <a:schemeClr val="tx1"/>
              </a:solidFill>
              <a:effectLst>
                <a:outerShdw blurRad="38100" dist="38100" dir="2700000" algn="tl">
                  <a:srgbClr val="000000">
                    <a:alpha val="43137"/>
                  </a:srgbClr>
                </a:outerShdw>
              </a:effectLst>
              <a:latin typeface="Arial Narrow" pitchFamily="34" charset="0"/>
            </a:endParaRPr>
          </a:p>
          <a:p>
            <a:pPr marL="114300"/>
            <a:r>
              <a:rPr lang="en-US" sz="20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是某些事上？大部分事上？或是凡事上？</a:t>
            </a:r>
            <a:endParaRPr lang="en-US" sz="3200" b="1" dirty="0" smtClean="0">
              <a:solidFill>
                <a:srgbClr val="C00000"/>
              </a:solidFill>
              <a:effectLst>
                <a:outerShdw blurRad="38100" dist="38100" dir="2700000" algn="tl">
                  <a:srgbClr val="000000">
                    <a:alpha val="43137"/>
                  </a:srgbClr>
                </a:outerShdw>
              </a:effectLst>
              <a:latin typeface="Arial Narrow" pitchFamily="34" charset="0"/>
            </a:endParaRPr>
          </a:p>
          <a:p>
            <a:pPr marL="114300"/>
            <a:r>
              <a:rPr lang="en-US" sz="2000" b="1" dirty="0" smtClean="0">
                <a:solidFill>
                  <a:srgbClr val="C00000"/>
                </a:solidFill>
                <a:effectLst>
                  <a:outerShdw blurRad="38100" dist="38100" dir="2700000" algn="tl">
                    <a:srgbClr val="000000">
                      <a:alpha val="43137"/>
                    </a:srgbClr>
                  </a:outerShdw>
                </a:effectLst>
                <a:latin typeface="Arial Narrow" pitchFamily="34" charset="0"/>
              </a:rPr>
              <a:t>	</a:t>
            </a:r>
            <a:r>
              <a:rPr lang="en-US" sz="2000" b="1" dirty="0" smtClean="0">
                <a:solidFill>
                  <a:schemeClr val="tx1"/>
                </a:solidFill>
                <a:effectLst>
                  <a:outerShdw blurRad="38100" dist="38100" dir="2700000" algn="tl">
                    <a:srgbClr val="000000">
                      <a:alpha val="43137"/>
                    </a:srgbClr>
                  </a:outerShdw>
                </a:effectLst>
                <a:latin typeface="Arial Narrow" pitchFamily="34" charset="0"/>
              </a:rPr>
              <a:t>In some things? In most things? Or in EVERYTHING?</a:t>
            </a:r>
            <a:endParaRPr lang="en-US" sz="2000" b="1" dirty="0" smtClean="0">
              <a:latin typeface="Arial Narrow" pitchFamily="34" charset="0"/>
            </a:endParaRPr>
          </a:p>
        </p:txBody>
      </p:sp>
      <p:sp>
        <p:nvSpPr>
          <p:cNvPr id="2" name="Title 1"/>
          <p:cNvSpPr>
            <a:spLocks noGrp="1"/>
          </p:cNvSpPr>
          <p:nvPr>
            <p:ph type="title"/>
          </p:nvPr>
        </p:nvSpPr>
        <p:spPr>
          <a:xfrm>
            <a:off x="0" y="0"/>
            <a:ext cx="9144000" cy="1295400"/>
          </a:xfrm>
        </p:spPr>
        <p:style>
          <a:lnRef idx="0">
            <a:schemeClr val="accent1"/>
          </a:lnRef>
          <a:fillRef idx="3">
            <a:schemeClr val="accent1"/>
          </a:fillRef>
          <a:effectRef idx="3">
            <a:schemeClr val="accent1"/>
          </a:effectRef>
          <a:fontRef idx="minor">
            <a:schemeClr val="lt1"/>
          </a:fontRef>
        </p:style>
        <p:txBody>
          <a:bodyPr anchor="ctr">
            <a:normAutofit/>
          </a:bodyPr>
          <a:lstStyle/>
          <a:p>
            <a:r>
              <a:rPr lang="zh-CN" altLang="en-US" sz="6000" b="1" dirty="0" smtClean="0">
                <a:ln>
                  <a:solidFill>
                    <a:sysClr val="windowText" lastClr="000000"/>
                  </a:solidFill>
                </a:ln>
                <a:solidFill>
                  <a:srgbClr val="FFFF00"/>
                </a:solidFill>
                <a:effectLst>
                  <a:outerShdw blurRad="38100" dist="38100" dir="2700000" algn="tl">
                    <a:srgbClr val="000000">
                      <a:alpha val="43137"/>
                    </a:srgbClr>
                  </a:outerShdw>
                </a:effectLst>
              </a:rPr>
              <a:t>顺服丈夫如同顺服基督</a:t>
            </a:r>
            <a:endParaRPr lang="en-US" sz="6000" b="1" dirty="0">
              <a:ln>
                <a:solidFill>
                  <a:sysClr val="windowText" lastClr="000000"/>
                </a:solidFill>
              </a:ln>
              <a:solidFill>
                <a:srgbClr val="FFFF00"/>
              </a:solidFill>
              <a:effectLst>
                <a:outerShdw blurRad="38100" dist="38100" dir="2700000" algn="tl">
                  <a:srgbClr val="000000">
                    <a:alpha val="43137"/>
                  </a:srgbClr>
                </a:outerShdw>
              </a:effectLst>
            </a:endParaRPr>
          </a:p>
        </p:txBody>
      </p:sp>
      <p:sp>
        <p:nvSpPr>
          <p:cNvPr id="12" name="Title 1"/>
          <p:cNvSpPr txBox="1">
            <a:spLocks/>
          </p:cNvSpPr>
          <p:nvPr/>
        </p:nvSpPr>
        <p:spPr>
          <a:xfrm>
            <a:off x="0" y="6400800"/>
            <a:ext cx="9144000" cy="4572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403225" indent="-61913">
              <a:buFont typeface="Arial" charset="0"/>
              <a:buChar char="•"/>
            </a:pPr>
            <a:r>
              <a:rPr lang="en-US" sz="3200" b="1" dirty="0" smtClean="0">
                <a:effectLst>
                  <a:outerShdw blurRad="38100" dist="38100" dir="2700000" algn="tl">
                    <a:srgbClr val="000000">
                      <a:alpha val="43137"/>
                    </a:srgbClr>
                  </a:outerShdw>
                </a:effectLst>
              </a:rPr>
              <a:t>SUBMIT TO YOUR HUSBAND AS UNTO JESUS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 calcmode="lin" valueType="num">
                                      <p:cBhvr additive="base">
                                        <p:cTn id="1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96.gif"/>
          <p:cNvPicPr>
            <a:picLocks noChangeAspect="1"/>
          </p:cNvPicPr>
          <p:nvPr/>
        </p:nvPicPr>
        <p:blipFill>
          <a:blip r:embed="rId2" cstate="print"/>
          <a:stretch>
            <a:fillRect/>
          </a:stretch>
        </p:blipFill>
        <p:spPr>
          <a:xfrm>
            <a:off x="7315200" y="1524000"/>
            <a:ext cx="1616529" cy="2514600"/>
          </a:xfrm>
          <a:prstGeom prst="rect">
            <a:avLst/>
          </a:prstGeom>
        </p:spPr>
      </p:pic>
      <p:sp>
        <p:nvSpPr>
          <p:cNvPr id="4" name="TextBox 3"/>
          <p:cNvSpPr txBox="1"/>
          <p:nvPr/>
        </p:nvSpPr>
        <p:spPr>
          <a:xfrm>
            <a:off x="0" y="1121688"/>
            <a:ext cx="9144000" cy="553997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114300" algn="ctr"/>
            <a:r>
              <a:rPr lang="en-US" sz="3200" b="1" dirty="0" smtClean="0">
                <a:solidFill>
                  <a:srgbClr val="002060"/>
                </a:solidFill>
                <a:effectLst>
                  <a:outerShdw blurRad="38100" dist="38100" dir="2700000" algn="tl">
                    <a:srgbClr val="000000">
                      <a:alpha val="43137"/>
                    </a:srgbClr>
                  </a:outerShdw>
                </a:effectLst>
                <a:latin typeface="Arial Narrow" pitchFamily="34" charset="0"/>
              </a:rPr>
              <a:t> </a:t>
            </a:r>
            <a:r>
              <a:rPr lang="zh-CN" altLang="en-US" sz="3200" b="1" dirty="0" smtClean="0">
                <a:solidFill>
                  <a:srgbClr val="002060"/>
                </a:solidFill>
                <a:effectLst>
                  <a:outerShdw blurRad="38100" dist="38100" dir="2700000" algn="tl">
                    <a:srgbClr val="000000">
                      <a:alpha val="43137"/>
                    </a:srgbClr>
                  </a:outerShdw>
                </a:effectLst>
                <a:latin typeface="Arial Narrow" pitchFamily="34" charset="0"/>
              </a:rPr>
              <a:t>“妻子也当敬重她的丈夫。”</a:t>
            </a:r>
            <a:endParaRPr lang="en-US" sz="3200" b="1" dirty="0" smtClean="0">
              <a:solidFill>
                <a:srgbClr val="002060"/>
              </a:solidFill>
              <a:effectLst>
                <a:outerShdw blurRad="38100" dist="38100" dir="2700000" algn="tl">
                  <a:srgbClr val="000000">
                    <a:alpha val="43137"/>
                  </a:srgbClr>
                </a:outerShdw>
              </a:effectLst>
              <a:latin typeface="Arial Narrow" pitchFamily="34" charset="0"/>
            </a:endParaRPr>
          </a:p>
          <a:p>
            <a:pPr marL="114300" algn="ctr"/>
            <a:r>
              <a:rPr lang="en-US" sz="800" b="1" dirty="0" smtClean="0">
                <a:solidFill>
                  <a:srgbClr val="002060"/>
                </a:solidFill>
                <a:effectLst>
                  <a:outerShdw blurRad="38100" dist="38100" dir="2700000" algn="tl">
                    <a:srgbClr val="000000">
                      <a:alpha val="43137"/>
                    </a:srgbClr>
                  </a:outerShdw>
                </a:effectLst>
                <a:latin typeface="Arial Narrow" pitchFamily="34" charset="0"/>
              </a:rPr>
              <a:t>	 </a:t>
            </a:r>
            <a:r>
              <a:rPr lang="en-US" sz="2000" b="1" dirty="0" smtClean="0">
                <a:solidFill>
                  <a:srgbClr val="002060"/>
                </a:solidFill>
                <a:effectLst>
                  <a:outerShdw blurRad="38100" dist="38100" dir="2700000" algn="tl">
                    <a:srgbClr val="000000">
                      <a:alpha val="43137"/>
                    </a:srgbClr>
                  </a:outerShdw>
                </a:effectLst>
                <a:latin typeface="Arial Narrow" pitchFamily="34" charset="0"/>
              </a:rPr>
              <a:t>“AND THE WIFE MUST RESPECT HER HUSBAND.”</a:t>
            </a:r>
            <a:endParaRPr lang="en-US" sz="3200" b="1" dirty="0" smtClean="0">
              <a:solidFill>
                <a:srgbClr val="002060"/>
              </a:solidFill>
              <a:effectLst>
                <a:outerShdw blurRad="38100" dist="38100" dir="2700000" algn="tl">
                  <a:srgbClr val="000000">
                    <a:alpha val="43137"/>
                  </a:srgbClr>
                </a:outerShdw>
              </a:effectLst>
              <a:latin typeface="Arial Narrow" pitchFamily="34" charset="0"/>
            </a:endParaRPr>
          </a:p>
          <a:p>
            <a:pPr marL="114300"/>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留意到是“当”，而非“应该”。</a:t>
            </a:r>
            <a:endParaRPr lang="en-US" sz="3200" b="1" dirty="0" smtClean="0">
              <a:solidFill>
                <a:srgbClr val="C00000"/>
              </a:solidFill>
              <a:effectLst>
                <a:outerShdw blurRad="38100" dist="38100" dir="2700000" algn="tl">
                  <a:srgbClr val="000000">
                    <a:alpha val="43137"/>
                  </a:srgbClr>
                </a:outerShdw>
              </a:effectLst>
              <a:latin typeface="Arial Narrow" pitchFamily="34" charset="0"/>
            </a:endParaRPr>
          </a:p>
          <a:p>
            <a:pPr marL="114300"/>
            <a:r>
              <a:rPr lang="en-US" sz="2000" b="1" dirty="0" smtClean="0">
                <a:solidFill>
                  <a:srgbClr val="C00000"/>
                </a:solidFill>
                <a:effectLst>
                  <a:outerShdw blurRad="38100" dist="38100" dir="2700000" algn="tl">
                    <a:srgbClr val="000000">
                      <a:alpha val="43137"/>
                    </a:srgbClr>
                  </a:outerShdw>
                </a:effectLst>
                <a:latin typeface="Arial Narrow" pitchFamily="34" charset="0"/>
              </a:rPr>
              <a:t>	</a:t>
            </a:r>
            <a:r>
              <a:rPr lang="en-US" sz="2000" b="1" dirty="0" smtClean="0">
                <a:effectLst>
                  <a:outerShdw blurRad="38100" dist="38100" dir="2700000" algn="tl">
                    <a:srgbClr val="000000">
                      <a:alpha val="43137"/>
                    </a:srgbClr>
                  </a:outerShdw>
                </a:effectLst>
                <a:latin typeface="Arial Narrow" pitchFamily="34" charset="0"/>
              </a:rPr>
              <a:t>Notice the word…”MUST”, not should</a:t>
            </a:r>
            <a:endParaRPr lang="en-US" sz="2000" b="1" u="sng" dirty="0" smtClean="0">
              <a:effectLst>
                <a:outerShdw blurRad="38100" dist="38100" dir="2700000" algn="tl">
                  <a:srgbClr val="000000">
                    <a:alpha val="43137"/>
                  </a:srgbClr>
                </a:outerShdw>
              </a:effectLst>
              <a:latin typeface="Arial Narrow" pitchFamily="34" charset="0"/>
            </a:endParaRPr>
          </a:p>
          <a:p>
            <a:pPr marL="114300"/>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没有说“只有当他配得的时候”</a:t>
            </a:r>
            <a:endParaRPr lang="en-US" altLang="zh-CN" sz="3200" b="1" dirty="0" smtClean="0">
              <a:solidFill>
                <a:srgbClr val="C00000"/>
              </a:solidFill>
              <a:effectLst>
                <a:outerShdw blurRad="38100" dist="38100" dir="2700000" algn="tl">
                  <a:srgbClr val="000000">
                    <a:alpha val="43137"/>
                  </a:srgbClr>
                </a:outerShdw>
              </a:effectLst>
              <a:latin typeface="Arial Narrow" pitchFamily="34" charset="0"/>
            </a:endParaRPr>
          </a:p>
          <a:p>
            <a:pPr marL="114300"/>
            <a:r>
              <a:rPr lang="en-US" sz="800" b="1" dirty="0" smtClean="0">
                <a:solidFill>
                  <a:srgbClr val="C00000"/>
                </a:solidFill>
                <a:effectLst>
                  <a:outerShdw blurRad="38100" dist="38100" dir="2700000" algn="tl">
                    <a:srgbClr val="000000">
                      <a:alpha val="43137"/>
                    </a:srgbClr>
                  </a:outerShdw>
                </a:effectLst>
                <a:latin typeface="Arial Narrow" pitchFamily="34" charset="0"/>
              </a:rPr>
              <a:t>	</a:t>
            </a:r>
            <a:r>
              <a:rPr lang="en-US" sz="2000" b="1" dirty="0" smtClean="0">
                <a:solidFill>
                  <a:schemeClr val="tx1"/>
                </a:solidFill>
                <a:effectLst>
                  <a:outerShdw blurRad="38100" dist="38100" dir="2700000" algn="tl">
                    <a:srgbClr val="000000">
                      <a:alpha val="43137"/>
                    </a:srgbClr>
                  </a:outerShdw>
                </a:effectLst>
                <a:latin typeface="Arial Narrow" pitchFamily="34" charset="0"/>
              </a:rPr>
              <a:t>It doesn’t say “only when he deserves it”</a:t>
            </a:r>
            <a:endParaRPr lang="en-US" sz="2000" b="1" dirty="0" smtClean="0">
              <a:effectLst>
                <a:outerShdw blurRad="38100" dist="38100" dir="2700000" algn="tl">
                  <a:srgbClr val="000000">
                    <a:alpha val="43137"/>
                  </a:srgbClr>
                </a:outerShdw>
              </a:effectLst>
              <a:latin typeface="Arial Narrow" pitchFamily="34" charset="0"/>
            </a:endParaRPr>
          </a:p>
          <a:p>
            <a:pPr marL="114300"/>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希腊文里敬重是</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 “</a:t>
            </a:r>
            <a:r>
              <a:rPr lang="en-US" altLang="zh-CN" sz="3200" b="1" dirty="0" err="1" smtClean="0">
                <a:solidFill>
                  <a:srgbClr val="C00000"/>
                </a:solidFill>
                <a:effectLst>
                  <a:outerShdw blurRad="38100" dist="38100" dir="2700000" algn="tl">
                    <a:srgbClr val="000000">
                      <a:alpha val="43137"/>
                    </a:srgbClr>
                  </a:outerShdw>
                </a:effectLst>
                <a:latin typeface="Arial Narrow" pitchFamily="34" charset="0"/>
              </a:rPr>
              <a:t>phobio</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在上下文里意思是出于尊敬而遵守。</a:t>
            </a:r>
            <a:endParaRPr lang="en-US" sz="3200" b="1" dirty="0" smtClean="0">
              <a:solidFill>
                <a:srgbClr val="C00000"/>
              </a:solidFill>
              <a:effectLst>
                <a:outerShdw blurRad="38100" dist="38100" dir="2700000" algn="tl">
                  <a:srgbClr val="000000">
                    <a:alpha val="43137"/>
                  </a:srgbClr>
                </a:outerShdw>
              </a:effectLst>
              <a:latin typeface="Arial Narrow" pitchFamily="34" charset="0"/>
            </a:endParaRPr>
          </a:p>
          <a:p>
            <a:pPr marL="114300"/>
            <a:r>
              <a:rPr lang="en-US" b="1" dirty="0" smtClean="0">
                <a:solidFill>
                  <a:schemeClr val="tx1"/>
                </a:solidFill>
                <a:effectLst>
                  <a:outerShdw blurRad="38100" dist="38100" dir="2700000" algn="tl">
                    <a:srgbClr val="000000">
                      <a:alpha val="43137"/>
                    </a:srgbClr>
                  </a:outerShdw>
                </a:effectLst>
                <a:latin typeface="Arial Narrow" pitchFamily="34" charset="0"/>
              </a:rPr>
              <a:t>The Greek word for respect is “</a:t>
            </a:r>
            <a:r>
              <a:rPr lang="en-US" b="1" i="1" dirty="0" err="1" smtClean="0">
                <a:solidFill>
                  <a:schemeClr val="tx1"/>
                </a:solidFill>
                <a:effectLst>
                  <a:outerShdw blurRad="38100" dist="38100" dir="2700000" algn="tl">
                    <a:srgbClr val="000000">
                      <a:alpha val="43137"/>
                    </a:srgbClr>
                  </a:outerShdw>
                </a:effectLst>
                <a:latin typeface="Arial Narrow" pitchFamily="34" charset="0"/>
              </a:rPr>
              <a:t>phobio</a:t>
            </a:r>
            <a:r>
              <a:rPr lang="en-US" b="1" dirty="0" smtClean="0">
                <a:solidFill>
                  <a:schemeClr val="tx1"/>
                </a:solidFill>
                <a:effectLst>
                  <a:outerShdw blurRad="38100" dist="38100" dir="2700000" algn="tl">
                    <a:srgbClr val="000000">
                      <a:alpha val="43137"/>
                    </a:srgbClr>
                  </a:outerShdw>
                </a:effectLst>
                <a:latin typeface="Arial Narrow" pitchFamily="34" charset="0"/>
              </a:rPr>
              <a:t>”, which in context means </a:t>
            </a:r>
            <a:r>
              <a:rPr lang="en-US" b="1" dirty="0" smtClean="0">
                <a:effectLst>
                  <a:outerShdw blurRad="38100" dist="38100" dir="2700000" algn="tl">
                    <a:srgbClr val="000000">
                      <a:alpha val="43137"/>
                    </a:srgbClr>
                  </a:outerShdw>
                </a:effectLst>
                <a:latin typeface="Arial Narrow" pitchFamily="34" charset="0"/>
              </a:rPr>
              <a:t> to </a:t>
            </a:r>
            <a:r>
              <a:rPr lang="en-US" b="1" dirty="0" err="1" smtClean="0">
                <a:effectLst>
                  <a:outerShdw blurRad="38100" dist="38100" dir="2700000" algn="tl">
                    <a:srgbClr val="000000">
                      <a:alpha val="43137"/>
                    </a:srgbClr>
                  </a:outerShdw>
                </a:effectLst>
                <a:latin typeface="Arial Narrow" pitchFamily="34" charset="0"/>
              </a:rPr>
              <a:t>to</a:t>
            </a:r>
            <a:r>
              <a:rPr lang="en-US" b="1" dirty="0" smtClean="0">
                <a:effectLst>
                  <a:outerShdw blurRad="38100" dist="38100" dir="2700000" algn="tl">
                    <a:srgbClr val="000000">
                      <a:alpha val="43137"/>
                    </a:srgbClr>
                  </a:outerShdw>
                </a:effectLst>
                <a:latin typeface="Arial Narrow" pitchFamily="34" charset="0"/>
              </a:rPr>
              <a:t> obey out of reverence. </a:t>
            </a:r>
          </a:p>
          <a:p>
            <a:pPr marL="114300"/>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这个词在别处译为</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畏惧或恐怖</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因而有些男人使用这节经文来支持他们对妻子的虐待。</a:t>
            </a:r>
            <a:endParaRPr lang="en-US" sz="3200" b="1" dirty="0" smtClean="0">
              <a:solidFill>
                <a:srgbClr val="C00000"/>
              </a:solidFill>
              <a:effectLst>
                <a:outerShdw blurRad="38100" dist="38100" dir="2700000" algn="tl">
                  <a:srgbClr val="000000">
                    <a:alpha val="43137"/>
                  </a:srgbClr>
                </a:outerShdw>
              </a:effectLst>
              <a:latin typeface="Arial Narrow" pitchFamily="34" charset="0"/>
            </a:endParaRPr>
          </a:p>
          <a:p>
            <a:pPr marL="114300"/>
            <a:r>
              <a:rPr lang="en-US" sz="2000" b="1" dirty="0" smtClean="0">
                <a:effectLst>
                  <a:outerShdw blurRad="38100" dist="38100" dir="2700000" algn="tl">
                    <a:srgbClr val="000000">
                      <a:alpha val="43137"/>
                    </a:srgbClr>
                  </a:outerShdw>
                </a:effectLst>
                <a:latin typeface="Arial Narrow" pitchFamily="34" charset="0"/>
              </a:rPr>
              <a:t>The word is translated elsewhere as “fear or terror” so some men have used this 	verse as permission to abuse their wives.</a:t>
            </a:r>
            <a:endParaRPr lang="en-US" sz="2000" b="1" dirty="0" smtClean="0">
              <a:latin typeface="Arial Narrow" pitchFamily="34" charset="0"/>
            </a:endParaRPr>
          </a:p>
        </p:txBody>
      </p:sp>
      <p:sp>
        <p:nvSpPr>
          <p:cNvPr id="2" name="Title 1"/>
          <p:cNvSpPr>
            <a:spLocks noGrp="1"/>
          </p:cNvSpPr>
          <p:nvPr>
            <p:ph type="title"/>
          </p:nvPr>
        </p:nvSpPr>
        <p:spPr>
          <a:xfrm>
            <a:off x="0" y="0"/>
            <a:ext cx="9144000" cy="1143000"/>
          </a:xfrm>
        </p:spPr>
        <p:style>
          <a:lnRef idx="0">
            <a:schemeClr val="accent1"/>
          </a:lnRef>
          <a:fillRef idx="3">
            <a:schemeClr val="accent1"/>
          </a:fillRef>
          <a:effectRef idx="3">
            <a:schemeClr val="accent1"/>
          </a:effectRef>
          <a:fontRef idx="minor">
            <a:schemeClr val="lt1"/>
          </a:fontRef>
        </p:style>
        <p:txBody>
          <a:bodyPr anchor="ctr">
            <a:normAutofit/>
          </a:bodyPr>
          <a:lstStyle/>
          <a:p>
            <a:r>
              <a:rPr lang="zh-CN" altLang="en-US" sz="6000" b="1" dirty="0" smtClean="0">
                <a:ln>
                  <a:solidFill>
                    <a:sysClr val="windowText" lastClr="000000"/>
                  </a:solidFill>
                </a:ln>
                <a:solidFill>
                  <a:srgbClr val="FFFF00"/>
                </a:solidFill>
                <a:effectLst>
                  <a:outerShdw blurRad="38100" dist="38100" dir="2700000" algn="tl">
                    <a:srgbClr val="000000">
                      <a:alpha val="43137"/>
                    </a:srgbClr>
                  </a:outerShdw>
                </a:effectLst>
              </a:rPr>
              <a:t>顺服丈夫如同顺服基督</a:t>
            </a:r>
            <a:endParaRPr lang="en-US" sz="6000" b="1" dirty="0">
              <a:ln>
                <a:solidFill>
                  <a:sysClr val="windowText" lastClr="000000"/>
                </a:solidFill>
              </a:ln>
              <a:solidFill>
                <a:srgbClr val="FFFF00"/>
              </a:solidFill>
              <a:effectLst>
                <a:outerShdw blurRad="38100" dist="38100" dir="2700000" algn="tl">
                  <a:srgbClr val="000000">
                    <a:alpha val="43137"/>
                  </a:srgbClr>
                </a:outerShdw>
              </a:effectLst>
            </a:endParaRPr>
          </a:p>
        </p:txBody>
      </p:sp>
      <p:sp>
        <p:nvSpPr>
          <p:cNvPr id="12" name="Title 1"/>
          <p:cNvSpPr txBox="1">
            <a:spLocks/>
          </p:cNvSpPr>
          <p:nvPr/>
        </p:nvSpPr>
        <p:spPr>
          <a:xfrm>
            <a:off x="0" y="6400800"/>
            <a:ext cx="9144000" cy="4572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403225" indent="-61913">
              <a:buFont typeface="Arial" charset="0"/>
              <a:buChar char="•"/>
            </a:pPr>
            <a:r>
              <a:rPr lang="en-US" sz="3200" b="1" dirty="0" smtClean="0">
                <a:effectLst>
                  <a:outerShdw blurRad="38100" dist="38100" dir="2700000" algn="tl">
                    <a:srgbClr val="000000">
                      <a:alpha val="43137"/>
                    </a:srgbClr>
                  </a:outerShdw>
                </a:effectLst>
              </a:rPr>
              <a:t>SUBMIT TO YOUR HUSBAND AS UNTO JESUS</a:t>
            </a:r>
          </a:p>
        </p:txBody>
      </p:sp>
      <p:sp>
        <p:nvSpPr>
          <p:cNvPr id="6" name="Rectangle 5"/>
          <p:cNvSpPr/>
          <p:nvPr/>
        </p:nvSpPr>
        <p:spPr>
          <a:xfrm>
            <a:off x="7391400" y="4038600"/>
            <a:ext cx="1295400" cy="3048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Reverend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 calcmode="lin" valueType="num">
                                      <p:cBhvr additive="base">
                                        <p:cTn id="1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 calcmode="lin" valueType="num">
                                      <p:cBhvr additive="base">
                                        <p:cTn id="2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 calcmode="lin" valueType="num">
                                      <p:cBhvr additive="base">
                                        <p:cTn id="2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 calcmode="lin" valueType="num">
                                      <p:cBhvr additive="base">
                                        <p:cTn id="3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2.2space.net/images/upl_newsImage/1252504224.jpg"/>
          <p:cNvPicPr>
            <a:picLocks noChangeAspect="1" noChangeArrowheads="1"/>
          </p:cNvPicPr>
          <p:nvPr/>
        </p:nvPicPr>
        <p:blipFill>
          <a:blip r:embed="rId2" cstate="print"/>
          <a:srcRect/>
          <a:stretch>
            <a:fillRect/>
          </a:stretch>
        </p:blipFill>
        <p:spPr bwMode="auto">
          <a:xfrm>
            <a:off x="4648200" y="1352665"/>
            <a:ext cx="4495800" cy="55053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0" y="0"/>
            <a:ext cx="9144000" cy="1371600"/>
          </a:xfrm>
        </p:spPr>
        <p:style>
          <a:lnRef idx="0">
            <a:schemeClr val="accent1"/>
          </a:lnRef>
          <a:fillRef idx="3">
            <a:schemeClr val="accent1"/>
          </a:fillRef>
          <a:effectRef idx="3">
            <a:schemeClr val="accent1"/>
          </a:effectRef>
          <a:fontRef idx="minor">
            <a:schemeClr val="lt1"/>
          </a:fontRef>
        </p:style>
        <p:txBody>
          <a:bodyPr>
            <a:noAutofit/>
          </a:bodyPr>
          <a:lstStyle/>
          <a:p>
            <a:r>
              <a:rPr lang="zh-CN" altLang="en-US" sz="8000" b="1" dirty="0" smtClean="0">
                <a:ln>
                  <a:solidFill>
                    <a:sysClr val="windowText" lastClr="000000"/>
                  </a:solidFill>
                </a:ln>
                <a:solidFill>
                  <a:srgbClr val="FFFF00"/>
                </a:solidFill>
                <a:effectLst>
                  <a:outerShdw blurRad="38100" dist="38100" dir="2700000" algn="tl">
                    <a:srgbClr val="000000">
                      <a:alpha val="43137"/>
                    </a:srgbClr>
                  </a:outerShdw>
                </a:effectLst>
              </a:rPr>
              <a:t>满足你丈夫的需求</a:t>
            </a:r>
            <a:endParaRPr lang="en-US" sz="8000" b="1" dirty="0">
              <a:ln>
                <a:solidFill>
                  <a:sysClr val="windowText" lastClr="000000"/>
                </a:solidFill>
              </a:ln>
              <a:solidFill>
                <a:srgbClr val="FFFF00"/>
              </a:solidFill>
              <a:effectLst>
                <a:outerShdw blurRad="38100" dist="38100" dir="2700000" algn="tl">
                  <a:srgbClr val="000000">
                    <a:alpha val="43137"/>
                  </a:srgbClr>
                </a:outerShdw>
              </a:effectLst>
            </a:endParaRPr>
          </a:p>
        </p:txBody>
      </p:sp>
      <p:sp>
        <p:nvSpPr>
          <p:cNvPr id="3" name="Title 1"/>
          <p:cNvSpPr txBox="1">
            <a:spLocks/>
          </p:cNvSpPr>
          <p:nvPr/>
        </p:nvSpPr>
        <p:spPr>
          <a:xfrm>
            <a:off x="0" y="6400800"/>
            <a:ext cx="9144000" cy="4572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b">
            <a:normAutofit fontScale="85000" lnSpcReduction="20000"/>
          </a:bodyPr>
          <a:lstStyle/>
          <a:p>
            <a:pPr marL="522288" indent="-65088" algn="ctr"/>
            <a:r>
              <a:rPr lang="en-US" sz="3200" b="1" dirty="0" smtClean="0">
                <a:effectLst>
                  <a:outerShdw blurRad="38100" dist="38100" dir="2700000" algn="tl">
                    <a:srgbClr val="000000">
                      <a:alpha val="43137"/>
                    </a:srgbClr>
                  </a:outerShdw>
                </a:effectLst>
              </a:rPr>
              <a:t>MEET THE NEEDS OF YOUR HUSBAND</a:t>
            </a:r>
          </a:p>
        </p:txBody>
      </p:sp>
      <p:sp>
        <p:nvSpPr>
          <p:cNvPr id="4" name="TextBox 3"/>
          <p:cNvSpPr txBox="1"/>
          <p:nvPr/>
        </p:nvSpPr>
        <p:spPr>
          <a:xfrm>
            <a:off x="0" y="1752600"/>
            <a:ext cx="4572000" cy="427809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114300"/>
            <a:r>
              <a:rPr lang="zh-CN" altLang="en-US" sz="4800" b="1" dirty="0" smtClean="0">
                <a:solidFill>
                  <a:schemeClr val="tx2">
                    <a:lumMod val="50000"/>
                  </a:schemeClr>
                </a:solidFill>
                <a:effectLst>
                  <a:outerShdw blurRad="38100" dist="38100" dir="2700000" algn="tl">
                    <a:srgbClr val="000000">
                      <a:alpha val="43137"/>
                    </a:srgbClr>
                  </a:outerShdw>
                </a:effectLst>
              </a:rPr>
              <a:t>心</a:t>
            </a:r>
            <a:r>
              <a:rPr lang="en-US" altLang="zh-CN" sz="4800" b="1" dirty="0" smtClean="0">
                <a:solidFill>
                  <a:schemeClr val="tx2">
                    <a:lumMod val="50000"/>
                  </a:schemeClr>
                </a:solidFill>
                <a:effectLst>
                  <a:outerShdw blurRad="38100" dist="38100" dir="2700000" algn="tl">
                    <a:srgbClr val="000000">
                      <a:alpha val="43137"/>
                    </a:srgbClr>
                  </a:outerShdw>
                </a:effectLst>
              </a:rPr>
              <a:t>: </a:t>
            </a:r>
            <a:r>
              <a:rPr lang="zh-CN" altLang="en-US" sz="4800" b="1" dirty="0" smtClean="0">
                <a:solidFill>
                  <a:schemeClr val="tx2">
                    <a:lumMod val="50000"/>
                  </a:schemeClr>
                </a:solidFill>
                <a:effectLst>
                  <a:outerShdw blurRad="38100" dist="38100" dir="2700000" algn="tl">
                    <a:srgbClr val="000000">
                      <a:alpha val="43137"/>
                    </a:srgbClr>
                  </a:outerShdw>
                </a:effectLst>
              </a:rPr>
              <a:t>情感需求</a:t>
            </a:r>
            <a:endParaRPr lang="en-US" sz="4800" b="1" dirty="0" smtClean="0">
              <a:solidFill>
                <a:schemeClr val="tx2">
                  <a:lumMod val="50000"/>
                </a:schemeClr>
              </a:solidFill>
              <a:effectLst>
                <a:outerShdw blurRad="38100" dist="38100" dir="2700000" algn="tl">
                  <a:srgbClr val="000000">
                    <a:alpha val="43137"/>
                  </a:srgbClr>
                </a:outerShdw>
              </a:effectLst>
            </a:endParaRPr>
          </a:p>
          <a:p>
            <a:pPr marL="1436688" lvl="2" indent="-65088">
              <a:buFont typeface="Arial" charset="0"/>
              <a:buChar char="•"/>
            </a:pPr>
            <a:r>
              <a:rPr lang="en-US" sz="2000" b="1" dirty="0" smtClean="0">
                <a:effectLst>
                  <a:outerShdw blurRad="38100" dist="38100" dir="2700000" algn="tl">
                    <a:srgbClr val="000000">
                      <a:alpha val="43137"/>
                    </a:srgbClr>
                  </a:outerShdw>
                </a:effectLst>
              </a:rPr>
              <a:t>HEART: Emotional Needs</a:t>
            </a:r>
          </a:p>
          <a:p>
            <a:pPr marL="114300"/>
            <a:r>
              <a:rPr lang="zh-CN" altLang="en-US" sz="4800" b="1" dirty="0" smtClean="0">
                <a:solidFill>
                  <a:schemeClr val="tx2">
                    <a:lumMod val="50000"/>
                  </a:schemeClr>
                </a:solidFill>
                <a:effectLst>
                  <a:outerShdw blurRad="38100" dist="38100" dir="2700000" algn="tl">
                    <a:srgbClr val="000000">
                      <a:alpha val="43137"/>
                    </a:srgbClr>
                  </a:outerShdw>
                </a:effectLst>
              </a:rPr>
              <a:t>魂</a:t>
            </a:r>
            <a:r>
              <a:rPr lang="en-US" altLang="zh-CN" sz="4800" b="1" dirty="0" smtClean="0">
                <a:solidFill>
                  <a:schemeClr val="tx2">
                    <a:lumMod val="50000"/>
                  </a:schemeClr>
                </a:solidFill>
                <a:effectLst>
                  <a:outerShdw blurRad="38100" dist="38100" dir="2700000" algn="tl">
                    <a:srgbClr val="000000">
                      <a:alpha val="43137"/>
                    </a:srgbClr>
                  </a:outerShdw>
                </a:effectLst>
              </a:rPr>
              <a:t>: </a:t>
            </a:r>
            <a:r>
              <a:rPr lang="zh-CN" altLang="en-US" sz="4800" b="1" dirty="0" smtClean="0">
                <a:solidFill>
                  <a:schemeClr val="tx2">
                    <a:lumMod val="50000"/>
                  </a:schemeClr>
                </a:solidFill>
                <a:effectLst>
                  <a:outerShdw blurRad="38100" dist="38100" dir="2700000" algn="tl">
                    <a:srgbClr val="000000">
                      <a:alpha val="43137"/>
                    </a:srgbClr>
                  </a:outerShdw>
                </a:effectLst>
              </a:rPr>
              <a:t>属灵需求</a:t>
            </a:r>
            <a:endParaRPr lang="en-US" sz="4800" b="1" dirty="0" smtClean="0">
              <a:solidFill>
                <a:schemeClr val="tx2">
                  <a:lumMod val="50000"/>
                </a:schemeClr>
              </a:solidFill>
              <a:effectLst>
                <a:outerShdw blurRad="38100" dist="38100" dir="2700000" algn="tl">
                  <a:srgbClr val="000000">
                    <a:alpha val="43137"/>
                  </a:srgbClr>
                </a:outerShdw>
              </a:effectLst>
            </a:endParaRPr>
          </a:p>
          <a:p>
            <a:pPr marL="1436688" lvl="2" indent="-65088">
              <a:buFont typeface="Arial" charset="0"/>
              <a:buChar char="•"/>
            </a:pPr>
            <a:r>
              <a:rPr lang="en-US" sz="2000" b="1" dirty="0" smtClean="0">
                <a:effectLst>
                  <a:outerShdw blurRad="38100" dist="38100" dir="2700000" algn="tl">
                    <a:srgbClr val="000000">
                      <a:alpha val="43137"/>
                    </a:srgbClr>
                  </a:outerShdw>
                </a:effectLst>
              </a:rPr>
              <a:t>SOUL: Spiritual Needs</a:t>
            </a:r>
          </a:p>
          <a:p>
            <a:pPr marL="114300"/>
            <a:r>
              <a:rPr lang="zh-CN" altLang="en-US" sz="4800" b="1" dirty="0" smtClean="0">
                <a:solidFill>
                  <a:schemeClr val="tx2">
                    <a:lumMod val="50000"/>
                  </a:schemeClr>
                </a:solidFill>
                <a:effectLst>
                  <a:outerShdw blurRad="38100" dist="38100" dir="2700000" algn="tl">
                    <a:srgbClr val="000000">
                      <a:alpha val="43137"/>
                    </a:srgbClr>
                  </a:outerShdw>
                </a:effectLst>
              </a:rPr>
              <a:t>意</a:t>
            </a:r>
            <a:r>
              <a:rPr lang="en-US" altLang="zh-CN" sz="4800" b="1" dirty="0" smtClean="0">
                <a:solidFill>
                  <a:schemeClr val="tx2">
                    <a:lumMod val="50000"/>
                  </a:schemeClr>
                </a:solidFill>
                <a:effectLst>
                  <a:outerShdw blurRad="38100" dist="38100" dir="2700000" algn="tl">
                    <a:srgbClr val="000000">
                      <a:alpha val="43137"/>
                    </a:srgbClr>
                  </a:outerShdw>
                </a:effectLst>
              </a:rPr>
              <a:t>: </a:t>
            </a:r>
            <a:r>
              <a:rPr lang="zh-CN" altLang="en-US" sz="4800" b="1" dirty="0" smtClean="0">
                <a:solidFill>
                  <a:schemeClr val="tx2">
                    <a:lumMod val="50000"/>
                  </a:schemeClr>
                </a:solidFill>
                <a:effectLst>
                  <a:outerShdw blurRad="38100" dist="38100" dir="2700000" algn="tl">
                    <a:srgbClr val="000000">
                      <a:alpha val="43137"/>
                    </a:srgbClr>
                  </a:outerShdw>
                </a:effectLst>
              </a:rPr>
              <a:t>心智需求</a:t>
            </a:r>
            <a:endParaRPr lang="en-US" sz="4800" b="1" dirty="0" smtClean="0">
              <a:solidFill>
                <a:schemeClr val="tx2">
                  <a:lumMod val="50000"/>
                </a:schemeClr>
              </a:solidFill>
              <a:effectLst>
                <a:outerShdw blurRad="38100" dist="38100" dir="2700000" algn="tl">
                  <a:srgbClr val="000000">
                    <a:alpha val="43137"/>
                  </a:srgbClr>
                </a:outerShdw>
              </a:effectLst>
            </a:endParaRPr>
          </a:p>
          <a:p>
            <a:pPr marL="1436688" lvl="2" indent="-65088">
              <a:buFont typeface="Arial" charset="0"/>
              <a:buChar char="•"/>
            </a:pPr>
            <a:r>
              <a:rPr lang="en-US" sz="2000" b="1" dirty="0" smtClean="0">
                <a:effectLst>
                  <a:outerShdw blurRad="38100" dist="38100" dir="2700000" algn="tl">
                    <a:srgbClr val="000000">
                      <a:alpha val="43137"/>
                    </a:srgbClr>
                  </a:outerShdw>
                </a:effectLst>
              </a:rPr>
              <a:t>MIND: Mental Needs</a:t>
            </a:r>
          </a:p>
          <a:p>
            <a:pPr marL="114300"/>
            <a:r>
              <a:rPr lang="zh-CN" altLang="en-US" sz="4800" b="1" dirty="0" smtClean="0">
                <a:solidFill>
                  <a:schemeClr val="tx2">
                    <a:lumMod val="50000"/>
                  </a:schemeClr>
                </a:solidFill>
                <a:effectLst>
                  <a:outerShdw blurRad="38100" dist="38100" dir="2700000" algn="tl">
                    <a:srgbClr val="000000">
                      <a:alpha val="43137"/>
                    </a:srgbClr>
                  </a:outerShdw>
                </a:effectLst>
              </a:rPr>
              <a:t>体</a:t>
            </a:r>
            <a:r>
              <a:rPr lang="en-US" altLang="zh-CN" sz="4800" b="1" dirty="0" smtClean="0">
                <a:solidFill>
                  <a:schemeClr val="tx2">
                    <a:lumMod val="50000"/>
                  </a:schemeClr>
                </a:solidFill>
                <a:effectLst>
                  <a:outerShdw blurRad="38100" dist="38100" dir="2700000" algn="tl">
                    <a:srgbClr val="000000">
                      <a:alpha val="43137"/>
                    </a:srgbClr>
                  </a:outerShdw>
                </a:effectLst>
              </a:rPr>
              <a:t>: </a:t>
            </a:r>
            <a:r>
              <a:rPr lang="zh-CN" altLang="en-US" sz="4800" b="1" dirty="0" smtClean="0">
                <a:solidFill>
                  <a:schemeClr val="tx2">
                    <a:lumMod val="50000"/>
                  </a:schemeClr>
                </a:solidFill>
                <a:effectLst>
                  <a:outerShdw blurRad="38100" dist="38100" dir="2700000" algn="tl">
                    <a:srgbClr val="000000">
                      <a:alpha val="43137"/>
                    </a:srgbClr>
                  </a:outerShdw>
                </a:effectLst>
              </a:rPr>
              <a:t>物质需求</a:t>
            </a:r>
            <a:endParaRPr lang="en-US" sz="4800" b="1" dirty="0" smtClean="0">
              <a:solidFill>
                <a:schemeClr val="tx2">
                  <a:lumMod val="50000"/>
                </a:schemeClr>
              </a:solidFill>
              <a:effectLst>
                <a:outerShdw blurRad="38100" dist="38100" dir="2700000" algn="tl">
                  <a:srgbClr val="000000">
                    <a:alpha val="43137"/>
                  </a:srgbClr>
                </a:outerShdw>
              </a:effectLst>
            </a:endParaRPr>
          </a:p>
          <a:p>
            <a:pPr marL="1436688" lvl="2" indent="-65088">
              <a:buFont typeface="Arial" charset="0"/>
              <a:buChar char="•"/>
            </a:pPr>
            <a:r>
              <a:rPr lang="en-US" sz="2000" b="1" dirty="0" smtClean="0">
                <a:effectLst>
                  <a:outerShdw blurRad="38100" dist="38100" dir="2700000" algn="tl">
                    <a:srgbClr val="000000">
                      <a:alpha val="43137"/>
                    </a:srgbClr>
                  </a:outerShdw>
                </a:effectLst>
              </a:rPr>
              <a:t>STRENGTH: Physical Needs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accent1"/>
          </a:lnRef>
          <a:fillRef idx="3">
            <a:schemeClr val="accent1"/>
          </a:fillRef>
          <a:effectRef idx="3">
            <a:schemeClr val="accent1"/>
          </a:effectRef>
          <a:fontRef idx="minor">
            <a:schemeClr val="lt1"/>
          </a:fontRef>
        </p:style>
        <p:txBody>
          <a:bodyPr>
            <a:noAutofit/>
          </a:bodyPr>
          <a:lstStyle/>
          <a:p>
            <a:r>
              <a:rPr lang="zh-CN" altLang="en-US" sz="8000" b="1" dirty="0" smtClean="0">
                <a:ln>
                  <a:solidFill>
                    <a:sysClr val="windowText" lastClr="000000"/>
                  </a:solidFill>
                </a:ln>
                <a:solidFill>
                  <a:srgbClr val="FFFF00"/>
                </a:solidFill>
                <a:effectLst>
                  <a:outerShdw blurRad="38100" dist="38100" dir="2700000" algn="tl">
                    <a:srgbClr val="000000">
                      <a:alpha val="43137"/>
                    </a:srgbClr>
                  </a:outerShdw>
                </a:effectLst>
              </a:rPr>
              <a:t>心</a:t>
            </a:r>
            <a:r>
              <a:rPr lang="en-US" altLang="zh-CN" sz="8000" b="1" dirty="0" smtClean="0">
                <a:ln>
                  <a:solidFill>
                    <a:sysClr val="windowText" lastClr="000000"/>
                  </a:solidFill>
                </a:ln>
                <a:solidFill>
                  <a:srgbClr val="FFFF00"/>
                </a:solidFill>
                <a:effectLst>
                  <a:outerShdw blurRad="38100" dist="38100" dir="2700000" algn="tl">
                    <a:srgbClr val="000000">
                      <a:alpha val="43137"/>
                    </a:srgbClr>
                  </a:outerShdw>
                </a:effectLst>
              </a:rPr>
              <a:t>: </a:t>
            </a:r>
            <a:r>
              <a:rPr lang="zh-CN" altLang="en-US" sz="8000" b="1" dirty="0" smtClean="0">
                <a:ln>
                  <a:solidFill>
                    <a:sysClr val="windowText" lastClr="000000"/>
                  </a:solidFill>
                </a:ln>
                <a:solidFill>
                  <a:srgbClr val="FFFF00"/>
                </a:solidFill>
                <a:effectLst>
                  <a:outerShdw blurRad="38100" dist="38100" dir="2700000" algn="tl">
                    <a:srgbClr val="000000">
                      <a:alpha val="43137"/>
                    </a:srgbClr>
                  </a:outerShdw>
                </a:effectLst>
              </a:rPr>
              <a:t>情感需求</a:t>
            </a:r>
            <a:endParaRPr lang="en-US" sz="8000" b="1" dirty="0">
              <a:ln>
                <a:solidFill>
                  <a:sysClr val="windowText" lastClr="000000"/>
                </a:solidFill>
              </a:ln>
              <a:solidFill>
                <a:srgbClr val="FFFF00"/>
              </a:solidFill>
              <a:effectLst>
                <a:outerShdw blurRad="38100" dist="38100" dir="2700000" algn="tl">
                  <a:srgbClr val="000000">
                    <a:alpha val="43137"/>
                  </a:srgbClr>
                </a:outerShdw>
              </a:effectLst>
            </a:endParaRPr>
          </a:p>
        </p:txBody>
      </p:sp>
      <p:sp>
        <p:nvSpPr>
          <p:cNvPr id="3" name="Title 1"/>
          <p:cNvSpPr txBox="1">
            <a:spLocks/>
          </p:cNvSpPr>
          <p:nvPr/>
        </p:nvSpPr>
        <p:spPr>
          <a:xfrm>
            <a:off x="0" y="6400800"/>
            <a:ext cx="9144000" cy="4572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normalizeH="0" baseline="0" noProof="0" dirty="0" smtClean="0">
                <a:solidFill>
                  <a:schemeClr val="tx1"/>
                </a:solidFill>
                <a:effectLst>
                  <a:outerShdw blurRad="38100" dist="38100" dir="2700000" algn="tl">
                    <a:srgbClr val="000000">
                      <a:alpha val="43137"/>
                    </a:srgbClr>
                  </a:outerShdw>
                </a:effectLst>
                <a:uLnTx/>
                <a:uFillTx/>
                <a:latin typeface="+mn-lt"/>
                <a:ea typeface="+mn-ea"/>
                <a:cs typeface="+mn-cs"/>
              </a:rPr>
              <a:t>HEART: EMOTIONAL NEEDS</a:t>
            </a:r>
            <a:endParaRPr kumimoji="0" lang="en-US" sz="3200" b="1" i="0" u="none" strike="noStrike" kern="1200" normalizeH="0" baseline="0" noProof="0" dirty="0">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4" name="TextBox 3"/>
          <p:cNvSpPr txBox="1"/>
          <p:nvPr/>
        </p:nvSpPr>
        <p:spPr>
          <a:xfrm>
            <a:off x="0" y="1281529"/>
            <a:ext cx="8991600" cy="4585871"/>
          </a:xfrm>
          <a:prstGeom prst="rect">
            <a:avLst/>
          </a:prstGeom>
          <a:noFill/>
        </p:spPr>
        <p:txBody>
          <a:bodyPr wrap="square" rtlCol="0">
            <a:spAutoFit/>
          </a:bodyPr>
          <a:lstStyle/>
          <a:p>
            <a:pPr marL="114300"/>
            <a:r>
              <a:rPr lang="zh-CN" altLang="en-US" sz="3200" b="1" dirty="0" smtClean="0">
                <a:solidFill>
                  <a:schemeClr val="tx2">
                    <a:lumMod val="50000"/>
                  </a:schemeClr>
                </a:solidFill>
                <a:effectLst>
                  <a:outerShdw blurRad="38100" dist="38100" dir="2700000" algn="tl">
                    <a:srgbClr val="000000">
                      <a:alpha val="43137"/>
                    </a:srgbClr>
                  </a:outerShdw>
                </a:effectLst>
              </a:rPr>
              <a:t>尊重</a:t>
            </a:r>
            <a:r>
              <a:rPr lang="en-US" altLang="zh-CN" sz="3200" b="1" dirty="0" smtClean="0">
                <a:solidFill>
                  <a:schemeClr val="tx2">
                    <a:lumMod val="50000"/>
                  </a:schemeClr>
                </a:solidFill>
              </a:rPr>
              <a:t>: </a:t>
            </a:r>
            <a:r>
              <a:rPr lang="zh-CN" altLang="en-US" sz="3200" b="1" dirty="0" smtClean="0">
                <a:solidFill>
                  <a:schemeClr val="tx2">
                    <a:lumMod val="50000"/>
                  </a:schemeClr>
                </a:solidFill>
              </a:rPr>
              <a:t>私下</a:t>
            </a:r>
            <a:r>
              <a:rPr lang="zh-CN" altLang="en-US" sz="3200" b="1" dirty="0" smtClean="0">
                <a:solidFill>
                  <a:srgbClr val="C00000"/>
                </a:solidFill>
              </a:rPr>
              <a:t>和公开</a:t>
            </a:r>
            <a:r>
              <a:rPr lang="zh-CN" altLang="en-US" sz="3200" b="1" dirty="0" smtClean="0">
                <a:solidFill>
                  <a:schemeClr val="tx2">
                    <a:lumMod val="50000"/>
                  </a:schemeClr>
                </a:solidFill>
              </a:rPr>
              <a:t>场合均要如此</a:t>
            </a:r>
            <a:endParaRPr lang="en-US" sz="3200" b="1" dirty="0" smtClean="0">
              <a:solidFill>
                <a:schemeClr val="tx2">
                  <a:lumMod val="50000"/>
                </a:schemeClr>
              </a:solidFill>
            </a:endParaRPr>
          </a:p>
          <a:p>
            <a:pPr marL="522288" indent="-65088">
              <a:buFont typeface="Arial" charset="0"/>
              <a:buChar char="•"/>
            </a:pPr>
            <a:r>
              <a:rPr lang="en-US" sz="2000" b="1" dirty="0" smtClean="0">
                <a:effectLst>
                  <a:outerShdw blurRad="38100" dist="38100" dir="2700000" algn="tl">
                    <a:srgbClr val="000000">
                      <a:alpha val="43137"/>
                    </a:srgbClr>
                  </a:outerShdw>
                </a:effectLst>
              </a:rPr>
              <a:t>RESPECT: BOTH PRIVATELY </a:t>
            </a:r>
            <a:r>
              <a:rPr lang="en-US" sz="2000" b="1" dirty="0" smtClean="0">
                <a:solidFill>
                  <a:srgbClr val="C00000"/>
                </a:solidFill>
                <a:effectLst>
                  <a:outerShdw blurRad="38100" dist="38100" dir="2700000" algn="tl">
                    <a:srgbClr val="000000">
                      <a:alpha val="43137"/>
                    </a:srgbClr>
                  </a:outerShdw>
                </a:effectLst>
              </a:rPr>
              <a:t>AND PUBLICALLY </a:t>
            </a:r>
          </a:p>
          <a:p>
            <a:pPr marL="522288" indent="-65088">
              <a:buFont typeface="Arial" charset="0"/>
              <a:buChar char="•"/>
            </a:pPr>
            <a:endParaRPr lang="en-US" sz="800" b="1" dirty="0" smtClean="0">
              <a:solidFill>
                <a:srgbClr val="C00000"/>
              </a:solidFill>
              <a:effectLst>
                <a:outerShdw blurRad="38100" dist="38100" dir="2700000" algn="tl">
                  <a:srgbClr val="000000">
                    <a:alpha val="43137"/>
                  </a:srgbClr>
                </a:outerShdw>
              </a:effectLst>
            </a:endParaRPr>
          </a:p>
          <a:p>
            <a:pPr marL="114300"/>
            <a:r>
              <a:rPr lang="zh-CN" altLang="en-US" sz="3200" b="1" dirty="0" smtClean="0">
                <a:solidFill>
                  <a:schemeClr val="tx2">
                    <a:lumMod val="50000"/>
                  </a:schemeClr>
                </a:solidFill>
                <a:effectLst>
                  <a:outerShdw blurRad="38100" dist="38100" dir="2700000" algn="tl">
                    <a:srgbClr val="000000">
                      <a:alpha val="43137"/>
                    </a:srgbClr>
                  </a:outerShdw>
                </a:effectLst>
              </a:rPr>
              <a:t>称赞</a:t>
            </a:r>
            <a:r>
              <a:rPr lang="en-US" altLang="zh-CN" sz="3200" b="1" dirty="0" smtClean="0">
                <a:solidFill>
                  <a:schemeClr val="tx2">
                    <a:lumMod val="50000"/>
                  </a:schemeClr>
                </a:solidFill>
                <a:effectLst>
                  <a:outerShdw blurRad="38100" dist="38100" dir="2700000" algn="tl">
                    <a:srgbClr val="000000">
                      <a:alpha val="43137"/>
                    </a:srgbClr>
                  </a:outerShdw>
                </a:effectLst>
              </a:rPr>
              <a:t>: </a:t>
            </a:r>
            <a:r>
              <a:rPr lang="zh-CN" altLang="en-US" sz="3200" b="1" dirty="0" smtClean="0">
                <a:solidFill>
                  <a:schemeClr val="tx2">
                    <a:lumMod val="50000"/>
                  </a:schemeClr>
                </a:solidFill>
              </a:rPr>
              <a:t>私下</a:t>
            </a:r>
            <a:r>
              <a:rPr lang="zh-CN" altLang="en-US" sz="3200" b="1" dirty="0" smtClean="0">
                <a:solidFill>
                  <a:srgbClr val="C00000"/>
                </a:solidFill>
              </a:rPr>
              <a:t>和公开</a:t>
            </a:r>
            <a:r>
              <a:rPr lang="zh-CN" altLang="en-US" sz="3200" b="1" dirty="0" smtClean="0">
                <a:solidFill>
                  <a:schemeClr val="tx2">
                    <a:lumMod val="50000"/>
                  </a:schemeClr>
                </a:solidFill>
              </a:rPr>
              <a:t>场合均要如此</a:t>
            </a:r>
            <a:endParaRPr lang="en-US" sz="3200" b="1" dirty="0" smtClean="0">
              <a:solidFill>
                <a:schemeClr val="tx2">
                  <a:lumMod val="50000"/>
                </a:schemeClr>
              </a:solidFill>
              <a:effectLst>
                <a:outerShdw blurRad="38100" dist="38100" dir="2700000" algn="tl">
                  <a:srgbClr val="000000">
                    <a:alpha val="43137"/>
                  </a:srgbClr>
                </a:outerShdw>
              </a:effectLst>
            </a:endParaRPr>
          </a:p>
          <a:p>
            <a:pPr marL="522288" indent="-65088">
              <a:buFont typeface="Arial" charset="0"/>
              <a:buChar char="•"/>
            </a:pPr>
            <a:r>
              <a:rPr lang="en-US" sz="2000" b="1" dirty="0" smtClean="0">
                <a:effectLst>
                  <a:outerShdw blurRad="38100" dist="38100" dir="2700000" algn="tl">
                    <a:srgbClr val="000000">
                      <a:alpha val="43137"/>
                    </a:srgbClr>
                  </a:outerShdw>
                </a:effectLst>
              </a:rPr>
              <a:t> PRAISE: BOTH PRIVATELY </a:t>
            </a:r>
            <a:r>
              <a:rPr lang="en-US" sz="2000" b="1" dirty="0" smtClean="0">
                <a:solidFill>
                  <a:srgbClr val="C00000"/>
                </a:solidFill>
                <a:effectLst>
                  <a:outerShdw blurRad="38100" dist="38100" dir="2700000" algn="tl">
                    <a:srgbClr val="000000">
                      <a:alpha val="43137"/>
                    </a:srgbClr>
                  </a:outerShdw>
                </a:effectLst>
              </a:rPr>
              <a:t>AND PUBLICALLY </a:t>
            </a:r>
          </a:p>
          <a:p>
            <a:pPr marL="522288" indent="-65088">
              <a:buFont typeface="Arial" charset="0"/>
              <a:buChar char="•"/>
            </a:pPr>
            <a:endParaRPr lang="en-US" sz="800" b="1" dirty="0" smtClean="0">
              <a:solidFill>
                <a:srgbClr val="C00000"/>
              </a:solidFill>
              <a:effectLst>
                <a:outerShdw blurRad="38100" dist="38100" dir="2700000" algn="tl">
                  <a:srgbClr val="000000">
                    <a:alpha val="43137"/>
                  </a:srgbClr>
                </a:outerShdw>
              </a:effectLst>
            </a:endParaRPr>
          </a:p>
          <a:p>
            <a:pPr marL="114300"/>
            <a:r>
              <a:rPr lang="zh-CN" altLang="en-US" sz="3200" b="1" dirty="0" smtClean="0">
                <a:solidFill>
                  <a:schemeClr val="tx2">
                    <a:lumMod val="50000"/>
                  </a:schemeClr>
                </a:solidFill>
                <a:effectLst>
                  <a:outerShdw blurRad="38100" dist="38100" dir="2700000" algn="tl">
                    <a:srgbClr val="000000">
                      <a:alpha val="43137"/>
                    </a:srgbClr>
                  </a:outerShdw>
                </a:effectLst>
              </a:rPr>
              <a:t>确认</a:t>
            </a:r>
            <a:r>
              <a:rPr lang="en-US" altLang="zh-CN" sz="3200" b="1" dirty="0" smtClean="0">
                <a:solidFill>
                  <a:schemeClr val="tx2">
                    <a:lumMod val="50000"/>
                  </a:schemeClr>
                </a:solidFill>
                <a:effectLst>
                  <a:outerShdw blurRad="38100" dist="38100" dir="2700000" algn="tl">
                    <a:srgbClr val="000000">
                      <a:alpha val="43137"/>
                    </a:srgbClr>
                  </a:outerShdw>
                </a:effectLst>
              </a:rPr>
              <a:t>: </a:t>
            </a:r>
            <a:r>
              <a:rPr lang="zh-CN" altLang="en-US" sz="3200" b="1" dirty="0" smtClean="0">
                <a:solidFill>
                  <a:schemeClr val="tx2">
                    <a:lumMod val="50000"/>
                  </a:schemeClr>
                </a:solidFill>
                <a:effectLst>
                  <a:outerShdw blurRad="38100" dist="38100" dir="2700000" algn="tl">
                    <a:srgbClr val="000000">
                      <a:alpha val="43137"/>
                    </a:srgbClr>
                  </a:outerShdw>
                </a:effectLst>
              </a:rPr>
              <a:t>因他辛勤劳动供应家人</a:t>
            </a:r>
            <a:endParaRPr lang="en-US" sz="3200" b="1" dirty="0" smtClean="0">
              <a:solidFill>
                <a:schemeClr val="tx2">
                  <a:lumMod val="50000"/>
                </a:schemeClr>
              </a:solidFill>
              <a:effectLst>
                <a:outerShdw blurRad="38100" dist="38100" dir="2700000" algn="tl">
                  <a:srgbClr val="000000">
                    <a:alpha val="43137"/>
                  </a:srgbClr>
                </a:outerShdw>
              </a:effectLst>
            </a:endParaRPr>
          </a:p>
          <a:p>
            <a:pPr marL="522288" indent="-65088">
              <a:buFont typeface="Arial" charset="0"/>
              <a:buChar char="•"/>
            </a:pPr>
            <a:r>
              <a:rPr lang="en-US" sz="2000" b="1" dirty="0" smtClean="0">
                <a:effectLst>
                  <a:outerShdw blurRad="38100" dist="38100" dir="2700000" algn="tl">
                    <a:srgbClr val="000000">
                      <a:alpha val="43137"/>
                    </a:srgbClr>
                  </a:outerShdw>
                </a:effectLst>
              </a:rPr>
              <a:t>VALIDATION: FOR THEIR HARD WORK IN PROVIDING</a:t>
            </a:r>
          </a:p>
          <a:p>
            <a:pPr marL="522288" indent="-65088">
              <a:buFont typeface="Arial" charset="0"/>
              <a:buChar char="•"/>
            </a:pPr>
            <a:endParaRPr lang="en-US" sz="800" b="1" dirty="0" smtClean="0">
              <a:effectLst>
                <a:outerShdw blurRad="38100" dist="38100" dir="2700000" algn="tl">
                  <a:srgbClr val="000000">
                    <a:alpha val="43137"/>
                  </a:srgbClr>
                </a:outerShdw>
              </a:effectLst>
            </a:endParaRPr>
          </a:p>
          <a:p>
            <a:pPr marL="114300"/>
            <a:r>
              <a:rPr lang="zh-CN" altLang="en-US" sz="3200" b="1" dirty="0" smtClean="0">
                <a:solidFill>
                  <a:schemeClr val="tx2">
                    <a:lumMod val="50000"/>
                  </a:schemeClr>
                </a:solidFill>
                <a:effectLst>
                  <a:outerShdw blurRad="38100" dist="38100" dir="2700000" algn="tl">
                    <a:srgbClr val="000000">
                      <a:alpha val="43137"/>
                    </a:srgbClr>
                  </a:outerShdw>
                </a:effectLst>
              </a:rPr>
              <a:t>忠贞</a:t>
            </a:r>
            <a:r>
              <a:rPr lang="en-US" altLang="zh-CN" sz="3200" b="1" dirty="0" smtClean="0">
                <a:solidFill>
                  <a:schemeClr val="tx2">
                    <a:lumMod val="50000"/>
                  </a:schemeClr>
                </a:solidFill>
                <a:effectLst>
                  <a:outerShdw blurRad="38100" dist="38100" dir="2700000" algn="tl">
                    <a:srgbClr val="000000">
                      <a:alpha val="43137"/>
                    </a:srgbClr>
                  </a:outerShdw>
                </a:effectLst>
              </a:rPr>
              <a:t>: </a:t>
            </a:r>
            <a:r>
              <a:rPr lang="zh-CN" altLang="en-US" sz="3200" b="1" dirty="0" smtClean="0">
                <a:solidFill>
                  <a:schemeClr val="tx2">
                    <a:lumMod val="50000"/>
                  </a:schemeClr>
                </a:solidFill>
                <a:effectLst>
                  <a:outerShdw blurRad="38100" dist="38100" dir="2700000" algn="tl">
                    <a:srgbClr val="000000">
                      <a:alpha val="43137"/>
                    </a:srgbClr>
                  </a:outerShdw>
                </a:effectLst>
              </a:rPr>
              <a:t>他必须能信任自己的妻子</a:t>
            </a:r>
            <a:endParaRPr lang="en-US" sz="3200" b="1" dirty="0" smtClean="0">
              <a:solidFill>
                <a:schemeClr val="tx2">
                  <a:lumMod val="50000"/>
                </a:schemeClr>
              </a:solidFill>
              <a:effectLst>
                <a:outerShdw blurRad="38100" dist="38100" dir="2700000" algn="tl">
                  <a:srgbClr val="000000">
                    <a:alpha val="43137"/>
                  </a:srgbClr>
                </a:outerShdw>
              </a:effectLst>
            </a:endParaRPr>
          </a:p>
          <a:p>
            <a:pPr marL="522288" indent="-65088">
              <a:buFont typeface="Arial" charset="0"/>
              <a:buChar char="•"/>
            </a:pPr>
            <a:r>
              <a:rPr lang="en-US" sz="2000" b="1" dirty="0" smtClean="0">
                <a:effectLst>
                  <a:outerShdw blurRad="38100" dist="38100" dir="2700000" algn="tl">
                    <a:srgbClr val="000000">
                      <a:alpha val="43137"/>
                    </a:srgbClr>
                  </a:outerShdw>
                </a:effectLst>
              </a:rPr>
              <a:t>FAITHFULNESS: HE MUST BE ABLE TO TRUST HIS WIFE</a:t>
            </a:r>
          </a:p>
          <a:p>
            <a:pPr marL="522288" indent="-65088">
              <a:buFont typeface="Arial" charset="0"/>
              <a:buChar char="•"/>
            </a:pPr>
            <a:endParaRPr lang="en-US" sz="800" b="1" dirty="0" smtClean="0">
              <a:effectLst>
                <a:outerShdw blurRad="38100" dist="38100" dir="2700000" algn="tl">
                  <a:srgbClr val="000000">
                    <a:alpha val="43137"/>
                  </a:srgbClr>
                </a:outerShdw>
              </a:effectLst>
            </a:endParaRPr>
          </a:p>
          <a:p>
            <a:pPr marL="114300"/>
            <a:r>
              <a:rPr lang="zh-CN" altLang="en-US" sz="3200" b="1" dirty="0" smtClean="0">
                <a:solidFill>
                  <a:schemeClr val="tx2">
                    <a:lumMod val="50000"/>
                  </a:schemeClr>
                </a:solidFill>
                <a:effectLst>
                  <a:outerShdw blurRad="38100" dist="38100" dir="2700000" algn="tl">
                    <a:srgbClr val="000000">
                      <a:alpha val="43137"/>
                    </a:srgbClr>
                  </a:outerShdw>
                </a:effectLst>
              </a:rPr>
              <a:t>低压力的家</a:t>
            </a:r>
            <a:r>
              <a:rPr lang="en-US" altLang="zh-CN" sz="3200" b="1" dirty="0" smtClean="0">
                <a:solidFill>
                  <a:schemeClr val="tx2">
                    <a:lumMod val="50000"/>
                  </a:schemeClr>
                </a:solidFill>
                <a:effectLst>
                  <a:outerShdw blurRad="38100" dist="38100" dir="2700000" algn="tl">
                    <a:srgbClr val="000000">
                      <a:alpha val="43137"/>
                    </a:srgbClr>
                  </a:outerShdw>
                </a:effectLst>
              </a:rPr>
              <a:t>: </a:t>
            </a:r>
            <a:r>
              <a:rPr lang="zh-CN" altLang="en-US" sz="3200" b="1" dirty="0" smtClean="0">
                <a:solidFill>
                  <a:schemeClr val="tx2">
                    <a:lumMod val="50000"/>
                  </a:schemeClr>
                </a:solidFill>
                <a:effectLst>
                  <a:outerShdw blurRad="38100" dist="38100" dir="2700000" algn="tl">
                    <a:srgbClr val="000000">
                      <a:alpha val="43137"/>
                    </a:srgbClr>
                  </a:outerShdw>
                </a:effectLst>
              </a:rPr>
              <a:t>保护他免受情感闯入者的侵扰</a:t>
            </a:r>
            <a:endParaRPr lang="en-US" sz="3200" b="1" dirty="0" smtClean="0">
              <a:solidFill>
                <a:schemeClr val="tx2">
                  <a:lumMod val="50000"/>
                </a:schemeClr>
              </a:solidFill>
              <a:effectLst>
                <a:outerShdw blurRad="38100" dist="38100" dir="2700000" algn="tl">
                  <a:srgbClr val="000000">
                    <a:alpha val="43137"/>
                  </a:srgbClr>
                </a:outerShdw>
              </a:effectLst>
            </a:endParaRPr>
          </a:p>
          <a:p>
            <a:pPr marL="522288" indent="-65088">
              <a:buFont typeface="Arial" charset="0"/>
              <a:buChar char="•"/>
            </a:pPr>
            <a:r>
              <a:rPr lang="en-US" sz="2000" b="1" dirty="0" smtClean="0">
                <a:effectLst>
                  <a:outerShdw blurRad="38100" dist="38100" dir="2700000" algn="tl">
                    <a:srgbClr val="000000">
                      <a:alpha val="43137"/>
                    </a:srgbClr>
                  </a:outerShdw>
                </a:effectLst>
              </a:rPr>
              <a:t> LOW STRESS HOME: PROTECT HIM FROM EMOTIONAL INTRUDERS </a:t>
            </a:r>
          </a:p>
        </p:txBody>
      </p:sp>
      <p:pic>
        <p:nvPicPr>
          <p:cNvPr id="6" name="Picture 5" descr="008.gif"/>
          <p:cNvPicPr>
            <a:picLocks noChangeAspect="1"/>
          </p:cNvPicPr>
          <p:nvPr/>
        </p:nvPicPr>
        <p:blipFill>
          <a:blip r:embed="rId2" cstate="print"/>
          <a:stretch>
            <a:fillRect/>
          </a:stretch>
        </p:blipFill>
        <p:spPr>
          <a:xfrm>
            <a:off x="5715000" y="1676400"/>
            <a:ext cx="3901440" cy="304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 calcmode="lin" valueType="num">
                                      <p:cBhvr additive="base">
                                        <p:cTn id="37" dur="500" fill="hold"/>
                                        <p:tgtEl>
                                          <p:spTgt spid="4">
                                            <p:txEl>
                                              <p:pRg st="9" end="9"/>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9" end="9"/>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anim calcmode="lin" valueType="num">
                                      <p:cBhvr additive="base">
                                        <p:cTn id="41" dur="500" fill="hold"/>
                                        <p:tgtEl>
                                          <p:spTgt spid="4">
                                            <p:txEl>
                                              <p:pRg st="10" end="1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anim calcmode="lin" valueType="num">
                                      <p:cBhvr additive="base">
                                        <p:cTn id="47" dur="500" fill="hold"/>
                                        <p:tgtEl>
                                          <p:spTgt spid="4">
                                            <p:txEl>
                                              <p:pRg st="12" end="12"/>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
                                            <p:txEl>
                                              <p:pRg st="12" end="12"/>
                                            </p:txEl>
                                          </p:spTgt>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4">
                                            <p:txEl>
                                              <p:pRg st="13" end="13"/>
                                            </p:txEl>
                                          </p:spTgt>
                                        </p:tgtEl>
                                        <p:attrNameLst>
                                          <p:attrName>style.visibility</p:attrName>
                                        </p:attrNameLst>
                                      </p:cBhvr>
                                      <p:to>
                                        <p:strVal val="visible"/>
                                      </p:to>
                                    </p:set>
                                    <p:anim calcmode="lin" valueType="num">
                                      <p:cBhvr additive="base">
                                        <p:cTn id="51" dur="500" fill="hold"/>
                                        <p:tgtEl>
                                          <p:spTgt spid="4">
                                            <p:txEl>
                                              <p:pRg st="13" end="13"/>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4">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cache.blippitt.com/wp-content/uploads/2010/02/angry_woman.jpg"/>
          <p:cNvPicPr>
            <a:picLocks noChangeAspect="1" noChangeArrowheads="1"/>
          </p:cNvPicPr>
          <p:nvPr/>
        </p:nvPicPr>
        <p:blipFill>
          <a:blip r:embed="rId2" cstate="print"/>
          <a:srcRect/>
          <a:stretch>
            <a:fillRect/>
          </a:stretch>
        </p:blipFill>
        <p:spPr bwMode="auto">
          <a:xfrm>
            <a:off x="5943600" y="3124200"/>
            <a:ext cx="2590799" cy="3497580"/>
          </a:xfrm>
          <a:prstGeom prst="rect">
            <a:avLst/>
          </a:prstGeom>
          <a:noFill/>
        </p:spPr>
      </p:pic>
      <p:sp>
        <p:nvSpPr>
          <p:cNvPr id="2" name="Title 1"/>
          <p:cNvSpPr>
            <a:spLocks noGrp="1"/>
          </p:cNvSpPr>
          <p:nvPr>
            <p:ph type="title"/>
          </p:nvPr>
        </p:nvSpPr>
        <p:spPr>
          <a:xfrm>
            <a:off x="0" y="0"/>
            <a:ext cx="9372600" cy="914400"/>
          </a:xfrm>
        </p:spPr>
        <p:style>
          <a:lnRef idx="0">
            <a:schemeClr val="accent1"/>
          </a:lnRef>
          <a:fillRef idx="3">
            <a:schemeClr val="accent1"/>
          </a:fillRef>
          <a:effectRef idx="3">
            <a:schemeClr val="accent1"/>
          </a:effectRef>
          <a:fontRef idx="minor">
            <a:schemeClr val="lt1"/>
          </a:fontRef>
        </p:style>
        <p:txBody>
          <a:bodyPr anchor="ctr">
            <a:noAutofit/>
          </a:bodyPr>
          <a:lstStyle/>
          <a:p>
            <a:r>
              <a:rPr lang="zh-CN" altLang="en-US" sz="48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以积极和消极方式说同样的事</a:t>
            </a:r>
            <a:endParaRPr lang="en-US" sz="4800" b="1" dirty="0">
              <a:ln w="18415" cmpd="sng">
                <a:solidFill>
                  <a:srgbClr val="FFFF00"/>
                </a:solidFill>
                <a:prstDash val="solid"/>
              </a:ln>
              <a:solidFill>
                <a:srgbClr val="FFFF00"/>
              </a:solidFill>
              <a:effectLst>
                <a:outerShdw blurRad="63500" dir="3600000" algn="tl" rotWithShape="0">
                  <a:srgbClr val="000000">
                    <a:alpha val="70000"/>
                  </a:srgbClr>
                </a:outerShdw>
              </a:effectLst>
            </a:endParaRPr>
          </a:p>
        </p:txBody>
      </p:sp>
      <p:sp>
        <p:nvSpPr>
          <p:cNvPr id="3" name="Title 1"/>
          <p:cNvSpPr txBox="1">
            <a:spLocks/>
          </p:cNvSpPr>
          <p:nvPr/>
        </p:nvSpPr>
        <p:spPr>
          <a:xfrm>
            <a:off x="0" y="6400800"/>
            <a:ext cx="9144000" cy="4572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i="0" u="none" strike="noStrike" kern="1200" normalizeH="0" baseline="0" noProof="0" dirty="0" smtClean="0">
                <a:solidFill>
                  <a:schemeClr val="bg1"/>
                </a:solidFill>
                <a:uLnTx/>
                <a:uFillTx/>
                <a:latin typeface="+mn-lt"/>
                <a:ea typeface="+mn-ea"/>
                <a:cs typeface="+mn-cs"/>
              </a:rPr>
              <a:t>POSITIVE and NEGITIVE WAYS TO SAY </a:t>
            </a:r>
            <a:r>
              <a:rPr lang="en-US" sz="2000" dirty="0" smtClean="0">
                <a:solidFill>
                  <a:schemeClr val="bg1"/>
                </a:solidFill>
              </a:rPr>
              <a:t>THE SAME THING</a:t>
            </a:r>
            <a:endParaRPr kumimoji="0" lang="en-US" sz="2000" i="0" u="none" strike="noStrike" kern="1200" normalizeH="0" baseline="0" noProof="0" dirty="0">
              <a:solidFill>
                <a:schemeClr val="bg1"/>
              </a:solidFill>
              <a:uLnTx/>
              <a:uFillTx/>
              <a:latin typeface="+mn-lt"/>
              <a:ea typeface="+mn-ea"/>
              <a:cs typeface="+mn-cs"/>
            </a:endParaRPr>
          </a:p>
        </p:txBody>
      </p:sp>
      <p:sp>
        <p:nvSpPr>
          <p:cNvPr id="6" name="TextBox 5"/>
          <p:cNvSpPr txBox="1"/>
          <p:nvPr/>
        </p:nvSpPr>
        <p:spPr>
          <a:xfrm>
            <a:off x="0" y="990600"/>
            <a:ext cx="5943600" cy="5816977"/>
          </a:xfrm>
          <a:prstGeom prst="rect">
            <a:avLst/>
          </a:prstGeom>
          <a:noFill/>
        </p:spPr>
        <p:txBody>
          <a:bodyPr wrap="square" rtlCol="0">
            <a:spAutoFit/>
          </a:bodyPr>
          <a:lstStyle/>
          <a:p>
            <a:pPr marL="114300"/>
            <a:r>
              <a:rPr lang="en-US" sz="3600" b="1" dirty="0" smtClean="0">
                <a:solidFill>
                  <a:schemeClr val="tx2">
                    <a:lumMod val="50000"/>
                  </a:schemeClr>
                </a:solidFill>
                <a:effectLst>
                  <a:outerShdw blurRad="38100" dist="38100" dir="2700000" algn="tl">
                    <a:srgbClr val="000000">
                      <a:alpha val="43137"/>
                    </a:srgbClr>
                  </a:outerShdw>
                </a:effectLst>
              </a:rPr>
              <a:t>“</a:t>
            </a:r>
            <a:r>
              <a:rPr lang="zh-CN" altLang="en-US" sz="3600" b="1" dirty="0" smtClean="0">
                <a:solidFill>
                  <a:schemeClr val="tx2">
                    <a:lumMod val="50000"/>
                  </a:schemeClr>
                </a:solidFill>
                <a:effectLst>
                  <a:outerShdw blurRad="38100" dist="38100" dir="2700000" algn="tl">
                    <a:srgbClr val="000000">
                      <a:alpha val="43137"/>
                    </a:srgbClr>
                  </a:outerShdw>
                </a:effectLst>
              </a:rPr>
              <a:t>为什么你今天</a:t>
            </a:r>
            <a:r>
              <a:rPr lang="zh-CN" altLang="en-US" sz="3600" b="1" u="sng" dirty="0" smtClean="0">
                <a:solidFill>
                  <a:schemeClr val="tx2">
                    <a:lumMod val="50000"/>
                  </a:schemeClr>
                </a:solidFill>
                <a:effectLst>
                  <a:outerShdw blurRad="38100" dist="38100" dir="2700000" algn="tl">
                    <a:srgbClr val="000000">
                      <a:alpha val="43137"/>
                    </a:srgbClr>
                  </a:outerShdw>
                </a:effectLst>
              </a:rPr>
              <a:t>不</a:t>
            </a:r>
            <a:r>
              <a:rPr lang="zh-CN" altLang="en-US" sz="3600" b="1" dirty="0" smtClean="0">
                <a:solidFill>
                  <a:schemeClr val="tx2">
                    <a:lumMod val="50000"/>
                  </a:schemeClr>
                </a:solidFill>
                <a:effectLst>
                  <a:outerShdw blurRad="38100" dist="38100" dir="2700000" algn="tl">
                    <a:srgbClr val="000000">
                      <a:alpha val="43137"/>
                    </a:srgbClr>
                  </a:outerShdw>
                </a:effectLst>
              </a:rPr>
              <a:t>刮胡子？</a:t>
            </a:r>
            <a:r>
              <a:rPr lang="en-US" sz="3600" b="1" dirty="0" smtClean="0">
                <a:solidFill>
                  <a:schemeClr val="tx2">
                    <a:lumMod val="50000"/>
                  </a:schemeClr>
                </a:solidFill>
                <a:effectLst>
                  <a:outerShdw blurRad="38100" dist="38100" dir="2700000" algn="tl">
                    <a:srgbClr val="000000">
                      <a:alpha val="43137"/>
                    </a:srgbClr>
                  </a:outerShdw>
                </a:effectLst>
              </a:rPr>
              <a:t>”</a:t>
            </a:r>
          </a:p>
          <a:p>
            <a:pPr marL="114300"/>
            <a:r>
              <a:rPr lang="en-US" sz="3600" b="1" dirty="0" smtClean="0">
                <a:solidFill>
                  <a:schemeClr val="tx2">
                    <a:lumMod val="50000"/>
                  </a:schemeClr>
                </a:solidFill>
                <a:effectLst>
                  <a:outerShdw blurRad="38100" dist="38100" dir="2700000" algn="tl">
                    <a:srgbClr val="000000">
                      <a:alpha val="43137"/>
                    </a:srgbClr>
                  </a:outerShdw>
                </a:effectLst>
              </a:rPr>
              <a:t>“</a:t>
            </a:r>
            <a:r>
              <a:rPr lang="zh-CN" altLang="en-US" sz="3600" b="1" dirty="0" smtClean="0">
                <a:solidFill>
                  <a:schemeClr val="tx2">
                    <a:lumMod val="50000"/>
                  </a:schemeClr>
                </a:solidFill>
                <a:effectLst>
                  <a:outerShdw blurRad="38100" dist="38100" dir="2700000" algn="tl">
                    <a:srgbClr val="000000">
                      <a:alpha val="43137"/>
                    </a:srgbClr>
                  </a:outerShdw>
                </a:effectLst>
              </a:rPr>
              <a:t>你今天刮胡子吗？</a:t>
            </a:r>
            <a:r>
              <a:rPr lang="en-US" sz="3600" b="1" dirty="0" smtClean="0">
                <a:solidFill>
                  <a:schemeClr val="tx2">
                    <a:lumMod val="50000"/>
                  </a:schemeClr>
                </a:solidFill>
                <a:effectLst>
                  <a:outerShdw blurRad="38100" dist="38100" dir="2700000" algn="tl">
                    <a:srgbClr val="000000">
                      <a:alpha val="43137"/>
                    </a:srgbClr>
                  </a:outerShdw>
                </a:effectLst>
              </a:rPr>
              <a:t>”</a:t>
            </a:r>
          </a:p>
          <a:p>
            <a:pPr marL="114300"/>
            <a:endParaRPr lang="en-US" sz="1600" b="1" dirty="0" smtClean="0">
              <a:solidFill>
                <a:schemeClr val="tx2">
                  <a:lumMod val="50000"/>
                </a:schemeClr>
              </a:solidFill>
              <a:effectLst>
                <a:outerShdw blurRad="38100" dist="38100" dir="2700000" algn="tl">
                  <a:srgbClr val="000000">
                    <a:alpha val="43137"/>
                  </a:srgbClr>
                </a:outerShdw>
              </a:effectLst>
            </a:endParaRPr>
          </a:p>
          <a:p>
            <a:pPr marL="114300"/>
            <a:r>
              <a:rPr lang="en-US" sz="3600" b="1" dirty="0" smtClean="0">
                <a:solidFill>
                  <a:schemeClr val="tx2">
                    <a:lumMod val="50000"/>
                  </a:schemeClr>
                </a:solidFill>
                <a:effectLst>
                  <a:outerShdw blurRad="38100" dist="38100" dir="2700000" algn="tl">
                    <a:srgbClr val="000000">
                      <a:alpha val="43137"/>
                    </a:srgbClr>
                  </a:outerShdw>
                </a:effectLst>
              </a:rPr>
              <a:t>“</a:t>
            </a:r>
            <a:r>
              <a:rPr lang="zh-CN" altLang="en-US" sz="3600" b="1" dirty="0" smtClean="0">
                <a:solidFill>
                  <a:schemeClr val="tx2">
                    <a:lumMod val="50000"/>
                  </a:schemeClr>
                </a:solidFill>
                <a:effectLst>
                  <a:outerShdw blurRad="38100" dist="38100" dir="2700000" algn="tl">
                    <a:srgbClr val="000000">
                      <a:alpha val="43137"/>
                    </a:srgbClr>
                  </a:outerShdw>
                </a:effectLst>
              </a:rPr>
              <a:t>我</a:t>
            </a:r>
            <a:r>
              <a:rPr lang="zh-CN" altLang="en-US" sz="3600" b="1" u="sng" dirty="0" smtClean="0">
                <a:solidFill>
                  <a:schemeClr val="tx2">
                    <a:lumMod val="50000"/>
                  </a:schemeClr>
                </a:solidFill>
                <a:effectLst>
                  <a:outerShdw blurRad="38100" dist="38100" dir="2700000" algn="tl">
                    <a:srgbClr val="000000">
                      <a:alpha val="43137"/>
                    </a:srgbClr>
                  </a:outerShdw>
                </a:effectLst>
              </a:rPr>
              <a:t>不</a:t>
            </a:r>
            <a:r>
              <a:rPr lang="zh-CN" altLang="en-US" sz="3600" b="1" dirty="0" smtClean="0">
                <a:solidFill>
                  <a:schemeClr val="tx2">
                    <a:lumMod val="50000"/>
                  </a:schemeClr>
                </a:solidFill>
                <a:effectLst>
                  <a:outerShdw blurRad="38100" dist="38100" dir="2700000" algn="tl">
                    <a:srgbClr val="000000">
                      <a:alpha val="43137"/>
                    </a:srgbClr>
                  </a:outerShdw>
                </a:effectLst>
              </a:rPr>
              <a:t>喜欢你这件衬衣</a:t>
            </a:r>
            <a:r>
              <a:rPr lang="en-US" sz="3600" b="1" dirty="0" smtClean="0">
                <a:solidFill>
                  <a:schemeClr val="tx2">
                    <a:lumMod val="50000"/>
                  </a:schemeClr>
                </a:solidFill>
                <a:effectLst>
                  <a:outerShdw blurRad="38100" dist="38100" dir="2700000" algn="tl">
                    <a:srgbClr val="000000">
                      <a:alpha val="43137"/>
                    </a:srgbClr>
                  </a:outerShdw>
                </a:effectLst>
              </a:rPr>
              <a:t>”</a:t>
            </a:r>
          </a:p>
          <a:p>
            <a:pPr marL="114300"/>
            <a:r>
              <a:rPr lang="en-US" sz="3600" b="1" dirty="0" smtClean="0">
                <a:solidFill>
                  <a:schemeClr val="tx2">
                    <a:lumMod val="50000"/>
                  </a:schemeClr>
                </a:solidFill>
                <a:effectLst>
                  <a:outerShdw blurRad="38100" dist="38100" dir="2700000" algn="tl">
                    <a:srgbClr val="000000">
                      <a:alpha val="43137"/>
                    </a:srgbClr>
                  </a:outerShdw>
                </a:effectLst>
              </a:rPr>
              <a:t>“</a:t>
            </a:r>
            <a:r>
              <a:rPr lang="zh-CN" altLang="en-US" sz="3600" b="1" dirty="0" smtClean="0">
                <a:solidFill>
                  <a:schemeClr val="tx2">
                    <a:lumMod val="50000"/>
                  </a:schemeClr>
                </a:solidFill>
                <a:effectLst>
                  <a:outerShdw blurRad="38100" dist="38100" dir="2700000" algn="tl">
                    <a:srgbClr val="000000">
                      <a:alpha val="43137"/>
                    </a:srgbClr>
                  </a:outerShdw>
                </a:effectLst>
              </a:rPr>
              <a:t>我更喜欢另一件衬衣</a:t>
            </a:r>
            <a:r>
              <a:rPr lang="en-US" sz="3600" b="1" dirty="0" smtClean="0">
                <a:solidFill>
                  <a:schemeClr val="tx2">
                    <a:lumMod val="50000"/>
                  </a:schemeClr>
                </a:solidFill>
                <a:effectLst>
                  <a:outerShdw blurRad="38100" dist="38100" dir="2700000" algn="tl">
                    <a:srgbClr val="000000">
                      <a:alpha val="43137"/>
                    </a:srgbClr>
                  </a:outerShdw>
                </a:effectLst>
              </a:rPr>
              <a:t>”</a:t>
            </a:r>
          </a:p>
          <a:p>
            <a:pPr marL="114300"/>
            <a:endParaRPr lang="en-US" sz="1600" b="1" dirty="0" smtClean="0">
              <a:solidFill>
                <a:schemeClr val="tx2">
                  <a:lumMod val="50000"/>
                </a:schemeClr>
              </a:solidFill>
              <a:effectLst>
                <a:outerShdw blurRad="38100" dist="38100" dir="2700000" algn="tl">
                  <a:srgbClr val="000000">
                    <a:alpha val="43137"/>
                  </a:srgbClr>
                </a:outerShdw>
              </a:effectLst>
            </a:endParaRPr>
          </a:p>
          <a:p>
            <a:pPr marL="114300"/>
            <a:r>
              <a:rPr lang="en-US" sz="3600" b="1" dirty="0" smtClean="0">
                <a:solidFill>
                  <a:schemeClr val="tx2">
                    <a:lumMod val="50000"/>
                  </a:schemeClr>
                </a:solidFill>
                <a:effectLst>
                  <a:outerShdw blurRad="38100" dist="38100" dir="2700000" algn="tl">
                    <a:srgbClr val="000000">
                      <a:alpha val="43137"/>
                    </a:srgbClr>
                  </a:outerShdw>
                </a:effectLst>
              </a:rPr>
              <a:t>“</a:t>
            </a:r>
            <a:r>
              <a:rPr lang="zh-CN" altLang="en-US" sz="3600" b="1" dirty="0" smtClean="0">
                <a:solidFill>
                  <a:schemeClr val="tx2">
                    <a:lumMod val="50000"/>
                  </a:schemeClr>
                </a:solidFill>
                <a:effectLst>
                  <a:outerShdw blurRad="38100" dist="38100" dir="2700000" algn="tl">
                    <a:srgbClr val="000000">
                      <a:alpha val="43137"/>
                    </a:srgbClr>
                  </a:outerShdw>
                </a:effectLst>
              </a:rPr>
              <a:t>你</a:t>
            </a:r>
            <a:r>
              <a:rPr lang="zh-CN" altLang="en-US" sz="3600" b="1" u="sng" dirty="0" smtClean="0">
                <a:solidFill>
                  <a:schemeClr val="tx2">
                    <a:lumMod val="50000"/>
                  </a:schemeClr>
                </a:solidFill>
                <a:effectLst>
                  <a:outerShdw blurRad="38100" dist="38100" dir="2700000" algn="tl">
                    <a:srgbClr val="000000">
                      <a:alpha val="43137"/>
                    </a:srgbClr>
                  </a:outerShdw>
                </a:effectLst>
              </a:rPr>
              <a:t>总是</a:t>
            </a:r>
            <a:r>
              <a:rPr lang="zh-CN" altLang="en-US" sz="3600" b="1" dirty="0" smtClean="0">
                <a:solidFill>
                  <a:schemeClr val="tx2">
                    <a:lumMod val="50000"/>
                  </a:schemeClr>
                </a:solidFill>
                <a:effectLst>
                  <a:outerShdw blurRad="38100" dist="38100" dir="2700000" algn="tl">
                    <a:srgbClr val="000000">
                      <a:alpha val="43137"/>
                    </a:srgbClr>
                  </a:outerShdw>
                </a:effectLst>
              </a:rPr>
              <a:t>加班</a:t>
            </a:r>
            <a:r>
              <a:rPr lang="en-US" sz="3600" b="1" dirty="0" smtClean="0">
                <a:solidFill>
                  <a:schemeClr val="tx2">
                    <a:lumMod val="50000"/>
                  </a:schemeClr>
                </a:solidFill>
                <a:effectLst>
                  <a:outerShdw blurRad="38100" dist="38100" dir="2700000" algn="tl">
                    <a:srgbClr val="000000">
                      <a:alpha val="43137"/>
                    </a:srgbClr>
                  </a:outerShdw>
                </a:effectLst>
              </a:rPr>
              <a:t>”</a:t>
            </a:r>
          </a:p>
          <a:p>
            <a:pPr marL="114300"/>
            <a:r>
              <a:rPr lang="en-US" sz="3600" b="1" dirty="0" smtClean="0">
                <a:solidFill>
                  <a:schemeClr val="tx2">
                    <a:lumMod val="50000"/>
                  </a:schemeClr>
                </a:solidFill>
                <a:effectLst>
                  <a:outerShdw blurRad="38100" dist="38100" dir="2700000" algn="tl">
                    <a:srgbClr val="000000">
                      <a:alpha val="43137"/>
                    </a:srgbClr>
                  </a:outerShdw>
                </a:effectLst>
              </a:rPr>
              <a:t>“</a:t>
            </a:r>
            <a:r>
              <a:rPr lang="zh-CN" altLang="en-US" sz="3600" b="1" dirty="0" smtClean="0">
                <a:solidFill>
                  <a:schemeClr val="tx2">
                    <a:lumMod val="50000"/>
                  </a:schemeClr>
                </a:solidFill>
                <a:effectLst>
                  <a:outerShdw blurRad="38100" dist="38100" dir="2700000" algn="tl">
                    <a:srgbClr val="000000">
                      <a:alpha val="43137"/>
                    </a:srgbClr>
                  </a:outerShdw>
                </a:effectLst>
              </a:rPr>
              <a:t>你在家多休息一会儿吧</a:t>
            </a:r>
            <a:r>
              <a:rPr lang="en-US" sz="3600" b="1" dirty="0" smtClean="0">
                <a:solidFill>
                  <a:schemeClr val="tx2">
                    <a:lumMod val="50000"/>
                  </a:schemeClr>
                </a:solidFill>
                <a:effectLst>
                  <a:outerShdw blurRad="38100" dist="38100" dir="2700000" algn="tl">
                    <a:srgbClr val="000000">
                      <a:alpha val="43137"/>
                    </a:srgbClr>
                  </a:outerShdw>
                </a:effectLst>
              </a:rPr>
              <a:t>”</a:t>
            </a:r>
          </a:p>
          <a:p>
            <a:pPr marL="114300"/>
            <a:endParaRPr lang="en-US" sz="1600" b="1" dirty="0" smtClean="0">
              <a:solidFill>
                <a:schemeClr val="tx2">
                  <a:lumMod val="50000"/>
                </a:schemeClr>
              </a:solidFill>
              <a:effectLst>
                <a:outerShdw blurRad="38100" dist="38100" dir="2700000" algn="tl">
                  <a:srgbClr val="000000">
                    <a:alpha val="43137"/>
                  </a:srgbClr>
                </a:outerShdw>
              </a:effectLst>
            </a:endParaRPr>
          </a:p>
          <a:p>
            <a:pPr marL="114300"/>
            <a:r>
              <a:rPr lang="en-US" sz="3600" b="1" dirty="0" smtClean="0">
                <a:solidFill>
                  <a:schemeClr val="tx2">
                    <a:lumMod val="50000"/>
                  </a:schemeClr>
                </a:solidFill>
                <a:effectLst>
                  <a:outerShdw blurRad="38100" dist="38100" dir="2700000" algn="tl">
                    <a:srgbClr val="000000">
                      <a:alpha val="43137"/>
                    </a:srgbClr>
                  </a:outerShdw>
                </a:effectLst>
              </a:rPr>
              <a:t>“</a:t>
            </a:r>
            <a:r>
              <a:rPr lang="zh-CN" altLang="en-US" sz="3600" b="1" dirty="0" smtClean="0">
                <a:solidFill>
                  <a:schemeClr val="tx2">
                    <a:lumMod val="50000"/>
                  </a:schemeClr>
                </a:solidFill>
                <a:effectLst>
                  <a:outerShdw blurRad="38100" dist="38100" dir="2700000" algn="tl">
                    <a:srgbClr val="000000">
                      <a:alpha val="43137"/>
                    </a:srgbClr>
                  </a:outerShdw>
                </a:effectLst>
              </a:rPr>
              <a:t>你从未告诉我你还爱我</a:t>
            </a:r>
            <a:r>
              <a:rPr lang="en-US" sz="3600" b="1" dirty="0" smtClean="0">
                <a:solidFill>
                  <a:schemeClr val="tx2">
                    <a:lumMod val="50000"/>
                  </a:schemeClr>
                </a:solidFill>
                <a:effectLst>
                  <a:outerShdw blurRad="38100" dist="38100" dir="2700000" algn="tl">
                    <a:srgbClr val="000000">
                      <a:alpha val="43137"/>
                    </a:srgbClr>
                  </a:outerShdw>
                </a:effectLst>
              </a:rPr>
              <a:t>”</a:t>
            </a:r>
          </a:p>
          <a:p>
            <a:pPr marL="114300"/>
            <a:r>
              <a:rPr lang="en-US" sz="3600" b="1" dirty="0" smtClean="0">
                <a:solidFill>
                  <a:schemeClr val="tx2">
                    <a:lumMod val="50000"/>
                  </a:schemeClr>
                </a:solidFill>
                <a:effectLst>
                  <a:outerShdw blurRad="38100" dist="38100" dir="2700000" algn="tl">
                    <a:srgbClr val="000000">
                      <a:alpha val="43137"/>
                    </a:srgbClr>
                  </a:outerShdw>
                </a:effectLst>
              </a:rPr>
              <a:t>“</a:t>
            </a:r>
            <a:r>
              <a:rPr lang="zh-CN" altLang="en-US" sz="3600" b="1" dirty="0" smtClean="0">
                <a:solidFill>
                  <a:schemeClr val="tx2">
                    <a:lumMod val="50000"/>
                  </a:schemeClr>
                </a:solidFill>
                <a:effectLst>
                  <a:outerShdw blurRad="38100" dist="38100" dir="2700000" algn="tl">
                    <a:srgbClr val="000000">
                      <a:alpha val="43137"/>
                    </a:srgbClr>
                  </a:outerShdw>
                </a:effectLst>
              </a:rPr>
              <a:t>我爱你</a:t>
            </a:r>
            <a:r>
              <a:rPr lang="en-US" sz="3600" b="1" dirty="0" smtClean="0">
                <a:solidFill>
                  <a:schemeClr val="tx2">
                    <a:lumMod val="50000"/>
                  </a:schemeClr>
                </a:solidFill>
                <a:effectLst>
                  <a:outerShdw blurRad="38100" dist="38100" dir="2700000" algn="tl">
                    <a:srgbClr val="000000">
                      <a:alpha val="43137"/>
                    </a:srgbClr>
                  </a:outerShdw>
                </a:effectLst>
              </a:rPr>
              <a:t>” </a:t>
            </a:r>
          </a:p>
          <a:p>
            <a:pPr marL="522288" indent="-65088"/>
            <a:endParaRPr lang="en-US" sz="3600" b="1" dirty="0" smtClean="0">
              <a:effectLst>
                <a:outerShdw blurRad="38100" dist="38100" dir="2700000" algn="tl">
                  <a:srgbClr val="000000">
                    <a:alpha val="43137"/>
                  </a:srgbClr>
                </a:outerShdw>
              </a:effectLst>
            </a:endParaRPr>
          </a:p>
        </p:txBody>
      </p:sp>
      <p:sp>
        <p:nvSpPr>
          <p:cNvPr id="7" name="TextBox 6"/>
          <p:cNvSpPr txBox="1"/>
          <p:nvPr/>
        </p:nvSpPr>
        <p:spPr>
          <a:xfrm>
            <a:off x="5638800" y="1066800"/>
            <a:ext cx="3505200" cy="2554545"/>
          </a:xfrm>
          <a:prstGeom prst="rect">
            <a:avLst/>
          </a:prstGeom>
          <a:noFill/>
        </p:spPr>
        <p:txBody>
          <a:bodyPr wrap="square" rtlCol="0">
            <a:spAutoFit/>
          </a:bodyPr>
          <a:lstStyle/>
          <a:p>
            <a:r>
              <a:rPr lang="zh-CN" altLang="en-US" sz="4000" b="1" dirty="0" smtClean="0">
                <a:solidFill>
                  <a:srgbClr val="FF0000"/>
                </a:solidFill>
                <a:effectLst>
                  <a:outerShdw blurRad="38100" dist="38100" dir="2700000" algn="tl">
                    <a:srgbClr val="000000">
                      <a:alpha val="43137"/>
                    </a:srgbClr>
                  </a:outerShdw>
                </a:effectLst>
              </a:rPr>
              <a:t>避免使用“总是”</a:t>
            </a:r>
            <a:r>
              <a:rPr lang="en-US" altLang="zh-CN" sz="4000" b="1" dirty="0" smtClean="0">
                <a:solidFill>
                  <a:srgbClr val="FF0000"/>
                </a:solidFill>
                <a:effectLst>
                  <a:outerShdw blurRad="38100" dist="38100" dir="2700000" algn="tl">
                    <a:srgbClr val="000000">
                      <a:alpha val="43137"/>
                    </a:srgbClr>
                  </a:outerShdw>
                </a:effectLst>
              </a:rPr>
              <a:t>,</a:t>
            </a:r>
            <a:r>
              <a:rPr lang="zh-CN" altLang="en-US" sz="4000" b="1" dirty="0" smtClean="0">
                <a:solidFill>
                  <a:srgbClr val="FF0000"/>
                </a:solidFill>
                <a:effectLst>
                  <a:outerShdw blurRad="38100" dist="38100" dir="2700000" algn="tl">
                    <a:srgbClr val="000000">
                      <a:alpha val="43137"/>
                    </a:srgbClr>
                  </a:outerShdw>
                </a:effectLst>
              </a:rPr>
              <a:t>“从不”等夸张负面的词。</a:t>
            </a:r>
            <a:endParaRPr lang="en-US" sz="40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p:cTn id="12"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p:cTn id="19"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6">
                                            <p:txEl>
                                              <p:pRg st="3" end="3"/>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 calcmode="lin" valueType="num">
                                      <p:cBhvr>
                                        <p:cTn id="24"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6">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p:cTn id="31"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33" dur="500"/>
                                        <p:tgtEl>
                                          <p:spTgt spid="6">
                                            <p:txEl>
                                              <p:pRg st="6" end="6"/>
                                            </p:txEl>
                                          </p:spTgt>
                                        </p:tgtEl>
                                      </p:cBhvr>
                                    </p:animEffect>
                                  </p:childTnLst>
                                </p:cTn>
                              </p:par>
                              <p:par>
                                <p:cTn id="34" presetID="53" presetClass="entr" presetSubtype="0" fill="hold" nodeType="withEffect">
                                  <p:stCondLst>
                                    <p:cond delay="0"/>
                                  </p:stCondLst>
                                  <p:childTnLst>
                                    <p:set>
                                      <p:cBhvr>
                                        <p:cTn id="35" dur="1" fill="hold">
                                          <p:stCondLst>
                                            <p:cond delay="0"/>
                                          </p:stCondLst>
                                        </p:cTn>
                                        <p:tgtEl>
                                          <p:spTgt spid="6">
                                            <p:txEl>
                                              <p:pRg st="7" end="7"/>
                                            </p:txEl>
                                          </p:spTgt>
                                        </p:tgtEl>
                                        <p:attrNameLst>
                                          <p:attrName>style.visibility</p:attrName>
                                        </p:attrNameLst>
                                      </p:cBhvr>
                                      <p:to>
                                        <p:strVal val="visible"/>
                                      </p:to>
                                    </p:set>
                                    <p:anim calcmode="lin" valueType="num">
                                      <p:cBhvr>
                                        <p:cTn id="36"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37" dur="500" fill="hold"/>
                                        <p:tgtEl>
                                          <p:spTgt spid="6">
                                            <p:txEl>
                                              <p:pRg st="7" end="7"/>
                                            </p:txEl>
                                          </p:spTgt>
                                        </p:tgtEl>
                                        <p:attrNameLst>
                                          <p:attrName>ppt_h</p:attrName>
                                        </p:attrNameLst>
                                      </p:cBhvr>
                                      <p:tavLst>
                                        <p:tav tm="0">
                                          <p:val>
                                            <p:fltVal val="0"/>
                                          </p:val>
                                        </p:tav>
                                        <p:tav tm="100000">
                                          <p:val>
                                            <p:strVal val="#ppt_h"/>
                                          </p:val>
                                        </p:tav>
                                      </p:tavLst>
                                    </p:anim>
                                    <p:animEffect transition="in" filter="fade">
                                      <p:cBhvr>
                                        <p:cTn id="38" dur="500"/>
                                        <p:tgtEl>
                                          <p:spTgt spid="6">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 calcmode="lin" valueType="num">
                                      <p:cBhvr>
                                        <p:cTn id="43" dur="500" fill="hold"/>
                                        <p:tgtEl>
                                          <p:spTgt spid="6">
                                            <p:txEl>
                                              <p:pRg st="9" end="9"/>
                                            </p:txEl>
                                          </p:spTgt>
                                        </p:tgtEl>
                                        <p:attrNameLst>
                                          <p:attrName>ppt_w</p:attrName>
                                        </p:attrNameLst>
                                      </p:cBhvr>
                                      <p:tavLst>
                                        <p:tav tm="0">
                                          <p:val>
                                            <p:fltVal val="0"/>
                                          </p:val>
                                        </p:tav>
                                        <p:tav tm="100000">
                                          <p:val>
                                            <p:strVal val="#ppt_w"/>
                                          </p:val>
                                        </p:tav>
                                      </p:tavLst>
                                    </p:anim>
                                    <p:anim calcmode="lin" valueType="num">
                                      <p:cBhvr>
                                        <p:cTn id="44" dur="500" fill="hold"/>
                                        <p:tgtEl>
                                          <p:spTgt spid="6">
                                            <p:txEl>
                                              <p:pRg st="9" end="9"/>
                                            </p:txEl>
                                          </p:spTgt>
                                        </p:tgtEl>
                                        <p:attrNameLst>
                                          <p:attrName>ppt_h</p:attrName>
                                        </p:attrNameLst>
                                      </p:cBhvr>
                                      <p:tavLst>
                                        <p:tav tm="0">
                                          <p:val>
                                            <p:fltVal val="0"/>
                                          </p:val>
                                        </p:tav>
                                        <p:tav tm="100000">
                                          <p:val>
                                            <p:strVal val="#ppt_h"/>
                                          </p:val>
                                        </p:tav>
                                      </p:tavLst>
                                    </p:anim>
                                    <p:animEffect transition="in" filter="fade">
                                      <p:cBhvr>
                                        <p:cTn id="45" dur="500"/>
                                        <p:tgtEl>
                                          <p:spTgt spid="6">
                                            <p:txEl>
                                              <p:pRg st="9" end="9"/>
                                            </p:txEl>
                                          </p:spTgt>
                                        </p:tgtEl>
                                      </p:cBhvr>
                                    </p:animEffect>
                                  </p:childTnLst>
                                </p:cTn>
                              </p:par>
                              <p:par>
                                <p:cTn id="46" presetID="53" presetClass="entr" presetSubtype="0" fill="hold" nodeType="withEffect">
                                  <p:stCondLst>
                                    <p:cond delay="0"/>
                                  </p:stCondLst>
                                  <p:childTnLst>
                                    <p:set>
                                      <p:cBhvr>
                                        <p:cTn id="47" dur="1" fill="hold">
                                          <p:stCondLst>
                                            <p:cond delay="0"/>
                                          </p:stCondLst>
                                        </p:cTn>
                                        <p:tgtEl>
                                          <p:spTgt spid="6">
                                            <p:txEl>
                                              <p:pRg st="10" end="10"/>
                                            </p:txEl>
                                          </p:spTgt>
                                        </p:tgtEl>
                                        <p:attrNameLst>
                                          <p:attrName>style.visibility</p:attrName>
                                        </p:attrNameLst>
                                      </p:cBhvr>
                                      <p:to>
                                        <p:strVal val="visible"/>
                                      </p:to>
                                    </p:set>
                                    <p:anim calcmode="lin" valueType="num">
                                      <p:cBhvr>
                                        <p:cTn id="48" dur="500" fill="hold"/>
                                        <p:tgtEl>
                                          <p:spTgt spid="6">
                                            <p:txEl>
                                              <p:pRg st="10" end="10"/>
                                            </p:txEl>
                                          </p:spTgt>
                                        </p:tgtEl>
                                        <p:attrNameLst>
                                          <p:attrName>ppt_w</p:attrName>
                                        </p:attrNameLst>
                                      </p:cBhvr>
                                      <p:tavLst>
                                        <p:tav tm="0">
                                          <p:val>
                                            <p:fltVal val="0"/>
                                          </p:val>
                                        </p:tav>
                                        <p:tav tm="100000">
                                          <p:val>
                                            <p:strVal val="#ppt_w"/>
                                          </p:val>
                                        </p:tav>
                                      </p:tavLst>
                                    </p:anim>
                                    <p:anim calcmode="lin" valueType="num">
                                      <p:cBhvr>
                                        <p:cTn id="49" dur="500" fill="hold"/>
                                        <p:tgtEl>
                                          <p:spTgt spid="6">
                                            <p:txEl>
                                              <p:pRg st="10" end="10"/>
                                            </p:txEl>
                                          </p:spTgt>
                                        </p:tgtEl>
                                        <p:attrNameLst>
                                          <p:attrName>ppt_h</p:attrName>
                                        </p:attrNameLst>
                                      </p:cBhvr>
                                      <p:tavLst>
                                        <p:tav tm="0">
                                          <p:val>
                                            <p:fltVal val="0"/>
                                          </p:val>
                                        </p:tav>
                                        <p:tav tm="100000">
                                          <p:val>
                                            <p:strVal val="#ppt_h"/>
                                          </p:val>
                                        </p:tav>
                                      </p:tavLst>
                                    </p:anim>
                                    <p:animEffect transition="in" filter="fade">
                                      <p:cBhvr>
                                        <p:cTn id="50"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372600" cy="914400"/>
          </a:xfrm>
        </p:spPr>
        <p:style>
          <a:lnRef idx="0">
            <a:schemeClr val="accent1"/>
          </a:lnRef>
          <a:fillRef idx="3">
            <a:schemeClr val="accent1"/>
          </a:fillRef>
          <a:effectRef idx="3">
            <a:schemeClr val="accent1"/>
          </a:effectRef>
          <a:fontRef idx="minor">
            <a:schemeClr val="lt1"/>
          </a:fontRef>
        </p:style>
        <p:txBody>
          <a:bodyPr anchor="ctr">
            <a:noAutofit/>
          </a:bodyPr>
          <a:lstStyle/>
          <a:p>
            <a:r>
              <a:rPr lang="zh-CN" altLang="en-US" sz="48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让你的情感银行保持盈余</a:t>
            </a:r>
            <a:endParaRPr lang="en-US" sz="4800" b="1" dirty="0">
              <a:ln w="18415" cmpd="sng">
                <a:solidFill>
                  <a:srgbClr val="FFFF00"/>
                </a:solidFill>
                <a:prstDash val="solid"/>
              </a:ln>
              <a:solidFill>
                <a:srgbClr val="FFFF00"/>
              </a:solidFill>
              <a:effectLst>
                <a:outerShdw blurRad="63500" dir="3600000" algn="tl" rotWithShape="0">
                  <a:srgbClr val="000000">
                    <a:alpha val="70000"/>
                  </a:srgbClr>
                </a:outerShdw>
              </a:effectLst>
            </a:endParaRPr>
          </a:p>
        </p:txBody>
      </p:sp>
      <p:sp>
        <p:nvSpPr>
          <p:cNvPr id="3" name="Title 1"/>
          <p:cNvSpPr txBox="1">
            <a:spLocks/>
          </p:cNvSpPr>
          <p:nvPr/>
        </p:nvSpPr>
        <p:spPr>
          <a:xfrm>
            <a:off x="0" y="6400800"/>
            <a:ext cx="9144000" cy="4572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i="0" u="none" strike="noStrike" kern="1200" normalizeH="0" baseline="0" noProof="0" dirty="0" smtClean="0">
                <a:solidFill>
                  <a:schemeClr val="bg1"/>
                </a:solidFill>
                <a:uLnTx/>
                <a:uFillTx/>
                <a:latin typeface="+mn-lt"/>
                <a:ea typeface="+mn-ea"/>
                <a:cs typeface="+mn-cs"/>
              </a:rPr>
              <a:t>POSITIVE and NEGITIVE WAYS TO SAY </a:t>
            </a:r>
            <a:r>
              <a:rPr lang="en-US" sz="2000" dirty="0" smtClean="0">
                <a:solidFill>
                  <a:schemeClr val="bg1"/>
                </a:solidFill>
              </a:rPr>
              <a:t>THE SAME THING</a:t>
            </a:r>
            <a:endParaRPr kumimoji="0" lang="en-US" sz="2000" i="0" u="none" strike="noStrike" kern="1200" normalizeH="0" baseline="0" noProof="0" dirty="0">
              <a:solidFill>
                <a:schemeClr val="bg1"/>
              </a:solidFill>
              <a:uLnTx/>
              <a:uFillTx/>
              <a:latin typeface="+mn-lt"/>
              <a:ea typeface="+mn-ea"/>
              <a:cs typeface="+mn-cs"/>
            </a:endParaRPr>
          </a:p>
        </p:txBody>
      </p:sp>
      <p:sp>
        <p:nvSpPr>
          <p:cNvPr id="6" name="TextBox 5"/>
          <p:cNvSpPr txBox="1"/>
          <p:nvPr/>
        </p:nvSpPr>
        <p:spPr>
          <a:xfrm>
            <a:off x="4267200" y="914400"/>
            <a:ext cx="4876800" cy="5139869"/>
          </a:xfrm>
          <a:prstGeom prst="rect">
            <a:avLst/>
          </a:prstGeom>
          <a:noFill/>
        </p:spPr>
        <p:txBody>
          <a:bodyPr wrap="square" rtlCol="0">
            <a:spAutoFit/>
          </a:bodyPr>
          <a:lstStyle/>
          <a:p>
            <a:pPr marL="522288" indent="-65088"/>
            <a:endParaRPr lang="en-US" altLang="zh-CN" sz="1600" b="1" dirty="0" smtClean="0">
              <a:solidFill>
                <a:schemeClr val="tx2">
                  <a:lumMod val="50000"/>
                </a:schemeClr>
              </a:solidFill>
              <a:effectLst>
                <a:outerShdw blurRad="38100" dist="38100" dir="2700000" algn="tl">
                  <a:srgbClr val="000000">
                    <a:alpha val="43137"/>
                  </a:srgbClr>
                </a:outerShdw>
              </a:effectLst>
            </a:endParaRPr>
          </a:p>
          <a:p>
            <a:pPr marL="522288" indent="-65088"/>
            <a:r>
              <a:rPr lang="zh-CN" altLang="en-US" sz="4000" b="1" dirty="0" smtClean="0">
                <a:solidFill>
                  <a:srgbClr val="FF0000"/>
                </a:solidFill>
                <a:effectLst>
                  <a:outerShdw blurRad="38100" dist="38100" dir="2700000" algn="tl">
                    <a:srgbClr val="000000">
                      <a:alpha val="43137"/>
                    </a:srgbClr>
                  </a:outerShdw>
                </a:effectLst>
                <a:latin typeface="楷体" pitchFamily="49" charset="-122"/>
                <a:ea typeface="楷体" pitchFamily="49" charset="-122"/>
              </a:rPr>
              <a:t>练习：每说一句负面的话，就要说两句正面的话补偿。</a:t>
            </a:r>
            <a:endParaRPr lang="en-US" altLang="zh-CN" sz="4000" b="1" dirty="0" smtClean="0">
              <a:solidFill>
                <a:srgbClr val="FF0000"/>
              </a:solidFill>
              <a:effectLst>
                <a:outerShdw blurRad="38100" dist="38100" dir="2700000" algn="tl">
                  <a:srgbClr val="000000">
                    <a:alpha val="43137"/>
                  </a:srgbClr>
                </a:outerShdw>
              </a:effectLst>
              <a:latin typeface="楷体" pitchFamily="49" charset="-122"/>
              <a:ea typeface="楷体" pitchFamily="49" charset="-122"/>
            </a:endParaRPr>
          </a:p>
          <a:p>
            <a:pPr marL="522288" indent="-65088"/>
            <a:endParaRPr lang="en-US" altLang="zh-CN" sz="800" b="1" dirty="0" smtClean="0">
              <a:solidFill>
                <a:schemeClr val="tx2">
                  <a:lumMod val="50000"/>
                </a:schemeClr>
              </a:solidFill>
              <a:effectLst>
                <a:outerShdw blurRad="38100" dist="38100" dir="2700000" algn="tl">
                  <a:srgbClr val="000000">
                    <a:alpha val="43137"/>
                  </a:srgbClr>
                </a:outerShdw>
              </a:effectLst>
            </a:endParaRPr>
          </a:p>
          <a:p>
            <a:pPr marL="522288" indent="-65088"/>
            <a:endParaRPr lang="en-US" altLang="zh-CN" sz="800" b="1" dirty="0" smtClean="0">
              <a:solidFill>
                <a:schemeClr val="tx2">
                  <a:lumMod val="50000"/>
                </a:schemeClr>
              </a:solidFill>
              <a:effectLst>
                <a:outerShdw blurRad="38100" dist="38100" dir="2700000" algn="tl">
                  <a:srgbClr val="000000">
                    <a:alpha val="43137"/>
                  </a:srgbClr>
                </a:outerShdw>
              </a:effectLst>
            </a:endParaRPr>
          </a:p>
          <a:p>
            <a:pPr marL="522288" indent="-65088"/>
            <a:endParaRPr lang="en-US" altLang="zh-CN" sz="800" b="1" dirty="0" smtClean="0">
              <a:solidFill>
                <a:schemeClr val="tx2">
                  <a:lumMod val="50000"/>
                </a:schemeClr>
              </a:solidFill>
              <a:effectLst>
                <a:outerShdw blurRad="38100" dist="38100" dir="2700000" algn="tl">
                  <a:srgbClr val="000000">
                    <a:alpha val="43137"/>
                  </a:srgbClr>
                </a:outerShdw>
              </a:effectLst>
            </a:endParaRPr>
          </a:p>
          <a:p>
            <a:pPr marL="522288" indent="-65088"/>
            <a:endParaRPr lang="en-US" altLang="zh-CN" sz="800" b="1" dirty="0" smtClean="0">
              <a:solidFill>
                <a:schemeClr val="tx2">
                  <a:lumMod val="50000"/>
                </a:schemeClr>
              </a:solidFill>
              <a:effectLst>
                <a:outerShdw blurRad="38100" dist="38100" dir="2700000" algn="tl">
                  <a:srgbClr val="000000">
                    <a:alpha val="43137"/>
                  </a:srgbClr>
                </a:outerShdw>
              </a:effectLst>
            </a:endParaRPr>
          </a:p>
          <a:p>
            <a:pPr marL="522288" indent="-65088"/>
            <a:r>
              <a:rPr lang="zh-CN" altLang="en-US" sz="4000" b="1" dirty="0" smtClean="0">
                <a:solidFill>
                  <a:schemeClr val="tx2">
                    <a:lumMod val="50000"/>
                  </a:schemeClr>
                </a:solidFill>
                <a:effectLst>
                  <a:outerShdw blurRad="38100" dist="38100" dir="2700000" algn="tl">
                    <a:srgbClr val="000000">
                      <a:alpha val="43137"/>
                    </a:srgbClr>
                  </a:outerShdw>
                </a:effectLst>
                <a:latin typeface="新宋体" pitchFamily="49" charset="-122"/>
                <a:ea typeface="新宋体" pitchFamily="49" charset="-122"/>
              </a:rPr>
              <a:t>这样练习一段时间后，你的情感银行就能保持盈余，</a:t>
            </a:r>
            <a:endParaRPr lang="en-US" altLang="zh-CN" sz="4000" b="1" dirty="0" smtClean="0">
              <a:solidFill>
                <a:schemeClr val="tx2">
                  <a:lumMod val="50000"/>
                </a:schemeClr>
              </a:solidFill>
              <a:effectLst>
                <a:outerShdw blurRad="38100" dist="38100" dir="2700000" algn="tl">
                  <a:srgbClr val="000000">
                    <a:alpha val="43137"/>
                  </a:srgbClr>
                </a:outerShdw>
              </a:effectLst>
              <a:latin typeface="新宋体" pitchFamily="49" charset="-122"/>
              <a:ea typeface="新宋体" pitchFamily="49" charset="-122"/>
            </a:endParaRPr>
          </a:p>
          <a:p>
            <a:pPr marL="522288" indent="-65088"/>
            <a:r>
              <a:rPr lang="zh-CN" altLang="en-US" sz="4000" b="1" dirty="0" smtClean="0">
                <a:solidFill>
                  <a:schemeClr val="tx2">
                    <a:lumMod val="50000"/>
                  </a:schemeClr>
                </a:solidFill>
                <a:effectLst>
                  <a:outerShdw blurRad="38100" dist="38100" dir="2700000" algn="tl">
                    <a:srgbClr val="000000">
                      <a:alpha val="43137"/>
                    </a:srgbClr>
                  </a:outerShdw>
                </a:effectLst>
                <a:latin typeface="新宋体" pitchFamily="49" charset="-122"/>
                <a:ea typeface="新宋体" pitchFamily="49" charset="-122"/>
              </a:rPr>
              <a:t>否则就是负数。</a:t>
            </a:r>
            <a:r>
              <a:rPr lang="en-US" sz="4000" b="1" dirty="0" smtClean="0">
                <a:effectLst>
                  <a:outerShdw blurRad="38100" dist="38100" dir="2700000" algn="tl">
                    <a:srgbClr val="000000">
                      <a:alpha val="43137"/>
                    </a:srgbClr>
                  </a:outerShdw>
                </a:effectLst>
                <a:latin typeface="新宋体" pitchFamily="49" charset="-122"/>
                <a:ea typeface="新宋体" pitchFamily="49" charset="-122"/>
              </a:rPr>
              <a:t> </a:t>
            </a:r>
          </a:p>
        </p:txBody>
      </p:sp>
      <p:sp>
        <p:nvSpPr>
          <p:cNvPr id="55298" name="AutoShape 2" descr="Image result for woman with kind wor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5299" name="Picture 3" descr="C:\Users\Shulan\Desktop\download.jpg"/>
          <p:cNvPicPr>
            <a:picLocks noChangeAspect="1" noChangeArrowheads="1"/>
          </p:cNvPicPr>
          <p:nvPr/>
        </p:nvPicPr>
        <p:blipFill>
          <a:blip r:embed="rId2" cstate="print"/>
          <a:srcRect/>
          <a:stretch>
            <a:fillRect/>
          </a:stretch>
        </p:blipFill>
        <p:spPr bwMode="auto">
          <a:xfrm>
            <a:off x="228600" y="3352800"/>
            <a:ext cx="4343401" cy="2895600"/>
          </a:xfrm>
          <a:prstGeom prst="ellipse">
            <a:avLst/>
          </a:prstGeom>
          <a:ln w="63500" cap="rnd">
            <a:solidFill>
              <a:srgbClr val="FF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Rectangle 8"/>
          <p:cNvSpPr/>
          <p:nvPr/>
        </p:nvSpPr>
        <p:spPr>
          <a:xfrm>
            <a:off x="0" y="1066800"/>
            <a:ext cx="4524375" cy="2123658"/>
          </a:xfrm>
          <a:prstGeom prst="rect">
            <a:avLst/>
          </a:prstGeom>
        </p:spPr>
        <p:txBody>
          <a:bodyPr wrap="square">
            <a:spAutoFit/>
          </a:bodyPr>
          <a:lstStyle/>
          <a:p>
            <a:pPr marL="522288" lvl="0" indent="-65088"/>
            <a:r>
              <a:rPr lang="zh-CN" altLang="en-US" sz="4400" b="1" dirty="0" smtClean="0">
                <a:solidFill>
                  <a:srgbClr val="1F497D">
                    <a:lumMod val="50000"/>
                  </a:srgbClr>
                </a:solidFill>
                <a:effectLst>
                  <a:outerShdw blurRad="38100" dist="38100" dir="2700000" algn="tl">
                    <a:srgbClr val="000000">
                      <a:alpha val="43137"/>
                    </a:srgbClr>
                  </a:outerShdw>
                </a:effectLst>
                <a:latin typeface="新宋体" pitchFamily="49" charset="-122"/>
                <a:ea typeface="新宋体" pitchFamily="49" charset="-122"/>
              </a:rPr>
              <a:t>多说称赞表扬的话，少说批评挑剔的话。</a:t>
            </a:r>
            <a:endParaRPr lang="en-US" altLang="zh-CN" sz="4400" b="1" dirty="0" smtClean="0">
              <a:solidFill>
                <a:srgbClr val="1F497D">
                  <a:lumMod val="50000"/>
                </a:srgbClr>
              </a:solidFill>
              <a:effectLst>
                <a:outerShdw blurRad="38100" dist="38100" dir="2700000" algn="tl">
                  <a:srgbClr val="000000">
                    <a:alpha val="43137"/>
                  </a:srgbClr>
                </a:outerShdw>
              </a:effectLst>
              <a:latin typeface="新宋体" pitchFamily="49" charset="-122"/>
              <a:ea typeface="新宋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6">
                                            <p:txEl>
                                              <p:pRg st="1" end="1"/>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 calcmode="lin" valueType="num">
                                      <p:cBhvr>
                                        <p:cTn id="12"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14" dur="500"/>
                                        <p:tgtEl>
                                          <p:spTgt spid="6">
                                            <p:txEl>
                                              <p:pRg st="6" end="6"/>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anim calcmode="lin" valueType="num">
                                      <p:cBhvr>
                                        <p:cTn id="17"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7" end="7"/>
                                            </p:txEl>
                                          </p:spTgt>
                                        </p:tgtEl>
                                        <p:attrNameLst>
                                          <p:attrName>ppt_h</p:attrName>
                                        </p:attrNameLst>
                                      </p:cBhvr>
                                      <p:tavLst>
                                        <p:tav tm="0">
                                          <p:val>
                                            <p:fltVal val="0"/>
                                          </p:val>
                                        </p:tav>
                                        <p:tav tm="100000">
                                          <p:val>
                                            <p:strVal val="#ppt_h"/>
                                          </p:val>
                                        </p:tav>
                                      </p:tavLst>
                                    </p:anim>
                                    <p:animEffect transition="in" filter="fade">
                                      <p:cBhvr>
                                        <p:cTn id="19"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accent1"/>
          </a:lnRef>
          <a:fillRef idx="3">
            <a:schemeClr val="accent1"/>
          </a:fillRef>
          <a:effectRef idx="3">
            <a:schemeClr val="accent1"/>
          </a:effectRef>
          <a:fontRef idx="minor">
            <a:schemeClr val="lt1"/>
          </a:fontRef>
        </p:style>
        <p:txBody>
          <a:bodyPr>
            <a:noAutofit/>
          </a:bodyPr>
          <a:lstStyle/>
          <a:p>
            <a:r>
              <a:rPr lang="zh-CN" altLang="en-US" sz="8000" b="1" dirty="0" smtClean="0">
                <a:ln>
                  <a:solidFill>
                    <a:sysClr val="windowText" lastClr="000000"/>
                  </a:solidFill>
                </a:ln>
                <a:solidFill>
                  <a:srgbClr val="FFFF00"/>
                </a:solidFill>
                <a:effectLst>
                  <a:outerShdw blurRad="38100" dist="38100" dir="2700000" algn="tl">
                    <a:srgbClr val="000000">
                      <a:alpha val="43137"/>
                    </a:srgbClr>
                  </a:outerShdw>
                </a:effectLst>
              </a:rPr>
              <a:t>魂</a:t>
            </a:r>
            <a:r>
              <a:rPr lang="en-US" altLang="zh-CN" sz="8000" b="1" dirty="0" smtClean="0">
                <a:ln>
                  <a:solidFill>
                    <a:sysClr val="windowText" lastClr="000000"/>
                  </a:solidFill>
                </a:ln>
                <a:solidFill>
                  <a:srgbClr val="FFFF00"/>
                </a:solidFill>
                <a:effectLst>
                  <a:outerShdw blurRad="38100" dist="38100" dir="2700000" algn="tl">
                    <a:srgbClr val="000000">
                      <a:alpha val="43137"/>
                    </a:srgbClr>
                  </a:outerShdw>
                </a:effectLst>
              </a:rPr>
              <a:t>: </a:t>
            </a:r>
            <a:r>
              <a:rPr lang="zh-CN" altLang="en-US" sz="8000" b="1" dirty="0" smtClean="0">
                <a:ln>
                  <a:solidFill>
                    <a:sysClr val="windowText" lastClr="000000"/>
                  </a:solidFill>
                </a:ln>
                <a:solidFill>
                  <a:srgbClr val="FFFF00"/>
                </a:solidFill>
                <a:effectLst>
                  <a:outerShdw blurRad="38100" dist="38100" dir="2700000" algn="tl">
                    <a:srgbClr val="000000">
                      <a:alpha val="43137"/>
                    </a:srgbClr>
                  </a:outerShdw>
                </a:effectLst>
              </a:rPr>
              <a:t>属灵需求</a:t>
            </a:r>
            <a:endParaRPr lang="en-US" sz="8000" b="1" dirty="0">
              <a:ln>
                <a:solidFill>
                  <a:sysClr val="windowText" lastClr="000000"/>
                </a:solidFill>
              </a:ln>
              <a:solidFill>
                <a:srgbClr val="FFFF00"/>
              </a:solidFill>
              <a:effectLst>
                <a:outerShdw blurRad="38100" dist="38100" dir="2700000" algn="tl">
                  <a:srgbClr val="000000">
                    <a:alpha val="43137"/>
                  </a:srgbClr>
                </a:outerShdw>
              </a:effectLst>
            </a:endParaRPr>
          </a:p>
        </p:txBody>
      </p:sp>
      <p:sp>
        <p:nvSpPr>
          <p:cNvPr id="3" name="Title 1"/>
          <p:cNvSpPr txBox="1">
            <a:spLocks/>
          </p:cNvSpPr>
          <p:nvPr/>
        </p:nvSpPr>
        <p:spPr>
          <a:xfrm>
            <a:off x="0" y="6400800"/>
            <a:ext cx="9144000" cy="4572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normalizeH="0" baseline="0" noProof="0" dirty="0" smtClean="0">
                <a:solidFill>
                  <a:schemeClr val="tx1"/>
                </a:solidFill>
                <a:effectLst>
                  <a:outerShdw blurRad="38100" dist="38100" dir="2700000" algn="tl">
                    <a:srgbClr val="000000">
                      <a:alpha val="43137"/>
                    </a:srgbClr>
                  </a:outerShdw>
                </a:effectLst>
                <a:uLnTx/>
                <a:uFillTx/>
                <a:latin typeface="+mn-lt"/>
                <a:ea typeface="+mn-ea"/>
                <a:cs typeface="+mn-cs"/>
              </a:rPr>
              <a:t>SOUL: SPIRITUAL NEEDS</a:t>
            </a:r>
            <a:endParaRPr kumimoji="0" lang="en-US" sz="3200" b="1" i="0" u="none" strike="noStrike" kern="1200" normalizeH="0" baseline="0" noProof="0" dirty="0">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4" name="TextBox 3"/>
          <p:cNvSpPr txBox="1"/>
          <p:nvPr/>
        </p:nvSpPr>
        <p:spPr>
          <a:xfrm>
            <a:off x="0" y="1357729"/>
            <a:ext cx="8991600" cy="4585871"/>
          </a:xfrm>
          <a:prstGeom prst="rect">
            <a:avLst/>
          </a:prstGeom>
          <a:noFill/>
        </p:spPr>
        <p:txBody>
          <a:bodyPr wrap="square" rtlCol="0">
            <a:spAutoFit/>
          </a:bodyPr>
          <a:lstStyle/>
          <a:p>
            <a:pPr marL="114300"/>
            <a:r>
              <a:rPr lang="zh-CN" altLang="en-US" sz="3200" b="1" dirty="0" smtClean="0">
                <a:solidFill>
                  <a:schemeClr val="tx2">
                    <a:lumMod val="50000"/>
                  </a:schemeClr>
                </a:solidFill>
                <a:effectLst>
                  <a:outerShdw blurRad="38100" dist="38100" dir="2700000" algn="tl">
                    <a:srgbClr val="000000">
                      <a:alpha val="43137"/>
                    </a:srgbClr>
                  </a:outerShdw>
                </a:effectLst>
              </a:rPr>
              <a:t>爱神多于爱你的丈夫</a:t>
            </a:r>
            <a:endParaRPr lang="en-US" sz="3200" b="1" dirty="0" smtClean="0">
              <a:solidFill>
                <a:schemeClr val="tx2">
                  <a:lumMod val="50000"/>
                </a:schemeClr>
              </a:solidFill>
              <a:effectLst>
                <a:outerShdw blurRad="38100" dist="38100" dir="2700000" algn="tl">
                  <a:srgbClr val="000000">
                    <a:alpha val="43137"/>
                  </a:srgbClr>
                </a:outerShdw>
              </a:effectLst>
            </a:endParaRPr>
          </a:p>
          <a:p>
            <a:pPr marL="522288" indent="-65088">
              <a:buFont typeface="Arial" charset="0"/>
              <a:buChar char="•"/>
            </a:pPr>
            <a:r>
              <a:rPr lang="en-US" sz="2000" b="1" dirty="0" smtClean="0">
                <a:effectLst>
                  <a:outerShdw blurRad="38100" dist="38100" dir="2700000" algn="tl">
                    <a:srgbClr val="000000">
                      <a:alpha val="43137"/>
                    </a:srgbClr>
                  </a:outerShdw>
                </a:effectLst>
              </a:rPr>
              <a:t>LOVE GOD MORE THAN YOU LOVE YOUR HUSBAND</a:t>
            </a:r>
          </a:p>
          <a:p>
            <a:pPr marL="522288" indent="-65088">
              <a:buFont typeface="Arial" charset="0"/>
              <a:buChar char="•"/>
            </a:pPr>
            <a:endParaRPr lang="en-US" sz="800" b="1" dirty="0" smtClean="0">
              <a:effectLst>
                <a:outerShdw blurRad="38100" dist="38100" dir="2700000" algn="tl">
                  <a:srgbClr val="000000">
                    <a:alpha val="43137"/>
                  </a:srgbClr>
                </a:outerShdw>
              </a:effectLst>
            </a:endParaRPr>
          </a:p>
          <a:p>
            <a:pPr marL="114300"/>
            <a:r>
              <a:rPr lang="zh-CN" altLang="en-US" sz="3200" b="1" dirty="0" smtClean="0">
                <a:solidFill>
                  <a:schemeClr val="tx2">
                    <a:lumMod val="50000"/>
                  </a:schemeClr>
                </a:solidFill>
                <a:effectLst>
                  <a:outerShdw blurRad="38100" dist="38100" dir="2700000" algn="tl">
                    <a:srgbClr val="000000">
                      <a:alpha val="43137"/>
                    </a:srgbClr>
                  </a:outerShdw>
                </a:effectLst>
              </a:rPr>
              <a:t>通过顺服神和你的丈夫表明你对神的爱</a:t>
            </a:r>
            <a:endParaRPr lang="en-US" sz="3200" b="1" dirty="0" smtClean="0">
              <a:solidFill>
                <a:schemeClr val="tx2">
                  <a:lumMod val="50000"/>
                </a:schemeClr>
              </a:solidFill>
              <a:effectLst>
                <a:outerShdw blurRad="38100" dist="38100" dir="2700000" algn="tl">
                  <a:srgbClr val="000000">
                    <a:alpha val="43137"/>
                  </a:srgbClr>
                </a:outerShdw>
              </a:effectLst>
            </a:endParaRPr>
          </a:p>
          <a:p>
            <a:pPr marL="522288" indent="-65088">
              <a:buFont typeface="Arial" charset="0"/>
              <a:buChar char="•"/>
            </a:pPr>
            <a:r>
              <a:rPr lang="en-US" sz="2000" b="1" dirty="0" smtClean="0">
                <a:effectLst>
                  <a:outerShdw blurRad="38100" dist="38100" dir="2700000" algn="tl">
                    <a:srgbClr val="000000">
                      <a:alpha val="43137"/>
                    </a:srgbClr>
                  </a:outerShdw>
                </a:effectLst>
              </a:rPr>
              <a:t>SHOW GOD YOU LOVE HIM BY SUBMITTING TO GOD AND YOUR HUSBAND</a:t>
            </a:r>
          </a:p>
          <a:p>
            <a:pPr marL="522288" indent="-65088">
              <a:buFont typeface="Arial" charset="0"/>
              <a:buChar char="•"/>
            </a:pPr>
            <a:endParaRPr lang="en-US" sz="800" b="1" dirty="0" smtClean="0">
              <a:effectLst>
                <a:outerShdw blurRad="38100" dist="38100" dir="2700000" algn="tl">
                  <a:srgbClr val="000000">
                    <a:alpha val="43137"/>
                  </a:srgbClr>
                </a:outerShdw>
              </a:effectLst>
            </a:endParaRPr>
          </a:p>
          <a:p>
            <a:pPr marL="114300"/>
            <a:r>
              <a:rPr lang="zh-CN" altLang="en-US" sz="3200" b="1" dirty="0" smtClean="0">
                <a:solidFill>
                  <a:schemeClr val="tx2">
                    <a:lumMod val="50000"/>
                  </a:schemeClr>
                </a:solidFill>
                <a:effectLst>
                  <a:outerShdw blurRad="38100" dist="38100" dir="2700000" algn="tl">
                    <a:srgbClr val="000000">
                      <a:alpha val="43137"/>
                    </a:srgbClr>
                  </a:outerShdw>
                </a:effectLst>
              </a:rPr>
              <a:t>给他时间独立于你在属灵上成长</a:t>
            </a:r>
            <a:endParaRPr lang="en-US" sz="3200" b="1" dirty="0" smtClean="0">
              <a:solidFill>
                <a:schemeClr val="tx2">
                  <a:lumMod val="50000"/>
                </a:schemeClr>
              </a:solidFill>
              <a:effectLst>
                <a:outerShdw blurRad="38100" dist="38100" dir="2700000" algn="tl">
                  <a:srgbClr val="000000">
                    <a:alpha val="43137"/>
                  </a:srgbClr>
                </a:outerShdw>
              </a:effectLst>
            </a:endParaRPr>
          </a:p>
          <a:p>
            <a:pPr marL="522288" indent="-65088">
              <a:buFont typeface="Arial" charset="0"/>
              <a:buChar char="•"/>
            </a:pPr>
            <a:r>
              <a:rPr lang="en-US" sz="2000" b="1" dirty="0" smtClean="0">
                <a:effectLst>
                  <a:outerShdw blurRad="38100" dist="38100" dir="2700000" algn="tl">
                    <a:srgbClr val="000000">
                      <a:alpha val="43137"/>
                    </a:srgbClr>
                  </a:outerShdw>
                </a:effectLst>
              </a:rPr>
              <a:t> ALLOW HIM TIME TO GROW SPIRITUALLY INDEPENDANTLY OF YOU</a:t>
            </a:r>
          </a:p>
          <a:p>
            <a:pPr marL="522288" indent="-65088">
              <a:buFont typeface="Arial" charset="0"/>
              <a:buChar char="•"/>
            </a:pPr>
            <a:endParaRPr lang="en-US" sz="800" b="1" dirty="0" smtClean="0">
              <a:effectLst>
                <a:outerShdw blurRad="38100" dist="38100" dir="2700000" algn="tl">
                  <a:srgbClr val="000000">
                    <a:alpha val="43137"/>
                  </a:srgbClr>
                </a:outerShdw>
              </a:effectLst>
            </a:endParaRPr>
          </a:p>
          <a:p>
            <a:pPr marL="114300"/>
            <a:r>
              <a:rPr lang="zh-CN" altLang="en-US" sz="3200" b="1" dirty="0" smtClean="0">
                <a:solidFill>
                  <a:schemeClr val="tx2">
                    <a:lumMod val="50000"/>
                  </a:schemeClr>
                </a:solidFill>
                <a:effectLst>
                  <a:outerShdw blurRad="38100" dist="38100" dir="2700000" algn="tl">
                    <a:srgbClr val="000000">
                      <a:alpha val="43137"/>
                    </a:srgbClr>
                  </a:outerShdw>
                </a:effectLst>
              </a:rPr>
              <a:t>不要期待即刻或最终的完美</a:t>
            </a:r>
            <a:endParaRPr lang="en-US" sz="3200" b="1" dirty="0" smtClean="0">
              <a:solidFill>
                <a:schemeClr val="tx2">
                  <a:lumMod val="50000"/>
                </a:schemeClr>
              </a:solidFill>
              <a:effectLst>
                <a:outerShdw blurRad="38100" dist="38100" dir="2700000" algn="tl">
                  <a:srgbClr val="000000">
                    <a:alpha val="43137"/>
                  </a:srgbClr>
                </a:outerShdw>
              </a:effectLst>
            </a:endParaRPr>
          </a:p>
          <a:p>
            <a:pPr marL="522288" indent="-65088">
              <a:buFont typeface="Arial" charset="0"/>
              <a:buChar char="•"/>
            </a:pPr>
            <a:r>
              <a:rPr lang="en-US" sz="2000" b="1" dirty="0" smtClean="0">
                <a:effectLst>
                  <a:outerShdw blurRad="38100" dist="38100" dir="2700000" algn="tl">
                    <a:srgbClr val="000000">
                      <a:alpha val="43137"/>
                    </a:srgbClr>
                  </a:outerShdw>
                </a:effectLst>
              </a:rPr>
              <a:t> DON’T EXPECT IMMEDIATE OR ULTIMATE PERFECTION</a:t>
            </a:r>
          </a:p>
          <a:p>
            <a:pPr marL="522288" indent="-65088">
              <a:buFont typeface="Arial" charset="0"/>
              <a:buChar char="•"/>
            </a:pPr>
            <a:endParaRPr lang="en-US" sz="800" b="1" dirty="0" smtClean="0">
              <a:effectLst>
                <a:outerShdw blurRad="38100" dist="38100" dir="2700000" algn="tl">
                  <a:srgbClr val="000000">
                    <a:alpha val="43137"/>
                  </a:srgbClr>
                </a:outerShdw>
              </a:effectLst>
            </a:endParaRPr>
          </a:p>
          <a:p>
            <a:pPr marL="114300"/>
            <a:r>
              <a:rPr lang="zh-CN" altLang="en-US" sz="3200" b="1" dirty="0" smtClean="0">
                <a:solidFill>
                  <a:schemeClr val="tx2">
                    <a:lumMod val="50000"/>
                  </a:schemeClr>
                </a:solidFill>
                <a:effectLst>
                  <a:outerShdw blurRad="38100" dist="38100" dir="2700000" algn="tl">
                    <a:srgbClr val="000000">
                      <a:alpha val="43137"/>
                    </a:srgbClr>
                  </a:outerShdw>
                </a:effectLst>
              </a:rPr>
              <a:t>承认并感谢他属灵的成长</a:t>
            </a:r>
            <a:endParaRPr lang="en-US" sz="3200" b="1" dirty="0" smtClean="0">
              <a:solidFill>
                <a:schemeClr val="tx2">
                  <a:lumMod val="50000"/>
                </a:schemeClr>
              </a:solidFill>
              <a:effectLst>
                <a:outerShdw blurRad="38100" dist="38100" dir="2700000" algn="tl">
                  <a:srgbClr val="000000">
                    <a:alpha val="43137"/>
                  </a:srgbClr>
                </a:outerShdw>
              </a:effectLst>
            </a:endParaRPr>
          </a:p>
          <a:p>
            <a:pPr marL="522288" indent="-65088">
              <a:buFont typeface="Arial" charset="0"/>
              <a:buChar char="•"/>
            </a:pPr>
            <a:r>
              <a:rPr lang="en-US" sz="2000" b="1" dirty="0" smtClean="0">
                <a:effectLst>
                  <a:outerShdw blurRad="38100" dist="38100" dir="2700000" algn="tl">
                    <a:srgbClr val="000000">
                      <a:alpha val="43137"/>
                    </a:srgbClr>
                  </a:outerShdw>
                </a:effectLst>
              </a:rPr>
              <a:t> ACKNOWLEDGE ALL SPIRITUAL GROWTH IN HIS LIFE</a:t>
            </a:r>
          </a:p>
        </p:txBody>
      </p:sp>
      <p:pic>
        <p:nvPicPr>
          <p:cNvPr id="8" name="Picture 7" descr="Christian-06-june.gif"/>
          <p:cNvPicPr>
            <a:picLocks noChangeAspect="1"/>
          </p:cNvPicPr>
          <p:nvPr/>
        </p:nvPicPr>
        <p:blipFill>
          <a:blip r:embed="rId2" cstate="print"/>
          <a:stretch>
            <a:fillRect/>
          </a:stretch>
        </p:blipFill>
        <p:spPr>
          <a:xfrm>
            <a:off x="7391400" y="4267200"/>
            <a:ext cx="1371600" cy="16459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 calcmode="lin" valueType="num">
                                      <p:cBhvr additive="base">
                                        <p:cTn id="3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anim calcmode="lin" valueType="num">
                                      <p:cBhvr additive="base">
                                        <p:cTn id="4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anim calcmode="lin" valueType="num">
                                      <p:cBhvr additive="base">
                                        <p:cTn id="47"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xEl>
                                              <p:pRg st="13" end="13"/>
                                            </p:txEl>
                                          </p:spTgt>
                                        </p:tgtEl>
                                        <p:attrNameLst>
                                          <p:attrName>style.visibility</p:attrName>
                                        </p:attrNameLst>
                                      </p:cBhvr>
                                      <p:to>
                                        <p:strVal val="visible"/>
                                      </p:to>
                                    </p:set>
                                    <p:anim calcmode="lin" valueType="num">
                                      <p:cBhvr additive="base">
                                        <p:cTn id="51"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ook-01-june.gif"/>
          <p:cNvPicPr>
            <a:picLocks noChangeAspect="1"/>
          </p:cNvPicPr>
          <p:nvPr/>
        </p:nvPicPr>
        <p:blipFill>
          <a:blip r:embed="rId2" cstate="print"/>
          <a:stretch>
            <a:fillRect/>
          </a:stretch>
        </p:blipFill>
        <p:spPr>
          <a:xfrm>
            <a:off x="6934200" y="4724400"/>
            <a:ext cx="1981200" cy="1981200"/>
          </a:xfrm>
          <a:prstGeom prst="rect">
            <a:avLst/>
          </a:prstGeom>
        </p:spPr>
      </p:pic>
      <p:sp>
        <p:nvSpPr>
          <p:cNvPr id="2" name="Title 1"/>
          <p:cNvSpPr>
            <a:spLocks noGrp="1"/>
          </p:cNvSpPr>
          <p:nvPr>
            <p:ph type="title"/>
          </p:nvPr>
        </p:nvSpPr>
        <p:spPr>
          <a:xfrm>
            <a:off x="0" y="0"/>
            <a:ext cx="9144000" cy="1295400"/>
          </a:xfrm>
        </p:spPr>
        <p:style>
          <a:lnRef idx="0">
            <a:schemeClr val="accent1"/>
          </a:lnRef>
          <a:fillRef idx="3">
            <a:schemeClr val="accent1"/>
          </a:fillRef>
          <a:effectRef idx="3">
            <a:schemeClr val="accent1"/>
          </a:effectRef>
          <a:fontRef idx="minor">
            <a:schemeClr val="lt1"/>
          </a:fontRef>
        </p:style>
        <p:txBody>
          <a:bodyPr>
            <a:noAutofit/>
          </a:bodyPr>
          <a:lstStyle/>
          <a:p>
            <a:r>
              <a:rPr lang="zh-CN" altLang="en-US" sz="8000" b="1" dirty="0" smtClean="0">
                <a:ln>
                  <a:solidFill>
                    <a:sysClr val="windowText" lastClr="000000"/>
                  </a:solidFill>
                </a:ln>
                <a:solidFill>
                  <a:srgbClr val="FFFF00"/>
                </a:solidFill>
                <a:effectLst>
                  <a:outerShdw blurRad="38100" dist="38100" dir="2700000" algn="tl">
                    <a:srgbClr val="000000">
                      <a:alpha val="43137"/>
                    </a:srgbClr>
                  </a:outerShdw>
                </a:effectLst>
              </a:rPr>
              <a:t>智</a:t>
            </a:r>
            <a:r>
              <a:rPr lang="en-US" altLang="zh-CN" sz="8000" b="1" dirty="0" smtClean="0">
                <a:ln>
                  <a:solidFill>
                    <a:sysClr val="windowText" lastClr="000000"/>
                  </a:solidFill>
                </a:ln>
                <a:solidFill>
                  <a:srgbClr val="FFFF00"/>
                </a:solidFill>
                <a:effectLst>
                  <a:outerShdw blurRad="38100" dist="38100" dir="2700000" algn="tl">
                    <a:srgbClr val="000000">
                      <a:alpha val="43137"/>
                    </a:srgbClr>
                  </a:outerShdw>
                </a:effectLst>
              </a:rPr>
              <a:t>: </a:t>
            </a:r>
            <a:r>
              <a:rPr lang="zh-CN" altLang="en-US" sz="8000" b="1" dirty="0" smtClean="0">
                <a:ln>
                  <a:solidFill>
                    <a:sysClr val="windowText" lastClr="000000"/>
                  </a:solidFill>
                </a:ln>
                <a:solidFill>
                  <a:srgbClr val="FFFF00"/>
                </a:solidFill>
                <a:effectLst>
                  <a:outerShdw blurRad="38100" dist="38100" dir="2700000" algn="tl">
                    <a:srgbClr val="000000">
                      <a:alpha val="43137"/>
                    </a:srgbClr>
                  </a:outerShdw>
                </a:effectLst>
              </a:rPr>
              <a:t>心智需求</a:t>
            </a:r>
            <a:endParaRPr lang="en-US" sz="8000" b="1" dirty="0">
              <a:ln>
                <a:solidFill>
                  <a:sysClr val="windowText" lastClr="000000"/>
                </a:solidFill>
              </a:ln>
              <a:solidFill>
                <a:srgbClr val="FFFF00"/>
              </a:solidFill>
              <a:effectLst>
                <a:outerShdw blurRad="38100" dist="38100" dir="2700000" algn="tl">
                  <a:srgbClr val="000000">
                    <a:alpha val="43137"/>
                  </a:srgbClr>
                </a:outerShdw>
              </a:effectLst>
            </a:endParaRPr>
          </a:p>
        </p:txBody>
      </p:sp>
      <p:sp>
        <p:nvSpPr>
          <p:cNvPr id="3" name="Title 1"/>
          <p:cNvSpPr txBox="1">
            <a:spLocks/>
          </p:cNvSpPr>
          <p:nvPr/>
        </p:nvSpPr>
        <p:spPr>
          <a:xfrm>
            <a:off x="0" y="6400800"/>
            <a:ext cx="9144000" cy="4572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normalizeH="0" baseline="0" noProof="0" dirty="0" smtClean="0">
                <a:solidFill>
                  <a:schemeClr val="tx1"/>
                </a:solidFill>
                <a:effectLst>
                  <a:outerShdw blurRad="38100" dist="38100" dir="2700000" algn="tl">
                    <a:srgbClr val="000000">
                      <a:alpha val="43137"/>
                    </a:srgbClr>
                  </a:outerShdw>
                </a:effectLst>
                <a:uLnTx/>
                <a:uFillTx/>
                <a:latin typeface="+mn-lt"/>
                <a:ea typeface="+mn-ea"/>
                <a:cs typeface="+mn-cs"/>
              </a:rPr>
              <a:t>MIND: MENTAL NEEDS</a:t>
            </a:r>
            <a:endParaRPr kumimoji="0" lang="en-US" sz="3200" b="1" i="0" u="none" strike="noStrike" kern="1200" normalizeH="0" baseline="0" noProof="0" dirty="0">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4" name="TextBox 3"/>
          <p:cNvSpPr txBox="1"/>
          <p:nvPr/>
        </p:nvSpPr>
        <p:spPr>
          <a:xfrm>
            <a:off x="0" y="1295400"/>
            <a:ext cx="9144000" cy="4585871"/>
          </a:xfrm>
          <a:prstGeom prst="rect">
            <a:avLst/>
          </a:prstGeom>
          <a:noFill/>
        </p:spPr>
        <p:txBody>
          <a:bodyPr wrap="square" rtlCol="0">
            <a:spAutoFit/>
          </a:bodyPr>
          <a:lstStyle/>
          <a:p>
            <a:pPr marL="114300"/>
            <a:r>
              <a:rPr lang="zh-CN" altLang="en-US" sz="3200" b="1" dirty="0" smtClean="0">
                <a:solidFill>
                  <a:schemeClr val="tx2">
                    <a:lumMod val="50000"/>
                  </a:schemeClr>
                </a:solidFill>
                <a:effectLst>
                  <a:outerShdw blurRad="38100" dist="38100" dir="2700000" algn="tl">
                    <a:srgbClr val="000000">
                      <a:alpha val="43137"/>
                    </a:srgbClr>
                  </a:outerShdw>
                </a:effectLst>
              </a:rPr>
              <a:t>鼓励他</a:t>
            </a:r>
            <a:r>
              <a:rPr lang="en-US" altLang="zh-CN" sz="3200" b="1" dirty="0" smtClean="0">
                <a:solidFill>
                  <a:schemeClr val="tx2">
                    <a:lumMod val="50000"/>
                  </a:schemeClr>
                </a:solidFill>
                <a:effectLst>
                  <a:outerShdw blurRad="38100" dist="38100" dir="2700000" algn="tl">
                    <a:srgbClr val="000000">
                      <a:alpha val="43137"/>
                    </a:srgbClr>
                  </a:outerShdw>
                </a:effectLst>
              </a:rPr>
              <a:t>(</a:t>
            </a:r>
            <a:r>
              <a:rPr lang="zh-CN" altLang="en-US" sz="3200" b="1" dirty="0" smtClean="0">
                <a:solidFill>
                  <a:schemeClr val="tx2">
                    <a:lumMod val="50000"/>
                  </a:schemeClr>
                </a:solidFill>
                <a:effectLst>
                  <a:outerShdw blurRad="38100" dist="38100" dir="2700000" algn="tl">
                    <a:srgbClr val="000000">
                      <a:alpha val="43137"/>
                    </a:srgbClr>
                  </a:outerShdw>
                </a:effectLst>
              </a:rPr>
              <a:t>不要唠叨他</a:t>
            </a:r>
            <a:r>
              <a:rPr lang="en-US" altLang="zh-CN" sz="3200" b="1" dirty="0" smtClean="0">
                <a:solidFill>
                  <a:schemeClr val="tx2">
                    <a:lumMod val="50000"/>
                  </a:schemeClr>
                </a:solidFill>
                <a:effectLst>
                  <a:outerShdw blurRad="38100" dist="38100" dir="2700000" algn="tl">
                    <a:srgbClr val="000000">
                      <a:alpha val="43137"/>
                    </a:srgbClr>
                  </a:outerShdw>
                </a:effectLst>
              </a:rPr>
              <a:t>)</a:t>
            </a:r>
            <a:r>
              <a:rPr lang="zh-CN" altLang="en-US" sz="3200" b="1" dirty="0" smtClean="0">
                <a:solidFill>
                  <a:schemeClr val="tx2">
                    <a:lumMod val="50000"/>
                  </a:schemeClr>
                </a:solidFill>
                <a:effectLst>
                  <a:outerShdw blurRad="38100" dist="38100" dir="2700000" algn="tl">
                    <a:srgbClr val="000000">
                      <a:alpha val="43137"/>
                    </a:srgbClr>
                  </a:outerShdw>
                </a:effectLst>
              </a:rPr>
              <a:t>去阅读和学习新鲜事物</a:t>
            </a:r>
            <a:endParaRPr lang="en-US" sz="3200" b="1" dirty="0" smtClean="0">
              <a:solidFill>
                <a:schemeClr val="tx2">
                  <a:lumMod val="50000"/>
                </a:schemeClr>
              </a:solidFill>
              <a:effectLst>
                <a:outerShdw blurRad="38100" dist="38100" dir="2700000" algn="tl">
                  <a:srgbClr val="000000">
                    <a:alpha val="43137"/>
                  </a:srgbClr>
                </a:outerShdw>
              </a:effectLst>
            </a:endParaRPr>
          </a:p>
          <a:p>
            <a:pPr marL="522288" indent="-65088">
              <a:buFont typeface="Arial" charset="0"/>
              <a:buChar char="•"/>
            </a:pPr>
            <a:r>
              <a:rPr lang="en-US" sz="2000" b="1" dirty="0" smtClean="0">
                <a:effectLst>
                  <a:outerShdw blurRad="38100" dist="38100" dir="2700000" algn="tl">
                    <a:srgbClr val="000000">
                      <a:alpha val="43137"/>
                    </a:srgbClr>
                  </a:outerShdw>
                </a:effectLst>
              </a:rPr>
              <a:t> ENCOURAGE HIM (DON’T NAG HIM) TO READ OR LEARN NEW THINGS</a:t>
            </a:r>
          </a:p>
          <a:p>
            <a:pPr marL="522288" indent="-65088">
              <a:buFont typeface="Arial" charset="0"/>
              <a:buChar char="•"/>
            </a:pPr>
            <a:endParaRPr lang="en-US" sz="800" b="1" dirty="0" smtClean="0">
              <a:effectLst>
                <a:outerShdw blurRad="38100" dist="38100" dir="2700000" algn="tl">
                  <a:srgbClr val="000000">
                    <a:alpha val="43137"/>
                  </a:srgbClr>
                </a:outerShdw>
              </a:effectLst>
            </a:endParaRPr>
          </a:p>
          <a:p>
            <a:pPr marL="114300"/>
            <a:r>
              <a:rPr lang="zh-CN" altLang="en-US" sz="3200" b="1" dirty="0" smtClean="0">
                <a:solidFill>
                  <a:schemeClr val="tx2">
                    <a:lumMod val="50000"/>
                  </a:schemeClr>
                </a:solidFill>
                <a:effectLst>
                  <a:outerShdw blurRad="38100" dist="38100" dir="2700000" algn="tl">
                    <a:srgbClr val="000000">
                      <a:alpha val="43137"/>
                    </a:srgbClr>
                  </a:outerShdw>
                </a:effectLst>
              </a:rPr>
              <a:t>提问题</a:t>
            </a:r>
            <a:r>
              <a:rPr lang="en-US" altLang="zh-CN" sz="3200" b="1" dirty="0" smtClean="0">
                <a:solidFill>
                  <a:schemeClr val="tx2">
                    <a:lumMod val="50000"/>
                  </a:schemeClr>
                </a:solidFill>
                <a:effectLst>
                  <a:outerShdw blurRad="38100" dist="38100" dir="2700000" algn="tl">
                    <a:srgbClr val="000000">
                      <a:alpha val="43137"/>
                    </a:srgbClr>
                  </a:outerShdw>
                </a:effectLst>
              </a:rPr>
              <a:t>. </a:t>
            </a:r>
            <a:r>
              <a:rPr lang="zh-CN" altLang="en-US" sz="3200" b="1" dirty="0" smtClean="0">
                <a:solidFill>
                  <a:schemeClr val="tx2">
                    <a:lumMod val="50000"/>
                  </a:schemeClr>
                </a:solidFill>
                <a:effectLst>
                  <a:outerShdw blurRad="38100" dist="38100" dir="2700000" algn="tl">
                    <a:srgbClr val="000000">
                      <a:alpha val="43137"/>
                    </a:srgbClr>
                  </a:outerShdw>
                </a:effectLst>
              </a:rPr>
              <a:t>表达你对他生活的兴趣</a:t>
            </a:r>
            <a:r>
              <a:rPr lang="en-US" altLang="zh-CN" sz="3200" b="1" dirty="0" smtClean="0">
                <a:solidFill>
                  <a:schemeClr val="tx2">
                    <a:lumMod val="50000"/>
                  </a:schemeClr>
                </a:solidFill>
                <a:effectLst>
                  <a:outerShdw blurRad="38100" dist="38100" dir="2700000" algn="tl">
                    <a:srgbClr val="000000">
                      <a:alpha val="43137"/>
                    </a:srgbClr>
                  </a:outerShdw>
                </a:effectLst>
              </a:rPr>
              <a:t>. </a:t>
            </a:r>
            <a:r>
              <a:rPr lang="zh-CN" altLang="en-US" sz="3200" b="1" dirty="0" smtClean="0">
                <a:solidFill>
                  <a:schemeClr val="tx2">
                    <a:lumMod val="50000"/>
                  </a:schemeClr>
                </a:solidFill>
                <a:effectLst>
                  <a:outerShdw blurRad="38100" dist="38100" dir="2700000" algn="tl">
                    <a:srgbClr val="000000">
                      <a:alpha val="43137"/>
                    </a:srgbClr>
                  </a:outerShdw>
                </a:effectLst>
              </a:rPr>
              <a:t>安静地聆听</a:t>
            </a:r>
            <a:r>
              <a:rPr lang="en-US" altLang="zh-CN" sz="3200" b="1" dirty="0" smtClean="0">
                <a:solidFill>
                  <a:schemeClr val="tx2">
                    <a:lumMod val="50000"/>
                  </a:schemeClr>
                </a:solidFill>
                <a:effectLst>
                  <a:outerShdw blurRad="38100" dist="38100" dir="2700000" algn="tl">
                    <a:srgbClr val="000000">
                      <a:alpha val="43137"/>
                    </a:srgbClr>
                  </a:outerShdw>
                </a:effectLst>
              </a:rPr>
              <a:t>.</a:t>
            </a:r>
            <a:endParaRPr lang="en-US" sz="3200" b="1" dirty="0" smtClean="0">
              <a:solidFill>
                <a:schemeClr val="tx2">
                  <a:lumMod val="50000"/>
                </a:schemeClr>
              </a:solidFill>
              <a:effectLst>
                <a:outerShdw blurRad="38100" dist="38100" dir="2700000" algn="tl">
                  <a:srgbClr val="000000">
                    <a:alpha val="43137"/>
                  </a:srgbClr>
                </a:outerShdw>
              </a:effectLst>
            </a:endParaRPr>
          </a:p>
          <a:p>
            <a:pPr marL="522288" indent="-65088">
              <a:buFont typeface="Arial" charset="0"/>
              <a:buChar char="•"/>
            </a:pPr>
            <a:r>
              <a:rPr lang="en-US" sz="2000" b="1" dirty="0" smtClean="0">
                <a:effectLst>
                  <a:outerShdw blurRad="38100" dist="38100" dir="2700000" algn="tl">
                    <a:srgbClr val="000000">
                      <a:alpha val="43137"/>
                    </a:srgbClr>
                  </a:outerShdw>
                </a:effectLst>
              </a:rPr>
              <a:t> ASK QUESTIONS. SHOW INTEREST IN HIS LIFE. LISTEN QUIETLY </a:t>
            </a:r>
          </a:p>
          <a:p>
            <a:pPr marL="522288" indent="-65088">
              <a:buFont typeface="Arial" charset="0"/>
              <a:buChar char="•"/>
            </a:pPr>
            <a:endParaRPr lang="en-US" sz="800" b="1" dirty="0" smtClean="0">
              <a:effectLst>
                <a:outerShdw blurRad="38100" dist="38100" dir="2700000" algn="tl">
                  <a:srgbClr val="000000">
                    <a:alpha val="43137"/>
                  </a:srgbClr>
                </a:outerShdw>
              </a:effectLst>
            </a:endParaRPr>
          </a:p>
          <a:p>
            <a:pPr marL="114300"/>
            <a:r>
              <a:rPr lang="zh-CN" altLang="en-US" sz="3200" b="1" dirty="0" smtClean="0">
                <a:solidFill>
                  <a:schemeClr val="tx2">
                    <a:lumMod val="50000"/>
                  </a:schemeClr>
                </a:solidFill>
                <a:effectLst>
                  <a:outerShdw blurRad="38100" dist="38100" dir="2700000" algn="tl">
                    <a:srgbClr val="000000">
                      <a:alpha val="43137"/>
                    </a:srgbClr>
                  </a:outerShdw>
                </a:effectLst>
              </a:rPr>
              <a:t>交流是双向的，让他也有机会发言。</a:t>
            </a:r>
            <a:endParaRPr lang="en-US" sz="3200" b="1" dirty="0" smtClean="0">
              <a:solidFill>
                <a:srgbClr val="C00000"/>
              </a:solidFill>
              <a:effectLst>
                <a:outerShdw blurRad="38100" dist="38100" dir="2700000" algn="tl">
                  <a:srgbClr val="000000">
                    <a:alpha val="43137"/>
                  </a:srgbClr>
                </a:outerShdw>
              </a:effectLst>
            </a:endParaRPr>
          </a:p>
          <a:p>
            <a:pPr marL="522288" indent="-65088">
              <a:buFont typeface="Arial" charset="0"/>
              <a:buChar char="•"/>
            </a:pPr>
            <a:r>
              <a:rPr lang="en-US" sz="2000" b="1" dirty="0" smtClean="0">
                <a:effectLst>
                  <a:outerShdw blurRad="38100" dist="38100" dir="2700000" algn="tl">
                    <a:srgbClr val="000000">
                      <a:alpha val="43137"/>
                    </a:srgbClr>
                  </a:outerShdw>
                </a:effectLst>
              </a:rPr>
              <a:t> COMMUNICATION IS A 2 WAY STREET. LET HIM GET A WORD IN, TOO. </a:t>
            </a:r>
          </a:p>
          <a:p>
            <a:pPr marL="522288" indent="-65088">
              <a:buFont typeface="Arial" charset="0"/>
              <a:buChar char="•"/>
            </a:pPr>
            <a:endParaRPr lang="en-US" sz="800" b="1" dirty="0" smtClean="0">
              <a:effectLst>
                <a:outerShdw blurRad="38100" dist="38100" dir="2700000" algn="tl">
                  <a:srgbClr val="000000">
                    <a:alpha val="43137"/>
                  </a:srgbClr>
                </a:outerShdw>
              </a:effectLst>
            </a:endParaRPr>
          </a:p>
          <a:p>
            <a:pPr marL="114300"/>
            <a:r>
              <a:rPr lang="zh-CN" altLang="en-US" sz="3200" b="1" dirty="0" smtClean="0">
                <a:solidFill>
                  <a:schemeClr val="tx2">
                    <a:lumMod val="50000"/>
                  </a:schemeClr>
                </a:solidFill>
                <a:effectLst>
                  <a:outerShdw blurRad="38100" dist="38100" dir="2700000" algn="tl">
                    <a:srgbClr val="000000">
                      <a:alpha val="43137"/>
                    </a:srgbClr>
                  </a:outerShdw>
                </a:effectLst>
              </a:rPr>
              <a:t>让他不丢面子地成长</a:t>
            </a:r>
            <a:r>
              <a:rPr lang="en-US" altLang="zh-CN" sz="3200" b="1" dirty="0" smtClean="0">
                <a:solidFill>
                  <a:schemeClr val="tx2">
                    <a:lumMod val="50000"/>
                  </a:schemeClr>
                </a:solidFill>
                <a:effectLst>
                  <a:outerShdw blurRad="38100" dist="38100" dir="2700000" algn="tl">
                    <a:srgbClr val="000000">
                      <a:alpha val="43137"/>
                    </a:srgbClr>
                  </a:outerShdw>
                </a:effectLst>
              </a:rPr>
              <a:t>. </a:t>
            </a:r>
            <a:r>
              <a:rPr lang="zh-CN" altLang="en-US" sz="3200" b="1" dirty="0" smtClean="0">
                <a:solidFill>
                  <a:schemeClr val="tx2">
                    <a:lumMod val="50000"/>
                  </a:schemeClr>
                </a:solidFill>
                <a:effectLst>
                  <a:outerShdw blurRad="38100" dist="38100" dir="2700000" algn="tl">
                    <a:srgbClr val="000000">
                      <a:alpha val="43137"/>
                    </a:srgbClr>
                  </a:outerShdw>
                </a:effectLst>
              </a:rPr>
              <a:t>不要说 </a:t>
            </a:r>
            <a:r>
              <a:rPr lang="en-US" altLang="zh-CN" sz="3200" b="1" dirty="0" smtClean="0">
                <a:solidFill>
                  <a:schemeClr val="tx2">
                    <a:lumMod val="50000"/>
                  </a:schemeClr>
                </a:solidFill>
                <a:effectLst>
                  <a:outerShdw blurRad="38100" dist="38100" dir="2700000" algn="tl">
                    <a:srgbClr val="000000">
                      <a:alpha val="43137"/>
                    </a:srgbClr>
                  </a:outerShdw>
                </a:effectLst>
              </a:rPr>
              <a:t>“</a:t>
            </a:r>
            <a:r>
              <a:rPr lang="zh-CN" altLang="en-US" sz="3200" b="1" dirty="0" smtClean="0">
                <a:solidFill>
                  <a:schemeClr val="tx2">
                    <a:lumMod val="50000"/>
                  </a:schemeClr>
                </a:solidFill>
                <a:effectLst>
                  <a:outerShdw blurRad="38100" dist="38100" dir="2700000" algn="tl">
                    <a:srgbClr val="000000">
                      <a:alpha val="43137"/>
                    </a:srgbClr>
                  </a:outerShdw>
                </a:effectLst>
              </a:rPr>
              <a:t>我早就告诉过你</a:t>
            </a:r>
            <a:r>
              <a:rPr lang="en-US" altLang="zh-CN" sz="3200" b="1" dirty="0" smtClean="0">
                <a:solidFill>
                  <a:schemeClr val="tx2">
                    <a:lumMod val="50000"/>
                  </a:schemeClr>
                </a:solidFill>
                <a:effectLst>
                  <a:outerShdw blurRad="38100" dist="38100" dir="2700000" algn="tl">
                    <a:srgbClr val="000000">
                      <a:alpha val="43137"/>
                    </a:srgbClr>
                  </a:outerShdw>
                </a:effectLst>
              </a:rPr>
              <a:t>.”</a:t>
            </a:r>
            <a:endParaRPr lang="en-US" sz="3200" b="1" dirty="0" smtClean="0">
              <a:solidFill>
                <a:schemeClr val="tx2">
                  <a:lumMod val="50000"/>
                </a:schemeClr>
              </a:solidFill>
              <a:effectLst>
                <a:outerShdw blurRad="38100" dist="38100" dir="2700000" algn="tl">
                  <a:srgbClr val="000000">
                    <a:alpha val="43137"/>
                  </a:srgbClr>
                </a:outerShdw>
              </a:effectLst>
            </a:endParaRPr>
          </a:p>
          <a:p>
            <a:pPr marL="522288" indent="-65088">
              <a:buFont typeface="Arial" charset="0"/>
              <a:buChar char="•"/>
            </a:pPr>
            <a:r>
              <a:rPr lang="en-US" sz="2000" b="1" dirty="0" smtClean="0">
                <a:effectLst>
                  <a:outerShdw blurRad="38100" dist="38100" dir="2700000" algn="tl">
                    <a:srgbClr val="000000">
                      <a:alpha val="43137"/>
                    </a:srgbClr>
                  </a:outerShdw>
                </a:effectLst>
              </a:rPr>
              <a:t> LET HIM GROW WITHOUT LOOSING FACE. NOT “I TOLD YOU SO”</a:t>
            </a:r>
          </a:p>
          <a:p>
            <a:pPr marL="522288" indent="-65088">
              <a:buFont typeface="Arial" charset="0"/>
              <a:buChar char="•"/>
            </a:pPr>
            <a:endParaRPr lang="en-US" sz="800" b="1" dirty="0" smtClean="0">
              <a:effectLst>
                <a:outerShdw blurRad="38100" dist="38100" dir="2700000" algn="tl">
                  <a:srgbClr val="000000">
                    <a:alpha val="43137"/>
                  </a:srgbClr>
                </a:outerShdw>
              </a:effectLst>
            </a:endParaRPr>
          </a:p>
          <a:p>
            <a:pPr marL="114300"/>
            <a:r>
              <a:rPr lang="zh-CN" altLang="en-US" sz="3200" b="1" dirty="0" smtClean="0">
                <a:solidFill>
                  <a:schemeClr val="tx2">
                    <a:lumMod val="50000"/>
                  </a:schemeClr>
                </a:solidFill>
                <a:effectLst>
                  <a:outerShdw blurRad="38100" dist="38100" dir="2700000" algn="tl">
                    <a:srgbClr val="000000">
                      <a:alpha val="43137"/>
                    </a:srgbClr>
                  </a:outerShdw>
                </a:effectLst>
              </a:rPr>
              <a:t>态度要积极而不要消极。</a:t>
            </a:r>
            <a:endParaRPr lang="en-US" sz="3200" b="1" dirty="0" smtClean="0">
              <a:solidFill>
                <a:schemeClr val="tx2">
                  <a:lumMod val="50000"/>
                </a:schemeClr>
              </a:solidFill>
              <a:effectLst>
                <a:outerShdw blurRad="38100" dist="38100" dir="2700000" algn="tl">
                  <a:srgbClr val="000000">
                    <a:alpha val="43137"/>
                  </a:srgbClr>
                </a:outerShdw>
              </a:effectLst>
            </a:endParaRPr>
          </a:p>
          <a:p>
            <a:pPr marL="522288" indent="-65088">
              <a:buFont typeface="Arial" charset="0"/>
              <a:buChar char="•"/>
            </a:pPr>
            <a:r>
              <a:rPr lang="en-US" sz="2000" b="1" dirty="0" smtClean="0">
                <a:effectLst>
                  <a:outerShdw blurRad="38100" dist="38100" dir="2700000" algn="tl">
                    <a:srgbClr val="000000">
                      <a:alpha val="43137"/>
                    </a:srgbClr>
                  </a:outerShdw>
                </a:effectLst>
              </a:rPr>
              <a:t>BE POSITIVE, NOT NEGATIVE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 calcmode="lin" valueType="num">
                                      <p:cBhvr additive="base">
                                        <p:cTn id="37" dur="500" fill="hold"/>
                                        <p:tgtEl>
                                          <p:spTgt spid="4">
                                            <p:txEl>
                                              <p:pRg st="9" end="9"/>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9" end="9"/>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anim calcmode="lin" valueType="num">
                                      <p:cBhvr additive="base">
                                        <p:cTn id="41" dur="500" fill="hold"/>
                                        <p:tgtEl>
                                          <p:spTgt spid="4">
                                            <p:txEl>
                                              <p:pRg st="10" end="1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anim calcmode="lin" valueType="num">
                                      <p:cBhvr additive="base">
                                        <p:cTn id="47" dur="500" fill="hold"/>
                                        <p:tgtEl>
                                          <p:spTgt spid="4">
                                            <p:txEl>
                                              <p:pRg st="12" end="12"/>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
                                            <p:txEl>
                                              <p:pRg st="12" end="12"/>
                                            </p:txEl>
                                          </p:spTgt>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4">
                                            <p:txEl>
                                              <p:pRg st="13" end="13"/>
                                            </p:txEl>
                                          </p:spTgt>
                                        </p:tgtEl>
                                        <p:attrNameLst>
                                          <p:attrName>style.visibility</p:attrName>
                                        </p:attrNameLst>
                                      </p:cBhvr>
                                      <p:to>
                                        <p:strVal val="visible"/>
                                      </p:to>
                                    </p:set>
                                    <p:anim calcmode="lin" valueType="num">
                                      <p:cBhvr additive="base">
                                        <p:cTn id="51" dur="500" fill="hold"/>
                                        <p:tgtEl>
                                          <p:spTgt spid="4">
                                            <p:txEl>
                                              <p:pRg st="13" end="13"/>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4">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style>
          <a:lnRef idx="0">
            <a:schemeClr val="accent1"/>
          </a:lnRef>
          <a:fillRef idx="3">
            <a:schemeClr val="accent1"/>
          </a:fillRef>
          <a:effectRef idx="3">
            <a:schemeClr val="accent1"/>
          </a:effectRef>
          <a:fontRef idx="minor">
            <a:schemeClr val="lt1"/>
          </a:fontRef>
        </p:style>
        <p:txBody>
          <a:bodyPr>
            <a:noAutofit/>
          </a:bodyPr>
          <a:lstStyle/>
          <a:p>
            <a:r>
              <a:rPr lang="zh-CN" altLang="en-US" sz="8000" b="1" dirty="0" smtClean="0">
                <a:ln>
                  <a:solidFill>
                    <a:sysClr val="windowText" lastClr="000000"/>
                  </a:solidFill>
                </a:ln>
                <a:solidFill>
                  <a:srgbClr val="FFFF00"/>
                </a:solidFill>
                <a:effectLst>
                  <a:outerShdw blurRad="38100" dist="38100" dir="2700000" algn="tl">
                    <a:srgbClr val="000000">
                      <a:alpha val="43137"/>
                    </a:srgbClr>
                  </a:outerShdw>
                </a:effectLst>
              </a:rPr>
              <a:t>体</a:t>
            </a:r>
            <a:r>
              <a:rPr lang="en-US" altLang="zh-CN" sz="8000" b="1" dirty="0" smtClean="0">
                <a:ln>
                  <a:solidFill>
                    <a:sysClr val="windowText" lastClr="000000"/>
                  </a:solidFill>
                </a:ln>
                <a:solidFill>
                  <a:srgbClr val="FFFF00"/>
                </a:solidFill>
                <a:effectLst>
                  <a:outerShdw blurRad="38100" dist="38100" dir="2700000" algn="tl">
                    <a:srgbClr val="000000">
                      <a:alpha val="43137"/>
                    </a:srgbClr>
                  </a:outerShdw>
                </a:effectLst>
              </a:rPr>
              <a:t>:</a:t>
            </a:r>
            <a:r>
              <a:rPr lang="zh-CN" altLang="en-US" sz="8000" b="1" dirty="0" smtClean="0">
                <a:ln>
                  <a:solidFill>
                    <a:sysClr val="windowText" lastClr="000000"/>
                  </a:solidFill>
                </a:ln>
                <a:solidFill>
                  <a:srgbClr val="FFFF00"/>
                </a:solidFill>
                <a:effectLst>
                  <a:outerShdw blurRad="38100" dist="38100" dir="2700000" algn="tl">
                    <a:srgbClr val="000000">
                      <a:alpha val="43137"/>
                    </a:srgbClr>
                  </a:outerShdw>
                </a:effectLst>
              </a:rPr>
              <a:t>物质需求</a:t>
            </a:r>
            <a:endParaRPr lang="en-US" sz="8000" b="1" dirty="0">
              <a:ln>
                <a:solidFill>
                  <a:sysClr val="windowText" lastClr="000000"/>
                </a:solidFill>
              </a:ln>
              <a:solidFill>
                <a:srgbClr val="FFFF00"/>
              </a:solidFill>
              <a:effectLst>
                <a:outerShdw blurRad="38100" dist="38100" dir="2700000" algn="tl">
                  <a:srgbClr val="000000">
                    <a:alpha val="43137"/>
                  </a:srgbClr>
                </a:outerShdw>
              </a:effectLst>
            </a:endParaRPr>
          </a:p>
        </p:txBody>
      </p:sp>
      <p:sp>
        <p:nvSpPr>
          <p:cNvPr id="3" name="Title 1"/>
          <p:cNvSpPr txBox="1">
            <a:spLocks/>
          </p:cNvSpPr>
          <p:nvPr/>
        </p:nvSpPr>
        <p:spPr>
          <a:xfrm>
            <a:off x="0" y="6400800"/>
            <a:ext cx="9144000" cy="4572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normalizeH="0" baseline="0" noProof="0" dirty="0" smtClean="0">
                <a:solidFill>
                  <a:schemeClr val="tx1"/>
                </a:solidFill>
                <a:effectLst>
                  <a:outerShdw blurRad="38100" dist="38100" dir="2700000" algn="tl">
                    <a:srgbClr val="000000">
                      <a:alpha val="43137"/>
                    </a:srgbClr>
                  </a:outerShdw>
                </a:effectLst>
                <a:uLnTx/>
                <a:uFillTx/>
                <a:latin typeface="+mn-lt"/>
                <a:ea typeface="+mn-ea"/>
                <a:cs typeface="+mn-cs"/>
              </a:rPr>
              <a:t>STRENGTH: PHYSICAL NEEDS</a:t>
            </a:r>
            <a:endParaRPr kumimoji="0" lang="en-US" sz="3200" b="1" i="0" u="none" strike="noStrike" kern="1200" normalizeH="0" baseline="0" noProof="0" dirty="0">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4" name="TextBox 3"/>
          <p:cNvSpPr txBox="1"/>
          <p:nvPr/>
        </p:nvSpPr>
        <p:spPr>
          <a:xfrm>
            <a:off x="0" y="1371600"/>
            <a:ext cx="8991600" cy="5016758"/>
          </a:xfrm>
          <a:prstGeom prst="rect">
            <a:avLst/>
          </a:prstGeom>
          <a:noFill/>
        </p:spPr>
        <p:txBody>
          <a:bodyPr wrap="square" rtlCol="0">
            <a:spAutoFit/>
          </a:bodyPr>
          <a:lstStyle/>
          <a:p>
            <a:pPr marL="114300"/>
            <a:r>
              <a:rPr lang="zh-CN" altLang="en-US" sz="3200" b="1" dirty="0" smtClean="0">
                <a:solidFill>
                  <a:schemeClr val="tx2">
                    <a:lumMod val="50000"/>
                  </a:schemeClr>
                </a:solidFill>
                <a:effectLst>
                  <a:outerShdw blurRad="38100" dist="38100" dir="2700000" algn="tl">
                    <a:srgbClr val="000000">
                      <a:alpha val="43137"/>
                    </a:srgbClr>
                  </a:outerShdw>
                </a:effectLst>
              </a:rPr>
              <a:t>给丈夫提供三餐和整洁的家居环境</a:t>
            </a:r>
            <a:endParaRPr lang="en-US" sz="3200" b="1" dirty="0" smtClean="0">
              <a:solidFill>
                <a:schemeClr val="tx2">
                  <a:lumMod val="50000"/>
                </a:schemeClr>
              </a:solidFill>
              <a:effectLst>
                <a:outerShdw blurRad="38100" dist="38100" dir="2700000" algn="tl">
                  <a:srgbClr val="000000">
                    <a:alpha val="43137"/>
                  </a:srgbClr>
                </a:outerShdw>
              </a:effectLst>
            </a:endParaRPr>
          </a:p>
          <a:p>
            <a:pPr marL="522288" indent="-65088">
              <a:buFont typeface="Arial" charset="0"/>
              <a:buChar char="•"/>
            </a:pPr>
            <a:r>
              <a:rPr lang="en-US" sz="2000" b="1" dirty="0" smtClean="0">
                <a:effectLst>
                  <a:outerShdw blurRad="38100" dist="38100" dir="2700000" algn="tl">
                    <a:srgbClr val="000000">
                      <a:alpha val="43137"/>
                    </a:srgbClr>
                  </a:outerShdw>
                </a:effectLst>
              </a:rPr>
              <a:t> PROVIDE MEALS AND A CLEAN HOME ENVIRONMENT</a:t>
            </a:r>
          </a:p>
          <a:p>
            <a:pPr marL="522288" indent="-65088">
              <a:buFont typeface="Arial" charset="0"/>
              <a:buChar char="•"/>
            </a:pPr>
            <a:endParaRPr lang="en-US" sz="2000" b="1" dirty="0" smtClean="0">
              <a:effectLst>
                <a:outerShdw blurRad="38100" dist="38100" dir="2700000" algn="tl">
                  <a:srgbClr val="000000">
                    <a:alpha val="43137"/>
                  </a:srgbClr>
                </a:outerShdw>
              </a:effectLst>
            </a:endParaRPr>
          </a:p>
          <a:p>
            <a:pPr marL="114300"/>
            <a:r>
              <a:rPr lang="zh-CN" altLang="en-US" sz="3200" b="1" dirty="0" smtClean="0">
                <a:solidFill>
                  <a:schemeClr val="tx2">
                    <a:lumMod val="50000"/>
                  </a:schemeClr>
                </a:solidFill>
                <a:effectLst>
                  <a:outerShdw blurRad="38100" dist="38100" dir="2700000" algn="tl">
                    <a:srgbClr val="000000">
                      <a:alpha val="43137"/>
                    </a:srgbClr>
                  </a:outerShdw>
                </a:effectLst>
              </a:rPr>
              <a:t>帮助留意他的健康需求</a:t>
            </a:r>
            <a:endParaRPr lang="en-US" sz="3200" b="1" dirty="0" smtClean="0">
              <a:solidFill>
                <a:schemeClr val="tx2">
                  <a:lumMod val="50000"/>
                </a:schemeClr>
              </a:solidFill>
              <a:effectLst>
                <a:outerShdw blurRad="38100" dist="38100" dir="2700000" algn="tl">
                  <a:srgbClr val="000000">
                    <a:alpha val="43137"/>
                  </a:srgbClr>
                </a:outerShdw>
              </a:effectLst>
            </a:endParaRPr>
          </a:p>
          <a:p>
            <a:pPr marL="522288" indent="-65088">
              <a:buFont typeface="Arial" charset="0"/>
              <a:buChar char="•"/>
            </a:pPr>
            <a:r>
              <a:rPr lang="en-US" sz="2000" b="1" dirty="0" smtClean="0">
                <a:effectLst>
                  <a:outerShdw blurRad="38100" dist="38100" dir="2700000" algn="tl">
                    <a:srgbClr val="000000">
                      <a:alpha val="43137"/>
                    </a:srgbClr>
                  </a:outerShdw>
                </a:effectLst>
              </a:rPr>
              <a:t> HELP HIM KEEP AN EYE ON HIS HEALTH NEEDS</a:t>
            </a:r>
          </a:p>
          <a:p>
            <a:pPr marL="522288" indent="-65088">
              <a:buFont typeface="Arial" charset="0"/>
              <a:buChar char="•"/>
            </a:pPr>
            <a:endParaRPr lang="en-US" sz="2000" b="1" dirty="0" smtClean="0">
              <a:effectLst>
                <a:outerShdw blurRad="38100" dist="38100" dir="2700000" algn="tl">
                  <a:srgbClr val="000000">
                    <a:alpha val="43137"/>
                  </a:srgbClr>
                </a:outerShdw>
              </a:effectLst>
            </a:endParaRPr>
          </a:p>
          <a:p>
            <a:pPr marL="114300"/>
            <a:r>
              <a:rPr lang="zh-CN" altLang="en-US" sz="3200" b="1" dirty="0" smtClean="0">
                <a:solidFill>
                  <a:schemeClr val="tx2">
                    <a:lumMod val="50000"/>
                  </a:schemeClr>
                </a:solidFill>
                <a:effectLst>
                  <a:outerShdw blurRad="38100" dist="38100" dir="2700000" algn="tl">
                    <a:srgbClr val="000000">
                      <a:alpha val="43137"/>
                    </a:srgbClr>
                  </a:outerShdw>
                </a:effectLst>
              </a:rPr>
              <a:t>意识到他的性需求是正当的</a:t>
            </a:r>
            <a:r>
              <a:rPr lang="en-US" altLang="zh-CN" sz="3200" b="1" dirty="0" smtClean="0">
                <a:solidFill>
                  <a:schemeClr val="tx2">
                    <a:lumMod val="50000"/>
                  </a:schemeClr>
                </a:solidFill>
                <a:effectLst>
                  <a:outerShdw blurRad="38100" dist="38100" dir="2700000" algn="tl">
                    <a:srgbClr val="000000">
                      <a:alpha val="43137"/>
                    </a:srgbClr>
                  </a:outerShdw>
                </a:effectLst>
              </a:rPr>
              <a:t>(</a:t>
            </a:r>
            <a:r>
              <a:rPr lang="zh-CN" altLang="en-US" sz="3200" b="1" dirty="0" smtClean="0">
                <a:solidFill>
                  <a:schemeClr val="tx2">
                    <a:lumMod val="50000"/>
                  </a:schemeClr>
                </a:solidFill>
                <a:effectLst>
                  <a:outerShdw blurRad="38100" dist="38100" dir="2700000" algn="tl">
                    <a:srgbClr val="000000">
                      <a:alpha val="43137"/>
                    </a:srgbClr>
                  </a:outerShdw>
                </a:effectLst>
              </a:rPr>
              <a:t>即使他的需求多于你的</a:t>
            </a:r>
            <a:r>
              <a:rPr lang="en-US" altLang="zh-CN" sz="3200" b="1" dirty="0" smtClean="0">
                <a:solidFill>
                  <a:schemeClr val="tx2">
                    <a:lumMod val="50000"/>
                  </a:schemeClr>
                </a:solidFill>
                <a:effectLst>
                  <a:outerShdw blurRad="38100" dist="38100" dir="2700000" algn="tl">
                    <a:srgbClr val="000000">
                      <a:alpha val="43137"/>
                    </a:srgbClr>
                  </a:outerShdw>
                </a:effectLst>
              </a:rPr>
              <a:t>), </a:t>
            </a:r>
            <a:r>
              <a:rPr lang="zh-CN" altLang="en-US" sz="3200" b="1" dirty="0" smtClean="0">
                <a:solidFill>
                  <a:schemeClr val="tx2">
                    <a:lumMod val="50000"/>
                  </a:schemeClr>
                </a:solidFill>
                <a:effectLst>
                  <a:outerShdw blurRad="38100" dist="38100" dir="2700000" algn="tl">
                    <a:srgbClr val="000000">
                      <a:alpha val="43137"/>
                    </a:srgbClr>
                  </a:outerShdw>
                </a:effectLst>
              </a:rPr>
              <a:t>尝试着去满足这些需求</a:t>
            </a:r>
            <a:r>
              <a:rPr lang="en-US" altLang="zh-CN" sz="3200" b="1" dirty="0" smtClean="0">
                <a:solidFill>
                  <a:schemeClr val="tx2">
                    <a:lumMod val="50000"/>
                  </a:schemeClr>
                </a:solidFill>
                <a:effectLst>
                  <a:outerShdw blurRad="38100" dist="38100" dir="2700000" algn="tl">
                    <a:srgbClr val="000000">
                      <a:alpha val="43137"/>
                    </a:srgbClr>
                  </a:outerShdw>
                </a:effectLst>
              </a:rPr>
              <a:t>.</a:t>
            </a:r>
            <a:endParaRPr lang="en-US" sz="3200" b="1" dirty="0" smtClean="0">
              <a:solidFill>
                <a:schemeClr val="tx2">
                  <a:lumMod val="50000"/>
                </a:schemeClr>
              </a:solidFill>
              <a:effectLst>
                <a:outerShdw blurRad="38100" dist="38100" dir="2700000" algn="tl">
                  <a:srgbClr val="000000">
                    <a:alpha val="43137"/>
                  </a:srgbClr>
                </a:outerShdw>
              </a:effectLst>
            </a:endParaRPr>
          </a:p>
          <a:p>
            <a:pPr marL="522288" indent="-65088">
              <a:buFont typeface="Arial" charset="0"/>
              <a:buChar char="•"/>
            </a:pPr>
            <a:r>
              <a:rPr lang="en-US" sz="2000" b="1" dirty="0" smtClean="0">
                <a:effectLst>
                  <a:outerShdw blurRad="38100" dist="38100" dir="2700000" algn="tl">
                    <a:srgbClr val="000000">
                      <a:alpha val="43137"/>
                    </a:srgbClr>
                  </a:outerShdw>
                </a:effectLst>
              </a:rPr>
              <a:t> RECOGNIZE THAT HIS SEXUAL NEEDS ARE VALID (EVEN IF THEY ARE GREATER THAN YOURS) AND ATTEMPT TO MEET HIS NEEDS</a:t>
            </a:r>
          </a:p>
          <a:p>
            <a:pPr marL="522288" indent="-65088">
              <a:buFont typeface="Arial" charset="0"/>
              <a:buChar char="•"/>
            </a:pPr>
            <a:endParaRPr lang="en-US" sz="2000" b="1" dirty="0" smtClean="0">
              <a:effectLst>
                <a:outerShdw blurRad="38100" dist="38100" dir="2700000" algn="tl">
                  <a:srgbClr val="000000">
                    <a:alpha val="43137"/>
                  </a:srgbClr>
                </a:outerShdw>
              </a:effectLst>
            </a:endParaRPr>
          </a:p>
          <a:p>
            <a:pPr marL="114300"/>
            <a:r>
              <a:rPr lang="zh-CN" altLang="en-US" sz="3200" b="1" dirty="0" smtClean="0">
                <a:solidFill>
                  <a:schemeClr val="tx2">
                    <a:lumMod val="50000"/>
                  </a:schemeClr>
                </a:solidFill>
                <a:effectLst>
                  <a:outerShdw blurRad="38100" dist="38100" dir="2700000" algn="tl">
                    <a:srgbClr val="000000">
                      <a:alpha val="43137"/>
                    </a:srgbClr>
                  </a:outerShdw>
                </a:effectLst>
              </a:rPr>
              <a:t>提供一个没有唠叨抱怨的环境</a:t>
            </a:r>
            <a:r>
              <a:rPr lang="en-US" altLang="zh-CN" sz="3200" b="1" dirty="0" smtClean="0">
                <a:solidFill>
                  <a:schemeClr val="tx2">
                    <a:lumMod val="50000"/>
                  </a:schemeClr>
                </a:solidFill>
                <a:effectLst>
                  <a:outerShdw blurRad="38100" dist="38100" dir="2700000" algn="tl">
                    <a:srgbClr val="000000">
                      <a:alpha val="43137"/>
                    </a:srgbClr>
                  </a:outerShdw>
                </a:effectLst>
              </a:rPr>
              <a:t>.</a:t>
            </a:r>
            <a:endParaRPr lang="en-US" sz="3200" b="1" dirty="0" smtClean="0">
              <a:solidFill>
                <a:schemeClr val="tx2">
                  <a:lumMod val="50000"/>
                </a:schemeClr>
              </a:solidFill>
              <a:effectLst>
                <a:outerShdw blurRad="38100" dist="38100" dir="2700000" algn="tl">
                  <a:srgbClr val="000000">
                    <a:alpha val="43137"/>
                  </a:srgbClr>
                </a:outerShdw>
              </a:effectLst>
            </a:endParaRPr>
          </a:p>
          <a:p>
            <a:pPr marL="522288" indent="-65088">
              <a:buFont typeface="Arial" charset="0"/>
              <a:buChar char="•"/>
            </a:pPr>
            <a:r>
              <a:rPr lang="en-US" sz="2000" b="1" dirty="0" smtClean="0">
                <a:effectLst>
                  <a:outerShdw blurRad="38100" dist="38100" dir="2700000" algn="tl">
                    <a:srgbClr val="000000">
                      <a:alpha val="43137"/>
                    </a:srgbClr>
                  </a:outerShdw>
                </a:effectLst>
              </a:rPr>
              <a:t> PROVIDE A NAGGING-FREE ENVIRONMENT</a:t>
            </a:r>
          </a:p>
        </p:txBody>
      </p:sp>
      <p:pic>
        <p:nvPicPr>
          <p:cNvPr id="5" name="Picture 4" descr="johnnybravo01.gif"/>
          <p:cNvPicPr>
            <a:picLocks noChangeAspect="1"/>
          </p:cNvPicPr>
          <p:nvPr/>
        </p:nvPicPr>
        <p:blipFill>
          <a:blip r:embed="rId2" cstate="print"/>
          <a:stretch>
            <a:fillRect/>
          </a:stretch>
        </p:blipFill>
        <p:spPr>
          <a:xfrm>
            <a:off x="6705600" y="4154838"/>
            <a:ext cx="2438400" cy="21077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 calcmode="lin" valueType="num">
                                      <p:cBhvr additive="base">
                                        <p:cTn id="37" dur="500" fill="hold"/>
                                        <p:tgtEl>
                                          <p:spTgt spid="4">
                                            <p:txEl>
                                              <p:pRg st="9" end="9"/>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9" end="9"/>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anim calcmode="lin" valueType="num">
                                      <p:cBhvr additive="base">
                                        <p:cTn id="41" dur="500" fill="hold"/>
                                        <p:tgtEl>
                                          <p:spTgt spid="4">
                                            <p:txEl>
                                              <p:pRg st="10" end="1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47800"/>
            <a:ext cx="9144000" cy="4401205"/>
          </a:xfrm>
          <a:prstGeom prst="rect">
            <a:avLst/>
          </a:prstGeom>
          <a:noFill/>
        </p:spPr>
        <p:txBody>
          <a:bodyPr wrap="square" rtlCol="0">
            <a:spAutoFit/>
          </a:bodyPr>
          <a:lstStyle/>
          <a:p>
            <a:pPr marL="685800" lvl="1" indent="-685800">
              <a:buFont typeface="Wingdings" pitchFamily="2" charset="2"/>
              <a:buChar char="q"/>
            </a:pPr>
            <a:r>
              <a:rPr lang="zh-CN" altLang="en-US" sz="4000" b="1" dirty="0" smtClean="0">
                <a:solidFill>
                  <a:srgbClr val="C00000"/>
                </a:solidFill>
                <a:effectLst>
                  <a:outerShdw blurRad="38100" dist="38100" dir="2700000" algn="tl">
                    <a:srgbClr val="000000">
                      <a:alpha val="43137"/>
                    </a:srgbClr>
                  </a:outerShdw>
                </a:effectLst>
              </a:rPr>
              <a:t>“智慧之妻建造家室，</a:t>
            </a:r>
            <a:endParaRPr lang="en-US" altLang="zh-CN" sz="4000" b="1" dirty="0" smtClean="0">
              <a:solidFill>
                <a:srgbClr val="C00000"/>
              </a:solidFill>
              <a:effectLst>
                <a:outerShdw blurRad="38100" dist="38100" dir="2700000" algn="tl">
                  <a:srgbClr val="000000">
                    <a:alpha val="43137"/>
                  </a:srgbClr>
                </a:outerShdw>
              </a:effectLst>
            </a:endParaRPr>
          </a:p>
          <a:p>
            <a:pPr marL="685800" lvl="1" indent="-685800"/>
            <a:r>
              <a:rPr lang="en-US" altLang="zh-CN" sz="4000" b="1" dirty="0" smtClean="0">
                <a:solidFill>
                  <a:srgbClr val="C00000"/>
                </a:solidFill>
                <a:effectLst>
                  <a:outerShdw blurRad="38100" dist="38100" dir="2700000" algn="tl">
                    <a:srgbClr val="000000">
                      <a:alpha val="43137"/>
                    </a:srgbClr>
                  </a:outerShdw>
                </a:effectLst>
              </a:rPr>
              <a:t>           </a:t>
            </a:r>
            <a:r>
              <a:rPr lang="zh-CN" altLang="en-US" sz="4000" b="1" dirty="0" smtClean="0">
                <a:solidFill>
                  <a:srgbClr val="C00000"/>
                </a:solidFill>
                <a:effectLst>
                  <a:outerShdw blurRad="38100" dist="38100" dir="2700000" algn="tl">
                    <a:srgbClr val="000000">
                      <a:alpha val="43137"/>
                    </a:srgbClr>
                  </a:outerShdw>
                </a:effectLst>
              </a:rPr>
              <a:t>愚蠢之妻亲手拆毁</a:t>
            </a:r>
            <a:r>
              <a:rPr lang="en-US" altLang="zh-CN" sz="4000" b="1" dirty="0" smtClean="0">
                <a:solidFill>
                  <a:srgbClr val="C00000"/>
                </a:solidFill>
                <a:effectLst>
                  <a:outerShdw blurRad="38100" dist="38100" dir="2700000" algn="tl">
                    <a:srgbClr val="000000">
                      <a:alpha val="43137"/>
                    </a:srgbClr>
                  </a:outerShdw>
                </a:effectLst>
              </a:rPr>
              <a:t>.”</a:t>
            </a:r>
            <a:endParaRPr lang="en-US" sz="4000" b="1" dirty="0" smtClean="0">
              <a:solidFill>
                <a:srgbClr val="C00000"/>
              </a:solidFill>
              <a:effectLst>
                <a:outerShdw blurRad="38100" dist="38100" dir="2700000" algn="tl">
                  <a:srgbClr val="000000">
                    <a:alpha val="43137"/>
                  </a:srgbClr>
                </a:outerShdw>
              </a:effectLst>
            </a:endParaRPr>
          </a:p>
          <a:p>
            <a:pPr marL="746125" lvl="1" indent="-288925">
              <a:buFont typeface="Wingdings" pitchFamily="2" charset="2"/>
              <a:buChar char="§"/>
            </a:pPr>
            <a:r>
              <a:rPr lang="en-US" sz="2400" dirty="0" smtClean="0"/>
              <a:t>(14:1) “The wise woman builds her house                                        but with her own hands the foolish one tears hers down”</a:t>
            </a:r>
            <a:endParaRPr lang="en-US" sz="2400" i="1" dirty="0" smtClean="0">
              <a:latin typeface="Arial Narrow" pitchFamily="34" charset="0"/>
            </a:endParaRPr>
          </a:p>
          <a:p>
            <a:pPr marL="746125" lvl="1" indent="-288925">
              <a:buFont typeface="Wingdings" pitchFamily="2" charset="2"/>
              <a:buChar char="§"/>
            </a:pPr>
            <a:endParaRPr lang="en-US" sz="2400" i="1" dirty="0" smtClean="0">
              <a:latin typeface="Arial Narrow" pitchFamily="34" charset="0"/>
            </a:endParaRPr>
          </a:p>
          <a:p>
            <a:pPr marL="579438" lvl="1" indent="-579438">
              <a:buFont typeface="Wingdings" pitchFamily="2" charset="2"/>
              <a:buChar char="q"/>
            </a:pPr>
            <a:r>
              <a:rPr lang="zh-CN" altLang="en-US" sz="4000" b="1" dirty="0" smtClean="0">
                <a:solidFill>
                  <a:srgbClr val="C00000"/>
                </a:solidFill>
                <a:effectLst>
                  <a:outerShdw blurRad="38100" dist="38100" dir="2700000" algn="tl">
                    <a:srgbClr val="000000">
                      <a:alpha val="43137"/>
                    </a:srgbClr>
                  </a:outerShdw>
                </a:effectLst>
              </a:rPr>
              <a:t>“淑善之妻是丈夫头上的冠冕，        贻羞之妇，如同丈夫骨中的朽烂</a:t>
            </a:r>
            <a:r>
              <a:rPr lang="en-US" altLang="zh-CN" sz="4000" b="1" dirty="0" smtClean="0">
                <a:solidFill>
                  <a:srgbClr val="C00000"/>
                </a:solidFill>
                <a:effectLst>
                  <a:outerShdw blurRad="38100" dist="38100" dir="2700000" algn="tl">
                    <a:srgbClr val="000000">
                      <a:alpha val="43137"/>
                    </a:srgbClr>
                  </a:outerShdw>
                </a:effectLst>
              </a:rPr>
              <a:t>.”</a:t>
            </a:r>
            <a:endParaRPr lang="en-US" sz="4000" b="1" dirty="0" smtClean="0">
              <a:solidFill>
                <a:srgbClr val="C00000"/>
              </a:solidFill>
              <a:effectLst>
                <a:outerShdw blurRad="38100" dist="38100" dir="2700000" algn="tl">
                  <a:srgbClr val="000000">
                    <a:alpha val="43137"/>
                  </a:srgbClr>
                </a:outerShdw>
              </a:effectLst>
            </a:endParaRPr>
          </a:p>
          <a:p>
            <a:pPr marL="746125" lvl="1" indent="-288925">
              <a:buFont typeface="Wingdings" pitchFamily="2" charset="2"/>
              <a:buChar char="§"/>
            </a:pPr>
            <a:r>
              <a:rPr lang="en-US" sz="2400" dirty="0" smtClean="0"/>
              <a:t>(12:4) A wife of noble character is her husband’s crown,                  but a disgraceful wife is like decay in his bones.</a:t>
            </a:r>
          </a:p>
        </p:txBody>
      </p:sp>
      <p:sp>
        <p:nvSpPr>
          <p:cNvPr id="2" name="Title 1"/>
          <p:cNvSpPr txBox="1">
            <a:spLocks/>
          </p:cNvSpPr>
          <p:nvPr/>
        </p:nvSpPr>
        <p:spPr>
          <a:xfrm>
            <a:off x="0" y="0"/>
            <a:ext cx="9144000" cy="914400"/>
          </a:xfrm>
          <a:prstGeom prst="rect">
            <a:avLst/>
          </a:prstGeom>
          <a:solidFill>
            <a:schemeClr val="accent5">
              <a:lumMod val="50000"/>
            </a:schemeClr>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6000" b="1"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Black" pitchFamily="34" charset="0"/>
                <a:ea typeface="+mn-ea"/>
                <a:cs typeface="+mn-cs"/>
              </a:rPr>
              <a:t>箴言里智愚两种妻的对照</a:t>
            </a:r>
            <a:endParaRPr kumimoji="0" lang="en-US" sz="6000" b="1"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Black" pitchFamily="34" charset="0"/>
              <a:ea typeface="+mn-ea"/>
              <a:cs typeface="+mn-cs"/>
            </a:endParaRPr>
          </a:p>
        </p:txBody>
      </p:sp>
      <p:sp>
        <p:nvSpPr>
          <p:cNvPr id="3" name="Title 1"/>
          <p:cNvSpPr txBox="1">
            <a:spLocks/>
          </p:cNvSpPr>
          <p:nvPr/>
        </p:nvSpPr>
        <p:spPr>
          <a:xfrm>
            <a:off x="0" y="6324600"/>
            <a:ext cx="9144000" cy="533400"/>
          </a:xfrm>
          <a:prstGeom prst="rect">
            <a:avLst/>
          </a:prstGeom>
          <a:solidFill>
            <a:schemeClr val="accent5">
              <a:lumMod val="50000"/>
            </a:schemeClr>
          </a:solidFill>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solidFill>
                    <a:sysClr val="windowText" lastClr="000000"/>
                  </a:solidFill>
                </a:ln>
                <a:solidFill>
                  <a:schemeClr val="bg1"/>
                </a:solidFill>
                <a:effectLst/>
                <a:uLnTx/>
                <a:uFillTx/>
                <a:latin typeface="Arial Black" pitchFamily="34" charset="0"/>
                <a:ea typeface="+mn-ea"/>
                <a:cs typeface="+mn-cs"/>
              </a:rPr>
              <a:t>CONTRASTING WISE &amp; FOOLISH WIVES</a:t>
            </a:r>
            <a:endParaRPr kumimoji="0" lang="en-US" sz="2800" b="0" i="0" u="none" strike="noStrike" kern="1200" cap="none" spc="0" normalizeH="0" baseline="0" noProof="0" dirty="0">
              <a:ln>
                <a:solidFill>
                  <a:sysClr val="windowText" lastClr="000000"/>
                </a:solidFill>
              </a:ln>
              <a:solidFill>
                <a:schemeClr val="bg1"/>
              </a:solidFill>
              <a:effectLst/>
              <a:uLnTx/>
              <a:uFillTx/>
              <a:latin typeface="Arial Black" pitchFamily="34" charset="0"/>
              <a:ea typeface="+mn-ea"/>
              <a:cs typeface="+mn-cs"/>
            </a:endParaRPr>
          </a:p>
        </p:txBody>
      </p:sp>
      <p:pic>
        <p:nvPicPr>
          <p:cNvPr id="4098" name="Picture 2" descr="http://www.cultural-china.com/chinaWH/upload/chunzhuangnei1.jpg"/>
          <p:cNvPicPr>
            <a:picLocks noChangeAspect="1" noChangeArrowheads="1"/>
          </p:cNvPicPr>
          <p:nvPr/>
        </p:nvPicPr>
        <p:blipFill>
          <a:blip r:embed="rId2" cstate="print"/>
          <a:srcRect/>
          <a:stretch>
            <a:fillRect/>
          </a:stretch>
        </p:blipFill>
        <p:spPr bwMode="auto">
          <a:xfrm>
            <a:off x="6858000" y="1143000"/>
            <a:ext cx="1500188" cy="16240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6300022.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p:nvPr/>
        </p:nvSpPr>
        <p:spPr>
          <a:xfrm>
            <a:off x="0" y="6172200"/>
            <a:ext cx="9144000" cy="6858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b="1" dirty="0" smtClean="0">
                <a:solidFill>
                  <a:srgbClr val="C00000"/>
                </a:solidFill>
                <a:effectLst>
                  <a:outerShdw blurRad="38100" dist="38100" dir="2700000" algn="tl">
                    <a:srgbClr val="000000">
                      <a:alpha val="43137"/>
                    </a:srgbClr>
                  </a:outerShdw>
                </a:effectLst>
                <a:latin typeface="Arial Narrow" pitchFamily="34" charset="0"/>
              </a:rPr>
              <a:t>What the Bible says about MARRIAGE</a:t>
            </a:r>
            <a:endParaRPr lang="en-US" sz="3200" b="1" dirty="0">
              <a:solidFill>
                <a:srgbClr val="C00000"/>
              </a:solidFill>
              <a:effectLst>
                <a:outerShdw blurRad="38100" dist="38100" dir="2700000" algn="tl">
                  <a:srgbClr val="000000">
                    <a:alpha val="43137"/>
                  </a:srgbClr>
                </a:outerShdw>
              </a:effectLst>
              <a:latin typeface="Arial Narrow" pitchFamily="34" charset="0"/>
            </a:endParaRPr>
          </a:p>
        </p:txBody>
      </p:sp>
      <p:sp>
        <p:nvSpPr>
          <p:cNvPr id="10" name="Rectangle 9"/>
          <p:cNvSpPr/>
          <p:nvPr/>
        </p:nvSpPr>
        <p:spPr>
          <a:xfrm>
            <a:off x="0" y="0"/>
            <a:ext cx="9144000" cy="14478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6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Narrow" pitchFamily="34" charset="0"/>
              </a:rPr>
              <a:t>圣经是如何说到婚姻的？</a:t>
            </a:r>
            <a:endParaRPr lang="en-US" sz="60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firstattachments.com/wp-content/uploads/2012/08/11951443-asian-father-w-baby-against-white.jpg"/>
          <p:cNvPicPr>
            <a:picLocks noChangeAspect="1" noChangeArrowheads="1"/>
          </p:cNvPicPr>
          <p:nvPr/>
        </p:nvPicPr>
        <p:blipFill>
          <a:blip r:embed="rId2" cstate="print"/>
          <a:srcRect/>
          <a:stretch>
            <a:fillRect/>
          </a:stretch>
        </p:blipFill>
        <p:spPr bwMode="auto">
          <a:xfrm>
            <a:off x="6019801" y="1643820"/>
            <a:ext cx="3124200" cy="4680781"/>
          </a:xfrm>
          <a:prstGeom prst="rect">
            <a:avLst/>
          </a:prstGeom>
          <a:noFill/>
        </p:spPr>
      </p:pic>
      <p:sp>
        <p:nvSpPr>
          <p:cNvPr id="4" name="TextBox 3"/>
          <p:cNvSpPr txBox="1"/>
          <p:nvPr/>
        </p:nvSpPr>
        <p:spPr>
          <a:xfrm>
            <a:off x="0" y="1219200"/>
            <a:ext cx="9144000" cy="4847481"/>
          </a:xfrm>
          <a:prstGeom prst="rect">
            <a:avLst/>
          </a:prstGeom>
          <a:noFill/>
        </p:spPr>
        <p:txBody>
          <a:bodyPr wrap="square" rtlCol="0">
            <a:spAutoFit/>
          </a:bodyPr>
          <a:lstStyle/>
          <a:p>
            <a:pPr>
              <a:buFont typeface="Wingdings" pitchFamily="2" charset="2"/>
              <a:buChar char="q"/>
            </a:pPr>
            <a:r>
              <a:rPr lang="zh-CN" altLang="en-US" sz="4000" b="1" dirty="0" smtClean="0">
                <a:solidFill>
                  <a:srgbClr val="C00000"/>
                </a:solidFill>
                <a:effectLst>
                  <a:outerShdw blurRad="38100" dist="38100" dir="2700000" algn="tl">
                    <a:srgbClr val="000000">
                      <a:alpha val="43137"/>
                    </a:srgbClr>
                  </a:outerShdw>
                </a:effectLst>
              </a:rPr>
              <a:t>蠢妻负面地影响她的家庭。</a:t>
            </a:r>
            <a:endParaRPr lang="en-US" sz="4000" b="1" dirty="0" smtClean="0">
              <a:solidFill>
                <a:srgbClr val="C00000"/>
              </a:solidFill>
              <a:effectLst>
                <a:outerShdw blurRad="38100" dist="38100" dir="2700000" algn="tl">
                  <a:srgbClr val="000000">
                    <a:alpha val="43137"/>
                  </a:srgbClr>
                </a:outerShdw>
              </a:effectLst>
            </a:endParaRPr>
          </a:p>
          <a:p>
            <a:pPr marL="746125" lvl="1" indent="-288925"/>
            <a:r>
              <a:rPr lang="zh-CN" altLang="en-US" sz="2400" b="1" i="1" dirty="0" smtClean="0">
                <a:latin typeface="Arial Narrow" pitchFamily="34" charset="0"/>
              </a:rPr>
              <a:t>箴</a:t>
            </a:r>
            <a:r>
              <a:rPr lang="en-US" altLang="zh-CN" sz="2400" b="1" i="1" dirty="0" smtClean="0">
                <a:latin typeface="Arial Narrow" pitchFamily="34" charset="0"/>
              </a:rPr>
              <a:t>14:1</a:t>
            </a:r>
            <a:r>
              <a:rPr lang="zh-CN" altLang="en-US" sz="2400" b="1" i="1" dirty="0" smtClean="0">
                <a:latin typeface="Arial Narrow" pitchFamily="34" charset="0"/>
              </a:rPr>
              <a:t>：</a:t>
            </a:r>
            <a:r>
              <a:rPr lang="zh-CN" altLang="en-US" sz="2400" b="1" i="1" dirty="0" smtClean="0"/>
              <a:t>“愚妻亲手拆毁家室</a:t>
            </a:r>
            <a:r>
              <a:rPr lang="en-US" sz="2400" b="1" i="1" dirty="0" smtClean="0"/>
              <a:t>.</a:t>
            </a:r>
            <a:r>
              <a:rPr lang="zh-CN" altLang="en-US" sz="2400" b="1" i="1" dirty="0" smtClean="0"/>
              <a:t>” </a:t>
            </a:r>
            <a:endParaRPr lang="en-US" sz="2400" b="1" i="1" dirty="0" smtClean="0">
              <a:latin typeface="Arial Narrow" pitchFamily="34" charset="0"/>
            </a:endParaRPr>
          </a:p>
          <a:p>
            <a:pPr marL="746125" lvl="1" indent="-288925"/>
            <a:endParaRPr lang="en-US" sz="1100" i="1" dirty="0" smtClean="0">
              <a:latin typeface="Arial Narrow" pitchFamily="34" charset="0"/>
            </a:endParaRPr>
          </a:p>
          <a:p>
            <a:pPr>
              <a:buFont typeface="Wingdings" pitchFamily="2" charset="2"/>
              <a:buChar char="q"/>
            </a:pPr>
            <a:r>
              <a:rPr lang="zh-CN" altLang="en-US" sz="4000" b="1" dirty="0" smtClean="0">
                <a:solidFill>
                  <a:srgbClr val="C00000"/>
                </a:solidFill>
                <a:effectLst>
                  <a:outerShdw blurRad="38100" dist="38100" dir="2700000" algn="tl">
                    <a:srgbClr val="000000">
                      <a:alpha val="43137"/>
                    </a:srgbClr>
                  </a:outerShdw>
                </a:effectLst>
              </a:rPr>
              <a:t>蠢妻使她丈夫蒙羞。</a:t>
            </a:r>
            <a:endParaRPr lang="en-US" sz="4000" b="1" dirty="0" smtClean="0">
              <a:solidFill>
                <a:srgbClr val="C00000"/>
              </a:solidFill>
              <a:effectLst>
                <a:outerShdw blurRad="38100" dist="38100" dir="2700000" algn="tl">
                  <a:srgbClr val="000000">
                    <a:alpha val="43137"/>
                  </a:srgbClr>
                </a:outerShdw>
              </a:effectLst>
            </a:endParaRPr>
          </a:p>
          <a:p>
            <a:pPr marL="746125" lvl="1" indent="-288925"/>
            <a:r>
              <a:rPr lang="zh-CN" altLang="en-US" sz="2400" i="1" dirty="0" smtClean="0">
                <a:latin typeface="Arial Narrow" pitchFamily="34" charset="0"/>
              </a:rPr>
              <a:t> </a:t>
            </a:r>
            <a:r>
              <a:rPr lang="zh-CN" altLang="en-US" sz="2400" b="1" i="1" dirty="0" smtClean="0">
                <a:latin typeface="Arial Narrow" pitchFamily="34" charset="0"/>
              </a:rPr>
              <a:t>箴</a:t>
            </a:r>
            <a:r>
              <a:rPr lang="en-US" altLang="zh-CN" sz="2400" b="1" i="1" dirty="0" smtClean="0">
                <a:latin typeface="Arial Narrow" pitchFamily="34" charset="0"/>
              </a:rPr>
              <a:t>12:4 : “</a:t>
            </a:r>
            <a:r>
              <a:rPr lang="zh-CN" altLang="en-US" sz="2400" b="1" i="1" dirty="0" smtClean="0">
                <a:latin typeface="Arial Narrow" pitchFamily="34" charset="0"/>
              </a:rPr>
              <a:t>贻羞之妇是丈夫骨中的朽烂</a:t>
            </a:r>
            <a:r>
              <a:rPr lang="en-US" altLang="zh-CN" sz="2400" b="1" i="1" dirty="0" smtClean="0">
                <a:latin typeface="Arial Narrow" pitchFamily="34" charset="0"/>
              </a:rPr>
              <a:t>.” </a:t>
            </a:r>
          </a:p>
          <a:p>
            <a:pPr marL="746125" lvl="1" indent="-288925"/>
            <a:r>
              <a:rPr lang="en-US" altLang="zh-CN" sz="2400" b="1" i="1" dirty="0" smtClean="0">
                <a:latin typeface="Arial Narrow" pitchFamily="34" charset="0"/>
              </a:rPr>
              <a:t> </a:t>
            </a:r>
            <a:r>
              <a:rPr lang="zh-CN" altLang="en-US" sz="2400" b="1" i="1" dirty="0" smtClean="0">
                <a:latin typeface="Arial Narrow" pitchFamily="34" charset="0"/>
              </a:rPr>
              <a:t>箴</a:t>
            </a:r>
            <a:r>
              <a:rPr lang="en-US" altLang="zh-CN" sz="2400" b="1" i="1" dirty="0" smtClean="0">
                <a:latin typeface="Arial Narrow" pitchFamily="34" charset="0"/>
              </a:rPr>
              <a:t>11:22:</a:t>
            </a:r>
            <a:r>
              <a:rPr lang="zh-CN" altLang="en-US" sz="2400" b="1" i="1" dirty="0" smtClean="0">
                <a:latin typeface="Arial Narrow" pitchFamily="34" charset="0"/>
              </a:rPr>
              <a:t>貌美而无见识的女人，恰如猪鼻子</a:t>
            </a:r>
            <a:endParaRPr lang="en-US" altLang="zh-CN" sz="2400" b="1" i="1" dirty="0" smtClean="0">
              <a:latin typeface="Arial Narrow" pitchFamily="34" charset="0"/>
            </a:endParaRPr>
          </a:p>
          <a:p>
            <a:pPr marL="746125" lvl="1" indent="-288925"/>
            <a:r>
              <a:rPr lang="zh-CN" altLang="en-US" sz="2400" b="1" i="1" dirty="0" smtClean="0">
                <a:latin typeface="Arial Narrow" pitchFamily="34" charset="0"/>
              </a:rPr>
              <a:t>带着金环。</a:t>
            </a:r>
            <a:endParaRPr lang="en-US" altLang="zh-CN" sz="2400" b="1" i="1" dirty="0" smtClean="0">
              <a:latin typeface="Arial Narrow" pitchFamily="34" charset="0"/>
            </a:endParaRPr>
          </a:p>
          <a:p>
            <a:pPr marL="746125" lvl="1" indent="-288925"/>
            <a:endParaRPr lang="zh-CN" altLang="en-US" sz="1000" i="1" dirty="0" smtClean="0">
              <a:latin typeface="Arial Narrow" pitchFamily="34" charset="0"/>
            </a:endParaRPr>
          </a:p>
          <a:p>
            <a:pPr>
              <a:buFont typeface="Wingdings" pitchFamily="2" charset="2"/>
              <a:buChar char="q"/>
            </a:pPr>
            <a:r>
              <a:rPr lang="zh-CN" altLang="en-US" sz="4000" b="1" dirty="0" smtClean="0">
                <a:solidFill>
                  <a:srgbClr val="C00000"/>
                </a:solidFill>
                <a:effectLst>
                  <a:outerShdw blurRad="38100" dist="38100" dir="2700000" algn="tl">
                    <a:srgbClr val="000000">
                      <a:alpha val="43137"/>
                    </a:srgbClr>
                  </a:outerShdw>
                </a:effectLst>
              </a:rPr>
              <a:t>蠢妻从不控制她的口舌。</a:t>
            </a:r>
            <a:endParaRPr lang="en-US" sz="4000" b="1" dirty="0" smtClean="0">
              <a:solidFill>
                <a:srgbClr val="C00000"/>
              </a:solidFill>
              <a:effectLst>
                <a:outerShdw blurRad="38100" dist="38100" dir="2700000" algn="tl">
                  <a:srgbClr val="000000">
                    <a:alpha val="43137"/>
                  </a:srgbClr>
                </a:outerShdw>
              </a:effectLst>
            </a:endParaRPr>
          </a:p>
          <a:p>
            <a:pPr marL="746125" lvl="1" indent="-288925">
              <a:buFont typeface="Wingdings" pitchFamily="2" charset="2"/>
              <a:buChar char="§"/>
            </a:pPr>
            <a:r>
              <a:rPr lang="zh-CN" altLang="en-US" sz="2400" b="1" i="1" dirty="0" smtClean="0">
                <a:latin typeface="Arial" pitchFamily="34" charset="0"/>
                <a:cs typeface="Arial" pitchFamily="34" charset="0"/>
              </a:rPr>
              <a:t>箴</a:t>
            </a:r>
            <a:r>
              <a:rPr lang="en-US" altLang="zh-CN" sz="2400" b="1" i="1" dirty="0" smtClean="0">
                <a:latin typeface="Arial" pitchFamily="34" charset="0"/>
                <a:cs typeface="Arial" pitchFamily="34" charset="0"/>
              </a:rPr>
              <a:t>9:13: </a:t>
            </a:r>
            <a:r>
              <a:rPr lang="en-US" sz="2400" b="1" i="1" dirty="0" smtClean="0"/>
              <a:t>“</a:t>
            </a:r>
            <a:r>
              <a:rPr lang="zh-CN" altLang="en-US" sz="2400" b="1" i="1" dirty="0" smtClean="0"/>
              <a:t>愚昧之妇喧嚣，庸愚，一无所知</a:t>
            </a:r>
            <a:r>
              <a:rPr lang="en-US" sz="2400" b="1" i="1" dirty="0" smtClean="0"/>
              <a:t>.”</a:t>
            </a:r>
          </a:p>
          <a:p>
            <a:pPr marL="746125" lvl="1" indent="-288925">
              <a:buFont typeface="Wingdings" pitchFamily="2" charset="2"/>
              <a:buChar char="§"/>
            </a:pPr>
            <a:r>
              <a:rPr lang="zh-CN" altLang="en-US" sz="2400" b="1" i="1" dirty="0" smtClean="0"/>
              <a:t>箴</a:t>
            </a:r>
            <a:r>
              <a:rPr lang="en-US" altLang="zh-CN" sz="2400" b="1" i="1" dirty="0" smtClean="0"/>
              <a:t>17:1:“</a:t>
            </a:r>
            <a:r>
              <a:rPr lang="zh-CN" altLang="en-US" sz="2400" b="1" i="1" dirty="0" smtClean="0"/>
              <a:t>吃一块硬饼干而心安理得，</a:t>
            </a:r>
            <a:endParaRPr lang="en-US" altLang="zh-CN" sz="2400" b="1" i="1" dirty="0" smtClean="0"/>
          </a:p>
          <a:p>
            <a:pPr marL="746125" lvl="1" indent="-288925"/>
            <a:r>
              <a:rPr lang="en-US" altLang="zh-CN" sz="2400" b="1" i="1" dirty="0" smtClean="0"/>
              <a:t>                   </a:t>
            </a:r>
            <a:r>
              <a:rPr lang="zh-CN" altLang="en-US" sz="2400" b="1" i="1" dirty="0" smtClean="0"/>
              <a:t>胜过满桌酒肉而相争相吵</a:t>
            </a:r>
            <a:r>
              <a:rPr lang="en-US" altLang="zh-CN" sz="2400" b="1" i="1" dirty="0" smtClean="0"/>
              <a:t>.”</a:t>
            </a:r>
            <a:endParaRPr lang="en-US" sz="2400" b="1" i="1" dirty="0" smtClean="0"/>
          </a:p>
        </p:txBody>
      </p:sp>
      <p:sp>
        <p:nvSpPr>
          <p:cNvPr id="2" name="Title 1"/>
          <p:cNvSpPr txBox="1">
            <a:spLocks/>
          </p:cNvSpPr>
          <p:nvPr/>
        </p:nvSpPr>
        <p:spPr>
          <a:xfrm>
            <a:off x="0" y="0"/>
            <a:ext cx="9144000"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愚妻</a:t>
            </a:r>
            <a:r>
              <a:rPr kumimoji="0" lang="en-US" sz="60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Black" pitchFamily="34" charset="0"/>
                <a:ea typeface="+mn-ea"/>
                <a:cs typeface="+mn-cs"/>
              </a:rPr>
              <a:t> </a:t>
            </a:r>
            <a:endParaRPr kumimoji="0" lang="en-US" sz="60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Black" pitchFamily="34" charset="0"/>
              <a:ea typeface="+mn-ea"/>
              <a:cs typeface="+mn-cs"/>
            </a:endParaRPr>
          </a:p>
        </p:txBody>
      </p:sp>
      <p:sp>
        <p:nvSpPr>
          <p:cNvPr id="5" name="Title 1"/>
          <p:cNvSpPr txBox="1">
            <a:spLocks/>
          </p:cNvSpPr>
          <p:nvPr/>
        </p:nvSpPr>
        <p:spPr>
          <a:xfrm>
            <a:off x="0" y="6324600"/>
            <a:ext cx="9144000" cy="533400"/>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solidFill>
                    <a:sysClr val="windowText" lastClr="000000"/>
                  </a:solidFill>
                </a:ln>
                <a:solidFill>
                  <a:schemeClr val="tx1"/>
                </a:solidFill>
                <a:effectLst/>
                <a:uLnTx/>
                <a:uFillTx/>
                <a:latin typeface="Arial" pitchFamily="34" charset="0"/>
                <a:cs typeface="Arial" pitchFamily="34" charset="0"/>
              </a:rPr>
              <a:t>FOOLISH WIVES</a:t>
            </a:r>
            <a:endParaRPr kumimoji="0" lang="en-US" sz="3200" b="1" i="0" u="none" strike="noStrike" kern="1200" cap="none" spc="0" normalizeH="0" baseline="0" noProof="0" dirty="0">
              <a:ln>
                <a:solidFill>
                  <a:sysClr val="windowText" lastClr="000000"/>
                </a:solid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19200"/>
            <a:ext cx="9144000" cy="5555367"/>
          </a:xfrm>
          <a:prstGeom prst="rect">
            <a:avLst/>
          </a:prstGeom>
          <a:noFill/>
        </p:spPr>
        <p:txBody>
          <a:bodyPr wrap="square" rtlCol="0">
            <a:spAutoFit/>
          </a:bodyPr>
          <a:lstStyle/>
          <a:p>
            <a:pPr>
              <a:buFont typeface="Wingdings" pitchFamily="2" charset="2"/>
              <a:buChar char="q"/>
            </a:pPr>
            <a:r>
              <a:rPr lang="zh-CN" altLang="en-US" sz="4000" b="1" dirty="0" smtClean="0">
                <a:solidFill>
                  <a:srgbClr val="C00000"/>
                </a:solidFill>
                <a:effectLst>
                  <a:outerShdw blurRad="38100" dist="38100" dir="2700000" algn="tl">
                    <a:srgbClr val="000000">
                      <a:alpha val="43137"/>
                    </a:srgbClr>
                  </a:outerShdw>
                </a:effectLst>
              </a:rPr>
              <a:t>蠢妻让丈夫不愿回家。</a:t>
            </a:r>
            <a:endParaRPr lang="en-US" sz="4000" b="1" dirty="0" smtClean="0">
              <a:solidFill>
                <a:srgbClr val="C00000"/>
              </a:solidFill>
              <a:effectLst>
                <a:outerShdw blurRad="38100" dist="38100" dir="2700000" algn="tl">
                  <a:srgbClr val="000000">
                    <a:alpha val="43137"/>
                  </a:srgbClr>
                </a:outerShdw>
              </a:effectLst>
            </a:endParaRPr>
          </a:p>
          <a:p>
            <a:pPr marL="746125" lvl="1" indent="-288925"/>
            <a:r>
              <a:rPr lang="zh-CN" altLang="en-US" sz="2400" b="1" i="1" dirty="0" smtClean="0">
                <a:latin typeface="Arial" pitchFamily="34" charset="0"/>
                <a:cs typeface="Arial" pitchFamily="34" charset="0"/>
              </a:rPr>
              <a:t>箴</a:t>
            </a:r>
            <a:r>
              <a:rPr lang="en-US" sz="2400" b="1" i="1" dirty="0" smtClean="0">
                <a:latin typeface="Arial" pitchFamily="34" charset="0"/>
                <a:cs typeface="Arial" pitchFamily="34" charset="0"/>
              </a:rPr>
              <a:t>21:19: “</a:t>
            </a:r>
            <a:r>
              <a:rPr lang="zh-CN" altLang="en-US" sz="2400" b="1" i="1" dirty="0" smtClean="0"/>
              <a:t>可住在荒野，也不要跟爱唠叨、好埋怨的妻子同住</a:t>
            </a:r>
            <a:r>
              <a:rPr lang="en-US" sz="2400" b="1" i="1" dirty="0" smtClean="0"/>
              <a:t>.” </a:t>
            </a:r>
            <a:endParaRPr lang="en-US" sz="2400" b="1" i="1" dirty="0" smtClean="0">
              <a:latin typeface="Arial" pitchFamily="34" charset="0"/>
              <a:cs typeface="Arial" pitchFamily="34" charset="0"/>
            </a:endParaRPr>
          </a:p>
          <a:p>
            <a:pPr marL="746125" lvl="1" indent="-288925"/>
            <a:endParaRPr lang="en-US" altLang="zh-CN" sz="1100" b="1" i="1" dirty="0" smtClean="0">
              <a:latin typeface="Arial" pitchFamily="34" charset="0"/>
              <a:cs typeface="Arial" pitchFamily="34" charset="0"/>
            </a:endParaRPr>
          </a:p>
          <a:p>
            <a:pPr marL="746125" lvl="1" indent="-288925"/>
            <a:r>
              <a:rPr lang="zh-CN" altLang="en-US" sz="2400" b="1" i="1" dirty="0" smtClean="0">
                <a:latin typeface="Arial" pitchFamily="34" charset="0"/>
                <a:cs typeface="Arial" pitchFamily="34" charset="0"/>
              </a:rPr>
              <a:t>箴</a:t>
            </a:r>
            <a:r>
              <a:rPr lang="en-US" altLang="zh-CN" sz="2400" b="1" i="1" dirty="0" smtClean="0">
                <a:latin typeface="Arial" pitchFamily="34" charset="0"/>
                <a:cs typeface="Arial" pitchFamily="34" charset="0"/>
              </a:rPr>
              <a:t>25:24: “</a:t>
            </a:r>
            <a:r>
              <a:rPr lang="zh-CN" altLang="en-US" sz="2400" b="1" i="1" dirty="0" smtClean="0"/>
              <a:t>宁愿住在屋顶的一角</a:t>
            </a:r>
            <a:r>
              <a:rPr lang="en-US" altLang="zh-CN" sz="2400" b="1" i="1" dirty="0" smtClean="0"/>
              <a:t>,</a:t>
            </a:r>
            <a:r>
              <a:rPr lang="zh-CN" altLang="en-US" sz="2400" b="1" i="1" dirty="0" smtClean="0"/>
              <a:t>也不要</a:t>
            </a:r>
            <a:endParaRPr lang="en-US" altLang="zh-CN" sz="2400" b="1" i="1" dirty="0" smtClean="0"/>
          </a:p>
          <a:p>
            <a:pPr marL="746125" lvl="1" indent="-288925"/>
            <a:r>
              <a:rPr lang="zh-CN" altLang="en-US" sz="2400" b="1" i="1" dirty="0" smtClean="0"/>
              <a:t>              跟爱唠叨的妻子同住宽敞的房屋</a:t>
            </a:r>
            <a:r>
              <a:rPr lang="en-US" sz="2400" b="1" i="1" dirty="0" smtClean="0"/>
              <a:t>.”</a:t>
            </a:r>
          </a:p>
          <a:p>
            <a:pPr marL="746125" lvl="1" indent="-288925"/>
            <a:endParaRPr lang="en-US" sz="1100" i="1" dirty="0" smtClean="0">
              <a:latin typeface="Arial" pitchFamily="34" charset="0"/>
              <a:cs typeface="Arial" pitchFamily="34" charset="0"/>
            </a:endParaRPr>
          </a:p>
          <a:p>
            <a:pPr>
              <a:buFont typeface="Wingdings" pitchFamily="2" charset="2"/>
              <a:buChar char="q"/>
            </a:pPr>
            <a:r>
              <a:rPr lang="zh-CN" altLang="en-US" sz="4000" b="1" dirty="0" smtClean="0">
                <a:solidFill>
                  <a:srgbClr val="C00000"/>
                </a:solidFill>
                <a:effectLst>
                  <a:outerShdw blurRad="38100" dist="38100" dir="2700000" algn="tl">
                    <a:srgbClr val="000000">
                      <a:alpha val="43137"/>
                    </a:srgbClr>
                  </a:outerShdw>
                </a:effectLst>
              </a:rPr>
              <a:t>蠢妻总爱唠叨她丈夫。</a:t>
            </a:r>
            <a:endParaRPr lang="en-US" sz="4000" b="1" dirty="0" smtClean="0">
              <a:solidFill>
                <a:srgbClr val="C00000"/>
              </a:solidFill>
              <a:effectLst>
                <a:outerShdw blurRad="38100" dist="38100" dir="2700000" algn="tl">
                  <a:srgbClr val="000000">
                    <a:alpha val="43137"/>
                  </a:srgbClr>
                </a:outerShdw>
              </a:effectLst>
            </a:endParaRPr>
          </a:p>
          <a:p>
            <a:pPr marL="746125" lvl="1" indent="-288925"/>
            <a:r>
              <a:rPr lang="zh-CN" altLang="en-US" sz="2400" b="1" i="1" dirty="0" smtClean="0">
                <a:latin typeface="Arial" pitchFamily="34" charset="0"/>
                <a:cs typeface="Arial" pitchFamily="34" charset="0"/>
              </a:rPr>
              <a:t>箴</a:t>
            </a:r>
            <a:r>
              <a:rPr lang="en-US" altLang="zh-CN" sz="2400" b="1" i="1" dirty="0" smtClean="0">
                <a:latin typeface="Arial" pitchFamily="34" charset="0"/>
                <a:cs typeface="Arial" pitchFamily="34" charset="0"/>
              </a:rPr>
              <a:t>19:13: “</a:t>
            </a:r>
            <a:r>
              <a:rPr lang="zh-CN" altLang="en-US" sz="2400" b="1" i="1" dirty="0" smtClean="0"/>
              <a:t>正如愚顽的儿子是父亲的灾祸，</a:t>
            </a:r>
            <a:endParaRPr lang="en-US" altLang="zh-CN" sz="2400" b="1" i="1" dirty="0" smtClean="0"/>
          </a:p>
          <a:p>
            <a:pPr marL="746125" lvl="1" indent="-288925"/>
            <a:r>
              <a:rPr lang="zh-CN" altLang="en-US" sz="2400" b="1" i="1" dirty="0" smtClean="0"/>
              <a:t>                争吵不休的妻子是丈夫的不幸</a:t>
            </a:r>
            <a:r>
              <a:rPr lang="en-US" sz="2400" b="1" i="1" dirty="0" smtClean="0"/>
              <a:t>.”</a:t>
            </a:r>
            <a:r>
              <a:rPr lang="en-US" altLang="zh-CN" sz="2400" b="1" i="1" dirty="0" smtClean="0">
                <a:latin typeface="Arial" pitchFamily="34" charset="0"/>
                <a:cs typeface="Arial" pitchFamily="34" charset="0"/>
              </a:rPr>
              <a:t> </a:t>
            </a:r>
          </a:p>
          <a:p>
            <a:pPr marL="746125" lvl="1" indent="-288925"/>
            <a:endParaRPr lang="en-US" sz="1100" i="1" dirty="0" smtClean="0">
              <a:latin typeface="Arial" pitchFamily="34" charset="0"/>
              <a:cs typeface="Arial" pitchFamily="34" charset="0"/>
            </a:endParaRPr>
          </a:p>
          <a:p>
            <a:pPr>
              <a:buFont typeface="Wingdings" pitchFamily="2" charset="2"/>
              <a:buChar char="q"/>
            </a:pPr>
            <a:r>
              <a:rPr lang="zh-CN" altLang="en-US" sz="4000" b="1" dirty="0" smtClean="0">
                <a:solidFill>
                  <a:srgbClr val="C00000"/>
                </a:solidFill>
                <a:effectLst>
                  <a:outerShdw blurRad="38100" dist="38100" dir="2700000" algn="tl">
                    <a:srgbClr val="000000">
                      <a:alpha val="43137"/>
                    </a:srgbClr>
                  </a:outerShdw>
                </a:effectLst>
              </a:rPr>
              <a:t>蠢妻爱在亲朋面前传丈夫的闲话。</a:t>
            </a:r>
            <a:endParaRPr lang="en-US" sz="4000" b="1" dirty="0" smtClean="0">
              <a:solidFill>
                <a:srgbClr val="C00000"/>
              </a:solidFill>
              <a:effectLst>
                <a:outerShdw blurRad="38100" dist="38100" dir="2700000" algn="tl">
                  <a:srgbClr val="000000">
                    <a:alpha val="43137"/>
                  </a:srgbClr>
                </a:outerShdw>
              </a:effectLst>
            </a:endParaRPr>
          </a:p>
          <a:p>
            <a:pPr marL="746125" lvl="1" indent="-288925">
              <a:buFont typeface="Wingdings" pitchFamily="2" charset="2"/>
              <a:buChar char="§"/>
            </a:pPr>
            <a:r>
              <a:rPr lang="zh-CN" altLang="en-US" sz="2400" b="1" i="1" dirty="0" smtClean="0"/>
              <a:t>箴</a:t>
            </a:r>
            <a:r>
              <a:rPr lang="en-US" altLang="zh-CN" sz="2400" b="1" i="1" dirty="0" smtClean="0"/>
              <a:t>26:20 </a:t>
            </a:r>
            <a:r>
              <a:rPr lang="en-US" sz="2400" b="1" i="1" dirty="0" smtClean="0"/>
              <a:t>“</a:t>
            </a:r>
            <a:r>
              <a:rPr lang="zh-CN" altLang="en-US" sz="2400" b="1" i="1" dirty="0" smtClean="0"/>
              <a:t>缺了柴，火就熄灭；无人传闲话、纷争便止息</a:t>
            </a:r>
            <a:r>
              <a:rPr lang="en-US" sz="2400" b="1" i="1" dirty="0" smtClean="0"/>
              <a:t>.”</a:t>
            </a:r>
            <a:endParaRPr lang="en-US" altLang="zh-CN" sz="2400" b="1" i="1" dirty="0" smtClean="0"/>
          </a:p>
          <a:p>
            <a:pPr marL="746125" lvl="1" indent="-288925">
              <a:buFont typeface="Wingdings" pitchFamily="2" charset="2"/>
              <a:buChar char="§"/>
            </a:pPr>
            <a:r>
              <a:rPr lang="zh-CN" altLang="en-US" sz="2400" b="1" i="1" dirty="0" smtClean="0"/>
              <a:t>箴</a:t>
            </a:r>
            <a:r>
              <a:rPr lang="en-US" altLang="zh-CN" sz="2400" b="1" i="1" dirty="0" smtClean="0"/>
              <a:t>17:9</a:t>
            </a:r>
            <a:r>
              <a:rPr lang="en-US" sz="2400" b="1" i="1" dirty="0" smtClean="0"/>
              <a:t>“</a:t>
            </a:r>
            <a:r>
              <a:rPr lang="zh-CN" altLang="en-US" sz="2400" b="1" i="1" dirty="0" smtClean="0"/>
              <a:t>宽恕别人过错的，得人喜爱；不忘旧恨的，破坏友谊</a:t>
            </a:r>
            <a:r>
              <a:rPr lang="en-US" sz="2400" b="1" i="1" dirty="0" smtClean="0"/>
              <a:t>.”</a:t>
            </a:r>
            <a:endParaRPr lang="en-US" altLang="zh-CN" sz="2400" b="1" i="1" dirty="0" smtClean="0"/>
          </a:p>
          <a:p>
            <a:pPr marL="746125" lvl="1" indent="-288925">
              <a:buFont typeface="Wingdings" pitchFamily="2" charset="2"/>
              <a:buChar char="§"/>
            </a:pPr>
            <a:endParaRPr lang="en-US" sz="1000" i="1" dirty="0" smtClean="0"/>
          </a:p>
        </p:txBody>
      </p:sp>
      <p:sp>
        <p:nvSpPr>
          <p:cNvPr id="5" name="Title 1"/>
          <p:cNvSpPr txBox="1">
            <a:spLocks/>
          </p:cNvSpPr>
          <p:nvPr/>
        </p:nvSpPr>
        <p:spPr>
          <a:xfrm>
            <a:off x="0" y="0"/>
            <a:ext cx="9144000"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60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Black" pitchFamily="34" charset="0"/>
                <a:ea typeface="+mn-ea"/>
                <a:cs typeface="+mn-cs"/>
              </a:rPr>
              <a:t>愚妻</a:t>
            </a:r>
            <a:r>
              <a:rPr kumimoji="0" lang="en-US" sz="60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Black" pitchFamily="34" charset="0"/>
                <a:ea typeface="+mn-ea"/>
                <a:cs typeface="+mn-cs"/>
              </a:rPr>
              <a:t> </a:t>
            </a:r>
            <a:endParaRPr kumimoji="0" lang="en-US" sz="60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Black" pitchFamily="34" charset="0"/>
              <a:ea typeface="+mn-ea"/>
              <a:cs typeface="+mn-cs"/>
            </a:endParaRPr>
          </a:p>
        </p:txBody>
      </p:sp>
      <p:sp>
        <p:nvSpPr>
          <p:cNvPr id="6" name="Title 1"/>
          <p:cNvSpPr txBox="1">
            <a:spLocks/>
          </p:cNvSpPr>
          <p:nvPr/>
        </p:nvSpPr>
        <p:spPr>
          <a:xfrm>
            <a:off x="0" y="6324600"/>
            <a:ext cx="9144000" cy="533400"/>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solidFill>
                    <a:sysClr val="windowText" lastClr="000000"/>
                  </a:solidFill>
                </a:ln>
                <a:solidFill>
                  <a:schemeClr val="tx1"/>
                </a:solidFill>
                <a:effectLst/>
                <a:uLnTx/>
                <a:uFillTx/>
                <a:latin typeface="Arial" pitchFamily="34" charset="0"/>
                <a:cs typeface="Arial" pitchFamily="34" charset="0"/>
              </a:rPr>
              <a:t>FOOLISH WIVES</a:t>
            </a:r>
            <a:endParaRPr kumimoji="0" lang="en-US" sz="3200" b="1" i="0" u="none" strike="noStrike" kern="1200" cap="none" spc="0" normalizeH="0" baseline="0" noProof="0" dirty="0">
              <a:ln>
                <a:solidFill>
                  <a:sysClr val="windowText" lastClr="000000"/>
                </a:solidFill>
              </a:ln>
              <a:solidFill>
                <a:schemeClr val="tx1"/>
              </a:solidFill>
              <a:effectLst/>
              <a:uLnTx/>
              <a:uFillTx/>
              <a:latin typeface="Arial" pitchFamily="34" charset="0"/>
              <a:cs typeface="Arial"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5943599" y="2438400"/>
            <a:ext cx="3200401" cy="23275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19200"/>
            <a:ext cx="9144000" cy="3354765"/>
          </a:xfrm>
          <a:prstGeom prst="rect">
            <a:avLst/>
          </a:prstGeom>
          <a:noFill/>
        </p:spPr>
        <p:txBody>
          <a:bodyPr wrap="square" rtlCol="0">
            <a:spAutoFit/>
          </a:bodyPr>
          <a:lstStyle/>
          <a:p>
            <a:pPr>
              <a:buFont typeface="Wingdings" pitchFamily="2" charset="2"/>
              <a:buChar char="q"/>
            </a:pPr>
            <a:r>
              <a:rPr lang="zh-CN" altLang="en-US" sz="4000" b="1" dirty="0" smtClean="0">
                <a:solidFill>
                  <a:srgbClr val="C00000"/>
                </a:solidFill>
                <a:effectLst>
                  <a:outerShdw blurRad="38100" dist="38100" dir="2700000" algn="tl">
                    <a:srgbClr val="000000">
                      <a:alpha val="43137"/>
                    </a:srgbClr>
                  </a:outerShdw>
                </a:effectLst>
              </a:rPr>
              <a:t>贤妻因其淑善之德而受人尊敬。</a:t>
            </a:r>
            <a:endParaRPr lang="en-US" sz="4000" b="1" dirty="0" smtClean="0">
              <a:solidFill>
                <a:srgbClr val="C00000"/>
              </a:solidFill>
              <a:effectLst>
                <a:outerShdw blurRad="38100" dist="38100" dir="2700000" algn="tl">
                  <a:srgbClr val="000000">
                    <a:alpha val="43137"/>
                  </a:srgbClr>
                </a:outerShdw>
              </a:effectLst>
            </a:endParaRPr>
          </a:p>
          <a:p>
            <a:pPr marL="746125" lvl="1" indent="-288925">
              <a:buFont typeface="Wingdings" pitchFamily="2" charset="2"/>
              <a:buChar char="§"/>
            </a:pPr>
            <a:r>
              <a:rPr lang="en-US" altLang="zh-CN" sz="2800" b="1" i="1" dirty="0" smtClean="0">
                <a:latin typeface="Arial Narrow" pitchFamily="34" charset="0"/>
              </a:rPr>
              <a:t>(11:16) “</a:t>
            </a:r>
            <a:r>
              <a:rPr lang="zh-CN" altLang="en-US" sz="2800" b="1" i="1" dirty="0" smtClean="0">
                <a:latin typeface="Arial Narrow" pitchFamily="34" charset="0"/>
              </a:rPr>
              <a:t>温雅良善的女子会受尊荣</a:t>
            </a:r>
            <a:r>
              <a:rPr lang="en-US" altLang="zh-CN" sz="2800" b="1" i="1" dirty="0" smtClean="0">
                <a:latin typeface="Arial Narrow" pitchFamily="34" charset="0"/>
              </a:rPr>
              <a:t>.” </a:t>
            </a:r>
          </a:p>
          <a:p>
            <a:pPr marL="746125" lvl="1" indent="-288925"/>
            <a:endParaRPr lang="en-US" sz="2400" i="1" dirty="0" smtClean="0">
              <a:latin typeface="Arial Narrow" pitchFamily="34" charset="0"/>
            </a:endParaRPr>
          </a:p>
          <a:p>
            <a:pPr marL="457200" indent="-457200">
              <a:buFont typeface="Wingdings" pitchFamily="2" charset="2"/>
              <a:buChar char="q"/>
            </a:pPr>
            <a:r>
              <a:rPr lang="zh-CN" altLang="en-US" sz="4000" b="1" dirty="0" smtClean="0">
                <a:solidFill>
                  <a:srgbClr val="C00000"/>
                </a:solidFill>
              </a:rPr>
              <a:t>贤妻乃</a:t>
            </a:r>
            <a:r>
              <a:rPr lang="zh-CN" altLang="en-US" sz="4000" b="1" dirty="0" smtClean="0">
                <a:solidFill>
                  <a:srgbClr val="C00000"/>
                </a:solidFill>
                <a:effectLst>
                  <a:outerShdw blurRad="38100" dist="38100" dir="2700000" algn="tl">
                    <a:srgbClr val="000000">
                      <a:alpha val="43137"/>
                    </a:srgbClr>
                  </a:outerShdw>
                </a:effectLst>
              </a:rPr>
              <a:t>冠冕妻</a:t>
            </a:r>
            <a:r>
              <a:rPr lang="zh-CN" altLang="en-US" sz="4000" b="1" dirty="0" smtClean="0">
                <a:solidFill>
                  <a:srgbClr val="C00000"/>
                </a:solidFill>
              </a:rPr>
              <a:t>，                                        而非花瓶妻。</a:t>
            </a:r>
            <a:endParaRPr lang="en-US" altLang="zh-CN" sz="4000" b="1" dirty="0" smtClean="0">
              <a:solidFill>
                <a:srgbClr val="C00000"/>
              </a:solidFill>
            </a:endParaRPr>
          </a:p>
          <a:p>
            <a:pPr marL="457200" indent="-457200"/>
            <a:r>
              <a:rPr lang="zh-CN" altLang="en-US" sz="4000" b="1" dirty="0" smtClean="0">
                <a:solidFill>
                  <a:srgbClr val="C00000"/>
                </a:solidFill>
              </a:rPr>
              <a:t>  </a:t>
            </a:r>
            <a:r>
              <a:rPr lang="zh-CN" altLang="en-US" sz="3200" b="1" dirty="0" smtClean="0"/>
              <a:t>箴言</a:t>
            </a:r>
            <a:r>
              <a:rPr lang="en-US" altLang="zh-CN" sz="3200" b="1" dirty="0" smtClean="0"/>
              <a:t>31:10-31</a:t>
            </a:r>
            <a:endParaRPr lang="en-US" sz="3200" b="1" dirty="0" smtClean="0"/>
          </a:p>
        </p:txBody>
      </p:sp>
      <p:sp>
        <p:nvSpPr>
          <p:cNvPr id="2" name="Title 1"/>
          <p:cNvSpPr txBox="1">
            <a:spLocks/>
          </p:cNvSpPr>
          <p:nvPr/>
        </p:nvSpPr>
        <p:spPr>
          <a:xfrm>
            <a:off x="0" y="0"/>
            <a:ext cx="9144000" cy="9144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6000" b="1" cap="all" dirty="0" smtClean="0">
                <a:ln w="9000" cmpd="sng">
                  <a:solidFill>
                    <a:sysClr val="windowText" lastClr="000000"/>
                  </a:solidFill>
                  <a:prstDash val="solid"/>
                </a:ln>
                <a:solidFill>
                  <a:srgbClr val="FF0000"/>
                </a:solidFill>
                <a:effectLst>
                  <a:reflection blurRad="12700" stA="28000" endPos="45000" dist="1000" dir="5400000" sy="-100000" algn="bl" rotWithShape="0"/>
                </a:effectLst>
                <a:latin typeface="Arial Black" pitchFamily="34" charset="0"/>
              </a:rPr>
              <a:t>智妻</a:t>
            </a:r>
            <a:r>
              <a:rPr kumimoji="0" lang="en-US" sz="6000" b="1" i="0" u="none" strike="noStrike" kern="1200" cap="all" normalizeH="0" baseline="0" noProof="0" dirty="0" smtClean="0">
                <a:ln w="9000" cmpd="sng">
                  <a:solidFill>
                    <a:sysClr val="windowText" lastClr="000000"/>
                  </a:solidFill>
                  <a:prstDash val="solid"/>
                </a:ln>
                <a:solidFill>
                  <a:srgbClr val="FF0000"/>
                </a:solidFill>
                <a:effectLst>
                  <a:reflection blurRad="12700" stA="28000" endPos="45000" dist="1000" dir="5400000" sy="-100000" algn="bl" rotWithShape="0"/>
                </a:effectLst>
                <a:uLnTx/>
                <a:uFillTx/>
                <a:latin typeface="Arial Black" pitchFamily="34" charset="0"/>
                <a:ea typeface="+mn-ea"/>
                <a:cs typeface="+mn-cs"/>
              </a:rPr>
              <a:t> </a:t>
            </a:r>
            <a:endParaRPr kumimoji="0" lang="en-US" sz="6000" b="1" i="0" u="none" strike="noStrike" kern="1200" cap="all" normalizeH="0" baseline="0" noProof="0" dirty="0">
              <a:ln w="9000" cmpd="sng">
                <a:solidFill>
                  <a:sysClr val="windowText" lastClr="000000"/>
                </a:solidFill>
                <a:prstDash val="solid"/>
              </a:ln>
              <a:solidFill>
                <a:srgbClr val="FF0000"/>
              </a:solidFill>
              <a:effectLst>
                <a:reflection blurRad="12700" stA="28000" endPos="45000" dist="1000" dir="5400000" sy="-100000" algn="bl" rotWithShape="0"/>
              </a:effectLst>
              <a:uLnTx/>
              <a:uFillTx/>
              <a:latin typeface="Arial Black" pitchFamily="34" charset="0"/>
              <a:ea typeface="+mn-ea"/>
              <a:cs typeface="+mn-cs"/>
            </a:endParaRPr>
          </a:p>
        </p:txBody>
      </p:sp>
      <p:sp>
        <p:nvSpPr>
          <p:cNvPr id="3" name="Title 1"/>
          <p:cNvSpPr txBox="1">
            <a:spLocks/>
          </p:cNvSpPr>
          <p:nvPr/>
        </p:nvSpPr>
        <p:spPr>
          <a:xfrm>
            <a:off x="0" y="6324600"/>
            <a:ext cx="9144000" cy="533400"/>
          </a:xfrm>
          <a:prstGeom prst="rect">
            <a:avLst/>
          </a:prstGeom>
          <a:solidFill>
            <a:srgbClr val="C00000"/>
          </a:solidFill>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solidFill>
                    <a:sysClr val="windowText" lastClr="000000"/>
                  </a:solidFill>
                </a:ln>
                <a:solidFill>
                  <a:schemeClr val="bg1"/>
                </a:solidFill>
                <a:effectLst/>
                <a:uLnTx/>
                <a:uFillTx/>
                <a:latin typeface="Arial Black" pitchFamily="34" charset="0"/>
                <a:ea typeface="+mn-ea"/>
                <a:cs typeface="+mn-cs"/>
              </a:rPr>
              <a:t>WISE WIVES</a:t>
            </a:r>
            <a:endParaRPr kumimoji="0" lang="en-US" sz="3200" b="0" i="0" u="none" strike="noStrike" kern="1200" cap="none" spc="0" normalizeH="0" baseline="0" noProof="0" dirty="0">
              <a:ln>
                <a:solidFill>
                  <a:sysClr val="windowText" lastClr="000000"/>
                </a:solidFill>
              </a:ln>
              <a:solidFill>
                <a:schemeClr val="bg1"/>
              </a:solidFill>
              <a:effectLst/>
              <a:uLnTx/>
              <a:uFillTx/>
              <a:latin typeface="Arial Black" pitchFamily="34" charset="0"/>
              <a:ea typeface="+mn-ea"/>
              <a:cs typeface="+mn-cs"/>
            </a:endParaRPr>
          </a:p>
        </p:txBody>
      </p:sp>
      <p:pic>
        <p:nvPicPr>
          <p:cNvPr id="1030" name="Picture 6" descr="http://i.telegraph.co.uk/multimedia/archive/02756/chinesefamily_2756422b.jpg"/>
          <p:cNvPicPr>
            <a:picLocks noChangeAspect="1" noChangeArrowheads="1"/>
          </p:cNvPicPr>
          <p:nvPr/>
        </p:nvPicPr>
        <p:blipFill>
          <a:blip r:embed="rId2" cstate="print"/>
          <a:srcRect/>
          <a:stretch>
            <a:fillRect/>
          </a:stretch>
        </p:blipFill>
        <p:spPr bwMode="auto">
          <a:xfrm flipH="1">
            <a:off x="4191000" y="2590800"/>
            <a:ext cx="5524500" cy="3448358"/>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3"/>
          <p:cNvPicPr>
            <a:picLocks noChangeAspect="1" noChangeArrowheads="1"/>
          </p:cNvPicPr>
          <p:nvPr/>
        </p:nvPicPr>
        <p:blipFill>
          <a:blip r:embed="rId3" cstate="print">
            <a:duotone>
              <a:schemeClr val="accent6">
                <a:shade val="45000"/>
                <a:satMod val="135000"/>
              </a:schemeClr>
              <a:prstClr val="white"/>
            </a:duotone>
            <a:lum bright="-3000" contrast="20000"/>
          </a:blip>
          <a:srcRect/>
          <a:stretch>
            <a:fillRect/>
          </a:stretch>
        </p:blipFill>
        <p:spPr bwMode="auto">
          <a:xfrm>
            <a:off x="609599" y="4495800"/>
            <a:ext cx="2097741" cy="178308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6764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6000" b="1" cap="all" noProof="0" dirty="0" smtClean="0">
                <a:ln w="9000" cmpd="sng">
                  <a:solidFill>
                    <a:sysClr val="windowText" lastClr="000000"/>
                  </a:solidFill>
                  <a:prstDash val="solid"/>
                </a:ln>
                <a:solidFill>
                  <a:srgbClr val="FF0000"/>
                </a:solidFill>
                <a:effectLst>
                  <a:reflection blurRad="12700" stA="28000" endPos="45000" dist="1000" dir="5400000" sy="-100000" algn="bl" rotWithShape="0"/>
                </a:effectLst>
                <a:latin typeface="Arial Black" pitchFamily="34" charset="0"/>
              </a:rPr>
              <a:t>        </a:t>
            </a:r>
            <a:r>
              <a:rPr lang="zh-CN" altLang="en-US" sz="6600" b="1" cap="all" noProof="0" dirty="0" smtClean="0">
                <a:ln w="9000" cmpd="sng">
                  <a:solidFill>
                    <a:sysClr val="windowText" lastClr="000000"/>
                  </a:solidFill>
                  <a:prstDash val="solid"/>
                </a:ln>
                <a:solidFill>
                  <a:srgbClr val="FFC000"/>
                </a:solidFill>
                <a:effectLst>
                  <a:reflection blurRad="12700" stA="28000" endPos="45000" dist="1000" dir="5400000" sy="-100000" algn="bl" rotWithShape="0"/>
                </a:effectLst>
                <a:latin typeface="Arial Black" pitchFamily="34" charset="0"/>
              </a:rPr>
              <a:t>冠冕妻</a:t>
            </a:r>
            <a:r>
              <a:rPr lang="en-US" altLang="zh-CN" sz="6600" b="1" cap="all" dirty="0" smtClean="0">
                <a:ln w="9000" cmpd="sng">
                  <a:solidFill>
                    <a:sysClr val="windowText" lastClr="000000"/>
                  </a:solidFill>
                  <a:prstDash val="solid"/>
                </a:ln>
                <a:solidFill>
                  <a:srgbClr val="FFC000"/>
                </a:solidFill>
                <a:effectLst>
                  <a:reflection blurRad="12700" stA="28000" endPos="45000" dist="1000" dir="5400000" sy="-100000" algn="bl" rotWithShape="0"/>
                </a:effectLst>
                <a:latin typeface="Arial Black" pitchFamily="34" charset="0"/>
              </a:rPr>
              <a:t> </a:t>
            </a:r>
            <a:r>
              <a:rPr lang="en-US" altLang="zh-CN" sz="4000" b="1" cap="all" dirty="0" smtClean="0">
                <a:ln w="9000" cmpd="sng">
                  <a:solidFill>
                    <a:sysClr val="windowText" lastClr="000000"/>
                  </a:solidFill>
                  <a:prstDash val="solid"/>
                </a:ln>
                <a:solidFill>
                  <a:schemeClr val="tx1"/>
                </a:solidFill>
                <a:effectLst>
                  <a:reflection blurRad="12700" stA="28000" endPos="45000" dist="1000" dir="5400000" sy="-100000" algn="bl" rotWithShape="0"/>
                </a:effectLst>
                <a:latin typeface="Arial Black" pitchFamily="34" charset="0"/>
              </a:rPr>
              <a:t>(</a:t>
            </a:r>
            <a:r>
              <a:rPr lang="zh-CN" altLang="en-US" sz="4000" b="1" cap="all" noProof="0" dirty="0" smtClean="0">
                <a:ln w="9000" cmpd="sng">
                  <a:solidFill>
                    <a:sysClr val="windowText" lastClr="000000"/>
                  </a:solidFill>
                  <a:prstDash val="solid"/>
                </a:ln>
                <a:solidFill>
                  <a:schemeClr val="tx1"/>
                </a:solidFill>
                <a:effectLst>
                  <a:reflection blurRad="12700" stA="28000" endPos="45000" dist="1000" dir="5400000" sy="-100000" algn="bl" rotWithShape="0"/>
                </a:effectLst>
                <a:latin typeface="Arial Black" pitchFamily="34" charset="0"/>
              </a:rPr>
              <a:t>箴</a:t>
            </a:r>
            <a:r>
              <a:rPr lang="en-US" altLang="zh-CN" sz="4000" b="1" cap="all" noProof="0" dirty="0" smtClean="0">
                <a:ln w="9000" cmpd="sng">
                  <a:solidFill>
                    <a:sysClr val="windowText" lastClr="000000"/>
                  </a:solidFill>
                  <a:prstDash val="solid"/>
                </a:ln>
                <a:solidFill>
                  <a:schemeClr val="tx1"/>
                </a:solidFill>
                <a:effectLst>
                  <a:reflection blurRad="12700" stA="28000" endPos="45000" dist="1000" dir="5400000" sy="-100000" algn="bl" rotWithShape="0"/>
                </a:effectLst>
                <a:latin typeface="Arial Black" pitchFamily="34" charset="0"/>
              </a:rPr>
              <a:t>31</a:t>
            </a:r>
            <a:r>
              <a:rPr lang="en-US" altLang="zh-CN" sz="4000" b="1" cap="all" dirty="0" smtClean="0">
                <a:ln w="9000" cmpd="sng">
                  <a:solidFill>
                    <a:sysClr val="windowText" lastClr="000000"/>
                  </a:solidFill>
                  <a:prstDash val="solid"/>
                </a:ln>
                <a:solidFill>
                  <a:schemeClr val="tx1"/>
                </a:solidFill>
                <a:effectLst>
                  <a:reflection blurRad="12700" stA="28000" endPos="45000" dist="1000" dir="5400000" sy="-100000" algn="bl" rotWithShape="0"/>
                </a:effectLst>
                <a:latin typeface="Arial Black" pitchFamily="34" charset="0"/>
              </a:rPr>
              <a:t>:10-31)</a:t>
            </a:r>
            <a:r>
              <a:rPr kumimoji="0" lang="en-US" sz="4000" b="1" i="0" u="none" strike="noStrike" kern="1200" cap="all" normalizeH="0" baseline="0" noProof="0" dirty="0" smtClean="0">
                <a:ln w="9000" cmpd="sng">
                  <a:solidFill>
                    <a:sysClr val="windowText" lastClr="000000"/>
                  </a:solidFill>
                  <a:prstDash val="solid"/>
                </a:ln>
                <a:solidFill>
                  <a:schemeClr val="tx1"/>
                </a:solidFill>
                <a:effectLst>
                  <a:reflection blurRad="12700" stA="28000" endPos="45000" dist="1000" dir="5400000" sy="-100000" algn="bl" rotWithShape="0"/>
                </a:effectLst>
                <a:uLnTx/>
                <a:uFillTx/>
                <a:latin typeface="Arial Black" pitchFamily="34" charset="0"/>
                <a:ea typeface="+mn-ea"/>
                <a:cs typeface="+mn-cs"/>
              </a:rPr>
              <a:t> </a:t>
            </a:r>
            <a:endParaRPr kumimoji="0" lang="en-US" sz="4000" b="1" i="0" u="none" strike="noStrike" kern="1200" cap="all" normalizeH="0" baseline="0" noProof="0" dirty="0">
              <a:ln w="9000" cmpd="sng">
                <a:solidFill>
                  <a:sysClr val="windowText" lastClr="000000"/>
                </a:solidFill>
                <a:prstDash val="solid"/>
              </a:ln>
              <a:solidFill>
                <a:schemeClr val="tx1"/>
              </a:solidFill>
              <a:effectLst>
                <a:reflection blurRad="12700" stA="28000" endPos="45000" dist="1000" dir="5400000" sy="-100000" algn="bl" rotWithShape="0"/>
              </a:effectLst>
              <a:uLnTx/>
              <a:uFillTx/>
              <a:latin typeface="Arial Black" pitchFamily="34" charset="0"/>
              <a:ea typeface="+mn-ea"/>
              <a:cs typeface="+mn-cs"/>
            </a:endParaRPr>
          </a:p>
        </p:txBody>
      </p:sp>
      <p:sp>
        <p:nvSpPr>
          <p:cNvPr id="3" name="Title 1"/>
          <p:cNvSpPr txBox="1">
            <a:spLocks/>
          </p:cNvSpPr>
          <p:nvPr/>
        </p:nvSpPr>
        <p:spPr>
          <a:xfrm>
            <a:off x="0" y="6324600"/>
            <a:ext cx="9144000" cy="533400"/>
          </a:xfrm>
          <a:prstGeom prst="rect">
            <a:avLst/>
          </a:prstGeom>
          <a:solidFill>
            <a:srgbClr val="C00000"/>
          </a:solidFill>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solidFill>
                    <a:sysClr val="windowText" lastClr="000000"/>
                  </a:solidFill>
                </a:ln>
                <a:solidFill>
                  <a:schemeClr val="bg1"/>
                </a:solidFill>
                <a:effectLst/>
                <a:uLnTx/>
                <a:uFillTx/>
                <a:latin typeface="Arial Black" pitchFamily="34" charset="0"/>
                <a:ea typeface="+mn-ea"/>
                <a:cs typeface="+mn-cs"/>
              </a:rPr>
              <a:t>WISE WIVES</a:t>
            </a:r>
            <a:endParaRPr kumimoji="0" lang="en-US" sz="3200" b="0" i="0" u="none" strike="noStrike" kern="1200" cap="none" spc="0" normalizeH="0" baseline="0" noProof="0" dirty="0">
              <a:ln>
                <a:solidFill>
                  <a:sysClr val="windowText" lastClr="000000"/>
                </a:solidFill>
              </a:ln>
              <a:solidFill>
                <a:schemeClr val="bg1"/>
              </a:solidFill>
              <a:effectLst/>
              <a:uLnTx/>
              <a:uFillTx/>
              <a:latin typeface="Arial Black" pitchFamily="34" charset="0"/>
              <a:ea typeface="+mn-ea"/>
              <a:cs typeface="+mn-cs"/>
            </a:endParaRPr>
          </a:p>
        </p:txBody>
      </p:sp>
      <p:sp>
        <p:nvSpPr>
          <p:cNvPr id="1025" name="Rectangle 1"/>
          <p:cNvSpPr>
            <a:spLocks noChangeArrowheads="1"/>
          </p:cNvSpPr>
          <p:nvPr/>
        </p:nvSpPr>
        <p:spPr bwMode="auto">
          <a:xfrm>
            <a:off x="0" y="1905000"/>
            <a:ext cx="9144000" cy="440120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zh-CN" altLang="en-US" sz="2800" b="1" i="1" u="none" strike="noStrike" cap="none" normalizeH="0" baseline="0" dirty="0" smtClean="0">
                <a:ln>
                  <a:noFill/>
                </a:ln>
                <a:effectLst/>
                <a:latin typeface="宋体" pitchFamily="2" charset="-122"/>
                <a:ea typeface="宋体" pitchFamily="2" charset="-122"/>
                <a:cs typeface="Arial" pitchFamily="34" charset="0"/>
              </a:rPr>
              <a:t>她的价值胜过男人一生所得财富。</a:t>
            </a:r>
            <a:endParaRPr kumimoji="0" lang="zh-CN" altLang="en-US" sz="2800" b="1" i="1" u="none" strike="noStrike" cap="none" normalizeH="0" baseline="0" dirty="0" smtClean="0">
              <a:ln>
                <a:noFill/>
              </a:ln>
              <a:effectLst/>
              <a:latin typeface="Arial" pitchFamily="34" charset="0"/>
              <a:ea typeface="Times New Roman" pitchFamily="18"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zh-CN" altLang="en-US" sz="2800" b="1" i="1" u="none" strike="noStrike" cap="none" normalizeH="0" baseline="0" dirty="0" smtClean="0">
                <a:ln>
                  <a:noFill/>
                </a:ln>
                <a:effectLst/>
                <a:latin typeface="宋体" pitchFamily="2" charset="-122"/>
                <a:ea typeface="宋体" pitchFamily="2" charset="-122"/>
                <a:cs typeface="Arial" pitchFamily="34" charset="0"/>
              </a:rPr>
              <a:t>她忠于自己的丈夫</a:t>
            </a:r>
            <a:r>
              <a:rPr kumimoji="0" lang="en-US" altLang="zh-CN" sz="2800" b="1" i="1" u="none" strike="noStrike" cap="none" normalizeH="0" baseline="0" dirty="0" smtClean="0">
                <a:ln>
                  <a:noFill/>
                </a:ln>
                <a:effectLst/>
                <a:latin typeface="宋体" pitchFamily="2" charset="-122"/>
                <a:ea typeface="宋体" pitchFamily="2" charset="-122"/>
                <a:cs typeface="Arial" pitchFamily="34" charset="0"/>
              </a:rPr>
              <a:t>,</a:t>
            </a:r>
            <a:r>
              <a:rPr kumimoji="0" lang="zh-CN" altLang="en-US" sz="2800" b="1" i="1" u="none" strike="noStrike" cap="none" normalizeH="0" baseline="0" dirty="0" smtClean="0">
                <a:ln>
                  <a:noFill/>
                </a:ln>
                <a:effectLst/>
                <a:latin typeface="宋体" pitchFamily="2" charset="-122"/>
                <a:ea typeface="宋体" pitchFamily="2" charset="-122"/>
                <a:cs typeface="Arial" pitchFamily="34" charset="0"/>
              </a:rPr>
              <a:t>并取得丈夫的高度信任。</a:t>
            </a:r>
            <a:endParaRPr kumimoji="0" lang="zh-CN" altLang="en-US" sz="2800" b="1" i="1" u="none" strike="noStrike" cap="none" normalizeH="0" baseline="0" dirty="0" smtClean="0">
              <a:ln>
                <a:noFill/>
              </a:ln>
              <a:effectLst/>
              <a:latin typeface="Arial" pitchFamily="34" charset="0"/>
              <a:ea typeface="Times New Roman" pitchFamily="18"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zh-CN" altLang="en-US" sz="2800" b="1" i="1" u="none" strike="noStrike" cap="none" normalizeH="0" baseline="0" dirty="0" smtClean="0">
                <a:ln>
                  <a:noFill/>
                </a:ln>
                <a:effectLst/>
                <a:latin typeface="宋体" pitchFamily="2" charset="-122"/>
                <a:ea typeface="宋体" pitchFamily="2" charset="-122"/>
                <a:cs typeface="Arial" pitchFamily="34" charset="0"/>
              </a:rPr>
              <a:t>她丈夫不会觉得需要用金钱才能取悦于她。</a:t>
            </a:r>
            <a:endParaRPr kumimoji="0" lang="zh-CN" altLang="en-US" sz="2800" b="1" i="1" u="none" strike="noStrike" cap="none" normalizeH="0" baseline="0" dirty="0" smtClean="0">
              <a:ln>
                <a:noFill/>
              </a:ln>
              <a:effectLst/>
              <a:latin typeface="Arial" pitchFamily="34" charset="0"/>
              <a:ea typeface="Times New Roman" pitchFamily="18"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zh-CN" altLang="en-US" sz="2800" b="1" i="1" u="none" strike="noStrike" cap="none" normalizeH="0" baseline="0" dirty="0" smtClean="0">
                <a:ln>
                  <a:noFill/>
                </a:ln>
                <a:effectLst/>
                <a:latin typeface="宋体" pitchFamily="2" charset="-122"/>
                <a:ea typeface="宋体" pitchFamily="2" charset="-122"/>
                <a:cs typeface="Arial" pitchFamily="34" charset="0"/>
              </a:rPr>
              <a:t>她一生她所作的对丈夫都有益无损。</a:t>
            </a:r>
            <a:endParaRPr kumimoji="0" lang="zh-CN" altLang="en-US" sz="2800" b="1" i="1" u="none" strike="noStrike" cap="none" normalizeH="0" baseline="0" dirty="0" smtClean="0">
              <a:ln>
                <a:noFill/>
              </a:ln>
              <a:effectLst/>
              <a:latin typeface="Arial" pitchFamily="34" charset="0"/>
              <a:ea typeface="Times New Roman" pitchFamily="18"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zh-CN" altLang="en-US" sz="2800" b="1" i="1" u="none" strike="noStrike" cap="none" normalizeH="0" baseline="0" dirty="0" smtClean="0">
                <a:ln>
                  <a:noFill/>
                </a:ln>
                <a:effectLst/>
                <a:latin typeface="Arial" pitchFamily="34" charset="0"/>
                <a:ea typeface="宋体" pitchFamily="2" charset="-122"/>
                <a:cs typeface="宋体" pitchFamily="2" charset="-122"/>
              </a:rPr>
              <a:t>她走出去觅选羊毛和麻，花好价钱购买。</a:t>
            </a:r>
            <a:endParaRPr kumimoji="0" lang="zh-CN" altLang="en-US" sz="2800" b="1" i="1" u="none" strike="noStrike" cap="none" normalizeH="0" baseline="0" dirty="0" smtClean="0">
              <a:ln>
                <a:noFill/>
              </a:ln>
              <a:effectLst/>
              <a:latin typeface="Arial" pitchFamily="34" charset="0"/>
              <a:ea typeface="Times New Roman" pitchFamily="18"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zh-CN" altLang="en-US" sz="2800" b="1" i="1" u="none" strike="noStrike" cap="none" normalizeH="0" baseline="0" dirty="0" smtClean="0">
                <a:ln>
                  <a:noFill/>
                </a:ln>
                <a:effectLst/>
                <a:latin typeface="宋体" pitchFamily="2" charset="-122"/>
                <a:ea typeface="宋体" pitchFamily="2" charset="-122"/>
                <a:cs typeface="Arial" pitchFamily="34" charset="0"/>
              </a:rPr>
              <a:t>她不闲散懒惰</a:t>
            </a:r>
            <a:r>
              <a:rPr kumimoji="0" lang="en-US" altLang="zh-CN" sz="2800" b="1" i="1" u="none" strike="noStrike" cap="none" normalizeH="0" baseline="0" dirty="0" smtClean="0">
                <a:ln>
                  <a:noFill/>
                </a:ln>
                <a:effectLst/>
                <a:latin typeface="宋体" pitchFamily="2" charset="-122"/>
                <a:ea typeface="宋体" pitchFamily="2" charset="-122"/>
                <a:cs typeface="Arial" pitchFamily="34" charset="0"/>
              </a:rPr>
              <a:t>,</a:t>
            </a:r>
            <a:r>
              <a:rPr kumimoji="0" lang="zh-CN" altLang="en-US" sz="2800" b="1" i="1" u="none" strike="noStrike" cap="none" normalizeH="0" baseline="0" dirty="0" smtClean="0">
                <a:ln>
                  <a:noFill/>
                </a:ln>
                <a:effectLst/>
                <a:latin typeface="宋体" pitchFamily="2" charset="-122"/>
                <a:ea typeface="宋体" pitchFamily="2" charset="-122"/>
                <a:cs typeface="Arial" pitchFamily="34" charset="0"/>
              </a:rPr>
              <a:t>总是亲手将该做的事做好。</a:t>
            </a:r>
            <a:endParaRPr kumimoji="0" lang="zh-CN" altLang="en-US" sz="2800" b="1" i="1" u="none" strike="noStrike" cap="none" normalizeH="0" baseline="0" dirty="0" smtClean="0">
              <a:ln>
                <a:noFill/>
              </a:ln>
              <a:effectLst/>
              <a:latin typeface="Arial" pitchFamily="34" charset="0"/>
              <a:ea typeface="Times New Roman" pitchFamily="18"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zh-CN" altLang="en-US" sz="2800" b="1" i="1" u="none" strike="noStrike" cap="none" normalizeH="0" baseline="0" dirty="0" smtClean="0">
                <a:ln>
                  <a:noFill/>
                </a:ln>
                <a:effectLst/>
                <a:latin typeface="宋体" pitchFamily="2" charset="-122"/>
                <a:ea typeface="宋体" pitchFamily="2" charset="-122"/>
                <a:cs typeface="Arial" pitchFamily="34" charset="0"/>
              </a:rPr>
              <a:t>她善待为她做工的人。</a:t>
            </a:r>
            <a:endParaRPr kumimoji="0" lang="zh-CN" altLang="en-US" sz="2800" b="1" i="1" u="none" strike="noStrike" cap="none" normalizeH="0" baseline="0" dirty="0" smtClean="0">
              <a:ln>
                <a:noFill/>
              </a:ln>
              <a:effectLst/>
              <a:latin typeface="Arial" pitchFamily="34" charset="0"/>
              <a:ea typeface="Times New Roman" pitchFamily="18"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zh-CN" altLang="en-US" sz="2800" b="1" i="1" u="none" strike="noStrike" cap="none" normalizeH="0" baseline="0" dirty="0" smtClean="0">
                <a:ln>
                  <a:noFill/>
                </a:ln>
                <a:effectLst/>
                <a:latin typeface="宋体" pitchFamily="2" charset="-122"/>
                <a:ea typeface="宋体" pitchFamily="2" charset="-122"/>
                <a:cs typeface="Arial" pitchFamily="34" charset="0"/>
              </a:rPr>
              <a:t>她善于持家</a:t>
            </a:r>
            <a:r>
              <a:rPr kumimoji="0" lang="en-US" altLang="zh-CN" sz="2800" b="1" i="1" u="none" strike="noStrike" cap="none" normalizeH="0" baseline="0" dirty="0" smtClean="0">
                <a:ln>
                  <a:noFill/>
                </a:ln>
                <a:effectLst/>
                <a:latin typeface="宋体" pitchFamily="2" charset="-122"/>
                <a:ea typeface="宋体" pitchFamily="2" charset="-122"/>
                <a:cs typeface="Arial" pitchFamily="34" charset="0"/>
              </a:rPr>
              <a:t>,</a:t>
            </a:r>
            <a:r>
              <a:rPr kumimoji="0" lang="zh-CN" altLang="en-US" sz="2800" b="1" i="1" u="none" strike="noStrike" cap="none" normalizeH="0" baseline="0" dirty="0" smtClean="0">
                <a:ln>
                  <a:noFill/>
                </a:ln>
                <a:effectLst/>
                <a:latin typeface="宋体" pitchFamily="2" charset="-122"/>
                <a:ea typeface="宋体" pitchFamily="2" charset="-122"/>
                <a:cs typeface="Arial" pitchFamily="34" charset="0"/>
              </a:rPr>
              <a:t>能做出明智的购买决定。</a:t>
            </a:r>
            <a:r>
              <a:rPr kumimoji="0" lang="zh-CN" altLang="en-US" sz="2800" b="1" i="1" u="none" strike="noStrike" cap="none" normalizeH="0" baseline="0" dirty="0" smtClean="0">
                <a:ln>
                  <a:noFill/>
                </a:ln>
                <a:effectLst/>
                <a:latin typeface="Arial" pitchFamily="34" charset="0"/>
                <a:ea typeface="Times New Roman" pitchFamily="18" charset="0"/>
                <a:cs typeface="Arial" pitchFamily="34" charset="0"/>
              </a:rPr>
              <a:t> </a:t>
            </a: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zh-CN" altLang="en-US" sz="2800" b="1" i="1" u="none" strike="noStrike" cap="none" normalizeH="0" baseline="0" dirty="0" smtClean="0">
                <a:ln>
                  <a:noFill/>
                </a:ln>
                <a:effectLst/>
                <a:latin typeface="宋体" pitchFamily="2" charset="-122"/>
                <a:ea typeface="宋体" pitchFamily="2" charset="-122"/>
                <a:cs typeface="Arial" pitchFamily="34" charset="0"/>
              </a:rPr>
              <a:t>她努力为丈夫保持体态身材。</a:t>
            </a:r>
            <a:endParaRPr kumimoji="0" lang="zh-CN" altLang="en-US" sz="2800" b="1" i="1" u="none" strike="noStrike" cap="none" normalizeH="0" baseline="0" dirty="0" smtClean="0">
              <a:ln>
                <a:noFill/>
              </a:ln>
              <a:effectLst/>
              <a:latin typeface="Arial" pitchFamily="34" charset="0"/>
              <a:ea typeface="Times New Roman" pitchFamily="18"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zh-CN" altLang="en-US" sz="2800" b="1" i="1" u="none" strike="noStrike" cap="none" normalizeH="0" baseline="0" dirty="0" smtClean="0">
                <a:ln>
                  <a:noFill/>
                </a:ln>
                <a:effectLst/>
                <a:latin typeface="宋体" pitchFamily="2" charset="-122"/>
                <a:ea typeface="宋体" pitchFamily="2" charset="-122"/>
                <a:cs typeface="Arial" pitchFamily="34" charset="0"/>
              </a:rPr>
              <a:t>她不惧繁重工作。</a:t>
            </a:r>
            <a:endParaRPr kumimoji="0" lang="zh-CN" altLang="en-US" sz="2800" b="1" i="1" u="none" strike="noStrike" cap="none" normalizeH="0" baseline="0" dirty="0" smtClean="0">
              <a:ln>
                <a:noFill/>
              </a:ln>
              <a:effectLst/>
              <a:latin typeface="Arial" pitchFamily="34" charset="0"/>
              <a:ea typeface="Times New Roman" pitchFamily="18" charset="0"/>
              <a:cs typeface="Arial" pitchFamily="34" charset="0"/>
            </a:endParaRPr>
          </a:p>
        </p:txBody>
      </p:sp>
      <p:pic>
        <p:nvPicPr>
          <p:cNvPr id="8" name="Picture 3"/>
          <p:cNvPicPr>
            <a:picLocks noChangeAspect="1" noChangeArrowheads="1"/>
          </p:cNvPicPr>
          <p:nvPr/>
        </p:nvPicPr>
        <p:blipFill>
          <a:blip r:embed="rId2" cstate="print">
            <a:duotone>
              <a:schemeClr val="accent6">
                <a:shade val="45000"/>
                <a:satMod val="135000"/>
              </a:schemeClr>
              <a:prstClr val="white"/>
            </a:duotone>
            <a:lum bright="-3000" contrast="20000"/>
          </a:blip>
          <a:srcRect/>
          <a:stretch>
            <a:fillRect/>
          </a:stretch>
        </p:blipFill>
        <p:spPr bwMode="auto">
          <a:xfrm>
            <a:off x="228600" y="0"/>
            <a:ext cx="2362200" cy="200787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6002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6000" b="1" cap="all" noProof="0" dirty="0" smtClean="0">
                <a:ln w="9000" cmpd="sng">
                  <a:solidFill>
                    <a:sysClr val="windowText" lastClr="000000"/>
                  </a:solidFill>
                  <a:prstDash val="solid"/>
                </a:ln>
                <a:solidFill>
                  <a:srgbClr val="FF0000"/>
                </a:solidFill>
                <a:effectLst>
                  <a:reflection blurRad="12700" stA="28000" endPos="45000" dist="1000" dir="5400000" sy="-100000" algn="bl" rotWithShape="0"/>
                </a:effectLst>
                <a:latin typeface="Arial Black" pitchFamily="34" charset="0"/>
              </a:rPr>
              <a:t>        </a:t>
            </a:r>
            <a:r>
              <a:rPr lang="zh-CN" altLang="en-US" sz="6000" b="1" cap="all" noProof="0" dirty="0" smtClean="0">
                <a:ln w="9000" cmpd="sng">
                  <a:solidFill>
                    <a:sysClr val="windowText" lastClr="000000"/>
                  </a:solidFill>
                  <a:prstDash val="solid"/>
                </a:ln>
                <a:solidFill>
                  <a:srgbClr val="FFC000"/>
                </a:solidFill>
                <a:effectLst>
                  <a:reflection blurRad="12700" stA="28000" endPos="45000" dist="1000" dir="5400000" sy="-100000" algn="bl" rotWithShape="0"/>
                </a:effectLst>
                <a:latin typeface="Arial Black" pitchFamily="34" charset="0"/>
              </a:rPr>
              <a:t> </a:t>
            </a:r>
            <a:r>
              <a:rPr lang="zh-CN" altLang="en-US" sz="6600" b="1" cap="all" noProof="0" dirty="0" smtClean="0">
                <a:ln w="9000" cmpd="sng">
                  <a:solidFill>
                    <a:sysClr val="windowText" lastClr="000000"/>
                  </a:solidFill>
                  <a:prstDash val="solid"/>
                </a:ln>
                <a:solidFill>
                  <a:srgbClr val="FFC000"/>
                </a:solidFill>
                <a:effectLst>
                  <a:reflection blurRad="12700" stA="28000" endPos="45000" dist="1000" dir="5400000" sy="-100000" algn="bl" rotWithShape="0"/>
                </a:effectLst>
                <a:latin typeface="Arial Black" pitchFamily="34" charset="0"/>
              </a:rPr>
              <a:t>冠冕妻</a:t>
            </a:r>
            <a:r>
              <a:rPr lang="en-US" altLang="zh-CN" sz="6600" b="1" cap="all" dirty="0" smtClean="0">
                <a:ln w="9000" cmpd="sng">
                  <a:solidFill>
                    <a:sysClr val="windowText" lastClr="000000"/>
                  </a:solidFill>
                  <a:prstDash val="solid"/>
                </a:ln>
                <a:solidFill>
                  <a:srgbClr val="FFC000"/>
                </a:solidFill>
                <a:effectLst>
                  <a:reflection blurRad="12700" stA="28000" endPos="45000" dist="1000" dir="5400000" sy="-100000" algn="bl" rotWithShape="0"/>
                </a:effectLst>
                <a:latin typeface="Arial Black" pitchFamily="34" charset="0"/>
              </a:rPr>
              <a:t> </a:t>
            </a:r>
            <a:r>
              <a:rPr lang="en-US" altLang="zh-CN" sz="4000" b="1" cap="all" dirty="0" smtClean="0">
                <a:ln w="9000" cmpd="sng">
                  <a:solidFill>
                    <a:sysClr val="windowText" lastClr="000000"/>
                  </a:solidFill>
                  <a:prstDash val="solid"/>
                </a:ln>
                <a:solidFill>
                  <a:schemeClr val="tx1"/>
                </a:solidFill>
                <a:effectLst>
                  <a:reflection blurRad="12700" stA="28000" endPos="45000" dist="1000" dir="5400000" sy="-100000" algn="bl" rotWithShape="0"/>
                </a:effectLst>
                <a:latin typeface="Arial Black" pitchFamily="34" charset="0"/>
              </a:rPr>
              <a:t>(</a:t>
            </a:r>
            <a:r>
              <a:rPr lang="zh-CN" altLang="en-US" sz="4000" b="1" cap="all" noProof="0" dirty="0" smtClean="0">
                <a:ln w="9000" cmpd="sng">
                  <a:solidFill>
                    <a:sysClr val="windowText" lastClr="000000"/>
                  </a:solidFill>
                  <a:prstDash val="solid"/>
                </a:ln>
                <a:solidFill>
                  <a:schemeClr val="tx1"/>
                </a:solidFill>
                <a:effectLst>
                  <a:reflection blurRad="12700" stA="28000" endPos="45000" dist="1000" dir="5400000" sy="-100000" algn="bl" rotWithShape="0"/>
                </a:effectLst>
                <a:latin typeface="Arial Black" pitchFamily="34" charset="0"/>
              </a:rPr>
              <a:t>箴</a:t>
            </a:r>
            <a:r>
              <a:rPr lang="en-US" altLang="zh-CN" sz="4000" b="1" cap="all" noProof="0" dirty="0" smtClean="0">
                <a:ln w="9000" cmpd="sng">
                  <a:solidFill>
                    <a:sysClr val="windowText" lastClr="000000"/>
                  </a:solidFill>
                  <a:prstDash val="solid"/>
                </a:ln>
                <a:solidFill>
                  <a:schemeClr val="tx1"/>
                </a:solidFill>
                <a:effectLst>
                  <a:reflection blurRad="12700" stA="28000" endPos="45000" dist="1000" dir="5400000" sy="-100000" algn="bl" rotWithShape="0"/>
                </a:effectLst>
                <a:latin typeface="Arial Black" pitchFamily="34" charset="0"/>
              </a:rPr>
              <a:t>31</a:t>
            </a:r>
            <a:r>
              <a:rPr lang="en-US" altLang="zh-CN" sz="4000" b="1" cap="all" dirty="0" smtClean="0">
                <a:ln w="9000" cmpd="sng">
                  <a:solidFill>
                    <a:sysClr val="windowText" lastClr="000000"/>
                  </a:solidFill>
                  <a:prstDash val="solid"/>
                </a:ln>
                <a:solidFill>
                  <a:schemeClr val="tx1"/>
                </a:solidFill>
                <a:effectLst>
                  <a:reflection blurRad="12700" stA="28000" endPos="45000" dist="1000" dir="5400000" sy="-100000" algn="bl" rotWithShape="0"/>
                </a:effectLst>
                <a:latin typeface="Arial Black" pitchFamily="34" charset="0"/>
              </a:rPr>
              <a:t>:10-31)</a:t>
            </a:r>
            <a:r>
              <a:rPr kumimoji="0" lang="en-US" sz="4000" b="1" i="0" u="none" strike="noStrike" kern="1200" cap="all" normalizeH="0" baseline="0" noProof="0" dirty="0" smtClean="0">
                <a:ln w="9000" cmpd="sng">
                  <a:solidFill>
                    <a:sysClr val="windowText" lastClr="000000"/>
                  </a:solidFill>
                  <a:prstDash val="solid"/>
                </a:ln>
                <a:solidFill>
                  <a:schemeClr val="tx1"/>
                </a:solidFill>
                <a:effectLst>
                  <a:reflection blurRad="12700" stA="28000" endPos="45000" dist="1000" dir="5400000" sy="-100000" algn="bl" rotWithShape="0"/>
                </a:effectLst>
                <a:uLnTx/>
                <a:uFillTx/>
                <a:latin typeface="Arial Black" pitchFamily="34" charset="0"/>
                <a:ea typeface="+mn-ea"/>
                <a:cs typeface="+mn-cs"/>
              </a:rPr>
              <a:t> </a:t>
            </a:r>
            <a:endParaRPr kumimoji="0" lang="en-US" sz="4000" b="1" i="0" u="none" strike="noStrike" kern="1200" cap="all" normalizeH="0" baseline="0" noProof="0" dirty="0">
              <a:ln w="9000" cmpd="sng">
                <a:solidFill>
                  <a:sysClr val="windowText" lastClr="000000"/>
                </a:solidFill>
                <a:prstDash val="solid"/>
              </a:ln>
              <a:solidFill>
                <a:schemeClr val="tx1"/>
              </a:solidFill>
              <a:effectLst>
                <a:reflection blurRad="12700" stA="28000" endPos="45000" dist="1000" dir="5400000" sy="-100000" algn="bl" rotWithShape="0"/>
              </a:effectLst>
              <a:uLnTx/>
              <a:uFillTx/>
              <a:latin typeface="Arial Black" pitchFamily="34" charset="0"/>
              <a:ea typeface="+mn-ea"/>
              <a:cs typeface="+mn-cs"/>
            </a:endParaRPr>
          </a:p>
        </p:txBody>
      </p:sp>
      <p:sp>
        <p:nvSpPr>
          <p:cNvPr id="3" name="Title 1"/>
          <p:cNvSpPr txBox="1">
            <a:spLocks/>
          </p:cNvSpPr>
          <p:nvPr/>
        </p:nvSpPr>
        <p:spPr>
          <a:xfrm>
            <a:off x="0" y="6324600"/>
            <a:ext cx="9144000" cy="533400"/>
          </a:xfrm>
          <a:prstGeom prst="rect">
            <a:avLst/>
          </a:prstGeom>
          <a:solidFill>
            <a:srgbClr val="C00000"/>
          </a:solidFill>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solidFill>
                    <a:sysClr val="windowText" lastClr="000000"/>
                  </a:solidFill>
                </a:ln>
                <a:solidFill>
                  <a:schemeClr val="bg1"/>
                </a:solidFill>
                <a:effectLst/>
                <a:uLnTx/>
                <a:uFillTx/>
                <a:latin typeface="Arial Black" pitchFamily="34" charset="0"/>
                <a:ea typeface="+mn-ea"/>
                <a:cs typeface="+mn-cs"/>
              </a:rPr>
              <a:t>WISE WIVES</a:t>
            </a:r>
            <a:endParaRPr kumimoji="0" lang="en-US" sz="3200" b="0" i="0" u="none" strike="noStrike" kern="1200" cap="none" spc="0" normalizeH="0" baseline="0" noProof="0" dirty="0">
              <a:ln>
                <a:solidFill>
                  <a:sysClr val="windowText" lastClr="000000"/>
                </a:solidFill>
              </a:ln>
              <a:solidFill>
                <a:schemeClr val="bg1"/>
              </a:solidFill>
              <a:effectLst/>
              <a:uLnTx/>
              <a:uFillTx/>
              <a:latin typeface="Arial Black" pitchFamily="34" charset="0"/>
              <a:ea typeface="+mn-ea"/>
              <a:cs typeface="+mn-cs"/>
            </a:endParaRPr>
          </a:p>
        </p:txBody>
      </p:sp>
      <p:sp>
        <p:nvSpPr>
          <p:cNvPr id="1025" name="Rectangle 1"/>
          <p:cNvSpPr>
            <a:spLocks noChangeArrowheads="1"/>
          </p:cNvSpPr>
          <p:nvPr/>
        </p:nvSpPr>
        <p:spPr bwMode="auto">
          <a:xfrm>
            <a:off x="228600" y="1905000"/>
            <a:ext cx="8686800" cy="440120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eaLnBrk="0" fontAlgn="base" hangingPunct="0">
              <a:spcBef>
                <a:spcPct val="0"/>
              </a:spcBef>
              <a:spcAft>
                <a:spcPct val="0"/>
              </a:spcAft>
              <a:buFont typeface="Symbol" pitchFamily="18" charset="2"/>
              <a:buChar char=""/>
            </a:pPr>
            <a:r>
              <a:rPr lang="zh-CN" altLang="en-US" sz="2800" b="1" i="1" dirty="0" smtClean="0">
                <a:latin typeface="宋体" pitchFamily="2" charset="-122"/>
                <a:ea typeface="宋体" pitchFamily="2" charset="-122"/>
                <a:cs typeface="Arial" pitchFamily="34" charset="0"/>
              </a:rPr>
              <a:t>她张开手周济困苦人；伸出手帮补贫穷人。</a:t>
            </a:r>
          </a:p>
          <a:p>
            <a:pPr lvl="1" eaLnBrk="0" fontAlgn="base" hangingPunct="0">
              <a:spcBef>
                <a:spcPct val="0"/>
              </a:spcBef>
              <a:spcAft>
                <a:spcPct val="0"/>
              </a:spcAft>
              <a:buFont typeface="Symbol" pitchFamily="18" charset="2"/>
              <a:buChar char=""/>
            </a:pPr>
            <a:r>
              <a:rPr lang="zh-CN" altLang="en-US" sz="2800" b="1" i="1" dirty="0" smtClean="0">
                <a:latin typeface="宋体" pitchFamily="2" charset="-122"/>
                <a:ea typeface="宋体" pitchFamily="2" charset="-122"/>
                <a:cs typeface="Arial" pitchFamily="34" charset="0"/>
              </a:rPr>
              <a:t>她不因下雪而为家里的人担心，因为她全家都穿着温暖衣裳。</a:t>
            </a:r>
          </a:p>
          <a:p>
            <a:pPr lvl="1" eaLnBrk="0" fontAlgn="base" hangingPunct="0">
              <a:spcBef>
                <a:spcPct val="0"/>
              </a:spcBef>
              <a:spcAft>
                <a:spcPct val="0"/>
              </a:spcAft>
              <a:buFont typeface="Symbol" pitchFamily="18" charset="2"/>
              <a:buChar char=""/>
            </a:pPr>
            <a:r>
              <a:rPr lang="zh-CN" altLang="en-US" sz="2800" b="1" i="1" dirty="0" smtClean="0">
                <a:latin typeface="宋体" pitchFamily="2" charset="-122"/>
                <a:ea typeface="宋体" pitchFamily="2" charset="-122"/>
                <a:cs typeface="Arial" pitchFamily="34" charset="0"/>
              </a:rPr>
              <a:t>她穿戴得体，讨她丈夫喜悦。</a:t>
            </a:r>
          </a:p>
          <a:p>
            <a:pPr lvl="1" eaLnBrk="0" fontAlgn="base" hangingPunct="0">
              <a:spcBef>
                <a:spcPct val="0"/>
              </a:spcBef>
              <a:spcAft>
                <a:spcPct val="0"/>
              </a:spcAft>
              <a:buFont typeface="Symbol" pitchFamily="18" charset="2"/>
              <a:buChar char=""/>
            </a:pPr>
            <a:r>
              <a:rPr lang="zh-CN" altLang="en-US" sz="2800" b="1" i="1" dirty="0" smtClean="0">
                <a:latin typeface="宋体" pitchFamily="2" charset="-122"/>
                <a:ea typeface="宋体" pitchFamily="2" charset="-122"/>
                <a:cs typeface="Arial" pitchFamily="34" charset="0"/>
              </a:rPr>
              <a:t>她是个高尚体面的人。</a:t>
            </a:r>
          </a:p>
          <a:p>
            <a:pPr lvl="1" eaLnBrk="0" fontAlgn="base" hangingPunct="0">
              <a:spcBef>
                <a:spcPct val="0"/>
              </a:spcBef>
              <a:spcAft>
                <a:spcPct val="0"/>
              </a:spcAft>
              <a:buFont typeface="Symbol" pitchFamily="18" charset="2"/>
              <a:buChar char=""/>
            </a:pPr>
            <a:r>
              <a:rPr lang="zh-CN" altLang="en-US" sz="2800" b="1" i="1" dirty="0" smtClean="0">
                <a:latin typeface="宋体" pitchFamily="2" charset="-122"/>
                <a:ea typeface="宋体" pitchFamily="2" charset="-122"/>
                <a:cs typeface="Arial" pitchFamily="34" charset="0"/>
              </a:rPr>
              <a:t>她期待一个充满光明幸福的未来。</a:t>
            </a:r>
          </a:p>
          <a:p>
            <a:pPr lvl="1" eaLnBrk="0" fontAlgn="base" hangingPunct="0">
              <a:spcBef>
                <a:spcPct val="0"/>
              </a:spcBef>
              <a:spcAft>
                <a:spcPct val="0"/>
              </a:spcAft>
              <a:buFont typeface="Symbol" pitchFamily="18" charset="2"/>
              <a:buChar char=""/>
            </a:pPr>
            <a:r>
              <a:rPr lang="zh-CN" altLang="en-US" sz="2800" b="1" i="1" dirty="0" smtClean="0">
                <a:latin typeface="宋体" pitchFamily="2" charset="-122"/>
                <a:ea typeface="宋体" pitchFamily="2" charset="-122"/>
                <a:cs typeface="Arial" pitchFamily="34" charset="0"/>
              </a:rPr>
              <a:t>她开口就发智慧，她舌上显出仁慈。</a:t>
            </a:r>
          </a:p>
          <a:p>
            <a:pPr lvl="1" eaLnBrk="0" fontAlgn="base" hangingPunct="0">
              <a:spcBef>
                <a:spcPct val="0"/>
              </a:spcBef>
              <a:spcAft>
                <a:spcPct val="0"/>
              </a:spcAft>
              <a:buFont typeface="Symbol" pitchFamily="18" charset="2"/>
              <a:buChar char=""/>
            </a:pPr>
            <a:r>
              <a:rPr lang="zh-CN" altLang="en-US" sz="2800" b="1" i="1" dirty="0" smtClean="0">
                <a:latin typeface="宋体" pitchFamily="2" charset="-122"/>
                <a:ea typeface="宋体" pitchFamily="2" charset="-122"/>
                <a:cs typeface="Arial" pitchFamily="34" charset="0"/>
              </a:rPr>
              <a:t>她悉心照顾家人。</a:t>
            </a:r>
          </a:p>
          <a:p>
            <a:pPr lvl="1" eaLnBrk="0" fontAlgn="base" hangingPunct="0">
              <a:spcBef>
                <a:spcPct val="0"/>
              </a:spcBef>
              <a:spcAft>
                <a:spcPct val="0"/>
              </a:spcAft>
              <a:buFont typeface="Symbol" pitchFamily="18" charset="2"/>
              <a:buChar char=""/>
            </a:pPr>
            <a:r>
              <a:rPr lang="zh-CN" altLang="en-US" sz="2800" b="1" i="1" dirty="0" smtClean="0">
                <a:latin typeface="宋体" pitchFamily="2" charset="-122"/>
                <a:ea typeface="宋体" pitchFamily="2" charset="-122"/>
                <a:cs typeface="Arial" pitchFamily="34" charset="0"/>
              </a:rPr>
              <a:t>她的丈夫在人前对她赞赏有加。</a:t>
            </a:r>
          </a:p>
          <a:p>
            <a:pPr lvl="1" eaLnBrk="0" fontAlgn="base" hangingPunct="0">
              <a:spcBef>
                <a:spcPct val="0"/>
              </a:spcBef>
              <a:spcAft>
                <a:spcPct val="0"/>
              </a:spcAft>
              <a:buFont typeface="Symbol" pitchFamily="18" charset="2"/>
              <a:buChar char=""/>
            </a:pPr>
            <a:r>
              <a:rPr lang="zh-CN" altLang="en-US" sz="2800" b="1" i="1" dirty="0" smtClean="0">
                <a:latin typeface="宋体" pitchFamily="2" charset="-122"/>
                <a:ea typeface="宋体" pitchFamily="2" charset="-122"/>
                <a:cs typeface="Arial" pitchFamily="34" charset="0"/>
              </a:rPr>
              <a:t>她不依仗自己的美貌，知道美貌终将消退。 </a:t>
            </a:r>
          </a:p>
        </p:txBody>
      </p:sp>
      <p:sp>
        <p:nvSpPr>
          <p:cNvPr id="54274" name="AutoShape 2" descr="C:\Users\Shulan\Desktop\proverbs2_grande.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3"/>
          <p:cNvPicPr>
            <a:picLocks noChangeAspect="1" noChangeArrowheads="1"/>
          </p:cNvPicPr>
          <p:nvPr/>
        </p:nvPicPr>
        <p:blipFill>
          <a:blip r:embed="rId2" cstate="print">
            <a:duotone>
              <a:schemeClr val="accent6">
                <a:shade val="45000"/>
                <a:satMod val="135000"/>
              </a:schemeClr>
              <a:prstClr val="white"/>
            </a:duotone>
            <a:lum bright="-3000" contrast="20000"/>
          </a:blip>
          <a:srcRect/>
          <a:stretch>
            <a:fillRect/>
          </a:stretch>
        </p:blipFill>
        <p:spPr bwMode="auto">
          <a:xfrm>
            <a:off x="228601" y="-128686"/>
            <a:ext cx="2438399" cy="205899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nativitystorypic13.jpg"/>
          <p:cNvPicPr>
            <a:picLocks noChangeAspect="1"/>
          </p:cNvPicPr>
          <p:nvPr/>
        </p:nvPicPr>
        <p:blipFill>
          <a:blip r:embed="rId2" cstate="print"/>
          <a:stretch>
            <a:fillRect/>
          </a:stretch>
        </p:blipFill>
        <p:spPr>
          <a:xfrm>
            <a:off x="-1219200" y="0"/>
            <a:ext cx="9067800" cy="6927800"/>
          </a:xfrm>
          <a:prstGeom prst="rect">
            <a:avLst/>
          </a:prstGeom>
        </p:spPr>
      </p:pic>
      <p:sp>
        <p:nvSpPr>
          <p:cNvPr id="10" name="Title 1"/>
          <p:cNvSpPr>
            <a:spLocks noGrp="1"/>
          </p:cNvSpPr>
          <p:nvPr>
            <p:ph type="title"/>
          </p:nvPr>
        </p:nvSpPr>
        <p:spPr>
          <a:xfrm>
            <a:off x="5029200" y="0"/>
            <a:ext cx="4114800" cy="6858000"/>
          </a:xfrm>
          <a:noFill/>
          <a:ln>
            <a:noFill/>
          </a:ln>
        </p:spPr>
        <p:style>
          <a:lnRef idx="0">
            <a:schemeClr val="dk1"/>
          </a:lnRef>
          <a:fillRef idx="3">
            <a:schemeClr val="dk1"/>
          </a:fillRef>
          <a:effectRef idx="3">
            <a:schemeClr val="dk1"/>
          </a:effectRef>
          <a:fontRef idx="minor">
            <a:schemeClr val="lt1"/>
          </a:fontRef>
        </p:style>
        <p:txBody>
          <a:bodyPr>
            <a:noAutofit/>
          </a:bodyPr>
          <a:lstStyle/>
          <a:p>
            <a:r>
              <a:rPr lang="zh-CN" altLang="en-US"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给妻子们的经文</a:t>
            </a:r>
            <a:r>
              <a:rPr lang="en-US"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BIBLE VERSES</a:t>
            </a:r>
            <a:b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FOR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WIVES</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951667"/>
            <a:ext cx="8839200" cy="5601533"/>
          </a:xfrm>
          <a:prstGeom prst="rect">
            <a:avLst/>
          </a:prstGeom>
          <a:noFill/>
        </p:spPr>
        <p:txBody>
          <a:bodyPr wrap="square" rtlCol="0">
            <a:spAutoFit/>
          </a:bodyPr>
          <a:lstStyle/>
          <a:p>
            <a:pPr marL="114300"/>
            <a:r>
              <a:rPr lang="en-US" altLang="zh-CN" sz="5400" b="1" dirty="0" smtClean="0">
                <a:solidFill>
                  <a:srgbClr val="CC0099"/>
                </a:solidFill>
                <a:effectLst>
                  <a:outerShdw blurRad="38100" dist="38100" dir="2700000" algn="tl">
                    <a:srgbClr val="000000">
                      <a:alpha val="43137"/>
                    </a:srgbClr>
                  </a:outerShdw>
                </a:effectLst>
              </a:rPr>
              <a:t>“</a:t>
            </a:r>
            <a:r>
              <a:rPr lang="zh-CN" altLang="en-US" sz="5400" b="1" dirty="0" smtClean="0">
                <a:solidFill>
                  <a:srgbClr val="CC0099"/>
                </a:solidFill>
                <a:effectLst>
                  <a:outerShdw blurRad="38100" dist="38100" dir="2700000" algn="tl">
                    <a:srgbClr val="000000">
                      <a:alpha val="43137"/>
                    </a:srgbClr>
                  </a:outerShdw>
                </a:effectLst>
              </a:rPr>
              <a:t>才德的妇人是丈夫的冠冕；贻羞的妇人如同朽烂在她丈夫的骨中</a:t>
            </a:r>
            <a:r>
              <a:rPr lang="en-US" altLang="zh-CN" sz="5400" b="1" dirty="0" smtClean="0">
                <a:solidFill>
                  <a:srgbClr val="CC0099"/>
                </a:solidFill>
                <a:effectLst>
                  <a:outerShdw blurRad="38100" dist="38100" dir="2700000" algn="tl">
                    <a:srgbClr val="000000">
                      <a:alpha val="43137"/>
                    </a:srgbClr>
                  </a:outerShdw>
                </a:effectLst>
              </a:rPr>
              <a:t>.”</a:t>
            </a:r>
            <a:r>
              <a:rPr lang="zh-CN" altLang="en-US" sz="5400" b="1" dirty="0" smtClean="0">
                <a:solidFill>
                  <a:srgbClr val="CC0099"/>
                </a:solidFill>
                <a:effectLst>
                  <a:outerShdw blurRad="38100" dist="38100" dir="2700000" algn="tl">
                    <a:srgbClr val="000000">
                      <a:alpha val="43137"/>
                    </a:srgbClr>
                  </a:outerShdw>
                </a:effectLst>
              </a:rPr>
              <a:t>（箴</a:t>
            </a:r>
            <a:r>
              <a:rPr lang="en-US" altLang="zh-CN" sz="5400" b="1" dirty="0" smtClean="0">
                <a:solidFill>
                  <a:srgbClr val="CC0099"/>
                </a:solidFill>
                <a:effectLst>
                  <a:outerShdw blurRad="38100" dist="38100" dir="2700000" algn="tl">
                    <a:srgbClr val="000000">
                      <a:alpha val="43137"/>
                    </a:srgbClr>
                  </a:outerShdw>
                </a:effectLst>
              </a:rPr>
              <a:t>12:4</a:t>
            </a:r>
            <a:r>
              <a:rPr lang="zh-CN" altLang="en-US" sz="5400" b="1" dirty="0" smtClean="0">
                <a:solidFill>
                  <a:srgbClr val="CC0099"/>
                </a:solidFill>
                <a:effectLst>
                  <a:outerShdw blurRad="38100" dist="38100" dir="2700000" algn="tl">
                    <a:srgbClr val="000000">
                      <a:alpha val="43137"/>
                    </a:srgbClr>
                  </a:outerShdw>
                </a:effectLst>
              </a:rPr>
              <a:t>）</a:t>
            </a:r>
            <a:endParaRPr lang="en-US" sz="5400" b="1" dirty="0" smtClean="0">
              <a:solidFill>
                <a:srgbClr val="CC0099"/>
              </a:solidFill>
              <a:effectLst>
                <a:outerShdw blurRad="38100" dist="38100" dir="2700000" algn="tl">
                  <a:srgbClr val="000000">
                    <a:alpha val="43137"/>
                  </a:srgbClr>
                </a:outerShdw>
              </a:effectLst>
            </a:endParaRPr>
          </a:p>
          <a:p>
            <a:pPr marL="522288" indent="-65088">
              <a:buFont typeface="Arial" charset="0"/>
              <a:buChar char="•"/>
            </a:pPr>
            <a:r>
              <a:rPr lang="en-US" sz="2000" b="1" dirty="0" smtClean="0"/>
              <a:t>“ A wife of noble character is her husband’s crown, but a disgraceful wife is like decay in his bones.” (Pr. 12:4)</a:t>
            </a:r>
          </a:p>
          <a:p>
            <a:pPr marL="522288" indent="-65088"/>
            <a:endParaRPr lang="en-US" sz="2000" b="1" dirty="0" smtClean="0">
              <a:effectLst>
                <a:outerShdw blurRad="38100" dist="38100" dir="2700000" algn="tl">
                  <a:srgbClr val="000000">
                    <a:alpha val="43137"/>
                  </a:srgbClr>
                </a:outerShdw>
              </a:effectLst>
            </a:endParaRPr>
          </a:p>
          <a:p>
            <a:pPr marL="114300"/>
            <a:r>
              <a:rPr lang="en-US" sz="4800" b="1" dirty="0" smtClean="0">
                <a:solidFill>
                  <a:srgbClr val="CC0099"/>
                </a:solidFill>
                <a:effectLst>
                  <a:outerShdw blurRad="38100" dist="38100" dir="2700000" algn="tl">
                    <a:srgbClr val="000000">
                      <a:alpha val="43137"/>
                    </a:srgbClr>
                  </a:outerShdw>
                </a:effectLst>
              </a:rPr>
              <a:t>“</a:t>
            </a:r>
            <a:r>
              <a:rPr lang="zh-CN" altLang="en-US" sz="4800" b="1" dirty="0" smtClean="0">
                <a:solidFill>
                  <a:srgbClr val="CC0099"/>
                </a:solidFill>
                <a:effectLst>
                  <a:outerShdw blurRad="38100" dist="38100" dir="2700000" algn="tl">
                    <a:srgbClr val="000000">
                      <a:alpha val="43137"/>
                    </a:srgbClr>
                  </a:outerShdw>
                </a:effectLst>
              </a:rPr>
              <a:t>妇女美貌而无见识，如同金环带在猪鼻上。</a:t>
            </a:r>
            <a:r>
              <a:rPr lang="en-US" sz="4800" b="1" dirty="0" smtClean="0">
                <a:solidFill>
                  <a:srgbClr val="CC0099"/>
                </a:solidFill>
                <a:effectLst>
                  <a:outerShdw blurRad="38100" dist="38100" dir="2700000" algn="tl">
                    <a:srgbClr val="000000">
                      <a:alpha val="43137"/>
                    </a:srgbClr>
                  </a:outerShdw>
                </a:effectLst>
              </a:rPr>
              <a:t>”(</a:t>
            </a:r>
            <a:r>
              <a:rPr lang="zh-CN" altLang="en-US" sz="4800" b="1" dirty="0" smtClean="0">
                <a:solidFill>
                  <a:srgbClr val="CC0099"/>
                </a:solidFill>
                <a:effectLst>
                  <a:outerShdw blurRad="38100" dist="38100" dir="2700000" algn="tl">
                    <a:srgbClr val="000000">
                      <a:alpha val="43137"/>
                    </a:srgbClr>
                  </a:outerShdw>
                </a:effectLst>
              </a:rPr>
              <a:t>箴</a:t>
            </a:r>
            <a:r>
              <a:rPr lang="en-US" altLang="zh-CN" sz="4800" b="1" dirty="0" smtClean="0">
                <a:solidFill>
                  <a:srgbClr val="CC0099"/>
                </a:solidFill>
                <a:effectLst>
                  <a:outerShdw blurRad="38100" dist="38100" dir="2700000" algn="tl">
                    <a:srgbClr val="000000">
                      <a:alpha val="43137"/>
                    </a:srgbClr>
                  </a:outerShdw>
                </a:effectLst>
              </a:rPr>
              <a:t>11:22</a:t>
            </a:r>
            <a:r>
              <a:rPr lang="en-US" sz="4800" b="1" dirty="0" smtClean="0">
                <a:solidFill>
                  <a:srgbClr val="CC0099"/>
                </a:solidFill>
                <a:effectLst>
                  <a:outerShdw blurRad="38100" dist="38100" dir="2700000" algn="tl">
                    <a:srgbClr val="000000">
                      <a:alpha val="43137"/>
                    </a:srgbClr>
                  </a:outerShdw>
                </a:effectLst>
              </a:rPr>
              <a:t>)</a:t>
            </a:r>
          </a:p>
          <a:p>
            <a:pPr marL="522288" indent="-65088">
              <a:buFont typeface="Arial" charset="0"/>
              <a:buChar char="•"/>
            </a:pPr>
            <a:r>
              <a:rPr lang="en-US" sz="2000" b="1" dirty="0" smtClean="0">
                <a:effectLst>
                  <a:outerShdw blurRad="38100" dist="38100" dir="2700000" algn="tl">
                    <a:srgbClr val="000000">
                      <a:alpha val="43137"/>
                    </a:srgbClr>
                  </a:outerShdw>
                </a:effectLst>
              </a:rPr>
              <a:t> “</a:t>
            </a:r>
            <a:r>
              <a:rPr lang="en-US" sz="2000" b="1" dirty="0" smtClean="0"/>
              <a:t>Like a gold ring in a pig’s snout is a beautiful woman who shows no discretion.” (Prov. 11:22)</a:t>
            </a:r>
            <a:endParaRPr lang="en-US" sz="2000" b="1" dirty="0" smtClean="0">
              <a:effectLst>
                <a:outerShdw blurRad="38100" dist="38100" dir="2700000" algn="tl">
                  <a:srgbClr val="000000">
                    <a:alpha val="43137"/>
                  </a:srgbClr>
                </a:outerShdw>
              </a:effectLst>
            </a:endParaRPr>
          </a:p>
        </p:txBody>
      </p:sp>
      <p:sp>
        <p:nvSpPr>
          <p:cNvPr id="10" name="Title 1"/>
          <p:cNvSpPr>
            <a:spLocks noGrp="1"/>
          </p:cNvSpPr>
          <p:nvPr>
            <p:ph type="title"/>
          </p:nvPr>
        </p:nvSpPr>
        <p:spPr>
          <a:xfrm>
            <a:off x="0" y="0"/>
            <a:ext cx="9144000" cy="914400"/>
          </a:xfrm>
          <a:solidFill>
            <a:srgbClr val="FF99FF"/>
          </a:solidFill>
          <a:ln>
            <a:solidFill>
              <a:schemeClr val="tx1"/>
            </a:solidFill>
          </a:ln>
        </p:spPr>
        <p:style>
          <a:lnRef idx="0">
            <a:schemeClr val="accent2"/>
          </a:lnRef>
          <a:fillRef idx="3">
            <a:schemeClr val="accent2"/>
          </a:fillRef>
          <a:effectRef idx="3">
            <a:schemeClr val="accent2"/>
          </a:effectRef>
          <a:fontRef idx="minor">
            <a:schemeClr val="lt1"/>
          </a:fontRef>
        </p:style>
        <p:txBody>
          <a:bodyPr>
            <a:noAutofit/>
          </a:bodyPr>
          <a:lstStyle/>
          <a:p>
            <a:r>
              <a:rPr lang="zh-CN" altLang="en-US" sz="6000" b="1" dirty="0" smtClean="0">
                <a:ln>
                  <a:solidFill>
                    <a:sysClr val="windowText" lastClr="000000"/>
                  </a:solidFill>
                </a:ln>
                <a:solidFill>
                  <a:sysClr val="windowText" lastClr="000000"/>
                </a:solidFill>
                <a:effectLst>
                  <a:outerShdw blurRad="38100" dist="38100" dir="2700000" algn="tl">
                    <a:srgbClr val="000000">
                      <a:alpha val="43137"/>
                    </a:srgbClr>
                  </a:outerShdw>
                </a:effectLst>
              </a:rPr>
              <a:t>给妻子们的经文</a:t>
            </a:r>
            <a:endParaRPr lang="en-US" sz="6000" b="1" dirty="0">
              <a:ln>
                <a:solidFill>
                  <a:sysClr val="windowText" lastClr="000000"/>
                </a:solidFill>
              </a:ln>
              <a:solidFill>
                <a:sysClr val="windowText" lastClr="000000"/>
              </a:solidFill>
              <a:effectLst>
                <a:outerShdw blurRad="38100" dist="38100" dir="2700000" algn="tl">
                  <a:srgbClr val="000000">
                    <a:alpha val="43137"/>
                  </a:srgbClr>
                </a:outerShdw>
              </a:effectLst>
            </a:endParaRPr>
          </a:p>
        </p:txBody>
      </p:sp>
      <p:sp>
        <p:nvSpPr>
          <p:cNvPr id="11" name="Title 1"/>
          <p:cNvSpPr txBox="1">
            <a:spLocks/>
          </p:cNvSpPr>
          <p:nvPr/>
        </p:nvSpPr>
        <p:spPr>
          <a:xfrm>
            <a:off x="0" y="6553200"/>
            <a:ext cx="9144000" cy="304800"/>
          </a:xfrm>
          <a:prstGeom prst="rect">
            <a:avLst/>
          </a:prstGeom>
          <a:solidFill>
            <a:srgbClr val="FF99FF"/>
          </a:solidFill>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dirty="0" smtClean="0">
                <a:solidFill>
                  <a:sysClr val="windowText" lastClr="000000"/>
                </a:solidFill>
                <a:effectLst>
                  <a:outerShdw blurRad="38100" dist="38100" dir="2700000" algn="tl">
                    <a:srgbClr val="000000">
                      <a:alpha val="43137"/>
                    </a:srgbClr>
                  </a:outerShdw>
                </a:effectLst>
              </a:rPr>
              <a:t>BIBLE VERSES FOR WIVES</a:t>
            </a:r>
            <a:endParaRPr kumimoji="0" lang="en-US" sz="2400" b="1" i="0" u="none" strike="noStrike" kern="1200" normalizeH="0" baseline="0" noProof="0" dirty="0">
              <a:solidFill>
                <a:sysClr val="windowText" lastClr="000000"/>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p:cTn id="7"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4">
                                            <p:txEl>
                                              <p:pRg st="3" end="3"/>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 calcmode="lin" valueType="num">
                                      <p:cBhvr>
                                        <p:cTn id="12"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28665"/>
            <a:ext cx="8915400" cy="5324535"/>
          </a:xfrm>
          <a:prstGeom prst="rect">
            <a:avLst/>
          </a:prstGeom>
          <a:noFill/>
        </p:spPr>
        <p:txBody>
          <a:bodyPr wrap="square" rtlCol="0">
            <a:spAutoFit/>
          </a:bodyPr>
          <a:lstStyle/>
          <a:p>
            <a:pPr marL="114300"/>
            <a:r>
              <a:rPr lang="en-US" sz="4000" b="1" dirty="0" smtClean="0">
                <a:solidFill>
                  <a:srgbClr val="CC0099"/>
                </a:solidFill>
                <a:effectLst>
                  <a:outerShdw blurRad="38100" dist="38100" dir="2700000" algn="tl">
                    <a:srgbClr val="000000">
                      <a:alpha val="43137"/>
                    </a:srgbClr>
                  </a:outerShdw>
                </a:effectLst>
              </a:rPr>
              <a:t>“</a:t>
            </a:r>
            <a:r>
              <a:rPr lang="zh-CN" altLang="en-US" sz="4000" b="1" dirty="0" smtClean="0">
                <a:solidFill>
                  <a:srgbClr val="CC0099"/>
                </a:solidFill>
                <a:effectLst>
                  <a:outerShdw blurRad="38100" dist="38100" dir="2700000" algn="tl">
                    <a:srgbClr val="000000">
                      <a:alpha val="43137"/>
                    </a:srgbClr>
                  </a:outerShdw>
                </a:effectLst>
              </a:rPr>
              <a:t>宁可住在房顶的角上</a:t>
            </a:r>
            <a:r>
              <a:rPr lang="en-US" altLang="zh-CN" sz="4000" b="1" dirty="0" smtClean="0">
                <a:solidFill>
                  <a:srgbClr val="CC0099"/>
                </a:solidFill>
                <a:effectLst>
                  <a:outerShdw blurRad="38100" dist="38100" dir="2700000" algn="tl">
                    <a:srgbClr val="000000">
                      <a:alpha val="43137"/>
                    </a:srgbClr>
                  </a:outerShdw>
                </a:effectLst>
              </a:rPr>
              <a:t>,</a:t>
            </a:r>
            <a:r>
              <a:rPr lang="zh-CN" altLang="en-US" sz="4000" b="1" dirty="0" smtClean="0">
                <a:solidFill>
                  <a:srgbClr val="CC0099"/>
                </a:solidFill>
                <a:effectLst>
                  <a:outerShdw blurRad="38100" dist="38100" dir="2700000" algn="tl">
                    <a:srgbClr val="000000">
                      <a:alpha val="43137"/>
                    </a:srgbClr>
                  </a:outerShdw>
                </a:effectLst>
              </a:rPr>
              <a:t>不在宽阔的房屋与争吵的妇人同住</a:t>
            </a:r>
            <a:r>
              <a:rPr lang="en-US" altLang="zh-CN" sz="4000" b="1" dirty="0" smtClean="0">
                <a:solidFill>
                  <a:srgbClr val="CC0099"/>
                </a:solidFill>
                <a:effectLst>
                  <a:outerShdw blurRad="38100" dist="38100" dir="2700000" algn="tl">
                    <a:srgbClr val="000000">
                      <a:alpha val="43137"/>
                    </a:srgbClr>
                  </a:outerShdw>
                </a:effectLst>
              </a:rPr>
              <a:t>.</a:t>
            </a:r>
            <a:r>
              <a:rPr lang="en-US" sz="4000" b="1" dirty="0" smtClean="0">
                <a:solidFill>
                  <a:srgbClr val="CC0099"/>
                </a:solidFill>
                <a:effectLst>
                  <a:outerShdw blurRad="38100" dist="38100" dir="2700000" algn="tl">
                    <a:srgbClr val="000000">
                      <a:alpha val="43137"/>
                    </a:srgbClr>
                  </a:outerShdw>
                </a:effectLst>
              </a:rPr>
              <a:t>” (</a:t>
            </a:r>
            <a:r>
              <a:rPr lang="zh-CN" altLang="en-US" sz="4000" b="1" dirty="0" smtClean="0">
                <a:solidFill>
                  <a:srgbClr val="CC0099"/>
                </a:solidFill>
                <a:effectLst>
                  <a:outerShdw blurRad="38100" dist="38100" dir="2700000" algn="tl">
                    <a:srgbClr val="000000">
                      <a:alpha val="43137"/>
                    </a:srgbClr>
                  </a:outerShdw>
                </a:effectLst>
              </a:rPr>
              <a:t>箴</a:t>
            </a:r>
            <a:r>
              <a:rPr lang="en-US" altLang="zh-CN" sz="4000" b="1" dirty="0" smtClean="0">
                <a:solidFill>
                  <a:srgbClr val="CC0099"/>
                </a:solidFill>
                <a:effectLst>
                  <a:outerShdw blurRad="38100" dist="38100" dir="2700000" algn="tl">
                    <a:srgbClr val="000000">
                      <a:alpha val="43137"/>
                    </a:srgbClr>
                  </a:outerShdw>
                </a:effectLst>
              </a:rPr>
              <a:t>21:9</a:t>
            </a:r>
            <a:r>
              <a:rPr lang="en-US" sz="4000" b="1" dirty="0" smtClean="0">
                <a:solidFill>
                  <a:srgbClr val="CC0099"/>
                </a:solidFill>
                <a:effectLst>
                  <a:outerShdw blurRad="38100" dist="38100" dir="2700000" algn="tl">
                    <a:srgbClr val="000000">
                      <a:alpha val="43137"/>
                    </a:srgbClr>
                  </a:outerShdw>
                </a:effectLst>
              </a:rPr>
              <a:t>)</a:t>
            </a:r>
          </a:p>
          <a:p>
            <a:pPr marL="522288" indent="-65088">
              <a:buFont typeface="Arial" charset="0"/>
              <a:buChar char="•"/>
            </a:pPr>
            <a:r>
              <a:rPr lang="en-US" sz="2000" b="1" dirty="0" smtClean="0"/>
              <a:t>“Better to live on a corner of the roof than share a house with a quarrelsome wife.” (Pr. 21:9)</a:t>
            </a:r>
          </a:p>
          <a:p>
            <a:pPr marL="522288" indent="-65088"/>
            <a:endParaRPr lang="en-US" sz="2000" b="1" dirty="0" smtClean="0">
              <a:effectLst>
                <a:outerShdw blurRad="38100" dist="38100" dir="2700000" algn="tl">
                  <a:srgbClr val="000000">
                    <a:alpha val="43137"/>
                  </a:srgbClr>
                </a:outerShdw>
              </a:effectLst>
            </a:endParaRPr>
          </a:p>
          <a:p>
            <a:pPr marL="114300"/>
            <a:r>
              <a:rPr lang="en-US" sz="4000" b="1" dirty="0" smtClean="0">
                <a:solidFill>
                  <a:srgbClr val="CC0099"/>
                </a:solidFill>
                <a:effectLst>
                  <a:outerShdw blurRad="38100" dist="38100" dir="2700000" algn="tl">
                    <a:srgbClr val="000000">
                      <a:alpha val="43137"/>
                    </a:srgbClr>
                  </a:outerShdw>
                </a:effectLst>
              </a:rPr>
              <a:t>“</a:t>
            </a:r>
            <a:r>
              <a:rPr lang="zh-CN" altLang="en-US" sz="4000" b="1" dirty="0" smtClean="0">
                <a:solidFill>
                  <a:srgbClr val="CC0099"/>
                </a:solidFill>
                <a:effectLst>
                  <a:outerShdw blurRad="38100" dist="38100" dir="2700000" algn="tl">
                    <a:srgbClr val="000000">
                      <a:alpha val="43137"/>
                    </a:srgbClr>
                  </a:outerShdw>
                </a:effectLst>
              </a:rPr>
              <a:t>妻子的争吵</a:t>
            </a:r>
            <a:r>
              <a:rPr lang="en-US" altLang="zh-CN" sz="4000" b="1" dirty="0" smtClean="0">
                <a:solidFill>
                  <a:srgbClr val="CC0099"/>
                </a:solidFill>
                <a:effectLst>
                  <a:outerShdw blurRad="38100" dist="38100" dir="2700000" algn="tl">
                    <a:srgbClr val="000000">
                      <a:alpha val="43137"/>
                    </a:srgbClr>
                  </a:outerShdw>
                </a:effectLst>
              </a:rPr>
              <a:t>,</a:t>
            </a:r>
            <a:r>
              <a:rPr lang="zh-CN" altLang="en-US" sz="4000" b="1" dirty="0" smtClean="0">
                <a:solidFill>
                  <a:srgbClr val="CC0099"/>
                </a:solidFill>
                <a:effectLst>
                  <a:outerShdw blurRad="38100" dist="38100" dir="2700000" algn="tl">
                    <a:srgbClr val="000000">
                      <a:alpha val="43137"/>
                    </a:srgbClr>
                  </a:outerShdw>
                </a:effectLst>
              </a:rPr>
              <a:t>如雨连连滴漏</a:t>
            </a:r>
            <a:r>
              <a:rPr lang="en-US" altLang="zh-CN" sz="4000" b="1" dirty="0" smtClean="0">
                <a:solidFill>
                  <a:srgbClr val="CC0099"/>
                </a:solidFill>
                <a:effectLst>
                  <a:outerShdw blurRad="38100" dist="38100" dir="2700000" algn="tl">
                    <a:srgbClr val="000000">
                      <a:alpha val="43137"/>
                    </a:srgbClr>
                  </a:outerShdw>
                </a:effectLst>
              </a:rPr>
              <a:t>.</a:t>
            </a:r>
            <a:r>
              <a:rPr lang="en-US" sz="4000" b="1" dirty="0" smtClean="0">
                <a:solidFill>
                  <a:srgbClr val="CC0099"/>
                </a:solidFill>
                <a:effectLst>
                  <a:outerShdw blurRad="38100" dist="38100" dir="2700000" algn="tl">
                    <a:srgbClr val="000000">
                      <a:alpha val="43137"/>
                    </a:srgbClr>
                  </a:outerShdw>
                </a:effectLst>
              </a:rPr>
              <a:t>”(</a:t>
            </a:r>
            <a:r>
              <a:rPr lang="zh-CN" altLang="en-US" sz="4000" b="1" dirty="0" smtClean="0">
                <a:solidFill>
                  <a:srgbClr val="CC0099"/>
                </a:solidFill>
                <a:effectLst>
                  <a:outerShdw blurRad="38100" dist="38100" dir="2700000" algn="tl">
                    <a:srgbClr val="000000">
                      <a:alpha val="43137"/>
                    </a:srgbClr>
                  </a:outerShdw>
                </a:effectLst>
              </a:rPr>
              <a:t>箴</a:t>
            </a:r>
            <a:r>
              <a:rPr lang="en-US" altLang="zh-CN" sz="4000" b="1" dirty="0" smtClean="0">
                <a:solidFill>
                  <a:srgbClr val="CC0099"/>
                </a:solidFill>
                <a:effectLst>
                  <a:outerShdw blurRad="38100" dist="38100" dir="2700000" algn="tl">
                    <a:srgbClr val="000000">
                      <a:alpha val="43137"/>
                    </a:srgbClr>
                  </a:outerShdw>
                </a:effectLst>
              </a:rPr>
              <a:t>19:13</a:t>
            </a:r>
            <a:r>
              <a:rPr lang="en-US" sz="4000" b="1" dirty="0" smtClean="0">
                <a:solidFill>
                  <a:srgbClr val="CC0099"/>
                </a:solidFill>
                <a:effectLst>
                  <a:outerShdw blurRad="38100" dist="38100" dir="2700000" algn="tl">
                    <a:srgbClr val="000000">
                      <a:alpha val="43137"/>
                    </a:srgbClr>
                  </a:outerShdw>
                </a:effectLst>
              </a:rPr>
              <a:t>)</a:t>
            </a:r>
          </a:p>
          <a:p>
            <a:pPr marL="522288" indent="-65088">
              <a:buFont typeface="Arial" charset="0"/>
              <a:buChar char="•"/>
            </a:pPr>
            <a:r>
              <a:rPr lang="en-US" sz="2000" b="1" dirty="0" smtClean="0">
                <a:effectLst>
                  <a:outerShdw blurRad="38100" dist="38100" dir="2700000" algn="tl">
                    <a:srgbClr val="000000">
                      <a:alpha val="43137"/>
                    </a:srgbClr>
                  </a:outerShdw>
                </a:effectLst>
              </a:rPr>
              <a:t> “</a:t>
            </a:r>
            <a:r>
              <a:rPr lang="en-US" sz="2000" b="1" dirty="0" smtClean="0"/>
              <a:t>a quarrelsome wife is like the constant dripping of a leaky roof.” (Pr. 19:13)</a:t>
            </a:r>
          </a:p>
          <a:p>
            <a:pPr marL="522288" indent="-65088"/>
            <a:endParaRPr lang="en-US" sz="2000" b="1" dirty="0" smtClean="0">
              <a:effectLst>
                <a:outerShdw blurRad="38100" dist="38100" dir="2700000" algn="tl">
                  <a:srgbClr val="000000">
                    <a:alpha val="43137"/>
                  </a:srgbClr>
                </a:outerShdw>
              </a:effectLst>
            </a:endParaRPr>
          </a:p>
          <a:p>
            <a:pPr marL="114300"/>
            <a:r>
              <a:rPr lang="en-US" sz="4000" b="1" dirty="0" smtClean="0">
                <a:solidFill>
                  <a:srgbClr val="CC0099"/>
                </a:solidFill>
                <a:effectLst>
                  <a:outerShdw blurRad="38100" dist="38100" dir="2700000" algn="tl">
                    <a:srgbClr val="000000">
                      <a:alpha val="43137"/>
                    </a:srgbClr>
                  </a:outerShdw>
                </a:effectLst>
              </a:rPr>
              <a:t>“</a:t>
            </a:r>
            <a:r>
              <a:rPr lang="zh-CN" altLang="en-US" sz="4000" b="1" dirty="0" smtClean="0">
                <a:solidFill>
                  <a:srgbClr val="CC0099"/>
                </a:solidFill>
                <a:effectLst>
                  <a:outerShdw blurRad="38100" dist="38100" dir="2700000" algn="tl">
                    <a:srgbClr val="000000">
                      <a:alpha val="43137"/>
                    </a:srgbClr>
                  </a:outerShdw>
                </a:effectLst>
              </a:rPr>
              <a:t>艳丽是虚假的</a:t>
            </a:r>
            <a:r>
              <a:rPr lang="en-US" altLang="zh-CN" sz="4000" b="1" dirty="0" smtClean="0">
                <a:solidFill>
                  <a:srgbClr val="CC0099"/>
                </a:solidFill>
                <a:effectLst>
                  <a:outerShdw blurRad="38100" dist="38100" dir="2700000" algn="tl">
                    <a:srgbClr val="000000">
                      <a:alpha val="43137"/>
                    </a:srgbClr>
                  </a:outerShdw>
                </a:effectLst>
              </a:rPr>
              <a:t>,</a:t>
            </a:r>
            <a:r>
              <a:rPr lang="zh-CN" altLang="en-US" sz="4000" b="1" dirty="0" smtClean="0">
                <a:solidFill>
                  <a:srgbClr val="CC0099"/>
                </a:solidFill>
                <a:effectLst>
                  <a:outerShdw blurRad="38100" dist="38100" dir="2700000" algn="tl">
                    <a:srgbClr val="000000">
                      <a:alpha val="43137"/>
                    </a:srgbClr>
                  </a:outerShdw>
                </a:effectLst>
              </a:rPr>
              <a:t>美容是虚浮的</a:t>
            </a:r>
            <a:r>
              <a:rPr lang="en-US" altLang="zh-CN" sz="4000" b="1" dirty="0" smtClean="0">
                <a:solidFill>
                  <a:srgbClr val="CC0099"/>
                </a:solidFill>
                <a:effectLst>
                  <a:outerShdw blurRad="38100" dist="38100" dir="2700000" algn="tl">
                    <a:srgbClr val="000000">
                      <a:alpha val="43137"/>
                    </a:srgbClr>
                  </a:outerShdw>
                </a:effectLst>
              </a:rPr>
              <a:t>,</a:t>
            </a:r>
            <a:r>
              <a:rPr lang="zh-CN" altLang="en-US" sz="4000" b="1" dirty="0" smtClean="0">
                <a:solidFill>
                  <a:srgbClr val="CC0099"/>
                </a:solidFill>
                <a:effectLst>
                  <a:outerShdw blurRad="38100" dist="38100" dir="2700000" algn="tl">
                    <a:srgbClr val="000000">
                      <a:alpha val="43137"/>
                    </a:srgbClr>
                  </a:outerShdw>
                </a:effectLst>
              </a:rPr>
              <a:t>惟敬畏耶和华的妇女必得称赞</a:t>
            </a:r>
            <a:r>
              <a:rPr lang="en-US" altLang="zh-CN" sz="4000" b="1" dirty="0" smtClean="0">
                <a:solidFill>
                  <a:srgbClr val="CC0099"/>
                </a:solidFill>
                <a:effectLst>
                  <a:outerShdw blurRad="38100" dist="38100" dir="2700000" algn="tl">
                    <a:srgbClr val="000000">
                      <a:alpha val="43137"/>
                    </a:srgbClr>
                  </a:outerShdw>
                </a:effectLst>
              </a:rPr>
              <a:t>!</a:t>
            </a:r>
            <a:r>
              <a:rPr lang="zh-CN" altLang="en-US" sz="4000" b="1" dirty="0" smtClean="0">
                <a:solidFill>
                  <a:srgbClr val="CC0099"/>
                </a:solidFill>
                <a:effectLst>
                  <a:outerShdw blurRad="38100" dist="38100" dir="2700000" algn="tl">
                    <a:srgbClr val="000000">
                      <a:alpha val="43137"/>
                    </a:srgbClr>
                  </a:outerShdw>
                </a:effectLst>
              </a:rPr>
              <a:t> </a:t>
            </a:r>
            <a:r>
              <a:rPr lang="en-US" sz="4000" b="1" dirty="0" smtClean="0">
                <a:solidFill>
                  <a:srgbClr val="CC0099"/>
                </a:solidFill>
                <a:effectLst>
                  <a:outerShdw blurRad="38100" dist="38100" dir="2700000" algn="tl">
                    <a:srgbClr val="000000">
                      <a:alpha val="43137"/>
                    </a:srgbClr>
                  </a:outerShdw>
                </a:effectLst>
              </a:rPr>
              <a:t>”(</a:t>
            </a:r>
            <a:r>
              <a:rPr lang="zh-CN" altLang="en-US" sz="4000" b="1" dirty="0" smtClean="0">
                <a:solidFill>
                  <a:srgbClr val="CC0099"/>
                </a:solidFill>
                <a:effectLst>
                  <a:outerShdw blurRad="38100" dist="38100" dir="2700000" algn="tl">
                    <a:srgbClr val="000000">
                      <a:alpha val="43137"/>
                    </a:srgbClr>
                  </a:outerShdw>
                </a:effectLst>
              </a:rPr>
              <a:t>箴</a:t>
            </a:r>
            <a:r>
              <a:rPr lang="en-US" altLang="zh-CN" sz="4000" b="1" dirty="0" smtClean="0">
                <a:solidFill>
                  <a:srgbClr val="CC0099"/>
                </a:solidFill>
                <a:effectLst>
                  <a:outerShdw blurRad="38100" dist="38100" dir="2700000" algn="tl">
                    <a:srgbClr val="000000">
                      <a:alpha val="43137"/>
                    </a:srgbClr>
                  </a:outerShdw>
                </a:effectLst>
              </a:rPr>
              <a:t>31:30</a:t>
            </a:r>
            <a:r>
              <a:rPr lang="en-US" sz="4000" b="1" dirty="0" smtClean="0">
                <a:solidFill>
                  <a:srgbClr val="CC0099"/>
                </a:solidFill>
                <a:effectLst>
                  <a:outerShdw blurRad="38100" dist="38100" dir="2700000" algn="tl">
                    <a:srgbClr val="000000">
                      <a:alpha val="43137"/>
                    </a:srgbClr>
                  </a:outerShdw>
                </a:effectLst>
              </a:rPr>
              <a:t>)</a:t>
            </a:r>
          </a:p>
          <a:p>
            <a:pPr marL="522288" indent="-65088">
              <a:buFont typeface="Arial" charset="0"/>
              <a:buChar char="•"/>
            </a:pPr>
            <a:r>
              <a:rPr lang="en-US" sz="2000" b="1" dirty="0" smtClean="0"/>
              <a:t>“Charm is deceptive, and beauty is fleeting; but a woman who fears the LORD is to be praised.” (Pr. 31:30)</a:t>
            </a:r>
            <a:endParaRPr lang="en-US" sz="2000" b="1" dirty="0" smtClean="0">
              <a:effectLst>
                <a:outerShdw blurRad="38100" dist="38100" dir="2700000" algn="tl">
                  <a:srgbClr val="000000">
                    <a:alpha val="43137"/>
                  </a:srgbClr>
                </a:outerShdw>
              </a:effectLst>
            </a:endParaRPr>
          </a:p>
        </p:txBody>
      </p:sp>
      <p:sp>
        <p:nvSpPr>
          <p:cNvPr id="10" name="Title 1"/>
          <p:cNvSpPr>
            <a:spLocks noGrp="1"/>
          </p:cNvSpPr>
          <p:nvPr>
            <p:ph type="title"/>
          </p:nvPr>
        </p:nvSpPr>
        <p:spPr>
          <a:xfrm>
            <a:off x="0" y="0"/>
            <a:ext cx="9144000" cy="1066800"/>
          </a:xfrm>
          <a:solidFill>
            <a:srgbClr val="FF99FF"/>
          </a:solidFill>
          <a:ln>
            <a:solidFill>
              <a:schemeClr val="tx1"/>
            </a:solidFill>
          </a:ln>
        </p:spPr>
        <p:style>
          <a:lnRef idx="0">
            <a:schemeClr val="accent2"/>
          </a:lnRef>
          <a:fillRef idx="3">
            <a:schemeClr val="accent2"/>
          </a:fillRef>
          <a:effectRef idx="3">
            <a:schemeClr val="accent2"/>
          </a:effectRef>
          <a:fontRef idx="minor">
            <a:schemeClr val="lt1"/>
          </a:fontRef>
        </p:style>
        <p:txBody>
          <a:bodyPr>
            <a:noAutofit/>
          </a:bodyPr>
          <a:lstStyle/>
          <a:p>
            <a:r>
              <a:rPr lang="zh-CN" altLang="en-US" sz="6000" b="1" dirty="0" smtClean="0">
                <a:ln>
                  <a:solidFill>
                    <a:sysClr val="windowText" lastClr="000000"/>
                  </a:solidFill>
                </a:ln>
                <a:solidFill>
                  <a:sysClr val="windowText" lastClr="000000"/>
                </a:solidFill>
                <a:effectLst>
                  <a:outerShdw blurRad="38100" dist="38100" dir="2700000" algn="tl">
                    <a:srgbClr val="000000">
                      <a:alpha val="43137"/>
                    </a:srgbClr>
                  </a:outerShdw>
                </a:effectLst>
              </a:rPr>
              <a:t>给妻子们的经文</a:t>
            </a:r>
            <a:endParaRPr lang="en-US" sz="6000" b="1" dirty="0">
              <a:ln>
                <a:solidFill>
                  <a:sysClr val="windowText" lastClr="000000"/>
                </a:solidFill>
              </a:ln>
              <a:solidFill>
                <a:sysClr val="windowText" lastClr="000000"/>
              </a:solidFill>
              <a:effectLst>
                <a:outerShdw blurRad="38100" dist="38100" dir="2700000" algn="tl">
                  <a:srgbClr val="000000">
                    <a:alpha val="43137"/>
                  </a:srgbClr>
                </a:outerShdw>
              </a:effectLst>
            </a:endParaRPr>
          </a:p>
        </p:txBody>
      </p:sp>
      <p:sp>
        <p:nvSpPr>
          <p:cNvPr id="11" name="Title 1"/>
          <p:cNvSpPr txBox="1">
            <a:spLocks/>
          </p:cNvSpPr>
          <p:nvPr/>
        </p:nvSpPr>
        <p:spPr>
          <a:xfrm>
            <a:off x="0" y="6553200"/>
            <a:ext cx="9144000" cy="304800"/>
          </a:xfrm>
          <a:prstGeom prst="rect">
            <a:avLst/>
          </a:prstGeom>
          <a:solidFill>
            <a:srgbClr val="FF99FF"/>
          </a:solidFill>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dirty="0" smtClean="0">
                <a:solidFill>
                  <a:sysClr val="windowText" lastClr="000000"/>
                </a:solidFill>
                <a:effectLst>
                  <a:outerShdw blurRad="38100" dist="38100" dir="2700000" algn="tl">
                    <a:srgbClr val="000000">
                      <a:alpha val="43137"/>
                    </a:srgbClr>
                  </a:outerShdw>
                </a:effectLst>
              </a:rPr>
              <a:t>BIBLE VERSES FOR WIVES</a:t>
            </a:r>
            <a:endParaRPr kumimoji="0" lang="en-US" sz="2400" b="1" i="0" u="none" strike="noStrike" kern="1200" normalizeH="0" baseline="0" noProof="0" dirty="0">
              <a:solidFill>
                <a:sysClr val="windowText" lastClr="000000"/>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p:cTn id="7"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4">
                                            <p:txEl>
                                              <p:pRg st="3" end="3"/>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 calcmode="lin" valueType="num">
                                      <p:cBhvr>
                                        <p:cTn id="12"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4">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p:cTn id="1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21" dur="500"/>
                                        <p:tgtEl>
                                          <p:spTgt spid="4">
                                            <p:txEl>
                                              <p:pRg st="6" end="6"/>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 calcmode="lin" valueType="num">
                                      <p:cBhvr>
                                        <p:cTn id="24"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26"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00">
            <a:alpha val="36000"/>
          </a:srgbClr>
        </a:solidFill>
        <a:effectLst/>
      </p:bgPr>
    </p:bg>
    <p:spTree>
      <p:nvGrpSpPr>
        <p:cNvPr id="1" name=""/>
        <p:cNvGrpSpPr/>
        <p:nvPr/>
      </p:nvGrpSpPr>
      <p:grpSpPr>
        <a:xfrm>
          <a:off x="0" y="0"/>
          <a:ext cx="0" cy="0"/>
          <a:chOff x="0" y="0"/>
          <a:chExt cx="0" cy="0"/>
        </a:xfrm>
      </p:grpSpPr>
      <p:sp>
        <p:nvSpPr>
          <p:cNvPr id="4" name="TextBox 3"/>
          <p:cNvSpPr txBox="1"/>
          <p:nvPr/>
        </p:nvSpPr>
        <p:spPr>
          <a:xfrm>
            <a:off x="0" y="0"/>
            <a:ext cx="8915400" cy="6955750"/>
          </a:xfrm>
          <a:prstGeom prst="rect">
            <a:avLst/>
          </a:prstGeom>
          <a:noFill/>
        </p:spPr>
        <p:txBody>
          <a:bodyPr wrap="square" rtlCol="0">
            <a:spAutoFit/>
          </a:bodyPr>
          <a:lstStyle/>
          <a:p>
            <a:pPr marL="114300" algn="just"/>
            <a:r>
              <a:rPr lang="en-US" sz="3600" b="1" dirty="0" smtClean="0">
                <a:solidFill>
                  <a:srgbClr val="CC0099"/>
                </a:solidFill>
                <a:effectLst>
                  <a:outerShdw blurRad="38100" dist="38100" dir="2700000" algn="tl">
                    <a:srgbClr val="000000">
                      <a:alpha val="43137"/>
                    </a:srgbClr>
                  </a:outerShdw>
                </a:effectLst>
              </a:rPr>
              <a:t>“</a:t>
            </a:r>
            <a:r>
              <a:rPr lang="zh-CN" altLang="en-US" sz="3600" b="1" dirty="0" smtClean="0">
                <a:solidFill>
                  <a:srgbClr val="CC0099"/>
                </a:solidFill>
                <a:effectLst>
                  <a:outerShdw blurRad="38100" dist="38100" dir="2700000" algn="tl">
                    <a:srgbClr val="000000">
                      <a:alpha val="43137"/>
                    </a:srgbClr>
                  </a:outerShdw>
                </a:effectLst>
              </a:rPr>
              <a:t>你们作妻子的要顺服自己的丈夫。这样，若有不信从道理的丈夫，</a:t>
            </a:r>
            <a:r>
              <a:rPr lang="zh-CN" altLang="en-US" sz="3600" b="1" dirty="0" smtClean="0">
                <a:solidFill>
                  <a:srgbClr val="C00000"/>
                </a:solidFill>
                <a:effectLst>
                  <a:outerShdw blurRad="38100" dist="38100" dir="2700000" algn="tl">
                    <a:srgbClr val="000000">
                      <a:alpha val="43137"/>
                    </a:srgbClr>
                  </a:outerShdw>
                </a:effectLst>
              </a:rPr>
              <a:t>他们虽然不听道</a:t>
            </a:r>
            <a:r>
              <a:rPr lang="zh-CN" altLang="en-US" sz="3600" b="1" dirty="0" smtClean="0">
                <a:solidFill>
                  <a:srgbClr val="CC0099"/>
                </a:solidFill>
                <a:effectLst>
                  <a:outerShdw blurRad="38100" dist="38100" dir="2700000" algn="tl">
                    <a:srgbClr val="000000">
                      <a:alpha val="43137"/>
                    </a:srgbClr>
                  </a:outerShdw>
                </a:effectLst>
              </a:rPr>
              <a:t>，也可以因妻子的品行被感化过来。这正是因看见你们有</a:t>
            </a:r>
            <a:r>
              <a:rPr lang="zh-CN" altLang="en-US" sz="3600" b="1" dirty="0" smtClean="0">
                <a:solidFill>
                  <a:srgbClr val="C00000"/>
                </a:solidFill>
                <a:effectLst>
                  <a:outerShdw blurRad="38100" dist="38100" dir="2700000" algn="tl">
                    <a:srgbClr val="000000">
                      <a:alpha val="43137"/>
                    </a:srgbClr>
                  </a:outerShdw>
                </a:effectLst>
              </a:rPr>
              <a:t>贞洁的品行</a:t>
            </a:r>
            <a:r>
              <a:rPr lang="zh-CN" altLang="en-US" sz="3600" b="1" dirty="0" smtClean="0">
                <a:solidFill>
                  <a:srgbClr val="CC0099"/>
                </a:solidFill>
                <a:effectLst>
                  <a:outerShdw blurRad="38100" dist="38100" dir="2700000" algn="tl">
                    <a:srgbClr val="000000">
                      <a:alpha val="43137"/>
                    </a:srgbClr>
                  </a:outerShdw>
                </a:effectLst>
              </a:rPr>
              <a:t>和</a:t>
            </a:r>
            <a:r>
              <a:rPr lang="zh-CN" altLang="en-US" sz="3600" b="1" dirty="0" smtClean="0">
                <a:solidFill>
                  <a:srgbClr val="C00000"/>
                </a:solidFill>
                <a:effectLst>
                  <a:outerShdw blurRad="38100" dist="38100" dir="2700000" algn="tl">
                    <a:srgbClr val="000000">
                      <a:alpha val="43137"/>
                    </a:srgbClr>
                  </a:outerShdw>
                </a:effectLst>
              </a:rPr>
              <a:t>敬畏的心</a:t>
            </a:r>
            <a:r>
              <a:rPr lang="zh-CN" altLang="en-US" sz="3600" b="1" dirty="0" smtClean="0">
                <a:solidFill>
                  <a:srgbClr val="CC0099"/>
                </a:solidFill>
                <a:effectLst>
                  <a:outerShdw blurRad="38100" dist="38100" dir="2700000" algn="tl">
                    <a:srgbClr val="000000">
                      <a:alpha val="43137"/>
                    </a:srgbClr>
                  </a:outerShdw>
                </a:effectLst>
              </a:rPr>
              <a:t>。你们不要以外面的辫头发、戴金饰、穿美衣为妆饰，只要以里面存著长久</a:t>
            </a:r>
            <a:r>
              <a:rPr lang="zh-CN" altLang="en-US" sz="3600" b="1" dirty="0" smtClean="0">
                <a:solidFill>
                  <a:srgbClr val="C00000"/>
                </a:solidFill>
                <a:effectLst>
                  <a:outerShdw blurRad="38100" dist="38100" dir="2700000" algn="tl">
                    <a:srgbClr val="000000">
                      <a:alpha val="43137"/>
                    </a:srgbClr>
                  </a:outerShdw>
                </a:effectLst>
              </a:rPr>
              <a:t>温柔、安静的心</a:t>
            </a:r>
            <a:r>
              <a:rPr lang="zh-CN" altLang="en-US" sz="3600" b="1" dirty="0" smtClean="0">
                <a:solidFill>
                  <a:srgbClr val="CC0099"/>
                </a:solidFill>
                <a:effectLst>
                  <a:outerShdw blurRad="38100" dist="38100" dir="2700000" algn="tl">
                    <a:srgbClr val="000000">
                      <a:alpha val="43137"/>
                    </a:srgbClr>
                  </a:outerShdw>
                </a:effectLst>
              </a:rPr>
              <a:t>为妆饰，这</a:t>
            </a:r>
            <a:r>
              <a:rPr lang="zh-CN" altLang="en-US" sz="3600" b="1" dirty="0" smtClean="0">
                <a:solidFill>
                  <a:srgbClr val="C00000"/>
                </a:solidFill>
                <a:effectLst>
                  <a:outerShdw blurRad="38100" dist="38100" dir="2700000" algn="tl">
                    <a:srgbClr val="000000">
                      <a:alpha val="43137"/>
                    </a:srgbClr>
                  </a:outerShdw>
                </a:effectLst>
              </a:rPr>
              <a:t>在神面前是极宝贵的</a:t>
            </a:r>
            <a:r>
              <a:rPr lang="zh-CN" altLang="en-US" sz="3600" b="1" dirty="0" smtClean="0">
                <a:solidFill>
                  <a:srgbClr val="CC0099"/>
                </a:solidFill>
                <a:effectLst>
                  <a:outerShdw blurRad="38100" dist="38100" dir="2700000" algn="tl">
                    <a:srgbClr val="000000">
                      <a:alpha val="43137"/>
                    </a:srgbClr>
                  </a:outerShdw>
                </a:effectLst>
              </a:rPr>
              <a:t>。因为古时仰赖神的圣洁妇人，正是以此为妆饰，顺服自己的丈夫，就如撒拉听从亚伯拉罕，称他为主。你们若行善，不因恐吓而害怕，便是撒拉的女儿了。 </a:t>
            </a:r>
            <a:r>
              <a:rPr lang="en-US" sz="3600" b="1" dirty="0" smtClean="0">
                <a:solidFill>
                  <a:srgbClr val="CC0099"/>
                </a:solidFill>
                <a:effectLst>
                  <a:outerShdw blurRad="38100" dist="38100" dir="2700000" algn="tl">
                    <a:srgbClr val="000000">
                      <a:alpha val="43137"/>
                    </a:srgbClr>
                  </a:outerShdw>
                </a:effectLst>
              </a:rPr>
              <a:t>”(</a:t>
            </a:r>
            <a:r>
              <a:rPr lang="zh-CN" altLang="en-US" sz="3600" b="1" dirty="0" smtClean="0">
                <a:solidFill>
                  <a:srgbClr val="CC0099"/>
                </a:solidFill>
                <a:effectLst>
                  <a:outerShdw blurRad="38100" dist="38100" dir="2700000" algn="tl">
                    <a:srgbClr val="000000">
                      <a:alpha val="43137"/>
                    </a:srgbClr>
                  </a:outerShdw>
                </a:effectLst>
              </a:rPr>
              <a:t>彼前</a:t>
            </a:r>
            <a:r>
              <a:rPr lang="en-US" altLang="zh-CN" sz="3600" b="1" dirty="0" smtClean="0">
                <a:solidFill>
                  <a:srgbClr val="CC0099"/>
                </a:solidFill>
                <a:effectLst>
                  <a:outerShdw blurRad="38100" dist="38100" dir="2700000" algn="tl">
                    <a:srgbClr val="000000">
                      <a:alpha val="43137"/>
                    </a:srgbClr>
                  </a:outerShdw>
                </a:effectLst>
              </a:rPr>
              <a:t>3:1-6</a:t>
            </a:r>
            <a:r>
              <a:rPr lang="en-US" sz="3600" b="1" dirty="0" smtClean="0">
                <a:solidFill>
                  <a:srgbClr val="CC0099"/>
                </a:solidFill>
                <a:effectLst>
                  <a:outerShdw blurRad="38100" dist="38100" dir="2700000" algn="tl">
                    <a:srgbClr val="000000">
                      <a:alpha val="43137"/>
                    </a:srgbClr>
                  </a:outerShdw>
                </a:effectLst>
              </a:rPr>
              <a:t>)</a:t>
            </a:r>
          </a:p>
          <a:p>
            <a:pPr marL="279400" algn="just">
              <a:buFont typeface="Arial" charset="0"/>
              <a:buChar char="•"/>
            </a:pPr>
            <a:r>
              <a:rPr lang="en-US" sz="1000" b="1" dirty="0" smtClean="0"/>
              <a:t>“ Likewise, wives, be subject to your own husbands, so that </a:t>
            </a:r>
            <a:r>
              <a:rPr lang="en-US" sz="1000" b="1" dirty="0" smtClean="0">
                <a:solidFill>
                  <a:srgbClr val="C00000"/>
                </a:solidFill>
              </a:rPr>
              <a:t>even if some do not obey the word</a:t>
            </a:r>
            <a:r>
              <a:rPr lang="en-US" sz="1000" b="1" dirty="0" smtClean="0"/>
              <a:t>, they may be won without a word by the conduct of their wives, when they see your </a:t>
            </a:r>
            <a:r>
              <a:rPr lang="en-US" sz="1000" b="1" dirty="0" smtClean="0">
                <a:solidFill>
                  <a:srgbClr val="C00000"/>
                </a:solidFill>
              </a:rPr>
              <a:t>respectful </a:t>
            </a:r>
            <a:r>
              <a:rPr lang="en-US" sz="1000" b="1" dirty="0" smtClean="0"/>
              <a:t>and </a:t>
            </a:r>
            <a:r>
              <a:rPr lang="en-US" sz="1000" b="1" dirty="0" smtClean="0">
                <a:solidFill>
                  <a:srgbClr val="C00000"/>
                </a:solidFill>
              </a:rPr>
              <a:t>pure conduct</a:t>
            </a:r>
            <a:r>
              <a:rPr lang="en-US" sz="1000" b="1" dirty="0" smtClean="0"/>
              <a:t>. Do not let your adorning be external—the braiding of hair and the putting on of gold jewelry, or the clothing you wear— but let your adorning be the hidden person of the heart with the imperishable beauty of a </a:t>
            </a:r>
            <a:r>
              <a:rPr lang="en-US" sz="1000" b="1" dirty="0" smtClean="0">
                <a:solidFill>
                  <a:srgbClr val="C00000"/>
                </a:solidFill>
              </a:rPr>
              <a:t>gentle and quiet spirit, </a:t>
            </a:r>
            <a:r>
              <a:rPr lang="en-US" sz="1000" b="1" dirty="0" smtClean="0"/>
              <a:t>which </a:t>
            </a:r>
            <a:r>
              <a:rPr lang="en-US" sz="1000" b="1" dirty="0" smtClean="0">
                <a:solidFill>
                  <a:srgbClr val="C00000"/>
                </a:solidFill>
              </a:rPr>
              <a:t>in God's sight is very precious</a:t>
            </a:r>
            <a:r>
              <a:rPr lang="en-US" sz="1000" b="1" dirty="0" smtClean="0"/>
              <a:t>. For this is how the holy women who hoped in God used to adorn themselves, by submitting to their own husbands” (! Pet. 3:1-6)</a:t>
            </a:r>
          </a:p>
          <a:p>
            <a:pPr marL="522288" indent="-65088">
              <a:buFont typeface="Arial" charset="0"/>
              <a:buChar char="•"/>
            </a:pPr>
            <a:endParaRPr lang="en-US" sz="1000" b="1"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447800"/>
            <a:ext cx="8915400" cy="4278094"/>
          </a:xfrm>
          <a:prstGeom prst="rect">
            <a:avLst/>
          </a:prstGeom>
          <a:noFill/>
        </p:spPr>
        <p:txBody>
          <a:bodyPr wrap="square" rtlCol="0">
            <a:spAutoFit/>
          </a:bodyPr>
          <a:lstStyle/>
          <a:p>
            <a:pPr marL="114300"/>
            <a:r>
              <a:rPr lang="en-US" sz="4800" b="1" dirty="0" smtClean="0">
                <a:solidFill>
                  <a:srgbClr val="CC0099"/>
                </a:solidFill>
                <a:effectLst>
                  <a:outerShdw blurRad="38100" dist="38100" dir="2700000" algn="tl">
                    <a:srgbClr val="000000">
                      <a:alpha val="43137"/>
                    </a:srgbClr>
                  </a:outerShdw>
                </a:effectLst>
              </a:rPr>
              <a:t>“</a:t>
            </a:r>
            <a:r>
              <a:rPr lang="zh-CN" altLang="en-US" sz="4800" b="1" dirty="0" smtClean="0">
                <a:solidFill>
                  <a:srgbClr val="CC0099"/>
                </a:solidFill>
                <a:effectLst>
                  <a:outerShdw blurRad="38100" dist="38100" dir="2700000" algn="tl">
                    <a:srgbClr val="000000">
                      <a:alpha val="43137"/>
                    </a:srgbClr>
                  </a:outerShdw>
                </a:effectLst>
              </a:rPr>
              <a:t>又劝老年妇人，举止行动要恭敬，不说谗言，不给酒作奴仆，用善道教训人</a:t>
            </a:r>
            <a:r>
              <a:rPr lang="en-US" altLang="zh-CN" sz="4800" b="1" dirty="0" smtClean="0">
                <a:solidFill>
                  <a:srgbClr val="CC0099"/>
                </a:solidFill>
                <a:effectLst>
                  <a:outerShdw blurRad="38100" dist="38100" dir="2700000" algn="tl">
                    <a:srgbClr val="000000">
                      <a:alpha val="43137"/>
                    </a:srgbClr>
                  </a:outerShdw>
                </a:effectLst>
              </a:rPr>
              <a:t>, </a:t>
            </a:r>
            <a:r>
              <a:rPr lang="zh-CN" altLang="en-US" sz="4800" b="1" dirty="0" smtClean="0">
                <a:solidFill>
                  <a:srgbClr val="CC0099"/>
                </a:solidFill>
                <a:effectLst>
                  <a:outerShdw blurRad="38100" dist="38100" dir="2700000" algn="tl">
                    <a:srgbClr val="000000">
                      <a:alpha val="43137"/>
                    </a:srgbClr>
                  </a:outerShdw>
                </a:effectLst>
              </a:rPr>
              <a:t>好指教少年妇人爱丈夫，爱儿女</a:t>
            </a:r>
            <a:r>
              <a:rPr lang="en-US" sz="4800" b="1" dirty="0" smtClean="0">
                <a:solidFill>
                  <a:srgbClr val="CC0099"/>
                </a:solidFill>
                <a:effectLst>
                  <a:outerShdw blurRad="38100" dist="38100" dir="2700000" algn="tl">
                    <a:srgbClr val="000000">
                      <a:alpha val="43137"/>
                    </a:srgbClr>
                  </a:outerShdw>
                </a:effectLst>
              </a:rPr>
              <a:t>” (</a:t>
            </a:r>
            <a:r>
              <a:rPr lang="zh-CN" altLang="en-US" sz="4800" b="1" dirty="0" smtClean="0">
                <a:solidFill>
                  <a:srgbClr val="CC0099"/>
                </a:solidFill>
                <a:effectLst>
                  <a:outerShdw blurRad="38100" dist="38100" dir="2700000" algn="tl">
                    <a:srgbClr val="000000">
                      <a:alpha val="43137"/>
                    </a:srgbClr>
                  </a:outerShdw>
                </a:effectLst>
              </a:rPr>
              <a:t>多</a:t>
            </a:r>
            <a:r>
              <a:rPr lang="en-US" altLang="zh-CN" sz="4800" b="1" dirty="0" smtClean="0">
                <a:solidFill>
                  <a:srgbClr val="CC0099"/>
                </a:solidFill>
                <a:effectLst>
                  <a:outerShdw blurRad="38100" dist="38100" dir="2700000" algn="tl">
                    <a:srgbClr val="000000">
                      <a:alpha val="43137"/>
                    </a:srgbClr>
                  </a:outerShdw>
                </a:effectLst>
              </a:rPr>
              <a:t>2:3-4</a:t>
            </a:r>
            <a:r>
              <a:rPr lang="en-US" sz="4800" b="1" dirty="0" smtClean="0">
                <a:solidFill>
                  <a:srgbClr val="CC0099"/>
                </a:solidFill>
                <a:effectLst>
                  <a:outerShdw blurRad="38100" dist="38100" dir="2700000" algn="tl">
                    <a:srgbClr val="000000">
                      <a:alpha val="43137"/>
                    </a:srgbClr>
                  </a:outerShdw>
                </a:effectLst>
              </a:rPr>
              <a:t>)</a:t>
            </a:r>
          </a:p>
          <a:p>
            <a:pPr marL="341313" algn="just">
              <a:buFont typeface="Arial" charset="0"/>
              <a:buChar char="•"/>
            </a:pPr>
            <a:endParaRPr lang="en-US" sz="2000" b="1" dirty="0" smtClean="0"/>
          </a:p>
          <a:p>
            <a:pPr marL="341313" algn="just">
              <a:buFont typeface="Arial" charset="0"/>
              <a:buChar char="•"/>
            </a:pPr>
            <a:r>
              <a:rPr lang="en-US" sz="2000" b="1" dirty="0" smtClean="0"/>
              <a:t>“ Likewise, teach the older women to be reverent in the way they live, not to be slanderers or addicted to much wine, but to teach what is good. </a:t>
            </a:r>
            <a:r>
              <a:rPr lang="en-US" sz="2000" b="1" dirty="0" smtClean="0">
                <a:solidFill>
                  <a:srgbClr val="C00000"/>
                </a:solidFill>
              </a:rPr>
              <a:t>Then they can urge the younger women to love their husbands </a:t>
            </a:r>
            <a:r>
              <a:rPr lang="en-US" sz="2000" b="1" dirty="0" smtClean="0"/>
              <a:t>and children” (Titus 2:3-4)</a:t>
            </a:r>
            <a:endParaRPr lang="en-US" sz="2000" b="1" dirty="0" smtClean="0">
              <a:effectLst>
                <a:outerShdw blurRad="38100" dist="38100" dir="2700000" algn="tl">
                  <a:srgbClr val="000000">
                    <a:alpha val="43137"/>
                  </a:srgbClr>
                </a:outerShdw>
              </a:effectLst>
            </a:endParaRPr>
          </a:p>
        </p:txBody>
      </p:sp>
      <p:sp>
        <p:nvSpPr>
          <p:cNvPr id="10" name="Title 1"/>
          <p:cNvSpPr>
            <a:spLocks noGrp="1"/>
          </p:cNvSpPr>
          <p:nvPr>
            <p:ph type="title"/>
          </p:nvPr>
        </p:nvSpPr>
        <p:spPr>
          <a:xfrm>
            <a:off x="0" y="0"/>
            <a:ext cx="9144000" cy="1143000"/>
          </a:xfrm>
          <a:solidFill>
            <a:srgbClr val="FF99FF"/>
          </a:solidFill>
          <a:ln>
            <a:solidFill>
              <a:schemeClr val="tx1"/>
            </a:solidFill>
          </a:ln>
        </p:spPr>
        <p:style>
          <a:lnRef idx="0">
            <a:schemeClr val="accent2"/>
          </a:lnRef>
          <a:fillRef idx="3">
            <a:schemeClr val="accent2"/>
          </a:fillRef>
          <a:effectRef idx="3">
            <a:schemeClr val="accent2"/>
          </a:effectRef>
          <a:fontRef idx="minor">
            <a:schemeClr val="lt1"/>
          </a:fontRef>
        </p:style>
        <p:txBody>
          <a:bodyPr>
            <a:noAutofit/>
          </a:bodyPr>
          <a:lstStyle/>
          <a:p>
            <a:r>
              <a:rPr lang="zh-CN" altLang="en-US" sz="6000" b="1" dirty="0" smtClean="0">
                <a:ln>
                  <a:solidFill>
                    <a:sysClr val="windowText" lastClr="000000"/>
                  </a:solidFill>
                </a:ln>
                <a:solidFill>
                  <a:sysClr val="windowText" lastClr="000000"/>
                </a:solidFill>
                <a:effectLst>
                  <a:outerShdw blurRad="38100" dist="38100" dir="2700000" algn="tl">
                    <a:srgbClr val="000000">
                      <a:alpha val="43137"/>
                    </a:srgbClr>
                  </a:outerShdw>
                </a:effectLst>
              </a:rPr>
              <a:t>给妻子们的经文</a:t>
            </a:r>
            <a:endParaRPr lang="en-US" sz="6000" b="1" dirty="0">
              <a:ln>
                <a:solidFill>
                  <a:sysClr val="windowText" lastClr="000000"/>
                </a:solidFill>
              </a:ln>
              <a:solidFill>
                <a:sysClr val="windowText" lastClr="000000"/>
              </a:solidFill>
              <a:effectLst>
                <a:outerShdw blurRad="38100" dist="38100" dir="2700000" algn="tl">
                  <a:srgbClr val="000000">
                    <a:alpha val="43137"/>
                  </a:srgbClr>
                </a:outerShdw>
              </a:effectLst>
            </a:endParaRPr>
          </a:p>
        </p:txBody>
      </p:sp>
      <p:sp>
        <p:nvSpPr>
          <p:cNvPr id="11" name="Title 1"/>
          <p:cNvSpPr txBox="1">
            <a:spLocks/>
          </p:cNvSpPr>
          <p:nvPr/>
        </p:nvSpPr>
        <p:spPr>
          <a:xfrm>
            <a:off x="0" y="6553200"/>
            <a:ext cx="9144000" cy="304800"/>
          </a:xfrm>
          <a:prstGeom prst="rect">
            <a:avLst/>
          </a:prstGeom>
          <a:solidFill>
            <a:srgbClr val="FF99FF"/>
          </a:solidFill>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dirty="0" smtClean="0">
                <a:solidFill>
                  <a:sysClr val="windowText" lastClr="000000"/>
                </a:solidFill>
                <a:effectLst>
                  <a:outerShdw blurRad="38100" dist="38100" dir="2700000" algn="tl">
                    <a:srgbClr val="000000">
                      <a:alpha val="43137"/>
                    </a:srgbClr>
                  </a:outerShdw>
                </a:effectLst>
              </a:rPr>
              <a:t>BIBLE VERSES FOR WIVES</a:t>
            </a:r>
            <a:endParaRPr kumimoji="0" lang="en-US" sz="2400" b="1" i="0" u="none" strike="noStrike" kern="1200" normalizeH="0" baseline="0" noProof="0" dirty="0">
              <a:solidFill>
                <a:sysClr val="windowText" lastClr="000000"/>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4572000" cy="6858000"/>
          </a:xfrm>
          <a:prstGeom prst="rect">
            <a:avLst/>
          </a:prstGeom>
        </p:spPr>
        <p:style>
          <a:lnRef idx="1">
            <a:schemeClr val="accent2"/>
          </a:lnRef>
          <a:fillRef idx="2">
            <a:schemeClr val="accent2"/>
          </a:fillRef>
          <a:effectRef idx="1">
            <a:schemeClr val="accent2"/>
          </a:effectRef>
          <a:fontRef idx="minor">
            <a:schemeClr val="dk1"/>
          </a:fontRef>
        </p:style>
        <p:txBody>
          <a:bodyPr rtlCol="0" anchor="b"/>
          <a:lstStyle/>
          <a:p>
            <a:pPr marL="114300"/>
            <a:r>
              <a:rPr lang="zh-CN" altLang="en-US" sz="4000" b="1" dirty="0" smtClean="0">
                <a:solidFill>
                  <a:srgbClr val="002060"/>
                </a:solidFill>
                <a:effectLst>
                  <a:outerShdw blurRad="38100" dist="38100" dir="2700000" algn="tl">
                    <a:srgbClr val="000000">
                      <a:alpha val="43137"/>
                    </a:srgbClr>
                  </a:outerShdw>
                </a:effectLst>
                <a:latin typeface="Arial Narrow" pitchFamily="34" charset="0"/>
              </a:rPr>
              <a:t>夏娃是从亚当而造</a:t>
            </a:r>
            <a:r>
              <a:rPr lang="en-US" altLang="zh-CN" sz="4000" b="1" dirty="0" smtClean="0">
                <a:solidFill>
                  <a:srgbClr val="002060"/>
                </a:solidFill>
                <a:effectLst>
                  <a:outerShdw blurRad="38100" dist="38100" dir="2700000" algn="tl">
                    <a:srgbClr val="000000">
                      <a:alpha val="43137"/>
                    </a:srgbClr>
                  </a:outerShdw>
                </a:effectLst>
                <a:latin typeface="Arial Narrow" pitchFamily="34" charset="0"/>
              </a:rPr>
              <a:t>. “</a:t>
            </a:r>
            <a:r>
              <a:rPr lang="zh-CN" altLang="en-US" sz="4000" b="1" dirty="0" smtClean="0">
                <a:solidFill>
                  <a:srgbClr val="002060"/>
                </a:solidFill>
                <a:effectLst>
                  <a:outerShdw blurRad="38100" dist="38100" dir="2700000" algn="tl">
                    <a:srgbClr val="000000">
                      <a:alpha val="43137"/>
                    </a:srgbClr>
                  </a:outerShdw>
                </a:effectLst>
                <a:latin typeface="Arial Narrow" pitchFamily="34" charset="0"/>
              </a:rPr>
              <a:t>为这个缘故，</a:t>
            </a:r>
            <a:r>
              <a:rPr lang="zh-CN" altLang="en-US" sz="4000" b="1" dirty="0" smtClean="0">
                <a:solidFill>
                  <a:srgbClr val="FF0000"/>
                </a:solidFill>
                <a:effectLst>
                  <a:outerShdw blurRad="38100" dist="38100" dir="2700000" algn="tl">
                    <a:srgbClr val="000000">
                      <a:alpha val="43137"/>
                    </a:srgbClr>
                  </a:outerShdw>
                </a:effectLst>
                <a:latin typeface="Arial Narrow" pitchFamily="34" charset="0"/>
              </a:rPr>
              <a:t>人要离开父母</a:t>
            </a:r>
            <a:r>
              <a:rPr lang="zh-CN" altLang="en-US" sz="4000" b="1" dirty="0" smtClean="0">
                <a:solidFill>
                  <a:srgbClr val="002060"/>
                </a:solidFill>
                <a:effectLst>
                  <a:outerShdw blurRad="38100" dist="38100" dir="2700000" algn="tl">
                    <a:srgbClr val="000000">
                      <a:alpha val="43137"/>
                    </a:srgbClr>
                  </a:outerShdw>
                </a:effectLst>
                <a:latin typeface="Arial Narrow" pitchFamily="34" charset="0"/>
              </a:rPr>
              <a:t>，与妻子连合，二人成为一体。 </a:t>
            </a:r>
            <a:r>
              <a:rPr lang="en-US" altLang="zh-CN" sz="4000" b="1" dirty="0" smtClean="0">
                <a:solidFill>
                  <a:srgbClr val="002060"/>
                </a:solidFill>
                <a:effectLst>
                  <a:outerShdw blurRad="38100" dist="38100" dir="2700000" algn="tl">
                    <a:srgbClr val="000000">
                      <a:alpha val="43137"/>
                    </a:srgbClr>
                  </a:outerShdw>
                </a:effectLst>
                <a:latin typeface="Arial Narrow" pitchFamily="34" charset="0"/>
              </a:rPr>
              <a:t>” </a:t>
            </a:r>
            <a:r>
              <a:rPr lang="zh-CN" altLang="en-US" sz="4000" b="1" dirty="0" smtClean="0">
                <a:solidFill>
                  <a:srgbClr val="002060"/>
                </a:solidFill>
                <a:effectLst>
                  <a:outerShdw blurRad="38100" dist="38100" dir="2700000" algn="tl">
                    <a:srgbClr val="000000">
                      <a:alpha val="43137"/>
                    </a:srgbClr>
                  </a:outerShdw>
                </a:effectLst>
                <a:latin typeface="Arial Narrow" pitchFamily="34" charset="0"/>
              </a:rPr>
              <a:t>创</a:t>
            </a:r>
            <a:r>
              <a:rPr lang="en-US" altLang="zh-CN" sz="4000" b="1" dirty="0" smtClean="0">
                <a:solidFill>
                  <a:srgbClr val="002060"/>
                </a:solidFill>
                <a:effectLst>
                  <a:outerShdw blurRad="38100" dist="38100" dir="2700000" algn="tl">
                    <a:srgbClr val="000000">
                      <a:alpha val="43137"/>
                    </a:srgbClr>
                  </a:outerShdw>
                </a:effectLst>
                <a:latin typeface="Arial Narrow" pitchFamily="34" charset="0"/>
              </a:rPr>
              <a:t>2:24</a:t>
            </a:r>
            <a:endParaRPr lang="en-US" sz="4000" b="1" dirty="0" smtClean="0">
              <a:solidFill>
                <a:srgbClr val="002060"/>
              </a:solidFill>
              <a:effectLst>
                <a:outerShdw blurRad="38100" dist="38100" dir="2700000" algn="tl">
                  <a:srgbClr val="000000">
                    <a:alpha val="43137"/>
                  </a:srgbClr>
                </a:outerShdw>
              </a:effectLst>
              <a:latin typeface="Arial Narrow" pitchFamily="34" charset="0"/>
            </a:endParaRPr>
          </a:p>
          <a:p>
            <a:pPr marL="114300" algn="just"/>
            <a:r>
              <a:rPr lang="en-US" b="1" dirty="0" smtClean="0">
                <a:solidFill>
                  <a:schemeClr val="tx1"/>
                </a:solidFill>
                <a:effectLst>
                  <a:outerShdw blurRad="38100" dist="38100" dir="2700000" algn="tl">
                    <a:srgbClr val="000000">
                      <a:alpha val="43137"/>
                    </a:srgbClr>
                  </a:outerShdw>
                </a:effectLst>
                <a:latin typeface="Arial Narrow" pitchFamily="34" charset="0"/>
              </a:rPr>
              <a:t>Eve was created from Adam. “For this reason,  a man shall </a:t>
            </a:r>
            <a:r>
              <a:rPr lang="en-US" b="1" dirty="0" smtClean="0">
                <a:solidFill>
                  <a:srgbClr val="FF0000"/>
                </a:solidFill>
                <a:effectLst>
                  <a:outerShdw blurRad="38100" dist="38100" dir="2700000" algn="tl">
                    <a:srgbClr val="000000">
                      <a:alpha val="43137"/>
                    </a:srgbClr>
                  </a:outerShdw>
                </a:effectLst>
                <a:latin typeface="Arial Narrow" pitchFamily="34" charset="0"/>
              </a:rPr>
              <a:t>leave his mother and father </a:t>
            </a:r>
            <a:r>
              <a:rPr lang="en-US" b="1" dirty="0" smtClean="0">
                <a:solidFill>
                  <a:schemeClr val="tx1"/>
                </a:solidFill>
                <a:effectLst>
                  <a:outerShdw blurRad="38100" dist="38100" dir="2700000" algn="tl">
                    <a:srgbClr val="000000">
                      <a:alpha val="43137"/>
                    </a:srgbClr>
                  </a:outerShdw>
                </a:effectLst>
                <a:latin typeface="Arial Narrow" pitchFamily="34" charset="0"/>
              </a:rPr>
              <a:t>and cleave to his wife; and the  two shall become one flesh.” Gen. 2:24 </a:t>
            </a:r>
            <a:endParaRPr lang="en-US" sz="2800" b="1" dirty="0" smtClean="0">
              <a:solidFill>
                <a:schemeClr val="tx1"/>
              </a:solidFill>
              <a:effectLst>
                <a:outerShdw blurRad="38100" dist="38100" dir="2700000" algn="tl">
                  <a:srgbClr val="000000">
                    <a:alpha val="43137"/>
                  </a:srgbClr>
                </a:outerShdw>
              </a:effectLst>
              <a:latin typeface="Arial Narrow" pitchFamily="34" charset="0"/>
            </a:endParaRPr>
          </a:p>
        </p:txBody>
      </p:sp>
      <p:sp>
        <p:nvSpPr>
          <p:cNvPr id="5" name="Rectangle 4"/>
          <p:cNvSpPr/>
          <p:nvPr/>
        </p:nvSpPr>
        <p:spPr>
          <a:xfrm>
            <a:off x="4572000" y="0"/>
            <a:ext cx="4572000" cy="6858000"/>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marL="114300"/>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耶稣说</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但从起初创造的时候</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神造人是造男造女</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因此</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u="sng" dirty="0" smtClean="0">
                <a:solidFill>
                  <a:srgbClr val="C00000"/>
                </a:solidFill>
                <a:effectLst>
                  <a:outerShdw blurRad="38100" dist="38100" dir="2700000" algn="tl">
                    <a:srgbClr val="000000">
                      <a:alpha val="43137"/>
                    </a:srgbClr>
                  </a:outerShdw>
                </a:effectLst>
                <a:latin typeface="Arial Narrow" pitchFamily="34" charset="0"/>
              </a:rPr>
              <a:t>人要离开父母</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与妻子连合</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二人成为一体</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既然如此</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夫妻不再是两 个人</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乃是一体的了</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 所以神配合的</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人不可分开</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”可</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10:6-9</a:t>
            </a:r>
            <a:endParaRPr lang="en-US" sz="3600" b="1" dirty="0" smtClean="0">
              <a:solidFill>
                <a:srgbClr val="C00000"/>
              </a:solidFill>
              <a:effectLst>
                <a:outerShdw blurRad="38100" dist="38100" dir="2700000" algn="tl">
                  <a:srgbClr val="000000">
                    <a:alpha val="43137"/>
                  </a:srgbClr>
                </a:outerShdw>
              </a:effectLst>
              <a:latin typeface="Arial Narrow" pitchFamily="34" charset="0"/>
            </a:endParaRPr>
          </a:p>
          <a:p>
            <a:pPr algn="just"/>
            <a:r>
              <a:rPr lang="en-US" b="1" dirty="0" smtClean="0">
                <a:effectLst>
                  <a:outerShdw blurRad="38100" dist="38100" dir="2700000" algn="tl">
                    <a:srgbClr val="000000">
                      <a:alpha val="43137"/>
                    </a:srgbClr>
                  </a:outerShdw>
                </a:effectLst>
              </a:rPr>
              <a:t>JESUS SAID… “But at the beginning of creation God ‘made them male and female.’</a:t>
            </a:r>
            <a:r>
              <a:rPr lang="en-US" b="1" baseline="30000" dirty="0" smtClean="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‘For this reason a man will </a:t>
            </a:r>
            <a:r>
              <a:rPr lang="en-US" b="1" dirty="0" smtClean="0">
                <a:solidFill>
                  <a:srgbClr val="C00000"/>
                </a:solidFill>
                <a:effectLst>
                  <a:outerShdw blurRad="38100" dist="38100" dir="2700000" algn="tl">
                    <a:srgbClr val="000000">
                      <a:alpha val="43137"/>
                    </a:srgbClr>
                  </a:outerShdw>
                </a:effectLst>
              </a:rPr>
              <a:t>leave his father and mother </a:t>
            </a:r>
            <a:r>
              <a:rPr lang="en-US" b="1" dirty="0" smtClean="0">
                <a:effectLst>
                  <a:outerShdw blurRad="38100" dist="38100" dir="2700000" algn="tl">
                    <a:srgbClr val="000000">
                      <a:alpha val="43137"/>
                    </a:srgbClr>
                  </a:outerShdw>
                </a:effectLst>
              </a:rPr>
              <a:t>and be united to his wife, and the two will become one flesh.’</a:t>
            </a:r>
            <a:r>
              <a:rPr lang="en-US" b="1" baseline="30000" dirty="0" smtClean="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 So they are no longer two, but one flesh.  Therefore what God has joined together, let no one separate.”  Mark 10:6-9</a:t>
            </a:r>
            <a:endParaRPr lang="en-US" b="1" dirty="0">
              <a:effectLst>
                <a:outerShdw blurRad="38100" dist="38100" dir="2700000" algn="tl">
                  <a:srgbClr val="000000">
                    <a:alpha val="43137"/>
                  </a:srgbClr>
                </a:outerShdw>
              </a:effectLst>
            </a:endParaRPr>
          </a:p>
        </p:txBody>
      </p:sp>
      <p:pic>
        <p:nvPicPr>
          <p:cNvPr id="8" name="Picture 7" descr="AP. Paul.jpg"/>
          <p:cNvPicPr>
            <a:picLocks noChangeAspect="1"/>
          </p:cNvPicPr>
          <p:nvPr/>
        </p:nvPicPr>
        <p:blipFill>
          <a:blip r:embed="rId2" cstate="print"/>
          <a:stretch>
            <a:fillRect/>
          </a:stretch>
        </p:blipFill>
        <p:spPr>
          <a:xfrm>
            <a:off x="0" y="0"/>
            <a:ext cx="1773936"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jesus-face-clothed.jpg"/>
          <p:cNvPicPr>
            <a:picLocks noChangeAspect="1"/>
          </p:cNvPicPr>
          <p:nvPr/>
        </p:nvPicPr>
        <p:blipFill>
          <a:blip r:embed="rId3" cstate="print"/>
          <a:stretch>
            <a:fillRect/>
          </a:stretch>
        </p:blipFill>
        <p:spPr>
          <a:xfrm>
            <a:off x="2819400" y="0"/>
            <a:ext cx="1711212" cy="23178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6">
                                            <p:txEl>
                                              <p:pRg st="1" end="1"/>
                                            </p:txEl>
                                          </p:spTgt>
                                        </p:tgtEl>
                                      </p:cBhvr>
                                    </p:animEffect>
                                  </p:childTnLst>
                                </p:cTn>
                              </p:par>
                              <p:par>
                                <p:cTn id="16" presetID="2" presetClass="entr" presetSubtype="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p:cTn id="2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5">
                                            <p:txEl>
                                              <p:pRg st="0" end="0"/>
                                            </p:txEl>
                                          </p:spTgt>
                                        </p:tgtEl>
                                      </p:cBhvr>
                                    </p:animEffect>
                                  </p:childTnLst>
                                </p:cTn>
                              </p:par>
                              <p:par>
                                <p:cTn id="27" presetID="53" presetClass="entr" presetSubtype="0"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 calcmode="lin" valueType="num">
                                      <p:cBhvr>
                                        <p:cTn id="2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31" dur="500"/>
                                        <p:tgtEl>
                                          <p:spTgt spid="5">
                                            <p:txEl>
                                              <p:pRg st="1" end="1"/>
                                            </p:txEl>
                                          </p:spTgt>
                                        </p:tgtEl>
                                      </p:cBhvr>
                                    </p:animEffect>
                                  </p:childTnLst>
                                </p:cTn>
                              </p:par>
                              <p:par>
                                <p:cTn id="32" presetID="2" presetClass="entr" presetSubtype="1"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6738" name="Picture 2" descr="http://www.fly4change.com/wp-content/uploads/2010/08/fireproof-movie-night-flyer.jpg"/>
          <p:cNvPicPr>
            <a:picLocks noChangeAspect="1" noChangeArrowheads="1"/>
          </p:cNvPicPr>
          <p:nvPr/>
        </p:nvPicPr>
        <p:blipFill>
          <a:blip r:embed="rId2" cstate="print"/>
          <a:srcRect/>
          <a:stretch>
            <a:fillRect/>
          </a:stretch>
        </p:blipFill>
        <p:spPr bwMode="auto">
          <a:xfrm>
            <a:off x="0" y="1295400"/>
            <a:ext cx="9144000" cy="6858000"/>
          </a:xfrm>
          <a:prstGeom prst="rect">
            <a:avLst/>
          </a:prstGeom>
          <a:noFill/>
        </p:spPr>
      </p:pic>
      <p:sp>
        <p:nvSpPr>
          <p:cNvPr id="3" name="Rectangle 2"/>
          <p:cNvSpPr/>
          <p:nvPr/>
        </p:nvSpPr>
        <p:spPr>
          <a:xfrm>
            <a:off x="0" y="6248400"/>
            <a:ext cx="9144000" cy="6096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smtClean="0">
                <a:solidFill>
                  <a:schemeClr val="accent3">
                    <a:lumMod val="60000"/>
                    <a:lumOff val="40000"/>
                  </a:schemeClr>
                </a:solidFill>
                <a:effectLst>
                  <a:outerShdw blurRad="38100" dist="38100" dir="2700000" algn="tl">
                    <a:srgbClr val="000000">
                      <a:alpha val="43137"/>
                    </a:srgbClr>
                  </a:outerShdw>
                </a:effectLst>
                <a:latin typeface="Arial Narrow" pitchFamily="34" charset="0"/>
              </a:rPr>
              <a:t>Recommended Movie: FIREPROOF</a:t>
            </a:r>
            <a:endParaRPr lang="en-US" sz="3200" b="1" dirty="0">
              <a:solidFill>
                <a:schemeClr val="accent3">
                  <a:lumMod val="60000"/>
                  <a:lumOff val="40000"/>
                </a:schemeClr>
              </a:solidFill>
              <a:effectLst>
                <a:outerShdw blurRad="38100" dist="38100" dir="2700000" algn="tl">
                  <a:srgbClr val="000000">
                    <a:alpha val="43137"/>
                  </a:srgbClr>
                </a:outerShdw>
              </a:effectLst>
              <a:latin typeface="Arial Narrow" pitchFamily="34" charset="0"/>
            </a:endParaRPr>
          </a:p>
        </p:txBody>
      </p:sp>
      <p:sp>
        <p:nvSpPr>
          <p:cNvPr id="10" name="Rectangle 9"/>
          <p:cNvSpPr/>
          <p:nvPr/>
        </p:nvSpPr>
        <p:spPr>
          <a:xfrm>
            <a:off x="0" y="0"/>
            <a:ext cx="9144000" cy="12954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rPr>
              <a:t>推荐电影</a:t>
            </a:r>
            <a:r>
              <a:rPr lang="en-US" altLang="zh-CN"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rPr>
              <a:t>: </a:t>
            </a:r>
            <a:r>
              <a:rPr lang="zh-CN" altLang="en-US"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rPr>
              <a:t>消防员</a:t>
            </a:r>
            <a:endParaRPr lang="en-US" sz="8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j2.jpg"/>
          <p:cNvPicPr>
            <a:picLocks noChangeAspect="1"/>
          </p:cNvPicPr>
          <p:nvPr/>
        </p:nvPicPr>
        <p:blipFill>
          <a:blip r:embed="rId2" cstate="print"/>
          <a:stretch>
            <a:fillRect/>
          </a:stretch>
        </p:blipFill>
        <p:spPr>
          <a:xfrm>
            <a:off x="5562600" y="1098430"/>
            <a:ext cx="3657600" cy="56071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0" y="0"/>
            <a:ext cx="9144000" cy="1066800"/>
          </a:xfrm>
        </p:spPr>
        <p:style>
          <a:lnRef idx="0">
            <a:schemeClr val="accent1"/>
          </a:lnRef>
          <a:fillRef idx="3">
            <a:schemeClr val="accent1"/>
          </a:fillRef>
          <a:effectRef idx="3">
            <a:schemeClr val="accent1"/>
          </a:effectRef>
          <a:fontRef idx="minor">
            <a:schemeClr val="lt1"/>
          </a:fontRef>
        </p:style>
        <p:txBody>
          <a:bodyPr>
            <a:normAutofit/>
          </a:bodyPr>
          <a:lstStyle/>
          <a:p>
            <a:r>
              <a:rPr lang="zh-CN" altLang="en-US" sz="6000" b="1" dirty="0" smtClean="0">
                <a:ln>
                  <a:solidFill>
                    <a:sysClr val="windowText" lastClr="000000"/>
                  </a:solidFill>
                </a:ln>
                <a:solidFill>
                  <a:srgbClr val="FFFF00"/>
                </a:solidFill>
                <a:effectLst>
                  <a:outerShdw blurRad="38100" dist="38100" dir="2700000" algn="tl">
                    <a:srgbClr val="000000">
                      <a:alpha val="43137"/>
                    </a:srgbClr>
                  </a:outerShdw>
                </a:effectLst>
              </a:rPr>
              <a:t>内容概要</a:t>
            </a:r>
            <a:endParaRPr lang="en-US" sz="6000" b="1" dirty="0">
              <a:ln>
                <a:solidFill>
                  <a:sysClr val="windowText" lastClr="000000"/>
                </a:solidFill>
              </a:ln>
              <a:solidFill>
                <a:srgbClr val="FFFF00"/>
              </a:solidFill>
              <a:effectLst>
                <a:outerShdw blurRad="38100" dist="38100" dir="2700000" algn="tl">
                  <a:srgbClr val="000000">
                    <a:alpha val="43137"/>
                  </a:srgbClr>
                </a:outerShdw>
              </a:effectLst>
            </a:endParaRPr>
          </a:p>
        </p:txBody>
      </p:sp>
      <p:sp>
        <p:nvSpPr>
          <p:cNvPr id="3" name="Title 1"/>
          <p:cNvSpPr txBox="1">
            <a:spLocks/>
          </p:cNvSpPr>
          <p:nvPr/>
        </p:nvSpPr>
        <p:spPr>
          <a:xfrm>
            <a:off x="0" y="6400800"/>
            <a:ext cx="9144000" cy="4572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b">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normalizeH="0" baseline="0" noProof="0" dirty="0" smtClean="0">
                <a:solidFill>
                  <a:schemeClr val="tx1"/>
                </a:solidFill>
                <a:effectLst>
                  <a:outerShdw blurRad="38100" dist="38100" dir="2700000" algn="tl">
                    <a:srgbClr val="000000">
                      <a:alpha val="43137"/>
                    </a:srgbClr>
                  </a:outerShdw>
                </a:effectLst>
                <a:uLnTx/>
                <a:uFillTx/>
                <a:latin typeface="+mn-lt"/>
                <a:ea typeface="+mn-ea"/>
                <a:cs typeface="+mn-cs"/>
              </a:rPr>
              <a:t>TODAY’S OUTLINE</a:t>
            </a:r>
            <a:endParaRPr kumimoji="0" lang="en-US" sz="3200" b="1" i="0" u="none" strike="noStrike" kern="1200" normalizeH="0" baseline="0" noProof="0" dirty="0">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4" name="TextBox 3"/>
          <p:cNvSpPr txBox="1"/>
          <p:nvPr/>
        </p:nvSpPr>
        <p:spPr>
          <a:xfrm>
            <a:off x="152400" y="1295400"/>
            <a:ext cx="5181600" cy="5201424"/>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14300"/>
            <a:r>
              <a:rPr lang="zh-CN" altLang="en-US" sz="7200" b="1" dirty="0" smtClean="0">
                <a:solidFill>
                  <a:srgbClr val="00B050"/>
                </a:solidFill>
                <a:effectLst>
                  <a:outerShdw blurRad="38100" dist="38100" dir="2700000" algn="tl">
                    <a:srgbClr val="000000">
                      <a:alpha val="43137"/>
                    </a:srgbClr>
                  </a:outerShdw>
                </a:effectLst>
              </a:rPr>
              <a:t>夫妻的角色</a:t>
            </a:r>
            <a:endParaRPr lang="en-US" sz="7200" b="1" dirty="0" smtClean="0">
              <a:solidFill>
                <a:srgbClr val="00B050"/>
              </a:solidFill>
              <a:effectLst>
                <a:outerShdw blurRad="38100" dist="38100" dir="2700000" algn="tl">
                  <a:srgbClr val="000000">
                    <a:alpha val="43137"/>
                  </a:srgbClr>
                </a:outerShdw>
              </a:effectLst>
            </a:endParaRPr>
          </a:p>
          <a:p>
            <a:pPr marL="522288" indent="-65088">
              <a:buFont typeface="Arial" charset="0"/>
              <a:buChar char="•"/>
            </a:pPr>
            <a:r>
              <a:rPr lang="en-US" b="1" dirty="0" smtClean="0">
                <a:effectLst>
                  <a:outerShdw blurRad="38100" dist="38100" dir="2700000" algn="tl">
                    <a:srgbClr val="000000">
                      <a:alpha val="43137"/>
                    </a:srgbClr>
                  </a:outerShdw>
                </a:effectLst>
              </a:rPr>
              <a:t>The Role of the COUPLE</a:t>
            </a:r>
          </a:p>
          <a:p>
            <a:pPr marL="522288" indent="-65088"/>
            <a:endParaRPr lang="en-US" b="1" dirty="0" smtClean="0">
              <a:effectLst>
                <a:outerShdw blurRad="38100" dist="38100" dir="2700000" algn="tl">
                  <a:srgbClr val="000000">
                    <a:alpha val="43137"/>
                  </a:srgbClr>
                </a:outerShdw>
              </a:effectLst>
            </a:endParaRPr>
          </a:p>
          <a:p>
            <a:pPr marL="114300"/>
            <a:r>
              <a:rPr lang="zh-CN" altLang="en-US" sz="7200" b="1" dirty="0" smtClean="0">
                <a:solidFill>
                  <a:srgbClr val="C00000"/>
                </a:solidFill>
                <a:effectLst>
                  <a:outerShdw blurRad="38100" dist="38100" dir="2700000" algn="tl">
                    <a:srgbClr val="000000">
                      <a:alpha val="43137"/>
                    </a:srgbClr>
                  </a:outerShdw>
                </a:effectLst>
              </a:rPr>
              <a:t>丈夫的角色</a:t>
            </a:r>
            <a:endParaRPr lang="en-US" sz="7200" b="1" dirty="0" smtClean="0">
              <a:solidFill>
                <a:srgbClr val="C00000"/>
              </a:solidFill>
              <a:effectLst>
                <a:outerShdw blurRad="38100" dist="38100" dir="2700000" algn="tl">
                  <a:srgbClr val="000000">
                    <a:alpha val="43137"/>
                  </a:srgbClr>
                </a:outerShdw>
              </a:effectLst>
            </a:endParaRPr>
          </a:p>
          <a:p>
            <a:pPr marL="522288" indent="-65088">
              <a:buFont typeface="Arial" charset="0"/>
              <a:buChar char="•"/>
            </a:pPr>
            <a:r>
              <a:rPr lang="en-US" sz="2000" b="1" dirty="0" smtClean="0">
                <a:effectLst>
                  <a:outerShdw blurRad="38100" dist="38100" dir="2700000" algn="tl">
                    <a:srgbClr val="000000">
                      <a:alpha val="43137"/>
                    </a:srgbClr>
                  </a:outerShdw>
                </a:effectLst>
              </a:rPr>
              <a:t>The Role of the HUSBAND</a:t>
            </a:r>
          </a:p>
          <a:p>
            <a:pPr marL="522288" indent="-65088"/>
            <a:endParaRPr lang="en-US" sz="2000" b="1" dirty="0" smtClean="0">
              <a:effectLst>
                <a:outerShdw blurRad="38100" dist="38100" dir="2700000" algn="tl">
                  <a:srgbClr val="000000">
                    <a:alpha val="43137"/>
                  </a:srgbClr>
                </a:outerShdw>
              </a:effectLst>
            </a:endParaRPr>
          </a:p>
          <a:p>
            <a:pPr marL="114300"/>
            <a:r>
              <a:rPr lang="zh-CN" altLang="en-US" sz="7200" b="1" dirty="0" smtClean="0">
                <a:solidFill>
                  <a:srgbClr val="0070C0"/>
                </a:solidFill>
                <a:effectLst>
                  <a:outerShdw blurRad="38100" dist="38100" dir="2700000" algn="tl">
                    <a:srgbClr val="000000">
                      <a:alpha val="43137"/>
                    </a:srgbClr>
                  </a:outerShdw>
                </a:effectLst>
              </a:rPr>
              <a:t>妻子的角色</a:t>
            </a:r>
            <a:endParaRPr lang="en-US" sz="7200" b="1" dirty="0" smtClean="0">
              <a:solidFill>
                <a:srgbClr val="0070C0"/>
              </a:solidFill>
              <a:effectLst>
                <a:outerShdw blurRad="38100" dist="38100" dir="2700000" algn="tl">
                  <a:srgbClr val="000000">
                    <a:alpha val="43137"/>
                  </a:srgbClr>
                </a:outerShdw>
              </a:effectLst>
            </a:endParaRPr>
          </a:p>
          <a:p>
            <a:pPr marL="522288" indent="-65088">
              <a:buFont typeface="Arial" charset="0"/>
              <a:buChar char="•"/>
            </a:pPr>
            <a:r>
              <a:rPr lang="en-US" sz="2000" b="1" dirty="0" smtClean="0">
                <a:effectLst>
                  <a:outerShdw blurRad="38100" dist="38100" dir="2700000" algn="tl">
                    <a:srgbClr val="000000">
                      <a:alpha val="43137"/>
                    </a:srgbClr>
                  </a:outerShdw>
                </a:effectLst>
              </a:rPr>
              <a:t>The Role of the WIFE</a:t>
            </a:r>
          </a:p>
          <a:p>
            <a:pPr marL="522288" indent="-65088"/>
            <a:endParaRPr lang="en-US" sz="2000" b="1"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95800" y="838200"/>
            <a:ext cx="4648200" cy="5791200"/>
          </a:xfrm>
          <a:prstGeom prst="rect">
            <a:avLst/>
          </a:prstGeom>
          <a:ln w="5715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0" y="0"/>
            <a:ext cx="9144000" cy="1447800"/>
          </a:xfrm>
        </p:spPr>
        <p:style>
          <a:lnRef idx="0">
            <a:schemeClr val="accent3"/>
          </a:lnRef>
          <a:fillRef idx="3">
            <a:schemeClr val="accent3"/>
          </a:fillRef>
          <a:effectRef idx="3">
            <a:schemeClr val="accent3"/>
          </a:effectRef>
          <a:fontRef idx="minor">
            <a:schemeClr val="lt1"/>
          </a:fontRef>
        </p:style>
        <p:txBody>
          <a:bodyPr>
            <a:noAutofit/>
          </a:bodyPr>
          <a:lstStyle/>
          <a:p>
            <a:r>
              <a:rPr lang="zh-CN" altLang="en-US" sz="6600" b="1" dirty="0" smtClean="0">
                <a:ln>
                  <a:solidFill>
                    <a:sysClr val="windowText" lastClr="000000"/>
                  </a:solidFill>
                </a:ln>
                <a:solidFill>
                  <a:srgbClr val="FFFF00"/>
                </a:solidFill>
                <a:effectLst>
                  <a:outerShdw blurRad="38100" dist="38100" dir="2700000" algn="tl">
                    <a:srgbClr val="000000">
                      <a:alpha val="43137"/>
                    </a:srgbClr>
                  </a:outerShdw>
                </a:effectLst>
              </a:rPr>
              <a:t>最早最重要的人际关系</a:t>
            </a:r>
            <a:endParaRPr lang="en-US" sz="6600" b="1" dirty="0">
              <a:ln>
                <a:solidFill>
                  <a:sysClr val="windowText" lastClr="000000"/>
                </a:solidFill>
              </a:ln>
              <a:solidFill>
                <a:srgbClr val="FFFF00"/>
              </a:solidFill>
              <a:effectLst>
                <a:outerShdw blurRad="38100" dist="38100" dir="2700000" algn="tl">
                  <a:srgbClr val="000000">
                    <a:alpha val="43137"/>
                  </a:srgbClr>
                </a:outerShdw>
              </a:effectLst>
            </a:endParaRPr>
          </a:p>
        </p:txBody>
      </p:sp>
      <p:sp>
        <p:nvSpPr>
          <p:cNvPr id="3" name="Title 1"/>
          <p:cNvSpPr txBox="1">
            <a:spLocks/>
          </p:cNvSpPr>
          <p:nvPr/>
        </p:nvSpPr>
        <p:spPr>
          <a:xfrm>
            <a:off x="0" y="6400800"/>
            <a:ext cx="9144000" cy="45720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b">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normalizeH="0" baseline="0" noProof="0" dirty="0" smtClean="0">
                <a:solidFill>
                  <a:schemeClr val="tx1"/>
                </a:solidFill>
                <a:effectLst>
                  <a:outerShdw blurRad="38100" dist="38100" dir="2700000" algn="tl">
                    <a:srgbClr val="000000">
                      <a:alpha val="43137"/>
                    </a:srgbClr>
                  </a:outerShdw>
                </a:effectLst>
                <a:uLnTx/>
                <a:uFillTx/>
                <a:latin typeface="+mn-lt"/>
                <a:ea typeface="+mn-ea"/>
                <a:cs typeface="+mn-cs"/>
              </a:rPr>
              <a:t>THE ROLE OF THE COUPLE</a:t>
            </a:r>
            <a:endParaRPr kumimoji="0" lang="en-US" sz="3200" b="1" i="0" u="none" strike="noStrike" kern="1200" normalizeH="0" baseline="0" noProof="0" dirty="0">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7" name="TextBox 6"/>
          <p:cNvSpPr txBox="1"/>
          <p:nvPr/>
        </p:nvSpPr>
        <p:spPr>
          <a:xfrm>
            <a:off x="4648200" y="1524000"/>
            <a:ext cx="4495800" cy="507831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114300"/>
            <a:r>
              <a:rPr lang="zh-CN" altLang="en-US" sz="5400" b="1" dirty="0" smtClean="0">
                <a:solidFill>
                  <a:schemeClr val="bg2">
                    <a:lumMod val="10000"/>
                  </a:schemeClr>
                </a:solidFill>
                <a:effectLst>
                  <a:outerShdw blurRad="38100" dist="38100" dir="2700000" algn="tl">
                    <a:srgbClr val="000000">
                      <a:alpha val="43137"/>
                    </a:srgbClr>
                  </a:outerShdw>
                </a:effectLst>
              </a:rPr>
              <a:t>上帝设立的最早的制度和人际关系</a:t>
            </a:r>
            <a:r>
              <a:rPr lang="en-US" altLang="zh-CN" sz="5400" b="1" dirty="0" smtClean="0">
                <a:solidFill>
                  <a:schemeClr val="bg2">
                    <a:lumMod val="10000"/>
                  </a:schemeClr>
                </a:solidFill>
                <a:effectLst>
                  <a:outerShdw blurRad="38100" dist="38100" dir="2700000" algn="tl">
                    <a:srgbClr val="000000">
                      <a:alpha val="43137"/>
                    </a:srgbClr>
                  </a:outerShdw>
                </a:effectLst>
              </a:rPr>
              <a:t>——</a:t>
            </a:r>
          </a:p>
          <a:p>
            <a:pPr marL="114300"/>
            <a:r>
              <a:rPr lang="zh-CN" altLang="en-US" sz="5400" b="1" dirty="0" smtClean="0">
                <a:solidFill>
                  <a:schemeClr val="bg2">
                    <a:lumMod val="10000"/>
                  </a:schemeClr>
                </a:solidFill>
                <a:effectLst>
                  <a:outerShdw blurRad="38100" dist="38100" dir="2700000" algn="tl">
                    <a:srgbClr val="000000">
                      <a:alpha val="43137"/>
                    </a:srgbClr>
                  </a:outerShdw>
                </a:effectLst>
              </a:rPr>
              <a:t>婚姻。</a:t>
            </a:r>
            <a:endParaRPr lang="en-US" altLang="zh-CN" sz="5400" b="1" dirty="0" smtClean="0">
              <a:solidFill>
                <a:schemeClr val="bg2">
                  <a:lumMod val="10000"/>
                </a:schemeClr>
              </a:solidFill>
              <a:effectLst>
                <a:outerShdw blurRad="38100" dist="38100" dir="2700000" algn="tl">
                  <a:srgbClr val="000000">
                    <a:alpha val="43137"/>
                  </a:srgbClr>
                </a:outerShdw>
              </a:effectLst>
            </a:endParaRPr>
          </a:p>
          <a:p>
            <a:pPr marL="114300"/>
            <a:r>
              <a:rPr lang="zh-CN" altLang="en-US" sz="5400" b="1" dirty="0" smtClean="0">
                <a:solidFill>
                  <a:schemeClr val="bg2">
                    <a:lumMod val="10000"/>
                  </a:schemeClr>
                </a:solidFill>
                <a:effectLst>
                  <a:outerShdw blurRad="38100" dist="38100" dir="2700000" algn="tl">
                    <a:srgbClr val="000000">
                      <a:alpha val="43137"/>
                    </a:srgbClr>
                  </a:outerShdw>
                </a:effectLst>
              </a:rPr>
              <a:t>远早于政府和国家的设立。</a:t>
            </a:r>
            <a:endParaRPr lang="en-US" sz="5400" b="1" dirty="0" smtClean="0">
              <a:effectLst>
                <a:outerShdw blurRad="38100" dist="38100" dir="2700000" algn="tl">
                  <a:srgbClr val="000000">
                    <a:alpha val="43137"/>
                  </a:srgbClr>
                </a:outerShdw>
              </a:effectLst>
            </a:endParaRPr>
          </a:p>
        </p:txBody>
      </p:sp>
      <p:pic>
        <p:nvPicPr>
          <p:cNvPr id="1028" name="Picture 4" descr="Image result for Adam and Eve"/>
          <p:cNvPicPr>
            <a:picLocks noChangeAspect="1" noChangeArrowheads="1"/>
          </p:cNvPicPr>
          <p:nvPr/>
        </p:nvPicPr>
        <p:blipFill>
          <a:blip r:embed="rId2" cstate="print"/>
          <a:srcRect/>
          <a:stretch>
            <a:fillRect/>
          </a:stretch>
        </p:blipFill>
        <p:spPr bwMode="auto">
          <a:xfrm>
            <a:off x="-457199" y="1447801"/>
            <a:ext cx="5105399" cy="4876798"/>
          </a:xfrm>
          <a:prstGeom prst="rect">
            <a:avLst/>
          </a:prstGeom>
          <a:ln w="38100" cap="sq">
            <a:solidFill>
              <a:srgbClr val="283214"/>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91000" y="838200"/>
            <a:ext cx="4953000" cy="5791200"/>
          </a:xfrm>
          <a:prstGeom prst="rect">
            <a:avLst/>
          </a:prstGeom>
          <a:ln w="5715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0" y="0"/>
            <a:ext cx="9144000" cy="1447800"/>
          </a:xfrm>
        </p:spPr>
        <p:style>
          <a:lnRef idx="0">
            <a:schemeClr val="accent3"/>
          </a:lnRef>
          <a:fillRef idx="3">
            <a:schemeClr val="accent3"/>
          </a:fillRef>
          <a:effectRef idx="3">
            <a:schemeClr val="accent3"/>
          </a:effectRef>
          <a:fontRef idx="minor">
            <a:schemeClr val="lt1"/>
          </a:fontRef>
        </p:style>
        <p:txBody>
          <a:bodyPr>
            <a:noAutofit/>
          </a:bodyPr>
          <a:lstStyle/>
          <a:p>
            <a:r>
              <a:rPr lang="zh-CN" altLang="en-US" sz="6000" b="1" dirty="0" smtClean="0">
                <a:ln>
                  <a:solidFill>
                    <a:sysClr val="windowText" lastClr="000000"/>
                  </a:solidFill>
                </a:ln>
                <a:solidFill>
                  <a:srgbClr val="FFFF00"/>
                </a:solidFill>
                <a:effectLst>
                  <a:outerShdw blurRad="38100" dist="38100" dir="2700000" algn="tl">
                    <a:srgbClr val="000000">
                      <a:alpha val="43137"/>
                    </a:srgbClr>
                  </a:outerShdw>
                </a:effectLst>
              </a:rPr>
              <a:t>首个婚礼由上帝亲自主持</a:t>
            </a:r>
            <a:endParaRPr lang="en-US" sz="6000" b="1" dirty="0">
              <a:ln>
                <a:solidFill>
                  <a:sysClr val="windowText" lastClr="000000"/>
                </a:solidFill>
              </a:ln>
              <a:solidFill>
                <a:srgbClr val="FFFF00"/>
              </a:solidFill>
              <a:effectLst>
                <a:outerShdw blurRad="38100" dist="38100" dir="2700000" algn="tl">
                  <a:srgbClr val="000000">
                    <a:alpha val="43137"/>
                  </a:srgbClr>
                </a:outerShdw>
              </a:effectLst>
            </a:endParaRPr>
          </a:p>
        </p:txBody>
      </p:sp>
      <p:sp>
        <p:nvSpPr>
          <p:cNvPr id="3" name="Title 1"/>
          <p:cNvSpPr txBox="1">
            <a:spLocks/>
          </p:cNvSpPr>
          <p:nvPr/>
        </p:nvSpPr>
        <p:spPr>
          <a:xfrm>
            <a:off x="0" y="6400800"/>
            <a:ext cx="9144000" cy="45720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b">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normalizeH="0" baseline="0" noProof="0" dirty="0" smtClean="0">
                <a:solidFill>
                  <a:schemeClr val="tx1"/>
                </a:solidFill>
                <a:effectLst>
                  <a:outerShdw blurRad="38100" dist="38100" dir="2700000" algn="tl">
                    <a:srgbClr val="000000">
                      <a:alpha val="43137"/>
                    </a:srgbClr>
                  </a:outerShdw>
                </a:effectLst>
                <a:uLnTx/>
                <a:uFillTx/>
                <a:latin typeface="+mn-lt"/>
                <a:ea typeface="+mn-ea"/>
                <a:cs typeface="+mn-cs"/>
              </a:rPr>
              <a:t>THE ROLE OF THE COUPLE</a:t>
            </a:r>
            <a:endParaRPr kumimoji="0" lang="en-US" sz="3200" b="1" i="0" u="none" strike="noStrike" kern="1200" normalizeH="0" baseline="0" noProof="0" dirty="0">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7" name="TextBox 6"/>
          <p:cNvSpPr txBox="1"/>
          <p:nvPr/>
        </p:nvSpPr>
        <p:spPr>
          <a:xfrm>
            <a:off x="4038600" y="1600200"/>
            <a:ext cx="5105400" cy="450892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114300"/>
            <a:r>
              <a:rPr lang="zh-CN" altLang="en-US" sz="4000" b="1" dirty="0" smtClean="0">
                <a:effectLst>
                  <a:outerShdw blurRad="38100" dist="38100" dir="2700000" algn="tl">
                    <a:srgbClr val="000000">
                      <a:alpha val="43137"/>
                    </a:srgbClr>
                  </a:outerShdw>
                </a:effectLst>
              </a:rPr>
              <a:t>人类的第一首爱情诗</a:t>
            </a:r>
            <a:endParaRPr lang="en-US" altLang="zh-CN" sz="4000" b="1" dirty="0" smtClean="0">
              <a:effectLst>
                <a:outerShdw blurRad="38100" dist="38100" dir="2700000" algn="tl">
                  <a:srgbClr val="000000">
                    <a:alpha val="43137"/>
                  </a:srgbClr>
                </a:outerShdw>
              </a:effectLst>
            </a:endParaRPr>
          </a:p>
          <a:p>
            <a:pPr marL="114300"/>
            <a:endParaRPr lang="en-US" altLang="zh-CN" sz="1100" b="1" dirty="0" smtClean="0">
              <a:effectLst>
                <a:outerShdw blurRad="38100" dist="38100" dir="2700000" algn="tl">
                  <a:srgbClr val="000000">
                    <a:alpha val="43137"/>
                  </a:srgbClr>
                </a:outerShdw>
              </a:effectLst>
            </a:endParaRPr>
          </a:p>
          <a:p>
            <a:pPr marL="114300"/>
            <a:r>
              <a:rPr lang="zh-CN" altLang="en-US" sz="4000" b="1" u="sng" dirty="0" smtClean="0">
                <a:effectLst>
                  <a:outerShdw blurRad="38100" dist="38100" dir="2700000" algn="tl">
                    <a:srgbClr val="000000">
                      <a:alpha val="43137"/>
                    </a:srgbClr>
                  </a:outerShdw>
                </a:effectLst>
              </a:rPr>
              <a:t>人类的首个婚礼</a:t>
            </a:r>
            <a:r>
              <a:rPr lang="zh-CN" altLang="en-US" sz="4000" b="1" dirty="0" smtClean="0">
                <a:effectLst>
                  <a:outerShdw blurRad="38100" dist="38100" dir="2700000" algn="tl">
                    <a:srgbClr val="000000">
                      <a:alpha val="43137"/>
                    </a:srgbClr>
                  </a:outerShdw>
                </a:effectLst>
              </a:rPr>
              <a:t>：在伊甸园里，由上帝自己亲自主持。</a:t>
            </a:r>
            <a:r>
              <a:rPr lang="en-US" altLang="zh-CN" sz="4000" b="1" dirty="0" smtClean="0">
                <a:effectLst>
                  <a:outerShdw blurRad="38100" dist="38100" dir="2700000" algn="tl">
                    <a:srgbClr val="000000">
                      <a:alpha val="43137"/>
                    </a:srgbClr>
                  </a:outerShdw>
                </a:effectLst>
              </a:rPr>
              <a:t>(</a:t>
            </a:r>
            <a:r>
              <a:rPr lang="zh-CN" altLang="en-US" sz="4000" b="1" dirty="0" smtClean="0">
                <a:effectLst>
                  <a:outerShdw blurRad="38100" dist="38100" dir="2700000" algn="tl">
                    <a:srgbClr val="000000">
                      <a:alpha val="43137"/>
                    </a:srgbClr>
                  </a:outerShdw>
                </a:effectLst>
              </a:rPr>
              <a:t>创</a:t>
            </a:r>
            <a:r>
              <a:rPr lang="en-US" altLang="zh-CN" sz="4000" b="1" dirty="0" smtClean="0">
                <a:effectLst>
                  <a:outerShdw blurRad="38100" dist="38100" dir="2700000" algn="tl">
                    <a:srgbClr val="000000">
                      <a:alpha val="43137"/>
                    </a:srgbClr>
                  </a:outerShdw>
                </a:effectLst>
              </a:rPr>
              <a:t>2:24)</a:t>
            </a:r>
          </a:p>
          <a:p>
            <a:pPr marL="114300"/>
            <a:endParaRPr lang="en-US" altLang="zh-CN" sz="2000" b="1" dirty="0" smtClean="0">
              <a:effectLst>
                <a:outerShdw blurRad="38100" dist="38100" dir="2700000" algn="tl">
                  <a:srgbClr val="000000">
                    <a:alpha val="43137"/>
                  </a:srgbClr>
                </a:outerShdw>
              </a:effectLst>
            </a:endParaRPr>
          </a:p>
          <a:p>
            <a:pPr marL="114300"/>
            <a:r>
              <a:rPr lang="zh-CN" altLang="en-US" sz="3200" b="1" dirty="0" smtClean="0">
                <a:effectLst>
                  <a:outerShdw blurRad="38100" dist="38100" dir="2700000" algn="tl">
                    <a:srgbClr val="000000">
                      <a:alpha val="43137"/>
                    </a:srgbClr>
                  </a:outerShdw>
                </a:effectLst>
              </a:rPr>
              <a:t>你可想过：上帝既是你的天父，同时也是你的岳父或家公？</a:t>
            </a:r>
            <a:endParaRPr lang="en-US" sz="3200" b="1" dirty="0" smtClean="0">
              <a:effectLst>
                <a:outerShdw blurRad="38100" dist="38100" dir="2700000" algn="tl">
                  <a:srgbClr val="000000">
                    <a:alpha val="43137"/>
                  </a:srgbClr>
                </a:outerShdw>
              </a:effectLst>
            </a:endParaRPr>
          </a:p>
        </p:txBody>
      </p:sp>
      <p:sp>
        <p:nvSpPr>
          <p:cNvPr id="45060" name="AutoShape 4" descr="Image result for God married Adam and Ev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2" name="AutoShape 6" descr="Image result for God married Adam and Ev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4" name="AutoShape 8" descr="Ms Fr 247 f.3 The Creation, God Introducing Adam and Eve, from 'Antiquites Judaiques', c.1470-76, Jean Fouquet, Bibliotheque Nationale, Paris, Fran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5065" name="Picture 9" descr="C:\Users\Shulan\Desktop\ms-fr-247-f-3-the-creation-god-introducing-adam-and-eve-from-antiquites-judaiques-c-1470-76-jean-fouquet-bibliotheque-nationale-paris-france (1).jpg"/>
          <p:cNvPicPr>
            <a:picLocks noChangeAspect="1" noChangeArrowheads="1"/>
          </p:cNvPicPr>
          <p:nvPr/>
        </p:nvPicPr>
        <p:blipFill>
          <a:blip r:embed="rId2" cstate="print"/>
          <a:srcRect/>
          <a:stretch>
            <a:fillRect/>
          </a:stretch>
        </p:blipFill>
        <p:spPr bwMode="auto">
          <a:xfrm>
            <a:off x="0" y="1524000"/>
            <a:ext cx="4114800" cy="4876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91000" y="838200"/>
            <a:ext cx="4953000" cy="5791200"/>
          </a:xfrm>
          <a:prstGeom prst="rect">
            <a:avLst/>
          </a:prstGeom>
          <a:ln w="5715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0" y="0"/>
            <a:ext cx="9144000" cy="1447800"/>
          </a:xfrm>
        </p:spPr>
        <p:style>
          <a:lnRef idx="0">
            <a:schemeClr val="accent3"/>
          </a:lnRef>
          <a:fillRef idx="3">
            <a:schemeClr val="accent3"/>
          </a:fillRef>
          <a:effectRef idx="3">
            <a:schemeClr val="accent3"/>
          </a:effectRef>
          <a:fontRef idx="minor">
            <a:schemeClr val="lt1"/>
          </a:fontRef>
        </p:style>
        <p:txBody>
          <a:bodyPr>
            <a:noAutofit/>
          </a:bodyPr>
          <a:lstStyle/>
          <a:p>
            <a:r>
              <a:rPr lang="zh-CN" altLang="en-US" sz="7200" b="1" dirty="0" smtClean="0">
                <a:ln>
                  <a:solidFill>
                    <a:sysClr val="windowText" lastClr="000000"/>
                  </a:solidFill>
                </a:ln>
                <a:solidFill>
                  <a:srgbClr val="FFFF00"/>
                </a:solidFill>
                <a:effectLst>
                  <a:outerShdw blurRad="38100" dist="38100" dir="2700000" algn="tl">
                    <a:srgbClr val="000000">
                      <a:alpha val="43137"/>
                    </a:srgbClr>
                  </a:outerShdw>
                </a:effectLst>
              </a:rPr>
              <a:t>婚姻的终极宗旨</a:t>
            </a:r>
            <a:endParaRPr lang="en-US" sz="7200" b="1" dirty="0">
              <a:ln>
                <a:solidFill>
                  <a:sysClr val="windowText" lastClr="000000"/>
                </a:solidFill>
              </a:ln>
              <a:solidFill>
                <a:srgbClr val="FFFF00"/>
              </a:solidFill>
              <a:effectLst>
                <a:outerShdw blurRad="38100" dist="38100" dir="2700000" algn="tl">
                  <a:srgbClr val="000000">
                    <a:alpha val="43137"/>
                  </a:srgbClr>
                </a:outerShdw>
              </a:effectLst>
            </a:endParaRPr>
          </a:p>
        </p:txBody>
      </p:sp>
      <p:sp>
        <p:nvSpPr>
          <p:cNvPr id="3" name="Title 1"/>
          <p:cNvSpPr txBox="1">
            <a:spLocks/>
          </p:cNvSpPr>
          <p:nvPr/>
        </p:nvSpPr>
        <p:spPr>
          <a:xfrm>
            <a:off x="0" y="6400800"/>
            <a:ext cx="9144000" cy="45720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b">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normalizeH="0" baseline="0" noProof="0" dirty="0" smtClean="0">
                <a:solidFill>
                  <a:schemeClr val="tx1"/>
                </a:solidFill>
                <a:effectLst>
                  <a:outerShdw blurRad="38100" dist="38100" dir="2700000" algn="tl">
                    <a:srgbClr val="000000">
                      <a:alpha val="43137"/>
                    </a:srgbClr>
                  </a:outerShdw>
                </a:effectLst>
                <a:uLnTx/>
                <a:uFillTx/>
                <a:latin typeface="+mn-lt"/>
                <a:ea typeface="+mn-ea"/>
                <a:cs typeface="+mn-cs"/>
              </a:rPr>
              <a:t>THE ROLE OF THE COUPLE</a:t>
            </a:r>
            <a:endParaRPr kumimoji="0" lang="en-US" sz="3200" b="1" i="0" u="none" strike="noStrike" kern="1200" normalizeH="0" baseline="0" noProof="0" dirty="0">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7" name="TextBox 6"/>
          <p:cNvSpPr txBox="1"/>
          <p:nvPr/>
        </p:nvSpPr>
        <p:spPr>
          <a:xfrm>
            <a:off x="4038600" y="1600200"/>
            <a:ext cx="5105400" cy="424731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114300"/>
            <a:r>
              <a:rPr lang="zh-CN" altLang="en-US" sz="4000" b="1" u="sng" dirty="0" smtClean="0">
                <a:solidFill>
                  <a:srgbClr val="CC0099"/>
                </a:solidFill>
              </a:rPr>
              <a:t> 展示基督对教会的爱</a:t>
            </a:r>
            <a:r>
              <a:rPr lang="zh-CN" altLang="en-US" sz="4000" dirty="0" smtClean="0"/>
              <a:t>。</a:t>
            </a:r>
            <a:endParaRPr lang="en-US" altLang="zh-CN" sz="4000" dirty="0" smtClean="0"/>
          </a:p>
          <a:p>
            <a:pPr marL="114300"/>
            <a:r>
              <a:rPr lang="zh-CN" altLang="en-US" sz="4000" dirty="0" smtClean="0"/>
              <a:t>“这是极大的奥秘，但我是指着基督和教会说的。”弗</a:t>
            </a:r>
            <a:r>
              <a:rPr lang="en-US" altLang="zh-CN" sz="4000" dirty="0" smtClean="0"/>
              <a:t>5:32</a:t>
            </a:r>
          </a:p>
          <a:p>
            <a:pPr marL="114300"/>
            <a:endParaRPr lang="en-US" altLang="zh-CN" sz="1400" dirty="0" smtClean="0"/>
          </a:p>
          <a:p>
            <a:pPr marL="114300"/>
            <a:r>
              <a:rPr lang="en-US" altLang="zh-CN" sz="3200" b="1" dirty="0" smtClean="0"/>
              <a:t>《</a:t>
            </a:r>
            <a:r>
              <a:rPr lang="zh-CN" altLang="en-US" sz="3200" b="1" dirty="0" smtClean="0"/>
              <a:t>创世记</a:t>
            </a:r>
            <a:r>
              <a:rPr lang="en-US" altLang="zh-CN" sz="3200" b="1" dirty="0" smtClean="0"/>
              <a:t>》2</a:t>
            </a:r>
            <a:r>
              <a:rPr lang="zh-CN" altLang="en-US" sz="3200" b="1" dirty="0" smtClean="0"/>
              <a:t>章</a:t>
            </a:r>
            <a:r>
              <a:rPr lang="en-US" altLang="zh-CN" sz="3200" b="1" dirty="0" smtClean="0"/>
              <a:t>24</a:t>
            </a:r>
            <a:r>
              <a:rPr lang="zh-CN" altLang="en-US" sz="3200" b="1" dirty="0" smtClean="0"/>
              <a:t>节所说的婚姻关系是对基督与教会关系的喻表或象征。</a:t>
            </a:r>
            <a:endParaRPr lang="en-US" sz="3200" b="1" dirty="0" smtClean="0">
              <a:effectLst>
                <a:outerShdw blurRad="38100" dist="38100" dir="2700000" algn="tl">
                  <a:srgbClr val="000000">
                    <a:alpha val="43137"/>
                  </a:srgbClr>
                </a:outerShdw>
              </a:effectLst>
            </a:endParaRPr>
          </a:p>
        </p:txBody>
      </p:sp>
      <p:pic>
        <p:nvPicPr>
          <p:cNvPr id="45058" name="Picture 2" descr="Image result for God married Adam and Eve"/>
          <p:cNvPicPr>
            <a:picLocks noChangeAspect="1" noChangeArrowheads="1"/>
          </p:cNvPicPr>
          <p:nvPr/>
        </p:nvPicPr>
        <p:blipFill>
          <a:blip r:embed="rId2" cstate="print"/>
          <a:srcRect/>
          <a:stretch>
            <a:fillRect/>
          </a:stretch>
        </p:blipFill>
        <p:spPr bwMode="auto">
          <a:xfrm>
            <a:off x="0" y="1524000"/>
            <a:ext cx="4038600" cy="4876800"/>
          </a:xfrm>
          <a:prstGeom prst="rect">
            <a:avLst/>
          </a:prstGeom>
          <a:ln w="38100" cap="sq">
            <a:solidFill>
              <a:schemeClr val="bg2">
                <a:lumMod val="50000"/>
              </a:schemeClr>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b (19).JPG"/>
          <p:cNvPicPr>
            <a:picLocks noChangeAspect="1"/>
          </p:cNvPicPr>
          <p:nvPr/>
        </p:nvPicPr>
        <p:blipFill>
          <a:blip r:embed="rId2" cstate="print"/>
          <a:stretch>
            <a:fillRect/>
          </a:stretch>
        </p:blipFill>
        <p:spPr>
          <a:xfrm>
            <a:off x="-1219200" y="1447800"/>
            <a:ext cx="7213600" cy="5410200"/>
          </a:xfrm>
          <a:prstGeom prst="rect">
            <a:avLst/>
          </a:prstGeom>
        </p:spPr>
      </p:pic>
      <p:sp>
        <p:nvSpPr>
          <p:cNvPr id="6" name="Rectangle 5"/>
          <p:cNvSpPr/>
          <p:nvPr/>
        </p:nvSpPr>
        <p:spPr>
          <a:xfrm>
            <a:off x="4495800" y="838200"/>
            <a:ext cx="4648200" cy="5791200"/>
          </a:xfrm>
          <a:prstGeom prst="rect">
            <a:avLst/>
          </a:prstGeom>
          <a:ln w="5715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0" y="0"/>
            <a:ext cx="9144000" cy="1447800"/>
          </a:xfrm>
        </p:spPr>
        <p:style>
          <a:lnRef idx="0">
            <a:schemeClr val="accent3"/>
          </a:lnRef>
          <a:fillRef idx="3">
            <a:schemeClr val="accent3"/>
          </a:fillRef>
          <a:effectRef idx="3">
            <a:schemeClr val="accent3"/>
          </a:effectRef>
          <a:fontRef idx="minor">
            <a:schemeClr val="lt1"/>
          </a:fontRef>
        </p:style>
        <p:txBody>
          <a:bodyPr>
            <a:noAutofit/>
          </a:bodyPr>
          <a:lstStyle/>
          <a:p>
            <a:r>
              <a:rPr lang="zh-CN" altLang="en-US" sz="9600" b="1" dirty="0" smtClean="0">
                <a:ln>
                  <a:solidFill>
                    <a:sysClr val="windowText" lastClr="000000"/>
                  </a:solidFill>
                </a:ln>
                <a:solidFill>
                  <a:srgbClr val="FFFF00"/>
                </a:solidFill>
                <a:effectLst>
                  <a:outerShdw blurRad="38100" dist="38100" dir="2700000" algn="tl">
                    <a:srgbClr val="000000">
                      <a:alpha val="43137"/>
                    </a:srgbClr>
                  </a:outerShdw>
                </a:effectLst>
              </a:rPr>
              <a:t>夫妻的角色</a:t>
            </a:r>
            <a:endParaRPr lang="en-US" sz="9600" b="1" dirty="0">
              <a:ln>
                <a:solidFill>
                  <a:sysClr val="windowText" lastClr="000000"/>
                </a:solidFill>
              </a:ln>
              <a:solidFill>
                <a:srgbClr val="FFFF00"/>
              </a:solidFill>
              <a:effectLst>
                <a:outerShdw blurRad="38100" dist="38100" dir="2700000" algn="tl">
                  <a:srgbClr val="000000">
                    <a:alpha val="43137"/>
                  </a:srgbClr>
                </a:outerShdw>
              </a:effectLst>
            </a:endParaRPr>
          </a:p>
        </p:txBody>
      </p:sp>
      <p:sp>
        <p:nvSpPr>
          <p:cNvPr id="3" name="Title 1"/>
          <p:cNvSpPr txBox="1">
            <a:spLocks/>
          </p:cNvSpPr>
          <p:nvPr/>
        </p:nvSpPr>
        <p:spPr>
          <a:xfrm>
            <a:off x="0" y="6400800"/>
            <a:ext cx="9144000" cy="45720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b">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normalizeH="0" baseline="0" noProof="0" dirty="0" smtClean="0">
                <a:solidFill>
                  <a:schemeClr val="tx1"/>
                </a:solidFill>
                <a:effectLst>
                  <a:outerShdw blurRad="38100" dist="38100" dir="2700000" algn="tl">
                    <a:srgbClr val="000000">
                      <a:alpha val="43137"/>
                    </a:srgbClr>
                  </a:outerShdw>
                </a:effectLst>
                <a:uLnTx/>
                <a:uFillTx/>
                <a:latin typeface="+mn-lt"/>
                <a:ea typeface="+mn-ea"/>
                <a:cs typeface="+mn-cs"/>
              </a:rPr>
              <a:t>THE ROLE OF THE COUPLE</a:t>
            </a:r>
            <a:endParaRPr kumimoji="0" lang="en-US" sz="3200" b="1" i="0" u="none" strike="noStrike" kern="1200" normalizeH="0" baseline="0" noProof="0" dirty="0">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7" name="TextBox 6"/>
          <p:cNvSpPr txBox="1"/>
          <p:nvPr/>
        </p:nvSpPr>
        <p:spPr>
          <a:xfrm>
            <a:off x="4495800" y="1600200"/>
            <a:ext cx="4648200" cy="467820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114300"/>
            <a:r>
              <a:rPr lang="zh-CN" altLang="en-US" sz="5400" b="1" dirty="0" smtClean="0">
                <a:solidFill>
                  <a:schemeClr val="bg2">
                    <a:lumMod val="10000"/>
                  </a:schemeClr>
                </a:solidFill>
                <a:effectLst>
                  <a:outerShdw blurRad="38100" dist="38100" dir="2700000" algn="tl">
                    <a:srgbClr val="000000">
                      <a:alpha val="43137"/>
                    </a:srgbClr>
                  </a:outerShdw>
                </a:effectLst>
              </a:rPr>
              <a:t>示范神的爱</a:t>
            </a:r>
            <a:r>
              <a:rPr lang="en-US" altLang="zh-CN" sz="5400" b="1" dirty="0" smtClean="0">
                <a:solidFill>
                  <a:schemeClr val="bg2">
                    <a:lumMod val="10000"/>
                  </a:schemeClr>
                </a:solidFill>
                <a:effectLst>
                  <a:outerShdw blurRad="38100" dist="38100" dir="2700000" algn="tl">
                    <a:srgbClr val="000000">
                      <a:alpha val="43137"/>
                    </a:srgbClr>
                  </a:outerShdw>
                </a:effectLst>
              </a:rPr>
              <a:t>…</a:t>
            </a:r>
            <a:endParaRPr lang="en-US" sz="5400" b="1" dirty="0" smtClean="0">
              <a:solidFill>
                <a:schemeClr val="bg2">
                  <a:lumMod val="10000"/>
                </a:schemeClr>
              </a:solidFill>
              <a:effectLst>
                <a:outerShdw blurRad="38100" dist="38100" dir="2700000" algn="tl">
                  <a:srgbClr val="000000">
                    <a:alpha val="43137"/>
                  </a:srgbClr>
                </a:outerShdw>
              </a:effectLst>
            </a:endParaRPr>
          </a:p>
          <a:p>
            <a:pPr marL="522288" indent="-65088">
              <a:buFont typeface="Arial" charset="0"/>
              <a:buChar char="•"/>
            </a:pPr>
            <a:r>
              <a:rPr lang="en-US" sz="2000" b="1" dirty="0" smtClean="0">
                <a:effectLst>
                  <a:outerShdw blurRad="38100" dist="38100" dir="2700000" algn="tl">
                    <a:srgbClr val="000000">
                      <a:alpha val="43137"/>
                    </a:srgbClr>
                  </a:outerShdw>
                </a:effectLst>
              </a:rPr>
              <a:t>EXAMPLE GOD’S LOVE…</a:t>
            </a:r>
          </a:p>
          <a:p>
            <a:pPr marL="522288" indent="-65088"/>
            <a:endParaRPr lang="en-US" sz="2000" b="1" dirty="0" smtClean="0">
              <a:effectLst>
                <a:outerShdw blurRad="38100" dist="38100" dir="2700000" algn="tl">
                  <a:srgbClr val="000000">
                    <a:alpha val="43137"/>
                  </a:srgbClr>
                </a:outerShdw>
              </a:effectLst>
            </a:endParaRPr>
          </a:p>
          <a:p>
            <a:pPr marL="114300"/>
            <a:r>
              <a:rPr lang="en-US" sz="4000" b="1" dirty="0" smtClean="0">
                <a:solidFill>
                  <a:schemeClr val="bg2">
                    <a:lumMod val="10000"/>
                  </a:schemeClr>
                </a:solidFill>
                <a:effectLst>
                  <a:outerShdw blurRad="38100" dist="38100" dir="2700000" algn="tl">
                    <a:srgbClr val="000000">
                      <a:alpha val="43137"/>
                    </a:srgbClr>
                  </a:outerShdw>
                </a:effectLst>
              </a:rPr>
              <a:t>	</a:t>
            </a:r>
            <a:r>
              <a:rPr lang="zh-CN" altLang="en-US" sz="4800" b="1" dirty="0" smtClean="0">
                <a:solidFill>
                  <a:schemeClr val="bg2">
                    <a:lumMod val="10000"/>
                  </a:schemeClr>
                </a:solidFill>
                <a:effectLst>
                  <a:outerShdw blurRad="38100" dist="38100" dir="2700000" algn="tl">
                    <a:srgbClr val="000000">
                      <a:alpha val="43137"/>
                    </a:srgbClr>
                  </a:outerShdw>
                </a:effectLst>
              </a:rPr>
              <a:t>向教会</a:t>
            </a:r>
            <a:endParaRPr lang="en-US" sz="4800" b="1" dirty="0" smtClean="0">
              <a:solidFill>
                <a:schemeClr val="bg2">
                  <a:lumMod val="10000"/>
                </a:schemeClr>
              </a:solidFill>
              <a:effectLst>
                <a:outerShdw blurRad="38100" dist="38100" dir="2700000" algn="tl">
                  <a:srgbClr val="000000">
                    <a:alpha val="43137"/>
                  </a:srgbClr>
                </a:outerShdw>
              </a:effectLst>
            </a:endParaRPr>
          </a:p>
          <a:p>
            <a:pPr marL="1436688" lvl="2" indent="-65088">
              <a:buFont typeface="Arial" charset="0"/>
              <a:buChar char="•"/>
            </a:pPr>
            <a:r>
              <a:rPr lang="en-US" sz="2000" b="1" dirty="0" smtClean="0">
                <a:effectLst>
                  <a:outerShdw blurRad="38100" dist="38100" dir="2700000" algn="tl">
                    <a:srgbClr val="000000">
                      <a:alpha val="43137"/>
                    </a:srgbClr>
                  </a:outerShdw>
                </a:effectLst>
              </a:rPr>
              <a:t> to the CHURCH</a:t>
            </a:r>
          </a:p>
          <a:p>
            <a:pPr marL="114300"/>
            <a:r>
              <a:rPr lang="en-US" sz="4800" b="1" dirty="0" smtClean="0">
                <a:solidFill>
                  <a:schemeClr val="bg2">
                    <a:lumMod val="10000"/>
                  </a:schemeClr>
                </a:solidFill>
                <a:effectLst>
                  <a:outerShdw blurRad="38100" dist="38100" dir="2700000" algn="tl">
                    <a:srgbClr val="000000">
                      <a:alpha val="43137"/>
                    </a:srgbClr>
                  </a:outerShdw>
                </a:effectLst>
              </a:rPr>
              <a:t>	</a:t>
            </a:r>
            <a:r>
              <a:rPr lang="zh-CN" altLang="en-US" sz="4800" b="1" dirty="0" smtClean="0">
                <a:solidFill>
                  <a:schemeClr val="bg2">
                    <a:lumMod val="10000"/>
                  </a:schemeClr>
                </a:solidFill>
                <a:effectLst>
                  <a:outerShdw blurRad="38100" dist="38100" dir="2700000" algn="tl">
                    <a:srgbClr val="000000">
                      <a:alpha val="43137"/>
                    </a:srgbClr>
                  </a:outerShdw>
                </a:effectLst>
              </a:rPr>
              <a:t>向孩子</a:t>
            </a:r>
            <a:endParaRPr lang="en-US" sz="4800" b="1" dirty="0" smtClean="0">
              <a:solidFill>
                <a:schemeClr val="bg2">
                  <a:lumMod val="10000"/>
                </a:schemeClr>
              </a:solidFill>
              <a:effectLst>
                <a:outerShdw blurRad="38100" dist="38100" dir="2700000" algn="tl">
                  <a:srgbClr val="000000">
                    <a:alpha val="43137"/>
                  </a:srgbClr>
                </a:outerShdw>
              </a:effectLst>
            </a:endParaRPr>
          </a:p>
          <a:p>
            <a:pPr marL="1436688" lvl="2" indent="-65088">
              <a:buFont typeface="Arial" charset="0"/>
              <a:buChar char="•"/>
            </a:pPr>
            <a:r>
              <a:rPr lang="en-US" sz="2000" b="1" dirty="0" smtClean="0">
                <a:effectLst>
                  <a:outerShdw blurRad="38100" dist="38100" dir="2700000" algn="tl">
                    <a:srgbClr val="000000">
                      <a:alpha val="43137"/>
                    </a:srgbClr>
                  </a:outerShdw>
                </a:effectLst>
              </a:rPr>
              <a:t> to their CHILDREN</a:t>
            </a:r>
          </a:p>
          <a:p>
            <a:pPr marL="114300"/>
            <a:r>
              <a:rPr lang="en-US" sz="4800" b="1" dirty="0" smtClean="0">
                <a:solidFill>
                  <a:schemeClr val="bg2">
                    <a:lumMod val="10000"/>
                  </a:schemeClr>
                </a:solidFill>
                <a:effectLst>
                  <a:outerShdw blurRad="38100" dist="38100" dir="2700000" algn="tl">
                    <a:srgbClr val="000000">
                      <a:alpha val="43137"/>
                    </a:srgbClr>
                  </a:outerShdw>
                </a:effectLst>
              </a:rPr>
              <a:t>	</a:t>
            </a:r>
            <a:r>
              <a:rPr lang="zh-CN" altLang="en-US" sz="4800" b="1" dirty="0" smtClean="0">
                <a:solidFill>
                  <a:schemeClr val="bg2">
                    <a:lumMod val="10000"/>
                  </a:schemeClr>
                </a:solidFill>
                <a:effectLst>
                  <a:outerShdw blurRad="38100" dist="38100" dir="2700000" algn="tl">
                    <a:srgbClr val="000000">
                      <a:alpha val="43137"/>
                    </a:srgbClr>
                  </a:outerShdw>
                </a:effectLst>
              </a:rPr>
              <a:t>向世界</a:t>
            </a:r>
            <a:endParaRPr lang="en-US" sz="4800" b="1" dirty="0" smtClean="0">
              <a:solidFill>
                <a:schemeClr val="bg2">
                  <a:lumMod val="10000"/>
                </a:schemeClr>
              </a:solidFill>
              <a:effectLst>
                <a:outerShdw blurRad="38100" dist="38100" dir="2700000" algn="tl">
                  <a:srgbClr val="000000">
                    <a:alpha val="43137"/>
                  </a:srgbClr>
                </a:outerShdw>
              </a:effectLst>
            </a:endParaRPr>
          </a:p>
          <a:p>
            <a:pPr marL="1436688" lvl="2" indent="-65088">
              <a:buFont typeface="Arial" charset="0"/>
              <a:buChar char="•"/>
            </a:pPr>
            <a:r>
              <a:rPr lang="en-US" sz="2000" b="1" dirty="0" smtClean="0">
                <a:effectLst>
                  <a:outerShdw blurRad="38100" dist="38100" dir="2700000" algn="tl">
                    <a:srgbClr val="000000">
                      <a:alpha val="43137"/>
                    </a:srgbClr>
                  </a:outerShdw>
                </a:effectLst>
              </a:rPr>
              <a:t> to the WORLD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p:cTn id="7"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7">
                                            <p:txEl>
                                              <p:pRg st="3" end="3"/>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 calcmode="lin" valueType="num">
                                      <p:cBhvr>
                                        <p:cTn id="12"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7">
                                            <p:txEl>
                                              <p:pRg st="4" end="4"/>
                                            </p:txEl>
                                          </p:spTgt>
                                        </p:tgtEl>
                                      </p:cBhvr>
                                    </p:animEffect>
                                  </p:childTnLst>
                                </p:cTn>
                              </p:par>
                            </p:childTnLst>
                          </p:cTn>
                        </p:par>
                        <p:par>
                          <p:cTn id="15" fill="hold">
                            <p:stCondLst>
                              <p:cond delay="500"/>
                            </p:stCondLst>
                            <p:childTnLst>
                              <p:par>
                                <p:cTn id="16" presetID="53" presetClass="entr" presetSubtype="0" fill="hold" nodeType="afterEffect">
                                  <p:stCondLst>
                                    <p:cond delay="0"/>
                                  </p:stCondLst>
                                  <p:childTnLst>
                                    <p:set>
                                      <p:cBhvr>
                                        <p:cTn id="17" dur="1" fill="hold">
                                          <p:stCondLst>
                                            <p:cond delay="0"/>
                                          </p:stCondLst>
                                        </p:cTn>
                                        <p:tgtEl>
                                          <p:spTgt spid="7">
                                            <p:txEl>
                                              <p:pRg st="5" end="5"/>
                                            </p:txEl>
                                          </p:spTgt>
                                        </p:tgtEl>
                                        <p:attrNameLst>
                                          <p:attrName>style.visibility</p:attrName>
                                        </p:attrNameLst>
                                      </p:cBhvr>
                                      <p:to>
                                        <p:strVal val="visible"/>
                                      </p:to>
                                    </p:set>
                                    <p:anim calcmode="lin" valueType="num">
                                      <p:cBhvr>
                                        <p:cTn id="18"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19"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20" dur="500"/>
                                        <p:tgtEl>
                                          <p:spTgt spid="7">
                                            <p:txEl>
                                              <p:pRg st="5" end="5"/>
                                            </p:txEl>
                                          </p:spTgt>
                                        </p:tgtEl>
                                      </p:cBhvr>
                                    </p:animEffect>
                                  </p:childTnLst>
                                </p:cTn>
                              </p:par>
                              <p:par>
                                <p:cTn id="21" presetID="53" presetClass="entr" presetSubtype="0" fill="hold"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anim calcmode="lin" valueType="num">
                                      <p:cBhvr>
                                        <p:cTn id="23"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24"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25" dur="500"/>
                                        <p:tgtEl>
                                          <p:spTgt spid="7">
                                            <p:txEl>
                                              <p:pRg st="6" end="6"/>
                                            </p:txEl>
                                          </p:spTgt>
                                        </p:tgtEl>
                                      </p:cBhvr>
                                    </p:animEffect>
                                  </p:childTnLst>
                                </p:cTn>
                              </p:par>
                            </p:childTnLst>
                          </p:cTn>
                        </p:par>
                        <p:par>
                          <p:cTn id="26" fill="hold">
                            <p:stCondLst>
                              <p:cond delay="1000"/>
                            </p:stCondLst>
                            <p:childTnLst>
                              <p:par>
                                <p:cTn id="27" presetID="53" presetClass="entr" presetSubtype="0" fill="hold" nodeType="after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anim calcmode="lin" valueType="num">
                                      <p:cBhvr>
                                        <p:cTn id="29" dur="500" fill="hold"/>
                                        <p:tgtEl>
                                          <p:spTgt spid="7">
                                            <p:txEl>
                                              <p:pRg st="7" end="7"/>
                                            </p:txEl>
                                          </p:spTgt>
                                        </p:tgtEl>
                                        <p:attrNameLst>
                                          <p:attrName>ppt_w</p:attrName>
                                        </p:attrNameLst>
                                      </p:cBhvr>
                                      <p:tavLst>
                                        <p:tav tm="0">
                                          <p:val>
                                            <p:fltVal val="0"/>
                                          </p:val>
                                        </p:tav>
                                        <p:tav tm="100000">
                                          <p:val>
                                            <p:strVal val="#ppt_w"/>
                                          </p:val>
                                        </p:tav>
                                      </p:tavLst>
                                    </p:anim>
                                    <p:anim calcmode="lin" valueType="num">
                                      <p:cBhvr>
                                        <p:cTn id="30" dur="500" fill="hold"/>
                                        <p:tgtEl>
                                          <p:spTgt spid="7">
                                            <p:txEl>
                                              <p:pRg st="7" end="7"/>
                                            </p:txEl>
                                          </p:spTgt>
                                        </p:tgtEl>
                                        <p:attrNameLst>
                                          <p:attrName>ppt_h</p:attrName>
                                        </p:attrNameLst>
                                      </p:cBhvr>
                                      <p:tavLst>
                                        <p:tav tm="0">
                                          <p:val>
                                            <p:fltVal val="0"/>
                                          </p:val>
                                        </p:tav>
                                        <p:tav tm="100000">
                                          <p:val>
                                            <p:strVal val="#ppt_h"/>
                                          </p:val>
                                        </p:tav>
                                      </p:tavLst>
                                    </p:anim>
                                    <p:animEffect transition="in" filter="fade">
                                      <p:cBhvr>
                                        <p:cTn id="31" dur="500"/>
                                        <p:tgtEl>
                                          <p:spTgt spid="7">
                                            <p:txEl>
                                              <p:pRg st="7" end="7"/>
                                            </p:txEl>
                                          </p:spTgt>
                                        </p:tgtEl>
                                      </p:cBhvr>
                                    </p:animEffect>
                                  </p:childTnLst>
                                </p:cTn>
                              </p:par>
                              <p:par>
                                <p:cTn id="32" presetID="53" presetClass="entr" presetSubtype="0" fill="hold" nodeType="withEffect">
                                  <p:stCondLst>
                                    <p:cond delay="0"/>
                                  </p:stCondLst>
                                  <p:childTnLst>
                                    <p:set>
                                      <p:cBhvr>
                                        <p:cTn id="33" dur="1" fill="hold">
                                          <p:stCondLst>
                                            <p:cond delay="0"/>
                                          </p:stCondLst>
                                        </p:cTn>
                                        <p:tgtEl>
                                          <p:spTgt spid="7">
                                            <p:txEl>
                                              <p:pRg st="8" end="8"/>
                                            </p:txEl>
                                          </p:spTgt>
                                        </p:tgtEl>
                                        <p:attrNameLst>
                                          <p:attrName>style.visibility</p:attrName>
                                        </p:attrNameLst>
                                      </p:cBhvr>
                                      <p:to>
                                        <p:strVal val="visible"/>
                                      </p:to>
                                    </p:set>
                                    <p:anim calcmode="lin" valueType="num">
                                      <p:cBhvr>
                                        <p:cTn id="34" dur="500" fill="hold"/>
                                        <p:tgtEl>
                                          <p:spTgt spid="7">
                                            <p:txEl>
                                              <p:pRg st="8" end="8"/>
                                            </p:txEl>
                                          </p:spTgt>
                                        </p:tgtEl>
                                        <p:attrNameLst>
                                          <p:attrName>ppt_w</p:attrName>
                                        </p:attrNameLst>
                                      </p:cBhvr>
                                      <p:tavLst>
                                        <p:tav tm="0">
                                          <p:val>
                                            <p:fltVal val="0"/>
                                          </p:val>
                                        </p:tav>
                                        <p:tav tm="100000">
                                          <p:val>
                                            <p:strVal val="#ppt_w"/>
                                          </p:val>
                                        </p:tav>
                                      </p:tavLst>
                                    </p:anim>
                                    <p:anim calcmode="lin" valueType="num">
                                      <p:cBhvr>
                                        <p:cTn id="35" dur="500" fill="hold"/>
                                        <p:tgtEl>
                                          <p:spTgt spid="7">
                                            <p:txEl>
                                              <p:pRg st="8" end="8"/>
                                            </p:txEl>
                                          </p:spTgt>
                                        </p:tgtEl>
                                        <p:attrNameLst>
                                          <p:attrName>ppt_h</p:attrName>
                                        </p:attrNameLst>
                                      </p:cBhvr>
                                      <p:tavLst>
                                        <p:tav tm="0">
                                          <p:val>
                                            <p:fltVal val="0"/>
                                          </p:val>
                                        </p:tav>
                                        <p:tav tm="100000">
                                          <p:val>
                                            <p:strVal val="#ppt_h"/>
                                          </p:val>
                                        </p:tav>
                                      </p:tavLst>
                                    </p:anim>
                                    <p:animEffect transition="in" filter="fade">
                                      <p:cBhvr>
                                        <p:cTn id="36"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9123</TotalTime>
  <Words>3443</Words>
  <Application>Microsoft Office PowerPoint</Application>
  <PresentationFormat>On-screen Show (4:3)</PresentationFormat>
  <Paragraphs>352</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MARRIAGE 基督徒的婚姻</vt:lpstr>
      <vt:lpstr>圣经主题课程</vt:lpstr>
      <vt:lpstr>Slide 3</vt:lpstr>
      <vt:lpstr>Slide 4</vt:lpstr>
      <vt:lpstr>内容概要</vt:lpstr>
      <vt:lpstr>最早最重要的人际关系</vt:lpstr>
      <vt:lpstr>首个婚礼由上帝亲自主持</vt:lpstr>
      <vt:lpstr>婚姻的终极宗旨</vt:lpstr>
      <vt:lpstr>夫妻的角色</vt:lpstr>
      <vt:lpstr>向教会示范神的爱</vt:lpstr>
      <vt:lpstr>向孩子示范神的爱</vt:lpstr>
      <vt:lpstr>向世界示范神的爱</vt:lpstr>
      <vt:lpstr>今天的内容概要</vt:lpstr>
      <vt:lpstr>符合圣经的婚姻角色</vt:lpstr>
      <vt:lpstr>“丈夫当用合宜之分待妻子,妻子待丈夫也要如此. 妻子没有权柄主张自己的身子,乃在丈夫;丈夫也没有权柄主张自己的身子,乃在妻子. 夫妻不可彼此亏负,除非两相情愿,暂时分房,为要专心祷告方可;以后仍要同房,免得撒但趁著你们情不自禁引诱你们.” 林前7:3-5</vt:lpstr>
      <vt:lpstr>妻子的角色</vt:lpstr>
      <vt:lpstr>顺服丈夫如同顺服基督</vt:lpstr>
      <vt:lpstr>顺服丈夫如同顺服基督</vt:lpstr>
      <vt:lpstr>顺服丈夫如同顺服基督</vt:lpstr>
      <vt:lpstr>顺服丈夫如同顺服基督</vt:lpstr>
      <vt:lpstr>顺服丈夫如同顺服基督</vt:lpstr>
      <vt:lpstr>满足你丈夫的需求</vt:lpstr>
      <vt:lpstr>心: 情感需求</vt:lpstr>
      <vt:lpstr>以积极和消极方式说同样的事</vt:lpstr>
      <vt:lpstr>让你的情感银行保持盈余</vt:lpstr>
      <vt:lpstr>魂: 属灵需求</vt:lpstr>
      <vt:lpstr>智: 心智需求</vt:lpstr>
      <vt:lpstr>体:物质需求</vt:lpstr>
      <vt:lpstr>Slide 29</vt:lpstr>
      <vt:lpstr>Slide 30</vt:lpstr>
      <vt:lpstr>Slide 31</vt:lpstr>
      <vt:lpstr>Slide 32</vt:lpstr>
      <vt:lpstr>Slide 33</vt:lpstr>
      <vt:lpstr>Slide 34</vt:lpstr>
      <vt:lpstr>给妻子们的经文  BIBLE VERSES FOR WIVES</vt:lpstr>
      <vt:lpstr>给妻子们的经文</vt:lpstr>
      <vt:lpstr>给妻子们的经文</vt:lpstr>
      <vt:lpstr>Slide 38</vt:lpstr>
      <vt:lpstr>给妻子们的经文</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Shulan</cp:lastModifiedBy>
  <cp:revision>495</cp:revision>
  <dcterms:created xsi:type="dcterms:W3CDTF">2011-12-07T02:40:12Z</dcterms:created>
  <dcterms:modified xsi:type="dcterms:W3CDTF">2019-08-24T17:05:11Z</dcterms:modified>
</cp:coreProperties>
</file>