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diagrams/layout4.xml" ContentType="application/vnd.openxmlformats-officedocument.drawingml.diagramLayout+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diagrams/data3.xml" ContentType="application/vnd.openxmlformats-officedocument.drawingml.diagramData+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50"/>
  </p:notesMasterIdLst>
  <p:sldIdLst>
    <p:sldId id="260" r:id="rId2"/>
    <p:sldId id="517" r:id="rId3"/>
    <p:sldId id="518" r:id="rId4"/>
    <p:sldId id="519" r:id="rId5"/>
    <p:sldId id="520" r:id="rId6"/>
    <p:sldId id="521" r:id="rId7"/>
    <p:sldId id="522" r:id="rId8"/>
    <p:sldId id="523" r:id="rId9"/>
    <p:sldId id="524" r:id="rId10"/>
    <p:sldId id="525" r:id="rId11"/>
    <p:sldId id="265" r:id="rId12"/>
    <p:sldId id="266" r:id="rId13"/>
    <p:sldId id="271" r:id="rId14"/>
    <p:sldId id="314" r:id="rId15"/>
    <p:sldId id="281" r:id="rId16"/>
    <p:sldId id="481" r:id="rId17"/>
    <p:sldId id="482" r:id="rId18"/>
    <p:sldId id="483" r:id="rId19"/>
    <p:sldId id="484" r:id="rId20"/>
    <p:sldId id="485" r:id="rId21"/>
    <p:sldId id="486" r:id="rId22"/>
    <p:sldId id="487" r:id="rId23"/>
    <p:sldId id="488" r:id="rId24"/>
    <p:sldId id="489" r:id="rId25"/>
    <p:sldId id="490" r:id="rId26"/>
    <p:sldId id="491" r:id="rId27"/>
    <p:sldId id="492" r:id="rId28"/>
    <p:sldId id="275" r:id="rId29"/>
    <p:sldId id="377" r:id="rId30"/>
    <p:sldId id="284" r:id="rId31"/>
    <p:sldId id="287" r:id="rId32"/>
    <p:sldId id="288" r:id="rId33"/>
    <p:sldId id="289" r:id="rId34"/>
    <p:sldId id="290" r:id="rId35"/>
    <p:sldId id="291" r:id="rId36"/>
    <p:sldId id="292" r:id="rId37"/>
    <p:sldId id="293" r:id="rId38"/>
    <p:sldId id="294" r:id="rId39"/>
    <p:sldId id="299" r:id="rId40"/>
    <p:sldId id="300" r:id="rId41"/>
    <p:sldId id="301" r:id="rId42"/>
    <p:sldId id="302" r:id="rId43"/>
    <p:sldId id="304" r:id="rId44"/>
    <p:sldId id="272" r:id="rId45"/>
    <p:sldId id="493" r:id="rId46"/>
    <p:sldId id="366" r:id="rId47"/>
    <p:sldId id="316" r:id="rId48"/>
    <p:sldId id="498"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FF"/>
    <a:srgbClr val="FFFF00"/>
    <a:srgbClr val="FF0066"/>
    <a:srgbClr val="00FF00"/>
    <a:srgbClr val="003300"/>
    <a:srgbClr val="660033"/>
    <a:srgbClr val="9C0F04"/>
    <a:srgbClr val="BF5B09"/>
    <a:srgbClr val="F8A45E"/>
    <a:srgbClr val="00CC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8528" autoAdjust="0"/>
    <p:restoredTop sz="94660"/>
  </p:normalViewPr>
  <p:slideViewPr>
    <p:cSldViewPr>
      <p:cViewPr varScale="1">
        <p:scale>
          <a:sx n="64" d="100"/>
          <a:sy n="64" d="100"/>
        </p:scale>
        <p:origin x="-1362"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2" d="100"/>
          <a:sy n="52" d="100"/>
        </p:scale>
        <p:origin x="-2832" y="-10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BDD15F5-A60B-4217-A1B4-3F662CFECD26}" type="doc">
      <dgm:prSet loTypeId="urn:microsoft.com/office/officeart/2005/8/layout/hProcess7" loCatId="process" qsTypeId="urn:microsoft.com/office/officeart/2005/8/quickstyle/3d1" qsCatId="3D" csTypeId="urn:microsoft.com/office/officeart/2005/8/colors/accent3_2" csCatId="accent3" phldr="1"/>
      <dgm:spPr/>
      <dgm:t>
        <a:bodyPr/>
        <a:lstStyle/>
        <a:p>
          <a:endParaRPr lang="en-US"/>
        </a:p>
      </dgm:t>
    </dgm:pt>
    <dgm:pt modelId="{C2C9C39B-FC64-4B7F-BD48-66CE67969047}">
      <dgm:prSet phldrT="[Text]"/>
      <dgm:spPr>
        <a:solidFill>
          <a:srgbClr val="7030A0"/>
        </a:solidFill>
      </dgm:spPr>
      <dgm:t>
        <a:bodyPr/>
        <a:lstStyle/>
        <a:p>
          <a:endParaRPr lang="en-US" dirty="0"/>
        </a:p>
      </dgm:t>
    </dgm:pt>
    <dgm:pt modelId="{A2AFCCEB-3598-4751-92D6-9EF45FE2652B}" type="parTrans" cxnId="{47059191-6F47-4587-84B4-F7F220AB45E1}">
      <dgm:prSet/>
      <dgm:spPr/>
      <dgm:t>
        <a:bodyPr/>
        <a:lstStyle/>
        <a:p>
          <a:endParaRPr lang="en-US"/>
        </a:p>
      </dgm:t>
    </dgm:pt>
    <dgm:pt modelId="{A01A429A-4553-48E8-813D-98B6C1BD41DF}" type="sibTrans" cxnId="{47059191-6F47-4587-84B4-F7F220AB45E1}">
      <dgm:prSet/>
      <dgm:spPr/>
      <dgm:t>
        <a:bodyPr/>
        <a:lstStyle/>
        <a:p>
          <a:endParaRPr lang="en-US"/>
        </a:p>
      </dgm:t>
    </dgm:pt>
    <dgm:pt modelId="{BDD54CE4-054C-48FE-94B5-CD3D6E46D09A}">
      <dgm:prSet phldrT="[Text]" custT="1"/>
      <dgm:spPr/>
      <dgm:t>
        <a:bodyPr/>
        <a:lstStyle/>
        <a:p>
          <a:pPr algn="ctr"/>
          <a:r>
            <a:rPr lang="zh-CN" altLang="en-US" sz="5400" b="1" dirty="0" smtClean="0">
              <a:ln>
                <a:solidFill>
                  <a:schemeClr val="tx1"/>
                </a:solidFill>
              </a:ln>
              <a:solidFill>
                <a:srgbClr val="FFFF00"/>
              </a:solidFill>
              <a:effectLst>
                <a:outerShdw blurRad="38100" dist="38100" dir="2700000" algn="tl">
                  <a:srgbClr val="000000">
                    <a:alpha val="43137"/>
                  </a:srgbClr>
                </a:outerShdw>
              </a:effectLst>
            </a:rPr>
            <a:t>我的 观点</a:t>
          </a:r>
          <a:r>
            <a:rPr lang="zh-CN" altLang="en-US" sz="5400" b="1" dirty="0" smtClean="0">
              <a:effectLst>
                <a:outerShdw blurRad="38100" dist="38100" dir="2700000" algn="tl">
                  <a:srgbClr val="000000">
                    <a:alpha val="43137"/>
                  </a:srgbClr>
                </a:outerShdw>
              </a:effectLst>
            </a:rPr>
            <a:t>  </a:t>
          </a:r>
          <a:r>
            <a:rPr lang="en-US" sz="2800" dirty="0" smtClean="0">
              <a:effectLst>
                <a:outerShdw blurRad="38100" dist="38100" dir="2700000" algn="tl">
                  <a:srgbClr val="000000">
                    <a:alpha val="43137"/>
                  </a:srgbClr>
                </a:outerShdw>
              </a:effectLst>
            </a:rPr>
            <a:t>My opinion</a:t>
          </a:r>
          <a:endParaRPr lang="en-US" sz="2800" dirty="0">
            <a:effectLst>
              <a:outerShdw blurRad="38100" dist="38100" dir="2700000" algn="tl">
                <a:srgbClr val="000000">
                  <a:alpha val="43137"/>
                </a:srgbClr>
              </a:outerShdw>
            </a:effectLst>
          </a:endParaRPr>
        </a:p>
      </dgm:t>
    </dgm:pt>
    <dgm:pt modelId="{AB3E4BD0-9A4E-43CB-B2E6-50B32CE44F66}" type="parTrans" cxnId="{35CEFA48-98FF-4323-BEE2-C515E34217DE}">
      <dgm:prSet/>
      <dgm:spPr/>
      <dgm:t>
        <a:bodyPr/>
        <a:lstStyle/>
        <a:p>
          <a:endParaRPr lang="en-US"/>
        </a:p>
      </dgm:t>
    </dgm:pt>
    <dgm:pt modelId="{6105F672-778E-4229-B748-4A086E1D9705}" type="sibTrans" cxnId="{35CEFA48-98FF-4323-BEE2-C515E34217DE}">
      <dgm:prSet/>
      <dgm:spPr/>
      <dgm:t>
        <a:bodyPr/>
        <a:lstStyle/>
        <a:p>
          <a:endParaRPr lang="en-US"/>
        </a:p>
      </dgm:t>
    </dgm:pt>
    <dgm:pt modelId="{C13E8C3E-EBC4-458A-AF28-8F12ABE9229F}">
      <dgm:prSet phldrT="[Text]"/>
      <dgm:spPr>
        <a:solidFill>
          <a:srgbClr val="7030A0"/>
        </a:solidFill>
      </dgm:spPr>
      <dgm:t>
        <a:bodyPr/>
        <a:lstStyle/>
        <a:p>
          <a:endParaRPr lang="en-US" dirty="0"/>
        </a:p>
      </dgm:t>
    </dgm:pt>
    <dgm:pt modelId="{6DC3DFE6-2E9B-4E8C-B6C2-393C264FD46F}" type="parTrans" cxnId="{5D839B70-6C4C-4B5C-B93F-E640007B5A6B}">
      <dgm:prSet/>
      <dgm:spPr/>
      <dgm:t>
        <a:bodyPr/>
        <a:lstStyle/>
        <a:p>
          <a:endParaRPr lang="en-US"/>
        </a:p>
      </dgm:t>
    </dgm:pt>
    <dgm:pt modelId="{0BE2C25E-9D7C-4B8F-8151-05FA631ADA3E}" type="sibTrans" cxnId="{5D839B70-6C4C-4B5C-B93F-E640007B5A6B}">
      <dgm:prSet/>
      <dgm:spPr/>
      <dgm:t>
        <a:bodyPr/>
        <a:lstStyle/>
        <a:p>
          <a:endParaRPr lang="en-US"/>
        </a:p>
      </dgm:t>
    </dgm:pt>
    <dgm:pt modelId="{51AF99E7-455E-4394-A448-036E8568A3C6}">
      <dgm:prSet phldrT="[Text]" custT="1"/>
      <dgm:spPr/>
      <dgm:t>
        <a:bodyPr/>
        <a:lstStyle/>
        <a:p>
          <a:pPr algn="ctr"/>
          <a:r>
            <a:rPr lang="zh-CN" altLang="en-US" sz="5400" b="1" dirty="0" smtClean="0">
              <a:ln>
                <a:solidFill>
                  <a:schemeClr val="tx1"/>
                </a:solidFill>
              </a:ln>
              <a:solidFill>
                <a:srgbClr val="FFFF00"/>
              </a:solidFill>
              <a:effectLst>
                <a:outerShdw blurRad="38100" dist="38100" dir="2700000" algn="tl">
                  <a:srgbClr val="000000">
                    <a:alpha val="43137"/>
                  </a:srgbClr>
                </a:outerShdw>
              </a:effectLst>
            </a:rPr>
            <a:t>找到 支持 </a:t>
          </a:r>
          <a:r>
            <a:rPr lang="en-US" sz="2800" dirty="0" smtClean="0">
              <a:effectLst>
                <a:outerShdw blurRad="38100" dist="38100" dir="2700000" algn="tl">
                  <a:srgbClr val="000000">
                    <a:alpha val="43137"/>
                  </a:srgbClr>
                </a:outerShdw>
              </a:effectLst>
            </a:rPr>
            <a:t>Find support</a:t>
          </a:r>
          <a:endParaRPr lang="en-US" sz="2800" dirty="0">
            <a:effectLst>
              <a:outerShdw blurRad="38100" dist="38100" dir="2700000" algn="tl">
                <a:srgbClr val="000000">
                  <a:alpha val="43137"/>
                </a:srgbClr>
              </a:outerShdw>
            </a:effectLst>
          </a:endParaRPr>
        </a:p>
      </dgm:t>
    </dgm:pt>
    <dgm:pt modelId="{753411D6-821E-42B1-96AB-782B0FF4FF67}" type="parTrans" cxnId="{9A9B0118-6998-4311-B661-B6B2286FAB42}">
      <dgm:prSet/>
      <dgm:spPr/>
      <dgm:t>
        <a:bodyPr/>
        <a:lstStyle/>
        <a:p>
          <a:endParaRPr lang="en-US"/>
        </a:p>
      </dgm:t>
    </dgm:pt>
    <dgm:pt modelId="{470A04F9-D360-46DA-BC93-7C08EC58B838}" type="sibTrans" cxnId="{9A9B0118-6998-4311-B661-B6B2286FAB42}">
      <dgm:prSet/>
      <dgm:spPr/>
      <dgm:t>
        <a:bodyPr/>
        <a:lstStyle/>
        <a:p>
          <a:endParaRPr lang="en-US"/>
        </a:p>
      </dgm:t>
    </dgm:pt>
    <dgm:pt modelId="{CC2FF586-2B67-470F-B909-2FE456F2EAD3}">
      <dgm:prSet phldrT="[Text]"/>
      <dgm:spPr>
        <a:solidFill>
          <a:srgbClr val="7030A0"/>
        </a:solidFill>
      </dgm:spPr>
      <dgm:t>
        <a:bodyPr/>
        <a:lstStyle/>
        <a:p>
          <a:endParaRPr lang="en-US" dirty="0"/>
        </a:p>
      </dgm:t>
    </dgm:pt>
    <dgm:pt modelId="{B52F35C8-90ED-43D0-A86A-F34A89A2E3BE}" type="parTrans" cxnId="{94CD1C29-B8BC-43C3-8BF6-61A81D9DD5EF}">
      <dgm:prSet/>
      <dgm:spPr/>
      <dgm:t>
        <a:bodyPr/>
        <a:lstStyle/>
        <a:p>
          <a:endParaRPr lang="en-US"/>
        </a:p>
      </dgm:t>
    </dgm:pt>
    <dgm:pt modelId="{106324CF-C3A5-42BD-AF87-0DC8D1994C07}" type="sibTrans" cxnId="{94CD1C29-B8BC-43C3-8BF6-61A81D9DD5EF}">
      <dgm:prSet/>
      <dgm:spPr/>
      <dgm:t>
        <a:bodyPr/>
        <a:lstStyle/>
        <a:p>
          <a:endParaRPr lang="en-US"/>
        </a:p>
      </dgm:t>
    </dgm:pt>
    <dgm:pt modelId="{9EF77CE4-2740-4308-846A-BEFACA71142C}">
      <dgm:prSet phldrT="[Text]" custT="1"/>
      <dgm:spPr/>
      <dgm:t>
        <a:bodyPr/>
        <a:lstStyle/>
        <a:p>
          <a:pPr algn="ctr"/>
          <a:r>
            <a:rPr lang="zh-CN" altLang="en-US" sz="5400" b="1" dirty="0" smtClean="0">
              <a:ln>
                <a:solidFill>
                  <a:schemeClr val="tx1"/>
                </a:solidFill>
              </a:ln>
              <a:solidFill>
                <a:srgbClr val="FFFF00"/>
              </a:solidFill>
              <a:effectLst>
                <a:outerShdw blurRad="38100" dist="38100" dir="2700000" algn="tl">
                  <a:srgbClr val="000000">
                    <a:alpha val="43137"/>
                  </a:srgbClr>
                </a:outerShdw>
              </a:effectLst>
            </a:rPr>
            <a:t>教导观点</a:t>
          </a:r>
          <a:r>
            <a:rPr lang="en-US" sz="2800" dirty="0" smtClean="0">
              <a:effectLst>
                <a:outerShdw blurRad="38100" dist="38100" dir="2700000" algn="tl">
                  <a:srgbClr val="000000">
                    <a:alpha val="43137"/>
                  </a:srgbClr>
                </a:outerShdw>
              </a:effectLst>
            </a:rPr>
            <a:t>Teach opinion</a:t>
          </a:r>
        </a:p>
        <a:p>
          <a:pPr algn="l"/>
          <a:endParaRPr lang="en-US" sz="2800" dirty="0" smtClean="0">
            <a:effectLst>
              <a:outerShdw blurRad="38100" dist="38100" dir="2700000" algn="tl">
                <a:srgbClr val="000000">
                  <a:alpha val="43137"/>
                </a:srgbClr>
              </a:outerShdw>
            </a:effectLst>
          </a:endParaRPr>
        </a:p>
        <a:p>
          <a:pPr algn="l"/>
          <a:endParaRPr lang="en-US" sz="4900" dirty="0"/>
        </a:p>
      </dgm:t>
    </dgm:pt>
    <dgm:pt modelId="{575D34C8-1485-4B87-8691-F96FB888AA1C}" type="parTrans" cxnId="{D1B29AF8-C461-4B4A-87A1-4CB3A47EA70B}">
      <dgm:prSet/>
      <dgm:spPr/>
      <dgm:t>
        <a:bodyPr/>
        <a:lstStyle/>
        <a:p>
          <a:endParaRPr lang="en-US"/>
        </a:p>
      </dgm:t>
    </dgm:pt>
    <dgm:pt modelId="{8B504E56-43F0-444B-B1BB-2F384F411AFE}" type="sibTrans" cxnId="{D1B29AF8-C461-4B4A-87A1-4CB3A47EA70B}">
      <dgm:prSet/>
      <dgm:spPr/>
      <dgm:t>
        <a:bodyPr/>
        <a:lstStyle/>
        <a:p>
          <a:endParaRPr lang="en-US"/>
        </a:p>
      </dgm:t>
    </dgm:pt>
    <dgm:pt modelId="{54AD3537-1A49-4009-AD14-FE62CFC69300}" type="pres">
      <dgm:prSet presAssocID="{DBDD15F5-A60B-4217-A1B4-3F662CFECD26}" presName="Name0" presStyleCnt="0">
        <dgm:presLayoutVars>
          <dgm:dir/>
          <dgm:animLvl val="lvl"/>
          <dgm:resizeHandles val="exact"/>
        </dgm:presLayoutVars>
      </dgm:prSet>
      <dgm:spPr/>
      <dgm:t>
        <a:bodyPr/>
        <a:lstStyle/>
        <a:p>
          <a:endParaRPr lang="en-US"/>
        </a:p>
      </dgm:t>
    </dgm:pt>
    <dgm:pt modelId="{35BCE469-3C13-42A6-8669-A4728F669DDC}" type="pres">
      <dgm:prSet presAssocID="{C2C9C39B-FC64-4B7F-BD48-66CE67969047}" presName="compositeNode" presStyleCnt="0">
        <dgm:presLayoutVars>
          <dgm:bulletEnabled val="1"/>
        </dgm:presLayoutVars>
      </dgm:prSet>
      <dgm:spPr/>
    </dgm:pt>
    <dgm:pt modelId="{6F947EC0-88BE-47DC-BA22-E0D8DB7BCB6D}" type="pres">
      <dgm:prSet presAssocID="{C2C9C39B-FC64-4B7F-BD48-66CE67969047}" presName="bgRect" presStyleLbl="node1" presStyleIdx="0" presStyleCnt="3"/>
      <dgm:spPr/>
      <dgm:t>
        <a:bodyPr/>
        <a:lstStyle/>
        <a:p>
          <a:endParaRPr lang="en-US"/>
        </a:p>
      </dgm:t>
    </dgm:pt>
    <dgm:pt modelId="{965C46C9-F409-4C1C-B8AE-AB2BECBC2E49}" type="pres">
      <dgm:prSet presAssocID="{C2C9C39B-FC64-4B7F-BD48-66CE67969047}" presName="parentNode" presStyleLbl="node1" presStyleIdx="0" presStyleCnt="3">
        <dgm:presLayoutVars>
          <dgm:chMax val="0"/>
          <dgm:bulletEnabled val="1"/>
        </dgm:presLayoutVars>
      </dgm:prSet>
      <dgm:spPr/>
      <dgm:t>
        <a:bodyPr/>
        <a:lstStyle/>
        <a:p>
          <a:endParaRPr lang="en-US"/>
        </a:p>
      </dgm:t>
    </dgm:pt>
    <dgm:pt modelId="{B7D9E743-262E-4E40-8B17-B13EE8828BF1}" type="pres">
      <dgm:prSet presAssocID="{C2C9C39B-FC64-4B7F-BD48-66CE67969047}" presName="childNode" presStyleLbl="node1" presStyleIdx="0" presStyleCnt="3">
        <dgm:presLayoutVars>
          <dgm:bulletEnabled val="1"/>
        </dgm:presLayoutVars>
      </dgm:prSet>
      <dgm:spPr/>
      <dgm:t>
        <a:bodyPr/>
        <a:lstStyle/>
        <a:p>
          <a:endParaRPr lang="en-US"/>
        </a:p>
      </dgm:t>
    </dgm:pt>
    <dgm:pt modelId="{AE614A0B-60AC-4F40-9223-D49C6B312AB4}" type="pres">
      <dgm:prSet presAssocID="{A01A429A-4553-48E8-813D-98B6C1BD41DF}" presName="hSp" presStyleCnt="0"/>
      <dgm:spPr/>
    </dgm:pt>
    <dgm:pt modelId="{EA3BAF8D-6182-4A52-846B-D2BFB4C249EB}" type="pres">
      <dgm:prSet presAssocID="{A01A429A-4553-48E8-813D-98B6C1BD41DF}" presName="vProcSp" presStyleCnt="0"/>
      <dgm:spPr/>
    </dgm:pt>
    <dgm:pt modelId="{1BB96230-D62C-4EF1-9A6C-4F9CEDC2B5B8}" type="pres">
      <dgm:prSet presAssocID="{A01A429A-4553-48E8-813D-98B6C1BD41DF}" presName="vSp1" presStyleCnt="0"/>
      <dgm:spPr/>
    </dgm:pt>
    <dgm:pt modelId="{712B371E-6D2F-41DE-B54A-DC71F4252E61}" type="pres">
      <dgm:prSet presAssocID="{A01A429A-4553-48E8-813D-98B6C1BD41DF}" presName="simulatedConn" presStyleLbl="solidFgAcc1" presStyleIdx="0" presStyleCnt="2"/>
      <dgm:spPr/>
    </dgm:pt>
    <dgm:pt modelId="{2F282C29-73B6-48CE-B933-1554779E3D05}" type="pres">
      <dgm:prSet presAssocID="{A01A429A-4553-48E8-813D-98B6C1BD41DF}" presName="vSp2" presStyleCnt="0"/>
      <dgm:spPr/>
    </dgm:pt>
    <dgm:pt modelId="{9CA9F91F-2A06-42D7-A443-FD9AF22E3D71}" type="pres">
      <dgm:prSet presAssocID="{A01A429A-4553-48E8-813D-98B6C1BD41DF}" presName="sibTrans" presStyleCnt="0"/>
      <dgm:spPr/>
    </dgm:pt>
    <dgm:pt modelId="{E16A3D48-8731-49AF-B420-EC60FFC8EDA5}" type="pres">
      <dgm:prSet presAssocID="{C13E8C3E-EBC4-458A-AF28-8F12ABE9229F}" presName="compositeNode" presStyleCnt="0">
        <dgm:presLayoutVars>
          <dgm:bulletEnabled val="1"/>
        </dgm:presLayoutVars>
      </dgm:prSet>
      <dgm:spPr/>
    </dgm:pt>
    <dgm:pt modelId="{13BE34A3-371D-4598-8061-FB587D9ED795}" type="pres">
      <dgm:prSet presAssocID="{C13E8C3E-EBC4-458A-AF28-8F12ABE9229F}" presName="bgRect" presStyleLbl="node1" presStyleIdx="1" presStyleCnt="3"/>
      <dgm:spPr/>
      <dgm:t>
        <a:bodyPr/>
        <a:lstStyle/>
        <a:p>
          <a:endParaRPr lang="en-US"/>
        </a:p>
      </dgm:t>
    </dgm:pt>
    <dgm:pt modelId="{61556859-8DA5-4886-A50A-D4D7D461C71B}" type="pres">
      <dgm:prSet presAssocID="{C13E8C3E-EBC4-458A-AF28-8F12ABE9229F}" presName="parentNode" presStyleLbl="node1" presStyleIdx="1" presStyleCnt="3">
        <dgm:presLayoutVars>
          <dgm:chMax val="0"/>
          <dgm:bulletEnabled val="1"/>
        </dgm:presLayoutVars>
      </dgm:prSet>
      <dgm:spPr/>
      <dgm:t>
        <a:bodyPr/>
        <a:lstStyle/>
        <a:p>
          <a:endParaRPr lang="en-US"/>
        </a:p>
      </dgm:t>
    </dgm:pt>
    <dgm:pt modelId="{5B23162C-7569-41EC-8D1D-57C0B82097EE}" type="pres">
      <dgm:prSet presAssocID="{C13E8C3E-EBC4-458A-AF28-8F12ABE9229F}" presName="childNode" presStyleLbl="node1" presStyleIdx="1" presStyleCnt="3">
        <dgm:presLayoutVars>
          <dgm:bulletEnabled val="1"/>
        </dgm:presLayoutVars>
      </dgm:prSet>
      <dgm:spPr/>
      <dgm:t>
        <a:bodyPr/>
        <a:lstStyle/>
        <a:p>
          <a:endParaRPr lang="en-US"/>
        </a:p>
      </dgm:t>
    </dgm:pt>
    <dgm:pt modelId="{9146E695-E2CE-46E9-BD1B-1F9E91A3CCF8}" type="pres">
      <dgm:prSet presAssocID="{0BE2C25E-9D7C-4B8F-8151-05FA631ADA3E}" presName="hSp" presStyleCnt="0"/>
      <dgm:spPr/>
    </dgm:pt>
    <dgm:pt modelId="{27B39D96-85A6-4887-909A-0E4091FAC051}" type="pres">
      <dgm:prSet presAssocID="{0BE2C25E-9D7C-4B8F-8151-05FA631ADA3E}" presName="vProcSp" presStyleCnt="0"/>
      <dgm:spPr/>
    </dgm:pt>
    <dgm:pt modelId="{DBBC344F-25B5-47BA-A935-C3652A60003B}" type="pres">
      <dgm:prSet presAssocID="{0BE2C25E-9D7C-4B8F-8151-05FA631ADA3E}" presName="vSp1" presStyleCnt="0"/>
      <dgm:spPr/>
    </dgm:pt>
    <dgm:pt modelId="{8F1BA813-183A-47F8-A61D-A45FB9E7020B}" type="pres">
      <dgm:prSet presAssocID="{0BE2C25E-9D7C-4B8F-8151-05FA631ADA3E}" presName="simulatedConn" presStyleLbl="solidFgAcc1" presStyleIdx="1" presStyleCnt="2"/>
      <dgm:spPr/>
    </dgm:pt>
    <dgm:pt modelId="{2E5EA425-85DE-4041-962E-D7A92E7CEC22}" type="pres">
      <dgm:prSet presAssocID="{0BE2C25E-9D7C-4B8F-8151-05FA631ADA3E}" presName="vSp2" presStyleCnt="0"/>
      <dgm:spPr/>
    </dgm:pt>
    <dgm:pt modelId="{4934A808-C306-405F-863A-2A61489A81D9}" type="pres">
      <dgm:prSet presAssocID="{0BE2C25E-9D7C-4B8F-8151-05FA631ADA3E}" presName="sibTrans" presStyleCnt="0"/>
      <dgm:spPr/>
    </dgm:pt>
    <dgm:pt modelId="{3285F478-F40E-4A6A-B1B7-B4B8561217F2}" type="pres">
      <dgm:prSet presAssocID="{CC2FF586-2B67-470F-B909-2FE456F2EAD3}" presName="compositeNode" presStyleCnt="0">
        <dgm:presLayoutVars>
          <dgm:bulletEnabled val="1"/>
        </dgm:presLayoutVars>
      </dgm:prSet>
      <dgm:spPr/>
    </dgm:pt>
    <dgm:pt modelId="{A45B600E-DC61-458D-B55A-AD7997EF07FA}" type="pres">
      <dgm:prSet presAssocID="{CC2FF586-2B67-470F-B909-2FE456F2EAD3}" presName="bgRect" presStyleLbl="node1" presStyleIdx="2" presStyleCnt="3" custScaleX="93968"/>
      <dgm:spPr/>
      <dgm:t>
        <a:bodyPr/>
        <a:lstStyle/>
        <a:p>
          <a:endParaRPr lang="en-US"/>
        </a:p>
      </dgm:t>
    </dgm:pt>
    <dgm:pt modelId="{5D073AC4-F7FD-4878-B399-CC20BFCDA173}" type="pres">
      <dgm:prSet presAssocID="{CC2FF586-2B67-470F-B909-2FE456F2EAD3}" presName="parentNode" presStyleLbl="node1" presStyleIdx="2" presStyleCnt="3">
        <dgm:presLayoutVars>
          <dgm:chMax val="0"/>
          <dgm:bulletEnabled val="1"/>
        </dgm:presLayoutVars>
      </dgm:prSet>
      <dgm:spPr/>
      <dgm:t>
        <a:bodyPr/>
        <a:lstStyle/>
        <a:p>
          <a:endParaRPr lang="en-US"/>
        </a:p>
      </dgm:t>
    </dgm:pt>
    <dgm:pt modelId="{560F766E-D03C-434C-90E1-FD38841601FA}" type="pres">
      <dgm:prSet presAssocID="{CC2FF586-2B67-470F-B909-2FE456F2EAD3}" presName="childNode" presStyleLbl="node1" presStyleIdx="2" presStyleCnt="3">
        <dgm:presLayoutVars>
          <dgm:bulletEnabled val="1"/>
        </dgm:presLayoutVars>
      </dgm:prSet>
      <dgm:spPr/>
      <dgm:t>
        <a:bodyPr/>
        <a:lstStyle/>
        <a:p>
          <a:endParaRPr lang="en-US"/>
        </a:p>
      </dgm:t>
    </dgm:pt>
  </dgm:ptLst>
  <dgm:cxnLst>
    <dgm:cxn modelId="{35CEFA48-98FF-4323-BEE2-C515E34217DE}" srcId="{C2C9C39B-FC64-4B7F-BD48-66CE67969047}" destId="{BDD54CE4-054C-48FE-94B5-CD3D6E46D09A}" srcOrd="0" destOrd="0" parTransId="{AB3E4BD0-9A4E-43CB-B2E6-50B32CE44F66}" sibTransId="{6105F672-778E-4229-B748-4A086E1D9705}"/>
    <dgm:cxn modelId="{1B20BC14-0C60-4BA9-AC32-62445D384C39}" type="presOf" srcId="{DBDD15F5-A60B-4217-A1B4-3F662CFECD26}" destId="{54AD3537-1A49-4009-AD14-FE62CFC69300}" srcOrd="0" destOrd="0" presId="urn:microsoft.com/office/officeart/2005/8/layout/hProcess7"/>
    <dgm:cxn modelId="{D1B29AF8-C461-4B4A-87A1-4CB3A47EA70B}" srcId="{CC2FF586-2B67-470F-B909-2FE456F2EAD3}" destId="{9EF77CE4-2740-4308-846A-BEFACA71142C}" srcOrd="0" destOrd="0" parTransId="{575D34C8-1485-4B87-8691-F96FB888AA1C}" sibTransId="{8B504E56-43F0-444B-B1BB-2F384F411AFE}"/>
    <dgm:cxn modelId="{D3975591-CD8F-40C8-A074-F5336F3030CF}" type="presOf" srcId="{C13E8C3E-EBC4-458A-AF28-8F12ABE9229F}" destId="{61556859-8DA5-4886-A50A-D4D7D461C71B}" srcOrd="1" destOrd="0" presId="urn:microsoft.com/office/officeart/2005/8/layout/hProcess7"/>
    <dgm:cxn modelId="{D3573881-DE7F-4881-861C-FA09FCD9DA74}" type="presOf" srcId="{51AF99E7-455E-4394-A448-036E8568A3C6}" destId="{5B23162C-7569-41EC-8D1D-57C0B82097EE}" srcOrd="0" destOrd="0" presId="urn:microsoft.com/office/officeart/2005/8/layout/hProcess7"/>
    <dgm:cxn modelId="{225B1ACA-59E5-4478-9457-E79C1BC065AF}" type="presOf" srcId="{C13E8C3E-EBC4-458A-AF28-8F12ABE9229F}" destId="{13BE34A3-371D-4598-8061-FB587D9ED795}" srcOrd="0" destOrd="0" presId="urn:microsoft.com/office/officeart/2005/8/layout/hProcess7"/>
    <dgm:cxn modelId="{87552FB9-17B0-48CA-9282-C9A3BDDFD08F}" type="presOf" srcId="{BDD54CE4-054C-48FE-94B5-CD3D6E46D09A}" destId="{B7D9E743-262E-4E40-8B17-B13EE8828BF1}" srcOrd="0" destOrd="0" presId="urn:microsoft.com/office/officeart/2005/8/layout/hProcess7"/>
    <dgm:cxn modelId="{05B9C225-BA4C-491A-A13B-CE13F6CDA48A}" type="presOf" srcId="{9EF77CE4-2740-4308-846A-BEFACA71142C}" destId="{560F766E-D03C-434C-90E1-FD38841601FA}" srcOrd="0" destOrd="0" presId="urn:microsoft.com/office/officeart/2005/8/layout/hProcess7"/>
    <dgm:cxn modelId="{47059191-6F47-4587-84B4-F7F220AB45E1}" srcId="{DBDD15F5-A60B-4217-A1B4-3F662CFECD26}" destId="{C2C9C39B-FC64-4B7F-BD48-66CE67969047}" srcOrd="0" destOrd="0" parTransId="{A2AFCCEB-3598-4751-92D6-9EF45FE2652B}" sibTransId="{A01A429A-4553-48E8-813D-98B6C1BD41DF}"/>
    <dgm:cxn modelId="{7D709F4B-FC35-4B3B-9BC4-6D75923A6D14}" type="presOf" srcId="{CC2FF586-2B67-470F-B909-2FE456F2EAD3}" destId="{A45B600E-DC61-458D-B55A-AD7997EF07FA}" srcOrd="0" destOrd="0" presId="urn:microsoft.com/office/officeart/2005/8/layout/hProcess7"/>
    <dgm:cxn modelId="{18449DF8-8B78-4F0B-8794-B6F062F2F1E3}" type="presOf" srcId="{C2C9C39B-FC64-4B7F-BD48-66CE67969047}" destId="{6F947EC0-88BE-47DC-BA22-E0D8DB7BCB6D}" srcOrd="0" destOrd="0" presId="urn:microsoft.com/office/officeart/2005/8/layout/hProcess7"/>
    <dgm:cxn modelId="{5D839B70-6C4C-4B5C-B93F-E640007B5A6B}" srcId="{DBDD15F5-A60B-4217-A1B4-3F662CFECD26}" destId="{C13E8C3E-EBC4-458A-AF28-8F12ABE9229F}" srcOrd="1" destOrd="0" parTransId="{6DC3DFE6-2E9B-4E8C-B6C2-393C264FD46F}" sibTransId="{0BE2C25E-9D7C-4B8F-8151-05FA631ADA3E}"/>
    <dgm:cxn modelId="{35EED7E8-FB48-42E3-8930-DFA6C614E6B4}" type="presOf" srcId="{CC2FF586-2B67-470F-B909-2FE456F2EAD3}" destId="{5D073AC4-F7FD-4878-B399-CC20BFCDA173}" srcOrd="1" destOrd="0" presId="urn:microsoft.com/office/officeart/2005/8/layout/hProcess7"/>
    <dgm:cxn modelId="{94CD1C29-B8BC-43C3-8BF6-61A81D9DD5EF}" srcId="{DBDD15F5-A60B-4217-A1B4-3F662CFECD26}" destId="{CC2FF586-2B67-470F-B909-2FE456F2EAD3}" srcOrd="2" destOrd="0" parTransId="{B52F35C8-90ED-43D0-A86A-F34A89A2E3BE}" sibTransId="{106324CF-C3A5-42BD-AF87-0DC8D1994C07}"/>
    <dgm:cxn modelId="{342539E5-1B3D-4EEC-8A68-0A60757D6434}" type="presOf" srcId="{C2C9C39B-FC64-4B7F-BD48-66CE67969047}" destId="{965C46C9-F409-4C1C-B8AE-AB2BECBC2E49}" srcOrd="1" destOrd="0" presId="urn:microsoft.com/office/officeart/2005/8/layout/hProcess7"/>
    <dgm:cxn modelId="{9A9B0118-6998-4311-B661-B6B2286FAB42}" srcId="{C13E8C3E-EBC4-458A-AF28-8F12ABE9229F}" destId="{51AF99E7-455E-4394-A448-036E8568A3C6}" srcOrd="0" destOrd="0" parTransId="{753411D6-821E-42B1-96AB-782B0FF4FF67}" sibTransId="{470A04F9-D360-46DA-BC93-7C08EC58B838}"/>
    <dgm:cxn modelId="{90C9CFC8-86FA-4E8E-9B24-315706BC7A15}" type="presParOf" srcId="{54AD3537-1A49-4009-AD14-FE62CFC69300}" destId="{35BCE469-3C13-42A6-8669-A4728F669DDC}" srcOrd="0" destOrd="0" presId="urn:microsoft.com/office/officeart/2005/8/layout/hProcess7"/>
    <dgm:cxn modelId="{3D872E7C-D1E4-46A5-AF24-049553953B01}" type="presParOf" srcId="{35BCE469-3C13-42A6-8669-A4728F669DDC}" destId="{6F947EC0-88BE-47DC-BA22-E0D8DB7BCB6D}" srcOrd="0" destOrd="0" presId="urn:microsoft.com/office/officeart/2005/8/layout/hProcess7"/>
    <dgm:cxn modelId="{681D174C-41C3-4042-B67E-34F8D7431029}" type="presParOf" srcId="{35BCE469-3C13-42A6-8669-A4728F669DDC}" destId="{965C46C9-F409-4C1C-B8AE-AB2BECBC2E49}" srcOrd="1" destOrd="0" presId="urn:microsoft.com/office/officeart/2005/8/layout/hProcess7"/>
    <dgm:cxn modelId="{DBE245AD-5662-4BFD-AE21-54C875E235CB}" type="presParOf" srcId="{35BCE469-3C13-42A6-8669-A4728F669DDC}" destId="{B7D9E743-262E-4E40-8B17-B13EE8828BF1}" srcOrd="2" destOrd="0" presId="urn:microsoft.com/office/officeart/2005/8/layout/hProcess7"/>
    <dgm:cxn modelId="{7D59EEDF-7D1F-484D-BAD0-7DCDD010843D}" type="presParOf" srcId="{54AD3537-1A49-4009-AD14-FE62CFC69300}" destId="{AE614A0B-60AC-4F40-9223-D49C6B312AB4}" srcOrd="1" destOrd="0" presId="urn:microsoft.com/office/officeart/2005/8/layout/hProcess7"/>
    <dgm:cxn modelId="{595FF008-8A31-4D6B-A5EA-645CBF52802D}" type="presParOf" srcId="{54AD3537-1A49-4009-AD14-FE62CFC69300}" destId="{EA3BAF8D-6182-4A52-846B-D2BFB4C249EB}" srcOrd="2" destOrd="0" presId="urn:microsoft.com/office/officeart/2005/8/layout/hProcess7"/>
    <dgm:cxn modelId="{2C59E66E-2842-46AA-98BB-AE6C8796C714}" type="presParOf" srcId="{EA3BAF8D-6182-4A52-846B-D2BFB4C249EB}" destId="{1BB96230-D62C-4EF1-9A6C-4F9CEDC2B5B8}" srcOrd="0" destOrd="0" presId="urn:microsoft.com/office/officeart/2005/8/layout/hProcess7"/>
    <dgm:cxn modelId="{118EABD8-6E9C-4F9D-871B-A7BE99CD1768}" type="presParOf" srcId="{EA3BAF8D-6182-4A52-846B-D2BFB4C249EB}" destId="{712B371E-6D2F-41DE-B54A-DC71F4252E61}" srcOrd="1" destOrd="0" presId="urn:microsoft.com/office/officeart/2005/8/layout/hProcess7"/>
    <dgm:cxn modelId="{C70785E6-50F1-4C66-9284-11269549519E}" type="presParOf" srcId="{EA3BAF8D-6182-4A52-846B-D2BFB4C249EB}" destId="{2F282C29-73B6-48CE-B933-1554779E3D05}" srcOrd="2" destOrd="0" presId="urn:microsoft.com/office/officeart/2005/8/layout/hProcess7"/>
    <dgm:cxn modelId="{497A5FEC-7512-4CF9-9BB0-1A854BCA58BD}" type="presParOf" srcId="{54AD3537-1A49-4009-AD14-FE62CFC69300}" destId="{9CA9F91F-2A06-42D7-A443-FD9AF22E3D71}" srcOrd="3" destOrd="0" presId="urn:microsoft.com/office/officeart/2005/8/layout/hProcess7"/>
    <dgm:cxn modelId="{76CBA80E-D6F9-4898-850C-15A3EB97E3FE}" type="presParOf" srcId="{54AD3537-1A49-4009-AD14-FE62CFC69300}" destId="{E16A3D48-8731-49AF-B420-EC60FFC8EDA5}" srcOrd="4" destOrd="0" presId="urn:microsoft.com/office/officeart/2005/8/layout/hProcess7"/>
    <dgm:cxn modelId="{4545CA2B-B207-4C4A-9C79-BA6A07ED4B7B}" type="presParOf" srcId="{E16A3D48-8731-49AF-B420-EC60FFC8EDA5}" destId="{13BE34A3-371D-4598-8061-FB587D9ED795}" srcOrd="0" destOrd="0" presId="urn:microsoft.com/office/officeart/2005/8/layout/hProcess7"/>
    <dgm:cxn modelId="{EA58429E-9106-4488-960C-1E3BD0D46E13}" type="presParOf" srcId="{E16A3D48-8731-49AF-B420-EC60FFC8EDA5}" destId="{61556859-8DA5-4886-A50A-D4D7D461C71B}" srcOrd="1" destOrd="0" presId="urn:microsoft.com/office/officeart/2005/8/layout/hProcess7"/>
    <dgm:cxn modelId="{6E19B7AA-11BA-4C09-BC40-0002DE6B8E1A}" type="presParOf" srcId="{E16A3D48-8731-49AF-B420-EC60FFC8EDA5}" destId="{5B23162C-7569-41EC-8D1D-57C0B82097EE}" srcOrd="2" destOrd="0" presId="urn:microsoft.com/office/officeart/2005/8/layout/hProcess7"/>
    <dgm:cxn modelId="{9D89D1D5-D9B8-4E7F-A531-9DC28BCCBCA7}" type="presParOf" srcId="{54AD3537-1A49-4009-AD14-FE62CFC69300}" destId="{9146E695-E2CE-46E9-BD1B-1F9E91A3CCF8}" srcOrd="5" destOrd="0" presId="urn:microsoft.com/office/officeart/2005/8/layout/hProcess7"/>
    <dgm:cxn modelId="{748E0F9C-C85A-48FB-A6BF-642E6ED647F3}" type="presParOf" srcId="{54AD3537-1A49-4009-AD14-FE62CFC69300}" destId="{27B39D96-85A6-4887-909A-0E4091FAC051}" srcOrd="6" destOrd="0" presId="urn:microsoft.com/office/officeart/2005/8/layout/hProcess7"/>
    <dgm:cxn modelId="{0C82C791-337B-4D7D-A469-695B8DBFEA3E}" type="presParOf" srcId="{27B39D96-85A6-4887-909A-0E4091FAC051}" destId="{DBBC344F-25B5-47BA-A935-C3652A60003B}" srcOrd="0" destOrd="0" presId="urn:microsoft.com/office/officeart/2005/8/layout/hProcess7"/>
    <dgm:cxn modelId="{1593E362-A721-4D3F-B707-CC7EB8A56179}" type="presParOf" srcId="{27B39D96-85A6-4887-909A-0E4091FAC051}" destId="{8F1BA813-183A-47F8-A61D-A45FB9E7020B}" srcOrd="1" destOrd="0" presId="urn:microsoft.com/office/officeart/2005/8/layout/hProcess7"/>
    <dgm:cxn modelId="{472F1365-26D7-48DC-B603-6EF8B1D3D20A}" type="presParOf" srcId="{27B39D96-85A6-4887-909A-0E4091FAC051}" destId="{2E5EA425-85DE-4041-962E-D7A92E7CEC22}" srcOrd="2" destOrd="0" presId="urn:microsoft.com/office/officeart/2005/8/layout/hProcess7"/>
    <dgm:cxn modelId="{D47B25EB-1811-4E44-9937-76246D5C1543}" type="presParOf" srcId="{54AD3537-1A49-4009-AD14-FE62CFC69300}" destId="{4934A808-C306-405F-863A-2A61489A81D9}" srcOrd="7" destOrd="0" presId="urn:microsoft.com/office/officeart/2005/8/layout/hProcess7"/>
    <dgm:cxn modelId="{A0DBDEF0-8188-4BF9-B487-C5251E26FE6C}" type="presParOf" srcId="{54AD3537-1A49-4009-AD14-FE62CFC69300}" destId="{3285F478-F40E-4A6A-B1B7-B4B8561217F2}" srcOrd="8" destOrd="0" presId="urn:microsoft.com/office/officeart/2005/8/layout/hProcess7"/>
    <dgm:cxn modelId="{31ADCBFA-3CCC-43B0-AEA4-7A3944C2FA05}" type="presParOf" srcId="{3285F478-F40E-4A6A-B1B7-B4B8561217F2}" destId="{A45B600E-DC61-458D-B55A-AD7997EF07FA}" srcOrd="0" destOrd="0" presId="urn:microsoft.com/office/officeart/2005/8/layout/hProcess7"/>
    <dgm:cxn modelId="{4DC02617-B2C4-43E1-8A00-79D7B22A5072}" type="presParOf" srcId="{3285F478-F40E-4A6A-B1B7-B4B8561217F2}" destId="{5D073AC4-F7FD-4878-B399-CC20BFCDA173}" srcOrd="1" destOrd="0" presId="urn:microsoft.com/office/officeart/2005/8/layout/hProcess7"/>
    <dgm:cxn modelId="{E87598A1-2570-4011-947F-DA785EA123F2}" type="presParOf" srcId="{3285F478-F40E-4A6A-B1B7-B4B8561217F2}" destId="{560F766E-D03C-434C-90E1-FD38841601FA}" srcOrd="2" destOrd="0" presId="urn:microsoft.com/office/officeart/2005/8/layout/hProcess7"/>
  </dgm:cxnLst>
  <dgm:bg>
    <a:noFill/>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BDD15F5-A60B-4217-A1B4-3F662CFECD26}" type="doc">
      <dgm:prSet loTypeId="urn:microsoft.com/office/officeart/2005/8/layout/hProcess7" loCatId="process" qsTypeId="urn:microsoft.com/office/officeart/2005/8/quickstyle/3d1" qsCatId="3D" csTypeId="urn:microsoft.com/office/officeart/2005/8/colors/accent1_2" csCatId="accent1" phldr="1"/>
      <dgm:spPr/>
      <dgm:t>
        <a:bodyPr/>
        <a:lstStyle/>
        <a:p>
          <a:endParaRPr lang="en-US"/>
        </a:p>
      </dgm:t>
    </dgm:pt>
    <dgm:pt modelId="{C2C9C39B-FC64-4B7F-BD48-66CE67969047}">
      <dgm:prSet phldrT="[Text]"/>
      <dgm:spPr>
        <a:solidFill>
          <a:srgbClr val="002060"/>
        </a:solidFill>
      </dgm:spPr>
      <dgm:t>
        <a:bodyPr/>
        <a:lstStyle/>
        <a:p>
          <a:endParaRPr lang="en-US" dirty="0"/>
        </a:p>
      </dgm:t>
    </dgm:pt>
    <dgm:pt modelId="{A2AFCCEB-3598-4751-92D6-9EF45FE2652B}" type="parTrans" cxnId="{47059191-6F47-4587-84B4-F7F220AB45E1}">
      <dgm:prSet/>
      <dgm:spPr/>
      <dgm:t>
        <a:bodyPr/>
        <a:lstStyle/>
        <a:p>
          <a:endParaRPr lang="en-US"/>
        </a:p>
      </dgm:t>
    </dgm:pt>
    <dgm:pt modelId="{A01A429A-4553-48E8-813D-98B6C1BD41DF}" type="sibTrans" cxnId="{47059191-6F47-4587-84B4-F7F220AB45E1}">
      <dgm:prSet/>
      <dgm:spPr/>
      <dgm:t>
        <a:bodyPr/>
        <a:lstStyle/>
        <a:p>
          <a:endParaRPr lang="en-US"/>
        </a:p>
      </dgm:t>
    </dgm:pt>
    <dgm:pt modelId="{BDD54CE4-054C-48FE-94B5-CD3D6E46D09A}">
      <dgm:prSet phldrT="[Text]" custT="1"/>
      <dgm:spPr/>
      <dgm:t>
        <a:bodyPr/>
        <a:lstStyle/>
        <a:p>
          <a:pPr algn="ctr"/>
          <a:r>
            <a:rPr lang="zh-CN" altLang="en-US" sz="6000" b="1" dirty="0" smtClean="0">
              <a:ln>
                <a:solidFill>
                  <a:sysClr val="windowText" lastClr="000000"/>
                </a:solidFill>
              </a:ln>
              <a:solidFill>
                <a:srgbClr val="FFFF00"/>
              </a:solidFill>
              <a:effectLst>
                <a:outerShdw blurRad="38100" dist="38100" dir="2700000" algn="tl">
                  <a:srgbClr val="000000">
                    <a:alpha val="43137"/>
                  </a:srgbClr>
                </a:outerShdw>
              </a:effectLst>
            </a:rPr>
            <a:t>观察</a:t>
          </a:r>
          <a:endParaRPr lang="en-US" altLang="zh-CN" sz="6000" b="1" dirty="0" smtClean="0">
            <a:ln>
              <a:solidFill>
                <a:sysClr val="windowText" lastClr="000000"/>
              </a:solidFill>
            </a:ln>
            <a:solidFill>
              <a:srgbClr val="FFFF00"/>
            </a:solidFill>
            <a:effectLst>
              <a:outerShdw blurRad="38100" dist="38100" dir="2700000" algn="tl">
                <a:srgbClr val="000000">
                  <a:alpha val="43137"/>
                </a:srgbClr>
              </a:outerShdw>
            </a:effectLst>
          </a:endParaRPr>
        </a:p>
        <a:p>
          <a:pPr algn="ctr"/>
          <a:r>
            <a:rPr lang="en-US" sz="2800" dirty="0" smtClean="0">
              <a:effectLst>
                <a:outerShdw blurRad="38100" dist="38100" dir="2700000" algn="tl">
                  <a:srgbClr val="000000">
                    <a:alpha val="43137"/>
                  </a:srgbClr>
                </a:outerShdw>
              </a:effectLst>
            </a:rPr>
            <a:t>Observe</a:t>
          </a:r>
          <a:endParaRPr lang="en-US" sz="2800" dirty="0">
            <a:effectLst>
              <a:outerShdw blurRad="38100" dist="38100" dir="2700000" algn="tl">
                <a:srgbClr val="000000">
                  <a:alpha val="43137"/>
                </a:srgbClr>
              </a:outerShdw>
            </a:effectLst>
          </a:endParaRPr>
        </a:p>
      </dgm:t>
    </dgm:pt>
    <dgm:pt modelId="{AB3E4BD0-9A4E-43CB-B2E6-50B32CE44F66}" type="parTrans" cxnId="{35CEFA48-98FF-4323-BEE2-C515E34217DE}">
      <dgm:prSet/>
      <dgm:spPr/>
      <dgm:t>
        <a:bodyPr/>
        <a:lstStyle/>
        <a:p>
          <a:endParaRPr lang="en-US"/>
        </a:p>
      </dgm:t>
    </dgm:pt>
    <dgm:pt modelId="{6105F672-778E-4229-B748-4A086E1D9705}" type="sibTrans" cxnId="{35CEFA48-98FF-4323-BEE2-C515E34217DE}">
      <dgm:prSet/>
      <dgm:spPr/>
      <dgm:t>
        <a:bodyPr/>
        <a:lstStyle/>
        <a:p>
          <a:endParaRPr lang="en-US"/>
        </a:p>
      </dgm:t>
    </dgm:pt>
    <dgm:pt modelId="{C13E8C3E-EBC4-458A-AF28-8F12ABE9229F}">
      <dgm:prSet phldrT="[Text]"/>
      <dgm:spPr>
        <a:solidFill>
          <a:srgbClr val="002060"/>
        </a:solidFill>
      </dgm:spPr>
      <dgm:t>
        <a:bodyPr/>
        <a:lstStyle/>
        <a:p>
          <a:endParaRPr lang="en-US" dirty="0"/>
        </a:p>
      </dgm:t>
    </dgm:pt>
    <dgm:pt modelId="{6DC3DFE6-2E9B-4E8C-B6C2-393C264FD46F}" type="parTrans" cxnId="{5D839B70-6C4C-4B5C-B93F-E640007B5A6B}">
      <dgm:prSet/>
      <dgm:spPr/>
      <dgm:t>
        <a:bodyPr/>
        <a:lstStyle/>
        <a:p>
          <a:endParaRPr lang="en-US"/>
        </a:p>
      </dgm:t>
    </dgm:pt>
    <dgm:pt modelId="{0BE2C25E-9D7C-4B8F-8151-05FA631ADA3E}" type="sibTrans" cxnId="{5D839B70-6C4C-4B5C-B93F-E640007B5A6B}">
      <dgm:prSet/>
      <dgm:spPr/>
      <dgm:t>
        <a:bodyPr/>
        <a:lstStyle/>
        <a:p>
          <a:endParaRPr lang="en-US"/>
        </a:p>
      </dgm:t>
    </dgm:pt>
    <dgm:pt modelId="{51AF99E7-455E-4394-A448-036E8568A3C6}">
      <dgm:prSet phldrT="[Text]" custT="1"/>
      <dgm:spPr/>
      <dgm:t>
        <a:bodyPr/>
        <a:lstStyle/>
        <a:p>
          <a:pPr algn="ctr"/>
          <a:r>
            <a:rPr lang="zh-CN" altLang="en-US" sz="6000" b="1" dirty="0" smtClean="0">
              <a:ln>
                <a:solidFill>
                  <a:sysClr val="windowText" lastClr="000000"/>
                </a:solidFill>
              </a:ln>
              <a:solidFill>
                <a:srgbClr val="FFFF00"/>
              </a:solidFill>
              <a:effectLst>
                <a:outerShdw blurRad="38100" dist="38100" dir="2700000" algn="tl">
                  <a:srgbClr val="000000">
                    <a:alpha val="43137"/>
                  </a:srgbClr>
                </a:outerShdw>
              </a:effectLst>
            </a:rPr>
            <a:t>解释</a:t>
          </a:r>
          <a:endParaRPr lang="en-US" altLang="zh-CN" sz="6000" b="1" dirty="0" smtClean="0">
            <a:ln>
              <a:solidFill>
                <a:sysClr val="windowText" lastClr="000000"/>
              </a:solidFill>
            </a:ln>
            <a:solidFill>
              <a:srgbClr val="FFFF00"/>
            </a:solidFill>
            <a:effectLst>
              <a:outerShdw blurRad="38100" dist="38100" dir="2700000" algn="tl">
                <a:srgbClr val="000000">
                  <a:alpha val="43137"/>
                </a:srgbClr>
              </a:outerShdw>
            </a:effectLst>
          </a:endParaRPr>
        </a:p>
        <a:p>
          <a:pPr algn="ctr"/>
          <a:r>
            <a:rPr lang="en-US" sz="2800" dirty="0" smtClean="0">
              <a:effectLst>
                <a:outerShdw blurRad="38100" dist="38100" dir="2700000" algn="tl">
                  <a:srgbClr val="000000">
                    <a:alpha val="43137"/>
                  </a:srgbClr>
                </a:outerShdw>
              </a:effectLst>
            </a:rPr>
            <a:t>Interpret</a:t>
          </a:r>
          <a:endParaRPr lang="en-US" sz="2800" dirty="0">
            <a:effectLst>
              <a:outerShdw blurRad="38100" dist="38100" dir="2700000" algn="tl">
                <a:srgbClr val="000000">
                  <a:alpha val="43137"/>
                </a:srgbClr>
              </a:outerShdw>
            </a:effectLst>
          </a:endParaRPr>
        </a:p>
      </dgm:t>
    </dgm:pt>
    <dgm:pt modelId="{753411D6-821E-42B1-96AB-782B0FF4FF67}" type="parTrans" cxnId="{9A9B0118-6998-4311-B661-B6B2286FAB42}">
      <dgm:prSet/>
      <dgm:spPr/>
      <dgm:t>
        <a:bodyPr/>
        <a:lstStyle/>
        <a:p>
          <a:endParaRPr lang="en-US"/>
        </a:p>
      </dgm:t>
    </dgm:pt>
    <dgm:pt modelId="{470A04F9-D360-46DA-BC93-7C08EC58B838}" type="sibTrans" cxnId="{9A9B0118-6998-4311-B661-B6B2286FAB42}">
      <dgm:prSet/>
      <dgm:spPr/>
      <dgm:t>
        <a:bodyPr/>
        <a:lstStyle/>
        <a:p>
          <a:endParaRPr lang="en-US"/>
        </a:p>
      </dgm:t>
    </dgm:pt>
    <dgm:pt modelId="{CC2FF586-2B67-470F-B909-2FE456F2EAD3}">
      <dgm:prSet phldrT="[Text]"/>
      <dgm:spPr>
        <a:solidFill>
          <a:srgbClr val="002060"/>
        </a:solidFill>
      </dgm:spPr>
      <dgm:t>
        <a:bodyPr/>
        <a:lstStyle/>
        <a:p>
          <a:endParaRPr lang="en-US" dirty="0"/>
        </a:p>
      </dgm:t>
    </dgm:pt>
    <dgm:pt modelId="{B52F35C8-90ED-43D0-A86A-F34A89A2E3BE}" type="parTrans" cxnId="{94CD1C29-B8BC-43C3-8BF6-61A81D9DD5EF}">
      <dgm:prSet/>
      <dgm:spPr/>
      <dgm:t>
        <a:bodyPr/>
        <a:lstStyle/>
        <a:p>
          <a:endParaRPr lang="en-US"/>
        </a:p>
      </dgm:t>
    </dgm:pt>
    <dgm:pt modelId="{106324CF-C3A5-42BD-AF87-0DC8D1994C07}" type="sibTrans" cxnId="{94CD1C29-B8BC-43C3-8BF6-61A81D9DD5EF}">
      <dgm:prSet/>
      <dgm:spPr/>
      <dgm:t>
        <a:bodyPr/>
        <a:lstStyle/>
        <a:p>
          <a:endParaRPr lang="en-US"/>
        </a:p>
      </dgm:t>
    </dgm:pt>
    <dgm:pt modelId="{9EF77CE4-2740-4308-846A-BEFACA71142C}">
      <dgm:prSet phldrT="[Text]" custT="1"/>
      <dgm:spPr/>
      <dgm:t>
        <a:bodyPr/>
        <a:lstStyle/>
        <a:p>
          <a:pPr algn="ctr"/>
          <a:r>
            <a:rPr lang="zh-CN" altLang="en-US" sz="6000" b="1" dirty="0" smtClean="0">
              <a:ln>
                <a:solidFill>
                  <a:sysClr val="windowText" lastClr="000000"/>
                </a:solidFill>
              </a:ln>
              <a:solidFill>
                <a:srgbClr val="FFFF00"/>
              </a:solidFill>
              <a:effectLst>
                <a:outerShdw blurRad="38100" dist="38100" dir="2700000" algn="tl">
                  <a:srgbClr val="000000">
                    <a:alpha val="43137"/>
                  </a:srgbClr>
                </a:outerShdw>
              </a:effectLst>
            </a:rPr>
            <a:t>找到真理</a:t>
          </a:r>
          <a:r>
            <a:rPr lang="en-US" sz="2800" dirty="0" smtClean="0">
              <a:effectLst>
                <a:outerShdw blurRad="38100" dist="38100" dir="2700000" algn="tl">
                  <a:srgbClr val="000000">
                    <a:alpha val="43137"/>
                  </a:srgbClr>
                </a:outerShdw>
              </a:effectLst>
            </a:rPr>
            <a:t>Find truth</a:t>
          </a:r>
        </a:p>
        <a:p>
          <a:pPr algn="l"/>
          <a:endParaRPr lang="en-US" sz="2800" dirty="0" smtClean="0">
            <a:effectLst>
              <a:outerShdw blurRad="38100" dist="38100" dir="2700000" algn="tl">
                <a:srgbClr val="000000">
                  <a:alpha val="43137"/>
                </a:srgbClr>
              </a:outerShdw>
            </a:effectLst>
          </a:endParaRPr>
        </a:p>
        <a:p>
          <a:pPr algn="l"/>
          <a:endParaRPr lang="en-US" sz="4900" dirty="0"/>
        </a:p>
      </dgm:t>
    </dgm:pt>
    <dgm:pt modelId="{575D34C8-1485-4B87-8691-F96FB888AA1C}" type="parTrans" cxnId="{D1B29AF8-C461-4B4A-87A1-4CB3A47EA70B}">
      <dgm:prSet/>
      <dgm:spPr/>
      <dgm:t>
        <a:bodyPr/>
        <a:lstStyle/>
        <a:p>
          <a:endParaRPr lang="en-US"/>
        </a:p>
      </dgm:t>
    </dgm:pt>
    <dgm:pt modelId="{8B504E56-43F0-444B-B1BB-2F384F411AFE}" type="sibTrans" cxnId="{D1B29AF8-C461-4B4A-87A1-4CB3A47EA70B}">
      <dgm:prSet/>
      <dgm:spPr/>
      <dgm:t>
        <a:bodyPr/>
        <a:lstStyle/>
        <a:p>
          <a:endParaRPr lang="en-US"/>
        </a:p>
      </dgm:t>
    </dgm:pt>
    <dgm:pt modelId="{54AD3537-1A49-4009-AD14-FE62CFC69300}" type="pres">
      <dgm:prSet presAssocID="{DBDD15F5-A60B-4217-A1B4-3F662CFECD26}" presName="Name0" presStyleCnt="0">
        <dgm:presLayoutVars>
          <dgm:dir/>
          <dgm:animLvl val="lvl"/>
          <dgm:resizeHandles val="exact"/>
        </dgm:presLayoutVars>
      </dgm:prSet>
      <dgm:spPr/>
      <dgm:t>
        <a:bodyPr/>
        <a:lstStyle/>
        <a:p>
          <a:endParaRPr lang="en-US"/>
        </a:p>
      </dgm:t>
    </dgm:pt>
    <dgm:pt modelId="{35BCE469-3C13-42A6-8669-A4728F669DDC}" type="pres">
      <dgm:prSet presAssocID="{C2C9C39B-FC64-4B7F-BD48-66CE67969047}" presName="compositeNode" presStyleCnt="0">
        <dgm:presLayoutVars>
          <dgm:bulletEnabled val="1"/>
        </dgm:presLayoutVars>
      </dgm:prSet>
      <dgm:spPr/>
      <dgm:t>
        <a:bodyPr/>
        <a:lstStyle/>
        <a:p>
          <a:endParaRPr lang="en-US"/>
        </a:p>
      </dgm:t>
    </dgm:pt>
    <dgm:pt modelId="{6F947EC0-88BE-47DC-BA22-E0D8DB7BCB6D}" type="pres">
      <dgm:prSet presAssocID="{C2C9C39B-FC64-4B7F-BD48-66CE67969047}" presName="bgRect" presStyleLbl="node1" presStyleIdx="0" presStyleCnt="3"/>
      <dgm:spPr/>
      <dgm:t>
        <a:bodyPr/>
        <a:lstStyle/>
        <a:p>
          <a:endParaRPr lang="en-US"/>
        </a:p>
      </dgm:t>
    </dgm:pt>
    <dgm:pt modelId="{965C46C9-F409-4C1C-B8AE-AB2BECBC2E49}" type="pres">
      <dgm:prSet presAssocID="{C2C9C39B-FC64-4B7F-BD48-66CE67969047}" presName="parentNode" presStyleLbl="node1" presStyleIdx="0" presStyleCnt="3">
        <dgm:presLayoutVars>
          <dgm:chMax val="0"/>
          <dgm:bulletEnabled val="1"/>
        </dgm:presLayoutVars>
      </dgm:prSet>
      <dgm:spPr/>
      <dgm:t>
        <a:bodyPr/>
        <a:lstStyle/>
        <a:p>
          <a:endParaRPr lang="en-US"/>
        </a:p>
      </dgm:t>
    </dgm:pt>
    <dgm:pt modelId="{B7D9E743-262E-4E40-8B17-B13EE8828BF1}" type="pres">
      <dgm:prSet presAssocID="{C2C9C39B-FC64-4B7F-BD48-66CE67969047}" presName="childNode" presStyleLbl="node1" presStyleIdx="0" presStyleCnt="3">
        <dgm:presLayoutVars>
          <dgm:bulletEnabled val="1"/>
        </dgm:presLayoutVars>
      </dgm:prSet>
      <dgm:spPr/>
      <dgm:t>
        <a:bodyPr/>
        <a:lstStyle/>
        <a:p>
          <a:endParaRPr lang="en-US"/>
        </a:p>
      </dgm:t>
    </dgm:pt>
    <dgm:pt modelId="{AE614A0B-60AC-4F40-9223-D49C6B312AB4}" type="pres">
      <dgm:prSet presAssocID="{A01A429A-4553-48E8-813D-98B6C1BD41DF}" presName="hSp" presStyleCnt="0"/>
      <dgm:spPr/>
      <dgm:t>
        <a:bodyPr/>
        <a:lstStyle/>
        <a:p>
          <a:endParaRPr lang="en-US"/>
        </a:p>
      </dgm:t>
    </dgm:pt>
    <dgm:pt modelId="{EA3BAF8D-6182-4A52-846B-D2BFB4C249EB}" type="pres">
      <dgm:prSet presAssocID="{A01A429A-4553-48E8-813D-98B6C1BD41DF}" presName="vProcSp" presStyleCnt="0"/>
      <dgm:spPr/>
      <dgm:t>
        <a:bodyPr/>
        <a:lstStyle/>
        <a:p>
          <a:endParaRPr lang="en-US"/>
        </a:p>
      </dgm:t>
    </dgm:pt>
    <dgm:pt modelId="{1BB96230-D62C-4EF1-9A6C-4F9CEDC2B5B8}" type="pres">
      <dgm:prSet presAssocID="{A01A429A-4553-48E8-813D-98B6C1BD41DF}" presName="vSp1" presStyleCnt="0"/>
      <dgm:spPr/>
      <dgm:t>
        <a:bodyPr/>
        <a:lstStyle/>
        <a:p>
          <a:endParaRPr lang="en-US"/>
        </a:p>
      </dgm:t>
    </dgm:pt>
    <dgm:pt modelId="{712B371E-6D2F-41DE-B54A-DC71F4252E61}" type="pres">
      <dgm:prSet presAssocID="{A01A429A-4553-48E8-813D-98B6C1BD41DF}" presName="simulatedConn" presStyleLbl="solidFgAcc1" presStyleIdx="0" presStyleCnt="2"/>
      <dgm:spPr/>
      <dgm:t>
        <a:bodyPr/>
        <a:lstStyle/>
        <a:p>
          <a:endParaRPr lang="en-US"/>
        </a:p>
      </dgm:t>
    </dgm:pt>
    <dgm:pt modelId="{2F282C29-73B6-48CE-B933-1554779E3D05}" type="pres">
      <dgm:prSet presAssocID="{A01A429A-4553-48E8-813D-98B6C1BD41DF}" presName="vSp2" presStyleCnt="0"/>
      <dgm:spPr/>
      <dgm:t>
        <a:bodyPr/>
        <a:lstStyle/>
        <a:p>
          <a:endParaRPr lang="en-US"/>
        </a:p>
      </dgm:t>
    </dgm:pt>
    <dgm:pt modelId="{9CA9F91F-2A06-42D7-A443-FD9AF22E3D71}" type="pres">
      <dgm:prSet presAssocID="{A01A429A-4553-48E8-813D-98B6C1BD41DF}" presName="sibTrans" presStyleCnt="0"/>
      <dgm:spPr/>
      <dgm:t>
        <a:bodyPr/>
        <a:lstStyle/>
        <a:p>
          <a:endParaRPr lang="en-US"/>
        </a:p>
      </dgm:t>
    </dgm:pt>
    <dgm:pt modelId="{E16A3D48-8731-49AF-B420-EC60FFC8EDA5}" type="pres">
      <dgm:prSet presAssocID="{C13E8C3E-EBC4-458A-AF28-8F12ABE9229F}" presName="compositeNode" presStyleCnt="0">
        <dgm:presLayoutVars>
          <dgm:bulletEnabled val="1"/>
        </dgm:presLayoutVars>
      </dgm:prSet>
      <dgm:spPr/>
      <dgm:t>
        <a:bodyPr/>
        <a:lstStyle/>
        <a:p>
          <a:endParaRPr lang="en-US"/>
        </a:p>
      </dgm:t>
    </dgm:pt>
    <dgm:pt modelId="{13BE34A3-371D-4598-8061-FB587D9ED795}" type="pres">
      <dgm:prSet presAssocID="{C13E8C3E-EBC4-458A-AF28-8F12ABE9229F}" presName="bgRect" presStyleLbl="node1" presStyleIdx="1" presStyleCnt="3"/>
      <dgm:spPr/>
      <dgm:t>
        <a:bodyPr/>
        <a:lstStyle/>
        <a:p>
          <a:endParaRPr lang="en-US"/>
        </a:p>
      </dgm:t>
    </dgm:pt>
    <dgm:pt modelId="{61556859-8DA5-4886-A50A-D4D7D461C71B}" type="pres">
      <dgm:prSet presAssocID="{C13E8C3E-EBC4-458A-AF28-8F12ABE9229F}" presName="parentNode" presStyleLbl="node1" presStyleIdx="1" presStyleCnt="3">
        <dgm:presLayoutVars>
          <dgm:chMax val="0"/>
          <dgm:bulletEnabled val="1"/>
        </dgm:presLayoutVars>
      </dgm:prSet>
      <dgm:spPr/>
      <dgm:t>
        <a:bodyPr/>
        <a:lstStyle/>
        <a:p>
          <a:endParaRPr lang="en-US"/>
        </a:p>
      </dgm:t>
    </dgm:pt>
    <dgm:pt modelId="{5B23162C-7569-41EC-8D1D-57C0B82097EE}" type="pres">
      <dgm:prSet presAssocID="{C13E8C3E-EBC4-458A-AF28-8F12ABE9229F}" presName="childNode" presStyleLbl="node1" presStyleIdx="1" presStyleCnt="3">
        <dgm:presLayoutVars>
          <dgm:bulletEnabled val="1"/>
        </dgm:presLayoutVars>
      </dgm:prSet>
      <dgm:spPr/>
      <dgm:t>
        <a:bodyPr/>
        <a:lstStyle/>
        <a:p>
          <a:endParaRPr lang="en-US"/>
        </a:p>
      </dgm:t>
    </dgm:pt>
    <dgm:pt modelId="{9146E695-E2CE-46E9-BD1B-1F9E91A3CCF8}" type="pres">
      <dgm:prSet presAssocID="{0BE2C25E-9D7C-4B8F-8151-05FA631ADA3E}" presName="hSp" presStyleCnt="0"/>
      <dgm:spPr/>
      <dgm:t>
        <a:bodyPr/>
        <a:lstStyle/>
        <a:p>
          <a:endParaRPr lang="en-US"/>
        </a:p>
      </dgm:t>
    </dgm:pt>
    <dgm:pt modelId="{27B39D96-85A6-4887-909A-0E4091FAC051}" type="pres">
      <dgm:prSet presAssocID="{0BE2C25E-9D7C-4B8F-8151-05FA631ADA3E}" presName="vProcSp" presStyleCnt="0"/>
      <dgm:spPr/>
      <dgm:t>
        <a:bodyPr/>
        <a:lstStyle/>
        <a:p>
          <a:endParaRPr lang="en-US"/>
        </a:p>
      </dgm:t>
    </dgm:pt>
    <dgm:pt modelId="{DBBC344F-25B5-47BA-A935-C3652A60003B}" type="pres">
      <dgm:prSet presAssocID="{0BE2C25E-9D7C-4B8F-8151-05FA631ADA3E}" presName="vSp1" presStyleCnt="0"/>
      <dgm:spPr/>
      <dgm:t>
        <a:bodyPr/>
        <a:lstStyle/>
        <a:p>
          <a:endParaRPr lang="en-US"/>
        </a:p>
      </dgm:t>
    </dgm:pt>
    <dgm:pt modelId="{8F1BA813-183A-47F8-A61D-A45FB9E7020B}" type="pres">
      <dgm:prSet presAssocID="{0BE2C25E-9D7C-4B8F-8151-05FA631ADA3E}" presName="simulatedConn" presStyleLbl="solidFgAcc1" presStyleIdx="1" presStyleCnt="2"/>
      <dgm:spPr/>
      <dgm:t>
        <a:bodyPr/>
        <a:lstStyle/>
        <a:p>
          <a:endParaRPr lang="en-US"/>
        </a:p>
      </dgm:t>
    </dgm:pt>
    <dgm:pt modelId="{2E5EA425-85DE-4041-962E-D7A92E7CEC22}" type="pres">
      <dgm:prSet presAssocID="{0BE2C25E-9D7C-4B8F-8151-05FA631ADA3E}" presName="vSp2" presStyleCnt="0"/>
      <dgm:spPr/>
      <dgm:t>
        <a:bodyPr/>
        <a:lstStyle/>
        <a:p>
          <a:endParaRPr lang="en-US"/>
        </a:p>
      </dgm:t>
    </dgm:pt>
    <dgm:pt modelId="{4934A808-C306-405F-863A-2A61489A81D9}" type="pres">
      <dgm:prSet presAssocID="{0BE2C25E-9D7C-4B8F-8151-05FA631ADA3E}" presName="sibTrans" presStyleCnt="0"/>
      <dgm:spPr/>
      <dgm:t>
        <a:bodyPr/>
        <a:lstStyle/>
        <a:p>
          <a:endParaRPr lang="en-US"/>
        </a:p>
      </dgm:t>
    </dgm:pt>
    <dgm:pt modelId="{3285F478-F40E-4A6A-B1B7-B4B8561217F2}" type="pres">
      <dgm:prSet presAssocID="{CC2FF586-2B67-470F-B909-2FE456F2EAD3}" presName="compositeNode" presStyleCnt="0">
        <dgm:presLayoutVars>
          <dgm:bulletEnabled val="1"/>
        </dgm:presLayoutVars>
      </dgm:prSet>
      <dgm:spPr/>
      <dgm:t>
        <a:bodyPr/>
        <a:lstStyle/>
        <a:p>
          <a:endParaRPr lang="en-US"/>
        </a:p>
      </dgm:t>
    </dgm:pt>
    <dgm:pt modelId="{A45B600E-DC61-458D-B55A-AD7997EF07FA}" type="pres">
      <dgm:prSet presAssocID="{CC2FF586-2B67-470F-B909-2FE456F2EAD3}" presName="bgRect" presStyleLbl="node1" presStyleIdx="2" presStyleCnt="3"/>
      <dgm:spPr/>
      <dgm:t>
        <a:bodyPr/>
        <a:lstStyle/>
        <a:p>
          <a:endParaRPr lang="en-US"/>
        </a:p>
      </dgm:t>
    </dgm:pt>
    <dgm:pt modelId="{5D073AC4-F7FD-4878-B399-CC20BFCDA173}" type="pres">
      <dgm:prSet presAssocID="{CC2FF586-2B67-470F-B909-2FE456F2EAD3}" presName="parentNode" presStyleLbl="node1" presStyleIdx="2" presStyleCnt="3">
        <dgm:presLayoutVars>
          <dgm:chMax val="0"/>
          <dgm:bulletEnabled val="1"/>
        </dgm:presLayoutVars>
      </dgm:prSet>
      <dgm:spPr/>
      <dgm:t>
        <a:bodyPr/>
        <a:lstStyle/>
        <a:p>
          <a:endParaRPr lang="en-US"/>
        </a:p>
      </dgm:t>
    </dgm:pt>
    <dgm:pt modelId="{560F766E-D03C-434C-90E1-FD38841601FA}" type="pres">
      <dgm:prSet presAssocID="{CC2FF586-2B67-470F-B909-2FE456F2EAD3}" presName="childNode" presStyleLbl="node1" presStyleIdx="2" presStyleCnt="3">
        <dgm:presLayoutVars>
          <dgm:bulletEnabled val="1"/>
        </dgm:presLayoutVars>
      </dgm:prSet>
      <dgm:spPr/>
      <dgm:t>
        <a:bodyPr/>
        <a:lstStyle/>
        <a:p>
          <a:endParaRPr lang="en-US"/>
        </a:p>
      </dgm:t>
    </dgm:pt>
  </dgm:ptLst>
  <dgm:cxnLst>
    <dgm:cxn modelId="{47225AB7-4221-4CC7-AB72-943C28E88D09}" type="presOf" srcId="{51AF99E7-455E-4394-A448-036E8568A3C6}" destId="{5B23162C-7569-41EC-8D1D-57C0B82097EE}" srcOrd="0" destOrd="0" presId="urn:microsoft.com/office/officeart/2005/8/layout/hProcess7"/>
    <dgm:cxn modelId="{2D61B214-7543-472E-8626-9069B25379DB}" type="presOf" srcId="{BDD54CE4-054C-48FE-94B5-CD3D6E46D09A}" destId="{B7D9E743-262E-4E40-8B17-B13EE8828BF1}" srcOrd="0" destOrd="0" presId="urn:microsoft.com/office/officeart/2005/8/layout/hProcess7"/>
    <dgm:cxn modelId="{60336A10-7D0C-4D70-A6B4-7B4A13842E6E}" type="presOf" srcId="{C2C9C39B-FC64-4B7F-BD48-66CE67969047}" destId="{6F947EC0-88BE-47DC-BA22-E0D8DB7BCB6D}" srcOrd="0" destOrd="0" presId="urn:microsoft.com/office/officeart/2005/8/layout/hProcess7"/>
    <dgm:cxn modelId="{51DF26DB-C27C-4899-A0C2-C5EBA66835BF}" type="presOf" srcId="{9EF77CE4-2740-4308-846A-BEFACA71142C}" destId="{560F766E-D03C-434C-90E1-FD38841601FA}" srcOrd="0" destOrd="0" presId="urn:microsoft.com/office/officeart/2005/8/layout/hProcess7"/>
    <dgm:cxn modelId="{CD101E75-61B4-429C-A01B-8D86151AE23B}" type="presOf" srcId="{DBDD15F5-A60B-4217-A1B4-3F662CFECD26}" destId="{54AD3537-1A49-4009-AD14-FE62CFC69300}" srcOrd="0" destOrd="0" presId="urn:microsoft.com/office/officeart/2005/8/layout/hProcess7"/>
    <dgm:cxn modelId="{2FCC5B5A-6EE1-41B1-BCCC-D992F2388AEB}" type="presOf" srcId="{CC2FF586-2B67-470F-B909-2FE456F2EAD3}" destId="{A45B600E-DC61-458D-B55A-AD7997EF07FA}" srcOrd="0" destOrd="0" presId="urn:microsoft.com/office/officeart/2005/8/layout/hProcess7"/>
    <dgm:cxn modelId="{9821A8BA-AF3E-467D-9DC1-C6F3ED77C008}" type="presOf" srcId="{C2C9C39B-FC64-4B7F-BD48-66CE67969047}" destId="{965C46C9-F409-4C1C-B8AE-AB2BECBC2E49}" srcOrd="1" destOrd="0" presId="urn:microsoft.com/office/officeart/2005/8/layout/hProcess7"/>
    <dgm:cxn modelId="{D1B29AF8-C461-4B4A-87A1-4CB3A47EA70B}" srcId="{CC2FF586-2B67-470F-B909-2FE456F2EAD3}" destId="{9EF77CE4-2740-4308-846A-BEFACA71142C}" srcOrd="0" destOrd="0" parTransId="{575D34C8-1485-4B87-8691-F96FB888AA1C}" sibTransId="{8B504E56-43F0-444B-B1BB-2F384F411AFE}"/>
    <dgm:cxn modelId="{5D839B70-6C4C-4B5C-B93F-E640007B5A6B}" srcId="{DBDD15F5-A60B-4217-A1B4-3F662CFECD26}" destId="{C13E8C3E-EBC4-458A-AF28-8F12ABE9229F}" srcOrd="1" destOrd="0" parTransId="{6DC3DFE6-2E9B-4E8C-B6C2-393C264FD46F}" sibTransId="{0BE2C25E-9D7C-4B8F-8151-05FA631ADA3E}"/>
    <dgm:cxn modelId="{94CD1C29-B8BC-43C3-8BF6-61A81D9DD5EF}" srcId="{DBDD15F5-A60B-4217-A1B4-3F662CFECD26}" destId="{CC2FF586-2B67-470F-B909-2FE456F2EAD3}" srcOrd="2" destOrd="0" parTransId="{B52F35C8-90ED-43D0-A86A-F34A89A2E3BE}" sibTransId="{106324CF-C3A5-42BD-AF87-0DC8D1994C07}"/>
    <dgm:cxn modelId="{E056E2DB-2D3C-4DC6-8C33-A6013AD78D10}" type="presOf" srcId="{C13E8C3E-EBC4-458A-AF28-8F12ABE9229F}" destId="{61556859-8DA5-4886-A50A-D4D7D461C71B}" srcOrd="1" destOrd="0" presId="urn:microsoft.com/office/officeart/2005/8/layout/hProcess7"/>
    <dgm:cxn modelId="{A418DAA7-A9ED-4213-A4E3-2C93DE7BE332}" type="presOf" srcId="{CC2FF586-2B67-470F-B909-2FE456F2EAD3}" destId="{5D073AC4-F7FD-4878-B399-CC20BFCDA173}" srcOrd="1" destOrd="0" presId="urn:microsoft.com/office/officeart/2005/8/layout/hProcess7"/>
    <dgm:cxn modelId="{47059191-6F47-4587-84B4-F7F220AB45E1}" srcId="{DBDD15F5-A60B-4217-A1B4-3F662CFECD26}" destId="{C2C9C39B-FC64-4B7F-BD48-66CE67969047}" srcOrd="0" destOrd="0" parTransId="{A2AFCCEB-3598-4751-92D6-9EF45FE2652B}" sibTransId="{A01A429A-4553-48E8-813D-98B6C1BD41DF}"/>
    <dgm:cxn modelId="{35CEFA48-98FF-4323-BEE2-C515E34217DE}" srcId="{C2C9C39B-FC64-4B7F-BD48-66CE67969047}" destId="{BDD54CE4-054C-48FE-94B5-CD3D6E46D09A}" srcOrd="0" destOrd="0" parTransId="{AB3E4BD0-9A4E-43CB-B2E6-50B32CE44F66}" sibTransId="{6105F672-778E-4229-B748-4A086E1D9705}"/>
    <dgm:cxn modelId="{BBEAE2D1-BC5E-424C-8CCF-B93DDE60E250}" type="presOf" srcId="{C13E8C3E-EBC4-458A-AF28-8F12ABE9229F}" destId="{13BE34A3-371D-4598-8061-FB587D9ED795}" srcOrd="0" destOrd="0" presId="urn:microsoft.com/office/officeart/2005/8/layout/hProcess7"/>
    <dgm:cxn modelId="{9A9B0118-6998-4311-B661-B6B2286FAB42}" srcId="{C13E8C3E-EBC4-458A-AF28-8F12ABE9229F}" destId="{51AF99E7-455E-4394-A448-036E8568A3C6}" srcOrd="0" destOrd="0" parTransId="{753411D6-821E-42B1-96AB-782B0FF4FF67}" sibTransId="{470A04F9-D360-46DA-BC93-7C08EC58B838}"/>
    <dgm:cxn modelId="{A0595E53-5A8C-4720-9560-B58B0A2E5162}" type="presParOf" srcId="{54AD3537-1A49-4009-AD14-FE62CFC69300}" destId="{35BCE469-3C13-42A6-8669-A4728F669DDC}" srcOrd="0" destOrd="0" presId="urn:microsoft.com/office/officeart/2005/8/layout/hProcess7"/>
    <dgm:cxn modelId="{8F262D15-EA2B-4A26-820F-5655E0209D03}" type="presParOf" srcId="{35BCE469-3C13-42A6-8669-A4728F669DDC}" destId="{6F947EC0-88BE-47DC-BA22-E0D8DB7BCB6D}" srcOrd="0" destOrd="0" presId="urn:microsoft.com/office/officeart/2005/8/layout/hProcess7"/>
    <dgm:cxn modelId="{4A9998AF-D0FC-46F1-A2DC-3CBF6E2EC3A3}" type="presParOf" srcId="{35BCE469-3C13-42A6-8669-A4728F669DDC}" destId="{965C46C9-F409-4C1C-B8AE-AB2BECBC2E49}" srcOrd="1" destOrd="0" presId="urn:microsoft.com/office/officeart/2005/8/layout/hProcess7"/>
    <dgm:cxn modelId="{53841109-CE6C-49B1-8885-F65924027C9A}" type="presParOf" srcId="{35BCE469-3C13-42A6-8669-A4728F669DDC}" destId="{B7D9E743-262E-4E40-8B17-B13EE8828BF1}" srcOrd="2" destOrd="0" presId="urn:microsoft.com/office/officeart/2005/8/layout/hProcess7"/>
    <dgm:cxn modelId="{4A5C4AB9-F28A-43D5-8902-71820712C3E2}" type="presParOf" srcId="{54AD3537-1A49-4009-AD14-FE62CFC69300}" destId="{AE614A0B-60AC-4F40-9223-D49C6B312AB4}" srcOrd="1" destOrd="0" presId="urn:microsoft.com/office/officeart/2005/8/layout/hProcess7"/>
    <dgm:cxn modelId="{D9A248B0-9498-4661-83D1-77E1E3B5B0E7}" type="presParOf" srcId="{54AD3537-1A49-4009-AD14-FE62CFC69300}" destId="{EA3BAF8D-6182-4A52-846B-D2BFB4C249EB}" srcOrd="2" destOrd="0" presId="urn:microsoft.com/office/officeart/2005/8/layout/hProcess7"/>
    <dgm:cxn modelId="{69859FB2-0744-46C7-BD88-C5D1A0360B95}" type="presParOf" srcId="{EA3BAF8D-6182-4A52-846B-D2BFB4C249EB}" destId="{1BB96230-D62C-4EF1-9A6C-4F9CEDC2B5B8}" srcOrd="0" destOrd="0" presId="urn:microsoft.com/office/officeart/2005/8/layout/hProcess7"/>
    <dgm:cxn modelId="{209295BD-128C-4E25-B998-8696EBE14C7C}" type="presParOf" srcId="{EA3BAF8D-6182-4A52-846B-D2BFB4C249EB}" destId="{712B371E-6D2F-41DE-B54A-DC71F4252E61}" srcOrd="1" destOrd="0" presId="urn:microsoft.com/office/officeart/2005/8/layout/hProcess7"/>
    <dgm:cxn modelId="{9D6DAFAB-2F28-4C17-A974-BEA3A8EEBEAC}" type="presParOf" srcId="{EA3BAF8D-6182-4A52-846B-D2BFB4C249EB}" destId="{2F282C29-73B6-48CE-B933-1554779E3D05}" srcOrd="2" destOrd="0" presId="urn:microsoft.com/office/officeart/2005/8/layout/hProcess7"/>
    <dgm:cxn modelId="{7BEAC6E0-A958-40FF-AB9D-F654E1DB553C}" type="presParOf" srcId="{54AD3537-1A49-4009-AD14-FE62CFC69300}" destId="{9CA9F91F-2A06-42D7-A443-FD9AF22E3D71}" srcOrd="3" destOrd="0" presId="urn:microsoft.com/office/officeart/2005/8/layout/hProcess7"/>
    <dgm:cxn modelId="{F2969FE5-C33A-43AA-ACE7-B3432CC42CC6}" type="presParOf" srcId="{54AD3537-1A49-4009-AD14-FE62CFC69300}" destId="{E16A3D48-8731-49AF-B420-EC60FFC8EDA5}" srcOrd="4" destOrd="0" presId="urn:microsoft.com/office/officeart/2005/8/layout/hProcess7"/>
    <dgm:cxn modelId="{F21A06BE-D7CF-4AA3-B7AA-9EA7DED8C4A2}" type="presParOf" srcId="{E16A3D48-8731-49AF-B420-EC60FFC8EDA5}" destId="{13BE34A3-371D-4598-8061-FB587D9ED795}" srcOrd="0" destOrd="0" presId="urn:microsoft.com/office/officeart/2005/8/layout/hProcess7"/>
    <dgm:cxn modelId="{73293FE4-DBC5-47DB-B9CB-06F956221864}" type="presParOf" srcId="{E16A3D48-8731-49AF-B420-EC60FFC8EDA5}" destId="{61556859-8DA5-4886-A50A-D4D7D461C71B}" srcOrd="1" destOrd="0" presId="urn:microsoft.com/office/officeart/2005/8/layout/hProcess7"/>
    <dgm:cxn modelId="{288B7AF8-1384-4714-8B2E-04CCCDA7A344}" type="presParOf" srcId="{E16A3D48-8731-49AF-B420-EC60FFC8EDA5}" destId="{5B23162C-7569-41EC-8D1D-57C0B82097EE}" srcOrd="2" destOrd="0" presId="urn:microsoft.com/office/officeart/2005/8/layout/hProcess7"/>
    <dgm:cxn modelId="{A5A190F1-B4F9-48F6-9ACC-91B80CF21108}" type="presParOf" srcId="{54AD3537-1A49-4009-AD14-FE62CFC69300}" destId="{9146E695-E2CE-46E9-BD1B-1F9E91A3CCF8}" srcOrd="5" destOrd="0" presId="urn:microsoft.com/office/officeart/2005/8/layout/hProcess7"/>
    <dgm:cxn modelId="{C34B85DB-60CE-4FB9-BF49-D597E51B87D8}" type="presParOf" srcId="{54AD3537-1A49-4009-AD14-FE62CFC69300}" destId="{27B39D96-85A6-4887-909A-0E4091FAC051}" srcOrd="6" destOrd="0" presId="urn:microsoft.com/office/officeart/2005/8/layout/hProcess7"/>
    <dgm:cxn modelId="{77B69E2F-E354-43CC-9594-323B406C394B}" type="presParOf" srcId="{27B39D96-85A6-4887-909A-0E4091FAC051}" destId="{DBBC344F-25B5-47BA-A935-C3652A60003B}" srcOrd="0" destOrd="0" presId="urn:microsoft.com/office/officeart/2005/8/layout/hProcess7"/>
    <dgm:cxn modelId="{F107170E-0AB1-42E0-9B62-6E209C0DC74C}" type="presParOf" srcId="{27B39D96-85A6-4887-909A-0E4091FAC051}" destId="{8F1BA813-183A-47F8-A61D-A45FB9E7020B}" srcOrd="1" destOrd="0" presId="urn:microsoft.com/office/officeart/2005/8/layout/hProcess7"/>
    <dgm:cxn modelId="{5E2AE8CD-FE1A-468A-8BCF-BB8114BEE26B}" type="presParOf" srcId="{27B39D96-85A6-4887-909A-0E4091FAC051}" destId="{2E5EA425-85DE-4041-962E-D7A92E7CEC22}" srcOrd="2" destOrd="0" presId="urn:microsoft.com/office/officeart/2005/8/layout/hProcess7"/>
    <dgm:cxn modelId="{DC802562-1CEF-4FA6-A042-027E049D8C32}" type="presParOf" srcId="{54AD3537-1A49-4009-AD14-FE62CFC69300}" destId="{4934A808-C306-405F-863A-2A61489A81D9}" srcOrd="7" destOrd="0" presId="urn:microsoft.com/office/officeart/2005/8/layout/hProcess7"/>
    <dgm:cxn modelId="{230B5AB5-2B81-46ED-A082-54612BCE4C61}" type="presParOf" srcId="{54AD3537-1A49-4009-AD14-FE62CFC69300}" destId="{3285F478-F40E-4A6A-B1B7-B4B8561217F2}" srcOrd="8" destOrd="0" presId="urn:microsoft.com/office/officeart/2005/8/layout/hProcess7"/>
    <dgm:cxn modelId="{9B184489-B913-440C-9BFA-441D0DC87B03}" type="presParOf" srcId="{3285F478-F40E-4A6A-B1B7-B4B8561217F2}" destId="{A45B600E-DC61-458D-B55A-AD7997EF07FA}" srcOrd="0" destOrd="0" presId="urn:microsoft.com/office/officeart/2005/8/layout/hProcess7"/>
    <dgm:cxn modelId="{E93E6108-7288-4CB6-A801-60005CA3EDEC}" type="presParOf" srcId="{3285F478-F40E-4A6A-B1B7-B4B8561217F2}" destId="{5D073AC4-F7FD-4878-B399-CC20BFCDA173}" srcOrd="1" destOrd="0" presId="urn:microsoft.com/office/officeart/2005/8/layout/hProcess7"/>
    <dgm:cxn modelId="{69668F22-9C21-4141-A7AE-F6D1295BE98F}" type="presParOf" srcId="{3285F478-F40E-4A6A-B1B7-B4B8561217F2}" destId="{560F766E-D03C-434C-90E1-FD38841601FA}" srcOrd="2" destOrd="0" presId="urn:microsoft.com/office/officeart/2005/8/layout/hProcess7"/>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68021CE-6B0F-4EF8-952B-DF10C5B11840}" type="doc">
      <dgm:prSet loTypeId="urn:microsoft.com/office/officeart/2005/8/layout/vList4" loCatId="list" qsTypeId="urn:microsoft.com/office/officeart/2005/8/quickstyle/3d1" qsCatId="3D" csTypeId="urn:microsoft.com/office/officeart/2005/8/colors/colorful1" csCatId="colorful" phldr="1"/>
      <dgm:spPr/>
      <dgm:t>
        <a:bodyPr/>
        <a:lstStyle/>
        <a:p>
          <a:endParaRPr lang="en-US"/>
        </a:p>
      </dgm:t>
    </dgm:pt>
    <dgm:pt modelId="{496FD635-1F85-4115-AF1D-3C09812051E7}">
      <dgm:prSet phldrT="[Text]" custT="1"/>
      <dgm:spPr/>
      <dgm:t>
        <a:bodyPr/>
        <a:lstStyle/>
        <a:p>
          <a:r>
            <a:rPr lang="zh-CN" altLang="en-US" sz="8000" b="1" cap="none" spc="0" dirty="0" smtClean="0">
              <a:ln w="18415" cmpd="sng">
                <a:solidFill>
                  <a:schemeClr val="tx1"/>
                </a:solidFill>
                <a:prstDash val="solid"/>
              </a:ln>
              <a:solidFill>
                <a:srgbClr val="FFFF00"/>
              </a:solidFill>
              <a:effectLst>
                <a:outerShdw blurRad="63500" dir="3600000" algn="tl" rotWithShape="0">
                  <a:srgbClr val="000000">
                    <a:alpha val="70000"/>
                  </a:srgbClr>
                </a:outerShdw>
              </a:effectLst>
            </a:rPr>
            <a:t>阅读</a:t>
          </a:r>
          <a:r>
            <a:rPr lang="en-US" sz="8000" dirty="0" smtClean="0">
              <a:solidFill>
                <a:schemeClr val="tx1"/>
              </a:solidFill>
              <a:effectLst>
                <a:outerShdw blurRad="38100" dist="38100" dir="2700000" algn="tl">
                  <a:srgbClr val="000000">
                    <a:alpha val="43137"/>
                  </a:srgbClr>
                </a:outerShdw>
              </a:effectLst>
            </a:rPr>
            <a:t> </a:t>
          </a:r>
          <a:r>
            <a:rPr lang="en-US" sz="3200" dirty="0" smtClean="0">
              <a:solidFill>
                <a:schemeClr val="tx1"/>
              </a:solidFill>
              <a:effectLst>
                <a:outerShdw blurRad="38100" dist="38100" dir="2700000" algn="tl">
                  <a:srgbClr val="000000">
                    <a:alpha val="43137"/>
                  </a:srgbClr>
                </a:outerShdw>
              </a:effectLst>
            </a:rPr>
            <a:t>(READ)</a:t>
          </a:r>
          <a:endParaRPr lang="en-US" sz="3200" dirty="0">
            <a:solidFill>
              <a:schemeClr val="tx1"/>
            </a:solidFill>
            <a:effectLst>
              <a:outerShdw blurRad="38100" dist="38100" dir="2700000" algn="tl">
                <a:srgbClr val="000000">
                  <a:alpha val="43137"/>
                </a:srgbClr>
              </a:outerShdw>
            </a:effectLst>
          </a:endParaRPr>
        </a:p>
      </dgm:t>
    </dgm:pt>
    <dgm:pt modelId="{898251B4-BE82-47E6-8122-9DDBF65B25D7}" type="parTrans" cxnId="{7B29B8E6-5368-49BD-966E-BADF79790C1D}">
      <dgm:prSet/>
      <dgm:spPr/>
      <dgm:t>
        <a:bodyPr/>
        <a:lstStyle/>
        <a:p>
          <a:endParaRPr lang="en-US"/>
        </a:p>
      </dgm:t>
    </dgm:pt>
    <dgm:pt modelId="{5D78EF1E-7CEE-4674-869F-46798B7F5326}" type="sibTrans" cxnId="{7B29B8E6-5368-49BD-966E-BADF79790C1D}">
      <dgm:prSet/>
      <dgm:spPr/>
      <dgm:t>
        <a:bodyPr/>
        <a:lstStyle/>
        <a:p>
          <a:endParaRPr lang="en-US"/>
        </a:p>
      </dgm:t>
    </dgm:pt>
    <dgm:pt modelId="{41CC69BA-6508-4A89-A0EB-68C5DE663576}">
      <dgm:prSet phldrT="[Text]" custT="1"/>
      <dgm:spPr/>
      <dgm:t>
        <a:bodyPr/>
        <a:lstStyle/>
        <a:p>
          <a:r>
            <a:rPr lang="zh-CN" altLang="en-US" sz="8000" b="1" cap="none" spc="0" dirty="0" smtClean="0">
              <a:ln w="18415" cmpd="sng">
                <a:solidFill>
                  <a:schemeClr val="tx1"/>
                </a:solidFill>
                <a:prstDash val="solid"/>
              </a:ln>
              <a:solidFill>
                <a:srgbClr val="FFFF00"/>
              </a:solidFill>
              <a:effectLst/>
            </a:rPr>
            <a:t>应用</a:t>
          </a:r>
          <a:r>
            <a:rPr lang="en-US" sz="8000" b="1" dirty="0" smtClean="0">
              <a:ln>
                <a:solidFill>
                  <a:schemeClr val="tx1"/>
                </a:solidFill>
              </a:ln>
              <a:solidFill>
                <a:srgbClr val="FFFF00"/>
              </a:solidFill>
              <a:effectLst/>
            </a:rPr>
            <a:t> </a:t>
          </a:r>
          <a:r>
            <a:rPr lang="en-US" sz="3200" dirty="0" smtClean="0">
              <a:solidFill>
                <a:schemeClr val="tx1"/>
              </a:solidFill>
              <a:effectLst>
                <a:outerShdw blurRad="38100" dist="38100" dir="2700000" algn="tl">
                  <a:srgbClr val="000000">
                    <a:alpha val="43137"/>
                  </a:srgbClr>
                </a:outerShdw>
              </a:effectLst>
            </a:rPr>
            <a:t>(APPLICATION)</a:t>
          </a:r>
          <a:endParaRPr lang="en-US" sz="3200" dirty="0">
            <a:solidFill>
              <a:schemeClr val="tx1"/>
            </a:solidFill>
            <a:effectLst>
              <a:outerShdw blurRad="38100" dist="38100" dir="2700000" algn="tl">
                <a:srgbClr val="000000">
                  <a:alpha val="43137"/>
                </a:srgbClr>
              </a:outerShdw>
            </a:effectLst>
          </a:endParaRPr>
        </a:p>
      </dgm:t>
    </dgm:pt>
    <dgm:pt modelId="{22C4E5B7-4207-4F09-9E93-39B740F10814}" type="parTrans" cxnId="{2D1ADD27-B47D-4C6F-9388-0DA2B75D855B}">
      <dgm:prSet/>
      <dgm:spPr/>
      <dgm:t>
        <a:bodyPr/>
        <a:lstStyle/>
        <a:p>
          <a:endParaRPr lang="en-US"/>
        </a:p>
      </dgm:t>
    </dgm:pt>
    <dgm:pt modelId="{320AF4CA-F63C-4D05-A591-D17EE6146AED}" type="sibTrans" cxnId="{2D1ADD27-B47D-4C6F-9388-0DA2B75D855B}">
      <dgm:prSet/>
      <dgm:spPr/>
      <dgm:t>
        <a:bodyPr/>
        <a:lstStyle/>
        <a:p>
          <a:endParaRPr lang="en-US"/>
        </a:p>
      </dgm:t>
    </dgm:pt>
    <dgm:pt modelId="{905EE23C-8AB9-4734-B5BB-CA6F8CE86909}">
      <dgm:prSet custT="1"/>
      <dgm:spPr/>
      <dgm:t>
        <a:bodyPr/>
        <a:lstStyle/>
        <a:p>
          <a:r>
            <a:rPr lang="zh-CN" altLang="en-US" sz="8000" b="1" cap="none" spc="0" dirty="0" smtClean="0">
              <a:ln w="18415" cmpd="sng">
                <a:solidFill>
                  <a:schemeClr val="tx1"/>
                </a:solidFill>
                <a:prstDash val="solid"/>
              </a:ln>
              <a:solidFill>
                <a:srgbClr val="FFFF00"/>
              </a:solidFill>
              <a:effectLst>
                <a:outerShdw blurRad="63500" dir="3600000" algn="tl" rotWithShape="0">
                  <a:srgbClr val="000000">
                    <a:alpha val="70000"/>
                  </a:srgbClr>
                </a:outerShdw>
              </a:effectLst>
            </a:rPr>
            <a:t>观察</a:t>
          </a:r>
          <a:r>
            <a:rPr lang="en-US" sz="8000" dirty="0" smtClean="0">
              <a:solidFill>
                <a:schemeClr val="tx1"/>
              </a:solidFill>
              <a:effectLst>
                <a:outerShdw blurRad="38100" dist="38100" dir="2700000" algn="tl">
                  <a:srgbClr val="000000">
                    <a:alpha val="43137"/>
                  </a:srgbClr>
                </a:outerShdw>
              </a:effectLst>
            </a:rPr>
            <a:t> </a:t>
          </a:r>
          <a:r>
            <a:rPr lang="en-US" sz="3200" dirty="0" smtClean="0">
              <a:solidFill>
                <a:schemeClr val="tx1"/>
              </a:solidFill>
              <a:effectLst>
                <a:outerShdw blurRad="38100" dist="38100" dir="2700000" algn="tl">
                  <a:srgbClr val="000000">
                    <a:alpha val="43137"/>
                  </a:srgbClr>
                </a:outerShdw>
              </a:effectLst>
            </a:rPr>
            <a:t>(OBSERVATION)</a:t>
          </a:r>
          <a:endParaRPr lang="en-US" sz="3200" dirty="0">
            <a:solidFill>
              <a:schemeClr val="tx1"/>
            </a:solidFill>
            <a:effectLst>
              <a:outerShdw blurRad="38100" dist="38100" dir="2700000" algn="tl">
                <a:srgbClr val="000000">
                  <a:alpha val="43137"/>
                </a:srgbClr>
              </a:outerShdw>
            </a:effectLst>
          </a:endParaRPr>
        </a:p>
      </dgm:t>
    </dgm:pt>
    <dgm:pt modelId="{4AFABACE-0C15-45D2-B7F7-C1B161CF75EA}" type="parTrans" cxnId="{C839CD45-B1D1-4351-B9AC-3BDAB4546B38}">
      <dgm:prSet/>
      <dgm:spPr/>
      <dgm:t>
        <a:bodyPr/>
        <a:lstStyle/>
        <a:p>
          <a:endParaRPr lang="en-US"/>
        </a:p>
      </dgm:t>
    </dgm:pt>
    <dgm:pt modelId="{DA7B3CE6-9DAE-4C5F-9545-2377F6EEDF24}" type="sibTrans" cxnId="{C839CD45-B1D1-4351-B9AC-3BDAB4546B38}">
      <dgm:prSet/>
      <dgm:spPr/>
      <dgm:t>
        <a:bodyPr/>
        <a:lstStyle/>
        <a:p>
          <a:endParaRPr lang="en-US"/>
        </a:p>
      </dgm:t>
    </dgm:pt>
    <dgm:pt modelId="{C0BF5E21-878F-4B59-9B39-2224F7B73EBE}">
      <dgm:prSet custT="1"/>
      <dgm:spPr/>
      <dgm:t>
        <a:bodyPr/>
        <a:lstStyle/>
        <a:p>
          <a:r>
            <a:rPr lang="zh-CN" altLang="en-US" sz="8000" b="1" cap="none" spc="0" dirty="0" smtClean="0">
              <a:ln w="18415" cmpd="sng">
                <a:solidFill>
                  <a:schemeClr val="tx1"/>
                </a:solidFill>
                <a:prstDash val="solid"/>
              </a:ln>
              <a:solidFill>
                <a:srgbClr val="FFFF00"/>
              </a:solidFill>
              <a:effectLst>
                <a:outerShdw blurRad="63500" dir="3600000" algn="tl" rotWithShape="0">
                  <a:srgbClr val="000000">
                    <a:alpha val="70000"/>
                  </a:srgbClr>
                </a:outerShdw>
              </a:effectLst>
            </a:rPr>
            <a:t>解释</a:t>
          </a:r>
          <a:r>
            <a:rPr lang="en-US" sz="8000" dirty="0" smtClean="0">
              <a:solidFill>
                <a:schemeClr val="tx1"/>
              </a:solidFill>
              <a:effectLst>
                <a:outerShdw blurRad="38100" dist="38100" dir="2700000" algn="tl">
                  <a:srgbClr val="000000">
                    <a:alpha val="43137"/>
                  </a:srgbClr>
                </a:outerShdw>
              </a:effectLst>
            </a:rPr>
            <a:t> </a:t>
          </a:r>
          <a:r>
            <a:rPr lang="en-US" sz="3200" dirty="0" smtClean="0">
              <a:solidFill>
                <a:schemeClr val="tx1"/>
              </a:solidFill>
              <a:effectLst>
                <a:outerShdw blurRad="38100" dist="38100" dir="2700000" algn="tl">
                  <a:srgbClr val="000000">
                    <a:alpha val="43137"/>
                  </a:srgbClr>
                </a:outerShdw>
              </a:effectLst>
            </a:rPr>
            <a:t>(INTERPRETATION)</a:t>
          </a:r>
          <a:endParaRPr lang="en-US" sz="3200" dirty="0">
            <a:solidFill>
              <a:schemeClr val="tx1"/>
            </a:solidFill>
            <a:effectLst>
              <a:outerShdw blurRad="38100" dist="38100" dir="2700000" algn="tl">
                <a:srgbClr val="000000">
                  <a:alpha val="43137"/>
                </a:srgbClr>
              </a:outerShdw>
            </a:effectLst>
          </a:endParaRPr>
        </a:p>
      </dgm:t>
    </dgm:pt>
    <dgm:pt modelId="{C2FD3DF2-3FE5-4DD0-9618-B3F8801E423D}" type="parTrans" cxnId="{E69BE9EB-4ACA-440F-926D-BC0ABA879132}">
      <dgm:prSet/>
      <dgm:spPr/>
      <dgm:t>
        <a:bodyPr/>
        <a:lstStyle/>
        <a:p>
          <a:endParaRPr lang="en-US"/>
        </a:p>
      </dgm:t>
    </dgm:pt>
    <dgm:pt modelId="{7FCAC66B-9CC0-4A15-8029-E8186F7D3155}" type="sibTrans" cxnId="{E69BE9EB-4ACA-440F-926D-BC0ABA879132}">
      <dgm:prSet/>
      <dgm:spPr/>
      <dgm:t>
        <a:bodyPr/>
        <a:lstStyle/>
        <a:p>
          <a:endParaRPr lang="en-US"/>
        </a:p>
      </dgm:t>
    </dgm:pt>
    <dgm:pt modelId="{E6918643-196D-4946-A0E0-6588EE54471F}" type="pres">
      <dgm:prSet presAssocID="{E68021CE-6B0F-4EF8-952B-DF10C5B11840}" presName="linear" presStyleCnt="0">
        <dgm:presLayoutVars>
          <dgm:dir/>
          <dgm:resizeHandles val="exact"/>
        </dgm:presLayoutVars>
      </dgm:prSet>
      <dgm:spPr/>
      <dgm:t>
        <a:bodyPr/>
        <a:lstStyle/>
        <a:p>
          <a:endParaRPr lang="en-US"/>
        </a:p>
      </dgm:t>
    </dgm:pt>
    <dgm:pt modelId="{2C882415-D3B2-434F-9909-EC8A1687A764}" type="pres">
      <dgm:prSet presAssocID="{496FD635-1F85-4115-AF1D-3C09812051E7}" presName="comp" presStyleCnt="0"/>
      <dgm:spPr/>
    </dgm:pt>
    <dgm:pt modelId="{059E99A9-A362-4F89-84AC-CD430470905F}" type="pres">
      <dgm:prSet presAssocID="{496FD635-1F85-4115-AF1D-3C09812051E7}" presName="box" presStyleLbl="node1" presStyleIdx="0" presStyleCnt="4"/>
      <dgm:spPr/>
      <dgm:t>
        <a:bodyPr/>
        <a:lstStyle/>
        <a:p>
          <a:endParaRPr lang="en-US"/>
        </a:p>
      </dgm:t>
    </dgm:pt>
    <dgm:pt modelId="{EB9E0B56-2D80-4098-AA45-C7A37B95B909}" type="pres">
      <dgm:prSet presAssocID="{496FD635-1F85-4115-AF1D-3C09812051E7}" presName="img" presStyleLbl="fgImgPlace1" presStyleIdx="0" presStyleCnt="4"/>
      <dgm:spPr/>
      <dgm:t>
        <a:bodyPr/>
        <a:lstStyle/>
        <a:p>
          <a:endParaRPr lang="en-US"/>
        </a:p>
      </dgm:t>
    </dgm:pt>
    <dgm:pt modelId="{4D6E6DB2-E7FA-40C9-8760-E67954BB088B}" type="pres">
      <dgm:prSet presAssocID="{496FD635-1F85-4115-AF1D-3C09812051E7}" presName="text" presStyleLbl="node1" presStyleIdx="0" presStyleCnt="4">
        <dgm:presLayoutVars>
          <dgm:bulletEnabled val="1"/>
        </dgm:presLayoutVars>
      </dgm:prSet>
      <dgm:spPr/>
      <dgm:t>
        <a:bodyPr/>
        <a:lstStyle/>
        <a:p>
          <a:endParaRPr lang="en-US"/>
        </a:p>
      </dgm:t>
    </dgm:pt>
    <dgm:pt modelId="{7C7FDC7E-B997-4883-B478-E74089F903A8}" type="pres">
      <dgm:prSet presAssocID="{5D78EF1E-7CEE-4674-869F-46798B7F5326}" presName="spacer" presStyleCnt="0"/>
      <dgm:spPr/>
    </dgm:pt>
    <dgm:pt modelId="{343914D3-AE3F-47F4-95EA-2EA074D1E255}" type="pres">
      <dgm:prSet presAssocID="{905EE23C-8AB9-4734-B5BB-CA6F8CE86909}" presName="comp" presStyleCnt="0"/>
      <dgm:spPr/>
    </dgm:pt>
    <dgm:pt modelId="{52FF7E54-EFE2-4EE2-B331-D740881035EA}" type="pres">
      <dgm:prSet presAssocID="{905EE23C-8AB9-4734-B5BB-CA6F8CE86909}" presName="box" presStyleLbl="node1" presStyleIdx="1" presStyleCnt="4"/>
      <dgm:spPr/>
      <dgm:t>
        <a:bodyPr/>
        <a:lstStyle/>
        <a:p>
          <a:endParaRPr lang="en-US"/>
        </a:p>
      </dgm:t>
    </dgm:pt>
    <dgm:pt modelId="{5113409F-9227-4BF1-AD4D-460EA7273C93}" type="pres">
      <dgm:prSet presAssocID="{905EE23C-8AB9-4734-B5BB-CA6F8CE86909}" presName="img" presStyleLbl="fgImgPlace1" presStyleIdx="1" presStyleCnt="4"/>
      <dgm:spPr/>
      <dgm:t>
        <a:bodyPr/>
        <a:lstStyle/>
        <a:p>
          <a:endParaRPr lang="en-US"/>
        </a:p>
      </dgm:t>
    </dgm:pt>
    <dgm:pt modelId="{EEE40FCC-35EF-4FD4-B611-EA085125BC09}" type="pres">
      <dgm:prSet presAssocID="{905EE23C-8AB9-4734-B5BB-CA6F8CE86909}" presName="text" presStyleLbl="node1" presStyleIdx="1" presStyleCnt="4">
        <dgm:presLayoutVars>
          <dgm:bulletEnabled val="1"/>
        </dgm:presLayoutVars>
      </dgm:prSet>
      <dgm:spPr/>
      <dgm:t>
        <a:bodyPr/>
        <a:lstStyle/>
        <a:p>
          <a:endParaRPr lang="en-US"/>
        </a:p>
      </dgm:t>
    </dgm:pt>
    <dgm:pt modelId="{7880D802-B9B7-4903-B4A8-DBB186FC981C}" type="pres">
      <dgm:prSet presAssocID="{DA7B3CE6-9DAE-4C5F-9545-2377F6EEDF24}" presName="spacer" presStyleCnt="0"/>
      <dgm:spPr/>
    </dgm:pt>
    <dgm:pt modelId="{8110EE85-711F-4BC8-9617-F53B6BF10453}" type="pres">
      <dgm:prSet presAssocID="{C0BF5E21-878F-4B59-9B39-2224F7B73EBE}" presName="comp" presStyleCnt="0"/>
      <dgm:spPr/>
    </dgm:pt>
    <dgm:pt modelId="{B0837115-8987-473B-9D15-C2B2D594B0AF}" type="pres">
      <dgm:prSet presAssocID="{C0BF5E21-878F-4B59-9B39-2224F7B73EBE}" presName="box" presStyleLbl="node1" presStyleIdx="2" presStyleCnt="4"/>
      <dgm:spPr/>
      <dgm:t>
        <a:bodyPr/>
        <a:lstStyle/>
        <a:p>
          <a:endParaRPr lang="en-US"/>
        </a:p>
      </dgm:t>
    </dgm:pt>
    <dgm:pt modelId="{A135456C-B8ED-4253-9772-B57523C1DAC6}" type="pres">
      <dgm:prSet presAssocID="{C0BF5E21-878F-4B59-9B39-2224F7B73EBE}" presName="img" presStyleLbl="fgImgPlace1" presStyleIdx="2" presStyleCnt="4"/>
      <dgm:spPr/>
      <dgm:t>
        <a:bodyPr/>
        <a:lstStyle/>
        <a:p>
          <a:endParaRPr lang="en-US"/>
        </a:p>
      </dgm:t>
    </dgm:pt>
    <dgm:pt modelId="{163E85AD-8798-4D80-AD45-E1E53B79B3F8}" type="pres">
      <dgm:prSet presAssocID="{C0BF5E21-878F-4B59-9B39-2224F7B73EBE}" presName="text" presStyleLbl="node1" presStyleIdx="2" presStyleCnt="4">
        <dgm:presLayoutVars>
          <dgm:bulletEnabled val="1"/>
        </dgm:presLayoutVars>
      </dgm:prSet>
      <dgm:spPr/>
      <dgm:t>
        <a:bodyPr/>
        <a:lstStyle/>
        <a:p>
          <a:endParaRPr lang="en-US"/>
        </a:p>
      </dgm:t>
    </dgm:pt>
    <dgm:pt modelId="{64E17CD8-13CE-4A8D-AA92-D26F37FD6E7A}" type="pres">
      <dgm:prSet presAssocID="{7FCAC66B-9CC0-4A15-8029-E8186F7D3155}" presName="spacer" presStyleCnt="0"/>
      <dgm:spPr/>
    </dgm:pt>
    <dgm:pt modelId="{24AE6030-FB46-49C2-BD8D-5822D59AEB26}" type="pres">
      <dgm:prSet presAssocID="{41CC69BA-6508-4A89-A0EB-68C5DE663576}" presName="comp" presStyleCnt="0"/>
      <dgm:spPr/>
    </dgm:pt>
    <dgm:pt modelId="{7157FCC6-321F-4CB7-8B72-FEF687EA6469}" type="pres">
      <dgm:prSet presAssocID="{41CC69BA-6508-4A89-A0EB-68C5DE663576}" presName="box" presStyleLbl="node1" presStyleIdx="3" presStyleCnt="4"/>
      <dgm:spPr/>
      <dgm:t>
        <a:bodyPr/>
        <a:lstStyle/>
        <a:p>
          <a:endParaRPr lang="en-US"/>
        </a:p>
      </dgm:t>
    </dgm:pt>
    <dgm:pt modelId="{845E1389-B19D-4F0B-AE36-18C3A8087B13}" type="pres">
      <dgm:prSet presAssocID="{41CC69BA-6508-4A89-A0EB-68C5DE663576}" presName="img" presStyleLbl="fgImgPlace1" presStyleIdx="3" presStyleCnt="4"/>
      <dgm:spPr/>
      <dgm:t>
        <a:bodyPr/>
        <a:lstStyle/>
        <a:p>
          <a:endParaRPr lang="en-US"/>
        </a:p>
      </dgm:t>
    </dgm:pt>
    <dgm:pt modelId="{87A28D26-0939-469F-B154-232E4E1B5C21}" type="pres">
      <dgm:prSet presAssocID="{41CC69BA-6508-4A89-A0EB-68C5DE663576}" presName="text" presStyleLbl="node1" presStyleIdx="3" presStyleCnt="4">
        <dgm:presLayoutVars>
          <dgm:bulletEnabled val="1"/>
        </dgm:presLayoutVars>
      </dgm:prSet>
      <dgm:spPr/>
      <dgm:t>
        <a:bodyPr/>
        <a:lstStyle/>
        <a:p>
          <a:endParaRPr lang="en-US"/>
        </a:p>
      </dgm:t>
    </dgm:pt>
  </dgm:ptLst>
  <dgm:cxnLst>
    <dgm:cxn modelId="{C923EED7-3075-4D50-95F9-D6100C819128}" type="presOf" srcId="{905EE23C-8AB9-4734-B5BB-CA6F8CE86909}" destId="{EEE40FCC-35EF-4FD4-B611-EA085125BC09}" srcOrd="1" destOrd="0" presId="urn:microsoft.com/office/officeart/2005/8/layout/vList4"/>
    <dgm:cxn modelId="{C054707A-D547-42F7-83EF-57F8AE344998}" type="presOf" srcId="{496FD635-1F85-4115-AF1D-3C09812051E7}" destId="{059E99A9-A362-4F89-84AC-CD430470905F}" srcOrd="0" destOrd="0" presId="urn:microsoft.com/office/officeart/2005/8/layout/vList4"/>
    <dgm:cxn modelId="{E1C9BBBA-3262-4C90-81E7-43F60C540B67}" type="presOf" srcId="{41CC69BA-6508-4A89-A0EB-68C5DE663576}" destId="{87A28D26-0939-469F-B154-232E4E1B5C21}" srcOrd="1" destOrd="0" presId="urn:microsoft.com/office/officeart/2005/8/layout/vList4"/>
    <dgm:cxn modelId="{BC9E6F3B-6F68-4E04-873B-7CD9792424DE}" type="presOf" srcId="{496FD635-1F85-4115-AF1D-3C09812051E7}" destId="{4D6E6DB2-E7FA-40C9-8760-E67954BB088B}" srcOrd="1" destOrd="0" presId="urn:microsoft.com/office/officeart/2005/8/layout/vList4"/>
    <dgm:cxn modelId="{E69BE9EB-4ACA-440F-926D-BC0ABA879132}" srcId="{E68021CE-6B0F-4EF8-952B-DF10C5B11840}" destId="{C0BF5E21-878F-4B59-9B39-2224F7B73EBE}" srcOrd="2" destOrd="0" parTransId="{C2FD3DF2-3FE5-4DD0-9618-B3F8801E423D}" sibTransId="{7FCAC66B-9CC0-4A15-8029-E8186F7D3155}"/>
    <dgm:cxn modelId="{7B29B8E6-5368-49BD-966E-BADF79790C1D}" srcId="{E68021CE-6B0F-4EF8-952B-DF10C5B11840}" destId="{496FD635-1F85-4115-AF1D-3C09812051E7}" srcOrd="0" destOrd="0" parTransId="{898251B4-BE82-47E6-8122-9DDBF65B25D7}" sibTransId="{5D78EF1E-7CEE-4674-869F-46798B7F5326}"/>
    <dgm:cxn modelId="{B27E9D95-DE8C-4125-B127-FC4E436F6CEE}" type="presOf" srcId="{C0BF5E21-878F-4B59-9B39-2224F7B73EBE}" destId="{B0837115-8987-473B-9D15-C2B2D594B0AF}" srcOrd="0" destOrd="0" presId="urn:microsoft.com/office/officeart/2005/8/layout/vList4"/>
    <dgm:cxn modelId="{C839CD45-B1D1-4351-B9AC-3BDAB4546B38}" srcId="{E68021CE-6B0F-4EF8-952B-DF10C5B11840}" destId="{905EE23C-8AB9-4734-B5BB-CA6F8CE86909}" srcOrd="1" destOrd="0" parTransId="{4AFABACE-0C15-45D2-B7F7-C1B161CF75EA}" sibTransId="{DA7B3CE6-9DAE-4C5F-9545-2377F6EEDF24}"/>
    <dgm:cxn modelId="{949EE94B-17B6-437A-8BFB-7C164D6B491F}" type="presOf" srcId="{E68021CE-6B0F-4EF8-952B-DF10C5B11840}" destId="{E6918643-196D-4946-A0E0-6588EE54471F}" srcOrd="0" destOrd="0" presId="urn:microsoft.com/office/officeart/2005/8/layout/vList4"/>
    <dgm:cxn modelId="{2D1ADD27-B47D-4C6F-9388-0DA2B75D855B}" srcId="{E68021CE-6B0F-4EF8-952B-DF10C5B11840}" destId="{41CC69BA-6508-4A89-A0EB-68C5DE663576}" srcOrd="3" destOrd="0" parTransId="{22C4E5B7-4207-4F09-9E93-39B740F10814}" sibTransId="{320AF4CA-F63C-4D05-A591-D17EE6146AED}"/>
    <dgm:cxn modelId="{802F2FA0-740D-479E-86DE-FD25AB3E667E}" type="presOf" srcId="{C0BF5E21-878F-4B59-9B39-2224F7B73EBE}" destId="{163E85AD-8798-4D80-AD45-E1E53B79B3F8}" srcOrd="1" destOrd="0" presId="urn:microsoft.com/office/officeart/2005/8/layout/vList4"/>
    <dgm:cxn modelId="{2D13B5CA-9ECD-44D5-9330-F5E3FFCEC9A5}" type="presOf" srcId="{905EE23C-8AB9-4734-B5BB-CA6F8CE86909}" destId="{52FF7E54-EFE2-4EE2-B331-D740881035EA}" srcOrd="0" destOrd="0" presId="urn:microsoft.com/office/officeart/2005/8/layout/vList4"/>
    <dgm:cxn modelId="{BC5BFC83-7285-4389-B201-AC4840EA7098}" type="presOf" srcId="{41CC69BA-6508-4A89-A0EB-68C5DE663576}" destId="{7157FCC6-321F-4CB7-8B72-FEF687EA6469}" srcOrd="0" destOrd="0" presId="urn:microsoft.com/office/officeart/2005/8/layout/vList4"/>
    <dgm:cxn modelId="{F450AD85-9A59-4F16-B506-685850D7885D}" type="presParOf" srcId="{E6918643-196D-4946-A0E0-6588EE54471F}" destId="{2C882415-D3B2-434F-9909-EC8A1687A764}" srcOrd="0" destOrd="0" presId="urn:microsoft.com/office/officeart/2005/8/layout/vList4"/>
    <dgm:cxn modelId="{65E96744-4CFA-4F61-94CA-5146AAE3A900}" type="presParOf" srcId="{2C882415-D3B2-434F-9909-EC8A1687A764}" destId="{059E99A9-A362-4F89-84AC-CD430470905F}" srcOrd="0" destOrd="0" presId="urn:microsoft.com/office/officeart/2005/8/layout/vList4"/>
    <dgm:cxn modelId="{870AB861-1608-45BE-820A-433112BD4AC5}" type="presParOf" srcId="{2C882415-D3B2-434F-9909-EC8A1687A764}" destId="{EB9E0B56-2D80-4098-AA45-C7A37B95B909}" srcOrd="1" destOrd="0" presId="urn:microsoft.com/office/officeart/2005/8/layout/vList4"/>
    <dgm:cxn modelId="{3C14AA1F-6903-491B-899E-D158AAF6050F}" type="presParOf" srcId="{2C882415-D3B2-434F-9909-EC8A1687A764}" destId="{4D6E6DB2-E7FA-40C9-8760-E67954BB088B}" srcOrd="2" destOrd="0" presId="urn:microsoft.com/office/officeart/2005/8/layout/vList4"/>
    <dgm:cxn modelId="{043E2BE0-C5F3-4705-A6A7-265B99A417E9}" type="presParOf" srcId="{E6918643-196D-4946-A0E0-6588EE54471F}" destId="{7C7FDC7E-B997-4883-B478-E74089F903A8}" srcOrd="1" destOrd="0" presId="urn:microsoft.com/office/officeart/2005/8/layout/vList4"/>
    <dgm:cxn modelId="{226D2A6C-22D1-4569-ABAF-D2FEEA38F54E}" type="presParOf" srcId="{E6918643-196D-4946-A0E0-6588EE54471F}" destId="{343914D3-AE3F-47F4-95EA-2EA074D1E255}" srcOrd="2" destOrd="0" presId="urn:microsoft.com/office/officeart/2005/8/layout/vList4"/>
    <dgm:cxn modelId="{66686DD9-7707-4161-B190-506FFEA8D4BF}" type="presParOf" srcId="{343914D3-AE3F-47F4-95EA-2EA074D1E255}" destId="{52FF7E54-EFE2-4EE2-B331-D740881035EA}" srcOrd="0" destOrd="0" presId="urn:microsoft.com/office/officeart/2005/8/layout/vList4"/>
    <dgm:cxn modelId="{F4B8EC17-F563-416B-9B1E-7CC0D07D0839}" type="presParOf" srcId="{343914D3-AE3F-47F4-95EA-2EA074D1E255}" destId="{5113409F-9227-4BF1-AD4D-460EA7273C93}" srcOrd="1" destOrd="0" presId="urn:microsoft.com/office/officeart/2005/8/layout/vList4"/>
    <dgm:cxn modelId="{A66247BF-1BEC-4F3C-9C67-C2391E1D3165}" type="presParOf" srcId="{343914D3-AE3F-47F4-95EA-2EA074D1E255}" destId="{EEE40FCC-35EF-4FD4-B611-EA085125BC09}" srcOrd="2" destOrd="0" presId="urn:microsoft.com/office/officeart/2005/8/layout/vList4"/>
    <dgm:cxn modelId="{AB7117A3-CCA0-4EDB-96A3-C365A7797AAB}" type="presParOf" srcId="{E6918643-196D-4946-A0E0-6588EE54471F}" destId="{7880D802-B9B7-4903-B4A8-DBB186FC981C}" srcOrd="3" destOrd="0" presId="urn:microsoft.com/office/officeart/2005/8/layout/vList4"/>
    <dgm:cxn modelId="{10455AFE-955B-4861-A8B1-B8F1CD636137}" type="presParOf" srcId="{E6918643-196D-4946-A0E0-6588EE54471F}" destId="{8110EE85-711F-4BC8-9617-F53B6BF10453}" srcOrd="4" destOrd="0" presId="urn:microsoft.com/office/officeart/2005/8/layout/vList4"/>
    <dgm:cxn modelId="{A9299CBE-F9AA-468B-82E6-5006BEBA4715}" type="presParOf" srcId="{8110EE85-711F-4BC8-9617-F53B6BF10453}" destId="{B0837115-8987-473B-9D15-C2B2D594B0AF}" srcOrd="0" destOrd="0" presId="urn:microsoft.com/office/officeart/2005/8/layout/vList4"/>
    <dgm:cxn modelId="{1FF17F91-DE75-47AD-A85F-DC45CC89F62C}" type="presParOf" srcId="{8110EE85-711F-4BC8-9617-F53B6BF10453}" destId="{A135456C-B8ED-4253-9772-B57523C1DAC6}" srcOrd="1" destOrd="0" presId="urn:microsoft.com/office/officeart/2005/8/layout/vList4"/>
    <dgm:cxn modelId="{A0E95C30-FDD6-4A08-B893-8380281C8884}" type="presParOf" srcId="{8110EE85-711F-4BC8-9617-F53B6BF10453}" destId="{163E85AD-8798-4D80-AD45-E1E53B79B3F8}" srcOrd="2" destOrd="0" presId="urn:microsoft.com/office/officeart/2005/8/layout/vList4"/>
    <dgm:cxn modelId="{2A1CE407-B2F5-4527-B05A-0344256E2D56}" type="presParOf" srcId="{E6918643-196D-4946-A0E0-6588EE54471F}" destId="{64E17CD8-13CE-4A8D-AA92-D26F37FD6E7A}" srcOrd="5" destOrd="0" presId="urn:microsoft.com/office/officeart/2005/8/layout/vList4"/>
    <dgm:cxn modelId="{4E1CA665-13DA-450B-AFD7-6444B667F17F}" type="presParOf" srcId="{E6918643-196D-4946-A0E0-6588EE54471F}" destId="{24AE6030-FB46-49C2-BD8D-5822D59AEB26}" srcOrd="6" destOrd="0" presId="urn:microsoft.com/office/officeart/2005/8/layout/vList4"/>
    <dgm:cxn modelId="{1E739806-0C8A-45E7-B162-B6EBD5977BA8}" type="presParOf" srcId="{24AE6030-FB46-49C2-BD8D-5822D59AEB26}" destId="{7157FCC6-321F-4CB7-8B72-FEF687EA6469}" srcOrd="0" destOrd="0" presId="urn:microsoft.com/office/officeart/2005/8/layout/vList4"/>
    <dgm:cxn modelId="{6D3CAB1E-B997-40DC-8577-2FB04D80F603}" type="presParOf" srcId="{24AE6030-FB46-49C2-BD8D-5822D59AEB26}" destId="{845E1389-B19D-4F0B-AE36-18C3A8087B13}" srcOrd="1" destOrd="0" presId="urn:microsoft.com/office/officeart/2005/8/layout/vList4"/>
    <dgm:cxn modelId="{F20A84A3-9FD7-469D-AE2F-47B91039F596}" type="presParOf" srcId="{24AE6030-FB46-49C2-BD8D-5822D59AEB26}" destId="{87A28D26-0939-469F-B154-232E4E1B5C21}" srcOrd="2" destOrd="0" presId="urn:microsoft.com/office/officeart/2005/8/layout/vList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F184EA0-9F3B-44B1-A591-0A2B43E4A25E}" type="doc">
      <dgm:prSet loTypeId="urn:microsoft.com/office/officeart/2005/8/layout/vList4" loCatId="list" qsTypeId="urn:microsoft.com/office/officeart/2005/8/quickstyle/3d1" qsCatId="3D" csTypeId="urn:microsoft.com/office/officeart/2005/8/colors/colorful1" csCatId="colorful" phldr="1"/>
      <dgm:spPr/>
      <dgm:t>
        <a:bodyPr/>
        <a:lstStyle/>
        <a:p>
          <a:endParaRPr lang="en-US"/>
        </a:p>
      </dgm:t>
    </dgm:pt>
    <dgm:pt modelId="{FAA8387F-E2DE-4713-A958-4A487E6291C6}">
      <dgm:prSet phldrT="[Text]" custT="1"/>
      <dgm:spPr/>
      <dgm:t>
        <a:bodyPr/>
        <a:lstStyle/>
        <a:p>
          <a:r>
            <a:rPr lang="en-US" altLang="zh-CN" sz="3100" b="1" dirty="0" smtClean="0">
              <a:effectLst>
                <a:outerShdw blurRad="38100" dist="38100" dir="2700000" algn="tl">
                  <a:srgbClr val="000000">
                    <a:alpha val="43137"/>
                  </a:srgbClr>
                </a:outerShdw>
              </a:effectLst>
            </a:rPr>
            <a:t>	</a:t>
          </a:r>
          <a:r>
            <a:rPr lang="zh-CN" altLang="en-US" sz="4800" b="1" dirty="0" smtClean="0">
              <a:ln>
                <a:solidFill>
                  <a:schemeClr val="tx1"/>
                </a:solidFill>
              </a:ln>
              <a:solidFill>
                <a:sysClr val="windowText" lastClr="000000"/>
              </a:solidFill>
              <a:effectLst>
                <a:outerShdw blurRad="38100" dist="38100" dir="2700000" algn="tl">
                  <a:srgbClr val="000000">
                    <a:alpha val="43137"/>
                  </a:srgbClr>
                </a:outerShdw>
              </a:effectLst>
            </a:rPr>
            <a:t>解释</a:t>
          </a:r>
          <a:r>
            <a:rPr lang="en-US" sz="4800" b="1" dirty="0" smtClean="0">
              <a:ln>
                <a:solidFill>
                  <a:schemeClr val="tx1"/>
                </a:solidFill>
              </a:ln>
              <a:solidFill>
                <a:sysClr val="windowText" lastClr="000000"/>
              </a:solidFill>
              <a:effectLst>
                <a:outerShdw blurRad="38100" dist="38100" dir="2700000" algn="tl">
                  <a:srgbClr val="000000">
                    <a:alpha val="43137"/>
                  </a:srgbClr>
                </a:outerShdw>
              </a:effectLst>
            </a:rPr>
            <a:t> </a:t>
          </a:r>
          <a:r>
            <a:rPr lang="en-US" sz="3100" b="1" dirty="0" smtClean="0">
              <a:effectLst>
                <a:outerShdw blurRad="38100" dist="38100" dir="2700000" algn="tl">
                  <a:srgbClr val="000000">
                    <a:alpha val="43137"/>
                  </a:srgbClr>
                </a:outerShdw>
              </a:effectLst>
            </a:rPr>
            <a:t>	(Interpretation)</a:t>
          </a:r>
          <a:endParaRPr lang="en-US" sz="3100" b="1" dirty="0">
            <a:effectLst>
              <a:outerShdw blurRad="38100" dist="38100" dir="2700000" algn="tl">
                <a:srgbClr val="000000">
                  <a:alpha val="43137"/>
                </a:srgbClr>
              </a:outerShdw>
            </a:effectLst>
          </a:endParaRPr>
        </a:p>
      </dgm:t>
    </dgm:pt>
    <dgm:pt modelId="{5D683B3C-07EF-402C-B6EF-58D52CC26C24}" type="parTrans" cxnId="{33FD34D9-1661-473A-9F67-85D597EC98F8}">
      <dgm:prSet/>
      <dgm:spPr/>
      <dgm:t>
        <a:bodyPr/>
        <a:lstStyle/>
        <a:p>
          <a:endParaRPr lang="en-US"/>
        </a:p>
      </dgm:t>
    </dgm:pt>
    <dgm:pt modelId="{9C40F2B1-7832-4BE2-9D2D-C533CDD6E6B6}" type="sibTrans" cxnId="{33FD34D9-1661-473A-9F67-85D597EC98F8}">
      <dgm:prSet/>
      <dgm:spPr/>
      <dgm:t>
        <a:bodyPr/>
        <a:lstStyle/>
        <a:p>
          <a:endParaRPr lang="en-US"/>
        </a:p>
      </dgm:t>
    </dgm:pt>
    <dgm:pt modelId="{F656BE53-B100-4029-9B21-0AEBA42C3134}">
      <dgm:prSet phldrT="[Text]" custT="1"/>
      <dgm:spPr/>
      <dgm:t>
        <a:bodyPr/>
        <a:lstStyle/>
        <a:p>
          <a:r>
            <a:rPr lang="zh-CN" altLang="en-US" sz="3200" b="1" dirty="0" smtClean="0">
              <a:solidFill>
                <a:schemeClr val="tx1"/>
              </a:solidFill>
              <a:effectLst>
                <a:outerShdw blurRad="38100" dist="38100" dir="2700000" algn="tl">
                  <a:srgbClr val="000000">
                    <a:alpha val="43137"/>
                  </a:srgbClr>
                </a:outerShdw>
              </a:effectLst>
            </a:rPr>
            <a:t>发现段落中作者的原始意图。</a:t>
          </a:r>
          <a:endParaRPr lang="en-US" sz="3200" b="1" dirty="0">
            <a:solidFill>
              <a:schemeClr val="tx1"/>
            </a:solidFill>
            <a:effectLst>
              <a:outerShdw blurRad="38100" dist="38100" dir="2700000" algn="tl">
                <a:srgbClr val="000000">
                  <a:alpha val="43137"/>
                </a:srgbClr>
              </a:outerShdw>
            </a:effectLst>
          </a:endParaRPr>
        </a:p>
      </dgm:t>
    </dgm:pt>
    <dgm:pt modelId="{6B208C83-34DE-4685-BAC1-5E94D99D2E64}" type="parTrans" cxnId="{6CCF0913-3963-4AF1-B787-AA86AE565807}">
      <dgm:prSet/>
      <dgm:spPr/>
      <dgm:t>
        <a:bodyPr/>
        <a:lstStyle/>
        <a:p>
          <a:endParaRPr lang="en-US"/>
        </a:p>
      </dgm:t>
    </dgm:pt>
    <dgm:pt modelId="{BB8956EB-9956-4F6B-BAB9-C733FFEBAFA8}" type="sibTrans" cxnId="{6CCF0913-3963-4AF1-B787-AA86AE565807}">
      <dgm:prSet/>
      <dgm:spPr/>
      <dgm:t>
        <a:bodyPr/>
        <a:lstStyle/>
        <a:p>
          <a:endParaRPr lang="en-US"/>
        </a:p>
      </dgm:t>
    </dgm:pt>
    <dgm:pt modelId="{3949E327-F03E-42CC-A1C8-9BDFC389FF19}">
      <dgm:prSet phldrT="[Text]" custT="1"/>
      <dgm:spPr>
        <a:solidFill>
          <a:schemeClr val="tx2">
            <a:lumMod val="60000"/>
            <a:lumOff val="40000"/>
          </a:schemeClr>
        </a:solidFill>
      </dgm:spPr>
      <dgm:t>
        <a:bodyPr/>
        <a:lstStyle/>
        <a:p>
          <a:r>
            <a:rPr lang="en-US" altLang="zh-CN" sz="3100" b="1" dirty="0" smtClean="0">
              <a:effectLst>
                <a:outerShdw blurRad="38100" dist="38100" dir="2700000" algn="tl">
                  <a:srgbClr val="000000">
                    <a:alpha val="43137"/>
                  </a:srgbClr>
                </a:outerShdw>
              </a:effectLst>
            </a:rPr>
            <a:t>	</a:t>
          </a:r>
          <a:r>
            <a:rPr lang="zh-CN" altLang="en-US" sz="4800" b="1" dirty="0" smtClean="0">
              <a:ln>
                <a:solidFill>
                  <a:schemeClr val="tx1"/>
                </a:solidFill>
              </a:ln>
              <a:solidFill>
                <a:sysClr val="windowText" lastClr="000000"/>
              </a:solidFill>
              <a:effectLst>
                <a:outerShdw blurRad="38100" dist="38100" dir="2700000" algn="tl">
                  <a:srgbClr val="000000">
                    <a:alpha val="43137"/>
                  </a:srgbClr>
                </a:outerShdw>
              </a:effectLst>
            </a:rPr>
            <a:t>应用</a:t>
          </a:r>
          <a:r>
            <a:rPr lang="en-US" sz="4800" b="1" dirty="0" smtClean="0">
              <a:ln>
                <a:solidFill>
                  <a:schemeClr val="tx1"/>
                </a:solidFill>
              </a:ln>
              <a:solidFill>
                <a:sysClr val="windowText" lastClr="000000"/>
              </a:solidFill>
              <a:effectLst>
                <a:outerShdw blurRad="38100" dist="38100" dir="2700000" algn="tl">
                  <a:srgbClr val="000000">
                    <a:alpha val="43137"/>
                  </a:srgbClr>
                </a:outerShdw>
              </a:effectLst>
            </a:rPr>
            <a:t> </a:t>
          </a:r>
          <a:r>
            <a:rPr lang="en-US" sz="3100" b="1" dirty="0" smtClean="0">
              <a:effectLst>
                <a:outerShdw blurRad="38100" dist="38100" dir="2700000" algn="tl">
                  <a:srgbClr val="000000">
                    <a:alpha val="43137"/>
                  </a:srgbClr>
                </a:outerShdw>
              </a:effectLst>
            </a:rPr>
            <a:t>	(Application)</a:t>
          </a:r>
          <a:endParaRPr lang="en-US" sz="3100" b="1" dirty="0">
            <a:effectLst>
              <a:outerShdw blurRad="38100" dist="38100" dir="2700000" algn="tl">
                <a:srgbClr val="000000">
                  <a:alpha val="43137"/>
                </a:srgbClr>
              </a:outerShdw>
            </a:effectLst>
          </a:endParaRPr>
        </a:p>
      </dgm:t>
    </dgm:pt>
    <dgm:pt modelId="{2F988163-0391-4AA5-8454-A97DE414BF0F}" type="parTrans" cxnId="{6D630D32-B4D7-469C-BB48-085CF0683EC6}">
      <dgm:prSet/>
      <dgm:spPr/>
      <dgm:t>
        <a:bodyPr/>
        <a:lstStyle/>
        <a:p>
          <a:endParaRPr lang="en-US"/>
        </a:p>
      </dgm:t>
    </dgm:pt>
    <dgm:pt modelId="{F8B8801A-19CD-4070-8C2E-604DF793E23E}" type="sibTrans" cxnId="{6D630D32-B4D7-469C-BB48-085CF0683EC6}">
      <dgm:prSet/>
      <dgm:spPr/>
      <dgm:t>
        <a:bodyPr/>
        <a:lstStyle/>
        <a:p>
          <a:endParaRPr lang="en-US"/>
        </a:p>
      </dgm:t>
    </dgm:pt>
    <dgm:pt modelId="{75042EFE-F72F-42C6-A05C-438820B33279}">
      <dgm:prSet phldrT="[Text]" custT="1"/>
      <dgm:spPr>
        <a:solidFill>
          <a:schemeClr val="tx2">
            <a:lumMod val="60000"/>
            <a:lumOff val="40000"/>
          </a:schemeClr>
        </a:solidFill>
      </dgm:spPr>
      <dgm:t>
        <a:bodyPr/>
        <a:lstStyle/>
        <a:p>
          <a:r>
            <a:rPr lang="zh-CN" altLang="en-US" sz="3200" b="1" dirty="0" smtClean="0">
              <a:solidFill>
                <a:schemeClr val="tx1"/>
              </a:solidFill>
              <a:effectLst>
                <a:outerShdw blurRad="38100" dist="38100" dir="2700000" algn="tl">
                  <a:srgbClr val="000000">
                    <a:alpha val="43137"/>
                  </a:srgbClr>
                </a:outerShdw>
              </a:effectLst>
            </a:rPr>
            <a:t>根据圣经的教导作出生命的改变。</a:t>
          </a:r>
          <a:endParaRPr lang="en-US" sz="3200" b="1" dirty="0">
            <a:solidFill>
              <a:schemeClr val="tx1"/>
            </a:solidFill>
            <a:effectLst>
              <a:outerShdw blurRad="38100" dist="38100" dir="2700000" algn="tl">
                <a:srgbClr val="000000">
                  <a:alpha val="43137"/>
                </a:srgbClr>
              </a:outerShdw>
            </a:effectLst>
          </a:endParaRPr>
        </a:p>
      </dgm:t>
    </dgm:pt>
    <dgm:pt modelId="{8A3491EE-71A9-47DC-B471-D4DEBEB880D5}" type="parTrans" cxnId="{011CD1DF-E73F-40EE-B8C0-7611889A42CF}">
      <dgm:prSet/>
      <dgm:spPr/>
      <dgm:t>
        <a:bodyPr/>
        <a:lstStyle/>
        <a:p>
          <a:endParaRPr lang="en-US"/>
        </a:p>
      </dgm:t>
    </dgm:pt>
    <dgm:pt modelId="{34C644AE-7C22-4728-8CCF-F1B06BBC6856}" type="sibTrans" cxnId="{011CD1DF-E73F-40EE-B8C0-7611889A42CF}">
      <dgm:prSet/>
      <dgm:spPr/>
      <dgm:t>
        <a:bodyPr/>
        <a:lstStyle/>
        <a:p>
          <a:endParaRPr lang="en-US"/>
        </a:p>
      </dgm:t>
    </dgm:pt>
    <dgm:pt modelId="{80207CFC-F3A1-4428-BAC0-1C738FC2137F}">
      <dgm:prSet phldrT="[Text]" custT="1"/>
      <dgm:spPr>
        <a:solidFill>
          <a:schemeClr val="tx2">
            <a:lumMod val="60000"/>
            <a:lumOff val="40000"/>
          </a:schemeClr>
        </a:solidFill>
      </dgm:spPr>
      <dgm:t>
        <a:bodyPr/>
        <a:lstStyle/>
        <a:p>
          <a:r>
            <a:rPr lang="en-US" sz="2000" b="1" dirty="0" smtClean="0">
              <a:effectLst>
                <a:outerShdw blurRad="38100" dist="38100" dir="2700000" algn="tl">
                  <a:srgbClr val="000000">
                    <a:alpha val="43137"/>
                  </a:srgbClr>
                </a:outerShdw>
              </a:effectLst>
            </a:rPr>
            <a:t>To make life changes based on the teachings of the Bible </a:t>
          </a:r>
          <a:endParaRPr lang="en-US" sz="2000" b="1" dirty="0">
            <a:effectLst>
              <a:outerShdw blurRad="38100" dist="38100" dir="2700000" algn="tl">
                <a:srgbClr val="000000">
                  <a:alpha val="43137"/>
                </a:srgbClr>
              </a:outerShdw>
            </a:effectLst>
          </a:endParaRPr>
        </a:p>
      </dgm:t>
    </dgm:pt>
    <dgm:pt modelId="{FAF7CB43-66F1-425E-B4CF-7D81AB4DF00D}" type="parTrans" cxnId="{26825D62-B78F-4F77-A6B7-74F871E402CB}">
      <dgm:prSet/>
      <dgm:spPr/>
      <dgm:t>
        <a:bodyPr/>
        <a:lstStyle/>
        <a:p>
          <a:endParaRPr lang="en-US"/>
        </a:p>
      </dgm:t>
    </dgm:pt>
    <dgm:pt modelId="{EF73A99E-4A82-40B4-A0FD-D2527732E56A}" type="sibTrans" cxnId="{26825D62-B78F-4F77-A6B7-74F871E402CB}">
      <dgm:prSet/>
      <dgm:spPr/>
      <dgm:t>
        <a:bodyPr/>
        <a:lstStyle/>
        <a:p>
          <a:endParaRPr lang="en-US"/>
        </a:p>
      </dgm:t>
    </dgm:pt>
    <dgm:pt modelId="{4BD3C795-C20F-4150-875B-8EBD81963FB5}">
      <dgm:prSet phldrT="[Text]" custT="1"/>
      <dgm:spPr/>
      <dgm:t>
        <a:bodyPr/>
        <a:lstStyle/>
        <a:p>
          <a:r>
            <a:rPr lang="en-US" sz="2000" b="1" dirty="0" smtClean="0">
              <a:effectLst>
                <a:outerShdw blurRad="38100" dist="38100" dir="2700000" algn="tl">
                  <a:srgbClr val="000000">
                    <a:alpha val="43137"/>
                  </a:srgbClr>
                </a:outerShdw>
              </a:effectLst>
            </a:rPr>
            <a:t>Discovering the author’s original intent of the passage</a:t>
          </a:r>
          <a:endParaRPr lang="en-US" sz="2000" b="1" dirty="0">
            <a:effectLst>
              <a:outerShdw blurRad="38100" dist="38100" dir="2700000" algn="tl">
                <a:srgbClr val="000000">
                  <a:alpha val="43137"/>
                </a:srgbClr>
              </a:outerShdw>
            </a:effectLst>
          </a:endParaRPr>
        </a:p>
      </dgm:t>
    </dgm:pt>
    <dgm:pt modelId="{2D0B22B7-F2B9-4783-A72B-BEAFE5CDBBFC}" type="parTrans" cxnId="{94FA4C40-918A-458D-B924-7CF2DB29FD6F}">
      <dgm:prSet/>
      <dgm:spPr/>
      <dgm:t>
        <a:bodyPr/>
        <a:lstStyle/>
        <a:p>
          <a:endParaRPr lang="en-US"/>
        </a:p>
      </dgm:t>
    </dgm:pt>
    <dgm:pt modelId="{196A9A49-E1EE-4563-9FDC-E46D5E72BDEF}" type="sibTrans" cxnId="{94FA4C40-918A-458D-B924-7CF2DB29FD6F}">
      <dgm:prSet/>
      <dgm:spPr/>
      <dgm:t>
        <a:bodyPr/>
        <a:lstStyle/>
        <a:p>
          <a:endParaRPr lang="en-US"/>
        </a:p>
      </dgm:t>
    </dgm:pt>
    <dgm:pt modelId="{F637EE6E-E8AA-487F-8906-8963D6523F3A}">
      <dgm:prSet phldrT="[Text]" custT="1"/>
      <dgm:spPr/>
      <dgm:t>
        <a:bodyPr/>
        <a:lstStyle/>
        <a:p>
          <a:r>
            <a:rPr lang="en-US" sz="2000" b="1" dirty="0" smtClean="0">
              <a:effectLst>
                <a:outerShdw blurRad="38100" dist="38100" dir="2700000" algn="tl">
                  <a:srgbClr val="000000">
                    <a:alpha val="43137"/>
                  </a:srgbClr>
                </a:outerShdw>
              </a:effectLst>
            </a:rPr>
            <a:t>Observe and list the facts of the passage</a:t>
          </a:r>
          <a:endParaRPr lang="en-US" sz="2000" b="1" dirty="0">
            <a:effectLst>
              <a:outerShdw blurRad="38100" dist="38100" dir="2700000" algn="tl">
                <a:srgbClr val="000000">
                  <a:alpha val="43137"/>
                </a:srgbClr>
              </a:outerShdw>
            </a:effectLst>
          </a:endParaRPr>
        </a:p>
      </dgm:t>
    </dgm:pt>
    <dgm:pt modelId="{92F1009D-EE01-41CE-B5A0-D082C06F41E2}">
      <dgm:prSet phldrT="[Text]" custT="1"/>
      <dgm:spPr/>
      <dgm:t>
        <a:bodyPr/>
        <a:lstStyle/>
        <a:p>
          <a:r>
            <a:rPr lang="zh-CN" altLang="en-US" sz="3600" b="1" dirty="0" smtClean="0">
              <a:solidFill>
                <a:schemeClr val="tx1"/>
              </a:solidFill>
              <a:effectLst>
                <a:outerShdw blurRad="38100" dist="38100" dir="2700000" algn="tl">
                  <a:srgbClr val="000000">
                    <a:alpha val="43137"/>
                  </a:srgbClr>
                </a:outerShdw>
              </a:effectLst>
            </a:rPr>
            <a:t>观察和列出段落的所有事实。</a:t>
          </a:r>
          <a:endParaRPr lang="en-US" sz="3600" b="1" dirty="0">
            <a:solidFill>
              <a:schemeClr val="tx1"/>
            </a:solidFill>
            <a:effectLst>
              <a:outerShdw blurRad="38100" dist="38100" dir="2700000" algn="tl">
                <a:srgbClr val="000000">
                  <a:alpha val="43137"/>
                </a:srgbClr>
              </a:outerShdw>
            </a:effectLst>
          </a:endParaRPr>
        </a:p>
      </dgm:t>
    </dgm:pt>
    <dgm:pt modelId="{D68BA133-D844-4844-B7F2-1F598A7E24ED}">
      <dgm:prSet phldrT="[Text]" custT="1"/>
      <dgm:spPr/>
      <dgm:t>
        <a:bodyPr/>
        <a:lstStyle/>
        <a:p>
          <a:r>
            <a:rPr lang="en-US" altLang="zh-CN" sz="3600" b="1" dirty="0" smtClean="0">
              <a:effectLst>
                <a:outerShdw blurRad="38100" dist="38100" dir="2700000" algn="tl">
                  <a:srgbClr val="000000">
                    <a:alpha val="43137"/>
                  </a:srgbClr>
                </a:outerShdw>
              </a:effectLst>
            </a:rPr>
            <a:t>	</a:t>
          </a:r>
          <a:r>
            <a:rPr lang="zh-CN" altLang="en-US" sz="4400" b="1" dirty="0" smtClean="0">
              <a:ln>
                <a:solidFill>
                  <a:schemeClr val="tx1"/>
                </a:solidFill>
              </a:ln>
              <a:solidFill>
                <a:sysClr val="windowText" lastClr="000000"/>
              </a:solidFill>
              <a:effectLst>
                <a:outerShdw blurRad="38100" dist="38100" dir="2700000" algn="tl">
                  <a:srgbClr val="000000">
                    <a:alpha val="43137"/>
                  </a:srgbClr>
                </a:outerShdw>
              </a:effectLst>
            </a:rPr>
            <a:t>观察</a:t>
          </a:r>
          <a:r>
            <a:rPr lang="en-US" sz="4400" b="1" dirty="0" smtClean="0">
              <a:ln>
                <a:solidFill>
                  <a:schemeClr val="tx1"/>
                </a:solidFill>
              </a:ln>
              <a:solidFill>
                <a:sysClr val="windowText" lastClr="000000"/>
              </a:solidFill>
              <a:effectLst>
                <a:outerShdw blurRad="38100" dist="38100" dir="2700000" algn="tl">
                  <a:srgbClr val="000000">
                    <a:alpha val="43137"/>
                  </a:srgbClr>
                </a:outerShdw>
              </a:effectLst>
            </a:rPr>
            <a:t> </a:t>
          </a:r>
          <a:r>
            <a:rPr lang="en-US" sz="3600" b="1" dirty="0" smtClean="0">
              <a:effectLst>
                <a:outerShdw blurRad="38100" dist="38100" dir="2700000" algn="tl">
                  <a:srgbClr val="000000">
                    <a:alpha val="43137"/>
                  </a:srgbClr>
                </a:outerShdw>
              </a:effectLst>
            </a:rPr>
            <a:t>	(Observation)</a:t>
          </a:r>
          <a:endParaRPr lang="en-US" sz="3600" b="1" dirty="0">
            <a:effectLst>
              <a:outerShdw blurRad="38100" dist="38100" dir="2700000" algn="tl">
                <a:srgbClr val="000000">
                  <a:alpha val="43137"/>
                </a:srgbClr>
              </a:outerShdw>
            </a:effectLst>
          </a:endParaRPr>
        </a:p>
      </dgm:t>
    </dgm:pt>
    <dgm:pt modelId="{395B47FB-3960-4DE1-BAB5-2F67755D5651}" type="sibTrans" cxnId="{953EB9FB-4CB4-415C-9FC8-F0CFC4CAFB27}">
      <dgm:prSet/>
      <dgm:spPr/>
      <dgm:t>
        <a:bodyPr/>
        <a:lstStyle/>
        <a:p>
          <a:endParaRPr lang="en-US"/>
        </a:p>
      </dgm:t>
    </dgm:pt>
    <dgm:pt modelId="{07588C86-E498-4AF8-A143-1A8C19798528}" type="parTrans" cxnId="{953EB9FB-4CB4-415C-9FC8-F0CFC4CAFB27}">
      <dgm:prSet/>
      <dgm:spPr/>
      <dgm:t>
        <a:bodyPr/>
        <a:lstStyle/>
        <a:p>
          <a:endParaRPr lang="en-US"/>
        </a:p>
      </dgm:t>
    </dgm:pt>
    <dgm:pt modelId="{2D712C02-A916-4856-9D28-620F034357F7}" type="sibTrans" cxnId="{C0534F83-9BF8-480D-953A-1062111EBB03}">
      <dgm:prSet/>
      <dgm:spPr/>
      <dgm:t>
        <a:bodyPr/>
        <a:lstStyle/>
        <a:p>
          <a:endParaRPr lang="en-US"/>
        </a:p>
      </dgm:t>
    </dgm:pt>
    <dgm:pt modelId="{FC46A3AD-6428-4DF4-8FD8-14B46A3D9C7B}" type="parTrans" cxnId="{C0534F83-9BF8-480D-953A-1062111EBB03}">
      <dgm:prSet/>
      <dgm:spPr/>
      <dgm:t>
        <a:bodyPr/>
        <a:lstStyle/>
        <a:p>
          <a:endParaRPr lang="en-US"/>
        </a:p>
      </dgm:t>
    </dgm:pt>
    <dgm:pt modelId="{A3069952-C925-448E-899D-F623C678BFF6}" type="sibTrans" cxnId="{D3C7B589-7C34-4136-B838-F68693FE520F}">
      <dgm:prSet/>
      <dgm:spPr/>
      <dgm:t>
        <a:bodyPr/>
        <a:lstStyle/>
        <a:p>
          <a:endParaRPr lang="en-US"/>
        </a:p>
      </dgm:t>
    </dgm:pt>
    <dgm:pt modelId="{D6BF4A03-05DA-4B74-AD7D-3F40A2C3DB5C}" type="parTrans" cxnId="{D3C7B589-7C34-4136-B838-F68693FE520F}">
      <dgm:prSet/>
      <dgm:spPr/>
      <dgm:t>
        <a:bodyPr/>
        <a:lstStyle/>
        <a:p>
          <a:endParaRPr lang="en-US"/>
        </a:p>
      </dgm:t>
    </dgm:pt>
    <dgm:pt modelId="{C876F7AA-C368-4925-BE89-608F3152BD12}" type="pres">
      <dgm:prSet presAssocID="{3F184EA0-9F3B-44B1-A591-0A2B43E4A25E}" presName="linear" presStyleCnt="0">
        <dgm:presLayoutVars>
          <dgm:dir/>
          <dgm:resizeHandles val="exact"/>
        </dgm:presLayoutVars>
      </dgm:prSet>
      <dgm:spPr/>
      <dgm:t>
        <a:bodyPr/>
        <a:lstStyle/>
        <a:p>
          <a:endParaRPr lang="en-US"/>
        </a:p>
      </dgm:t>
    </dgm:pt>
    <dgm:pt modelId="{0549C329-FF2C-4112-8B1A-02EF04517628}" type="pres">
      <dgm:prSet presAssocID="{D68BA133-D844-4844-B7F2-1F598A7E24ED}" presName="comp" presStyleCnt="0"/>
      <dgm:spPr/>
    </dgm:pt>
    <dgm:pt modelId="{0D6E52E7-144C-4602-93CA-6778E9A7CA86}" type="pres">
      <dgm:prSet presAssocID="{D68BA133-D844-4844-B7F2-1F598A7E24ED}" presName="box" presStyleLbl="node1" presStyleIdx="0" presStyleCnt="3"/>
      <dgm:spPr/>
      <dgm:t>
        <a:bodyPr/>
        <a:lstStyle/>
        <a:p>
          <a:endParaRPr lang="en-US"/>
        </a:p>
      </dgm:t>
    </dgm:pt>
    <dgm:pt modelId="{B1C647A8-3421-4EDB-B040-5FCF96411199}" type="pres">
      <dgm:prSet presAssocID="{D68BA133-D844-4844-B7F2-1F598A7E24ED}" presName="img" presStyleLbl="fgImgPlace1" presStyleIdx="0" presStyleCnt="3">
        <dgm:style>
          <a:lnRef idx="2">
            <a:schemeClr val="accent3"/>
          </a:lnRef>
          <a:fillRef idx="1">
            <a:schemeClr val="lt1"/>
          </a:fillRef>
          <a:effectRef idx="0">
            <a:schemeClr val="accent3"/>
          </a:effectRef>
          <a:fontRef idx="minor">
            <a:schemeClr val="dk1"/>
          </a:fontRef>
        </dgm:style>
      </dgm:prSet>
      <dgm:spPr/>
    </dgm:pt>
    <dgm:pt modelId="{31C157D6-6A20-4C30-84C3-1A0A2851FFA4}" type="pres">
      <dgm:prSet presAssocID="{D68BA133-D844-4844-B7F2-1F598A7E24ED}" presName="text" presStyleLbl="node1" presStyleIdx="0" presStyleCnt="3">
        <dgm:presLayoutVars>
          <dgm:bulletEnabled val="1"/>
        </dgm:presLayoutVars>
      </dgm:prSet>
      <dgm:spPr/>
      <dgm:t>
        <a:bodyPr/>
        <a:lstStyle/>
        <a:p>
          <a:endParaRPr lang="en-US"/>
        </a:p>
      </dgm:t>
    </dgm:pt>
    <dgm:pt modelId="{E84B9394-A9F0-4883-B261-46DE4C248314}" type="pres">
      <dgm:prSet presAssocID="{395B47FB-3960-4DE1-BAB5-2F67755D5651}" presName="spacer" presStyleCnt="0"/>
      <dgm:spPr/>
    </dgm:pt>
    <dgm:pt modelId="{7A3D8F82-91CE-4FCB-B0D6-33DFAB5DCD1C}" type="pres">
      <dgm:prSet presAssocID="{FAA8387F-E2DE-4713-A958-4A487E6291C6}" presName="comp" presStyleCnt="0"/>
      <dgm:spPr/>
    </dgm:pt>
    <dgm:pt modelId="{ABDE4E3B-7DD8-4129-8C0C-590CC411F009}" type="pres">
      <dgm:prSet presAssocID="{FAA8387F-E2DE-4713-A958-4A487E6291C6}" presName="box" presStyleLbl="node1" presStyleIdx="1" presStyleCnt="3" custLinFactNeighborY="-2941"/>
      <dgm:spPr/>
      <dgm:t>
        <a:bodyPr/>
        <a:lstStyle/>
        <a:p>
          <a:endParaRPr lang="en-US"/>
        </a:p>
      </dgm:t>
    </dgm:pt>
    <dgm:pt modelId="{1D7CA628-4C2F-49F3-90EA-5682E54F38FA}" type="pres">
      <dgm:prSet presAssocID="{FAA8387F-E2DE-4713-A958-4A487E6291C6}" presName="img" presStyleLbl="fgImgPlace1" presStyleIdx="1" presStyleCnt="3"/>
      <dgm:spPr/>
    </dgm:pt>
    <dgm:pt modelId="{FF448C12-759F-4DDF-90AC-7D1D8B8E043C}" type="pres">
      <dgm:prSet presAssocID="{FAA8387F-E2DE-4713-A958-4A487E6291C6}" presName="text" presStyleLbl="node1" presStyleIdx="1" presStyleCnt="3">
        <dgm:presLayoutVars>
          <dgm:bulletEnabled val="1"/>
        </dgm:presLayoutVars>
      </dgm:prSet>
      <dgm:spPr/>
      <dgm:t>
        <a:bodyPr/>
        <a:lstStyle/>
        <a:p>
          <a:endParaRPr lang="en-US"/>
        </a:p>
      </dgm:t>
    </dgm:pt>
    <dgm:pt modelId="{8BD9A0B9-50C7-4BB0-9CCB-2C62231883D8}" type="pres">
      <dgm:prSet presAssocID="{9C40F2B1-7832-4BE2-9D2D-C533CDD6E6B6}" presName="spacer" presStyleCnt="0"/>
      <dgm:spPr/>
    </dgm:pt>
    <dgm:pt modelId="{D271FAE5-5901-48BF-BE4F-7F671BFD7DBF}" type="pres">
      <dgm:prSet presAssocID="{3949E327-F03E-42CC-A1C8-9BDFC389FF19}" presName="comp" presStyleCnt="0"/>
      <dgm:spPr/>
    </dgm:pt>
    <dgm:pt modelId="{FD03E977-A576-466F-8857-D3B4ED883A26}" type="pres">
      <dgm:prSet presAssocID="{3949E327-F03E-42CC-A1C8-9BDFC389FF19}" presName="box" presStyleLbl="node1" presStyleIdx="2" presStyleCnt="3" custLinFactNeighborY="-6045"/>
      <dgm:spPr/>
      <dgm:t>
        <a:bodyPr/>
        <a:lstStyle/>
        <a:p>
          <a:endParaRPr lang="en-US"/>
        </a:p>
      </dgm:t>
    </dgm:pt>
    <dgm:pt modelId="{A2A393F3-371B-4367-A0F7-0245C488BF0F}" type="pres">
      <dgm:prSet presAssocID="{3949E327-F03E-42CC-A1C8-9BDFC389FF19}" presName="img" presStyleLbl="fgImgPlace1" presStyleIdx="2" presStyleCnt="3"/>
      <dgm:spPr/>
      <dgm:t>
        <a:bodyPr/>
        <a:lstStyle/>
        <a:p>
          <a:endParaRPr lang="en-US"/>
        </a:p>
      </dgm:t>
    </dgm:pt>
    <dgm:pt modelId="{27D842CE-66A7-4B5E-B377-E16C24D9A032}" type="pres">
      <dgm:prSet presAssocID="{3949E327-F03E-42CC-A1C8-9BDFC389FF19}" presName="text" presStyleLbl="node1" presStyleIdx="2" presStyleCnt="3">
        <dgm:presLayoutVars>
          <dgm:bulletEnabled val="1"/>
        </dgm:presLayoutVars>
      </dgm:prSet>
      <dgm:spPr/>
      <dgm:t>
        <a:bodyPr/>
        <a:lstStyle/>
        <a:p>
          <a:endParaRPr lang="en-US"/>
        </a:p>
      </dgm:t>
    </dgm:pt>
  </dgm:ptLst>
  <dgm:cxnLst>
    <dgm:cxn modelId="{D3C7B589-7C34-4136-B838-F68693FE520F}" srcId="{D68BA133-D844-4844-B7F2-1F598A7E24ED}" destId="{92F1009D-EE01-41CE-B5A0-D082C06F41E2}" srcOrd="0" destOrd="0" parTransId="{D6BF4A03-05DA-4B74-AD7D-3F40A2C3DB5C}" sibTransId="{A3069952-C925-448E-899D-F623C678BFF6}"/>
    <dgm:cxn modelId="{F186FAA6-31B6-4186-BFC8-FC00FD563BF9}" type="presOf" srcId="{D68BA133-D844-4844-B7F2-1F598A7E24ED}" destId="{0D6E52E7-144C-4602-93CA-6778E9A7CA86}" srcOrd="0" destOrd="0" presId="urn:microsoft.com/office/officeart/2005/8/layout/vList4"/>
    <dgm:cxn modelId="{411C3612-983A-4245-B888-04690F5F24E9}" type="presOf" srcId="{4BD3C795-C20F-4150-875B-8EBD81963FB5}" destId="{ABDE4E3B-7DD8-4129-8C0C-590CC411F009}" srcOrd="0" destOrd="2" presId="urn:microsoft.com/office/officeart/2005/8/layout/vList4"/>
    <dgm:cxn modelId="{09D39C12-6F63-4531-94D0-A4CB6CD91A04}" type="presOf" srcId="{3949E327-F03E-42CC-A1C8-9BDFC389FF19}" destId="{27D842CE-66A7-4B5E-B377-E16C24D9A032}" srcOrd="1" destOrd="0" presId="urn:microsoft.com/office/officeart/2005/8/layout/vList4"/>
    <dgm:cxn modelId="{011CD1DF-E73F-40EE-B8C0-7611889A42CF}" srcId="{3949E327-F03E-42CC-A1C8-9BDFC389FF19}" destId="{75042EFE-F72F-42C6-A05C-438820B33279}" srcOrd="0" destOrd="0" parTransId="{8A3491EE-71A9-47DC-B471-D4DEBEB880D5}" sibTransId="{34C644AE-7C22-4728-8CCF-F1B06BBC6856}"/>
    <dgm:cxn modelId="{44BCF540-69A9-47F1-9A7E-94CB93D5685A}" type="presOf" srcId="{D68BA133-D844-4844-B7F2-1F598A7E24ED}" destId="{31C157D6-6A20-4C30-84C3-1A0A2851FFA4}" srcOrd="1" destOrd="0" presId="urn:microsoft.com/office/officeart/2005/8/layout/vList4"/>
    <dgm:cxn modelId="{8D5291C6-A06A-4254-BA2E-7D2E86D8149D}" type="presOf" srcId="{80207CFC-F3A1-4428-BAC0-1C738FC2137F}" destId="{FD03E977-A576-466F-8857-D3B4ED883A26}" srcOrd="0" destOrd="2" presId="urn:microsoft.com/office/officeart/2005/8/layout/vList4"/>
    <dgm:cxn modelId="{26825D62-B78F-4F77-A6B7-74F871E402CB}" srcId="{3949E327-F03E-42CC-A1C8-9BDFC389FF19}" destId="{80207CFC-F3A1-4428-BAC0-1C738FC2137F}" srcOrd="1" destOrd="0" parTransId="{FAF7CB43-66F1-425E-B4CF-7D81AB4DF00D}" sibTransId="{EF73A99E-4A82-40B4-A0FD-D2527732E56A}"/>
    <dgm:cxn modelId="{6D630D32-B4D7-469C-BB48-085CF0683EC6}" srcId="{3F184EA0-9F3B-44B1-A591-0A2B43E4A25E}" destId="{3949E327-F03E-42CC-A1C8-9BDFC389FF19}" srcOrd="2" destOrd="0" parTransId="{2F988163-0391-4AA5-8454-A97DE414BF0F}" sibTransId="{F8B8801A-19CD-4070-8C2E-604DF793E23E}"/>
    <dgm:cxn modelId="{54A02503-D46A-4B84-B4F0-CD0CC5C5BEB2}" type="presOf" srcId="{FAA8387F-E2DE-4713-A958-4A487E6291C6}" destId="{ABDE4E3B-7DD8-4129-8C0C-590CC411F009}" srcOrd="0" destOrd="0" presId="urn:microsoft.com/office/officeart/2005/8/layout/vList4"/>
    <dgm:cxn modelId="{BFA388DA-4937-40BF-9E6B-85B67C593853}" type="presOf" srcId="{F637EE6E-E8AA-487F-8906-8963D6523F3A}" destId="{0D6E52E7-144C-4602-93CA-6778E9A7CA86}" srcOrd="0" destOrd="2" presId="urn:microsoft.com/office/officeart/2005/8/layout/vList4"/>
    <dgm:cxn modelId="{18ECA4C8-1A3D-41AE-985B-361EF0A51EA6}" type="presOf" srcId="{F637EE6E-E8AA-487F-8906-8963D6523F3A}" destId="{31C157D6-6A20-4C30-84C3-1A0A2851FFA4}" srcOrd="1" destOrd="2" presId="urn:microsoft.com/office/officeart/2005/8/layout/vList4"/>
    <dgm:cxn modelId="{825FCDD5-B133-4DB1-8EF0-2C91CCB3E980}" type="presOf" srcId="{3F184EA0-9F3B-44B1-A591-0A2B43E4A25E}" destId="{C876F7AA-C368-4925-BE89-608F3152BD12}" srcOrd="0" destOrd="0" presId="urn:microsoft.com/office/officeart/2005/8/layout/vList4"/>
    <dgm:cxn modelId="{FB0F099D-9007-4EA7-9358-10C1487D63C0}" type="presOf" srcId="{92F1009D-EE01-41CE-B5A0-D082C06F41E2}" destId="{31C157D6-6A20-4C30-84C3-1A0A2851FFA4}" srcOrd="1" destOrd="1" presId="urn:microsoft.com/office/officeart/2005/8/layout/vList4"/>
    <dgm:cxn modelId="{BAFCAED4-DFE7-46F4-B63A-2799B0ED4698}" type="presOf" srcId="{75042EFE-F72F-42C6-A05C-438820B33279}" destId="{27D842CE-66A7-4B5E-B377-E16C24D9A032}" srcOrd="1" destOrd="1" presId="urn:microsoft.com/office/officeart/2005/8/layout/vList4"/>
    <dgm:cxn modelId="{94FA4C40-918A-458D-B924-7CF2DB29FD6F}" srcId="{FAA8387F-E2DE-4713-A958-4A487E6291C6}" destId="{4BD3C795-C20F-4150-875B-8EBD81963FB5}" srcOrd="1" destOrd="0" parTransId="{2D0B22B7-F2B9-4783-A72B-BEAFE5CDBBFC}" sibTransId="{196A9A49-E1EE-4563-9FDC-E46D5E72BDEF}"/>
    <dgm:cxn modelId="{20C1959A-781D-4262-ACDF-702B3903B051}" type="presOf" srcId="{75042EFE-F72F-42C6-A05C-438820B33279}" destId="{FD03E977-A576-466F-8857-D3B4ED883A26}" srcOrd="0" destOrd="1" presId="urn:microsoft.com/office/officeart/2005/8/layout/vList4"/>
    <dgm:cxn modelId="{67117436-C331-4543-A21C-327A2B1578AA}" type="presOf" srcId="{4BD3C795-C20F-4150-875B-8EBD81963FB5}" destId="{FF448C12-759F-4DDF-90AC-7D1D8B8E043C}" srcOrd="1" destOrd="2" presId="urn:microsoft.com/office/officeart/2005/8/layout/vList4"/>
    <dgm:cxn modelId="{C0534F83-9BF8-480D-953A-1062111EBB03}" srcId="{D68BA133-D844-4844-B7F2-1F598A7E24ED}" destId="{F637EE6E-E8AA-487F-8906-8963D6523F3A}" srcOrd="1" destOrd="0" parTransId="{FC46A3AD-6428-4DF4-8FD8-14B46A3D9C7B}" sibTransId="{2D712C02-A916-4856-9D28-620F034357F7}"/>
    <dgm:cxn modelId="{953EB9FB-4CB4-415C-9FC8-F0CFC4CAFB27}" srcId="{3F184EA0-9F3B-44B1-A591-0A2B43E4A25E}" destId="{D68BA133-D844-4844-B7F2-1F598A7E24ED}" srcOrd="0" destOrd="0" parTransId="{07588C86-E498-4AF8-A143-1A8C19798528}" sibTransId="{395B47FB-3960-4DE1-BAB5-2F67755D5651}"/>
    <dgm:cxn modelId="{3DB5C478-A43B-4B7A-BDB5-12A6F993F4C6}" type="presOf" srcId="{FAA8387F-E2DE-4713-A958-4A487E6291C6}" destId="{FF448C12-759F-4DDF-90AC-7D1D8B8E043C}" srcOrd="1" destOrd="0" presId="urn:microsoft.com/office/officeart/2005/8/layout/vList4"/>
    <dgm:cxn modelId="{7A5EAD57-7A45-40DA-9EAD-D67475EB96FB}" type="presOf" srcId="{F656BE53-B100-4029-9B21-0AEBA42C3134}" destId="{FF448C12-759F-4DDF-90AC-7D1D8B8E043C}" srcOrd="1" destOrd="1" presId="urn:microsoft.com/office/officeart/2005/8/layout/vList4"/>
    <dgm:cxn modelId="{8B6FFCC7-243F-4F51-9AAA-31C53EC30AC6}" type="presOf" srcId="{80207CFC-F3A1-4428-BAC0-1C738FC2137F}" destId="{27D842CE-66A7-4B5E-B377-E16C24D9A032}" srcOrd="1" destOrd="2" presId="urn:microsoft.com/office/officeart/2005/8/layout/vList4"/>
    <dgm:cxn modelId="{33FD34D9-1661-473A-9F67-85D597EC98F8}" srcId="{3F184EA0-9F3B-44B1-A591-0A2B43E4A25E}" destId="{FAA8387F-E2DE-4713-A958-4A487E6291C6}" srcOrd="1" destOrd="0" parTransId="{5D683B3C-07EF-402C-B6EF-58D52CC26C24}" sibTransId="{9C40F2B1-7832-4BE2-9D2D-C533CDD6E6B6}"/>
    <dgm:cxn modelId="{6CCF0913-3963-4AF1-B787-AA86AE565807}" srcId="{FAA8387F-E2DE-4713-A958-4A487E6291C6}" destId="{F656BE53-B100-4029-9B21-0AEBA42C3134}" srcOrd="0" destOrd="0" parTransId="{6B208C83-34DE-4685-BAC1-5E94D99D2E64}" sibTransId="{BB8956EB-9956-4F6B-BAB9-C733FFEBAFA8}"/>
    <dgm:cxn modelId="{5FAE8F14-ECFA-4D9E-8BCA-E749AA770B67}" type="presOf" srcId="{92F1009D-EE01-41CE-B5A0-D082C06F41E2}" destId="{0D6E52E7-144C-4602-93CA-6778E9A7CA86}" srcOrd="0" destOrd="1" presId="urn:microsoft.com/office/officeart/2005/8/layout/vList4"/>
    <dgm:cxn modelId="{AF831F8C-6987-413F-8272-D91BD82252DA}" type="presOf" srcId="{F656BE53-B100-4029-9B21-0AEBA42C3134}" destId="{ABDE4E3B-7DD8-4129-8C0C-590CC411F009}" srcOrd="0" destOrd="1" presId="urn:microsoft.com/office/officeart/2005/8/layout/vList4"/>
    <dgm:cxn modelId="{34281057-329C-4CF3-A363-02576B1F88B1}" type="presOf" srcId="{3949E327-F03E-42CC-A1C8-9BDFC389FF19}" destId="{FD03E977-A576-466F-8857-D3B4ED883A26}" srcOrd="0" destOrd="0" presId="urn:microsoft.com/office/officeart/2005/8/layout/vList4"/>
    <dgm:cxn modelId="{38148D3F-FB44-4831-A1CE-3F481CECA3CD}" type="presParOf" srcId="{C876F7AA-C368-4925-BE89-608F3152BD12}" destId="{0549C329-FF2C-4112-8B1A-02EF04517628}" srcOrd="0" destOrd="0" presId="urn:microsoft.com/office/officeart/2005/8/layout/vList4"/>
    <dgm:cxn modelId="{D20CDEE2-3BF5-4C5B-8EF1-A3DEDD6C3A8D}" type="presParOf" srcId="{0549C329-FF2C-4112-8B1A-02EF04517628}" destId="{0D6E52E7-144C-4602-93CA-6778E9A7CA86}" srcOrd="0" destOrd="0" presId="urn:microsoft.com/office/officeart/2005/8/layout/vList4"/>
    <dgm:cxn modelId="{E0773417-5485-4B0E-A425-3FC20295B962}" type="presParOf" srcId="{0549C329-FF2C-4112-8B1A-02EF04517628}" destId="{B1C647A8-3421-4EDB-B040-5FCF96411199}" srcOrd="1" destOrd="0" presId="urn:microsoft.com/office/officeart/2005/8/layout/vList4"/>
    <dgm:cxn modelId="{5FF92337-254D-473A-85BF-2A9400FA3D96}" type="presParOf" srcId="{0549C329-FF2C-4112-8B1A-02EF04517628}" destId="{31C157D6-6A20-4C30-84C3-1A0A2851FFA4}" srcOrd="2" destOrd="0" presId="urn:microsoft.com/office/officeart/2005/8/layout/vList4"/>
    <dgm:cxn modelId="{EE8303C2-3CEF-4CA3-BEC4-45532617C9BF}" type="presParOf" srcId="{C876F7AA-C368-4925-BE89-608F3152BD12}" destId="{E84B9394-A9F0-4883-B261-46DE4C248314}" srcOrd="1" destOrd="0" presId="urn:microsoft.com/office/officeart/2005/8/layout/vList4"/>
    <dgm:cxn modelId="{C265D84D-26A9-4B5C-8456-6979693EFEFF}" type="presParOf" srcId="{C876F7AA-C368-4925-BE89-608F3152BD12}" destId="{7A3D8F82-91CE-4FCB-B0D6-33DFAB5DCD1C}" srcOrd="2" destOrd="0" presId="urn:microsoft.com/office/officeart/2005/8/layout/vList4"/>
    <dgm:cxn modelId="{C4F72B8D-6269-4210-8831-3AF3517953B2}" type="presParOf" srcId="{7A3D8F82-91CE-4FCB-B0D6-33DFAB5DCD1C}" destId="{ABDE4E3B-7DD8-4129-8C0C-590CC411F009}" srcOrd="0" destOrd="0" presId="urn:microsoft.com/office/officeart/2005/8/layout/vList4"/>
    <dgm:cxn modelId="{5F4B3EC1-F78E-4994-81D6-96055BDC89C7}" type="presParOf" srcId="{7A3D8F82-91CE-4FCB-B0D6-33DFAB5DCD1C}" destId="{1D7CA628-4C2F-49F3-90EA-5682E54F38FA}" srcOrd="1" destOrd="0" presId="urn:microsoft.com/office/officeart/2005/8/layout/vList4"/>
    <dgm:cxn modelId="{29C02147-9F3C-4CBF-AC49-37FD27F590BD}" type="presParOf" srcId="{7A3D8F82-91CE-4FCB-B0D6-33DFAB5DCD1C}" destId="{FF448C12-759F-4DDF-90AC-7D1D8B8E043C}" srcOrd="2" destOrd="0" presId="urn:microsoft.com/office/officeart/2005/8/layout/vList4"/>
    <dgm:cxn modelId="{EE7C8BA7-F12C-43E8-B34D-3D066FA7B8AC}" type="presParOf" srcId="{C876F7AA-C368-4925-BE89-608F3152BD12}" destId="{8BD9A0B9-50C7-4BB0-9CCB-2C62231883D8}" srcOrd="3" destOrd="0" presId="urn:microsoft.com/office/officeart/2005/8/layout/vList4"/>
    <dgm:cxn modelId="{BAAC3909-B45E-4AD8-B76D-52E183BA30CE}" type="presParOf" srcId="{C876F7AA-C368-4925-BE89-608F3152BD12}" destId="{D271FAE5-5901-48BF-BE4F-7F671BFD7DBF}" srcOrd="4" destOrd="0" presId="urn:microsoft.com/office/officeart/2005/8/layout/vList4"/>
    <dgm:cxn modelId="{E6EB36D0-EF28-488A-93A6-23B3F4383146}" type="presParOf" srcId="{D271FAE5-5901-48BF-BE4F-7F671BFD7DBF}" destId="{FD03E977-A576-466F-8857-D3B4ED883A26}" srcOrd="0" destOrd="0" presId="urn:microsoft.com/office/officeart/2005/8/layout/vList4"/>
    <dgm:cxn modelId="{7C7C7472-D4C0-4E16-AF48-1CB17A6D8028}" type="presParOf" srcId="{D271FAE5-5901-48BF-BE4F-7F671BFD7DBF}" destId="{A2A393F3-371B-4367-A0F7-0245C488BF0F}" srcOrd="1" destOrd="0" presId="urn:microsoft.com/office/officeart/2005/8/layout/vList4"/>
    <dgm:cxn modelId="{1B293911-1CD1-47E5-82AF-675DA787ACC5}" type="presParOf" srcId="{D271FAE5-5901-48BF-BE4F-7F671BFD7DBF}" destId="{27D842CE-66A7-4B5E-B377-E16C24D9A032}" srcOrd="2" destOrd="0" presId="urn:microsoft.com/office/officeart/2005/8/layout/vList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F947EC0-88BE-47DC-BA22-E0D8DB7BCB6D}">
      <dsp:nvSpPr>
        <dsp:cNvPr id="0" name=""/>
        <dsp:cNvSpPr/>
      </dsp:nvSpPr>
      <dsp:spPr>
        <a:xfrm>
          <a:off x="3006" y="0"/>
          <a:ext cx="2884289" cy="2514599"/>
        </a:xfrm>
        <a:prstGeom prst="roundRect">
          <a:avLst>
            <a:gd name="adj" fmla="val 5000"/>
          </a:avLst>
        </a:prstGeom>
        <a:solidFill>
          <a:srgbClr val="7030A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113157" rIns="146685" bIns="0" numCol="1" spcCol="1270" anchor="t" anchorCtr="0">
          <a:noAutofit/>
        </a:bodyPr>
        <a:lstStyle/>
        <a:p>
          <a:pPr lvl="0" algn="r" defTabSz="1466850">
            <a:lnSpc>
              <a:spcPct val="90000"/>
            </a:lnSpc>
            <a:spcBef>
              <a:spcPct val="0"/>
            </a:spcBef>
            <a:spcAft>
              <a:spcPct val="35000"/>
            </a:spcAft>
          </a:pPr>
          <a:endParaRPr lang="en-US" sz="3300" kern="1200" dirty="0"/>
        </a:p>
      </dsp:txBody>
      <dsp:txXfrm rot="16200000">
        <a:off x="-739550" y="742557"/>
        <a:ext cx="2061972" cy="576857"/>
      </dsp:txXfrm>
    </dsp:sp>
    <dsp:sp modelId="{B7D9E743-262E-4E40-8B17-B13EE8828BF1}">
      <dsp:nvSpPr>
        <dsp:cNvPr id="0" name=""/>
        <dsp:cNvSpPr/>
      </dsp:nvSpPr>
      <dsp:spPr>
        <a:xfrm>
          <a:off x="579864" y="0"/>
          <a:ext cx="2148795" cy="2514599"/>
        </a:xfrm>
        <a:prstGeom prst="rect">
          <a:avLst/>
        </a:prstGeom>
        <a:noFill/>
        <a:ln>
          <a:noFill/>
        </a:ln>
        <a:effectLst>
          <a:outerShdw blurRad="40000" dist="23000" dir="5400000" rotWithShape="0">
            <a:srgbClr val="000000">
              <a:alpha val="35000"/>
            </a:srgbClr>
          </a:outerShdw>
        </a:effectLst>
        <a:scene3d>
          <a:camera prst="orthographicFront"/>
          <a:lightRig rig="flat" dir="t"/>
        </a:scene3d>
        <a:sp3d/>
      </dsp:spPr>
      <dsp:style>
        <a:lnRef idx="0">
          <a:scrgbClr r="0" g="0" b="0"/>
        </a:lnRef>
        <a:fillRef idx="3">
          <a:scrgbClr r="0" g="0" b="0"/>
        </a:fillRef>
        <a:effectRef idx="2">
          <a:scrgbClr r="0" g="0" b="0"/>
        </a:effectRef>
        <a:fontRef idx="minor">
          <a:schemeClr val="lt1"/>
        </a:fontRef>
      </dsp:style>
      <dsp:txBody>
        <a:bodyPr spcFirstLastPara="0" vert="horz" wrap="square" lIns="0" tIns="185166" rIns="0" bIns="0" numCol="1" spcCol="1270" anchor="t" anchorCtr="0">
          <a:noAutofit/>
        </a:bodyPr>
        <a:lstStyle/>
        <a:p>
          <a:pPr lvl="0" algn="ctr" defTabSz="2400300">
            <a:lnSpc>
              <a:spcPct val="90000"/>
            </a:lnSpc>
            <a:spcBef>
              <a:spcPct val="0"/>
            </a:spcBef>
            <a:spcAft>
              <a:spcPct val="35000"/>
            </a:spcAft>
          </a:pPr>
          <a:r>
            <a:rPr lang="zh-CN" altLang="en-US" sz="5400" b="1" kern="1200" dirty="0" smtClean="0">
              <a:ln>
                <a:solidFill>
                  <a:schemeClr val="tx1"/>
                </a:solidFill>
              </a:ln>
              <a:solidFill>
                <a:srgbClr val="FFFF00"/>
              </a:solidFill>
              <a:effectLst>
                <a:outerShdw blurRad="38100" dist="38100" dir="2700000" algn="tl">
                  <a:srgbClr val="000000">
                    <a:alpha val="43137"/>
                  </a:srgbClr>
                </a:outerShdw>
              </a:effectLst>
            </a:rPr>
            <a:t>我的 观点</a:t>
          </a:r>
          <a:r>
            <a:rPr lang="zh-CN" altLang="en-US" sz="5400" b="1" kern="1200" dirty="0" smtClean="0">
              <a:effectLst>
                <a:outerShdw blurRad="38100" dist="38100" dir="2700000" algn="tl">
                  <a:srgbClr val="000000">
                    <a:alpha val="43137"/>
                  </a:srgbClr>
                </a:outerShdw>
              </a:effectLst>
            </a:rPr>
            <a:t>  </a:t>
          </a:r>
          <a:r>
            <a:rPr lang="en-US" sz="2800" kern="1200" dirty="0" smtClean="0">
              <a:effectLst>
                <a:outerShdw blurRad="38100" dist="38100" dir="2700000" algn="tl">
                  <a:srgbClr val="000000">
                    <a:alpha val="43137"/>
                  </a:srgbClr>
                </a:outerShdw>
              </a:effectLst>
            </a:rPr>
            <a:t>My opinion</a:t>
          </a:r>
          <a:endParaRPr lang="en-US" sz="2800" kern="1200" dirty="0">
            <a:effectLst>
              <a:outerShdw blurRad="38100" dist="38100" dir="2700000" algn="tl">
                <a:srgbClr val="000000">
                  <a:alpha val="43137"/>
                </a:srgbClr>
              </a:outerShdw>
            </a:effectLst>
          </a:endParaRPr>
        </a:p>
      </dsp:txBody>
      <dsp:txXfrm>
        <a:off x="579864" y="0"/>
        <a:ext cx="2148795" cy="2514599"/>
      </dsp:txXfrm>
    </dsp:sp>
    <dsp:sp modelId="{13BE34A3-371D-4598-8061-FB587D9ED795}">
      <dsp:nvSpPr>
        <dsp:cNvPr id="0" name=""/>
        <dsp:cNvSpPr/>
      </dsp:nvSpPr>
      <dsp:spPr>
        <a:xfrm>
          <a:off x="2988245" y="0"/>
          <a:ext cx="2884289" cy="2514599"/>
        </a:xfrm>
        <a:prstGeom prst="roundRect">
          <a:avLst>
            <a:gd name="adj" fmla="val 5000"/>
          </a:avLst>
        </a:prstGeom>
        <a:solidFill>
          <a:srgbClr val="7030A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113157" rIns="146685" bIns="0" numCol="1" spcCol="1270" anchor="t" anchorCtr="0">
          <a:noAutofit/>
        </a:bodyPr>
        <a:lstStyle/>
        <a:p>
          <a:pPr lvl="0" algn="r" defTabSz="1466850">
            <a:lnSpc>
              <a:spcPct val="90000"/>
            </a:lnSpc>
            <a:spcBef>
              <a:spcPct val="0"/>
            </a:spcBef>
            <a:spcAft>
              <a:spcPct val="35000"/>
            </a:spcAft>
          </a:pPr>
          <a:endParaRPr lang="en-US" sz="3300" kern="1200" dirty="0"/>
        </a:p>
      </dsp:txBody>
      <dsp:txXfrm rot="16200000">
        <a:off x="2245688" y="742557"/>
        <a:ext cx="2061972" cy="576857"/>
      </dsp:txXfrm>
    </dsp:sp>
    <dsp:sp modelId="{712B371E-6D2F-41DE-B54A-DC71F4252E61}">
      <dsp:nvSpPr>
        <dsp:cNvPr id="0" name=""/>
        <dsp:cNvSpPr/>
      </dsp:nvSpPr>
      <dsp:spPr>
        <a:xfrm rot="5400000">
          <a:off x="2817839" y="1940002"/>
          <a:ext cx="369655" cy="432643"/>
        </a:xfrm>
        <a:prstGeom prst="flowChartExtract">
          <a:avLst/>
        </a:prstGeom>
        <a:solidFill>
          <a:schemeClr val="lt1">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5B23162C-7569-41EC-8D1D-57C0B82097EE}">
      <dsp:nvSpPr>
        <dsp:cNvPr id="0" name=""/>
        <dsp:cNvSpPr/>
      </dsp:nvSpPr>
      <dsp:spPr>
        <a:xfrm>
          <a:off x="3565103" y="0"/>
          <a:ext cx="2148795" cy="2514599"/>
        </a:xfrm>
        <a:prstGeom prst="rect">
          <a:avLst/>
        </a:prstGeom>
        <a:noFill/>
        <a:ln>
          <a:noFill/>
        </a:ln>
        <a:effectLst>
          <a:outerShdw blurRad="40000" dist="23000" dir="5400000" rotWithShape="0">
            <a:srgbClr val="000000">
              <a:alpha val="35000"/>
            </a:srgbClr>
          </a:outerShdw>
        </a:effectLst>
        <a:scene3d>
          <a:camera prst="orthographicFront"/>
          <a:lightRig rig="flat" dir="t"/>
        </a:scene3d>
        <a:sp3d/>
      </dsp:spPr>
      <dsp:style>
        <a:lnRef idx="0">
          <a:scrgbClr r="0" g="0" b="0"/>
        </a:lnRef>
        <a:fillRef idx="3">
          <a:scrgbClr r="0" g="0" b="0"/>
        </a:fillRef>
        <a:effectRef idx="2">
          <a:scrgbClr r="0" g="0" b="0"/>
        </a:effectRef>
        <a:fontRef idx="minor">
          <a:schemeClr val="lt1"/>
        </a:fontRef>
      </dsp:style>
      <dsp:txBody>
        <a:bodyPr spcFirstLastPara="0" vert="horz" wrap="square" lIns="0" tIns="185166" rIns="0" bIns="0" numCol="1" spcCol="1270" anchor="t" anchorCtr="0">
          <a:noAutofit/>
        </a:bodyPr>
        <a:lstStyle/>
        <a:p>
          <a:pPr lvl="0" algn="ctr" defTabSz="2400300">
            <a:lnSpc>
              <a:spcPct val="90000"/>
            </a:lnSpc>
            <a:spcBef>
              <a:spcPct val="0"/>
            </a:spcBef>
            <a:spcAft>
              <a:spcPct val="35000"/>
            </a:spcAft>
          </a:pPr>
          <a:r>
            <a:rPr lang="zh-CN" altLang="en-US" sz="5400" b="1" kern="1200" dirty="0" smtClean="0">
              <a:ln>
                <a:solidFill>
                  <a:schemeClr val="tx1"/>
                </a:solidFill>
              </a:ln>
              <a:solidFill>
                <a:srgbClr val="FFFF00"/>
              </a:solidFill>
              <a:effectLst>
                <a:outerShdw blurRad="38100" dist="38100" dir="2700000" algn="tl">
                  <a:srgbClr val="000000">
                    <a:alpha val="43137"/>
                  </a:srgbClr>
                </a:outerShdw>
              </a:effectLst>
            </a:rPr>
            <a:t>找到 支持 </a:t>
          </a:r>
          <a:r>
            <a:rPr lang="en-US" sz="2800" kern="1200" dirty="0" smtClean="0">
              <a:effectLst>
                <a:outerShdw blurRad="38100" dist="38100" dir="2700000" algn="tl">
                  <a:srgbClr val="000000">
                    <a:alpha val="43137"/>
                  </a:srgbClr>
                </a:outerShdw>
              </a:effectLst>
            </a:rPr>
            <a:t>Find support</a:t>
          </a:r>
          <a:endParaRPr lang="en-US" sz="2800" kern="1200" dirty="0">
            <a:effectLst>
              <a:outerShdw blurRad="38100" dist="38100" dir="2700000" algn="tl">
                <a:srgbClr val="000000">
                  <a:alpha val="43137"/>
                </a:srgbClr>
              </a:outerShdw>
            </a:effectLst>
          </a:endParaRPr>
        </a:p>
      </dsp:txBody>
      <dsp:txXfrm>
        <a:off x="3565103" y="0"/>
        <a:ext cx="2148795" cy="2514599"/>
      </dsp:txXfrm>
    </dsp:sp>
    <dsp:sp modelId="{A45B600E-DC61-458D-B55A-AD7997EF07FA}">
      <dsp:nvSpPr>
        <dsp:cNvPr id="0" name=""/>
        <dsp:cNvSpPr/>
      </dsp:nvSpPr>
      <dsp:spPr>
        <a:xfrm>
          <a:off x="5973484" y="0"/>
          <a:ext cx="2710308" cy="2514599"/>
        </a:xfrm>
        <a:prstGeom prst="roundRect">
          <a:avLst>
            <a:gd name="adj" fmla="val 5000"/>
          </a:avLst>
        </a:prstGeom>
        <a:solidFill>
          <a:srgbClr val="7030A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106299" rIns="137795" bIns="0" numCol="1" spcCol="1270" anchor="t" anchorCtr="0">
          <a:noAutofit/>
        </a:bodyPr>
        <a:lstStyle/>
        <a:p>
          <a:pPr lvl="0" algn="r" defTabSz="1377950">
            <a:lnSpc>
              <a:spcPct val="90000"/>
            </a:lnSpc>
            <a:spcBef>
              <a:spcPct val="0"/>
            </a:spcBef>
            <a:spcAft>
              <a:spcPct val="35000"/>
            </a:spcAft>
          </a:pPr>
          <a:endParaRPr lang="en-US" sz="3100" kern="1200" dirty="0"/>
        </a:p>
      </dsp:txBody>
      <dsp:txXfrm rot="16200000">
        <a:off x="5213529" y="759955"/>
        <a:ext cx="2061972" cy="542061"/>
      </dsp:txXfrm>
    </dsp:sp>
    <dsp:sp modelId="{8F1BA813-183A-47F8-A61D-A45FB9E7020B}">
      <dsp:nvSpPr>
        <dsp:cNvPr id="0" name=""/>
        <dsp:cNvSpPr/>
      </dsp:nvSpPr>
      <dsp:spPr>
        <a:xfrm rot="5400000">
          <a:off x="5803078" y="1940002"/>
          <a:ext cx="369655" cy="432643"/>
        </a:xfrm>
        <a:prstGeom prst="flowChartExtract">
          <a:avLst/>
        </a:prstGeom>
        <a:solidFill>
          <a:schemeClr val="lt1">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560F766E-D03C-434C-90E1-FD38841601FA}">
      <dsp:nvSpPr>
        <dsp:cNvPr id="0" name=""/>
        <dsp:cNvSpPr/>
      </dsp:nvSpPr>
      <dsp:spPr>
        <a:xfrm>
          <a:off x="6528160" y="0"/>
          <a:ext cx="2019180" cy="2514599"/>
        </a:xfrm>
        <a:prstGeom prst="rect">
          <a:avLst/>
        </a:prstGeom>
        <a:noFill/>
        <a:ln>
          <a:noFill/>
        </a:ln>
        <a:effectLst>
          <a:outerShdw blurRad="40000" dist="23000" dir="5400000" rotWithShape="0">
            <a:srgbClr val="000000">
              <a:alpha val="35000"/>
            </a:srgbClr>
          </a:outerShdw>
        </a:effectLst>
        <a:scene3d>
          <a:camera prst="orthographicFront"/>
          <a:lightRig rig="flat" dir="t"/>
        </a:scene3d>
        <a:sp3d/>
      </dsp:spPr>
      <dsp:style>
        <a:lnRef idx="0">
          <a:scrgbClr r="0" g="0" b="0"/>
        </a:lnRef>
        <a:fillRef idx="3">
          <a:scrgbClr r="0" g="0" b="0"/>
        </a:fillRef>
        <a:effectRef idx="2">
          <a:scrgbClr r="0" g="0" b="0"/>
        </a:effectRef>
        <a:fontRef idx="minor">
          <a:schemeClr val="lt1"/>
        </a:fontRef>
      </dsp:style>
      <dsp:txBody>
        <a:bodyPr spcFirstLastPara="0" vert="horz" wrap="square" lIns="0" tIns="185166" rIns="0" bIns="0" numCol="1" spcCol="1270" anchor="t" anchorCtr="0">
          <a:noAutofit/>
        </a:bodyPr>
        <a:lstStyle/>
        <a:p>
          <a:pPr lvl="0" algn="ctr" defTabSz="2400300">
            <a:lnSpc>
              <a:spcPct val="90000"/>
            </a:lnSpc>
            <a:spcBef>
              <a:spcPct val="0"/>
            </a:spcBef>
            <a:spcAft>
              <a:spcPct val="35000"/>
            </a:spcAft>
          </a:pPr>
          <a:r>
            <a:rPr lang="zh-CN" altLang="en-US" sz="5400" b="1" kern="1200" dirty="0" smtClean="0">
              <a:ln>
                <a:solidFill>
                  <a:schemeClr val="tx1"/>
                </a:solidFill>
              </a:ln>
              <a:solidFill>
                <a:srgbClr val="FFFF00"/>
              </a:solidFill>
              <a:effectLst>
                <a:outerShdw blurRad="38100" dist="38100" dir="2700000" algn="tl">
                  <a:srgbClr val="000000">
                    <a:alpha val="43137"/>
                  </a:srgbClr>
                </a:outerShdw>
              </a:effectLst>
            </a:rPr>
            <a:t>教导观点</a:t>
          </a:r>
          <a:r>
            <a:rPr lang="en-US" sz="2800" kern="1200" dirty="0" smtClean="0">
              <a:effectLst>
                <a:outerShdw blurRad="38100" dist="38100" dir="2700000" algn="tl">
                  <a:srgbClr val="000000">
                    <a:alpha val="43137"/>
                  </a:srgbClr>
                </a:outerShdw>
              </a:effectLst>
            </a:rPr>
            <a:t>Teach opinion</a:t>
          </a:r>
        </a:p>
        <a:p>
          <a:pPr lvl="0" algn="l" defTabSz="2400300">
            <a:lnSpc>
              <a:spcPct val="90000"/>
            </a:lnSpc>
            <a:spcBef>
              <a:spcPct val="0"/>
            </a:spcBef>
            <a:spcAft>
              <a:spcPct val="35000"/>
            </a:spcAft>
          </a:pPr>
          <a:endParaRPr lang="en-US" sz="2800" kern="1200" dirty="0" smtClean="0">
            <a:effectLst>
              <a:outerShdw blurRad="38100" dist="38100" dir="2700000" algn="tl">
                <a:srgbClr val="000000">
                  <a:alpha val="43137"/>
                </a:srgbClr>
              </a:outerShdw>
            </a:effectLst>
          </a:endParaRPr>
        </a:p>
        <a:p>
          <a:pPr lvl="0" algn="l" defTabSz="2400300">
            <a:lnSpc>
              <a:spcPct val="90000"/>
            </a:lnSpc>
            <a:spcBef>
              <a:spcPct val="0"/>
            </a:spcBef>
            <a:spcAft>
              <a:spcPct val="35000"/>
            </a:spcAft>
          </a:pPr>
          <a:endParaRPr lang="en-US" sz="4900" kern="1200" dirty="0"/>
        </a:p>
      </dsp:txBody>
      <dsp:txXfrm>
        <a:off x="6528160" y="0"/>
        <a:ext cx="2019180" cy="2514599"/>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F947EC0-88BE-47DC-BA22-E0D8DB7BCB6D}">
      <dsp:nvSpPr>
        <dsp:cNvPr id="0" name=""/>
        <dsp:cNvSpPr/>
      </dsp:nvSpPr>
      <dsp:spPr>
        <a:xfrm>
          <a:off x="657" y="0"/>
          <a:ext cx="2829148" cy="2362199"/>
        </a:xfrm>
        <a:prstGeom prst="roundRect">
          <a:avLst>
            <a:gd name="adj" fmla="val 5000"/>
          </a:avLst>
        </a:prstGeom>
        <a:solidFill>
          <a:srgbClr val="00206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109728" rIns="142240" bIns="0" numCol="1" spcCol="1270" anchor="t" anchorCtr="0">
          <a:noAutofit/>
        </a:bodyPr>
        <a:lstStyle/>
        <a:p>
          <a:pPr lvl="0" algn="r" defTabSz="1422400">
            <a:lnSpc>
              <a:spcPct val="90000"/>
            </a:lnSpc>
            <a:spcBef>
              <a:spcPct val="0"/>
            </a:spcBef>
            <a:spcAft>
              <a:spcPct val="35000"/>
            </a:spcAft>
          </a:pPr>
          <a:endParaRPr lang="en-US" sz="3200" kern="1200" dirty="0"/>
        </a:p>
      </dsp:txBody>
      <dsp:txXfrm rot="16200000">
        <a:off x="-684929" y="685587"/>
        <a:ext cx="1937004" cy="565829"/>
      </dsp:txXfrm>
    </dsp:sp>
    <dsp:sp modelId="{B7D9E743-262E-4E40-8B17-B13EE8828BF1}">
      <dsp:nvSpPr>
        <dsp:cNvPr id="0" name=""/>
        <dsp:cNvSpPr/>
      </dsp:nvSpPr>
      <dsp:spPr>
        <a:xfrm>
          <a:off x="566487" y="0"/>
          <a:ext cx="2107715" cy="2362199"/>
        </a:xfrm>
        <a:prstGeom prst="rect">
          <a:avLst/>
        </a:prstGeom>
        <a:noFill/>
        <a:ln>
          <a:noFill/>
        </a:ln>
        <a:effectLst>
          <a:outerShdw blurRad="40000" dist="23000" dir="5400000" rotWithShape="0">
            <a:srgbClr val="000000">
              <a:alpha val="35000"/>
            </a:srgbClr>
          </a:outerShdw>
        </a:effectLst>
        <a:scene3d>
          <a:camera prst="orthographicFront"/>
          <a:lightRig rig="flat" dir="t"/>
        </a:scene3d>
        <a:sp3d/>
      </dsp:spPr>
      <dsp:style>
        <a:lnRef idx="0">
          <a:scrgbClr r="0" g="0" b="0"/>
        </a:lnRef>
        <a:fillRef idx="3">
          <a:scrgbClr r="0" g="0" b="0"/>
        </a:fillRef>
        <a:effectRef idx="2">
          <a:scrgbClr r="0" g="0" b="0"/>
        </a:effectRef>
        <a:fontRef idx="minor">
          <a:schemeClr val="lt1"/>
        </a:fontRef>
      </dsp:style>
      <dsp:txBody>
        <a:bodyPr spcFirstLastPara="0" vert="horz" wrap="square" lIns="0" tIns="205740" rIns="0" bIns="0" numCol="1" spcCol="1270" anchor="t" anchorCtr="0">
          <a:noAutofit/>
        </a:bodyPr>
        <a:lstStyle/>
        <a:p>
          <a:pPr lvl="0" algn="ctr" defTabSz="2667000">
            <a:lnSpc>
              <a:spcPct val="90000"/>
            </a:lnSpc>
            <a:spcBef>
              <a:spcPct val="0"/>
            </a:spcBef>
            <a:spcAft>
              <a:spcPct val="35000"/>
            </a:spcAft>
          </a:pPr>
          <a:r>
            <a:rPr lang="zh-CN" altLang="en-US" sz="6000" b="1" kern="1200" dirty="0" smtClean="0">
              <a:ln>
                <a:solidFill>
                  <a:sysClr val="windowText" lastClr="000000"/>
                </a:solidFill>
              </a:ln>
              <a:solidFill>
                <a:srgbClr val="FFFF00"/>
              </a:solidFill>
              <a:effectLst>
                <a:outerShdw blurRad="38100" dist="38100" dir="2700000" algn="tl">
                  <a:srgbClr val="000000">
                    <a:alpha val="43137"/>
                  </a:srgbClr>
                </a:outerShdw>
              </a:effectLst>
            </a:rPr>
            <a:t>观察</a:t>
          </a:r>
          <a:endParaRPr lang="en-US" altLang="zh-CN" sz="6000" b="1" kern="1200" dirty="0" smtClean="0">
            <a:ln>
              <a:solidFill>
                <a:sysClr val="windowText" lastClr="000000"/>
              </a:solidFill>
            </a:ln>
            <a:solidFill>
              <a:srgbClr val="FFFF00"/>
            </a:solidFill>
            <a:effectLst>
              <a:outerShdw blurRad="38100" dist="38100" dir="2700000" algn="tl">
                <a:srgbClr val="000000">
                  <a:alpha val="43137"/>
                </a:srgbClr>
              </a:outerShdw>
            </a:effectLst>
          </a:endParaRPr>
        </a:p>
        <a:p>
          <a:pPr lvl="0" algn="ctr" defTabSz="2667000">
            <a:lnSpc>
              <a:spcPct val="90000"/>
            </a:lnSpc>
            <a:spcBef>
              <a:spcPct val="0"/>
            </a:spcBef>
            <a:spcAft>
              <a:spcPct val="35000"/>
            </a:spcAft>
          </a:pPr>
          <a:r>
            <a:rPr lang="en-US" sz="2800" kern="1200" dirty="0" smtClean="0">
              <a:effectLst>
                <a:outerShdw blurRad="38100" dist="38100" dir="2700000" algn="tl">
                  <a:srgbClr val="000000">
                    <a:alpha val="43137"/>
                  </a:srgbClr>
                </a:outerShdw>
              </a:effectLst>
            </a:rPr>
            <a:t>Observe</a:t>
          </a:r>
          <a:endParaRPr lang="en-US" sz="2800" kern="1200" dirty="0">
            <a:effectLst>
              <a:outerShdw blurRad="38100" dist="38100" dir="2700000" algn="tl">
                <a:srgbClr val="000000">
                  <a:alpha val="43137"/>
                </a:srgbClr>
              </a:outerShdw>
            </a:effectLst>
          </a:endParaRPr>
        </a:p>
      </dsp:txBody>
      <dsp:txXfrm>
        <a:off x="566487" y="0"/>
        <a:ext cx="2107715" cy="2362199"/>
      </dsp:txXfrm>
    </dsp:sp>
    <dsp:sp modelId="{13BE34A3-371D-4598-8061-FB587D9ED795}">
      <dsp:nvSpPr>
        <dsp:cNvPr id="0" name=""/>
        <dsp:cNvSpPr/>
      </dsp:nvSpPr>
      <dsp:spPr>
        <a:xfrm>
          <a:off x="2928825" y="0"/>
          <a:ext cx="2829148" cy="2362199"/>
        </a:xfrm>
        <a:prstGeom prst="roundRect">
          <a:avLst>
            <a:gd name="adj" fmla="val 5000"/>
          </a:avLst>
        </a:prstGeom>
        <a:solidFill>
          <a:srgbClr val="00206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109728" rIns="142240" bIns="0" numCol="1" spcCol="1270" anchor="t" anchorCtr="0">
          <a:noAutofit/>
        </a:bodyPr>
        <a:lstStyle/>
        <a:p>
          <a:pPr lvl="0" algn="r" defTabSz="1422400">
            <a:lnSpc>
              <a:spcPct val="90000"/>
            </a:lnSpc>
            <a:spcBef>
              <a:spcPct val="0"/>
            </a:spcBef>
            <a:spcAft>
              <a:spcPct val="35000"/>
            </a:spcAft>
          </a:pPr>
          <a:endParaRPr lang="en-US" sz="3200" kern="1200" dirty="0"/>
        </a:p>
      </dsp:txBody>
      <dsp:txXfrm rot="16200000">
        <a:off x="2243238" y="685587"/>
        <a:ext cx="1937004" cy="565829"/>
      </dsp:txXfrm>
    </dsp:sp>
    <dsp:sp modelId="{712B371E-6D2F-41DE-B54A-DC71F4252E61}">
      <dsp:nvSpPr>
        <dsp:cNvPr id="0" name=""/>
        <dsp:cNvSpPr/>
      </dsp:nvSpPr>
      <dsp:spPr>
        <a:xfrm rot="5400000">
          <a:off x="2769596" y="1810527"/>
          <a:ext cx="346750" cy="424372"/>
        </a:xfrm>
        <a:prstGeom prst="flowChartExtra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5B23162C-7569-41EC-8D1D-57C0B82097EE}">
      <dsp:nvSpPr>
        <dsp:cNvPr id="0" name=""/>
        <dsp:cNvSpPr/>
      </dsp:nvSpPr>
      <dsp:spPr>
        <a:xfrm>
          <a:off x="3494655" y="0"/>
          <a:ext cx="2107715" cy="2362199"/>
        </a:xfrm>
        <a:prstGeom prst="rect">
          <a:avLst/>
        </a:prstGeom>
        <a:noFill/>
        <a:ln>
          <a:noFill/>
        </a:ln>
        <a:effectLst>
          <a:outerShdw blurRad="40000" dist="23000" dir="5400000" rotWithShape="0">
            <a:srgbClr val="000000">
              <a:alpha val="35000"/>
            </a:srgbClr>
          </a:outerShdw>
        </a:effectLst>
        <a:scene3d>
          <a:camera prst="orthographicFront"/>
          <a:lightRig rig="flat" dir="t"/>
        </a:scene3d>
        <a:sp3d/>
      </dsp:spPr>
      <dsp:style>
        <a:lnRef idx="0">
          <a:scrgbClr r="0" g="0" b="0"/>
        </a:lnRef>
        <a:fillRef idx="3">
          <a:scrgbClr r="0" g="0" b="0"/>
        </a:fillRef>
        <a:effectRef idx="2">
          <a:scrgbClr r="0" g="0" b="0"/>
        </a:effectRef>
        <a:fontRef idx="minor">
          <a:schemeClr val="lt1"/>
        </a:fontRef>
      </dsp:style>
      <dsp:txBody>
        <a:bodyPr spcFirstLastPara="0" vert="horz" wrap="square" lIns="0" tIns="205740" rIns="0" bIns="0" numCol="1" spcCol="1270" anchor="t" anchorCtr="0">
          <a:noAutofit/>
        </a:bodyPr>
        <a:lstStyle/>
        <a:p>
          <a:pPr lvl="0" algn="ctr" defTabSz="2667000">
            <a:lnSpc>
              <a:spcPct val="90000"/>
            </a:lnSpc>
            <a:spcBef>
              <a:spcPct val="0"/>
            </a:spcBef>
            <a:spcAft>
              <a:spcPct val="35000"/>
            </a:spcAft>
          </a:pPr>
          <a:r>
            <a:rPr lang="zh-CN" altLang="en-US" sz="6000" b="1" kern="1200" dirty="0" smtClean="0">
              <a:ln>
                <a:solidFill>
                  <a:sysClr val="windowText" lastClr="000000"/>
                </a:solidFill>
              </a:ln>
              <a:solidFill>
                <a:srgbClr val="FFFF00"/>
              </a:solidFill>
              <a:effectLst>
                <a:outerShdw blurRad="38100" dist="38100" dir="2700000" algn="tl">
                  <a:srgbClr val="000000">
                    <a:alpha val="43137"/>
                  </a:srgbClr>
                </a:outerShdw>
              </a:effectLst>
            </a:rPr>
            <a:t>解释</a:t>
          </a:r>
          <a:endParaRPr lang="en-US" altLang="zh-CN" sz="6000" b="1" kern="1200" dirty="0" smtClean="0">
            <a:ln>
              <a:solidFill>
                <a:sysClr val="windowText" lastClr="000000"/>
              </a:solidFill>
            </a:ln>
            <a:solidFill>
              <a:srgbClr val="FFFF00"/>
            </a:solidFill>
            <a:effectLst>
              <a:outerShdw blurRad="38100" dist="38100" dir="2700000" algn="tl">
                <a:srgbClr val="000000">
                  <a:alpha val="43137"/>
                </a:srgbClr>
              </a:outerShdw>
            </a:effectLst>
          </a:endParaRPr>
        </a:p>
        <a:p>
          <a:pPr lvl="0" algn="ctr" defTabSz="2667000">
            <a:lnSpc>
              <a:spcPct val="90000"/>
            </a:lnSpc>
            <a:spcBef>
              <a:spcPct val="0"/>
            </a:spcBef>
            <a:spcAft>
              <a:spcPct val="35000"/>
            </a:spcAft>
          </a:pPr>
          <a:r>
            <a:rPr lang="en-US" sz="2800" kern="1200" dirty="0" smtClean="0">
              <a:effectLst>
                <a:outerShdw blurRad="38100" dist="38100" dir="2700000" algn="tl">
                  <a:srgbClr val="000000">
                    <a:alpha val="43137"/>
                  </a:srgbClr>
                </a:outerShdw>
              </a:effectLst>
            </a:rPr>
            <a:t>Interpret</a:t>
          </a:r>
          <a:endParaRPr lang="en-US" sz="2800" kern="1200" dirty="0">
            <a:effectLst>
              <a:outerShdw blurRad="38100" dist="38100" dir="2700000" algn="tl">
                <a:srgbClr val="000000">
                  <a:alpha val="43137"/>
                </a:srgbClr>
              </a:outerShdw>
            </a:effectLst>
          </a:endParaRPr>
        </a:p>
      </dsp:txBody>
      <dsp:txXfrm>
        <a:off x="3494655" y="0"/>
        <a:ext cx="2107715" cy="2362199"/>
      </dsp:txXfrm>
    </dsp:sp>
    <dsp:sp modelId="{A45B600E-DC61-458D-B55A-AD7997EF07FA}">
      <dsp:nvSpPr>
        <dsp:cNvPr id="0" name=""/>
        <dsp:cNvSpPr/>
      </dsp:nvSpPr>
      <dsp:spPr>
        <a:xfrm>
          <a:off x="5856994" y="0"/>
          <a:ext cx="2829148" cy="2362199"/>
        </a:xfrm>
        <a:prstGeom prst="roundRect">
          <a:avLst>
            <a:gd name="adj" fmla="val 5000"/>
          </a:avLst>
        </a:prstGeom>
        <a:solidFill>
          <a:srgbClr val="00206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109728" rIns="142240" bIns="0" numCol="1" spcCol="1270" anchor="t" anchorCtr="0">
          <a:noAutofit/>
        </a:bodyPr>
        <a:lstStyle/>
        <a:p>
          <a:pPr lvl="0" algn="r" defTabSz="1422400">
            <a:lnSpc>
              <a:spcPct val="90000"/>
            </a:lnSpc>
            <a:spcBef>
              <a:spcPct val="0"/>
            </a:spcBef>
            <a:spcAft>
              <a:spcPct val="35000"/>
            </a:spcAft>
          </a:pPr>
          <a:endParaRPr lang="en-US" sz="3200" kern="1200" dirty="0"/>
        </a:p>
      </dsp:txBody>
      <dsp:txXfrm rot="16200000">
        <a:off x="5171407" y="685587"/>
        <a:ext cx="1937004" cy="565829"/>
      </dsp:txXfrm>
    </dsp:sp>
    <dsp:sp modelId="{8F1BA813-183A-47F8-A61D-A45FB9E7020B}">
      <dsp:nvSpPr>
        <dsp:cNvPr id="0" name=""/>
        <dsp:cNvSpPr/>
      </dsp:nvSpPr>
      <dsp:spPr>
        <a:xfrm rot="5400000">
          <a:off x="5697764" y="1810527"/>
          <a:ext cx="346750" cy="424372"/>
        </a:xfrm>
        <a:prstGeom prst="flowChartExtra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560F766E-D03C-434C-90E1-FD38841601FA}">
      <dsp:nvSpPr>
        <dsp:cNvPr id="0" name=""/>
        <dsp:cNvSpPr/>
      </dsp:nvSpPr>
      <dsp:spPr>
        <a:xfrm>
          <a:off x="6422823" y="0"/>
          <a:ext cx="2107715" cy="2362199"/>
        </a:xfrm>
        <a:prstGeom prst="rect">
          <a:avLst/>
        </a:prstGeom>
        <a:noFill/>
        <a:ln>
          <a:noFill/>
        </a:ln>
        <a:effectLst>
          <a:outerShdw blurRad="40000" dist="23000" dir="5400000" rotWithShape="0">
            <a:srgbClr val="000000">
              <a:alpha val="35000"/>
            </a:srgbClr>
          </a:outerShdw>
        </a:effectLst>
        <a:scene3d>
          <a:camera prst="orthographicFront"/>
          <a:lightRig rig="flat" dir="t"/>
        </a:scene3d>
        <a:sp3d/>
      </dsp:spPr>
      <dsp:style>
        <a:lnRef idx="0">
          <a:scrgbClr r="0" g="0" b="0"/>
        </a:lnRef>
        <a:fillRef idx="3">
          <a:scrgbClr r="0" g="0" b="0"/>
        </a:fillRef>
        <a:effectRef idx="2">
          <a:scrgbClr r="0" g="0" b="0"/>
        </a:effectRef>
        <a:fontRef idx="minor">
          <a:schemeClr val="lt1"/>
        </a:fontRef>
      </dsp:style>
      <dsp:txBody>
        <a:bodyPr spcFirstLastPara="0" vert="horz" wrap="square" lIns="0" tIns="205740" rIns="0" bIns="0" numCol="1" spcCol="1270" anchor="t" anchorCtr="0">
          <a:noAutofit/>
        </a:bodyPr>
        <a:lstStyle/>
        <a:p>
          <a:pPr lvl="0" algn="ctr" defTabSz="2667000">
            <a:lnSpc>
              <a:spcPct val="90000"/>
            </a:lnSpc>
            <a:spcBef>
              <a:spcPct val="0"/>
            </a:spcBef>
            <a:spcAft>
              <a:spcPct val="35000"/>
            </a:spcAft>
          </a:pPr>
          <a:r>
            <a:rPr lang="zh-CN" altLang="en-US" sz="6000" b="1" kern="1200" dirty="0" smtClean="0">
              <a:ln>
                <a:solidFill>
                  <a:sysClr val="windowText" lastClr="000000"/>
                </a:solidFill>
              </a:ln>
              <a:solidFill>
                <a:srgbClr val="FFFF00"/>
              </a:solidFill>
              <a:effectLst>
                <a:outerShdw blurRad="38100" dist="38100" dir="2700000" algn="tl">
                  <a:srgbClr val="000000">
                    <a:alpha val="43137"/>
                  </a:srgbClr>
                </a:outerShdw>
              </a:effectLst>
            </a:rPr>
            <a:t>找到真理</a:t>
          </a:r>
          <a:r>
            <a:rPr lang="en-US" sz="2800" kern="1200" dirty="0" smtClean="0">
              <a:effectLst>
                <a:outerShdw blurRad="38100" dist="38100" dir="2700000" algn="tl">
                  <a:srgbClr val="000000">
                    <a:alpha val="43137"/>
                  </a:srgbClr>
                </a:outerShdw>
              </a:effectLst>
            </a:rPr>
            <a:t>Find truth</a:t>
          </a:r>
        </a:p>
        <a:p>
          <a:pPr lvl="0" algn="l" defTabSz="2667000">
            <a:lnSpc>
              <a:spcPct val="90000"/>
            </a:lnSpc>
            <a:spcBef>
              <a:spcPct val="0"/>
            </a:spcBef>
            <a:spcAft>
              <a:spcPct val="35000"/>
            </a:spcAft>
          </a:pPr>
          <a:endParaRPr lang="en-US" sz="2800" kern="1200" dirty="0" smtClean="0">
            <a:effectLst>
              <a:outerShdw blurRad="38100" dist="38100" dir="2700000" algn="tl">
                <a:srgbClr val="000000">
                  <a:alpha val="43137"/>
                </a:srgbClr>
              </a:outerShdw>
            </a:effectLst>
          </a:endParaRPr>
        </a:p>
        <a:p>
          <a:pPr lvl="0" algn="l" defTabSz="2667000">
            <a:lnSpc>
              <a:spcPct val="90000"/>
            </a:lnSpc>
            <a:spcBef>
              <a:spcPct val="0"/>
            </a:spcBef>
            <a:spcAft>
              <a:spcPct val="35000"/>
            </a:spcAft>
          </a:pPr>
          <a:endParaRPr lang="en-US" sz="4900" kern="1200" dirty="0"/>
        </a:p>
      </dsp:txBody>
      <dsp:txXfrm>
        <a:off x="6422823" y="0"/>
        <a:ext cx="2107715" cy="2362199"/>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59E99A9-A362-4F89-84AC-CD430470905F}">
      <dsp:nvSpPr>
        <dsp:cNvPr id="0" name=""/>
        <dsp:cNvSpPr/>
      </dsp:nvSpPr>
      <dsp:spPr>
        <a:xfrm>
          <a:off x="0" y="0"/>
          <a:ext cx="8458200" cy="1469975"/>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0" tIns="304800" rIns="304800" bIns="304800" numCol="1" spcCol="1270" anchor="ctr" anchorCtr="0">
          <a:noAutofit/>
        </a:bodyPr>
        <a:lstStyle/>
        <a:p>
          <a:pPr lvl="0" algn="l" defTabSz="3556000">
            <a:lnSpc>
              <a:spcPct val="90000"/>
            </a:lnSpc>
            <a:spcBef>
              <a:spcPct val="0"/>
            </a:spcBef>
            <a:spcAft>
              <a:spcPct val="35000"/>
            </a:spcAft>
          </a:pPr>
          <a:r>
            <a:rPr lang="zh-CN" altLang="en-US" sz="8000" b="1" kern="1200" cap="none" spc="0" dirty="0" smtClean="0">
              <a:ln w="18415" cmpd="sng">
                <a:solidFill>
                  <a:schemeClr val="tx1"/>
                </a:solidFill>
                <a:prstDash val="solid"/>
              </a:ln>
              <a:solidFill>
                <a:srgbClr val="FFFF00"/>
              </a:solidFill>
              <a:effectLst>
                <a:outerShdw blurRad="63500" dir="3600000" algn="tl" rotWithShape="0">
                  <a:srgbClr val="000000">
                    <a:alpha val="70000"/>
                  </a:srgbClr>
                </a:outerShdw>
              </a:effectLst>
            </a:rPr>
            <a:t>阅读</a:t>
          </a:r>
          <a:r>
            <a:rPr lang="en-US" sz="8000" kern="1200" dirty="0" smtClean="0">
              <a:solidFill>
                <a:schemeClr val="tx1"/>
              </a:solidFill>
              <a:effectLst>
                <a:outerShdw blurRad="38100" dist="38100" dir="2700000" algn="tl">
                  <a:srgbClr val="000000">
                    <a:alpha val="43137"/>
                  </a:srgbClr>
                </a:outerShdw>
              </a:effectLst>
            </a:rPr>
            <a:t> </a:t>
          </a:r>
          <a:r>
            <a:rPr lang="en-US" sz="3200" kern="1200" dirty="0" smtClean="0">
              <a:solidFill>
                <a:schemeClr val="tx1"/>
              </a:solidFill>
              <a:effectLst>
                <a:outerShdw blurRad="38100" dist="38100" dir="2700000" algn="tl">
                  <a:srgbClr val="000000">
                    <a:alpha val="43137"/>
                  </a:srgbClr>
                </a:outerShdw>
              </a:effectLst>
            </a:rPr>
            <a:t>(READ)</a:t>
          </a:r>
          <a:endParaRPr lang="en-US" sz="3200" kern="1200" dirty="0">
            <a:solidFill>
              <a:schemeClr val="tx1"/>
            </a:solidFill>
            <a:effectLst>
              <a:outerShdw blurRad="38100" dist="38100" dir="2700000" algn="tl">
                <a:srgbClr val="000000">
                  <a:alpha val="43137"/>
                </a:srgbClr>
              </a:outerShdw>
            </a:effectLst>
          </a:endParaRPr>
        </a:p>
      </dsp:txBody>
      <dsp:txXfrm>
        <a:off x="1838637" y="0"/>
        <a:ext cx="6619562" cy="1469975"/>
      </dsp:txXfrm>
    </dsp:sp>
    <dsp:sp modelId="{EB9E0B56-2D80-4098-AA45-C7A37B95B909}">
      <dsp:nvSpPr>
        <dsp:cNvPr id="0" name=""/>
        <dsp:cNvSpPr/>
      </dsp:nvSpPr>
      <dsp:spPr>
        <a:xfrm>
          <a:off x="146997" y="146997"/>
          <a:ext cx="1691640" cy="1175980"/>
        </a:xfrm>
        <a:prstGeom prst="roundRect">
          <a:avLst>
            <a:gd name="adj" fmla="val 10000"/>
          </a:avLst>
        </a:prstGeom>
        <a:gradFill rotWithShape="0">
          <a:gsLst>
            <a:gs pos="0">
              <a:schemeClr val="accent2">
                <a:tint val="50000"/>
                <a:hueOff val="0"/>
                <a:satOff val="0"/>
                <a:lumOff val="0"/>
                <a:alphaOff val="0"/>
                <a:shade val="51000"/>
                <a:satMod val="130000"/>
              </a:schemeClr>
            </a:gs>
            <a:gs pos="80000">
              <a:schemeClr val="accent2">
                <a:tint val="50000"/>
                <a:hueOff val="0"/>
                <a:satOff val="0"/>
                <a:lumOff val="0"/>
                <a:alphaOff val="0"/>
                <a:shade val="93000"/>
                <a:satMod val="130000"/>
              </a:schemeClr>
            </a:gs>
            <a:gs pos="100000">
              <a:schemeClr val="accent2">
                <a:tint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52FF7E54-EFE2-4EE2-B331-D740881035EA}">
      <dsp:nvSpPr>
        <dsp:cNvPr id="0" name=""/>
        <dsp:cNvSpPr/>
      </dsp:nvSpPr>
      <dsp:spPr>
        <a:xfrm>
          <a:off x="0" y="1616972"/>
          <a:ext cx="8458200" cy="1469975"/>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0" tIns="304800" rIns="304800" bIns="304800" numCol="1" spcCol="1270" anchor="ctr" anchorCtr="0">
          <a:noAutofit/>
        </a:bodyPr>
        <a:lstStyle/>
        <a:p>
          <a:pPr lvl="0" algn="l" defTabSz="3556000">
            <a:lnSpc>
              <a:spcPct val="90000"/>
            </a:lnSpc>
            <a:spcBef>
              <a:spcPct val="0"/>
            </a:spcBef>
            <a:spcAft>
              <a:spcPct val="35000"/>
            </a:spcAft>
          </a:pPr>
          <a:r>
            <a:rPr lang="zh-CN" altLang="en-US" sz="8000" b="1" kern="1200" cap="none" spc="0" dirty="0" smtClean="0">
              <a:ln w="18415" cmpd="sng">
                <a:solidFill>
                  <a:schemeClr val="tx1"/>
                </a:solidFill>
                <a:prstDash val="solid"/>
              </a:ln>
              <a:solidFill>
                <a:srgbClr val="FFFF00"/>
              </a:solidFill>
              <a:effectLst>
                <a:outerShdw blurRad="63500" dir="3600000" algn="tl" rotWithShape="0">
                  <a:srgbClr val="000000">
                    <a:alpha val="70000"/>
                  </a:srgbClr>
                </a:outerShdw>
              </a:effectLst>
            </a:rPr>
            <a:t>观察</a:t>
          </a:r>
          <a:r>
            <a:rPr lang="en-US" sz="8000" kern="1200" dirty="0" smtClean="0">
              <a:solidFill>
                <a:schemeClr val="tx1"/>
              </a:solidFill>
              <a:effectLst>
                <a:outerShdw blurRad="38100" dist="38100" dir="2700000" algn="tl">
                  <a:srgbClr val="000000">
                    <a:alpha val="43137"/>
                  </a:srgbClr>
                </a:outerShdw>
              </a:effectLst>
            </a:rPr>
            <a:t> </a:t>
          </a:r>
          <a:r>
            <a:rPr lang="en-US" sz="3200" kern="1200" dirty="0" smtClean="0">
              <a:solidFill>
                <a:schemeClr val="tx1"/>
              </a:solidFill>
              <a:effectLst>
                <a:outerShdw blurRad="38100" dist="38100" dir="2700000" algn="tl">
                  <a:srgbClr val="000000">
                    <a:alpha val="43137"/>
                  </a:srgbClr>
                </a:outerShdw>
              </a:effectLst>
            </a:rPr>
            <a:t>(OBSERVATION)</a:t>
          </a:r>
          <a:endParaRPr lang="en-US" sz="3200" kern="1200" dirty="0">
            <a:solidFill>
              <a:schemeClr val="tx1"/>
            </a:solidFill>
            <a:effectLst>
              <a:outerShdw blurRad="38100" dist="38100" dir="2700000" algn="tl">
                <a:srgbClr val="000000">
                  <a:alpha val="43137"/>
                </a:srgbClr>
              </a:outerShdw>
            </a:effectLst>
          </a:endParaRPr>
        </a:p>
      </dsp:txBody>
      <dsp:txXfrm>
        <a:off x="1838637" y="1616972"/>
        <a:ext cx="6619562" cy="1469975"/>
      </dsp:txXfrm>
    </dsp:sp>
    <dsp:sp modelId="{5113409F-9227-4BF1-AD4D-460EA7273C93}">
      <dsp:nvSpPr>
        <dsp:cNvPr id="0" name=""/>
        <dsp:cNvSpPr/>
      </dsp:nvSpPr>
      <dsp:spPr>
        <a:xfrm>
          <a:off x="146997" y="1763970"/>
          <a:ext cx="1691640" cy="1175980"/>
        </a:xfrm>
        <a:prstGeom prst="roundRect">
          <a:avLst>
            <a:gd name="adj" fmla="val 10000"/>
          </a:avLst>
        </a:prstGeom>
        <a:gradFill rotWithShape="0">
          <a:gsLst>
            <a:gs pos="0">
              <a:schemeClr val="accent3">
                <a:tint val="50000"/>
                <a:hueOff val="0"/>
                <a:satOff val="0"/>
                <a:lumOff val="0"/>
                <a:alphaOff val="0"/>
                <a:shade val="51000"/>
                <a:satMod val="130000"/>
              </a:schemeClr>
            </a:gs>
            <a:gs pos="80000">
              <a:schemeClr val="accent3">
                <a:tint val="50000"/>
                <a:hueOff val="0"/>
                <a:satOff val="0"/>
                <a:lumOff val="0"/>
                <a:alphaOff val="0"/>
                <a:shade val="93000"/>
                <a:satMod val="130000"/>
              </a:schemeClr>
            </a:gs>
            <a:gs pos="100000">
              <a:schemeClr val="accent3">
                <a:tint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B0837115-8987-473B-9D15-C2B2D594B0AF}">
      <dsp:nvSpPr>
        <dsp:cNvPr id="0" name=""/>
        <dsp:cNvSpPr/>
      </dsp:nvSpPr>
      <dsp:spPr>
        <a:xfrm>
          <a:off x="0" y="3233945"/>
          <a:ext cx="8458200" cy="1469975"/>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0" tIns="304800" rIns="304800" bIns="304800" numCol="1" spcCol="1270" anchor="ctr" anchorCtr="0">
          <a:noAutofit/>
        </a:bodyPr>
        <a:lstStyle/>
        <a:p>
          <a:pPr lvl="0" algn="l" defTabSz="3556000">
            <a:lnSpc>
              <a:spcPct val="90000"/>
            </a:lnSpc>
            <a:spcBef>
              <a:spcPct val="0"/>
            </a:spcBef>
            <a:spcAft>
              <a:spcPct val="35000"/>
            </a:spcAft>
          </a:pPr>
          <a:r>
            <a:rPr lang="zh-CN" altLang="en-US" sz="8000" b="1" kern="1200" cap="none" spc="0" dirty="0" smtClean="0">
              <a:ln w="18415" cmpd="sng">
                <a:solidFill>
                  <a:schemeClr val="tx1"/>
                </a:solidFill>
                <a:prstDash val="solid"/>
              </a:ln>
              <a:solidFill>
                <a:srgbClr val="FFFF00"/>
              </a:solidFill>
              <a:effectLst>
                <a:outerShdw blurRad="63500" dir="3600000" algn="tl" rotWithShape="0">
                  <a:srgbClr val="000000">
                    <a:alpha val="70000"/>
                  </a:srgbClr>
                </a:outerShdw>
              </a:effectLst>
            </a:rPr>
            <a:t>解释</a:t>
          </a:r>
          <a:r>
            <a:rPr lang="en-US" sz="8000" kern="1200" dirty="0" smtClean="0">
              <a:solidFill>
                <a:schemeClr val="tx1"/>
              </a:solidFill>
              <a:effectLst>
                <a:outerShdw blurRad="38100" dist="38100" dir="2700000" algn="tl">
                  <a:srgbClr val="000000">
                    <a:alpha val="43137"/>
                  </a:srgbClr>
                </a:outerShdw>
              </a:effectLst>
            </a:rPr>
            <a:t> </a:t>
          </a:r>
          <a:r>
            <a:rPr lang="en-US" sz="3200" kern="1200" dirty="0" smtClean="0">
              <a:solidFill>
                <a:schemeClr val="tx1"/>
              </a:solidFill>
              <a:effectLst>
                <a:outerShdw blurRad="38100" dist="38100" dir="2700000" algn="tl">
                  <a:srgbClr val="000000">
                    <a:alpha val="43137"/>
                  </a:srgbClr>
                </a:outerShdw>
              </a:effectLst>
            </a:rPr>
            <a:t>(INTERPRETATION)</a:t>
          </a:r>
          <a:endParaRPr lang="en-US" sz="3200" kern="1200" dirty="0">
            <a:solidFill>
              <a:schemeClr val="tx1"/>
            </a:solidFill>
            <a:effectLst>
              <a:outerShdw blurRad="38100" dist="38100" dir="2700000" algn="tl">
                <a:srgbClr val="000000">
                  <a:alpha val="43137"/>
                </a:srgbClr>
              </a:outerShdw>
            </a:effectLst>
          </a:endParaRPr>
        </a:p>
      </dsp:txBody>
      <dsp:txXfrm>
        <a:off x="1838637" y="3233945"/>
        <a:ext cx="6619562" cy="1469975"/>
      </dsp:txXfrm>
    </dsp:sp>
    <dsp:sp modelId="{A135456C-B8ED-4253-9772-B57523C1DAC6}">
      <dsp:nvSpPr>
        <dsp:cNvPr id="0" name=""/>
        <dsp:cNvSpPr/>
      </dsp:nvSpPr>
      <dsp:spPr>
        <a:xfrm>
          <a:off x="146997" y="3380943"/>
          <a:ext cx="1691640" cy="1175980"/>
        </a:xfrm>
        <a:prstGeom prst="roundRect">
          <a:avLst>
            <a:gd name="adj" fmla="val 10000"/>
          </a:avLst>
        </a:prstGeom>
        <a:gradFill rotWithShape="0">
          <a:gsLst>
            <a:gs pos="0">
              <a:schemeClr val="accent4">
                <a:tint val="50000"/>
                <a:hueOff val="0"/>
                <a:satOff val="0"/>
                <a:lumOff val="0"/>
                <a:alphaOff val="0"/>
                <a:shade val="51000"/>
                <a:satMod val="130000"/>
              </a:schemeClr>
            </a:gs>
            <a:gs pos="80000">
              <a:schemeClr val="accent4">
                <a:tint val="50000"/>
                <a:hueOff val="0"/>
                <a:satOff val="0"/>
                <a:lumOff val="0"/>
                <a:alphaOff val="0"/>
                <a:shade val="93000"/>
                <a:satMod val="130000"/>
              </a:schemeClr>
            </a:gs>
            <a:gs pos="100000">
              <a:schemeClr val="accent4">
                <a:tint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7157FCC6-321F-4CB7-8B72-FEF687EA6469}">
      <dsp:nvSpPr>
        <dsp:cNvPr id="0" name=""/>
        <dsp:cNvSpPr/>
      </dsp:nvSpPr>
      <dsp:spPr>
        <a:xfrm>
          <a:off x="0" y="4850918"/>
          <a:ext cx="8458200" cy="1469975"/>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0" tIns="304800" rIns="304800" bIns="304800" numCol="1" spcCol="1270" anchor="ctr" anchorCtr="0">
          <a:noAutofit/>
        </a:bodyPr>
        <a:lstStyle/>
        <a:p>
          <a:pPr lvl="0" algn="l" defTabSz="3556000">
            <a:lnSpc>
              <a:spcPct val="90000"/>
            </a:lnSpc>
            <a:spcBef>
              <a:spcPct val="0"/>
            </a:spcBef>
            <a:spcAft>
              <a:spcPct val="35000"/>
            </a:spcAft>
          </a:pPr>
          <a:r>
            <a:rPr lang="zh-CN" altLang="en-US" sz="8000" b="1" kern="1200" cap="none" spc="0" dirty="0" smtClean="0">
              <a:ln w="18415" cmpd="sng">
                <a:solidFill>
                  <a:schemeClr val="tx1"/>
                </a:solidFill>
                <a:prstDash val="solid"/>
              </a:ln>
              <a:solidFill>
                <a:srgbClr val="FFFF00"/>
              </a:solidFill>
              <a:effectLst/>
            </a:rPr>
            <a:t>应用</a:t>
          </a:r>
          <a:r>
            <a:rPr lang="en-US" sz="8000" b="1" kern="1200" dirty="0" smtClean="0">
              <a:ln>
                <a:solidFill>
                  <a:schemeClr val="tx1"/>
                </a:solidFill>
              </a:ln>
              <a:solidFill>
                <a:srgbClr val="FFFF00"/>
              </a:solidFill>
              <a:effectLst/>
            </a:rPr>
            <a:t> </a:t>
          </a:r>
          <a:r>
            <a:rPr lang="en-US" sz="3200" kern="1200" dirty="0" smtClean="0">
              <a:solidFill>
                <a:schemeClr val="tx1"/>
              </a:solidFill>
              <a:effectLst>
                <a:outerShdw blurRad="38100" dist="38100" dir="2700000" algn="tl">
                  <a:srgbClr val="000000">
                    <a:alpha val="43137"/>
                  </a:srgbClr>
                </a:outerShdw>
              </a:effectLst>
            </a:rPr>
            <a:t>(APPLICATION)</a:t>
          </a:r>
          <a:endParaRPr lang="en-US" sz="3200" kern="1200" dirty="0">
            <a:solidFill>
              <a:schemeClr val="tx1"/>
            </a:solidFill>
            <a:effectLst>
              <a:outerShdw blurRad="38100" dist="38100" dir="2700000" algn="tl">
                <a:srgbClr val="000000">
                  <a:alpha val="43137"/>
                </a:srgbClr>
              </a:outerShdw>
            </a:effectLst>
          </a:endParaRPr>
        </a:p>
      </dsp:txBody>
      <dsp:txXfrm>
        <a:off x="1838637" y="4850918"/>
        <a:ext cx="6619562" cy="1469975"/>
      </dsp:txXfrm>
    </dsp:sp>
    <dsp:sp modelId="{845E1389-B19D-4F0B-AE36-18C3A8087B13}">
      <dsp:nvSpPr>
        <dsp:cNvPr id="0" name=""/>
        <dsp:cNvSpPr/>
      </dsp:nvSpPr>
      <dsp:spPr>
        <a:xfrm>
          <a:off x="146997" y="4997916"/>
          <a:ext cx="1691640" cy="1175980"/>
        </a:xfrm>
        <a:prstGeom prst="roundRect">
          <a:avLst>
            <a:gd name="adj" fmla="val 10000"/>
          </a:avLst>
        </a:prstGeom>
        <a:gradFill rotWithShape="0">
          <a:gsLst>
            <a:gs pos="0">
              <a:schemeClr val="accent5">
                <a:tint val="50000"/>
                <a:hueOff val="0"/>
                <a:satOff val="0"/>
                <a:lumOff val="0"/>
                <a:alphaOff val="0"/>
                <a:shade val="51000"/>
                <a:satMod val="130000"/>
              </a:schemeClr>
            </a:gs>
            <a:gs pos="80000">
              <a:schemeClr val="accent5">
                <a:tint val="50000"/>
                <a:hueOff val="0"/>
                <a:satOff val="0"/>
                <a:lumOff val="0"/>
                <a:alphaOff val="0"/>
                <a:shade val="93000"/>
                <a:satMod val="130000"/>
              </a:schemeClr>
            </a:gs>
            <a:gs pos="100000">
              <a:schemeClr val="accent5">
                <a:tint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D6E52E7-144C-4602-93CA-6778E9A7CA86}">
      <dsp:nvSpPr>
        <dsp:cNvPr id="0" name=""/>
        <dsp:cNvSpPr/>
      </dsp:nvSpPr>
      <dsp:spPr>
        <a:xfrm>
          <a:off x="0" y="0"/>
          <a:ext cx="8610600" cy="2024062"/>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t" anchorCtr="0">
          <a:noAutofit/>
        </a:bodyPr>
        <a:lstStyle/>
        <a:p>
          <a:pPr lvl="0" algn="l" defTabSz="1600200">
            <a:lnSpc>
              <a:spcPct val="90000"/>
            </a:lnSpc>
            <a:spcBef>
              <a:spcPct val="0"/>
            </a:spcBef>
            <a:spcAft>
              <a:spcPct val="35000"/>
            </a:spcAft>
          </a:pPr>
          <a:r>
            <a:rPr lang="en-US" altLang="zh-CN" sz="3600" b="1" kern="1200" dirty="0" smtClean="0">
              <a:effectLst>
                <a:outerShdw blurRad="38100" dist="38100" dir="2700000" algn="tl">
                  <a:srgbClr val="000000">
                    <a:alpha val="43137"/>
                  </a:srgbClr>
                </a:outerShdw>
              </a:effectLst>
            </a:rPr>
            <a:t>	</a:t>
          </a:r>
          <a:r>
            <a:rPr lang="zh-CN" altLang="en-US" sz="4400" b="1" kern="1200" dirty="0" smtClean="0">
              <a:ln>
                <a:solidFill>
                  <a:schemeClr val="tx1"/>
                </a:solidFill>
              </a:ln>
              <a:solidFill>
                <a:sysClr val="windowText" lastClr="000000"/>
              </a:solidFill>
              <a:effectLst>
                <a:outerShdw blurRad="38100" dist="38100" dir="2700000" algn="tl">
                  <a:srgbClr val="000000">
                    <a:alpha val="43137"/>
                  </a:srgbClr>
                </a:outerShdw>
              </a:effectLst>
            </a:rPr>
            <a:t>观察</a:t>
          </a:r>
          <a:r>
            <a:rPr lang="en-US" sz="4400" b="1" kern="1200" dirty="0" smtClean="0">
              <a:ln>
                <a:solidFill>
                  <a:schemeClr val="tx1"/>
                </a:solidFill>
              </a:ln>
              <a:solidFill>
                <a:sysClr val="windowText" lastClr="000000"/>
              </a:solidFill>
              <a:effectLst>
                <a:outerShdw blurRad="38100" dist="38100" dir="2700000" algn="tl">
                  <a:srgbClr val="000000">
                    <a:alpha val="43137"/>
                  </a:srgbClr>
                </a:outerShdw>
              </a:effectLst>
            </a:rPr>
            <a:t> </a:t>
          </a:r>
          <a:r>
            <a:rPr lang="en-US" sz="3600" b="1" kern="1200" dirty="0" smtClean="0">
              <a:effectLst>
                <a:outerShdw blurRad="38100" dist="38100" dir="2700000" algn="tl">
                  <a:srgbClr val="000000">
                    <a:alpha val="43137"/>
                  </a:srgbClr>
                </a:outerShdw>
              </a:effectLst>
            </a:rPr>
            <a:t>	(Observation)</a:t>
          </a:r>
          <a:endParaRPr lang="en-US" sz="3600" b="1" kern="1200" dirty="0">
            <a:effectLst>
              <a:outerShdw blurRad="38100" dist="38100" dir="2700000" algn="tl">
                <a:srgbClr val="000000">
                  <a:alpha val="43137"/>
                </a:srgbClr>
              </a:outerShdw>
            </a:effectLst>
          </a:endParaRPr>
        </a:p>
        <a:p>
          <a:pPr marL="285750" lvl="1" indent="-285750" algn="l" defTabSz="1600200">
            <a:lnSpc>
              <a:spcPct val="90000"/>
            </a:lnSpc>
            <a:spcBef>
              <a:spcPct val="0"/>
            </a:spcBef>
            <a:spcAft>
              <a:spcPct val="15000"/>
            </a:spcAft>
            <a:buChar char="••"/>
          </a:pPr>
          <a:r>
            <a:rPr lang="zh-CN" altLang="en-US" sz="3600" b="1" kern="1200" dirty="0" smtClean="0">
              <a:solidFill>
                <a:schemeClr val="tx1"/>
              </a:solidFill>
              <a:effectLst>
                <a:outerShdw blurRad="38100" dist="38100" dir="2700000" algn="tl">
                  <a:srgbClr val="000000">
                    <a:alpha val="43137"/>
                  </a:srgbClr>
                </a:outerShdw>
              </a:effectLst>
            </a:rPr>
            <a:t>观察和列出段落的所有事实。</a:t>
          </a:r>
          <a:endParaRPr lang="en-US" sz="3600" b="1" kern="1200" dirty="0">
            <a:solidFill>
              <a:schemeClr val="tx1"/>
            </a:solidFill>
            <a:effectLst>
              <a:outerShdw blurRad="38100" dist="38100" dir="2700000" algn="tl">
                <a:srgbClr val="000000">
                  <a:alpha val="43137"/>
                </a:srgbClr>
              </a:outerShdw>
            </a:effectLst>
          </a:endParaRPr>
        </a:p>
        <a:p>
          <a:pPr marL="228600" lvl="1" indent="-228600" algn="l" defTabSz="889000">
            <a:lnSpc>
              <a:spcPct val="90000"/>
            </a:lnSpc>
            <a:spcBef>
              <a:spcPct val="0"/>
            </a:spcBef>
            <a:spcAft>
              <a:spcPct val="15000"/>
            </a:spcAft>
            <a:buChar char="••"/>
          </a:pPr>
          <a:r>
            <a:rPr lang="en-US" sz="2000" b="1" kern="1200" dirty="0" smtClean="0">
              <a:effectLst>
                <a:outerShdw blurRad="38100" dist="38100" dir="2700000" algn="tl">
                  <a:srgbClr val="000000">
                    <a:alpha val="43137"/>
                  </a:srgbClr>
                </a:outerShdw>
              </a:effectLst>
            </a:rPr>
            <a:t>Observe and list the facts of the passage</a:t>
          </a:r>
          <a:endParaRPr lang="en-US" sz="2000" b="1" kern="1200" dirty="0">
            <a:effectLst>
              <a:outerShdw blurRad="38100" dist="38100" dir="2700000" algn="tl">
                <a:srgbClr val="000000">
                  <a:alpha val="43137"/>
                </a:srgbClr>
              </a:outerShdw>
            </a:effectLst>
          </a:endParaRPr>
        </a:p>
      </dsp:txBody>
      <dsp:txXfrm>
        <a:off x="1924526" y="0"/>
        <a:ext cx="6686073" cy="2024062"/>
      </dsp:txXfrm>
    </dsp:sp>
    <dsp:sp modelId="{B1C647A8-3421-4EDB-B040-5FCF96411199}">
      <dsp:nvSpPr>
        <dsp:cNvPr id="0" name=""/>
        <dsp:cNvSpPr/>
      </dsp:nvSpPr>
      <dsp:spPr>
        <a:xfrm>
          <a:off x="202406" y="202406"/>
          <a:ext cx="1722120" cy="1619250"/>
        </a:xfrm>
        <a:prstGeom prst="roundRect">
          <a:avLst>
            <a:gd name="adj" fmla="val 10000"/>
          </a:avLst>
        </a:prstGeom>
        <a:solidFill>
          <a:schemeClr val="lt1"/>
        </a:solidFill>
        <a:ln w="25400" cap="flat" cmpd="sng" algn="ctr">
          <a:solidFill>
            <a:schemeClr val="accent3"/>
          </a:solidFill>
          <a:prstDash val="solid"/>
        </a:ln>
        <a:effectLst/>
        <a:scene3d>
          <a:camera prst="orthographicFront"/>
          <a:lightRig rig="flat" dir="t"/>
        </a:scene3d>
        <a:sp3d z="127000"/>
      </dsp:spPr>
      <dsp:style>
        <a:lnRef idx="2">
          <a:schemeClr val="accent3"/>
        </a:lnRef>
        <a:fillRef idx="1">
          <a:schemeClr val="lt1"/>
        </a:fillRef>
        <a:effectRef idx="0">
          <a:schemeClr val="accent3"/>
        </a:effectRef>
        <a:fontRef idx="minor">
          <a:schemeClr val="dk1"/>
        </a:fontRef>
      </dsp:style>
    </dsp:sp>
    <dsp:sp modelId="{ABDE4E3B-7DD8-4129-8C0C-590CC411F009}">
      <dsp:nvSpPr>
        <dsp:cNvPr id="0" name=""/>
        <dsp:cNvSpPr/>
      </dsp:nvSpPr>
      <dsp:spPr>
        <a:xfrm>
          <a:off x="0" y="2166941"/>
          <a:ext cx="8610600" cy="2024062"/>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t" anchorCtr="0">
          <a:noAutofit/>
        </a:bodyPr>
        <a:lstStyle/>
        <a:p>
          <a:pPr lvl="0" algn="l" defTabSz="1377950">
            <a:lnSpc>
              <a:spcPct val="90000"/>
            </a:lnSpc>
            <a:spcBef>
              <a:spcPct val="0"/>
            </a:spcBef>
            <a:spcAft>
              <a:spcPct val="35000"/>
            </a:spcAft>
          </a:pPr>
          <a:r>
            <a:rPr lang="en-US" altLang="zh-CN" sz="3100" b="1" kern="1200" dirty="0" smtClean="0">
              <a:effectLst>
                <a:outerShdw blurRad="38100" dist="38100" dir="2700000" algn="tl">
                  <a:srgbClr val="000000">
                    <a:alpha val="43137"/>
                  </a:srgbClr>
                </a:outerShdw>
              </a:effectLst>
            </a:rPr>
            <a:t>	</a:t>
          </a:r>
          <a:r>
            <a:rPr lang="zh-CN" altLang="en-US" sz="4800" b="1" kern="1200" dirty="0" smtClean="0">
              <a:ln>
                <a:solidFill>
                  <a:schemeClr val="tx1"/>
                </a:solidFill>
              </a:ln>
              <a:solidFill>
                <a:sysClr val="windowText" lastClr="000000"/>
              </a:solidFill>
              <a:effectLst>
                <a:outerShdw blurRad="38100" dist="38100" dir="2700000" algn="tl">
                  <a:srgbClr val="000000">
                    <a:alpha val="43137"/>
                  </a:srgbClr>
                </a:outerShdw>
              </a:effectLst>
            </a:rPr>
            <a:t>解释</a:t>
          </a:r>
          <a:r>
            <a:rPr lang="en-US" sz="4800" b="1" kern="1200" dirty="0" smtClean="0">
              <a:ln>
                <a:solidFill>
                  <a:schemeClr val="tx1"/>
                </a:solidFill>
              </a:ln>
              <a:solidFill>
                <a:sysClr val="windowText" lastClr="000000"/>
              </a:solidFill>
              <a:effectLst>
                <a:outerShdw blurRad="38100" dist="38100" dir="2700000" algn="tl">
                  <a:srgbClr val="000000">
                    <a:alpha val="43137"/>
                  </a:srgbClr>
                </a:outerShdw>
              </a:effectLst>
            </a:rPr>
            <a:t> </a:t>
          </a:r>
          <a:r>
            <a:rPr lang="en-US" sz="3100" b="1" kern="1200" dirty="0" smtClean="0">
              <a:effectLst>
                <a:outerShdw blurRad="38100" dist="38100" dir="2700000" algn="tl">
                  <a:srgbClr val="000000">
                    <a:alpha val="43137"/>
                  </a:srgbClr>
                </a:outerShdw>
              </a:effectLst>
            </a:rPr>
            <a:t>	(Interpretation)</a:t>
          </a:r>
          <a:endParaRPr lang="en-US" sz="3100" b="1" kern="1200" dirty="0">
            <a:effectLst>
              <a:outerShdw blurRad="38100" dist="38100" dir="2700000" algn="tl">
                <a:srgbClr val="000000">
                  <a:alpha val="43137"/>
                </a:srgbClr>
              </a:outerShdw>
            </a:effectLst>
          </a:endParaRPr>
        </a:p>
        <a:p>
          <a:pPr marL="285750" lvl="1" indent="-285750" algn="l" defTabSz="1422400">
            <a:lnSpc>
              <a:spcPct val="90000"/>
            </a:lnSpc>
            <a:spcBef>
              <a:spcPct val="0"/>
            </a:spcBef>
            <a:spcAft>
              <a:spcPct val="15000"/>
            </a:spcAft>
            <a:buChar char="••"/>
          </a:pPr>
          <a:r>
            <a:rPr lang="zh-CN" altLang="en-US" sz="3200" b="1" kern="1200" dirty="0" smtClean="0">
              <a:solidFill>
                <a:schemeClr val="tx1"/>
              </a:solidFill>
              <a:effectLst>
                <a:outerShdw blurRad="38100" dist="38100" dir="2700000" algn="tl">
                  <a:srgbClr val="000000">
                    <a:alpha val="43137"/>
                  </a:srgbClr>
                </a:outerShdw>
              </a:effectLst>
            </a:rPr>
            <a:t>发现段落中作者的原始意图。</a:t>
          </a:r>
          <a:endParaRPr lang="en-US" sz="3200" b="1" kern="1200" dirty="0">
            <a:solidFill>
              <a:schemeClr val="tx1"/>
            </a:solidFill>
            <a:effectLst>
              <a:outerShdw blurRad="38100" dist="38100" dir="2700000" algn="tl">
                <a:srgbClr val="000000">
                  <a:alpha val="43137"/>
                </a:srgbClr>
              </a:outerShdw>
            </a:effectLst>
          </a:endParaRPr>
        </a:p>
        <a:p>
          <a:pPr marL="228600" lvl="1" indent="-228600" algn="l" defTabSz="889000">
            <a:lnSpc>
              <a:spcPct val="90000"/>
            </a:lnSpc>
            <a:spcBef>
              <a:spcPct val="0"/>
            </a:spcBef>
            <a:spcAft>
              <a:spcPct val="15000"/>
            </a:spcAft>
            <a:buChar char="••"/>
          </a:pPr>
          <a:r>
            <a:rPr lang="en-US" sz="2000" b="1" kern="1200" dirty="0" smtClean="0">
              <a:effectLst>
                <a:outerShdw blurRad="38100" dist="38100" dir="2700000" algn="tl">
                  <a:srgbClr val="000000">
                    <a:alpha val="43137"/>
                  </a:srgbClr>
                </a:outerShdw>
              </a:effectLst>
            </a:rPr>
            <a:t>Discovering the author’s original intent of the passage</a:t>
          </a:r>
          <a:endParaRPr lang="en-US" sz="2000" b="1" kern="1200" dirty="0">
            <a:effectLst>
              <a:outerShdw blurRad="38100" dist="38100" dir="2700000" algn="tl">
                <a:srgbClr val="000000">
                  <a:alpha val="43137"/>
                </a:srgbClr>
              </a:outerShdw>
            </a:effectLst>
          </a:endParaRPr>
        </a:p>
      </dsp:txBody>
      <dsp:txXfrm>
        <a:off x="1924526" y="2166941"/>
        <a:ext cx="6686073" cy="2024062"/>
      </dsp:txXfrm>
    </dsp:sp>
    <dsp:sp modelId="{1D7CA628-4C2F-49F3-90EA-5682E54F38FA}">
      <dsp:nvSpPr>
        <dsp:cNvPr id="0" name=""/>
        <dsp:cNvSpPr/>
      </dsp:nvSpPr>
      <dsp:spPr>
        <a:xfrm>
          <a:off x="202406" y="2428875"/>
          <a:ext cx="1722120" cy="1619250"/>
        </a:xfrm>
        <a:prstGeom prst="roundRect">
          <a:avLst>
            <a:gd name="adj" fmla="val 10000"/>
          </a:avLst>
        </a:prstGeom>
        <a:gradFill rotWithShape="0">
          <a:gsLst>
            <a:gs pos="0">
              <a:schemeClr val="accent3">
                <a:tint val="50000"/>
                <a:hueOff val="0"/>
                <a:satOff val="0"/>
                <a:lumOff val="0"/>
                <a:alphaOff val="0"/>
                <a:shade val="51000"/>
                <a:satMod val="130000"/>
              </a:schemeClr>
            </a:gs>
            <a:gs pos="80000">
              <a:schemeClr val="accent3">
                <a:tint val="50000"/>
                <a:hueOff val="0"/>
                <a:satOff val="0"/>
                <a:lumOff val="0"/>
                <a:alphaOff val="0"/>
                <a:shade val="93000"/>
                <a:satMod val="130000"/>
              </a:schemeClr>
            </a:gs>
            <a:gs pos="100000">
              <a:schemeClr val="accent3">
                <a:tint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FD03E977-A576-466F-8857-D3B4ED883A26}">
      <dsp:nvSpPr>
        <dsp:cNvPr id="0" name=""/>
        <dsp:cNvSpPr/>
      </dsp:nvSpPr>
      <dsp:spPr>
        <a:xfrm>
          <a:off x="0" y="4330582"/>
          <a:ext cx="8610600" cy="2024062"/>
        </a:xfrm>
        <a:prstGeom prst="roundRect">
          <a:avLst>
            <a:gd name="adj" fmla="val 10000"/>
          </a:avLst>
        </a:prstGeom>
        <a:solidFill>
          <a:schemeClr val="tx2">
            <a:lumMod val="60000"/>
            <a:lumOff val="40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t" anchorCtr="0">
          <a:noAutofit/>
        </a:bodyPr>
        <a:lstStyle/>
        <a:p>
          <a:pPr lvl="0" algn="l" defTabSz="1377950">
            <a:lnSpc>
              <a:spcPct val="90000"/>
            </a:lnSpc>
            <a:spcBef>
              <a:spcPct val="0"/>
            </a:spcBef>
            <a:spcAft>
              <a:spcPct val="35000"/>
            </a:spcAft>
          </a:pPr>
          <a:r>
            <a:rPr lang="en-US" altLang="zh-CN" sz="3100" b="1" kern="1200" dirty="0" smtClean="0">
              <a:effectLst>
                <a:outerShdw blurRad="38100" dist="38100" dir="2700000" algn="tl">
                  <a:srgbClr val="000000">
                    <a:alpha val="43137"/>
                  </a:srgbClr>
                </a:outerShdw>
              </a:effectLst>
            </a:rPr>
            <a:t>	</a:t>
          </a:r>
          <a:r>
            <a:rPr lang="zh-CN" altLang="en-US" sz="4800" b="1" kern="1200" dirty="0" smtClean="0">
              <a:ln>
                <a:solidFill>
                  <a:schemeClr val="tx1"/>
                </a:solidFill>
              </a:ln>
              <a:solidFill>
                <a:sysClr val="windowText" lastClr="000000"/>
              </a:solidFill>
              <a:effectLst>
                <a:outerShdw blurRad="38100" dist="38100" dir="2700000" algn="tl">
                  <a:srgbClr val="000000">
                    <a:alpha val="43137"/>
                  </a:srgbClr>
                </a:outerShdw>
              </a:effectLst>
            </a:rPr>
            <a:t>应用</a:t>
          </a:r>
          <a:r>
            <a:rPr lang="en-US" sz="4800" b="1" kern="1200" dirty="0" smtClean="0">
              <a:ln>
                <a:solidFill>
                  <a:schemeClr val="tx1"/>
                </a:solidFill>
              </a:ln>
              <a:solidFill>
                <a:sysClr val="windowText" lastClr="000000"/>
              </a:solidFill>
              <a:effectLst>
                <a:outerShdw blurRad="38100" dist="38100" dir="2700000" algn="tl">
                  <a:srgbClr val="000000">
                    <a:alpha val="43137"/>
                  </a:srgbClr>
                </a:outerShdw>
              </a:effectLst>
            </a:rPr>
            <a:t> </a:t>
          </a:r>
          <a:r>
            <a:rPr lang="en-US" sz="3100" b="1" kern="1200" dirty="0" smtClean="0">
              <a:effectLst>
                <a:outerShdw blurRad="38100" dist="38100" dir="2700000" algn="tl">
                  <a:srgbClr val="000000">
                    <a:alpha val="43137"/>
                  </a:srgbClr>
                </a:outerShdw>
              </a:effectLst>
            </a:rPr>
            <a:t>	(Application)</a:t>
          </a:r>
          <a:endParaRPr lang="en-US" sz="3100" b="1" kern="1200" dirty="0">
            <a:effectLst>
              <a:outerShdw blurRad="38100" dist="38100" dir="2700000" algn="tl">
                <a:srgbClr val="000000">
                  <a:alpha val="43137"/>
                </a:srgbClr>
              </a:outerShdw>
            </a:effectLst>
          </a:endParaRPr>
        </a:p>
        <a:p>
          <a:pPr marL="285750" lvl="1" indent="-285750" algn="l" defTabSz="1422400">
            <a:lnSpc>
              <a:spcPct val="90000"/>
            </a:lnSpc>
            <a:spcBef>
              <a:spcPct val="0"/>
            </a:spcBef>
            <a:spcAft>
              <a:spcPct val="15000"/>
            </a:spcAft>
            <a:buChar char="••"/>
          </a:pPr>
          <a:r>
            <a:rPr lang="zh-CN" altLang="en-US" sz="3200" b="1" kern="1200" dirty="0" smtClean="0">
              <a:solidFill>
                <a:schemeClr val="tx1"/>
              </a:solidFill>
              <a:effectLst>
                <a:outerShdw blurRad="38100" dist="38100" dir="2700000" algn="tl">
                  <a:srgbClr val="000000">
                    <a:alpha val="43137"/>
                  </a:srgbClr>
                </a:outerShdw>
              </a:effectLst>
            </a:rPr>
            <a:t>根据圣经的教导作出生命的改变。</a:t>
          </a:r>
          <a:endParaRPr lang="en-US" sz="3200" b="1" kern="1200" dirty="0">
            <a:solidFill>
              <a:schemeClr val="tx1"/>
            </a:solidFill>
            <a:effectLst>
              <a:outerShdw blurRad="38100" dist="38100" dir="2700000" algn="tl">
                <a:srgbClr val="000000">
                  <a:alpha val="43137"/>
                </a:srgbClr>
              </a:outerShdw>
            </a:effectLst>
          </a:endParaRPr>
        </a:p>
        <a:p>
          <a:pPr marL="228600" lvl="1" indent="-228600" algn="l" defTabSz="889000">
            <a:lnSpc>
              <a:spcPct val="90000"/>
            </a:lnSpc>
            <a:spcBef>
              <a:spcPct val="0"/>
            </a:spcBef>
            <a:spcAft>
              <a:spcPct val="15000"/>
            </a:spcAft>
            <a:buChar char="••"/>
          </a:pPr>
          <a:r>
            <a:rPr lang="en-US" sz="2000" b="1" kern="1200" dirty="0" smtClean="0">
              <a:effectLst>
                <a:outerShdw blurRad="38100" dist="38100" dir="2700000" algn="tl">
                  <a:srgbClr val="000000">
                    <a:alpha val="43137"/>
                  </a:srgbClr>
                </a:outerShdw>
              </a:effectLst>
            </a:rPr>
            <a:t>To make life changes based on the teachings of the Bible </a:t>
          </a:r>
          <a:endParaRPr lang="en-US" sz="2000" b="1" kern="1200" dirty="0">
            <a:effectLst>
              <a:outerShdw blurRad="38100" dist="38100" dir="2700000" algn="tl">
                <a:srgbClr val="000000">
                  <a:alpha val="43137"/>
                </a:srgbClr>
              </a:outerShdw>
            </a:effectLst>
          </a:endParaRPr>
        </a:p>
      </dsp:txBody>
      <dsp:txXfrm>
        <a:off x="1924526" y="4330582"/>
        <a:ext cx="6686073" cy="2024062"/>
      </dsp:txXfrm>
    </dsp:sp>
    <dsp:sp modelId="{A2A393F3-371B-4367-A0F7-0245C488BF0F}">
      <dsp:nvSpPr>
        <dsp:cNvPr id="0" name=""/>
        <dsp:cNvSpPr/>
      </dsp:nvSpPr>
      <dsp:spPr>
        <a:xfrm>
          <a:off x="202406" y="4655343"/>
          <a:ext cx="1722120" cy="1619250"/>
        </a:xfrm>
        <a:prstGeom prst="roundRect">
          <a:avLst>
            <a:gd name="adj" fmla="val 10000"/>
          </a:avLst>
        </a:prstGeom>
        <a:gradFill rotWithShape="0">
          <a:gsLst>
            <a:gs pos="0">
              <a:schemeClr val="accent4">
                <a:tint val="50000"/>
                <a:hueOff val="0"/>
                <a:satOff val="0"/>
                <a:lumOff val="0"/>
                <a:alphaOff val="0"/>
                <a:shade val="51000"/>
                <a:satMod val="130000"/>
              </a:schemeClr>
            </a:gs>
            <a:gs pos="80000">
              <a:schemeClr val="accent4">
                <a:tint val="50000"/>
                <a:hueOff val="0"/>
                <a:satOff val="0"/>
                <a:lumOff val="0"/>
                <a:alphaOff val="0"/>
                <a:shade val="93000"/>
                <a:satMod val="130000"/>
              </a:schemeClr>
            </a:gs>
            <a:gs pos="100000">
              <a:schemeClr val="accent4">
                <a:tint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presOf axis="self"/>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presOf axis="self"/>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presOf axis="self"/>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presOf axis="self"/>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BFCA156-F8D7-408A-9602-6D09613B1CD7}" type="datetimeFigureOut">
              <a:rPr lang="en-US" smtClean="0"/>
              <a:pPr/>
              <a:t>2/24/2020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779F942-C80E-4E92-BC82-43D03BAC733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lgn="l" rtl="0" fontAlgn="base">
              <a:spcBef>
                <a:spcPct val="0"/>
              </a:spcBef>
              <a:spcAft>
                <a:spcPct val="0"/>
              </a:spcAft>
            </a:pPr>
            <a:endParaRPr lang="en-US" sz="1400" kern="1200">
              <a:solidFill>
                <a:srgbClr val="000000"/>
              </a:solidFill>
              <a:latin typeface="Times New Roman" pitchFamily="18" charset="0"/>
              <a:ea typeface="+mn-ea"/>
              <a:cs typeface="+mn-cs"/>
            </a:endParaRPr>
          </a:p>
        </p:txBody>
      </p:sp>
      <p:sp>
        <p:nvSpPr>
          <p:cNvPr id="5" name="Footer Placeholder 4"/>
          <p:cNvSpPr>
            <a:spLocks noGrp="1"/>
          </p:cNvSpPr>
          <p:nvPr>
            <p:ph type="ftr" sz="quarter" idx="11"/>
          </p:nvPr>
        </p:nvSpPr>
        <p:spPr/>
        <p:txBody>
          <a:bodyPr/>
          <a:lstStyle/>
          <a:p>
            <a:pPr algn="ctr" rtl="0" fontAlgn="base">
              <a:spcBef>
                <a:spcPct val="0"/>
              </a:spcBef>
              <a:spcAft>
                <a:spcPct val="0"/>
              </a:spcAft>
            </a:pPr>
            <a:endParaRPr lang="en-US" sz="1400" kern="1200">
              <a:solidFill>
                <a:srgbClr val="000000"/>
              </a:solidFill>
              <a:latin typeface="Times New Roman" pitchFamily="18" charset="0"/>
              <a:ea typeface="+mn-ea"/>
              <a:cs typeface="+mn-cs"/>
            </a:endParaRPr>
          </a:p>
        </p:txBody>
      </p:sp>
      <p:sp>
        <p:nvSpPr>
          <p:cNvPr id="6" name="Slide Number Placeholder 5"/>
          <p:cNvSpPr>
            <a:spLocks noGrp="1"/>
          </p:cNvSpPr>
          <p:nvPr>
            <p:ph type="sldNum" sz="quarter" idx="12"/>
          </p:nvPr>
        </p:nvSpPr>
        <p:spPr/>
        <p:txBody>
          <a:bodyPr/>
          <a:lstStyle/>
          <a:p>
            <a:pPr algn="r" rtl="0" fontAlgn="base">
              <a:spcBef>
                <a:spcPct val="0"/>
              </a:spcBef>
              <a:spcAft>
                <a:spcPct val="0"/>
              </a:spcAft>
            </a:pPr>
            <a:fld id="{7E2B4DE1-02E3-4616-AC79-019D5A089E43}" type="slidenum">
              <a:rPr lang="en-US" sz="1400" kern="1200" smtClean="0">
                <a:solidFill>
                  <a:srgbClr val="000000"/>
                </a:solidFill>
                <a:latin typeface="Times New Roman" pitchFamily="18" charset="0"/>
                <a:ea typeface="+mn-ea"/>
                <a:cs typeface="+mn-cs"/>
              </a:rPr>
              <a:pPr algn="r" rtl="0" fontAlgn="base">
                <a:spcBef>
                  <a:spcPct val="0"/>
                </a:spcBef>
                <a:spcAft>
                  <a:spcPct val="0"/>
                </a:spcAft>
              </a:pPr>
              <a:t>‹#›</a:t>
            </a:fld>
            <a:endParaRPr lang="en-US" sz="1400" kern="1200">
              <a:solidFill>
                <a:srgbClr val="000000"/>
              </a:solidFill>
              <a:latin typeface="Times New Roman" pitchFamily="18" charset="0"/>
              <a:ea typeface="+mn-ea"/>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lgn="l" rtl="0" fontAlgn="base">
              <a:spcBef>
                <a:spcPct val="0"/>
              </a:spcBef>
              <a:spcAft>
                <a:spcPct val="0"/>
              </a:spcAft>
            </a:pPr>
            <a:endParaRPr lang="en-US" sz="1400" kern="1200">
              <a:solidFill>
                <a:srgbClr val="000000"/>
              </a:solidFill>
              <a:latin typeface="Times New Roman" pitchFamily="18" charset="0"/>
              <a:ea typeface="+mn-ea"/>
              <a:cs typeface="+mn-cs"/>
            </a:endParaRPr>
          </a:p>
        </p:txBody>
      </p:sp>
      <p:sp>
        <p:nvSpPr>
          <p:cNvPr id="5" name="Footer Placeholder 4"/>
          <p:cNvSpPr>
            <a:spLocks noGrp="1"/>
          </p:cNvSpPr>
          <p:nvPr>
            <p:ph type="ftr" sz="quarter" idx="11"/>
          </p:nvPr>
        </p:nvSpPr>
        <p:spPr/>
        <p:txBody>
          <a:bodyPr/>
          <a:lstStyle/>
          <a:p>
            <a:pPr algn="ctr" rtl="0" fontAlgn="base">
              <a:spcBef>
                <a:spcPct val="0"/>
              </a:spcBef>
              <a:spcAft>
                <a:spcPct val="0"/>
              </a:spcAft>
            </a:pPr>
            <a:endParaRPr lang="en-US" sz="1400" kern="1200">
              <a:solidFill>
                <a:srgbClr val="000000"/>
              </a:solidFill>
              <a:latin typeface="Times New Roman" pitchFamily="18" charset="0"/>
              <a:ea typeface="+mn-ea"/>
              <a:cs typeface="+mn-cs"/>
            </a:endParaRPr>
          </a:p>
        </p:txBody>
      </p:sp>
      <p:sp>
        <p:nvSpPr>
          <p:cNvPr id="6" name="Slide Number Placeholder 5"/>
          <p:cNvSpPr>
            <a:spLocks noGrp="1"/>
          </p:cNvSpPr>
          <p:nvPr>
            <p:ph type="sldNum" sz="quarter" idx="12"/>
          </p:nvPr>
        </p:nvSpPr>
        <p:spPr/>
        <p:txBody>
          <a:bodyPr/>
          <a:lstStyle/>
          <a:p>
            <a:pPr algn="r" rtl="0" fontAlgn="base">
              <a:spcBef>
                <a:spcPct val="0"/>
              </a:spcBef>
              <a:spcAft>
                <a:spcPct val="0"/>
              </a:spcAft>
            </a:pPr>
            <a:fld id="{18C22EAF-9C2B-4B52-B244-B577B12A475D}" type="slidenum">
              <a:rPr lang="en-US" sz="1400" kern="1200" smtClean="0">
                <a:solidFill>
                  <a:srgbClr val="000000"/>
                </a:solidFill>
                <a:latin typeface="Times New Roman" pitchFamily="18" charset="0"/>
                <a:ea typeface="+mn-ea"/>
                <a:cs typeface="+mn-cs"/>
              </a:rPr>
              <a:pPr algn="r" rtl="0" fontAlgn="base">
                <a:spcBef>
                  <a:spcPct val="0"/>
                </a:spcBef>
                <a:spcAft>
                  <a:spcPct val="0"/>
                </a:spcAft>
              </a:pPr>
              <a:t>‹#›</a:t>
            </a:fld>
            <a:endParaRPr lang="en-US" sz="1400" kern="1200">
              <a:solidFill>
                <a:srgbClr val="000000"/>
              </a:solidFill>
              <a:latin typeface="Times New Roman" pitchFamily="18" charset="0"/>
              <a:ea typeface="+mn-ea"/>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lgn="l" rtl="0" fontAlgn="base">
              <a:spcBef>
                <a:spcPct val="0"/>
              </a:spcBef>
              <a:spcAft>
                <a:spcPct val="0"/>
              </a:spcAft>
            </a:pPr>
            <a:endParaRPr lang="en-US" sz="1400" kern="1200">
              <a:solidFill>
                <a:srgbClr val="000000"/>
              </a:solidFill>
              <a:latin typeface="Times New Roman" pitchFamily="18" charset="0"/>
              <a:ea typeface="+mn-ea"/>
              <a:cs typeface="+mn-cs"/>
            </a:endParaRPr>
          </a:p>
        </p:txBody>
      </p:sp>
      <p:sp>
        <p:nvSpPr>
          <p:cNvPr id="5" name="Footer Placeholder 4"/>
          <p:cNvSpPr>
            <a:spLocks noGrp="1"/>
          </p:cNvSpPr>
          <p:nvPr>
            <p:ph type="ftr" sz="quarter" idx="11"/>
          </p:nvPr>
        </p:nvSpPr>
        <p:spPr/>
        <p:txBody>
          <a:bodyPr/>
          <a:lstStyle/>
          <a:p>
            <a:pPr algn="ctr" rtl="0" fontAlgn="base">
              <a:spcBef>
                <a:spcPct val="0"/>
              </a:spcBef>
              <a:spcAft>
                <a:spcPct val="0"/>
              </a:spcAft>
            </a:pPr>
            <a:endParaRPr lang="en-US" sz="1400" kern="1200">
              <a:solidFill>
                <a:srgbClr val="000000"/>
              </a:solidFill>
              <a:latin typeface="Times New Roman" pitchFamily="18" charset="0"/>
              <a:ea typeface="+mn-ea"/>
              <a:cs typeface="+mn-cs"/>
            </a:endParaRPr>
          </a:p>
        </p:txBody>
      </p:sp>
      <p:sp>
        <p:nvSpPr>
          <p:cNvPr id="6" name="Slide Number Placeholder 5"/>
          <p:cNvSpPr>
            <a:spLocks noGrp="1"/>
          </p:cNvSpPr>
          <p:nvPr>
            <p:ph type="sldNum" sz="quarter" idx="12"/>
          </p:nvPr>
        </p:nvSpPr>
        <p:spPr/>
        <p:txBody>
          <a:bodyPr/>
          <a:lstStyle/>
          <a:p>
            <a:pPr algn="r" rtl="0" fontAlgn="base">
              <a:spcBef>
                <a:spcPct val="0"/>
              </a:spcBef>
              <a:spcAft>
                <a:spcPct val="0"/>
              </a:spcAft>
            </a:pPr>
            <a:fld id="{1414CE0E-D958-4A01-BAAE-A4808A56665F}" type="slidenum">
              <a:rPr lang="en-US" sz="1400" kern="1200" smtClean="0">
                <a:solidFill>
                  <a:srgbClr val="000000"/>
                </a:solidFill>
                <a:latin typeface="Times New Roman" pitchFamily="18" charset="0"/>
                <a:ea typeface="+mn-ea"/>
                <a:cs typeface="+mn-cs"/>
              </a:rPr>
              <a:pPr algn="r" rtl="0" fontAlgn="base">
                <a:spcBef>
                  <a:spcPct val="0"/>
                </a:spcBef>
                <a:spcAft>
                  <a:spcPct val="0"/>
                </a:spcAft>
              </a:pPr>
              <a:t>‹#›</a:t>
            </a:fld>
            <a:endParaRPr lang="en-US" sz="1400" kern="1200">
              <a:solidFill>
                <a:srgbClr val="000000"/>
              </a:solidFill>
              <a:latin typeface="Times New Roman" pitchFamily="18" charset="0"/>
              <a:ea typeface="+mn-ea"/>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lgn="l" rtl="0" fontAlgn="base">
              <a:spcBef>
                <a:spcPct val="0"/>
              </a:spcBef>
              <a:spcAft>
                <a:spcPct val="0"/>
              </a:spcAft>
            </a:pPr>
            <a:endParaRPr lang="en-US" sz="1400" kern="1200">
              <a:solidFill>
                <a:srgbClr val="000000"/>
              </a:solidFill>
              <a:latin typeface="Times New Roman" pitchFamily="18" charset="0"/>
              <a:ea typeface="+mn-ea"/>
              <a:cs typeface="+mn-cs"/>
            </a:endParaRPr>
          </a:p>
        </p:txBody>
      </p:sp>
      <p:sp>
        <p:nvSpPr>
          <p:cNvPr id="5" name="Footer Placeholder 4"/>
          <p:cNvSpPr>
            <a:spLocks noGrp="1"/>
          </p:cNvSpPr>
          <p:nvPr>
            <p:ph type="ftr" sz="quarter" idx="11"/>
          </p:nvPr>
        </p:nvSpPr>
        <p:spPr/>
        <p:txBody>
          <a:bodyPr/>
          <a:lstStyle/>
          <a:p>
            <a:pPr algn="ctr" rtl="0" fontAlgn="base">
              <a:spcBef>
                <a:spcPct val="0"/>
              </a:spcBef>
              <a:spcAft>
                <a:spcPct val="0"/>
              </a:spcAft>
            </a:pPr>
            <a:endParaRPr lang="en-US" sz="1400" kern="1200">
              <a:solidFill>
                <a:srgbClr val="000000"/>
              </a:solidFill>
              <a:latin typeface="Times New Roman" pitchFamily="18" charset="0"/>
              <a:ea typeface="+mn-ea"/>
              <a:cs typeface="+mn-cs"/>
            </a:endParaRPr>
          </a:p>
        </p:txBody>
      </p:sp>
      <p:sp>
        <p:nvSpPr>
          <p:cNvPr id="6" name="Slide Number Placeholder 5"/>
          <p:cNvSpPr>
            <a:spLocks noGrp="1"/>
          </p:cNvSpPr>
          <p:nvPr>
            <p:ph type="sldNum" sz="quarter" idx="12"/>
          </p:nvPr>
        </p:nvSpPr>
        <p:spPr/>
        <p:txBody>
          <a:bodyPr/>
          <a:lstStyle/>
          <a:p>
            <a:pPr algn="r" rtl="0" fontAlgn="base">
              <a:spcBef>
                <a:spcPct val="0"/>
              </a:spcBef>
              <a:spcAft>
                <a:spcPct val="0"/>
              </a:spcAft>
            </a:pPr>
            <a:fld id="{A1B783E6-F859-4686-92C9-5AF594D8C662}" type="slidenum">
              <a:rPr lang="en-US" sz="1400" kern="1200" smtClean="0">
                <a:solidFill>
                  <a:srgbClr val="000000"/>
                </a:solidFill>
                <a:latin typeface="Times New Roman" pitchFamily="18" charset="0"/>
                <a:ea typeface="+mn-ea"/>
                <a:cs typeface="+mn-cs"/>
              </a:rPr>
              <a:pPr algn="r" rtl="0" fontAlgn="base">
                <a:spcBef>
                  <a:spcPct val="0"/>
                </a:spcBef>
                <a:spcAft>
                  <a:spcPct val="0"/>
                </a:spcAft>
              </a:pPr>
              <a:t>‹#›</a:t>
            </a:fld>
            <a:endParaRPr lang="en-US" sz="1400" kern="1200">
              <a:solidFill>
                <a:srgbClr val="000000"/>
              </a:solidFill>
              <a:latin typeface="Times New Roman" pitchFamily="18" charset="0"/>
              <a:ea typeface="+mn-ea"/>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lgn="l" rtl="0" fontAlgn="base">
              <a:spcBef>
                <a:spcPct val="0"/>
              </a:spcBef>
              <a:spcAft>
                <a:spcPct val="0"/>
              </a:spcAft>
            </a:pPr>
            <a:endParaRPr lang="en-US" sz="1400" kern="1200">
              <a:solidFill>
                <a:srgbClr val="000000"/>
              </a:solidFill>
              <a:latin typeface="Times New Roman" pitchFamily="18" charset="0"/>
              <a:ea typeface="+mn-ea"/>
              <a:cs typeface="+mn-cs"/>
            </a:endParaRPr>
          </a:p>
        </p:txBody>
      </p:sp>
      <p:sp>
        <p:nvSpPr>
          <p:cNvPr id="5" name="Footer Placeholder 4"/>
          <p:cNvSpPr>
            <a:spLocks noGrp="1"/>
          </p:cNvSpPr>
          <p:nvPr>
            <p:ph type="ftr" sz="quarter" idx="11"/>
          </p:nvPr>
        </p:nvSpPr>
        <p:spPr/>
        <p:txBody>
          <a:bodyPr/>
          <a:lstStyle/>
          <a:p>
            <a:pPr algn="ctr" rtl="0" fontAlgn="base">
              <a:spcBef>
                <a:spcPct val="0"/>
              </a:spcBef>
              <a:spcAft>
                <a:spcPct val="0"/>
              </a:spcAft>
            </a:pPr>
            <a:endParaRPr lang="en-US" sz="1400" kern="1200">
              <a:solidFill>
                <a:srgbClr val="000000"/>
              </a:solidFill>
              <a:latin typeface="Times New Roman" pitchFamily="18" charset="0"/>
              <a:ea typeface="+mn-ea"/>
              <a:cs typeface="+mn-cs"/>
            </a:endParaRPr>
          </a:p>
        </p:txBody>
      </p:sp>
      <p:sp>
        <p:nvSpPr>
          <p:cNvPr id="6" name="Slide Number Placeholder 5"/>
          <p:cNvSpPr>
            <a:spLocks noGrp="1"/>
          </p:cNvSpPr>
          <p:nvPr>
            <p:ph type="sldNum" sz="quarter" idx="12"/>
          </p:nvPr>
        </p:nvSpPr>
        <p:spPr/>
        <p:txBody>
          <a:bodyPr/>
          <a:lstStyle/>
          <a:p>
            <a:pPr algn="r" rtl="0" fontAlgn="base">
              <a:spcBef>
                <a:spcPct val="0"/>
              </a:spcBef>
              <a:spcAft>
                <a:spcPct val="0"/>
              </a:spcAft>
            </a:pPr>
            <a:fld id="{A7A2B75B-2E0B-4D2E-AB3E-B1336969D9FD}" type="slidenum">
              <a:rPr lang="en-US" sz="1400" kern="1200" smtClean="0">
                <a:solidFill>
                  <a:srgbClr val="000000"/>
                </a:solidFill>
                <a:latin typeface="Times New Roman" pitchFamily="18" charset="0"/>
                <a:ea typeface="+mn-ea"/>
                <a:cs typeface="+mn-cs"/>
              </a:rPr>
              <a:pPr algn="r" rtl="0" fontAlgn="base">
                <a:spcBef>
                  <a:spcPct val="0"/>
                </a:spcBef>
                <a:spcAft>
                  <a:spcPct val="0"/>
                </a:spcAft>
              </a:pPr>
              <a:t>‹#›</a:t>
            </a:fld>
            <a:endParaRPr lang="en-US" sz="1400" kern="1200">
              <a:solidFill>
                <a:srgbClr val="000000"/>
              </a:solidFill>
              <a:latin typeface="Times New Roman" pitchFamily="18" charset="0"/>
              <a:ea typeface="+mn-ea"/>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lgn="l" rtl="0" fontAlgn="base">
              <a:spcBef>
                <a:spcPct val="0"/>
              </a:spcBef>
              <a:spcAft>
                <a:spcPct val="0"/>
              </a:spcAft>
            </a:pPr>
            <a:endParaRPr lang="en-US" sz="1400" kern="1200">
              <a:solidFill>
                <a:srgbClr val="000000"/>
              </a:solidFill>
              <a:latin typeface="Times New Roman" pitchFamily="18" charset="0"/>
              <a:ea typeface="+mn-ea"/>
              <a:cs typeface="+mn-cs"/>
            </a:endParaRPr>
          </a:p>
        </p:txBody>
      </p:sp>
      <p:sp>
        <p:nvSpPr>
          <p:cNvPr id="6" name="Footer Placeholder 5"/>
          <p:cNvSpPr>
            <a:spLocks noGrp="1"/>
          </p:cNvSpPr>
          <p:nvPr>
            <p:ph type="ftr" sz="quarter" idx="11"/>
          </p:nvPr>
        </p:nvSpPr>
        <p:spPr/>
        <p:txBody>
          <a:bodyPr/>
          <a:lstStyle/>
          <a:p>
            <a:pPr algn="ctr" rtl="0" fontAlgn="base">
              <a:spcBef>
                <a:spcPct val="0"/>
              </a:spcBef>
              <a:spcAft>
                <a:spcPct val="0"/>
              </a:spcAft>
            </a:pPr>
            <a:endParaRPr lang="en-US" sz="1400" kern="1200">
              <a:solidFill>
                <a:srgbClr val="000000"/>
              </a:solidFill>
              <a:latin typeface="Times New Roman" pitchFamily="18" charset="0"/>
              <a:ea typeface="+mn-ea"/>
              <a:cs typeface="+mn-cs"/>
            </a:endParaRPr>
          </a:p>
        </p:txBody>
      </p:sp>
      <p:sp>
        <p:nvSpPr>
          <p:cNvPr id="7" name="Slide Number Placeholder 6"/>
          <p:cNvSpPr>
            <a:spLocks noGrp="1"/>
          </p:cNvSpPr>
          <p:nvPr>
            <p:ph type="sldNum" sz="quarter" idx="12"/>
          </p:nvPr>
        </p:nvSpPr>
        <p:spPr/>
        <p:txBody>
          <a:bodyPr/>
          <a:lstStyle/>
          <a:p>
            <a:pPr algn="r" rtl="0" fontAlgn="base">
              <a:spcBef>
                <a:spcPct val="0"/>
              </a:spcBef>
              <a:spcAft>
                <a:spcPct val="0"/>
              </a:spcAft>
            </a:pPr>
            <a:fld id="{F6AE89D3-6D5A-40D2-984E-4D36B408ECED}" type="slidenum">
              <a:rPr lang="en-US" sz="1400" kern="1200" smtClean="0">
                <a:solidFill>
                  <a:srgbClr val="000000"/>
                </a:solidFill>
                <a:latin typeface="Times New Roman" pitchFamily="18" charset="0"/>
                <a:ea typeface="+mn-ea"/>
                <a:cs typeface="+mn-cs"/>
              </a:rPr>
              <a:pPr algn="r" rtl="0" fontAlgn="base">
                <a:spcBef>
                  <a:spcPct val="0"/>
                </a:spcBef>
                <a:spcAft>
                  <a:spcPct val="0"/>
                </a:spcAft>
              </a:pPr>
              <a:t>‹#›</a:t>
            </a:fld>
            <a:endParaRPr lang="en-US" sz="1400" kern="1200">
              <a:solidFill>
                <a:srgbClr val="000000"/>
              </a:solidFill>
              <a:latin typeface="Times New Roman" pitchFamily="18" charset="0"/>
              <a:ea typeface="+mn-ea"/>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lgn="l" rtl="0" fontAlgn="base">
              <a:spcBef>
                <a:spcPct val="0"/>
              </a:spcBef>
              <a:spcAft>
                <a:spcPct val="0"/>
              </a:spcAft>
            </a:pPr>
            <a:endParaRPr lang="en-US" sz="1400" kern="1200">
              <a:solidFill>
                <a:srgbClr val="000000"/>
              </a:solidFill>
              <a:latin typeface="Times New Roman" pitchFamily="18" charset="0"/>
              <a:ea typeface="+mn-ea"/>
              <a:cs typeface="+mn-cs"/>
            </a:endParaRPr>
          </a:p>
        </p:txBody>
      </p:sp>
      <p:sp>
        <p:nvSpPr>
          <p:cNvPr id="8" name="Footer Placeholder 7"/>
          <p:cNvSpPr>
            <a:spLocks noGrp="1"/>
          </p:cNvSpPr>
          <p:nvPr>
            <p:ph type="ftr" sz="quarter" idx="11"/>
          </p:nvPr>
        </p:nvSpPr>
        <p:spPr/>
        <p:txBody>
          <a:bodyPr/>
          <a:lstStyle/>
          <a:p>
            <a:pPr algn="ctr" rtl="0" fontAlgn="base">
              <a:spcBef>
                <a:spcPct val="0"/>
              </a:spcBef>
              <a:spcAft>
                <a:spcPct val="0"/>
              </a:spcAft>
            </a:pPr>
            <a:endParaRPr lang="en-US" sz="1400" kern="1200">
              <a:solidFill>
                <a:srgbClr val="000000"/>
              </a:solidFill>
              <a:latin typeface="Times New Roman" pitchFamily="18" charset="0"/>
              <a:ea typeface="+mn-ea"/>
              <a:cs typeface="+mn-cs"/>
            </a:endParaRPr>
          </a:p>
        </p:txBody>
      </p:sp>
      <p:sp>
        <p:nvSpPr>
          <p:cNvPr id="9" name="Slide Number Placeholder 8"/>
          <p:cNvSpPr>
            <a:spLocks noGrp="1"/>
          </p:cNvSpPr>
          <p:nvPr>
            <p:ph type="sldNum" sz="quarter" idx="12"/>
          </p:nvPr>
        </p:nvSpPr>
        <p:spPr/>
        <p:txBody>
          <a:bodyPr/>
          <a:lstStyle/>
          <a:p>
            <a:pPr algn="r" rtl="0" fontAlgn="base">
              <a:spcBef>
                <a:spcPct val="0"/>
              </a:spcBef>
              <a:spcAft>
                <a:spcPct val="0"/>
              </a:spcAft>
            </a:pPr>
            <a:fld id="{C43CA9E0-7028-4675-A6C5-3FAAB3BAC6DB}" type="slidenum">
              <a:rPr lang="en-US" sz="1400" kern="1200" smtClean="0">
                <a:solidFill>
                  <a:srgbClr val="000000"/>
                </a:solidFill>
                <a:latin typeface="Times New Roman" pitchFamily="18" charset="0"/>
                <a:ea typeface="+mn-ea"/>
                <a:cs typeface="+mn-cs"/>
              </a:rPr>
              <a:pPr algn="r" rtl="0" fontAlgn="base">
                <a:spcBef>
                  <a:spcPct val="0"/>
                </a:spcBef>
                <a:spcAft>
                  <a:spcPct val="0"/>
                </a:spcAft>
              </a:pPr>
              <a:t>‹#›</a:t>
            </a:fld>
            <a:endParaRPr lang="en-US" sz="1400" kern="1200">
              <a:solidFill>
                <a:srgbClr val="000000"/>
              </a:solidFill>
              <a:latin typeface="Times New Roman" pitchFamily="18" charset="0"/>
              <a:ea typeface="+mn-ea"/>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lgn="l" rtl="0" fontAlgn="base">
              <a:spcBef>
                <a:spcPct val="0"/>
              </a:spcBef>
              <a:spcAft>
                <a:spcPct val="0"/>
              </a:spcAft>
            </a:pPr>
            <a:endParaRPr lang="en-US" sz="1400" kern="1200">
              <a:solidFill>
                <a:srgbClr val="000000"/>
              </a:solidFill>
              <a:latin typeface="Times New Roman" pitchFamily="18" charset="0"/>
              <a:ea typeface="+mn-ea"/>
              <a:cs typeface="+mn-cs"/>
            </a:endParaRPr>
          </a:p>
        </p:txBody>
      </p:sp>
      <p:sp>
        <p:nvSpPr>
          <p:cNvPr id="4" name="Footer Placeholder 3"/>
          <p:cNvSpPr>
            <a:spLocks noGrp="1"/>
          </p:cNvSpPr>
          <p:nvPr>
            <p:ph type="ftr" sz="quarter" idx="11"/>
          </p:nvPr>
        </p:nvSpPr>
        <p:spPr/>
        <p:txBody>
          <a:bodyPr/>
          <a:lstStyle/>
          <a:p>
            <a:pPr algn="ctr" rtl="0" fontAlgn="base">
              <a:spcBef>
                <a:spcPct val="0"/>
              </a:spcBef>
              <a:spcAft>
                <a:spcPct val="0"/>
              </a:spcAft>
            </a:pPr>
            <a:endParaRPr lang="en-US" sz="1400" kern="1200">
              <a:solidFill>
                <a:srgbClr val="000000"/>
              </a:solidFill>
              <a:latin typeface="Times New Roman" pitchFamily="18" charset="0"/>
              <a:ea typeface="+mn-ea"/>
              <a:cs typeface="+mn-cs"/>
            </a:endParaRPr>
          </a:p>
        </p:txBody>
      </p:sp>
      <p:sp>
        <p:nvSpPr>
          <p:cNvPr id="5" name="Slide Number Placeholder 4"/>
          <p:cNvSpPr>
            <a:spLocks noGrp="1"/>
          </p:cNvSpPr>
          <p:nvPr>
            <p:ph type="sldNum" sz="quarter" idx="12"/>
          </p:nvPr>
        </p:nvSpPr>
        <p:spPr/>
        <p:txBody>
          <a:bodyPr/>
          <a:lstStyle/>
          <a:p>
            <a:pPr algn="r" rtl="0" fontAlgn="base">
              <a:spcBef>
                <a:spcPct val="0"/>
              </a:spcBef>
              <a:spcAft>
                <a:spcPct val="0"/>
              </a:spcAft>
            </a:pPr>
            <a:fld id="{E03B854D-479C-43C1-9B4C-EDA8C1239810}" type="slidenum">
              <a:rPr lang="en-US" sz="1400" kern="1200" smtClean="0">
                <a:solidFill>
                  <a:srgbClr val="000000"/>
                </a:solidFill>
                <a:latin typeface="Times New Roman" pitchFamily="18" charset="0"/>
                <a:ea typeface="+mn-ea"/>
                <a:cs typeface="+mn-cs"/>
              </a:rPr>
              <a:pPr algn="r" rtl="0" fontAlgn="base">
                <a:spcBef>
                  <a:spcPct val="0"/>
                </a:spcBef>
                <a:spcAft>
                  <a:spcPct val="0"/>
                </a:spcAft>
              </a:pPr>
              <a:t>‹#›</a:t>
            </a:fld>
            <a:endParaRPr lang="en-US" sz="1400" kern="1200">
              <a:solidFill>
                <a:srgbClr val="000000"/>
              </a:solidFill>
              <a:latin typeface="Times New Roman" pitchFamily="18" charset="0"/>
              <a:ea typeface="+mn-ea"/>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lgn="l" rtl="0" fontAlgn="base">
              <a:spcBef>
                <a:spcPct val="0"/>
              </a:spcBef>
              <a:spcAft>
                <a:spcPct val="0"/>
              </a:spcAft>
            </a:pPr>
            <a:endParaRPr lang="en-US" sz="1400" kern="1200">
              <a:solidFill>
                <a:srgbClr val="000000"/>
              </a:solidFill>
              <a:latin typeface="Times New Roman" pitchFamily="18" charset="0"/>
              <a:ea typeface="+mn-ea"/>
              <a:cs typeface="+mn-cs"/>
            </a:endParaRPr>
          </a:p>
        </p:txBody>
      </p:sp>
      <p:sp>
        <p:nvSpPr>
          <p:cNvPr id="3" name="Footer Placeholder 2"/>
          <p:cNvSpPr>
            <a:spLocks noGrp="1"/>
          </p:cNvSpPr>
          <p:nvPr>
            <p:ph type="ftr" sz="quarter" idx="11"/>
          </p:nvPr>
        </p:nvSpPr>
        <p:spPr/>
        <p:txBody>
          <a:bodyPr/>
          <a:lstStyle/>
          <a:p>
            <a:pPr algn="ctr" rtl="0" fontAlgn="base">
              <a:spcBef>
                <a:spcPct val="0"/>
              </a:spcBef>
              <a:spcAft>
                <a:spcPct val="0"/>
              </a:spcAft>
            </a:pPr>
            <a:endParaRPr lang="en-US" sz="1400" kern="1200">
              <a:solidFill>
                <a:srgbClr val="000000"/>
              </a:solidFill>
              <a:latin typeface="Times New Roman" pitchFamily="18" charset="0"/>
              <a:ea typeface="+mn-ea"/>
              <a:cs typeface="+mn-cs"/>
            </a:endParaRPr>
          </a:p>
        </p:txBody>
      </p:sp>
      <p:sp>
        <p:nvSpPr>
          <p:cNvPr id="4" name="Slide Number Placeholder 3"/>
          <p:cNvSpPr>
            <a:spLocks noGrp="1"/>
          </p:cNvSpPr>
          <p:nvPr>
            <p:ph type="sldNum" sz="quarter" idx="12"/>
          </p:nvPr>
        </p:nvSpPr>
        <p:spPr/>
        <p:txBody>
          <a:bodyPr/>
          <a:lstStyle/>
          <a:p>
            <a:pPr algn="r" rtl="0" fontAlgn="base">
              <a:spcBef>
                <a:spcPct val="0"/>
              </a:spcBef>
              <a:spcAft>
                <a:spcPct val="0"/>
              </a:spcAft>
            </a:pPr>
            <a:fld id="{0BF792A3-B5A8-4594-9A6C-86CB73E8A033}" type="slidenum">
              <a:rPr lang="en-US" sz="1400" kern="1200" smtClean="0">
                <a:solidFill>
                  <a:srgbClr val="000000"/>
                </a:solidFill>
                <a:latin typeface="Times New Roman" pitchFamily="18" charset="0"/>
                <a:ea typeface="+mn-ea"/>
                <a:cs typeface="+mn-cs"/>
              </a:rPr>
              <a:pPr algn="r" rtl="0" fontAlgn="base">
                <a:spcBef>
                  <a:spcPct val="0"/>
                </a:spcBef>
                <a:spcAft>
                  <a:spcPct val="0"/>
                </a:spcAft>
              </a:pPr>
              <a:t>‹#›</a:t>
            </a:fld>
            <a:endParaRPr lang="en-US" sz="1400" kern="1200">
              <a:solidFill>
                <a:srgbClr val="000000"/>
              </a:solidFill>
              <a:latin typeface="Times New Roman" pitchFamily="18" charset="0"/>
              <a:ea typeface="+mn-ea"/>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lgn="l" rtl="0" fontAlgn="base">
              <a:spcBef>
                <a:spcPct val="0"/>
              </a:spcBef>
              <a:spcAft>
                <a:spcPct val="0"/>
              </a:spcAft>
            </a:pPr>
            <a:endParaRPr lang="en-US" sz="1400" kern="1200">
              <a:solidFill>
                <a:srgbClr val="000000"/>
              </a:solidFill>
              <a:latin typeface="Times New Roman" pitchFamily="18" charset="0"/>
              <a:ea typeface="+mn-ea"/>
              <a:cs typeface="+mn-cs"/>
            </a:endParaRPr>
          </a:p>
        </p:txBody>
      </p:sp>
      <p:sp>
        <p:nvSpPr>
          <p:cNvPr id="6" name="Footer Placeholder 5"/>
          <p:cNvSpPr>
            <a:spLocks noGrp="1"/>
          </p:cNvSpPr>
          <p:nvPr>
            <p:ph type="ftr" sz="quarter" idx="11"/>
          </p:nvPr>
        </p:nvSpPr>
        <p:spPr/>
        <p:txBody>
          <a:bodyPr/>
          <a:lstStyle/>
          <a:p>
            <a:pPr algn="ctr" rtl="0" fontAlgn="base">
              <a:spcBef>
                <a:spcPct val="0"/>
              </a:spcBef>
              <a:spcAft>
                <a:spcPct val="0"/>
              </a:spcAft>
            </a:pPr>
            <a:endParaRPr lang="en-US" sz="1400" kern="1200">
              <a:solidFill>
                <a:srgbClr val="000000"/>
              </a:solidFill>
              <a:latin typeface="Times New Roman" pitchFamily="18" charset="0"/>
              <a:ea typeface="+mn-ea"/>
              <a:cs typeface="+mn-cs"/>
            </a:endParaRPr>
          </a:p>
        </p:txBody>
      </p:sp>
      <p:sp>
        <p:nvSpPr>
          <p:cNvPr id="7" name="Slide Number Placeholder 6"/>
          <p:cNvSpPr>
            <a:spLocks noGrp="1"/>
          </p:cNvSpPr>
          <p:nvPr>
            <p:ph type="sldNum" sz="quarter" idx="12"/>
          </p:nvPr>
        </p:nvSpPr>
        <p:spPr/>
        <p:txBody>
          <a:bodyPr/>
          <a:lstStyle/>
          <a:p>
            <a:pPr algn="r" rtl="0" fontAlgn="base">
              <a:spcBef>
                <a:spcPct val="0"/>
              </a:spcBef>
              <a:spcAft>
                <a:spcPct val="0"/>
              </a:spcAft>
            </a:pPr>
            <a:fld id="{D24101DC-A656-41C7-8FB1-52D37755533D}" type="slidenum">
              <a:rPr lang="en-US" sz="1400" kern="1200" smtClean="0">
                <a:solidFill>
                  <a:srgbClr val="000000"/>
                </a:solidFill>
                <a:latin typeface="Times New Roman" pitchFamily="18" charset="0"/>
                <a:ea typeface="+mn-ea"/>
                <a:cs typeface="+mn-cs"/>
              </a:rPr>
              <a:pPr algn="r" rtl="0" fontAlgn="base">
                <a:spcBef>
                  <a:spcPct val="0"/>
                </a:spcBef>
                <a:spcAft>
                  <a:spcPct val="0"/>
                </a:spcAft>
              </a:pPr>
              <a:t>‹#›</a:t>
            </a:fld>
            <a:endParaRPr lang="en-US" sz="1400" kern="1200">
              <a:solidFill>
                <a:srgbClr val="000000"/>
              </a:solidFill>
              <a:latin typeface="Times New Roman" pitchFamily="18" charset="0"/>
              <a:ea typeface="+mn-ea"/>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lgn="l" rtl="0" fontAlgn="base">
              <a:spcBef>
                <a:spcPct val="0"/>
              </a:spcBef>
              <a:spcAft>
                <a:spcPct val="0"/>
              </a:spcAft>
            </a:pPr>
            <a:endParaRPr lang="en-US" sz="1400" kern="1200">
              <a:solidFill>
                <a:srgbClr val="000000"/>
              </a:solidFill>
              <a:latin typeface="Times New Roman" pitchFamily="18" charset="0"/>
              <a:ea typeface="+mn-ea"/>
              <a:cs typeface="+mn-cs"/>
            </a:endParaRPr>
          </a:p>
        </p:txBody>
      </p:sp>
      <p:sp>
        <p:nvSpPr>
          <p:cNvPr id="6" name="Footer Placeholder 5"/>
          <p:cNvSpPr>
            <a:spLocks noGrp="1"/>
          </p:cNvSpPr>
          <p:nvPr>
            <p:ph type="ftr" sz="quarter" idx="11"/>
          </p:nvPr>
        </p:nvSpPr>
        <p:spPr/>
        <p:txBody>
          <a:bodyPr/>
          <a:lstStyle/>
          <a:p>
            <a:pPr algn="ctr" rtl="0" fontAlgn="base">
              <a:spcBef>
                <a:spcPct val="0"/>
              </a:spcBef>
              <a:spcAft>
                <a:spcPct val="0"/>
              </a:spcAft>
            </a:pPr>
            <a:endParaRPr lang="en-US" sz="1400" kern="1200">
              <a:solidFill>
                <a:srgbClr val="000000"/>
              </a:solidFill>
              <a:latin typeface="Times New Roman" pitchFamily="18" charset="0"/>
              <a:ea typeface="+mn-ea"/>
              <a:cs typeface="+mn-cs"/>
            </a:endParaRPr>
          </a:p>
        </p:txBody>
      </p:sp>
      <p:sp>
        <p:nvSpPr>
          <p:cNvPr id="7" name="Slide Number Placeholder 6"/>
          <p:cNvSpPr>
            <a:spLocks noGrp="1"/>
          </p:cNvSpPr>
          <p:nvPr>
            <p:ph type="sldNum" sz="quarter" idx="12"/>
          </p:nvPr>
        </p:nvSpPr>
        <p:spPr/>
        <p:txBody>
          <a:bodyPr/>
          <a:lstStyle/>
          <a:p>
            <a:pPr algn="r" rtl="0" fontAlgn="base">
              <a:spcBef>
                <a:spcPct val="0"/>
              </a:spcBef>
              <a:spcAft>
                <a:spcPct val="0"/>
              </a:spcAft>
            </a:pPr>
            <a:fld id="{170130F4-4973-4F1F-99BA-51959393BA6F}" type="slidenum">
              <a:rPr lang="en-US" sz="1400" kern="1200" smtClean="0">
                <a:solidFill>
                  <a:srgbClr val="000000"/>
                </a:solidFill>
                <a:latin typeface="Times New Roman" pitchFamily="18" charset="0"/>
                <a:ea typeface="+mn-ea"/>
                <a:cs typeface="+mn-cs"/>
              </a:rPr>
              <a:pPr algn="r" rtl="0" fontAlgn="base">
                <a:spcBef>
                  <a:spcPct val="0"/>
                </a:spcBef>
                <a:spcAft>
                  <a:spcPct val="0"/>
                </a:spcAft>
              </a:pPr>
              <a:t>‹#›</a:t>
            </a:fld>
            <a:endParaRPr lang="en-US" sz="1400" kern="1200">
              <a:solidFill>
                <a:srgbClr val="000000"/>
              </a:solidFill>
              <a:latin typeface="Times New Roman" pitchFamily="18" charset="0"/>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lgn="l" rtl="0" fontAlgn="base">
              <a:spcBef>
                <a:spcPct val="0"/>
              </a:spcBef>
              <a:spcAft>
                <a:spcPct val="0"/>
              </a:spcAft>
            </a:pPr>
            <a:endParaRPr lang="en-US" kern="1200">
              <a:solidFill>
                <a:srgbClr val="000000"/>
              </a:solidFill>
              <a:latin typeface="Times New Roman" pitchFamily="18" charset="0"/>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fontAlgn="base">
              <a:spcBef>
                <a:spcPct val="0"/>
              </a:spcBef>
              <a:spcAft>
                <a:spcPct val="0"/>
              </a:spcAft>
            </a:pPr>
            <a:endParaRPr lang="en-US" kern="1200">
              <a:solidFill>
                <a:srgbClr val="000000"/>
              </a:solidFill>
              <a:latin typeface="Times New Roman" pitchFamily="18" charset="0"/>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fontAlgn="base">
              <a:spcBef>
                <a:spcPct val="0"/>
              </a:spcBef>
              <a:spcAft>
                <a:spcPct val="0"/>
              </a:spcAft>
            </a:pPr>
            <a:fld id="{93D8B92C-EFF9-43E6-82DF-91A48B31DFC3}" type="slidenum">
              <a:rPr lang="en-US" kern="1200" smtClean="0">
                <a:solidFill>
                  <a:srgbClr val="000000"/>
                </a:solidFill>
                <a:latin typeface="Times New Roman" pitchFamily="18" charset="0"/>
                <a:ea typeface="+mn-ea"/>
                <a:cs typeface="+mn-cs"/>
              </a:rPr>
              <a:pPr rtl="0" fontAlgn="base">
                <a:spcBef>
                  <a:spcPct val="0"/>
                </a:spcBef>
                <a:spcAft>
                  <a:spcPct val="0"/>
                </a:spcAft>
              </a:pPr>
              <a:t>‹#›</a:t>
            </a:fld>
            <a:endParaRPr lang="en-US" kern="1200">
              <a:solidFill>
                <a:srgbClr val="000000"/>
              </a:solidFill>
              <a:latin typeface="Times New Roman" pitchFamily="18" charset="0"/>
              <a:ea typeface="+mn-ea"/>
              <a:cs typeface="+mn-cs"/>
            </a:endParaRPr>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file:///C:\Users\Public\Music\Sample%20Music\Sleep%20Away.mp3" TargetMode="External"/><Relationship Id="rId1" Type="http://schemas.openxmlformats.org/officeDocument/2006/relationships/audio" Target="file:///C:\Users\freecty\Music\Ppt%20SOUND%20CLIPS\Chariots_Of_Fire.mp3" TargetMode="Externa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5.gif"/><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8.xml.rels><?xml version="1.0" encoding="UTF-8" standalone="yes"?>
<Relationships xmlns="http://schemas.openxmlformats.org/package/2006/relationships"><Relationship Id="rId8" Type="http://schemas.openxmlformats.org/officeDocument/2006/relationships/image" Target="../media/image17.gif"/><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10" Type="http://schemas.openxmlformats.org/officeDocument/2006/relationships/image" Target="../media/image19.gif"/><Relationship Id="rId4" Type="http://schemas.openxmlformats.org/officeDocument/2006/relationships/diagramLayout" Target="../diagrams/layout4.xml"/><Relationship Id="rId9" Type="http://schemas.openxmlformats.org/officeDocument/2006/relationships/image" Target="../media/image18.gif"/></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52400" y="304800"/>
            <a:ext cx="6248400" cy="6248400"/>
          </a:xfrm>
        </p:spPr>
        <p:txBody>
          <a:bodyPr>
            <a:normAutofit/>
          </a:bodyPr>
          <a:lstStyle/>
          <a:p>
            <a:r>
              <a:rPr lang="en-US" sz="5400" b="1" dirty="0" smtClean="0">
                <a:solidFill>
                  <a:srgbClr val="A50021"/>
                </a:solidFill>
                <a:effectLst>
                  <a:outerShdw blurRad="38100" dist="38100" dir="2700000" algn="tl">
                    <a:srgbClr val="C0C0C0"/>
                  </a:outerShdw>
                </a:effectLst>
              </a:rPr>
              <a:t/>
            </a:r>
            <a:br>
              <a:rPr lang="en-US" sz="5400" b="1" dirty="0" smtClean="0">
                <a:solidFill>
                  <a:srgbClr val="A50021"/>
                </a:solidFill>
                <a:effectLst>
                  <a:outerShdw blurRad="38100" dist="38100" dir="2700000" algn="tl">
                    <a:srgbClr val="C0C0C0"/>
                  </a:outerShdw>
                </a:effectLst>
              </a:rPr>
            </a:br>
            <a:r>
              <a:rPr lang="zh-CN" altLang="en-US" sz="10700" b="1" dirty="0" smtClean="0">
                <a:solidFill>
                  <a:srgbClr val="A50021"/>
                </a:solidFill>
                <a:effectLst>
                  <a:outerShdw blurRad="38100" dist="38100" dir="2700000" algn="tl">
                    <a:srgbClr val="C0C0C0"/>
                  </a:outerShdw>
                </a:effectLst>
                <a:latin typeface="Arial Black" pitchFamily="34" charset="0"/>
              </a:rPr>
              <a:t>基础</a:t>
            </a:r>
            <a:r>
              <a:rPr lang="en-US" altLang="zh-CN" sz="10700" b="1" dirty="0" smtClean="0">
                <a:solidFill>
                  <a:srgbClr val="A50021"/>
                </a:solidFill>
                <a:effectLst>
                  <a:outerShdw blurRad="38100" dist="38100" dir="2700000" algn="tl">
                    <a:srgbClr val="C0C0C0"/>
                  </a:outerShdw>
                </a:effectLst>
                <a:latin typeface="Arial Black" pitchFamily="34" charset="0"/>
              </a:rPr>
              <a:t/>
            </a:r>
            <a:br>
              <a:rPr lang="en-US" altLang="zh-CN" sz="10700" b="1" dirty="0" smtClean="0">
                <a:solidFill>
                  <a:srgbClr val="A50021"/>
                </a:solidFill>
                <a:effectLst>
                  <a:outerShdw blurRad="38100" dist="38100" dir="2700000" algn="tl">
                    <a:srgbClr val="C0C0C0"/>
                  </a:outerShdw>
                </a:effectLst>
                <a:latin typeface="Arial Black" pitchFamily="34" charset="0"/>
              </a:rPr>
            </a:br>
            <a:r>
              <a:rPr lang="zh-CN" altLang="en-US" sz="10700" b="1" dirty="0" smtClean="0">
                <a:solidFill>
                  <a:srgbClr val="A50021"/>
                </a:solidFill>
                <a:effectLst>
                  <a:outerShdw blurRad="38100" dist="38100" dir="2700000" algn="tl">
                    <a:srgbClr val="C0C0C0"/>
                  </a:outerShdw>
                </a:effectLst>
                <a:latin typeface="Arial Black" pitchFamily="34" charset="0"/>
              </a:rPr>
              <a:t>研经法</a:t>
            </a:r>
            <a:r>
              <a:rPr lang="en-US" sz="5400" b="1" dirty="0" smtClean="0">
                <a:solidFill>
                  <a:srgbClr val="A50021"/>
                </a:solidFill>
                <a:effectLst>
                  <a:outerShdw blurRad="38100" dist="38100" dir="2700000" algn="tl">
                    <a:srgbClr val="C0C0C0"/>
                  </a:outerShdw>
                </a:effectLst>
              </a:rPr>
              <a:t/>
            </a:r>
            <a:br>
              <a:rPr lang="en-US" sz="5400" b="1" dirty="0" smtClean="0">
                <a:solidFill>
                  <a:srgbClr val="A50021"/>
                </a:solidFill>
                <a:effectLst>
                  <a:outerShdw blurRad="38100" dist="38100" dir="2700000" algn="tl">
                    <a:srgbClr val="C0C0C0"/>
                  </a:outerShdw>
                </a:effectLst>
              </a:rPr>
            </a:br>
            <a:r>
              <a:rPr lang="en-US" sz="5400" b="1" dirty="0" smtClean="0">
                <a:solidFill>
                  <a:srgbClr val="A50021"/>
                </a:solidFill>
                <a:effectLst>
                  <a:outerShdw blurRad="38100" dist="38100" dir="2700000" algn="tl">
                    <a:srgbClr val="C0C0C0"/>
                  </a:outerShdw>
                </a:effectLst>
              </a:rPr>
              <a:t/>
            </a:r>
            <a:br>
              <a:rPr lang="en-US" sz="5400" b="1" dirty="0" smtClean="0">
                <a:solidFill>
                  <a:srgbClr val="A50021"/>
                </a:solidFill>
                <a:effectLst>
                  <a:outerShdw blurRad="38100" dist="38100" dir="2700000" algn="tl">
                    <a:srgbClr val="C0C0C0"/>
                  </a:outerShdw>
                </a:effectLst>
              </a:rPr>
            </a:br>
            <a:endParaRPr lang="en-US" sz="5400" b="1" dirty="0">
              <a:solidFill>
                <a:srgbClr val="A50021"/>
              </a:solidFill>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205760922_88932534f6.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0" y="5943600"/>
            <a:ext cx="9144000" cy="990600"/>
          </a:xfrm>
          <a:solidFill>
            <a:srgbClr val="000099">
              <a:alpha val="78824"/>
            </a:srgbClr>
          </a:solidFill>
        </p:spPr>
        <p:txBody>
          <a:bodyPr>
            <a:normAutofit/>
          </a:bodyPr>
          <a:lstStyle/>
          <a:p>
            <a:pPr>
              <a:defRPr/>
            </a:pPr>
            <a:r>
              <a:rPr lang="en-US" sz="1800" b="1" dirty="0" smtClean="0">
                <a:solidFill>
                  <a:srgbClr val="FFC000"/>
                </a:solidFill>
                <a:effectLst>
                  <a:outerShdw blurRad="38100" dist="38100" dir="2700000" algn="tl">
                    <a:srgbClr val="000000">
                      <a:alpha val="43137"/>
                    </a:srgbClr>
                  </a:outerShdw>
                </a:effectLst>
              </a:rPr>
              <a:t>“…the common people cry out for the scripture, to know it, and obey it,  with great cost and peril to their lives”   ----   Prologue to the </a:t>
            </a:r>
            <a:r>
              <a:rPr lang="en-US" sz="1800" b="1" dirty="0" err="1" smtClean="0">
                <a:solidFill>
                  <a:srgbClr val="FFC000"/>
                </a:solidFill>
                <a:effectLst>
                  <a:outerShdw blurRad="38100" dist="38100" dir="2700000" algn="tl">
                    <a:srgbClr val="000000">
                      <a:alpha val="43137"/>
                    </a:srgbClr>
                  </a:outerShdw>
                </a:effectLst>
              </a:rPr>
              <a:t>Wyclif</a:t>
            </a:r>
            <a:r>
              <a:rPr lang="en-US" sz="1800" b="1" dirty="0" smtClean="0">
                <a:solidFill>
                  <a:srgbClr val="FFC000"/>
                </a:solidFill>
                <a:effectLst>
                  <a:outerShdw blurRad="38100" dist="38100" dir="2700000" algn="tl">
                    <a:srgbClr val="000000">
                      <a:alpha val="43137"/>
                    </a:srgbClr>
                  </a:outerShdw>
                </a:effectLst>
              </a:rPr>
              <a:t> Bible,   c. 1395.</a:t>
            </a:r>
            <a:endParaRPr lang="en-US" sz="1800" b="1" dirty="0" smtClean="0">
              <a:solidFill>
                <a:srgbClr val="FFC000"/>
              </a:solidFill>
              <a:effectLst>
                <a:outerShdw blurRad="38100" dist="38100" dir="2700000" algn="tl">
                  <a:srgbClr val="000000">
                    <a:alpha val="43137"/>
                  </a:srgbClr>
                </a:outerShdw>
              </a:effectLst>
              <a:latin typeface="Arial" pitchFamily="34" charset="0"/>
              <a:cs typeface="Arial" pitchFamily="34" charset="0"/>
            </a:endParaRPr>
          </a:p>
        </p:txBody>
      </p:sp>
      <p:sp>
        <p:nvSpPr>
          <p:cNvPr id="4" name="Title 1"/>
          <p:cNvSpPr txBox="1">
            <a:spLocks/>
          </p:cNvSpPr>
          <p:nvPr/>
        </p:nvSpPr>
        <p:spPr>
          <a:xfrm>
            <a:off x="76200" y="0"/>
            <a:ext cx="5105400" cy="5867400"/>
          </a:xfrm>
          <a:prstGeom prst="rect">
            <a:avLst/>
          </a:prstGeom>
          <a:noFill/>
          <a:ln>
            <a:noFill/>
          </a:ln>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zh-CN" altLang="en-US" sz="4800" b="1" dirty="0" smtClean="0">
                <a:solidFill>
                  <a:schemeClr val="tx2">
                    <a:lumMod val="50000"/>
                  </a:schemeClr>
                </a:solidFill>
                <a:effectLst>
                  <a:outerShdw blurRad="38100" dist="38100" dir="2700000" algn="tl">
                    <a:srgbClr val="000000">
                      <a:alpha val="43137"/>
                    </a:srgbClr>
                  </a:outerShdw>
                </a:effectLst>
                <a:latin typeface="Arial" pitchFamily="34" charset="0"/>
                <a:ea typeface="+mj-ea"/>
                <a:cs typeface="Arial" pitchFamily="34" charset="0"/>
              </a:rPr>
              <a:t>“</a:t>
            </a:r>
            <a:r>
              <a:rPr lang="en-US" altLang="zh-CN" sz="4800" b="1" dirty="0" smtClean="0">
                <a:solidFill>
                  <a:schemeClr val="tx2">
                    <a:lumMod val="50000"/>
                  </a:schemeClr>
                </a:solidFill>
                <a:effectLst>
                  <a:outerShdw blurRad="38100" dist="38100" dir="2700000" algn="tl">
                    <a:srgbClr val="000000">
                      <a:alpha val="43137"/>
                    </a:srgbClr>
                  </a:outerShdw>
                </a:effectLst>
                <a:latin typeface="Arial" pitchFamily="34" charset="0"/>
                <a:ea typeface="+mj-ea"/>
                <a:cs typeface="Arial" pitchFamily="34" charset="0"/>
              </a:rPr>
              <a:t>…</a:t>
            </a:r>
            <a:r>
              <a:rPr lang="zh-CN" altLang="en-US" sz="4800" b="1" dirty="0" smtClean="0">
                <a:solidFill>
                  <a:schemeClr val="tx2">
                    <a:lumMod val="50000"/>
                  </a:schemeClr>
                </a:solidFill>
                <a:effectLst>
                  <a:outerShdw blurRad="38100" dist="38100" dir="2700000" algn="tl">
                    <a:srgbClr val="000000">
                      <a:alpha val="43137"/>
                    </a:srgbClr>
                  </a:outerShdw>
                </a:effectLst>
                <a:latin typeface="Arial" pitchFamily="34" charset="0"/>
                <a:ea typeface="+mj-ea"/>
                <a:cs typeface="Arial" pitchFamily="34" charset="0"/>
              </a:rPr>
              <a:t>平民大众迫切需要圣经，渴望了解之</a:t>
            </a:r>
            <a:r>
              <a:rPr lang="en-US" altLang="zh-CN" sz="4800" b="1" dirty="0" smtClean="0">
                <a:solidFill>
                  <a:schemeClr val="tx2">
                    <a:lumMod val="50000"/>
                  </a:schemeClr>
                </a:solidFill>
                <a:effectLst>
                  <a:outerShdw blurRad="38100" dist="38100" dir="2700000" algn="tl">
                    <a:srgbClr val="000000">
                      <a:alpha val="43137"/>
                    </a:srgbClr>
                  </a:outerShdw>
                </a:effectLst>
                <a:latin typeface="Arial" pitchFamily="34" charset="0"/>
                <a:ea typeface="+mj-ea"/>
                <a:cs typeface="Arial" pitchFamily="34" charset="0"/>
              </a:rPr>
              <a:t>,</a:t>
            </a:r>
            <a:r>
              <a:rPr lang="zh-CN" altLang="en-US" sz="4800" b="1" dirty="0" smtClean="0">
                <a:solidFill>
                  <a:schemeClr val="tx2">
                    <a:lumMod val="50000"/>
                  </a:schemeClr>
                </a:solidFill>
                <a:effectLst>
                  <a:outerShdw blurRad="38100" dist="38100" dir="2700000" algn="tl">
                    <a:srgbClr val="000000">
                      <a:alpha val="43137"/>
                    </a:srgbClr>
                  </a:outerShdw>
                </a:effectLst>
                <a:latin typeface="Arial" pitchFamily="34" charset="0"/>
                <a:ea typeface="+mj-ea"/>
                <a:cs typeface="Arial" pitchFamily="34" charset="0"/>
              </a:rPr>
              <a:t>遵行之</a:t>
            </a:r>
            <a:r>
              <a:rPr lang="en-US" altLang="zh-CN" sz="4800" b="1" dirty="0" smtClean="0">
                <a:solidFill>
                  <a:schemeClr val="tx2">
                    <a:lumMod val="50000"/>
                  </a:schemeClr>
                </a:solidFill>
                <a:effectLst>
                  <a:outerShdw blurRad="38100" dist="38100" dir="2700000" algn="tl">
                    <a:srgbClr val="000000">
                      <a:alpha val="43137"/>
                    </a:srgbClr>
                  </a:outerShdw>
                </a:effectLst>
                <a:latin typeface="Arial" pitchFamily="34" charset="0"/>
                <a:ea typeface="+mj-ea"/>
                <a:cs typeface="Arial" pitchFamily="34" charset="0"/>
              </a:rPr>
              <a:t>,</a:t>
            </a:r>
            <a:r>
              <a:rPr lang="zh-CN" altLang="en-US" sz="4800" b="1" dirty="0" smtClean="0">
                <a:solidFill>
                  <a:schemeClr val="tx2">
                    <a:lumMod val="50000"/>
                  </a:schemeClr>
                </a:solidFill>
                <a:effectLst>
                  <a:outerShdw blurRad="38100" dist="38100" dir="2700000" algn="tl">
                    <a:srgbClr val="000000">
                      <a:alpha val="43137"/>
                    </a:srgbClr>
                  </a:outerShdw>
                </a:effectLst>
                <a:latin typeface="Arial" pitchFamily="34" charset="0"/>
                <a:ea typeface="+mj-ea"/>
                <a:cs typeface="Arial" pitchFamily="34" charset="0"/>
              </a:rPr>
              <a:t>哪怕付出巨大代价</a:t>
            </a:r>
            <a:r>
              <a:rPr lang="en-US" altLang="zh-CN" sz="4800" b="1" dirty="0" smtClean="0">
                <a:solidFill>
                  <a:schemeClr val="tx2">
                    <a:lumMod val="50000"/>
                  </a:schemeClr>
                </a:solidFill>
                <a:effectLst>
                  <a:outerShdw blurRad="38100" dist="38100" dir="2700000" algn="tl">
                    <a:srgbClr val="000000">
                      <a:alpha val="43137"/>
                    </a:srgbClr>
                  </a:outerShdw>
                </a:effectLst>
                <a:latin typeface="Arial" pitchFamily="34" charset="0"/>
                <a:ea typeface="+mj-ea"/>
                <a:cs typeface="Arial" pitchFamily="34" charset="0"/>
              </a:rPr>
              <a:t>,</a:t>
            </a:r>
            <a:r>
              <a:rPr lang="zh-CN" altLang="en-US" sz="4800" b="1" dirty="0" smtClean="0">
                <a:solidFill>
                  <a:schemeClr val="tx2">
                    <a:lumMod val="50000"/>
                  </a:schemeClr>
                </a:solidFill>
                <a:effectLst>
                  <a:outerShdw blurRad="38100" dist="38100" dir="2700000" algn="tl">
                    <a:srgbClr val="000000">
                      <a:alpha val="43137"/>
                    </a:srgbClr>
                  </a:outerShdw>
                </a:effectLst>
                <a:latin typeface="Arial" pitchFamily="34" charset="0"/>
                <a:ea typeface="+mj-ea"/>
                <a:cs typeface="Arial" pitchFamily="34" charset="0"/>
              </a:rPr>
              <a:t>甚至冒生命危险也在所不惜</a:t>
            </a:r>
            <a:r>
              <a:rPr lang="en-US" altLang="zh-CN" sz="4800" b="1" dirty="0" smtClean="0">
                <a:solidFill>
                  <a:schemeClr val="tx2">
                    <a:lumMod val="50000"/>
                  </a:schemeClr>
                </a:solidFill>
                <a:effectLst>
                  <a:outerShdw blurRad="38100" dist="38100" dir="2700000" algn="tl">
                    <a:srgbClr val="000000">
                      <a:alpha val="43137"/>
                    </a:srgbClr>
                  </a:outerShdw>
                </a:effectLst>
                <a:latin typeface="Arial" pitchFamily="34" charset="0"/>
                <a:ea typeface="+mj-ea"/>
                <a:cs typeface="Arial" pitchFamily="34" charset="0"/>
              </a:rPr>
              <a:t>.</a:t>
            </a:r>
            <a:r>
              <a:rPr lang="zh-CN" altLang="en-US" sz="4800" b="1" dirty="0" smtClean="0">
                <a:solidFill>
                  <a:schemeClr val="tx2">
                    <a:lumMod val="50000"/>
                  </a:schemeClr>
                </a:solidFill>
                <a:effectLst>
                  <a:outerShdw blurRad="38100" dist="38100" dir="2700000" algn="tl">
                    <a:srgbClr val="000000">
                      <a:alpha val="43137"/>
                    </a:srgbClr>
                  </a:outerShdw>
                </a:effectLst>
                <a:latin typeface="Arial" pitchFamily="34" charset="0"/>
                <a:ea typeface="+mj-ea"/>
                <a:cs typeface="Arial" pitchFamily="34" charset="0"/>
              </a:rPr>
              <a:t>”</a:t>
            </a:r>
            <a:endParaRPr lang="en-US" altLang="zh-CN" sz="4800" b="1" dirty="0" smtClean="0">
              <a:solidFill>
                <a:schemeClr val="tx2">
                  <a:lumMod val="50000"/>
                </a:schemeClr>
              </a:solidFill>
              <a:effectLst>
                <a:outerShdw blurRad="38100" dist="38100" dir="2700000" algn="tl">
                  <a:srgbClr val="000000">
                    <a:alpha val="43137"/>
                  </a:srgbClr>
                </a:outerShdw>
              </a:effectLst>
              <a:latin typeface="Arial" pitchFamily="34" charset="0"/>
              <a:ea typeface="+mj-ea"/>
              <a:cs typeface="Arial" pitchFamily="34" charset="0"/>
            </a:endParaRPr>
          </a:p>
          <a:p>
            <a:pPr marL="0" marR="0" lvl="0" indent="0" algn="r" defTabSz="914400" rtl="0" eaLnBrk="1" fontAlgn="auto" latinLnBrk="0" hangingPunct="1">
              <a:lnSpc>
                <a:spcPct val="100000"/>
              </a:lnSpc>
              <a:spcBef>
                <a:spcPct val="0"/>
              </a:spcBef>
              <a:spcAft>
                <a:spcPts val="0"/>
              </a:spcAft>
              <a:buClrTx/>
              <a:buSzTx/>
              <a:buFontTx/>
              <a:buNone/>
              <a:tabLst/>
              <a:defRPr/>
            </a:pPr>
            <a:r>
              <a:rPr lang="en-US" altLang="zh-CN" sz="2800" b="1" dirty="0" smtClean="0">
                <a:solidFill>
                  <a:schemeClr val="tx2">
                    <a:lumMod val="50000"/>
                  </a:schemeClr>
                </a:solidFill>
                <a:effectLst>
                  <a:outerShdw blurRad="38100" dist="38100" dir="2700000" algn="tl">
                    <a:srgbClr val="000000">
                      <a:alpha val="43137"/>
                    </a:srgbClr>
                  </a:outerShdw>
                </a:effectLst>
                <a:latin typeface="Arial" pitchFamily="34" charset="0"/>
                <a:ea typeface="+mj-ea"/>
                <a:cs typeface="Arial" pitchFamily="34" charset="0"/>
              </a:rPr>
              <a:t>—《</a:t>
            </a:r>
            <a:r>
              <a:rPr lang="zh-CN" altLang="en-US" sz="2800" b="1" dirty="0" smtClean="0">
                <a:solidFill>
                  <a:schemeClr val="tx2">
                    <a:lumMod val="50000"/>
                  </a:schemeClr>
                </a:solidFill>
                <a:effectLst>
                  <a:outerShdw blurRad="38100" dist="38100" dir="2700000" algn="tl">
                    <a:srgbClr val="000000">
                      <a:alpha val="43137"/>
                    </a:srgbClr>
                  </a:outerShdw>
                </a:effectLst>
                <a:latin typeface="Arial" pitchFamily="34" charset="0"/>
                <a:ea typeface="+mj-ea"/>
                <a:cs typeface="Arial" pitchFamily="34" charset="0"/>
              </a:rPr>
              <a:t>威克里夫圣经</a:t>
            </a:r>
            <a:r>
              <a:rPr lang="en-US" altLang="zh-CN" sz="2800" b="1" dirty="0" smtClean="0">
                <a:solidFill>
                  <a:schemeClr val="tx2">
                    <a:lumMod val="50000"/>
                  </a:schemeClr>
                </a:solidFill>
                <a:effectLst>
                  <a:outerShdw blurRad="38100" dist="38100" dir="2700000" algn="tl">
                    <a:srgbClr val="000000">
                      <a:alpha val="43137"/>
                    </a:srgbClr>
                  </a:outerShdw>
                </a:effectLst>
                <a:latin typeface="Arial" pitchFamily="34" charset="0"/>
                <a:ea typeface="+mj-ea"/>
                <a:cs typeface="Arial" pitchFamily="34" charset="0"/>
              </a:rPr>
              <a:t>》</a:t>
            </a:r>
            <a:r>
              <a:rPr lang="zh-CN" altLang="en-US" sz="2800" b="1" dirty="0" smtClean="0">
                <a:solidFill>
                  <a:schemeClr val="tx2">
                    <a:lumMod val="50000"/>
                  </a:schemeClr>
                </a:solidFill>
                <a:effectLst>
                  <a:outerShdw blurRad="38100" dist="38100" dir="2700000" algn="tl">
                    <a:srgbClr val="000000">
                      <a:alpha val="43137"/>
                    </a:srgbClr>
                  </a:outerShdw>
                </a:effectLst>
                <a:latin typeface="Arial" pitchFamily="34" charset="0"/>
                <a:ea typeface="+mj-ea"/>
                <a:cs typeface="Arial" pitchFamily="34" charset="0"/>
              </a:rPr>
              <a:t>的序言</a:t>
            </a:r>
            <a:endParaRPr kumimoji="0" lang="en-US" sz="2800" b="1" i="0" u="none" strike="noStrike" kern="1200" normalizeH="0" baseline="0" noProof="0" dirty="0" smtClean="0">
              <a:solidFill>
                <a:schemeClr val="tx2">
                  <a:lumMod val="50000"/>
                </a:schemeClr>
              </a:solidFill>
              <a:effectLst>
                <a:outerShdw blurRad="38100" dist="38100" dir="2700000" algn="tl">
                  <a:srgbClr val="000000">
                    <a:alpha val="43137"/>
                  </a:srgbClr>
                </a:outerShdw>
              </a:effectLst>
              <a:uLnTx/>
              <a:uFillTx/>
              <a:latin typeface="Arial" pitchFamily="34" charset="0"/>
              <a:ea typeface="+mj-ea"/>
              <a:cs typeface="Arial" pitchFamily="34" charset="0"/>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81000" y="304800"/>
            <a:ext cx="5943600" cy="6096000"/>
          </a:xfrm>
        </p:spPr>
        <p:txBody>
          <a:bodyPr>
            <a:normAutofit/>
          </a:bodyPr>
          <a:lstStyle/>
          <a:p>
            <a:r>
              <a:rPr lang="zh-CN" altLang="en-US" sz="8000" b="1" dirty="0" smtClean="0">
                <a:solidFill>
                  <a:srgbClr val="A50021"/>
                </a:solidFill>
                <a:effectLst>
                  <a:outerShdw blurRad="38100" dist="38100" dir="2700000" algn="tl">
                    <a:srgbClr val="C0C0C0"/>
                  </a:outerShdw>
                </a:effectLst>
              </a:rPr>
              <a:t>基础研经法</a:t>
            </a:r>
            <a:r>
              <a:rPr lang="en-US" sz="8000" dirty="0" smtClean="0">
                <a:solidFill>
                  <a:srgbClr val="A50021"/>
                </a:solidFill>
                <a:effectLst>
                  <a:outerShdw blurRad="38100" dist="38100" dir="2700000" algn="tl">
                    <a:srgbClr val="C0C0C0"/>
                  </a:outerShdw>
                </a:effectLst>
              </a:rPr>
              <a:t/>
            </a:r>
            <a:br>
              <a:rPr lang="en-US" sz="8000" dirty="0" smtClean="0">
                <a:solidFill>
                  <a:srgbClr val="A50021"/>
                </a:solidFill>
                <a:effectLst>
                  <a:outerShdw blurRad="38100" dist="38100" dir="2700000" algn="tl">
                    <a:srgbClr val="C0C0C0"/>
                  </a:outerShdw>
                </a:effectLst>
              </a:rPr>
            </a:br>
            <a:r>
              <a:rPr lang="en-US" sz="8000" dirty="0" smtClean="0">
                <a:solidFill>
                  <a:srgbClr val="A50021"/>
                </a:solidFill>
                <a:effectLst>
                  <a:outerShdw blurRad="38100" dist="38100" dir="2700000" algn="tl">
                    <a:srgbClr val="C0C0C0"/>
                  </a:outerShdw>
                </a:effectLst>
              </a:rPr>
              <a:t/>
            </a:r>
            <a:br>
              <a:rPr lang="en-US" sz="8000" dirty="0" smtClean="0">
                <a:solidFill>
                  <a:srgbClr val="A50021"/>
                </a:solidFill>
                <a:effectLst>
                  <a:outerShdw blurRad="38100" dist="38100" dir="2700000" algn="tl">
                    <a:srgbClr val="C0C0C0"/>
                  </a:outerShdw>
                </a:effectLst>
              </a:rPr>
            </a:br>
            <a:r>
              <a:rPr lang="en-US" sz="4000" dirty="0" smtClean="0">
                <a:solidFill>
                  <a:srgbClr val="A50021"/>
                </a:solidFill>
                <a:effectLst>
                  <a:outerShdw blurRad="38100" dist="38100" dir="2700000" algn="tl">
                    <a:srgbClr val="C0C0C0"/>
                  </a:outerShdw>
                </a:effectLst>
              </a:rPr>
              <a:t/>
            </a:r>
            <a:br>
              <a:rPr lang="en-US" sz="4000" dirty="0" smtClean="0">
                <a:solidFill>
                  <a:srgbClr val="A50021"/>
                </a:solidFill>
                <a:effectLst>
                  <a:outerShdw blurRad="38100" dist="38100" dir="2700000" algn="tl">
                    <a:srgbClr val="C0C0C0"/>
                  </a:outerShdw>
                </a:effectLst>
              </a:rPr>
            </a:br>
            <a:r>
              <a:rPr lang="en-US" sz="5300" dirty="0" smtClean="0">
                <a:solidFill>
                  <a:srgbClr val="A50021"/>
                </a:solidFill>
                <a:effectLst>
                  <a:outerShdw blurRad="38100" dist="38100" dir="2700000" algn="tl">
                    <a:srgbClr val="C0C0C0"/>
                  </a:outerShdw>
                </a:effectLst>
              </a:rPr>
              <a:t>BASIC BIBLE STUDY</a:t>
            </a:r>
            <a:endParaRPr lang="en-US" sz="5300" dirty="0">
              <a:solidFill>
                <a:srgbClr val="A50021"/>
              </a:solidFill>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3276600" y="381000"/>
            <a:ext cx="5562600" cy="5943600"/>
          </a:xfrm>
        </p:spPr>
        <p:txBody>
          <a:bodyPr/>
          <a:lstStyle/>
          <a:p>
            <a:r>
              <a:rPr lang="zh-CN" altLang="en-US" sz="9600" b="1" dirty="0" smtClean="0">
                <a:solidFill>
                  <a:srgbClr val="A50021"/>
                </a:solidFill>
                <a:effectLst>
                  <a:outerShdw blurRad="38100" dist="38100" dir="2700000" algn="tl">
                    <a:srgbClr val="C0C0C0"/>
                  </a:outerShdw>
                </a:effectLst>
              </a:rPr>
              <a:t>介绍</a:t>
            </a:r>
            <a:r>
              <a:rPr lang="en-US" altLang="zh-CN" sz="9600" b="1" dirty="0" smtClean="0">
                <a:solidFill>
                  <a:srgbClr val="A50021"/>
                </a:solidFill>
                <a:effectLst>
                  <a:outerShdw blurRad="38100" dist="38100" dir="2700000" algn="tl">
                    <a:srgbClr val="C0C0C0"/>
                  </a:outerShdw>
                </a:effectLst>
              </a:rPr>
              <a:t/>
            </a:r>
            <a:br>
              <a:rPr lang="en-US" altLang="zh-CN" sz="9600" b="1" dirty="0" smtClean="0">
                <a:solidFill>
                  <a:srgbClr val="A50021"/>
                </a:solidFill>
                <a:effectLst>
                  <a:outerShdw blurRad="38100" dist="38100" dir="2700000" algn="tl">
                    <a:srgbClr val="C0C0C0"/>
                  </a:outerShdw>
                </a:effectLst>
              </a:rPr>
            </a:br>
            <a:r>
              <a:rPr lang="en-US" sz="4000" dirty="0" smtClean="0">
                <a:solidFill>
                  <a:srgbClr val="A50021"/>
                </a:solidFill>
                <a:effectLst>
                  <a:outerShdw blurRad="38100" dist="38100" dir="2700000" algn="tl">
                    <a:srgbClr val="C0C0C0"/>
                  </a:outerShdw>
                </a:effectLst>
              </a:rPr>
              <a:t/>
            </a:r>
            <a:br>
              <a:rPr lang="en-US" sz="4000" dirty="0" smtClean="0">
                <a:solidFill>
                  <a:srgbClr val="A50021"/>
                </a:solidFill>
                <a:effectLst>
                  <a:outerShdw blurRad="38100" dist="38100" dir="2700000" algn="tl">
                    <a:srgbClr val="C0C0C0"/>
                  </a:outerShdw>
                </a:effectLst>
              </a:rPr>
            </a:br>
            <a:r>
              <a:rPr lang="en-US" sz="8000" dirty="0" smtClean="0">
                <a:solidFill>
                  <a:srgbClr val="A50021"/>
                </a:solidFill>
                <a:effectLst>
                  <a:outerShdw blurRad="38100" dist="38100" dir="2700000" algn="tl">
                    <a:srgbClr val="C0C0C0"/>
                  </a:outerShdw>
                </a:effectLst>
              </a:rPr>
              <a:t>Introduction</a:t>
            </a:r>
            <a:endParaRPr lang="en-US" sz="8000" dirty="0">
              <a:solidFill>
                <a:srgbClr val="A50021"/>
              </a:solidFill>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style>
          <a:lnRef idx="0">
            <a:schemeClr val="dk1"/>
          </a:lnRef>
          <a:fillRef idx="3">
            <a:schemeClr val="dk1"/>
          </a:fillRef>
          <a:effectRef idx="3">
            <a:schemeClr val="dk1"/>
          </a:effectRef>
          <a:fontRef idx="minor">
            <a:schemeClr val="lt1"/>
          </a:fontRef>
        </p:style>
        <p:txBody>
          <a:bodyPr>
            <a:norm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lvl="0"/>
            <a:r>
              <a:rPr lang="zh-CN" altLang="en-US" sz="53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目标</a:t>
            </a:r>
            <a:r>
              <a:rPr lang="en-US" sz="53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a:t>
            </a:r>
            <a:r>
              <a:rPr lang="en-US" sz="32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Goals</a:t>
            </a:r>
            <a:endParaRPr lang="en-US" sz="32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3" name="Content Placeholder 2"/>
          <p:cNvSpPr>
            <a:spLocks noGrp="1"/>
          </p:cNvSpPr>
          <p:nvPr>
            <p:ph idx="1"/>
          </p:nvPr>
        </p:nvSpPr>
        <p:spPr>
          <a:xfrm>
            <a:off x="0" y="1371600"/>
            <a:ext cx="8534400" cy="5334000"/>
          </a:xfrm>
        </p:spPr>
        <p:txBody>
          <a:bodyPr>
            <a:normAutofit/>
          </a:bodyPr>
          <a:lstStyle/>
          <a:p>
            <a:pPr lvl="1"/>
            <a:r>
              <a:rPr lang="zh-CN" altLang="en-US" sz="4400" b="1" dirty="0" smtClean="0">
                <a:ln w="10541" cmpd="sng">
                  <a:solidFill>
                    <a:schemeClr val="accent1">
                      <a:shade val="88000"/>
                      <a:satMod val="110000"/>
                    </a:schemeClr>
                  </a:solidFill>
                  <a:prstDash val="solid"/>
                </a:ln>
                <a:solidFill>
                  <a:srgbClr val="002060"/>
                </a:solidFill>
              </a:rPr>
              <a:t>激发研究神话语的强烈愿望</a:t>
            </a:r>
            <a:endParaRPr lang="en-US" sz="4400" b="1" dirty="0" smtClean="0">
              <a:ln w="10541" cmpd="sng">
                <a:solidFill>
                  <a:schemeClr val="accent1">
                    <a:shade val="88000"/>
                    <a:satMod val="110000"/>
                  </a:schemeClr>
                </a:solidFill>
                <a:prstDash val="solid"/>
              </a:ln>
              <a:solidFill>
                <a:srgbClr val="002060"/>
              </a:solidFill>
            </a:endParaRPr>
          </a:p>
          <a:p>
            <a:pPr lvl="2"/>
            <a:r>
              <a:rPr lang="en-US" dirty="0" smtClean="0"/>
              <a:t>Create </a:t>
            </a:r>
            <a:r>
              <a:rPr lang="en-US" dirty="0"/>
              <a:t>a desire to study God’s Word more</a:t>
            </a:r>
            <a:endParaRPr lang="en-US" sz="2000" dirty="0"/>
          </a:p>
          <a:p>
            <a:pPr lvl="1"/>
            <a:r>
              <a:rPr lang="zh-CN" altLang="en-US" sz="4400" b="1" dirty="0" smtClean="0">
                <a:ln w="10541" cmpd="sng">
                  <a:solidFill>
                    <a:schemeClr val="accent1">
                      <a:shade val="88000"/>
                      <a:satMod val="110000"/>
                    </a:schemeClr>
                  </a:solidFill>
                  <a:prstDash val="solid"/>
                </a:ln>
                <a:solidFill>
                  <a:srgbClr val="002060"/>
                </a:solidFill>
              </a:rPr>
              <a:t>学习观察的基本法则</a:t>
            </a:r>
            <a:endParaRPr lang="en-US" sz="4400" b="1" dirty="0" smtClean="0">
              <a:ln w="10541" cmpd="sng">
                <a:solidFill>
                  <a:schemeClr val="accent1">
                    <a:shade val="88000"/>
                    <a:satMod val="110000"/>
                  </a:schemeClr>
                </a:solidFill>
                <a:prstDash val="solid"/>
              </a:ln>
              <a:solidFill>
                <a:srgbClr val="002060"/>
              </a:solidFill>
            </a:endParaRPr>
          </a:p>
          <a:p>
            <a:pPr lvl="2"/>
            <a:r>
              <a:rPr lang="en-US" dirty="0" smtClean="0"/>
              <a:t>Learn basic rules of </a:t>
            </a:r>
            <a:r>
              <a:rPr lang="en-US" b="1" dirty="0" smtClean="0"/>
              <a:t>Observation</a:t>
            </a:r>
            <a:endParaRPr lang="en-US" sz="2000" b="1" dirty="0"/>
          </a:p>
          <a:p>
            <a:pPr lvl="1"/>
            <a:r>
              <a:rPr lang="zh-CN" altLang="en-US" sz="4400" b="1" dirty="0" smtClean="0">
                <a:ln w="10541" cmpd="sng">
                  <a:solidFill>
                    <a:schemeClr val="accent1">
                      <a:shade val="88000"/>
                      <a:satMod val="110000"/>
                    </a:schemeClr>
                  </a:solidFill>
                  <a:prstDash val="solid"/>
                </a:ln>
                <a:solidFill>
                  <a:srgbClr val="002060"/>
                </a:solidFill>
              </a:rPr>
              <a:t>学习释经的基本法则</a:t>
            </a:r>
            <a:endParaRPr lang="en-US" sz="4400" b="1" dirty="0" smtClean="0">
              <a:ln w="10541" cmpd="sng">
                <a:solidFill>
                  <a:schemeClr val="accent1">
                    <a:shade val="88000"/>
                    <a:satMod val="110000"/>
                  </a:schemeClr>
                </a:solidFill>
                <a:prstDash val="solid"/>
              </a:ln>
              <a:solidFill>
                <a:srgbClr val="002060"/>
              </a:solidFill>
            </a:endParaRPr>
          </a:p>
          <a:p>
            <a:pPr lvl="2"/>
            <a:r>
              <a:rPr lang="en-US" dirty="0" smtClean="0"/>
              <a:t>Learn basic rules of </a:t>
            </a:r>
            <a:r>
              <a:rPr lang="en-US" b="1" dirty="0" smtClean="0"/>
              <a:t>Interpretation</a:t>
            </a:r>
            <a:endParaRPr lang="en-US" sz="2000" b="1" dirty="0"/>
          </a:p>
          <a:p>
            <a:pPr lvl="1"/>
            <a:r>
              <a:rPr lang="zh-CN" altLang="en-US" sz="4400" b="1" dirty="0" smtClean="0">
                <a:ln w="10541" cmpd="sng">
                  <a:solidFill>
                    <a:schemeClr val="accent1">
                      <a:shade val="88000"/>
                      <a:satMod val="110000"/>
                    </a:schemeClr>
                  </a:solidFill>
                  <a:prstDash val="solid"/>
                </a:ln>
                <a:solidFill>
                  <a:srgbClr val="002060"/>
                </a:solidFill>
              </a:rPr>
              <a:t>学习应用的基本法则</a:t>
            </a:r>
            <a:endParaRPr lang="en-US" sz="4400" b="1" dirty="0" smtClean="0">
              <a:ln w="10541" cmpd="sng">
                <a:solidFill>
                  <a:schemeClr val="accent1">
                    <a:shade val="88000"/>
                    <a:satMod val="110000"/>
                  </a:schemeClr>
                </a:solidFill>
                <a:prstDash val="solid"/>
              </a:ln>
              <a:solidFill>
                <a:srgbClr val="002060"/>
              </a:solidFill>
            </a:endParaRPr>
          </a:p>
          <a:p>
            <a:pPr lvl="2"/>
            <a:r>
              <a:rPr lang="en-US" dirty="0" smtClean="0"/>
              <a:t>Learn basic rules of </a:t>
            </a:r>
            <a:r>
              <a:rPr lang="en-US" b="1" dirty="0" smtClean="0"/>
              <a:t>Application</a:t>
            </a:r>
            <a:endParaRPr lang="en-US" b="1" dirty="0"/>
          </a:p>
        </p:txBody>
      </p:sp>
      <p:pic>
        <p:nvPicPr>
          <p:cNvPr id="6" name="Picture 5" descr="2008_11_14_Isaiah.jpg"/>
          <p:cNvPicPr>
            <a:picLocks noChangeAspect="1"/>
          </p:cNvPicPr>
          <p:nvPr/>
        </p:nvPicPr>
        <p:blipFill>
          <a:blip r:embed="rId2" cstate="print"/>
          <a:stretch>
            <a:fillRect/>
          </a:stretch>
        </p:blipFill>
        <p:spPr>
          <a:xfrm>
            <a:off x="6248400" y="3048000"/>
            <a:ext cx="2490004" cy="243103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47800"/>
          </a:xfrm>
          <a:solidFill>
            <a:srgbClr val="C00000"/>
          </a:solidFill>
        </p:spPr>
        <p:style>
          <a:lnRef idx="0">
            <a:schemeClr val="accent2"/>
          </a:lnRef>
          <a:fillRef idx="3">
            <a:schemeClr val="accent2"/>
          </a:fillRef>
          <a:effectRef idx="3">
            <a:schemeClr val="accent2"/>
          </a:effectRef>
          <a:fontRef idx="minor">
            <a:schemeClr val="lt1"/>
          </a:fontRef>
        </p:style>
        <p:txBody>
          <a:bodyPr>
            <a:normAutofit fontScale="90000"/>
          </a:bodyPr>
          <a:lstStyle/>
          <a:p>
            <a:pPr lvl="0"/>
            <a:r>
              <a:rPr lang="zh-CN" altLang="en-US" sz="67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研经时不该做的事</a:t>
            </a:r>
            <a:r>
              <a:rPr lang="en-US" dirty="0" smtClean="0"/>
              <a:t/>
            </a:r>
            <a:br>
              <a:rPr lang="en-US" dirty="0" smtClean="0"/>
            </a:br>
            <a:r>
              <a:rPr lang="en-US" sz="3600" i="1" dirty="0" smtClean="0">
                <a:effectLst>
                  <a:outerShdw blurRad="38100" dist="38100" dir="2700000" algn="tl">
                    <a:srgbClr val="000000">
                      <a:alpha val="43137"/>
                    </a:srgbClr>
                  </a:outerShdw>
                </a:effectLst>
              </a:rPr>
              <a:t>How </a:t>
            </a:r>
            <a:r>
              <a:rPr lang="en-US" sz="3600" b="1" i="1" u="sng" dirty="0" smtClean="0">
                <a:effectLst>
                  <a:outerShdw blurRad="38100" dist="38100" dir="2700000" algn="tl">
                    <a:srgbClr val="000000">
                      <a:alpha val="43137"/>
                    </a:srgbClr>
                  </a:outerShdw>
                </a:effectLst>
              </a:rPr>
              <a:t>NOT</a:t>
            </a:r>
            <a:r>
              <a:rPr lang="en-US" sz="3600" i="1" dirty="0" smtClean="0">
                <a:effectLst>
                  <a:outerShdw blurRad="38100" dist="38100" dir="2700000" algn="tl">
                    <a:srgbClr val="000000">
                      <a:alpha val="43137"/>
                    </a:srgbClr>
                  </a:outerShdw>
                </a:effectLst>
              </a:rPr>
              <a:t> to study the Bible</a:t>
            </a:r>
            <a:endParaRPr lang="en-US" sz="3600" i="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0" y="1600200"/>
            <a:ext cx="9144000" cy="5105400"/>
          </a:xfrm>
        </p:spPr>
        <p:txBody>
          <a:bodyPr/>
          <a:lstStyle/>
          <a:p>
            <a:pPr lvl="1"/>
            <a:r>
              <a:rPr lang="zh-CN" altLang="en-US" sz="4400" b="1" dirty="0" smtClean="0">
                <a:effectLst>
                  <a:outerShdw blurRad="38100" dist="38100" dir="2700000" algn="tl">
                    <a:srgbClr val="000000">
                      <a:alpha val="43137"/>
                    </a:srgbClr>
                  </a:outerShdw>
                </a:effectLst>
              </a:rPr>
              <a:t>将经文段落抽出语境（摸奖式）</a:t>
            </a:r>
            <a:endParaRPr lang="en-US" sz="4400" b="1" dirty="0" smtClean="0">
              <a:effectLst>
                <a:outerShdw blurRad="38100" dist="38100" dir="2700000" algn="tl">
                  <a:srgbClr val="000000">
                    <a:alpha val="43137"/>
                  </a:srgbClr>
                </a:outerShdw>
              </a:effectLst>
            </a:endParaRPr>
          </a:p>
          <a:p>
            <a:pPr lvl="2"/>
            <a:r>
              <a:rPr lang="en-US" b="1" dirty="0" smtClean="0">
                <a:effectLst>
                  <a:outerShdw blurRad="38100" dist="38100" dir="2700000" algn="tl">
                    <a:srgbClr val="000000">
                      <a:alpha val="43137"/>
                    </a:srgbClr>
                  </a:outerShdw>
                </a:effectLst>
              </a:rPr>
              <a:t>Taking </a:t>
            </a:r>
            <a:r>
              <a:rPr lang="en-US" b="1" dirty="0">
                <a:effectLst>
                  <a:outerShdw blurRad="38100" dist="38100" dir="2700000" algn="tl">
                    <a:srgbClr val="000000">
                      <a:alpha val="43137"/>
                    </a:srgbClr>
                  </a:outerShdw>
                </a:effectLst>
              </a:rPr>
              <a:t>passages out of context (Lucky Dip)</a:t>
            </a:r>
            <a:endParaRPr lang="en-US" sz="2000" b="1" dirty="0">
              <a:effectLst>
                <a:outerShdw blurRad="38100" dist="38100" dir="2700000" algn="tl">
                  <a:srgbClr val="000000">
                    <a:alpha val="43137"/>
                  </a:srgbClr>
                </a:outerShdw>
              </a:effectLst>
            </a:endParaRPr>
          </a:p>
          <a:p>
            <a:pPr lvl="1"/>
            <a:r>
              <a:rPr lang="zh-CN" altLang="en-US" sz="4400" b="1" dirty="0" smtClean="0">
                <a:effectLst>
                  <a:outerShdw blurRad="38100" dist="38100" dir="2700000" algn="tl">
                    <a:srgbClr val="000000">
                      <a:alpha val="43137"/>
                    </a:srgbClr>
                  </a:outerShdw>
                </a:effectLst>
              </a:rPr>
              <a:t>寻找经文支持你的教义</a:t>
            </a:r>
            <a:endParaRPr lang="en-US" sz="4400" b="1" dirty="0" smtClean="0">
              <a:effectLst>
                <a:outerShdw blurRad="38100" dist="38100" dir="2700000" algn="tl">
                  <a:srgbClr val="000000">
                    <a:alpha val="43137"/>
                  </a:srgbClr>
                </a:outerShdw>
              </a:effectLst>
            </a:endParaRPr>
          </a:p>
          <a:p>
            <a:pPr lvl="2"/>
            <a:r>
              <a:rPr lang="en-US" b="1" dirty="0" smtClean="0">
                <a:effectLst>
                  <a:outerShdw blurRad="38100" dist="38100" dir="2700000" algn="tl">
                    <a:srgbClr val="000000">
                      <a:alpha val="43137"/>
                    </a:srgbClr>
                  </a:outerShdw>
                </a:effectLst>
              </a:rPr>
              <a:t>Looking </a:t>
            </a:r>
            <a:r>
              <a:rPr lang="en-US" b="1" dirty="0">
                <a:effectLst>
                  <a:outerShdw blurRad="38100" dist="38100" dir="2700000" algn="tl">
                    <a:srgbClr val="000000">
                      <a:alpha val="43137"/>
                    </a:srgbClr>
                  </a:outerShdw>
                </a:effectLst>
              </a:rPr>
              <a:t>for verses to support your beliefs </a:t>
            </a:r>
            <a:endParaRPr lang="en-US" sz="2000" b="1" dirty="0">
              <a:effectLst>
                <a:outerShdw blurRad="38100" dist="38100" dir="2700000" algn="tl">
                  <a:srgbClr val="000000">
                    <a:alpha val="43137"/>
                  </a:srgbClr>
                </a:outerShdw>
              </a:effectLst>
            </a:endParaRPr>
          </a:p>
          <a:p>
            <a:pPr lvl="1"/>
            <a:r>
              <a:rPr lang="zh-CN" altLang="en-US" sz="4400" b="1" dirty="0" smtClean="0">
                <a:effectLst>
                  <a:outerShdw blurRad="38100" dist="38100" dir="2700000" algn="tl">
                    <a:srgbClr val="000000">
                      <a:alpha val="43137"/>
                    </a:srgbClr>
                  </a:outerShdw>
                </a:effectLst>
              </a:rPr>
              <a:t>未明白真理前就应用</a:t>
            </a:r>
            <a:endParaRPr lang="en-US" sz="4400" b="1" dirty="0" smtClean="0">
              <a:effectLst>
                <a:outerShdw blurRad="38100" dist="38100" dir="2700000" algn="tl">
                  <a:srgbClr val="000000">
                    <a:alpha val="43137"/>
                  </a:srgbClr>
                </a:outerShdw>
              </a:effectLst>
            </a:endParaRPr>
          </a:p>
          <a:p>
            <a:pPr lvl="2"/>
            <a:r>
              <a:rPr lang="en-US" b="1" dirty="0" smtClean="0">
                <a:effectLst>
                  <a:outerShdw blurRad="38100" dist="38100" dir="2700000" algn="tl">
                    <a:srgbClr val="000000">
                      <a:alpha val="43137"/>
                    </a:srgbClr>
                  </a:outerShdw>
                </a:effectLst>
              </a:rPr>
              <a:t>Applying </a:t>
            </a:r>
            <a:r>
              <a:rPr lang="en-US" b="1" dirty="0">
                <a:effectLst>
                  <a:outerShdw blurRad="38100" dist="38100" dir="2700000" algn="tl">
                    <a:srgbClr val="000000">
                      <a:alpha val="43137"/>
                    </a:srgbClr>
                  </a:outerShdw>
                </a:effectLst>
              </a:rPr>
              <a:t>before Understanding the Truth</a:t>
            </a:r>
            <a:endParaRPr lang="en-US" sz="2000" b="1" dirty="0">
              <a:effectLst>
                <a:outerShdw blurRad="38100" dist="38100" dir="2700000" algn="tl">
                  <a:srgbClr val="000000">
                    <a:alpha val="43137"/>
                  </a:srgbClr>
                </a:outerShdw>
              </a:effectLst>
            </a:endParaRPr>
          </a:p>
          <a:p>
            <a:pPr lvl="1"/>
            <a:r>
              <a:rPr lang="zh-CN" altLang="en-US" sz="4400" b="1" dirty="0" smtClean="0">
                <a:effectLst>
                  <a:outerShdw blurRad="38100" dist="38100" dir="2700000" algn="tl">
                    <a:srgbClr val="000000">
                      <a:alpha val="43137"/>
                    </a:srgbClr>
                  </a:outerShdw>
                </a:effectLst>
              </a:rPr>
              <a:t>将每句话都属灵化</a:t>
            </a:r>
            <a:endParaRPr lang="en-US" sz="4400" b="1" dirty="0" smtClean="0">
              <a:effectLst>
                <a:outerShdw blurRad="38100" dist="38100" dir="2700000" algn="tl">
                  <a:srgbClr val="000000">
                    <a:alpha val="43137"/>
                  </a:srgbClr>
                </a:outerShdw>
              </a:effectLst>
            </a:endParaRPr>
          </a:p>
          <a:p>
            <a:pPr lvl="2"/>
            <a:r>
              <a:rPr lang="en-US" b="1" dirty="0" smtClean="0">
                <a:effectLst>
                  <a:outerShdw blurRad="38100" dist="38100" dir="2700000" algn="tl">
                    <a:srgbClr val="000000">
                      <a:alpha val="43137"/>
                    </a:srgbClr>
                  </a:outerShdw>
                </a:effectLst>
              </a:rPr>
              <a:t>Spiritualizing </a:t>
            </a:r>
            <a:r>
              <a:rPr lang="en-US" b="1" dirty="0">
                <a:effectLst>
                  <a:outerShdw blurRad="38100" dist="38100" dir="2700000" algn="tl">
                    <a:srgbClr val="000000">
                      <a:alpha val="43137"/>
                    </a:srgbClr>
                  </a:outerShdw>
                </a:effectLst>
              </a:rPr>
              <a:t>every </a:t>
            </a:r>
            <a:r>
              <a:rPr lang="en-US" b="1" dirty="0" smtClean="0">
                <a:effectLst>
                  <a:outerShdw blurRad="38100" dist="38100" dir="2700000" algn="tl">
                    <a:srgbClr val="000000">
                      <a:alpha val="43137"/>
                    </a:srgbClr>
                  </a:outerShdw>
                </a:effectLst>
              </a:rPr>
              <a:t>text</a:t>
            </a:r>
            <a:endParaRPr lang="en-US" sz="2000" b="1" dirty="0">
              <a:effectLst>
                <a:outerShdw blurRad="38100" dist="38100" dir="2700000" algn="tl">
                  <a:srgbClr val="000000">
                    <a:alpha val="43137"/>
                  </a:srgbClr>
                </a:outerShdw>
              </a:effectLst>
            </a:endParaRPr>
          </a:p>
        </p:txBody>
      </p:sp>
      <p:pic>
        <p:nvPicPr>
          <p:cNvPr id="4" name="Picture 3" descr="025.gif"/>
          <p:cNvPicPr>
            <a:picLocks noChangeAspect="1"/>
          </p:cNvPicPr>
          <p:nvPr/>
        </p:nvPicPr>
        <p:blipFill>
          <a:blip r:embed="rId3" cstate="print"/>
          <a:stretch>
            <a:fillRect/>
          </a:stretch>
        </p:blipFill>
        <p:spPr>
          <a:xfrm>
            <a:off x="6096000" y="3505200"/>
            <a:ext cx="3352800" cy="335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 calcmode="lin" valueType="num">
                                      <p:cBhvr additive="base">
                                        <p:cTn id="4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0" y="0"/>
            <a:ext cx="9144000" cy="1066800"/>
          </a:xfrm>
          <a:solidFill>
            <a:srgbClr val="003300"/>
          </a:solidFill>
        </p:spPr>
        <p:style>
          <a:lnRef idx="0">
            <a:schemeClr val="accent3"/>
          </a:lnRef>
          <a:fillRef idx="3">
            <a:schemeClr val="accent3"/>
          </a:fillRef>
          <a:effectRef idx="3">
            <a:schemeClr val="accent3"/>
          </a:effectRef>
          <a:fontRef idx="minor">
            <a:schemeClr val="lt1"/>
          </a:fontRef>
        </p:style>
        <p:txBody>
          <a:bodyPr>
            <a:normAutofit fontScale="90000"/>
          </a:bodyPr>
          <a:lstStyle/>
          <a:p>
            <a:r>
              <a:rPr lang="zh-CN" altLang="en-US" sz="5400" b="1" dirty="0" smtClean="0">
                <a:solidFill>
                  <a:srgbClr val="F2F587"/>
                </a:solidFill>
                <a:effectLst>
                  <a:outerShdw blurRad="38100" dist="38100" dir="2700000" algn="tl">
                    <a:srgbClr val="000000">
                      <a:alpha val="43137"/>
                    </a:srgbClr>
                  </a:outerShdw>
                </a:effectLst>
                <a:latin typeface="Arial Black" pitchFamily="34" charset="0"/>
              </a:rPr>
              <a:t>人们说他们不研经的原因</a:t>
            </a:r>
            <a:r>
              <a:rPr lang="en-US" altLang="zh-CN" sz="5400" b="1" dirty="0" smtClean="0">
                <a:solidFill>
                  <a:srgbClr val="F2F587"/>
                </a:solidFill>
                <a:effectLst>
                  <a:outerShdw blurRad="38100" dist="38100" dir="2700000" algn="tl">
                    <a:srgbClr val="000000">
                      <a:alpha val="43137"/>
                    </a:srgbClr>
                  </a:outerShdw>
                </a:effectLst>
                <a:latin typeface="Arial Black" pitchFamily="34" charset="0"/>
              </a:rPr>
              <a:t>…</a:t>
            </a:r>
            <a:r>
              <a:rPr lang="en-US" sz="2400" dirty="0" smtClean="0">
                <a:solidFill>
                  <a:srgbClr val="F2F587"/>
                </a:solidFill>
                <a:latin typeface="Arial Black" pitchFamily="34" charset="0"/>
              </a:rPr>
              <a:t/>
            </a:r>
            <a:br>
              <a:rPr lang="en-US" sz="2400" dirty="0" smtClean="0">
                <a:solidFill>
                  <a:srgbClr val="F2F587"/>
                </a:solidFill>
                <a:latin typeface="Arial Black" pitchFamily="34" charset="0"/>
              </a:rPr>
            </a:br>
            <a:r>
              <a:rPr lang="en-US" sz="2000" b="1" dirty="0" smtClean="0">
                <a:solidFill>
                  <a:srgbClr val="F2F587"/>
                </a:solidFill>
                <a:effectLst>
                  <a:outerShdw blurRad="38100" dist="38100" dir="2700000" algn="tl">
                    <a:srgbClr val="000000">
                      <a:alpha val="43137"/>
                    </a:srgbClr>
                  </a:outerShdw>
                </a:effectLst>
                <a:latin typeface="Arial" pitchFamily="34" charset="0"/>
                <a:cs typeface="Arial" pitchFamily="34" charset="0"/>
              </a:rPr>
              <a:t>Why </a:t>
            </a:r>
            <a:r>
              <a:rPr lang="en-US" sz="2000" b="1" dirty="0">
                <a:solidFill>
                  <a:srgbClr val="F2F587"/>
                </a:solidFill>
                <a:effectLst>
                  <a:outerShdw blurRad="38100" dist="38100" dir="2700000" algn="tl">
                    <a:srgbClr val="000000">
                      <a:alpha val="43137"/>
                    </a:srgbClr>
                  </a:outerShdw>
                </a:effectLst>
                <a:latin typeface="Arial" pitchFamily="34" charset="0"/>
                <a:cs typeface="Arial" pitchFamily="34" charset="0"/>
              </a:rPr>
              <a:t>people </a:t>
            </a:r>
            <a:r>
              <a:rPr lang="en-US" sz="2000" b="1" dirty="0" smtClean="0">
                <a:solidFill>
                  <a:srgbClr val="F2F587"/>
                </a:solidFill>
                <a:effectLst>
                  <a:outerShdw blurRad="38100" dist="38100" dir="2700000" algn="tl">
                    <a:srgbClr val="000000">
                      <a:alpha val="43137"/>
                    </a:srgbClr>
                  </a:outerShdw>
                </a:effectLst>
                <a:latin typeface="Arial" pitchFamily="34" charset="0"/>
                <a:cs typeface="Arial" pitchFamily="34" charset="0"/>
              </a:rPr>
              <a:t>say they DO NOT study </a:t>
            </a:r>
            <a:r>
              <a:rPr lang="en-US" sz="2000" b="1" dirty="0">
                <a:solidFill>
                  <a:srgbClr val="F2F587"/>
                </a:solidFill>
                <a:effectLst>
                  <a:outerShdw blurRad="38100" dist="38100" dir="2700000" algn="tl">
                    <a:srgbClr val="000000">
                      <a:alpha val="43137"/>
                    </a:srgbClr>
                  </a:outerShdw>
                </a:effectLst>
                <a:latin typeface="Arial" pitchFamily="34" charset="0"/>
                <a:cs typeface="Arial" pitchFamily="34" charset="0"/>
              </a:rPr>
              <a:t>the Bible…</a:t>
            </a:r>
          </a:p>
        </p:txBody>
      </p:sp>
      <p:sp>
        <p:nvSpPr>
          <p:cNvPr id="93187" name="Rectangle 3"/>
          <p:cNvSpPr>
            <a:spLocks noGrp="1" noChangeArrowheads="1"/>
          </p:cNvSpPr>
          <p:nvPr>
            <p:ph idx="1"/>
          </p:nvPr>
        </p:nvSpPr>
        <p:spPr>
          <a:xfrm>
            <a:off x="228600" y="1143000"/>
            <a:ext cx="6629400" cy="5715000"/>
          </a:xfrm>
        </p:spPr>
        <p:txBody>
          <a:bodyPr>
            <a:normAutofit lnSpcReduction="10000"/>
          </a:bodyPr>
          <a:lstStyle/>
          <a:p>
            <a:r>
              <a:rPr lang="zh-CN" altLang="en-US" sz="4000" b="1" dirty="0" smtClean="0">
                <a:solidFill>
                  <a:srgbClr val="003300"/>
                </a:solidFill>
                <a:effectLst>
                  <a:outerShdw blurRad="38100" dist="38100" dir="2700000" algn="tl">
                    <a:srgbClr val="000000">
                      <a:alpha val="43137"/>
                    </a:srgbClr>
                  </a:outerShdw>
                </a:effectLst>
              </a:rPr>
              <a:t>“很乏味”</a:t>
            </a:r>
            <a:endParaRPr lang="en-US" sz="4000" b="1" dirty="0" smtClean="0">
              <a:solidFill>
                <a:srgbClr val="003300"/>
              </a:solidFill>
              <a:effectLst>
                <a:outerShdw blurRad="38100" dist="38100" dir="2700000" algn="tl">
                  <a:srgbClr val="000000">
                    <a:alpha val="43137"/>
                  </a:srgbClr>
                </a:outerShdw>
              </a:effectLst>
            </a:endParaRPr>
          </a:p>
          <a:p>
            <a:pPr lvl="1"/>
            <a:r>
              <a:rPr lang="en-US" sz="1600" dirty="0" smtClean="0">
                <a:solidFill>
                  <a:srgbClr val="34411B"/>
                </a:solidFill>
                <a:effectLst>
                  <a:outerShdw blurRad="38100" dist="38100" dir="2700000" algn="tl">
                    <a:srgbClr val="000000">
                      <a:alpha val="43137"/>
                    </a:srgbClr>
                  </a:outerShdw>
                </a:effectLst>
              </a:rPr>
              <a:t>“It’s </a:t>
            </a:r>
            <a:r>
              <a:rPr lang="en-US" sz="1600" dirty="0">
                <a:solidFill>
                  <a:srgbClr val="34411B"/>
                </a:solidFill>
                <a:effectLst>
                  <a:outerShdw blurRad="38100" dist="38100" dir="2700000" algn="tl">
                    <a:srgbClr val="000000">
                      <a:alpha val="43137"/>
                    </a:srgbClr>
                  </a:outerShdw>
                </a:effectLst>
              </a:rPr>
              <a:t>boring”</a:t>
            </a:r>
          </a:p>
          <a:p>
            <a:r>
              <a:rPr lang="zh-CN" altLang="en-US" sz="4000" b="1" dirty="0" smtClean="0">
                <a:solidFill>
                  <a:srgbClr val="003300"/>
                </a:solidFill>
                <a:effectLst>
                  <a:outerShdw blurRad="38100" dist="38100" dir="2700000" algn="tl">
                    <a:srgbClr val="000000">
                      <a:alpha val="43137"/>
                    </a:srgbClr>
                  </a:outerShdw>
                </a:effectLst>
              </a:rPr>
              <a:t>“我看不懂所读的经文”</a:t>
            </a:r>
            <a:endParaRPr lang="en-US" sz="4000" b="1" dirty="0" smtClean="0">
              <a:solidFill>
                <a:srgbClr val="003300"/>
              </a:solidFill>
              <a:effectLst>
                <a:outerShdw blurRad="38100" dist="38100" dir="2700000" algn="tl">
                  <a:srgbClr val="000000">
                    <a:alpha val="43137"/>
                  </a:srgbClr>
                </a:outerShdw>
              </a:effectLst>
            </a:endParaRPr>
          </a:p>
          <a:p>
            <a:pPr lvl="1"/>
            <a:r>
              <a:rPr lang="en-US" sz="1600" dirty="0" smtClean="0">
                <a:solidFill>
                  <a:srgbClr val="34411B"/>
                </a:solidFill>
                <a:effectLst>
                  <a:outerShdw blurRad="38100" dist="38100" dir="2700000" algn="tl">
                    <a:srgbClr val="000000">
                      <a:alpha val="43137"/>
                    </a:srgbClr>
                  </a:outerShdw>
                </a:effectLst>
              </a:rPr>
              <a:t>“I </a:t>
            </a:r>
            <a:r>
              <a:rPr lang="en-US" sz="1600" dirty="0">
                <a:solidFill>
                  <a:srgbClr val="34411B"/>
                </a:solidFill>
                <a:effectLst>
                  <a:outerShdw blurRad="38100" dist="38100" dir="2700000" algn="tl">
                    <a:srgbClr val="000000">
                      <a:alpha val="43137"/>
                    </a:srgbClr>
                  </a:outerShdw>
                </a:effectLst>
              </a:rPr>
              <a:t>don’t understand what I’m reading”</a:t>
            </a:r>
          </a:p>
          <a:p>
            <a:r>
              <a:rPr lang="zh-CN" altLang="en-US" sz="4000" b="1" dirty="0" smtClean="0">
                <a:solidFill>
                  <a:srgbClr val="003300"/>
                </a:solidFill>
                <a:effectLst>
                  <a:outerShdw blurRad="38100" dist="38100" dir="2700000" algn="tl">
                    <a:srgbClr val="000000">
                      <a:alpha val="43137"/>
                    </a:srgbClr>
                  </a:outerShdw>
                </a:effectLst>
              </a:rPr>
              <a:t>“我不知道如何研经”</a:t>
            </a:r>
            <a:endParaRPr lang="en-US" sz="4000" b="1" dirty="0" smtClean="0">
              <a:solidFill>
                <a:srgbClr val="003300"/>
              </a:solidFill>
              <a:effectLst>
                <a:outerShdw blurRad="38100" dist="38100" dir="2700000" algn="tl">
                  <a:srgbClr val="000000">
                    <a:alpha val="43137"/>
                  </a:srgbClr>
                </a:outerShdw>
              </a:effectLst>
            </a:endParaRPr>
          </a:p>
          <a:p>
            <a:pPr lvl="1"/>
            <a:r>
              <a:rPr lang="en-US" sz="1600" dirty="0" smtClean="0">
                <a:solidFill>
                  <a:srgbClr val="34411B"/>
                </a:solidFill>
                <a:effectLst>
                  <a:outerShdw blurRad="38100" dist="38100" dir="2700000" algn="tl">
                    <a:srgbClr val="000000">
                      <a:alpha val="43137"/>
                    </a:srgbClr>
                  </a:outerShdw>
                </a:effectLst>
              </a:rPr>
              <a:t>“I </a:t>
            </a:r>
            <a:r>
              <a:rPr lang="en-US" sz="1600" dirty="0">
                <a:solidFill>
                  <a:srgbClr val="34411B"/>
                </a:solidFill>
                <a:effectLst>
                  <a:outerShdw blurRad="38100" dist="38100" dir="2700000" algn="tl">
                    <a:srgbClr val="000000">
                      <a:alpha val="43137"/>
                    </a:srgbClr>
                  </a:outerShdw>
                </a:effectLst>
              </a:rPr>
              <a:t>don’t know how to study the Bible”</a:t>
            </a:r>
          </a:p>
          <a:p>
            <a:r>
              <a:rPr lang="zh-CN" altLang="en-US" sz="4000" b="1" dirty="0" smtClean="0">
                <a:solidFill>
                  <a:srgbClr val="003300"/>
                </a:solidFill>
                <a:effectLst>
                  <a:outerShdw blurRad="38100" dist="38100" dir="2700000" algn="tl">
                    <a:srgbClr val="000000">
                      <a:alpha val="43137"/>
                    </a:srgbClr>
                  </a:outerShdw>
                </a:effectLst>
              </a:rPr>
              <a:t>“没有时间”</a:t>
            </a:r>
            <a:endParaRPr lang="en-US" sz="4000" b="1" dirty="0" smtClean="0">
              <a:solidFill>
                <a:srgbClr val="003300"/>
              </a:solidFill>
              <a:effectLst>
                <a:outerShdw blurRad="38100" dist="38100" dir="2700000" algn="tl">
                  <a:srgbClr val="000000">
                    <a:alpha val="43137"/>
                  </a:srgbClr>
                </a:outerShdw>
              </a:effectLst>
            </a:endParaRPr>
          </a:p>
          <a:p>
            <a:pPr lvl="1"/>
            <a:r>
              <a:rPr lang="en-US" sz="1600" dirty="0" smtClean="0">
                <a:solidFill>
                  <a:srgbClr val="34411B"/>
                </a:solidFill>
                <a:effectLst>
                  <a:outerShdw blurRad="38100" dist="38100" dir="2700000" algn="tl">
                    <a:srgbClr val="000000">
                      <a:alpha val="43137"/>
                    </a:srgbClr>
                  </a:outerShdw>
                </a:effectLst>
              </a:rPr>
              <a:t>“I </a:t>
            </a:r>
            <a:r>
              <a:rPr lang="en-US" sz="1600" dirty="0">
                <a:solidFill>
                  <a:srgbClr val="34411B"/>
                </a:solidFill>
                <a:effectLst>
                  <a:outerShdw blurRad="38100" dist="38100" dir="2700000" algn="tl">
                    <a:srgbClr val="000000">
                      <a:alpha val="43137"/>
                    </a:srgbClr>
                  </a:outerShdw>
                </a:effectLst>
              </a:rPr>
              <a:t>don’t have time”</a:t>
            </a:r>
          </a:p>
          <a:p>
            <a:r>
              <a:rPr lang="zh-CN" altLang="en-US" sz="4000" b="1" dirty="0" smtClean="0">
                <a:solidFill>
                  <a:srgbClr val="003300"/>
                </a:solidFill>
                <a:effectLst>
                  <a:outerShdw blurRad="38100" dist="38100" dir="2700000" algn="tl">
                    <a:srgbClr val="000000">
                      <a:alpha val="43137"/>
                    </a:srgbClr>
                  </a:outerShdw>
                </a:effectLst>
              </a:rPr>
              <a:t>“跟我的生活没关系”</a:t>
            </a:r>
            <a:endParaRPr lang="en-US" sz="4000" b="1" dirty="0" smtClean="0">
              <a:solidFill>
                <a:srgbClr val="003300"/>
              </a:solidFill>
              <a:effectLst>
                <a:outerShdw blurRad="38100" dist="38100" dir="2700000" algn="tl">
                  <a:srgbClr val="000000">
                    <a:alpha val="43137"/>
                  </a:srgbClr>
                </a:outerShdw>
              </a:effectLst>
            </a:endParaRPr>
          </a:p>
          <a:p>
            <a:pPr lvl="1"/>
            <a:r>
              <a:rPr lang="en-US" sz="1600" dirty="0" smtClean="0">
                <a:solidFill>
                  <a:srgbClr val="34411B"/>
                </a:solidFill>
                <a:effectLst>
                  <a:outerShdw blurRad="38100" dist="38100" dir="2700000" algn="tl">
                    <a:srgbClr val="000000">
                      <a:alpha val="43137"/>
                    </a:srgbClr>
                  </a:outerShdw>
                </a:effectLst>
              </a:rPr>
              <a:t>“It’s </a:t>
            </a:r>
            <a:r>
              <a:rPr lang="en-US" sz="1600" dirty="0">
                <a:solidFill>
                  <a:srgbClr val="34411B"/>
                </a:solidFill>
                <a:effectLst>
                  <a:outerShdw blurRad="38100" dist="38100" dir="2700000" algn="tl">
                    <a:srgbClr val="000000">
                      <a:alpha val="43137"/>
                    </a:srgbClr>
                  </a:outerShdw>
                </a:effectLst>
              </a:rPr>
              <a:t>not relevant to my life</a:t>
            </a:r>
            <a:r>
              <a:rPr lang="en-US" sz="1600" dirty="0" smtClean="0">
                <a:solidFill>
                  <a:srgbClr val="34411B"/>
                </a:solidFill>
                <a:effectLst>
                  <a:outerShdw blurRad="38100" dist="38100" dir="2700000" algn="tl">
                    <a:srgbClr val="000000">
                      <a:alpha val="43137"/>
                    </a:srgbClr>
                  </a:outerShdw>
                </a:effectLst>
              </a:rPr>
              <a:t>”</a:t>
            </a:r>
          </a:p>
          <a:p>
            <a:r>
              <a:rPr lang="zh-CN" altLang="en-US" sz="4000" b="1" dirty="0" smtClean="0">
                <a:solidFill>
                  <a:srgbClr val="9C0F04"/>
                </a:solidFill>
                <a:effectLst>
                  <a:outerShdw blurRad="38100" dist="38100" dir="2700000" algn="tl">
                    <a:srgbClr val="000000">
                      <a:alpha val="43137"/>
                    </a:srgbClr>
                  </a:outerShdw>
                </a:effectLst>
              </a:rPr>
              <a:t>我听到的最可笑的理由是</a:t>
            </a:r>
            <a:r>
              <a:rPr lang="en-US" altLang="zh-CN" sz="4000" b="1" dirty="0" smtClean="0">
                <a:solidFill>
                  <a:srgbClr val="9C0F04"/>
                </a:solidFill>
                <a:effectLst>
                  <a:outerShdw blurRad="38100" dist="38100" dir="2700000" algn="tl">
                    <a:srgbClr val="000000">
                      <a:alpha val="43137"/>
                    </a:srgbClr>
                  </a:outerShdw>
                </a:effectLst>
              </a:rPr>
              <a:t>…</a:t>
            </a:r>
            <a:endParaRPr lang="en-US" sz="4000" b="1" dirty="0" smtClean="0">
              <a:solidFill>
                <a:srgbClr val="9C0F04"/>
              </a:solidFill>
              <a:effectLst>
                <a:outerShdw blurRad="38100" dist="38100" dir="2700000" algn="tl">
                  <a:srgbClr val="000000">
                    <a:alpha val="43137"/>
                  </a:srgbClr>
                </a:outerShdw>
              </a:effectLst>
            </a:endParaRPr>
          </a:p>
          <a:p>
            <a:pPr lvl="1"/>
            <a:r>
              <a:rPr lang="en-US" sz="1600" dirty="0" smtClean="0">
                <a:solidFill>
                  <a:srgbClr val="9C0F04"/>
                </a:solidFill>
                <a:effectLst>
                  <a:outerShdw blurRad="38100" dist="38100" dir="2700000" algn="tl">
                    <a:srgbClr val="000000">
                      <a:alpha val="43137"/>
                    </a:srgbClr>
                  </a:outerShdw>
                </a:effectLst>
              </a:rPr>
              <a:t>The silliest excuse I HAVE EVER HEARD IS…</a:t>
            </a:r>
          </a:p>
          <a:p>
            <a:pPr lvl="1"/>
            <a:endParaRPr lang="en-US" sz="1600" b="1" dirty="0">
              <a:solidFill>
                <a:srgbClr val="34411B"/>
              </a:solidFill>
              <a:effectLst>
                <a:outerShdw blurRad="38100" dist="38100" dir="2700000" algn="tl">
                  <a:srgbClr val="000000">
                    <a:alpha val="43137"/>
                  </a:srgbClr>
                </a:outerShdw>
              </a:effectLst>
            </a:endParaRPr>
          </a:p>
        </p:txBody>
      </p:sp>
      <p:sp>
        <p:nvSpPr>
          <p:cNvPr id="4" name="TextBox 3"/>
          <p:cNvSpPr txBox="1"/>
          <p:nvPr/>
        </p:nvSpPr>
        <p:spPr>
          <a:xfrm>
            <a:off x="6248400" y="2286000"/>
            <a:ext cx="2438400" cy="3385542"/>
          </a:xfrm>
          <a:prstGeom prst="rect">
            <a:avLst/>
          </a:prstGeom>
          <a:ln w="76200">
            <a:solidFill>
              <a:schemeClr val="accent3">
                <a:lumMod val="50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4000" b="1" dirty="0" smtClean="0">
                <a:solidFill>
                  <a:schemeClr val="tx1"/>
                </a:solidFill>
                <a:effectLst>
                  <a:outerShdw blurRad="38100" dist="38100" dir="2700000" algn="tl">
                    <a:srgbClr val="000000">
                      <a:alpha val="43137"/>
                    </a:srgbClr>
                  </a:outerShdw>
                </a:effectLst>
              </a:rPr>
              <a:t>  </a:t>
            </a:r>
            <a:r>
              <a:rPr lang="zh-CN" altLang="en-US" sz="4000" b="1" dirty="0" smtClean="0">
                <a:solidFill>
                  <a:schemeClr val="tx1"/>
                </a:solidFill>
                <a:effectLst>
                  <a:outerShdw blurRad="38100" dist="38100" dir="2700000" algn="tl">
                    <a:srgbClr val="000000">
                      <a:alpha val="43137"/>
                    </a:srgbClr>
                  </a:outerShdw>
                </a:effectLst>
              </a:rPr>
              <a:t>这些都</a:t>
            </a:r>
            <a:endParaRPr lang="en-US" altLang="zh-CN" sz="4000" b="1" dirty="0" smtClean="0">
              <a:solidFill>
                <a:schemeClr val="tx1"/>
              </a:solidFill>
              <a:effectLst>
                <a:outerShdw blurRad="38100" dist="38100" dir="2700000" algn="tl">
                  <a:srgbClr val="000000">
                    <a:alpha val="43137"/>
                  </a:srgbClr>
                </a:outerShdw>
              </a:effectLst>
            </a:endParaRPr>
          </a:p>
          <a:p>
            <a:pPr algn="ctr"/>
            <a:r>
              <a:rPr lang="zh-CN" altLang="en-US" sz="4000" b="1" dirty="0" smtClean="0">
                <a:solidFill>
                  <a:schemeClr val="tx1"/>
                </a:solidFill>
                <a:effectLst>
                  <a:outerShdw blurRad="38100" dist="38100" dir="2700000" algn="tl">
                    <a:srgbClr val="000000">
                      <a:alpha val="43137"/>
                    </a:srgbClr>
                  </a:outerShdw>
                </a:effectLst>
              </a:rPr>
              <a:t>是借口</a:t>
            </a:r>
            <a:r>
              <a:rPr lang="en-US" sz="4000" b="1" dirty="0" smtClean="0">
                <a:solidFill>
                  <a:schemeClr val="tx1"/>
                </a:solidFill>
                <a:effectLst>
                  <a:outerShdw blurRad="38100" dist="38100" dir="2700000" algn="tl">
                    <a:srgbClr val="000000">
                      <a:alpha val="43137"/>
                    </a:srgbClr>
                  </a:outerShdw>
                </a:effectLst>
              </a:rPr>
              <a:t>…</a:t>
            </a:r>
          </a:p>
          <a:p>
            <a:pPr algn="ctr"/>
            <a:r>
              <a:rPr lang="zh-CN" altLang="en-US" sz="4000" b="1" dirty="0" smtClean="0">
                <a:solidFill>
                  <a:schemeClr val="tx1"/>
                </a:solidFill>
                <a:effectLst>
                  <a:outerShdw blurRad="38100" dist="38100" dir="2700000" algn="tl">
                    <a:srgbClr val="000000">
                      <a:alpha val="43137"/>
                    </a:srgbClr>
                  </a:outerShdw>
                </a:effectLst>
              </a:rPr>
              <a:t>不是充</a:t>
            </a:r>
            <a:endParaRPr lang="en-US" altLang="zh-CN" sz="4000" b="1" dirty="0" smtClean="0">
              <a:solidFill>
                <a:schemeClr val="tx1"/>
              </a:solidFill>
              <a:effectLst>
                <a:outerShdw blurRad="38100" dist="38100" dir="2700000" algn="tl">
                  <a:srgbClr val="000000">
                    <a:alpha val="43137"/>
                  </a:srgbClr>
                </a:outerShdw>
              </a:effectLst>
            </a:endParaRPr>
          </a:p>
          <a:p>
            <a:pPr algn="ctr"/>
            <a:r>
              <a:rPr lang="zh-CN" altLang="en-US" sz="4000" b="1" dirty="0" smtClean="0">
                <a:solidFill>
                  <a:schemeClr val="tx1"/>
                </a:solidFill>
                <a:effectLst>
                  <a:outerShdw blurRad="38100" dist="38100" dir="2700000" algn="tl">
                    <a:srgbClr val="000000">
                      <a:alpha val="43137"/>
                    </a:srgbClr>
                  </a:outerShdw>
                </a:effectLst>
              </a:rPr>
              <a:t>分的原因</a:t>
            </a:r>
            <a:r>
              <a:rPr lang="en-US" sz="4000" b="1" dirty="0" smtClean="0">
                <a:solidFill>
                  <a:schemeClr val="tx1"/>
                </a:solidFill>
                <a:effectLst>
                  <a:outerShdw blurRad="38100" dist="38100" dir="2700000" algn="tl">
                    <a:srgbClr val="000000">
                      <a:alpha val="43137"/>
                    </a:srgbClr>
                  </a:outerShdw>
                </a:effectLst>
              </a:rPr>
              <a:t>!</a:t>
            </a:r>
          </a:p>
          <a:p>
            <a:pPr lvl="1" indent="-457200" algn="ctr"/>
            <a:endParaRPr lang="en-US" b="1" dirty="0" smtClean="0">
              <a:solidFill>
                <a:schemeClr val="tx1"/>
              </a:solidFill>
              <a:effectLst>
                <a:outerShdw blurRad="38100" dist="38100" dir="2700000" algn="tl">
                  <a:srgbClr val="000000">
                    <a:alpha val="43137"/>
                  </a:srgbClr>
                </a:outerShdw>
              </a:effectLst>
            </a:endParaRPr>
          </a:p>
          <a:p>
            <a:pPr lvl="1" indent="-457200" algn="ctr"/>
            <a:r>
              <a:rPr lang="en-US" b="1" dirty="0" smtClean="0">
                <a:solidFill>
                  <a:schemeClr val="tx1"/>
                </a:solidFill>
                <a:effectLst>
                  <a:outerShdw blurRad="38100" dist="38100" dir="2700000" algn="tl">
                    <a:srgbClr val="000000">
                      <a:alpha val="43137"/>
                    </a:srgbClr>
                  </a:outerShdw>
                </a:effectLst>
              </a:rPr>
              <a:t>THESE ARE EXCUSES…</a:t>
            </a:r>
          </a:p>
          <a:p>
            <a:pPr lvl="1" indent="-457200" algn="ctr"/>
            <a:r>
              <a:rPr lang="en-US" b="1" dirty="0" smtClean="0">
                <a:solidFill>
                  <a:schemeClr val="tx1"/>
                </a:solidFill>
                <a:effectLst>
                  <a:outerShdw blurRad="38100" dist="38100" dir="2700000" algn="tl">
                    <a:srgbClr val="000000">
                      <a:alpha val="43137"/>
                    </a:srgbClr>
                  </a:outerShdw>
                </a:effectLst>
              </a:rPr>
              <a:t>NOT  GOOD REASONS</a:t>
            </a:r>
            <a:r>
              <a:rPr lang="en-US" b="1" i="1" dirty="0" smtClean="0">
                <a:solidFill>
                  <a:schemeClr val="tx1"/>
                </a:solidFill>
              </a:rPr>
              <a:t>!</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0" y="0"/>
            <a:ext cx="9144000" cy="6858000"/>
          </a:xfrm>
          <a:prstGeom prst="rect">
            <a:avLst/>
          </a:prstGeom>
          <a:solidFill>
            <a:schemeClr val="bg1"/>
          </a:solidFill>
          <a:ln w="9525" algn="ctr">
            <a:noFill/>
            <a:round/>
            <a:headEnd/>
            <a:tailEnd/>
          </a:ln>
        </p:spPr>
        <p:txBody>
          <a:bodyPr wrap="none" anchor="ctr"/>
          <a:lstStyle/>
          <a:p>
            <a:endParaRPr lang="en-US"/>
          </a:p>
        </p:txBody>
      </p:sp>
      <p:pic>
        <p:nvPicPr>
          <p:cNvPr id="18435" name="Picture 2" descr="http://toike.skule.ca/Images/about/confused.jpg"/>
          <p:cNvPicPr>
            <a:picLocks noChangeAspect="1" noChangeArrowheads="1"/>
          </p:cNvPicPr>
          <p:nvPr/>
        </p:nvPicPr>
        <p:blipFill>
          <a:blip r:embed="rId2" cstate="print"/>
          <a:srcRect/>
          <a:stretch>
            <a:fillRect/>
          </a:stretch>
        </p:blipFill>
        <p:spPr bwMode="auto">
          <a:xfrm>
            <a:off x="4495800" y="685800"/>
            <a:ext cx="4367213" cy="5695950"/>
          </a:xfrm>
          <a:prstGeom prst="rect">
            <a:avLst/>
          </a:prstGeom>
          <a:noFill/>
          <a:ln w="9525">
            <a:noFill/>
            <a:miter lim="800000"/>
            <a:headEnd/>
            <a:tailEnd/>
          </a:ln>
        </p:spPr>
      </p:pic>
      <p:sp>
        <p:nvSpPr>
          <p:cNvPr id="2" name="Title 1"/>
          <p:cNvSpPr>
            <a:spLocks noGrp="1"/>
          </p:cNvSpPr>
          <p:nvPr>
            <p:ph type="title"/>
          </p:nvPr>
        </p:nvSpPr>
        <p:spPr>
          <a:xfrm>
            <a:off x="0" y="228600"/>
            <a:ext cx="4648200" cy="5410200"/>
          </a:xfrm>
          <a:prstGeom prst="wedgeRoundRectCallout">
            <a:avLst>
              <a:gd name="adj1" fmla="val 71632"/>
              <a:gd name="adj2" fmla="val -14933"/>
              <a:gd name="adj3" fmla="val 16667"/>
            </a:avLst>
          </a:prstGeom>
          <a:solidFill>
            <a:schemeClr val="bg1"/>
          </a:solidFill>
          <a:ln w="28575">
            <a:solidFill>
              <a:schemeClr val="tx1"/>
            </a:solidFill>
          </a:ln>
        </p:spPr>
        <p:txBody>
          <a:bodyPr>
            <a:noAutofit/>
          </a:bodyPr>
          <a:lstStyle/>
          <a:p>
            <a:pPr>
              <a:defRPr/>
            </a:pPr>
            <a:r>
              <a:rPr lang="zh-CN" altLang="en-US" sz="5400" b="1" dirty="0" smtClean="0">
                <a:ln>
                  <a:solidFill>
                    <a:sysClr val="windowText" lastClr="000000"/>
                  </a:solidFill>
                </a:ln>
                <a:solidFill>
                  <a:sysClr val="windowText" lastClr="000000"/>
                </a:solidFill>
                <a:effectLst>
                  <a:outerShdw blurRad="38100" dist="38100" dir="2700000" algn="tl">
                    <a:srgbClr val="C0C0C0"/>
                  </a:outerShdw>
                </a:effectLst>
              </a:rPr>
              <a:t>我已经读了</a:t>
            </a:r>
            <a:r>
              <a:rPr lang="en-US" altLang="zh-CN" sz="5400" b="1" dirty="0" smtClean="0">
                <a:ln>
                  <a:solidFill>
                    <a:sysClr val="windowText" lastClr="000000"/>
                  </a:solidFill>
                </a:ln>
                <a:solidFill>
                  <a:sysClr val="windowText" lastClr="000000"/>
                </a:solidFill>
                <a:effectLst>
                  <a:outerShdw blurRad="38100" dist="38100" dir="2700000" algn="tl">
                    <a:srgbClr val="C0C0C0"/>
                  </a:outerShdw>
                </a:effectLst>
              </a:rPr>
              <a:t>《</a:t>
            </a:r>
            <a:r>
              <a:rPr lang="zh-CN" altLang="en-US" sz="5400" b="1" dirty="0" smtClean="0">
                <a:ln>
                  <a:solidFill>
                    <a:sysClr val="windowText" lastClr="000000"/>
                  </a:solidFill>
                </a:ln>
                <a:solidFill>
                  <a:sysClr val="windowText" lastClr="000000"/>
                </a:solidFill>
                <a:effectLst>
                  <a:outerShdw blurRad="38100" dist="38100" dir="2700000" algn="tl">
                    <a:srgbClr val="C0C0C0"/>
                  </a:outerShdw>
                </a:effectLst>
              </a:rPr>
              <a:t>圣经</a:t>
            </a:r>
            <a:r>
              <a:rPr lang="en-US" altLang="zh-CN" sz="5400" b="1" dirty="0" smtClean="0">
                <a:ln>
                  <a:solidFill>
                    <a:sysClr val="windowText" lastClr="000000"/>
                  </a:solidFill>
                </a:ln>
                <a:solidFill>
                  <a:sysClr val="windowText" lastClr="000000"/>
                </a:solidFill>
                <a:effectLst>
                  <a:outerShdw blurRad="38100" dist="38100" dir="2700000" algn="tl">
                    <a:srgbClr val="C0C0C0"/>
                  </a:outerShdw>
                </a:effectLst>
              </a:rPr>
              <a:t>》…</a:t>
            </a:r>
            <a:r>
              <a:rPr lang="zh-CN" altLang="en-US" sz="5400" b="1" dirty="0" smtClean="0">
                <a:ln>
                  <a:solidFill>
                    <a:sysClr val="windowText" lastClr="000000"/>
                  </a:solidFill>
                </a:ln>
                <a:solidFill>
                  <a:sysClr val="windowText" lastClr="000000"/>
                </a:solidFill>
                <a:effectLst>
                  <a:outerShdw blurRad="38100" dist="38100" dir="2700000" algn="tl">
                    <a:srgbClr val="C0C0C0"/>
                  </a:outerShdw>
                </a:effectLst>
              </a:rPr>
              <a:t>我已经知道了</a:t>
            </a:r>
            <a:r>
              <a:rPr lang="en-US" altLang="zh-CN" sz="5400" b="1" dirty="0" smtClean="0">
                <a:ln>
                  <a:solidFill>
                    <a:sysClr val="windowText" lastClr="000000"/>
                  </a:solidFill>
                </a:ln>
                <a:solidFill>
                  <a:sysClr val="windowText" lastClr="000000"/>
                </a:solidFill>
                <a:effectLst>
                  <a:outerShdw blurRad="38100" dist="38100" dir="2700000" algn="tl">
                    <a:srgbClr val="C0C0C0"/>
                  </a:outerShdw>
                </a:effectLst>
              </a:rPr>
              <a:t>.</a:t>
            </a:r>
            <a:r>
              <a:rPr lang="zh-CN" altLang="en-US" sz="5400" b="1" dirty="0" smtClean="0">
                <a:ln>
                  <a:solidFill>
                    <a:sysClr val="windowText" lastClr="000000"/>
                  </a:solidFill>
                </a:ln>
                <a:solidFill>
                  <a:sysClr val="windowText" lastClr="000000"/>
                </a:solidFill>
                <a:effectLst>
                  <a:outerShdw blurRad="38100" dist="38100" dir="2700000" algn="tl">
                    <a:srgbClr val="C0C0C0"/>
                  </a:outerShdw>
                </a:effectLst>
              </a:rPr>
              <a:t>为什么还要不断地读它？</a:t>
            </a:r>
            <a:endParaRPr lang="en-US" sz="5400" b="1" dirty="0" smtClean="0">
              <a:ln>
                <a:solidFill>
                  <a:sysClr val="windowText" lastClr="000000"/>
                </a:solidFill>
              </a:ln>
              <a:solidFill>
                <a:sysClr val="windowText" lastClr="000000"/>
              </a:solidFill>
              <a:effectLst>
                <a:outerShdw blurRad="38100" dist="38100" dir="2700000" algn="tl">
                  <a:srgbClr val="C0C0C0"/>
                </a:outerShdw>
              </a:effectLst>
            </a:endParaRPr>
          </a:p>
        </p:txBody>
      </p:sp>
      <p:sp>
        <p:nvSpPr>
          <p:cNvPr id="5" name="Title 1"/>
          <p:cNvSpPr txBox="1">
            <a:spLocks/>
          </p:cNvSpPr>
          <p:nvPr/>
        </p:nvSpPr>
        <p:spPr>
          <a:xfrm>
            <a:off x="228600" y="5943600"/>
            <a:ext cx="4495800" cy="685800"/>
          </a:xfrm>
          <a:prstGeom prst="wedgeRoundRectCallout">
            <a:avLst>
              <a:gd name="adj1" fmla="val 49596"/>
              <a:gd name="adj2" fmla="val -11580"/>
              <a:gd name="adj3" fmla="val 16667"/>
            </a:avLst>
          </a:prstGeom>
          <a:solidFill>
            <a:schemeClr val="bg1"/>
          </a:solidFill>
          <a:ln w="28575">
            <a:solidFill>
              <a:schemeClr val="tx1"/>
            </a:solidFill>
          </a:ln>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600" b="0" i="0" u="none" strike="noStrike" kern="1200" cap="none" spc="0" normalizeH="0" baseline="0" noProof="0" dirty="0" smtClean="0">
                <a:ln>
                  <a:noFill/>
                </a:ln>
                <a:solidFill>
                  <a:schemeClr val="tx1"/>
                </a:solidFill>
                <a:effectLst>
                  <a:outerShdw blurRad="38100" dist="38100" dir="2700000" algn="tl">
                    <a:srgbClr val="C0C0C0"/>
                  </a:outerShdw>
                </a:effectLst>
                <a:uLnTx/>
                <a:uFillTx/>
                <a:latin typeface="+mj-lt"/>
                <a:ea typeface="+mj-ea"/>
                <a:cs typeface="+mj-cs"/>
              </a:rPr>
              <a:t>I have read the Bible.. I already know it.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600" b="0" i="0" u="none" strike="noStrike" kern="1200" cap="none" spc="0" normalizeH="0" baseline="0" noProof="0" dirty="0" smtClean="0">
                <a:ln>
                  <a:noFill/>
                </a:ln>
                <a:solidFill>
                  <a:schemeClr val="tx1"/>
                </a:solidFill>
                <a:effectLst>
                  <a:outerShdw blurRad="38100" dist="38100" dir="2700000" algn="tl">
                    <a:srgbClr val="C0C0C0"/>
                  </a:outerShdw>
                </a:effectLst>
                <a:uLnTx/>
                <a:uFillTx/>
                <a:latin typeface="+mj-lt"/>
                <a:ea typeface="+mj-ea"/>
                <a:cs typeface="+mj-cs"/>
              </a:rPr>
              <a:t>Why should I keep reading it?  </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blackboard.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838200" y="1295400"/>
            <a:ext cx="7772400" cy="3962400"/>
          </a:xfrm>
        </p:spPr>
        <p:txBody>
          <a:bodyPr>
            <a:normAutofit/>
          </a:bodyPr>
          <a:lstStyle/>
          <a:p>
            <a:pPr>
              <a:defRPr/>
            </a:pPr>
            <a:r>
              <a:rPr lang="zh-CN" altLang="en-US" sz="8800" b="1" dirty="0" smtClean="0">
                <a:solidFill>
                  <a:srgbClr val="FFFF00"/>
                </a:solidFill>
                <a:effectLst>
                  <a:outerShdw blurRad="38100" dist="38100" dir="2700000" algn="tl">
                    <a:srgbClr val="000000">
                      <a:alpha val="43137"/>
                    </a:srgbClr>
                  </a:outerShdw>
                </a:effectLst>
              </a:rPr>
              <a:t>快速测试</a:t>
            </a:r>
            <a:r>
              <a:rPr lang="en-US" altLang="zh-CN" sz="8800" b="1" dirty="0" smtClean="0">
                <a:solidFill>
                  <a:srgbClr val="FFFF00"/>
                </a:solidFill>
                <a:effectLst>
                  <a:outerShdw blurRad="38100" dist="38100" dir="2700000" algn="tl">
                    <a:srgbClr val="000000">
                      <a:alpha val="43137"/>
                    </a:srgbClr>
                  </a:outerShdw>
                </a:effectLst>
              </a:rPr>
              <a:t>:              </a:t>
            </a:r>
            <a:r>
              <a:rPr lang="zh-CN" altLang="en-US" sz="8800" b="1" dirty="0" smtClean="0">
                <a:solidFill>
                  <a:srgbClr val="FFFF00"/>
                </a:solidFill>
                <a:effectLst>
                  <a:outerShdw blurRad="38100" dist="38100" dir="2700000" algn="tl">
                    <a:srgbClr val="000000">
                      <a:alpha val="43137"/>
                    </a:srgbClr>
                  </a:outerShdw>
                </a:effectLst>
              </a:rPr>
              <a:t>真和假</a:t>
            </a:r>
            <a:r>
              <a:rPr lang="en-US" sz="8800" b="1" dirty="0" smtClean="0">
                <a:solidFill>
                  <a:srgbClr val="FFFF00"/>
                </a:solidFill>
                <a:effectLst>
                  <a:outerShdw blurRad="38100" dist="38100" dir="2700000" algn="tl">
                    <a:srgbClr val="000000">
                      <a:alpha val="43137"/>
                    </a:srgbClr>
                  </a:outerShdw>
                </a:effectLst>
              </a:rPr>
              <a:t/>
            </a:r>
            <a:br>
              <a:rPr lang="en-US" sz="8800" b="1" dirty="0" smtClean="0">
                <a:solidFill>
                  <a:srgbClr val="FFFF00"/>
                </a:solidFill>
                <a:effectLst>
                  <a:outerShdw blurRad="38100" dist="38100" dir="2700000" algn="tl">
                    <a:srgbClr val="000000">
                      <a:alpha val="43137"/>
                    </a:srgbClr>
                  </a:outerShdw>
                </a:effectLst>
              </a:rPr>
            </a:br>
            <a:r>
              <a:rPr lang="en-US" sz="3200" b="1" dirty="0" smtClean="0">
                <a:solidFill>
                  <a:srgbClr val="FFFF00"/>
                </a:solidFill>
                <a:effectLst>
                  <a:outerShdw blurRad="38100" dist="38100" dir="2700000" algn="tl">
                    <a:srgbClr val="000000">
                      <a:alpha val="43137"/>
                    </a:srgbClr>
                  </a:outerShdw>
                </a:effectLst>
              </a:rPr>
              <a:t>(Quick Test: True or False)</a:t>
            </a:r>
            <a:endParaRPr lang="en-US" sz="3200" b="1" dirty="0">
              <a:solidFill>
                <a:srgbClr val="FFFF00"/>
              </a:solidFill>
              <a:effectLst>
                <a:outerShdw blurRad="38100" dist="38100" dir="2700000" algn="tl">
                  <a:srgbClr val="000000">
                    <a:alpha val="43137"/>
                  </a:srgbClr>
                </a:outerShdw>
              </a:effectLst>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5" descr="cart0011.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0" y="0"/>
            <a:ext cx="3200400" cy="1143000"/>
          </a:xfrm>
          <a:solidFill>
            <a:srgbClr val="009900"/>
          </a:solidFill>
          <a:ln w="38100">
            <a:solidFill>
              <a:schemeClr val="tx1"/>
            </a:solidFill>
          </a:ln>
        </p:spPr>
        <p:txBody>
          <a:bodyPr>
            <a:normAutofit fontScale="90000"/>
          </a:bodyPr>
          <a:lstStyle/>
          <a:p>
            <a:pPr>
              <a:defRPr/>
            </a:pPr>
            <a:r>
              <a:rPr lang="zh-CN" altLang="en-US" sz="7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真</a:t>
            </a:r>
            <a:r>
              <a:rPr lang="en-US" sz="7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TRUE</a:t>
            </a:r>
            <a:endPar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Title 1"/>
          <p:cNvSpPr txBox="1">
            <a:spLocks/>
          </p:cNvSpPr>
          <p:nvPr/>
        </p:nvSpPr>
        <p:spPr bwMode="auto">
          <a:xfrm>
            <a:off x="3276600" y="304800"/>
            <a:ext cx="2590800" cy="609600"/>
          </a:xfrm>
          <a:prstGeom prst="leftRightArrow">
            <a:avLst/>
          </a:prstGeom>
          <a:solidFill>
            <a:schemeClr val="tx1"/>
          </a:solidFill>
          <a:ln w="38100">
            <a:solidFill>
              <a:schemeClr val="tx1"/>
            </a:solidFill>
            <a:miter lim="800000"/>
            <a:headEnd/>
            <a:tailEnd/>
          </a:ln>
        </p:spPr>
        <p:txBody>
          <a:bodyPr anchor="ctr"/>
          <a:lstStyle/>
          <a:p>
            <a:pPr algn="ctr">
              <a:defRPr/>
            </a:pPr>
            <a:endParaRPr lang="en-US" sz="4000" b="1" kern="0" dirty="0">
              <a:solidFill>
                <a:schemeClr val="bg1"/>
              </a:solidFill>
              <a:effectLst>
                <a:outerShdw blurRad="38100" dist="38100" dir="2700000" algn="tl">
                  <a:srgbClr val="000000">
                    <a:alpha val="43137"/>
                  </a:srgbClr>
                </a:outerShdw>
              </a:effectLst>
              <a:latin typeface="+mj-lt"/>
              <a:ea typeface="+mj-ea"/>
              <a:cs typeface="+mj-cs"/>
            </a:endParaRPr>
          </a:p>
        </p:txBody>
      </p:sp>
      <p:sp>
        <p:nvSpPr>
          <p:cNvPr id="4" name="Title 1"/>
          <p:cNvSpPr txBox="1">
            <a:spLocks/>
          </p:cNvSpPr>
          <p:nvPr/>
        </p:nvSpPr>
        <p:spPr bwMode="auto">
          <a:xfrm>
            <a:off x="5943600" y="0"/>
            <a:ext cx="3200400" cy="1143000"/>
          </a:xfrm>
          <a:prstGeom prst="rect">
            <a:avLst/>
          </a:prstGeom>
          <a:solidFill>
            <a:srgbClr val="FF0000"/>
          </a:solidFill>
          <a:ln w="38100">
            <a:solidFill>
              <a:schemeClr val="tx1"/>
            </a:solidFill>
            <a:miter lim="800000"/>
            <a:headEnd/>
            <a:tailEnd/>
          </a:ln>
        </p:spPr>
        <p:txBody>
          <a:bodyPr anchor="ctr"/>
          <a:lstStyle/>
          <a:p>
            <a:pPr algn="ctr">
              <a:defRPr/>
            </a:pPr>
            <a:r>
              <a:rPr lang="zh-CN" altLang="en-US" sz="7200" kern="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rPr>
              <a:t>假</a:t>
            </a:r>
            <a:r>
              <a:rPr lang="en-US" sz="7200" kern="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rPr>
              <a:t>: </a:t>
            </a:r>
            <a:r>
              <a:rPr lang="en-US" sz="3600" kern="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rPr>
              <a:t>FALSE</a:t>
            </a:r>
            <a:endParaRPr lang="en-US" sz="3600" kern="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endParaRPr>
          </a:p>
        </p:txBody>
      </p:sp>
      <p:sp>
        <p:nvSpPr>
          <p:cNvPr id="7" name="TextBox 6"/>
          <p:cNvSpPr txBox="1"/>
          <p:nvPr/>
        </p:nvSpPr>
        <p:spPr>
          <a:xfrm>
            <a:off x="0" y="5181600"/>
            <a:ext cx="7239000" cy="1015663"/>
          </a:xfrm>
          <a:prstGeom prst="rect">
            <a:avLst/>
          </a:prstGeom>
          <a:noFill/>
        </p:spPr>
        <p:txBody>
          <a:bodyPr wrap="square">
            <a:spAutoFit/>
          </a:bodyPr>
          <a:lstStyle/>
          <a:p>
            <a:pPr>
              <a:defRPr/>
            </a:pPr>
            <a:r>
              <a:rPr lang="zh-CN" altLang="en-US" sz="4000" b="1" dirty="0" smtClean="0">
                <a:solidFill>
                  <a:srgbClr val="000099"/>
                </a:solidFill>
                <a:effectLst>
                  <a:outerShdw blurRad="38100" dist="38100" dir="2700000" algn="tl">
                    <a:srgbClr val="000000">
                      <a:alpha val="43137"/>
                    </a:srgbClr>
                  </a:outerShdw>
                </a:effectLst>
              </a:rPr>
              <a:t>方舟里每种动物和鸟的数量是</a:t>
            </a:r>
            <a:r>
              <a:rPr lang="en-US" altLang="zh-CN" sz="4000" b="1" dirty="0" smtClean="0">
                <a:solidFill>
                  <a:srgbClr val="000099"/>
                </a:solidFill>
                <a:effectLst>
                  <a:outerShdw blurRad="38100" dist="38100" dir="2700000" algn="tl">
                    <a:srgbClr val="000000">
                      <a:alpha val="43137"/>
                    </a:srgbClr>
                  </a:outerShdw>
                </a:effectLst>
              </a:rPr>
              <a:t>2.</a:t>
            </a:r>
            <a:endParaRPr lang="en-US" sz="4000" b="1" dirty="0" smtClean="0">
              <a:solidFill>
                <a:srgbClr val="000099"/>
              </a:solidFill>
              <a:effectLst>
                <a:outerShdw blurRad="38100" dist="38100" dir="2700000" algn="tl">
                  <a:srgbClr val="000000">
                    <a:alpha val="43137"/>
                  </a:srgbClr>
                </a:outerShdw>
              </a:effectLst>
            </a:endParaRPr>
          </a:p>
          <a:p>
            <a:pPr>
              <a:defRPr/>
            </a:pPr>
            <a:r>
              <a:rPr lang="en-US" sz="2000" dirty="0" smtClean="0">
                <a:effectLst>
                  <a:outerShdw blurRad="38100" dist="38100" dir="2700000" algn="tl">
                    <a:srgbClr val="000000">
                      <a:alpha val="43137"/>
                    </a:srgbClr>
                  </a:outerShdw>
                </a:effectLst>
              </a:rPr>
              <a:t>There </a:t>
            </a:r>
            <a:r>
              <a:rPr lang="en-US" sz="2000" dirty="0">
                <a:effectLst>
                  <a:outerShdw blurRad="38100" dist="38100" dir="2700000" algn="tl">
                    <a:srgbClr val="000000">
                      <a:alpha val="43137"/>
                    </a:srgbClr>
                  </a:outerShdw>
                </a:effectLst>
              </a:rPr>
              <a:t>were 2 of every animal and bird on the ark.</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5" descr="cart0011.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4" name="Title 1"/>
          <p:cNvSpPr txBox="1">
            <a:spLocks/>
          </p:cNvSpPr>
          <p:nvPr/>
        </p:nvSpPr>
        <p:spPr bwMode="auto">
          <a:xfrm>
            <a:off x="5943600" y="0"/>
            <a:ext cx="3200400" cy="1143000"/>
          </a:xfrm>
          <a:prstGeom prst="rect">
            <a:avLst/>
          </a:prstGeom>
          <a:solidFill>
            <a:srgbClr val="FF0000"/>
          </a:solidFill>
          <a:ln w="38100">
            <a:solidFill>
              <a:schemeClr val="tx1"/>
            </a:solidFill>
            <a:miter lim="800000"/>
            <a:headEnd/>
            <a:tailEnd/>
          </a:ln>
        </p:spPr>
        <p:txBody>
          <a:bodyPr anchor="ctr"/>
          <a:lstStyle/>
          <a:p>
            <a:pPr algn="ctr">
              <a:defRPr/>
            </a:pPr>
            <a:r>
              <a:rPr lang="zh-CN" altLang="en-US" sz="7200" kern="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rPr>
              <a:t>假</a:t>
            </a:r>
            <a:r>
              <a:rPr lang="en-US" sz="7200" kern="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rPr>
              <a:t>: </a:t>
            </a:r>
            <a:r>
              <a:rPr lang="en-US" sz="3600" kern="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rPr>
              <a:t>FALSE</a:t>
            </a:r>
            <a:endParaRPr lang="en-US" sz="3600" kern="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endParaRPr>
          </a:p>
        </p:txBody>
      </p:sp>
      <p:sp>
        <p:nvSpPr>
          <p:cNvPr id="7" name="TextBox 6"/>
          <p:cNvSpPr txBox="1"/>
          <p:nvPr/>
        </p:nvSpPr>
        <p:spPr>
          <a:xfrm>
            <a:off x="0" y="5181600"/>
            <a:ext cx="7162800" cy="1015663"/>
          </a:xfrm>
          <a:prstGeom prst="rect">
            <a:avLst/>
          </a:prstGeom>
          <a:noFill/>
        </p:spPr>
        <p:txBody>
          <a:bodyPr wrap="square">
            <a:spAutoFit/>
          </a:bodyPr>
          <a:lstStyle/>
          <a:p>
            <a:pPr>
              <a:defRPr/>
            </a:pPr>
            <a:r>
              <a:rPr lang="zh-CN" altLang="en-US" sz="4000" b="1" dirty="0" smtClean="0">
                <a:solidFill>
                  <a:srgbClr val="000099"/>
                </a:solidFill>
                <a:effectLst>
                  <a:outerShdw blurRad="38100" dist="38100" dir="2700000" algn="tl">
                    <a:srgbClr val="000000">
                      <a:alpha val="43137"/>
                    </a:srgbClr>
                  </a:outerShdw>
                </a:effectLst>
              </a:rPr>
              <a:t>方舟里每种动物和鸟的数量是</a:t>
            </a:r>
            <a:r>
              <a:rPr lang="en-US" altLang="zh-CN" sz="4000" b="1" dirty="0" smtClean="0">
                <a:solidFill>
                  <a:srgbClr val="000099"/>
                </a:solidFill>
                <a:effectLst>
                  <a:outerShdw blurRad="38100" dist="38100" dir="2700000" algn="tl">
                    <a:srgbClr val="000000">
                      <a:alpha val="43137"/>
                    </a:srgbClr>
                  </a:outerShdw>
                </a:effectLst>
              </a:rPr>
              <a:t>2.</a:t>
            </a:r>
          </a:p>
          <a:p>
            <a:pPr>
              <a:defRPr/>
            </a:pPr>
            <a:r>
              <a:rPr lang="en-US" sz="2000" dirty="0" smtClean="0">
                <a:effectLst>
                  <a:outerShdw blurRad="38100" dist="38100" dir="2700000" algn="tl">
                    <a:srgbClr val="000000">
                      <a:alpha val="43137"/>
                    </a:srgbClr>
                  </a:outerShdw>
                </a:effectLst>
              </a:rPr>
              <a:t>There </a:t>
            </a:r>
            <a:r>
              <a:rPr lang="en-US" sz="2000" dirty="0">
                <a:effectLst>
                  <a:outerShdw blurRad="38100" dist="38100" dir="2700000" algn="tl">
                    <a:srgbClr val="000000">
                      <a:alpha val="43137"/>
                    </a:srgbClr>
                  </a:outerShdw>
                </a:effectLst>
              </a:rPr>
              <a:t>were 2 of every animal and bird on the ark.</a:t>
            </a:r>
          </a:p>
        </p:txBody>
      </p:sp>
      <p:sp>
        <p:nvSpPr>
          <p:cNvPr id="9" name="Title 7"/>
          <p:cNvSpPr txBox="1">
            <a:spLocks/>
          </p:cNvSpPr>
          <p:nvPr/>
        </p:nvSpPr>
        <p:spPr>
          <a:xfrm>
            <a:off x="0" y="0"/>
            <a:ext cx="5791200" cy="6629400"/>
          </a:xfrm>
          <a:prstGeom prst="rect">
            <a:avLst/>
          </a:prstGeom>
        </p:spPr>
        <p:txBody>
          <a:bodyPr vert="horz" lIns="91440" tIns="45720" rIns="91440" bIns="45720" rtlCol="0" anchor="t">
            <a:normAutofit/>
          </a:bodyPr>
          <a:lstStyle/>
          <a:p>
            <a:pPr>
              <a:spcBef>
                <a:spcPct val="0"/>
              </a:spcBef>
              <a:defRPr/>
            </a:pPr>
            <a:r>
              <a:rPr lang="zh-CN" altLang="en-US" sz="4400" b="1" dirty="0" smtClean="0">
                <a:ln>
                  <a:solidFill>
                    <a:schemeClr val="tx1"/>
                  </a:solidFill>
                </a:ln>
                <a:solidFill>
                  <a:srgbClr val="000099"/>
                </a:solidFill>
                <a:effectLst>
                  <a:outerShdw blurRad="38100" dist="38100" dir="2700000" algn="tl">
                    <a:srgbClr val="FFFFFF"/>
                  </a:outerShdw>
                </a:effectLst>
                <a:latin typeface="+mj-lt"/>
                <a:ea typeface="+mj-ea"/>
                <a:cs typeface="+mj-cs"/>
              </a:rPr>
              <a:t>创</a:t>
            </a:r>
            <a:r>
              <a:rPr lang="en-US" altLang="zh-CN" sz="4400" b="1" dirty="0" smtClean="0">
                <a:ln>
                  <a:solidFill>
                    <a:schemeClr val="tx1"/>
                  </a:solidFill>
                </a:ln>
                <a:solidFill>
                  <a:srgbClr val="000099"/>
                </a:solidFill>
                <a:effectLst>
                  <a:outerShdw blurRad="38100" dist="38100" dir="2700000" algn="tl">
                    <a:srgbClr val="FFFFFF"/>
                  </a:outerShdw>
                </a:effectLst>
                <a:latin typeface="+mj-lt"/>
                <a:ea typeface="+mj-ea"/>
                <a:cs typeface="+mj-cs"/>
              </a:rPr>
              <a:t>7:2-3 “</a:t>
            </a:r>
            <a:r>
              <a:rPr lang="zh-CN" altLang="en-US" sz="4400" b="1" dirty="0" smtClean="0">
                <a:ln>
                  <a:solidFill>
                    <a:schemeClr val="tx1"/>
                  </a:solidFill>
                </a:ln>
                <a:solidFill>
                  <a:srgbClr val="000099"/>
                </a:solidFill>
                <a:effectLst>
                  <a:outerShdw blurRad="38100" dist="38100" dir="2700000" algn="tl">
                    <a:srgbClr val="FFFFFF"/>
                  </a:outerShdw>
                </a:effectLst>
                <a:latin typeface="+mj-lt"/>
                <a:ea typeface="+mj-ea"/>
                <a:cs typeface="+mj-cs"/>
              </a:rPr>
              <a:t>凡洁净的畜类，你要带</a:t>
            </a:r>
            <a:r>
              <a:rPr lang="zh-CN" altLang="en-US" sz="4400" b="1" dirty="0" smtClean="0">
                <a:ln>
                  <a:solidFill>
                    <a:schemeClr val="tx1"/>
                  </a:solidFill>
                </a:ln>
                <a:solidFill>
                  <a:srgbClr val="FF0000"/>
                </a:solidFill>
                <a:effectLst>
                  <a:outerShdw blurRad="38100" dist="38100" dir="2700000" algn="tl">
                    <a:srgbClr val="FFFFFF"/>
                  </a:outerShdw>
                </a:effectLst>
                <a:latin typeface="+mj-lt"/>
                <a:ea typeface="+mj-ea"/>
                <a:cs typeface="+mj-cs"/>
              </a:rPr>
              <a:t>七</a:t>
            </a:r>
            <a:r>
              <a:rPr lang="zh-CN" altLang="en-US" sz="4400" b="1" dirty="0" smtClean="0">
                <a:ln>
                  <a:solidFill>
                    <a:schemeClr val="tx1"/>
                  </a:solidFill>
                </a:ln>
                <a:solidFill>
                  <a:srgbClr val="000099"/>
                </a:solidFill>
                <a:effectLst>
                  <a:outerShdw blurRad="38100" dist="38100" dir="2700000" algn="tl">
                    <a:srgbClr val="FFFFFF"/>
                  </a:outerShdw>
                </a:effectLst>
                <a:latin typeface="+mj-lt"/>
                <a:ea typeface="+mj-ea"/>
                <a:cs typeface="+mj-cs"/>
              </a:rPr>
              <a:t>公</a:t>
            </a:r>
            <a:r>
              <a:rPr lang="zh-CN" altLang="en-US" sz="4400" b="1" dirty="0" smtClean="0">
                <a:ln>
                  <a:solidFill>
                    <a:schemeClr val="tx1"/>
                  </a:solidFill>
                </a:ln>
                <a:solidFill>
                  <a:srgbClr val="FF0000"/>
                </a:solidFill>
                <a:effectLst>
                  <a:outerShdw blurRad="38100" dist="38100" dir="2700000" algn="tl">
                    <a:srgbClr val="FFFFFF"/>
                  </a:outerShdw>
                </a:effectLst>
                <a:latin typeface="+mj-lt"/>
                <a:ea typeface="+mj-ea"/>
                <a:cs typeface="+mj-cs"/>
              </a:rPr>
              <a:t>七</a:t>
            </a:r>
            <a:r>
              <a:rPr lang="zh-CN" altLang="en-US" sz="4400" b="1" dirty="0" smtClean="0">
                <a:ln>
                  <a:solidFill>
                    <a:schemeClr val="tx1"/>
                  </a:solidFill>
                </a:ln>
                <a:solidFill>
                  <a:srgbClr val="000099"/>
                </a:solidFill>
                <a:effectLst>
                  <a:outerShdw blurRad="38100" dist="38100" dir="2700000" algn="tl">
                    <a:srgbClr val="FFFFFF"/>
                  </a:outerShdw>
                </a:effectLst>
                <a:latin typeface="+mj-lt"/>
                <a:ea typeface="+mj-ea"/>
                <a:cs typeface="+mj-cs"/>
              </a:rPr>
              <a:t>母</a:t>
            </a:r>
            <a:r>
              <a:rPr lang="en-US" altLang="zh-CN" sz="4400" b="1" dirty="0" smtClean="0">
                <a:ln>
                  <a:solidFill>
                    <a:schemeClr val="tx1"/>
                  </a:solidFill>
                </a:ln>
                <a:solidFill>
                  <a:srgbClr val="000099"/>
                </a:solidFill>
                <a:effectLst>
                  <a:outerShdw blurRad="38100" dist="38100" dir="2700000" algn="tl">
                    <a:srgbClr val="FFFFFF"/>
                  </a:outerShdw>
                </a:effectLst>
                <a:latin typeface="+mj-lt"/>
                <a:ea typeface="+mj-ea"/>
                <a:cs typeface="+mj-cs"/>
              </a:rPr>
              <a:t>;</a:t>
            </a:r>
            <a:r>
              <a:rPr lang="zh-CN" altLang="en-US" sz="4400" b="1" dirty="0" smtClean="0">
                <a:ln>
                  <a:solidFill>
                    <a:schemeClr val="tx1"/>
                  </a:solidFill>
                </a:ln>
                <a:solidFill>
                  <a:srgbClr val="000099"/>
                </a:solidFill>
                <a:effectLst>
                  <a:outerShdw blurRad="38100" dist="38100" dir="2700000" algn="tl">
                    <a:srgbClr val="FFFFFF"/>
                  </a:outerShdw>
                </a:effectLst>
                <a:latin typeface="+mj-lt"/>
                <a:ea typeface="+mj-ea"/>
                <a:cs typeface="+mj-cs"/>
              </a:rPr>
              <a:t>不洁净的畜类</a:t>
            </a:r>
            <a:r>
              <a:rPr lang="en-US" altLang="zh-CN" sz="4400" b="1" dirty="0" smtClean="0">
                <a:ln>
                  <a:solidFill>
                    <a:schemeClr val="tx1"/>
                  </a:solidFill>
                </a:ln>
                <a:solidFill>
                  <a:srgbClr val="000099"/>
                </a:solidFill>
                <a:effectLst>
                  <a:outerShdw blurRad="38100" dist="38100" dir="2700000" algn="tl">
                    <a:srgbClr val="FFFFFF"/>
                  </a:outerShdw>
                </a:effectLst>
                <a:latin typeface="+mj-lt"/>
                <a:ea typeface="+mj-ea"/>
                <a:cs typeface="+mj-cs"/>
              </a:rPr>
              <a:t>,</a:t>
            </a:r>
            <a:r>
              <a:rPr lang="zh-CN" altLang="en-US" sz="4400" b="1" dirty="0" smtClean="0">
                <a:ln>
                  <a:solidFill>
                    <a:schemeClr val="tx1"/>
                  </a:solidFill>
                </a:ln>
                <a:solidFill>
                  <a:srgbClr val="000099"/>
                </a:solidFill>
                <a:effectLst>
                  <a:outerShdw blurRad="38100" dist="38100" dir="2700000" algn="tl">
                    <a:srgbClr val="FFFFFF"/>
                  </a:outerShdw>
                </a:effectLst>
                <a:latin typeface="+mj-lt"/>
                <a:ea typeface="+mj-ea"/>
                <a:cs typeface="+mj-cs"/>
              </a:rPr>
              <a:t>你要带一公一母</a:t>
            </a:r>
            <a:r>
              <a:rPr lang="en-US" altLang="zh-CN" sz="4400" b="1" dirty="0" smtClean="0">
                <a:ln>
                  <a:solidFill>
                    <a:schemeClr val="tx1"/>
                  </a:solidFill>
                </a:ln>
                <a:solidFill>
                  <a:srgbClr val="000099"/>
                </a:solidFill>
                <a:effectLst>
                  <a:outerShdw blurRad="38100" dist="38100" dir="2700000" algn="tl">
                    <a:srgbClr val="FFFFFF"/>
                  </a:outerShdw>
                </a:effectLst>
                <a:latin typeface="+mj-lt"/>
                <a:ea typeface="+mj-ea"/>
                <a:cs typeface="+mj-cs"/>
              </a:rPr>
              <a:t>;</a:t>
            </a:r>
            <a:r>
              <a:rPr lang="zh-CN" altLang="en-US" sz="4400" b="1" dirty="0" smtClean="0">
                <a:ln>
                  <a:solidFill>
                    <a:schemeClr val="tx1"/>
                  </a:solidFill>
                </a:ln>
                <a:solidFill>
                  <a:srgbClr val="000099"/>
                </a:solidFill>
                <a:effectLst>
                  <a:outerShdw blurRad="38100" dist="38100" dir="2700000" algn="tl">
                    <a:srgbClr val="FFFFFF"/>
                  </a:outerShdw>
                </a:effectLst>
                <a:latin typeface="+mj-lt"/>
                <a:ea typeface="+mj-ea"/>
                <a:cs typeface="+mj-cs"/>
              </a:rPr>
              <a:t>空中的飞鸟也要带</a:t>
            </a:r>
            <a:r>
              <a:rPr lang="zh-CN" altLang="en-US" sz="4400" b="1" dirty="0" smtClean="0">
                <a:ln>
                  <a:solidFill>
                    <a:schemeClr val="tx1"/>
                  </a:solidFill>
                </a:ln>
                <a:solidFill>
                  <a:srgbClr val="FF0000"/>
                </a:solidFill>
                <a:effectLst>
                  <a:outerShdw blurRad="38100" dist="38100" dir="2700000" algn="tl">
                    <a:srgbClr val="FFFFFF"/>
                  </a:outerShdw>
                </a:effectLst>
                <a:latin typeface="+mj-lt"/>
                <a:ea typeface="+mj-ea"/>
                <a:cs typeface="+mj-cs"/>
              </a:rPr>
              <a:t>七</a:t>
            </a:r>
            <a:r>
              <a:rPr lang="zh-CN" altLang="en-US" sz="4400" b="1" dirty="0" smtClean="0">
                <a:ln>
                  <a:solidFill>
                    <a:schemeClr val="tx1"/>
                  </a:solidFill>
                </a:ln>
                <a:solidFill>
                  <a:srgbClr val="000099"/>
                </a:solidFill>
                <a:effectLst>
                  <a:outerShdw blurRad="38100" dist="38100" dir="2700000" algn="tl">
                    <a:srgbClr val="FFFFFF"/>
                  </a:outerShdw>
                </a:effectLst>
                <a:latin typeface="+mj-lt"/>
                <a:ea typeface="+mj-ea"/>
                <a:cs typeface="+mj-cs"/>
              </a:rPr>
              <a:t>公</a:t>
            </a:r>
            <a:r>
              <a:rPr lang="zh-CN" altLang="en-US" sz="4400" b="1" dirty="0" smtClean="0">
                <a:ln>
                  <a:solidFill>
                    <a:schemeClr val="tx1"/>
                  </a:solidFill>
                </a:ln>
                <a:solidFill>
                  <a:srgbClr val="FF0000"/>
                </a:solidFill>
                <a:effectLst>
                  <a:outerShdw blurRad="38100" dist="38100" dir="2700000" algn="tl">
                    <a:srgbClr val="FFFFFF"/>
                  </a:outerShdw>
                </a:effectLst>
                <a:latin typeface="+mj-lt"/>
                <a:ea typeface="+mj-ea"/>
                <a:cs typeface="+mj-cs"/>
              </a:rPr>
              <a:t>七</a:t>
            </a:r>
            <a:r>
              <a:rPr lang="zh-CN" altLang="en-US" sz="4400" b="1" dirty="0" smtClean="0">
                <a:ln>
                  <a:solidFill>
                    <a:schemeClr val="tx1"/>
                  </a:solidFill>
                </a:ln>
                <a:solidFill>
                  <a:srgbClr val="000099"/>
                </a:solidFill>
                <a:effectLst>
                  <a:outerShdw blurRad="38100" dist="38100" dir="2700000" algn="tl">
                    <a:srgbClr val="FFFFFF"/>
                  </a:outerShdw>
                </a:effectLst>
                <a:latin typeface="+mj-lt"/>
                <a:ea typeface="+mj-ea"/>
                <a:cs typeface="+mj-cs"/>
              </a:rPr>
              <a:t>母</a:t>
            </a:r>
            <a:r>
              <a:rPr lang="en-US" altLang="zh-CN" sz="4400" b="1" dirty="0" smtClean="0">
                <a:ln>
                  <a:solidFill>
                    <a:schemeClr val="tx1"/>
                  </a:solidFill>
                </a:ln>
                <a:solidFill>
                  <a:srgbClr val="000099"/>
                </a:solidFill>
                <a:effectLst>
                  <a:outerShdw blurRad="38100" dist="38100" dir="2700000" algn="tl">
                    <a:srgbClr val="FFFFFF"/>
                  </a:outerShdw>
                </a:effectLst>
                <a:latin typeface="+mj-lt"/>
                <a:ea typeface="+mj-ea"/>
                <a:cs typeface="+mj-cs"/>
              </a:rPr>
              <a:t>,</a:t>
            </a:r>
            <a:r>
              <a:rPr lang="zh-CN" altLang="en-US" sz="4400" b="1" dirty="0" smtClean="0">
                <a:ln>
                  <a:solidFill>
                    <a:schemeClr val="tx1"/>
                  </a:solidFill>
                </a:ln>
                <a:solidFill>
                  <a:srgbClr val="000099"/>
                </a:solidFill>
                <a:effectLst>
                  <a:outerShdw blurRad="38100" dist="38100" dir="2700000" algn="tl">
                    <a:srgbClr val="FFFFFF"/>
                  </a:outerShdw>
                </a:effectLst>
                <a:latin typeface="+mj-lt"/>
                <a:ea typeface="+mj-ea"/>
                <a:cs typeface="+mj-cs"/>
              </a:rPr>
              <a:t>可以留种</a:t>
            </a:r>
            <a:r>
              <a:rPr lang="en-US" altLang="zh-CN" sz="4400" b="1" dirty="0" smtClean="0">
                <a:ln>
                  <a:solidFill>
                    <a:schemeClr val="tx1"/>
                  </a:solidFill>
                </a:ln>
                <a:solidFill>
                  <a:srgbClr val="000099"/>
                </a:solidFill>
                <a:effectLst>
                  <a:outerShdw blurRad="38100" dist="38100" dir="2700000" algn="tl">
                    <a:srgbClr val="FFFFFF"/>
                  </a:outerShdw>
                </a:effectLst>
                <a:latin typeface="+mj-lt"/>
                <a:ea typeface="+mj-ea"/>
                <a:cs typeface="+mj-cs"/>
              </a:rPr>
              <a:t>,</a:t>
            </a:r>
            <a:r>
              <a:rPr lang="zh-CN" altLang="en-US" sz="4400" b="1" dirty="0" smtClean="0">
                <a:ln>
                  <a:solidFill>
                    <a:schemeClr val="tx1"/>
                  </a:solidFill>
                </a:ln>
                <a:solidFill>
                  <a:srgbClr val="000099"/>
                </a:solidFill>
                <a:effectLst>
                  <a:outerShdw blurRad="38100" dist="38100" dir="2700000" algn="tl">
                    <a:srgbClr val="FFFFFF"/>
                  </a:outerShdw>
                </a:effectLst>
                <a:latin typeface="+mj-lt"/>
                <a:ea typeface="+mj-ea"/>
                <a:cs typeface="+mj-cs"/>
              </a:rPr>
              <a:t>活在全地上</a:t>
            </a:r>
            <a:r>
              <a:rPr lang="en-US" altLang="zh-CN" sz="4400" b="1" dirty="0" smtClean="0">
                <a:ln>
                  <a:solidFill>
                    <a:schemeClr val="tx1"/>
                  </a:solidFill>
                </a:ln>
                <a:solidFill>
                  <a:srgbClr val="000099"/>
                </a:solidFill>
                <a:effectLst>
                  <a:outerShdw blurRad="38100" dist="38100" dir="2700000" algn="tl">
                    <a:srgbClr val="FFFFFF"/>
                  </a:outerShdw>
                </a:effectLst>
                <a:latin typeface="+mj-lt"/>
                <a:ea typeface="+mj-ea"/>
                <a:cs typeface="+mj-cs"/>
              </a:rPr>
              <a:t>.”</a:t>
            </a:r>
            <a:endParaRPr kumimoji="0" lang="en-US" sz="4400" b="1" i="0" u="none" strike="noStrike" kern="1200" cap="none" spc="0" normalizeH="0" baseline="0" noProof="0" dirty="0" smtClean="0">
              <a:ln>
                <a:solidFill>
                  <a:schemeClr val="tx1"/>
                </a:solidFill>
              </a:ln>
              <a:solidFill>
                <a:srgbClr val="000099"/>
              </a:solidFill>
              <a:effectLst>
                <a:outerShdw blurRad="38100" dist="38100" dir="2700000" algn="tl">
                  <a:srgbClr val="FFFFFF"/>
                </a:outerShdw>
              </a:effectLst>
              <a:uLnTx/>
              <a:uFillTx/>
              <a:latin typeface="+mj-lt"/>
              <a:ea typeface="+mj-ea"/>
              <a:cs typeface="+mj-cs"/>
            </a:endParaRPr>
          </a:p>
          <a:p>
            <a:pPr marL="0" marR="0" lvl="0" indent="0" defTabSz="914400" rtl="0" eaLnBrk="1" fontAlgn="auto" latinLnBrk="0" hangingPunct="1">
              <a:lnSpc>
                <a:spcPct val="100000"/>
              </a:lnSpc>
              <a:spcBef>
                <a:spcPct val="0"/>
              </a:spcBef>
              <a:spcAft>
                <a:spcPts val="0"/>
              </a:spcAft>
              <a:buClrTx/>
              <a:buSzTx/>
              <a:buFontTx/>
              <a:buNone/>
              <a:tabLst/>
              <a:defRPr/>
            </a:pPr>
            <a:r>
              <a:rPr kumimoji="0" lang="en-US" sz="1600" b="1" i="0" u="none" strike="noStrike" kern="1200" normalizeH="0" baseline="0" noProof="0" dirty="0" smtClean="0">
                <a:uLnTx/>
                <a:uFillTx/>
                <a:latin typeface="+mj-lt"/>
                <a:ea typeface="+mj-ea"/>
                <a:cs typeface="+mj-cs"/>
              </a:rPr>
              <a:t>Gen. 7:2-3 “Take with you</a:t>
            </a:r>
            <a:r>
              <a:rPr kumimoji="0" lang="en-US" sz="1600" b="1" i="0" u="none" strike="noStrike" kern="1200" normalizeH="0" baseline="0" noProof="0" dirty="0" smtClean="0">
                <a:solidFill>
                  <a:srgbClr val="C00000"/>
                </a:solidFill>
                <a:uLnTx/>
                <a:uFillTx/>
                <a:latin typeface="+mj-lt"/>
                <a:ea typeface="+mj-ea"/>
                <a:cs typeface="+mj-cs"/>
              </a:rPr>
              <a:t> seven </a:t>
            </a:r>
            <a:r>
              <a:rPr kumimoji="0" lang="en-US" sz="1600" b="1" i="0" u="none" strike="noStrike" kern="1200" normalizeH="0" baseline="0" noProof="0" dirty="0" smtClean="0">
                <a:uLnTx/>
                <a:uFillTx/>
                <a:latin typeface="+mj-lt"/>
                <a:ea typeface="+mj-ea"/>
                <a:cs typeface="+mj-cs"/>
              </a:rPr>
              <a:t>of every kind of clean animal, a male and its mate, and two of every kind of unclean animal, a male and its mate, and also</a:t>
            </a:r>
            <a:r>
              <a:rPr kumimoji="0" lang="en-US" sz="1600" b="1" i="0" u="none" strike="noStrike" kern="1200" normalizeH="0" baseline="0" noProof="0" dirty="0" smtClean="0">
                <a:solidFill>
                  <a:srgbClr val="C00000"/>
                </a:solidFill>
                <a:uLnTx/>
                <a:uFillTx/>
                <a:latin typeface="+mj-lt"/>
                <a:ea typeface="+mj-ea"/>
                <a:cs typeface="+mj-cs"/>
              </a:rPr>
              <a:t> seven </a:t>
            </a:r>
            <a:r>
              <a:rPr kumimoji="0" lang="en-US" sz="1600" b="1" i="0" u="none" strike="noStrike" kern="1200" normalizeH="0" baseline="0" noProof="0" dirty="0" smtClean="0">
                <a:uLnTx/>
                <a:uFillTx/>
                <a:latin typeface="+mj-lt"/>
                <a:ea typeface="+mj-ea"/>
                <a:cs typeface="+mj-cs"/>
              </a:rPr>
              <a:t>of every kind of bird, male and female, to keep their various kinds alive throughout the earth.”</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205760922_88932534f6.jpg"/>
          <p:cNvPicPr>
            <a:picLocks noChangeAspect="1"/>
          </p:cNvPicPr>
          <p:nvPr/>
        </p:nvPicPr>
        <p:blipFill>
          <a:blip r:embed="rId4"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0" y="5867400"/>
            <a:ext cx="9144000" cy="990600"/>
          </a:xfrm>
          <a:solidFill>
            <a:srgbClr val="000099">
              <a:alpha val="78824"/>
            </a:srgbClr>
          </a:solidFill>
        </p:spPr>
        <p:txBody>
          <a:bodyPr>
            <a:noAutofit/>
          </a:bodyPr>
          <a:lstStyle/>
          <a:p>
            <a:pPr>
              <a:defRPr/>
            </a:pPr>
            <a:r>
              <a:rPr lang="en-US" sz="6000" b="1" dirty="0" smtClean="0">
                <a:solidFill>
                  <a:srgbClr val="FFC000"/>
                </a:solidFill>
                <a:effectLst>
                  <a:outerShdw blurRad="38100" dist="38100" dir="2700000" algn="tl">
                    <a:srgbClr val="000000">
                      <a:alpha val="43137"/>
                    </a:srgbClr>
                  </a:outerShdw>
                </a:effectLst>
                <a:latin typeface="Arial Black" pitchFamily="34" charset="0"/>
              </a:rPr>
              <a:t>FAMOUS QUOTES</a:t>
            </a:r>
          </a:p>
        </p:txBody>
      </p:sp>
      <p:sp>
        <p:nvSpPr>
          <p:cNvPr id="4" name="Title 1"/>
          <p:cNvSpPr txBox="1">
            <a:spLocks/>
          </p:cNvSpPr>
          <p:nvPr/>
        </p:nvSpPr>
        <p:spPr>
          <a:xfrm>
            <a:off x="0" y="0"/>
            <a:ext cx="5105400" cy="5867400"/>
          </a:xfrm>
          <a:prstGeom prst="rect">
            <a:avLst/>
          </a:prstGeom>
          <a:noFill/>
          <a:ln>
            <a:noFill/>
          </a:ln>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zh-CN" altLang="en-US" sz="15000" b="1" dirty="0" smtClean="0">
                <a:solidFill>
                  <a:schemeClr val="tx2">
                    <a:lumMod val="50000"/>
                  </a:schemeClr>
                </a:solidFill>
                <a:effectLst>
                  <a:outerShdw blurRad="38100" dist="38100" dir="2700000" algn="tl">
                    <a:srgbClr val="000000">
                      <a:alpha val="43137"/>
                    </a:srgbClr>
                  </a:outerShdw>
                </a:effectLst>
                <a:latin typeface="Arial" pitchFamily="34" charset="0"/>
                <a:ea typeface="+mj-ea"/>
                <a:cs typeface="Arial" pitchFamily="34" charset="0"/>
              </a:rPr>
              <a:t>著名</a:t>
            </a:r>
            <a:endParaRPr lang="en-US" altLang="zh-CN" sz="15000" b="1" dirty="0" smtClean="0">
              <a:solidFill>
                <a:schemeClr val="tx2">
                  <a:lumMod val="50000"/>
                </a:schemeClr>
              </a:solidFill>
              <a:effectLst>
                <a:outerShdw blurRad="38100" dist="38100" dir="2700000" algn="tl">
                  <a:srgbClr val="000000">
                    <a:alpha val="43137"/>
                  </a:srgbClr>
                </a:outerShdw>
              </a:effectLst>
              <a:latin typeface="Arial" pitchFamily="34" charset="0"/>
              <a:ea typeface="+mj-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zh-CN" altLang="en-US" sz="15000" b="1" dirty="0" smtClean="0">
                <a:solidFill>
                  <a:schemeClr val="tx2">
                    <a:lumMod val="50000"/>
                  </a:schemeClr>
                </a:solidFill>
                <a:effectLst>
                  <a:outerShdw blurRad="38100" dist="38100" dir="2700000" algn="tl">
                    <a:srgbClr val="000000">
                      <a:alpha val="43137"/>
                    </a:srgbClr>
                  </a:outerShdw>
                </a:effectLst>
                <a:latin typeface="Arial" pitchFamily="34" charset="0"/>
                <a:ea typeface="+mj-ea"/>
                <a:cs typeface="Arial" pitchFamily="34" charset="0"/>
              </a:rPr>
              <a:t>引述</a:t>
            </a:r>
            <a:endParaRPr kumimoji="0" lang="en-US" sz="15000" b="1" i="0" u="none" strike="noStrike" kern="1200" normalizeH="0" baseline="0" noProof="0" dirty="0" smtClean="0">
              <a:solidFill>
                <a:schemeClr val="tx2">
                  <a:lumMod val="50000"/>
                </a:schemeClr>
              </a:solidFill>
              <a:effectLst>
                <a:outerShdw blurRad="38100" dist="38100" dir="2700000" algn="tl">
                  <a:srgbClr val="000000">
                    <a:alpha val="43137"/>
                  </a:srgbClr>
                </a:outerShdw>
              </a:effectLst>
              <a:uLnTx/>
              <a:uFillTx/>
              <a:latin typeface="Arial" pitchFamily="34" charset="0"/>
              <a:ea typeface="+mj-ea"/>
              <a:cs typeface="Arial" pitchFamily="34" charset="0"/>
            </a:endParaRPr>
          </a:p>
        </p:txBody>
      </p:sp>
      <p:pic>
        <p:nvPicPr>
          <p:cNvPr id="5" name="Chariots_Of_Fire.mp3">
            <a:hlinkClick r:id="" action="ppaction://media"/>
          </p:cNvPr>
          <p:cNvPicPr>
            <a:picLocks noRot="1" noChangeAspect="1"/>
          </p:cNvPicPr>
          <p:nvPr>
            <a:audioFile r:link="rId1"/>
          </p:nvPr>
        </p:nvPicPr>
        <p:blipFill>
          <a:blip r:embed="rId5" cstate="print"/>
          <a:stretch>
            <a:fillRect/>
          </a:stretch>
        </p:blipFill>
        <p:spPr>
          <a:xfrm>
            <a:off x="6477000" y="2667000"/>
            <a:ext cx="304800" cy="304800"/>
          </a:xfrm>
          <a:prstGeom prst="rect">
            <a:avLst/>
          </a:prstGeom>
        </p:spPr>
      </p:pic>
      <p:pic>
        <p:nvPicPr>
          <p:cNvPr id="7" name="Sleep Away.mp3">
            <a:hlinkClick r:id="" action="ppaction://media"/>
          </p:cNvPr>
          <p:cNvPicPr>
            <a:picLocks noRot="1" noChangeAspect="1"/>
          </p:cNvPicPr>
          <p:nvPr>
            <a:audioFile r:link="rId2"/>
          </p:nvPr>
        </p:nvPicPr>
        <p:blipFill>
          <a:blip r:embed="rId6" cstate="print"/>
          <a:stretch>
            <a:fillRect/>
          </a:stretch>
        </p:blipFill>
        <p:spPr>
          <a:xfrm>
            <a:off x="4419600" y="3276600"/>
            <a:ext cx="304800" cy="3048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numSld="9" showWhenStopped="0">
                <p:cTn id="7" repeatCount="indefinite" fill="hold" display="0">
                  <p:stCondLst>
                    <p:cond delay="indefinite"/>
                  </p:stCondLst>
                  <p:endCondLst>
                    <p:cond evt="onPrev" delay="0">
                      <p:tgtEl>
                        <p:sldTgt/>
                      </p:tgtEl>
                    </p:cond>
                    <p:cond evt="onStopAudio" delay="0">
                      <p:tgtEl>
                        <p:sldTgt/>
                      </p:tgtEl>
                    </p:cond>
                  </p:endCondLst>
                </p:cTn>
                <p:tgtEl>
                  <p:spTgt spid="5"/>
                </p:tgtEl>
              </p:cMediaNode>
            </p:audio>
            <p:audio>
              <p:cMediaNode numSld="8" showWhenStopped="0">
                <p:cTn id="8" fill="hold" display="0">
                  <p:stCondLst>
                    <p:cond delay="indefinite"/>
                  </p:stCondLst>
                  <p:endCondLst>
                    <p:cond evt="onPrev" delay="0">
                      <p:tgtEl>
                        <p:sldTgt/>
                      </p:tgtEl>
                    </p:cond>
                    <p:cond evt="onStopAudio" delay="0">
                      <p:tgtEl>
                        <p:sldTgt/>
                      </p:tgtEl>
                    </p:cond>
                  </p:endCondLst>
                </p:cTn>
                <p:tgtEl>
                  <p:spTgt spid="7"/>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5" descr="cart0011.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8" name="Title 1"/>
          <p:cNvSpPr>
            <a:spLocks noGrp="1"/>
          </p:cNvSpPr>
          <p:nvPr>
            <p:ph type="title"/>
          </p:nvPr>
        </p:nvSpPr>
        <p:spPr>
          <a:xfrm>
            <a:off x="0" y="0"/>
            <a:ext cx="3200400" cy="1143000"/>
          </a:xfrm>
          <a:solidFill>
            <a:srgbClr val="009900"/>
          </a:solidFill>
          <a:ln w="38100">
            <a:solidFill>
              <a:schemeClr val="tx1"/>
            </a:solidFill>
          </a:ln>
        </p:spPr>
        <p:txBody>
          <a:bodyPr>
            <a:normAutofit fontScale="90000"/>
          </a:bodyPr>
          <a:lstStyle/>
          <a:p>
            <a:pPr>
              <a:defRPr/>
            </a:pPr>
            <a:r>
              <a:rPr lang="zh-CN" altLang="en-US" sz="7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真</a:t>
            </a:r>
            <a:r>
              <a:rPr lang="en-US" sz="7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TRUE</a:t>
            </a:r>
            <a:endPar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1" name="Title 1"/>
          <p:cNvSpPr txBox="1">
            <a:spLocks/>
          </p:cNvSpPr>
          <p:nvPr/>
        </p:nvSpPr>
        <p:spPr bwMode="auto">
          <a:xfrm>
            <a:off x="3276600" y="304800"/>
            <a:ext cx="2590800" cy="609600"/>
          </a:xfrm>
          <a:prstGeom prst="leftRightArrow">
            <a:avLst/>
          </a:prstGeom>
          <a:solidFill>
            <a:schemeClr val="tx1"/>
          </a:solidFill>
          <a:ln w="38100">
            <a:solidFill>
              <a:schemeClr val="tx1"/>
            </a:solidFill>
            <a:miter lim="800000"/>
            <a:headEnd/>
            <a:tailEnd/>
          </a:ln>
        </p:spPr>
        <p:txBody>
          <a:bodyPr anchor="ctr"/>
          <a:lstStyle/>
          <a:p>
            <a:pPr algn="ctr">
              <a:defRPr/>
            </a:pPr>
            <a:endParaRPr lang="en-US" sz="4000" b="1" kern="0" dirty="0">
              <a:solidFill>
                <a:schemeClr val="bg1"/>
              </a:solidFill>
              <a:effectLst>
                <a:outerShdw blurRad="38100" dist="38100" dir="2700000" algn="tl">
                  <a:srgbClr val="000000">
                    <a:alpha val="43137"/>
                  </a:srgbClr>
                </a:outerShdw>
              </a:effectLst>
              <a:latin typeface="+mj-lt"/>
              <a:ea typeface="+mj-ea"/>
              <a:cs typeface="+mj-cs"/>
            </a:endParaRPr>
          </a:p>
        </p:txBody>
      </p:sp>
      <p:sp>
        <p:nvSpPr>
          <p:cNvPr id="12" name="Title 1"/>
          <p:cNvSpPr txBox="1">
            <a:spLocks/>
          </p:cNvSpPr>
          <p:nvPr/>
        </p:nvSpPr>
        <p:spPr bwMode="auto">
          <a:xfrm>
            <a:off x="5943600" y="0"/>
            <a:ext cx="3200400" cy="1143000"/>
          </a:xfrm>
          <a:prstGeom prst="rect">
            <a:avLst/>
          </a:prstGeom>
          <a:solidFill>
            <a:srgbClr val="FF0000"/>
          </a:solidFill>
          <a:ln w="38100">
            <a:solidFill>
              <a:schemeClr val="tx1"/>
            </a:solidFill>
            <a:miter lim="800000"/>
            <a:headEnd/>
            <a:tailEnd/>
          </a:ln>
        </p:spPr>
        <p:txBody>
          <a:bodyPr anchor="ctr"/>
          <a:lstStyle/>
          <a:p>
            <a:pPr algn="ctr">
              <a:defRPr/>
            </a:pPr>
            <a:r>
              <a:rPr lang="zh-CN" altLang="en-US" sz="7200" kern="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rPr>
              <a:t>假</a:t>
            </a:r>
            <a:r>
              <a:rPr lang="en-US" sz="7200" kern="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rPr>
              <a:t>: </a:t>
            </a:r>
            <a:r>
              <a:rPr lang="en-US" sz="3600" kern="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rPr>
              <a:t>FALSE</a:t>
            </a:r>
            <a:endParaRPr lang="en-US" sz="3600" kern="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endParaRPr>
          </a:p>
        </p:txBody>
      </p:sp>
      <p:sp>
        <p:nvSpPr>
          <p:cNvPr id="13" name="TextBox 12"/>
          <p:cNvSpPr txBox="1"/>
          <p:nvPr/>
        </p:nvSpPr>
        <p:spPr>
          <a:xfrm>
            <a:off x="0" y="5181600"/>
            <a:ext cx="7162800" cy="1631216"/>
          </a:xfrm>
          <a:prstGeom prst="rect">
            <a:avLst/>
          </a:prstGeom>
          <a:noFill/>
        </p:spPr>
        <p:txBody>
          <a:bodyPr wrap="square">
            <a:spAutoFit/>
          </a:bodyPr>
          <a:lstStyle/>
          <a:p>
            <a:pPr>
              <a:defRPr/>
            </a:pPr>
            <a:r>
              <a:rPr lang="zh-CN" altLang="en-US" sz="4000" b="1" dirty="0" smtClean="0">
                <a:solidFill>
                  <a:srgbClr val="000099"/>
                </a:solidFill>
                <a:effectLst>
                  <a:outerShdw blurRad="38100" dist="38100" dir="2700000" algn="tl">
                    <a:srgbClr val="000000">
                      <a:alpha val="43137"/>
                    </a:srgbClr>
                  </a:outerShdw>
                </a:effectLst>
              </a:rPr>
              <a:t>以色列十二支派是按雅各十二儿子而命名的。</a:t>
            </a:r>
            <a:endParaRPr lang="en-US" sz="4000" b="1" dirty="0" smtClean="0">
              <a:solidFill>
                <a:srgbClr val="000099"/>
              </a:solidFill>
              <a:effectLst>
                <a:outerShdw blurRad="38100" dist="38100" dir="2700000" algn="tl">
                  <a:srgbClr val="000000">
                    <a:alpha val="43137"/>
                  </a:srgbClr>
                </a:outerShdw>
              </a:effectLst>
            </a:endParaRPr>
          </a:p>
          <a:p>
            <a:pPr>
              <a:defRPr/>
            </a:pPr>
            <a:r>
              <a:rPr lang="en-US" sz="2000" dirty="0" smtClean="0">
                <a:effectLst>
                  <a:outerShdw blurRad="38100" dist="38100" dir="2700000" algn="tl">
                    <a:srgbClr val="000000">
                      <a:alpha val="43137"/>
                    </a:srgbClr>
                  </a:outerShdw>
                </a:effectLst>
              </a:rPr>
              <a:t>The 12 Tribes of Israel are named after the 12 sons of Jacob (Israel)</a:t>
            </a:r>
            <a:endParaRPr lang="en-US" sz="2000" dirty="0">
              <a:effectLst>
                <a:outerShdw blurRad="38100" dist="38100" dir="2700000" algn="tl">
                  <a:srgbClr val="000000">
                    <a:alpha val="43137"/>
                  </a:srgbClr>
                </a:outerShdw>
              </a:effectLst>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5" descr="cart0011.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2" name="Title 1"/>
          <p:cNvSpPr txBox="1">
            <a:spLocks/>
          </p:cNvSpPr>
          <p:nvPr/>
        </p:nvSpPr>
        <p:spPr bwMode="auto">
          <a:xfrm>
            <a:off x="5943600" y="0"/>
            <a:ext cx="3200400" cy="1143000"/>
          </a:xfrm>
          <a:prstGeom prst="rect">
            <a:avLst/>
          </a:prstGeom>
          <a:solidFill>
            <a:srgbClr val="FF0000"/>
          </a:solidFill>
          <a:ln w="38100">
            <a:solidFill>
              <a:schemeClr val="tx1"/>
            </a:solidFill>
            <a:miter lim="800000"/>
            <a:headEnd/>
            <a:tailEnd/>
          </a:ln>
        </p:spPr>
        <p:txBody>
          <a:bodyPr anchor="ctr"/>
          <a:lstStyle/>
          <a:p>
            <a:pPr algn="ctr">
              <a:defRPr/>
            </a:pPr>
            <a:r>
              <a:rPr lang="zh-CN" altLang="en-US" sz="7200" kern="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rPr>
              <a:t>假</a:t>
            </a:r>
            <a:r>
              <a:rPr lang="en-US" sz="7200" kern="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rPr>
              <a:t>: </a:t>
            </a:r>
            <a:r>
              <a:rPr lang="en-US" sz="3600" kern="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rPr>
              <a:t>FALSE</a:t>
            </a:r>
            <a:endParaRPr lang="en-US" sz="3600" kern="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endParaRPr>
          </a:p>
        </p:txBody>
      </p:sp>
      <p:sp>
        <p:nvSpPr>
          <p:cNvPr id="13" name="TextBox 12"/>
          <p:cNvSpPr txBox="1"/>
          <p:nvPr/>
        </p:nvSpPr>
        <p:spPr>
          <a:xfrm>
            <a:off x="76200" y="5181600"/>
            <a:ext cx="7162800" cy="1631216"/>
          </a:xfrm>
          <a:prstGeom prst="rect">
            <a:avLst/>
          </a:prstGeom>
          <a:noFill/>
        </p:spPr>
        <p:txBody>
          <a:bodyPr wrap="square">
            <a:spAutoFit/>
          </a:bodyPr>
          <a:lstStyle/>
          <a:p>
            <a:pPr>
              <a:defRPr/>
            </a:pPr>
            <a:r>
              <a:rPr lang="zh-CN" altLang="en-US" sz="4000" b="1" dirty="0" smtClean="0">
                <a:solidFill>
                  <a:srgbClr val="000099"/>
                </a:solidFill>
                <a:effectLst>
                  <a:outerShdw blurRad="38100" dist="38100" dir="2700000" algn="tl">
                    <a:srgbClr val="000000">
                      <a:alpha val="43137"/>
                    </a:srgbClr>
                  </a:outerShdw>
                </a:effectLst>
              </a:rPr>
              <a:t>以色列十二支派是按雅各十二儿子而命名的。</a:t>
            </a:r>
            <a:endParaRPr lang="en-US" sz="4000" b="1" dirty="0" smtClean="0">
              <a:solidFill>
                <a:srgbClr val="000099"/>
              </a:solidFill>
              <a:effectLst>
                <a:outerShdw blurRad="38100" dist="38100" dir="2700000" algn="tl">
                  <a:srgbClr val="000000">
                    <a:alpha val="43137"/>
                  </a:srgbClr>
                </a:outerShdw>
              </a:effectLst>
            </a:endParaRPr>
          </a:p>
          <a:p>
            <a:pPr>
              <a:defRPr/>
            </a:pPr>
            <a:r>
              <a:rPr lang="en-US" sz="2000" dirty="0" smtClean="0">
                <a:effectLst>
                  <a:outerShdw blurRad="38100" dist="38100" dir="2700000" algn="tl">
                    <a:srgbClr val="000000">
                      <a:alpha val="43137"/>
                    </a:srgbClr>
                  </a:outerShdw>
                </a:effectLst>
              </a:rPr>
              <a:t>The 12 Tribes of Israel are named after the 12 sons of Jacob (Israel)</a:t>
            </a:r>
            <a:endParaRPr lang="en-US" sz="2000" dirty="0">
              <a:effectLst>
                <a:outerShdw blurRad="38100" dist="38100" dir="2700000" algn="tl">
                  <a:srgbClr val="000000">
                    <a:alpha val="43137"/>
                  </a:srgbClr>
                </a:outerShdw>
              </a:effectLst>
            </a:endParaRPr>
          </a:p>
        </p:txBody>
      </p:sp>
      <p:sp>
        <p:nvSpPr>
          <p:cNvPr id="7" name="Rectangle 6"/>
          <p:cNvSpPr/>
          <p:nvPr/>
        </p:nvSpPr>
        <p:spPr>
          <a:xfrm>
            <a:off x="228600" y="0"/>
            <a:ext cx="5715000" cy="3970318"/>
          </a:xfrm>
          <a:prstGeom prst="rect">
            <a:avLst/>
          </a:prstGeom>
        </p:spPr>
        <p:txBody>
          <a:bodyPr wrap="square">
            <a:spAutoFit/>
          </a:bodyPr>
          <a:lstStyle/>
          <a:p>
            <a:r>
              <a:rPr lang="zh-CN" altLang="en-US" sz="5400" b="1" dirty="0" smtClean="0">
                <a:ln>
                  <a:solidFill>
                    <a:schemeClr val="tx1"/>
                  </a:solidFill>
                </a:ln>
                <a:solidFill>
                  <a:srgbClr val="000099"/>
                </a:solidFill>
                <a:effectLst>
                  <a:outerShdw blurRad="38100" dist="38100" dir="2700000" algn="tl">
                    <a:srgbClr val="000000">
                      <a:alpha val="43137"/>
                    </a:srgbClr>
                  </a:outerShdw>
                </a:effectLst>
              </a:rPr>
              <a:t>其中两个支派是按约瑟的儿子以法莲和玛拿西</a:t>
            </a:r>
            <a:r>
              <a:rPr lang="en-US" altLang="zh-CN" sz="5400" b="1" dirty="0" smtClean="0">
                <a:ln>
                  <a:solidFill>
                    <a:schemeClr val="tx1"/>
                  </a:solidFill>
                </a:ln>
                <a:solidFill>
                  <a:srgbClr val="000099"/>
                </a:solidFill>
                <a:effectLst>
                  <a:outerShdw blurRad="38100" dist="38100" dir="2700000" algn="tl">
                    <a:srgbClr val="000000">
                      <a:alpha val="43137"/>
                    </a:srgbClr>
                  </a:outerShdw>
                </a:effectLst>
              </a:rPr>
              <a:t>(</a:t>
            </a:r>
            <a:r>
              <a:rPr lang="zh-CN" altLang="en-US" sz="5400" b="1" dirty="0" smtClean="0">
                <a:ln>
                  <a:solidFill>
                    <a:schemeClr val="tx1"/>
                  </a:solidFill>
                </a:ln>
                <a:solidFill>
                  <a:srgbClr val="000099"/>
                </a:solidFill>
                <a:effectLst>
                  <a:outerShdw blurRad="38100" dist="38100" dir="2700000" algn="tl">
                    <a:srgbClr val="000000">
                      <a:alpha val="43137"/>
                    </a:srgbClr>
                  </a:outerShdw>
                </a:effectLst>
              </a:rPr>
              <a:t>雅各的孙子</a:t>
            </a:r>
            <a:r>
              <a:rPr lang="en-US" altLang="zh-CN" sz="5400" b="1" dirty="0" smtClean="0">
                <a:ln>
                  <a:solidFill>
                    <a:schemeClr val="tx1"/>
                  </a:solidFill>
                </a:ln>
                <a:solidFill>
                  <a:srgbClr val="000099"/>
                </a:solidFill>
                <a:effectLst>
                  <a:outerShdw blurRad="38100" dist="38100" dir="2700000" algn="tl">
                    <a:srgbClr val="000000">
                      <a:alpha val="43137"/>
                    </a:srgbClr>
                  </a:outerShdw>
                </a:effectLst>
              </a:rPr>
              <a:t>) </a:t>
            </a:r>
            <a:r>
              <a:rPr lang="zh-CN" altLang="en-US" sz="5400" b="1" dirty="0" smtClean="0">
                <a:ln>
                  <a:solidFill>
                    <a:schemeClr val="tx1"/>
                  </a:solidFill>
                </a:ln>
                <a:solidFill>
                  <a:srgbClr val="000099"/>
                </a:solidFill>
                <a:effectLst>
                  <a:outerShdw blurRad="38100" dist="38100" dir="2700000" algn="tl">
                    <a:srgbClr val="000000">
                      <a:alpha val="43137"/>
                    </a:srgbClr>
                  </a:outerShdw>
                </a:effectLst>
              </a:rPr>
              <a:t>而命名的。</a:t>
            </a:r>
            <a:endParaRPr lang="en-US" sz="5400" b="1" dirty="0" smtClean="0">
              <a:ln>
                <a:solidFill>
                  <a:schemeClr val="tx1"/>
                </a:solidFill>
              </a:ln>
              <a:solidFill>
                <a:srgbClr val="000099"/>
              </a:solidFill>
              <a:effectLst>
                <a:outerShdw blurRad="38100" dist="38100" dir="2700000" algn="tl">
                  <a:srgbClr val="000000">
                    <a:alpha val="43137"/>
                  </a:srgbClr>
                </a:outerShdw>
              </a:effectLst>
            </a:endParaRPr>
          </a:p>
          <a:p>
            <a:r>
              <a:rPr lang="en-US" b="1" dirty="0" smtClean="0">
                <a:effectLst>
                  <a:outerShdw blurRad="38100" dist="38100" dir="2700000" algn="tl">
                    <a:srgbClr val="000000">
                      <a:alpha val="43137"/>
                    </a:srgbClr>
                  </a:outerShdw>
                </a:effectLst>
              </a:rPr>
              <a:t>2 of the tribes are named after Joseph’s sons Ephraim   and Manasseh (Jacob’s grandsons)</a:t>
            </a:r>
            <a:endParaRPr lang="en-US" dirty="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5" descr="cart0011.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8" name="TextBox 7"/>
          <p:cNvSpPr txBox="1"/>
          <p:nvPr/>
        </p:nvSpPr>
        <p:spPr>
          <a:xfrm>
            <a:off x="76200" y="5181600"/>
            <a:ext cx="5791200" cy="1631216"/>
          </a:xfrm>
          <a:prstGeom prst="rect">
            <a:avLst/>
          </a:prstGeom>
          <a:noFill/>
        </p:spPr>
        <p:txBody>
          <a:bodyPr wrap="square">
            <a:spAutoFit/>
          </a:bodyPr>
          <a:lstStyle/>
          <a:p>
            <a:pPr>
              <a:defRPr/>
            </a:pPr>
            <a:r>
              <a:rPr lang="zh-CN" altLang="en-US" sz="4000" b="1" dirty="0" smtClean="0">
                <a:solidFill>
                  <a:srgbClr val="000099"/>
                </a:solidFill>
                <a:effectLst>
                  <a:outerShdw blurRad="38100" dist="38100" dir="2700000" algn="tl">
                    <a:srgbClr val="000000">
                      <a:alpha val="43137"/>
                    </a:srgbClr>
                  </a:outerShdw>
                </a:effectLst>
              </a:rPr>
              <a:t>摩西的手杖在法老面前变成了蛇。</a:t>
            </a:r>
            <a:endParaRPr lang="en-US" sz="4000" b="1" dirty="0" smtClean="0">
              <a:solidFill>
                <a:srgbClr val="000099"/>
              </a:solidFill>
              <a:effectLst>
                <a:outerShdw blurRad="38100" dist="38100" dir="2700000" algn="tl">
                  <a:srgbClr val="000000">
                    <a:alpha val="43137"/>
                  </a:srgbClr>
                </a:outerShdw>
              </a:effectLst>
            </a:endParaRPr>
          </a:p>
          <a:p>
            <a:pPr>
              <a:defRPr/>
            </a:pPr>
            <a:r>
              <a:rPr lang="en-US" sz="2000" dirty="0" smtClean="0">
                <a:effectLst>
                  <a:outerShdw blurRad="38100" dist="38100" dir="2700000" algn="tl">
                    <a:srgbClr val="000000">
                      <a:alpha val="43137"/>
                    </a:srgbClr>
                  </a:outerShdw>
                </a:effectLst>
              </a:rPr>
              <a:t>Moses’ staff turned into a snake in front of </a:t>
            </a:r>
            <a:r>
              <a:rPr lang="en-US" sz="2000" dirty="0" err="1" smtClean="0">
                <a:effectLst>
                  <a:outerShdw blurRad="38100" dist="38100" dir="2700000" algn="tl">
                    <a:srgbClr val="000000">
                      <a:alpha val="43137"/>
                    </a:srgbClr>
                  </a:outerShdw>
                </a:effectLst>
              </a:rPr>
              <a:t>Pharoah</a:t>
            </a:r>
            <a:endParaRPr lang="en-US" sz="2000" dirty="0">
              <a:effectLst>
                <a:outerShdw blurRad="38100" dist="38100" dir="2700000" algn="tl">
                  <a:srgbClr val="000000">
                    <a:alpha val="43137"/>
                  </a:srgbClr>
                </a:outerShdw>
              </a:effectLst>
            </a:endParaRPr>
          </a:p>
        </p:txBody>
      </p:sp>
      <p:sp>
        <p:nvSpPr>
          <p:cNvPr id="11" name="Title 1"/>
          <p:cNvSpPr>
            <a:spLocks noGrp="1"/>
          </p:cNvSpPr>
          <p:nvPr>
            <p:ph type="title"/>
          </p:nvPr>
        </p:nvSpPr>
        <p:spPr>
          <a:xfrm>
            <a:off x="0" y="0"/>
            <a:ext cx="3200400" cy="1143000"/>
          </a:xfrm>
          <a:solidFill>
            <a:srgbClr val="009900"/>
          </a:solidFill>
          <a:ln w="38100">
            <a:solidFill>
              <a:schemeClr val="tx1"/>
            </a:solidFill>
          </a:ln>
        </p:spPr>
        <p:txBody>
          <a:bodyPr>
            <a:normAutofit fontScale="90000"/>
          </a:bodyPr>
          <a:lstStyle/>
          <a:p>
            <a:pPr>
              <a:defRPr/>
            </a:pPr>
            <a:r>
              <a:rPr lang="zh-CN" altLang="en-US" sz="7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真</a:t>
            </a:r>
            <a:r>
              <a:rPr lang="en-US" sz="7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TRUE</a:t>
            </a:r>
            <a:endPar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2" name="Title 1"/>
          <p:cNvSpPr txBox="1">
            <a:spLocks/>
          </p:cNvSpPr>
          <p:nvPr/>
        </p:nvSpPr>
        <p:spPr bwMode="auto">
          <a:xfrm>
            <a:off x="3276600" y="304800"/>
            <a:ext cx="2590800" cy="609600"/>
          </a:xfrm>
          <a:prstGeom prst="leftRightArrow">
            <a:avLst/>
          </a:prstGeom>
          <a:solidFill>
            <a:schemeClr val="tx1"/>
          </a:solidFill>
          <a:ln w="38100">
            <a:solidFill>
              <a:schemeClr val="tx1"/>
            </a:solidFill>
            <a:miter lim="800000"/>
            <a:headEnd/>
            <a:tailEnd/>
          </a:ln>
        </p:spPr>
        <p:txBody>
          <a:bodyPr anchor="ctr"/>
          <a:lstStyle/>
          <a:p>
            <a:pPr algn="ctr">
              <a:defRPr/>
            </a:pPr>
            <a:endParaRPr lang="en-US" sz="4000" b="1" kern="0" dirty="0">
              <a:solidFill>
                <a:schemeClr val="bg1"/>
              </a:solidFill>
              <a:effectLst>
                <a:outerShdw blurRad="38100" dist="38100" dir="2700000" algn="tl">
                  <a:srgbClr val="000000">
                    <a:alpha val="43137"/>
                  </a:srgbClr>
                </a:outerShdw>
              </a:effectLst>
              <a:latin typeface="+mj-lt"/>
              <a:ea typeface="+mj-ea"/>
              <a:cs typeface="+mj-cs"/>
            </a:endParaRPr>
          </a:p>
        </p:txBody>
      </p:sp>
      <p:sp>
        <p:nvSpPr>
          <p:cNvPr id="13" name="Title 1"/>
          <p:cNvSpPr txBox="1">
            <a:spLocks/>
          </p:cNvSpPr>
          <p:nvPr/>
        </p:nvSpPr>
        <p:spPr bwMode="auto">
          <a:xfrm>
            <a:off x="5943600" y="0"/>
            <a:ext cx="3200400" cy="1143000"/>
          </a:xfrm>
          <a:prstGeom prst="rect">
            <a:avLst/>
          </a:prstGeom>
          <a:solidFill>
            <a:srgbClr val="FF0000"/>
          </a:solidFill>
          <a:ln w="38100">
            <a:solidFill>
              <a:schemeClr val="tx1"/>
            </a:solidFill>
            <a:miter lim="800000"/>
            <a:headEnd/>
            <a:tailEnd/>
          </a:ln>
        </p:spPr>
        <p:txBody>
          <a:bodyPr anchor="ctr"/>
          <a:lstStyle/>
          <a:p>
            <a:pPr algn="ctr">
              <a:defRPr/>
            </a:pPr>
            <a:r>
              <a:rPr lang="zh-CN" altLang="en-US" sz="7200" kern="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rPr>
              <a:t>假</a:t>
            </a:r>
            <a:r>
              <a:rPr lang="en-US" sz="7200" kern="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rPr>
              <a:t>: </a:t>
            </a:r>
            <a:r>
              <a:rPr lang="en-US" sz="3600" kern="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rPr>
              <a:t>FALSE</a:t>
            </a:r>
            <a:endParaRPr lang="en-US" sz="3600" kern="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5" descr="cart0011.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8" name="TextBox 7"/>
          <p:cNvSpPr txBox="1"/>
          <p:nvPr/>
        </p:nvSpPr>
        <p:spPr>
          <a:xfrm>
            <a:off x="76200" y="5181600"/>
            <a:ext cx="5638800" cy="1631216"/>
          </a:xfrm>
          <a:prstGeom prst="rect">
            <a:avLst/>
          </a:prstGeom>
          <a:noFill/>
        </p:spPr>
        <p:txBody>
          <a:bodyPr wrap="square">
            <a:spAutoFit/>
          </a:bodyPr>
          <a:lstStyle/>
          <a:p>
            <a:pPr>
              <a:defRPr/>
            </a:pPr>
            <a:r>
              <a:rPr lang="zh-CN" altLang="en-US" sz="4000" b="1" dirty="0" smtClean="0">
                <a:solidFill>
                  <a:srgbClr val="000099"/>
                </a:solidFill>
                <a:effectLst>
                  <a:outerShdw blurRad="38100" dist="38100" dir="2700000" algn="tl">
                    <a:srgbClr val="000000">
                      <a:alpha val="43137"/>
                    </a:srgbClr>
                  </a:outerShdw>
                </a:effectLst>
              </a:rPr>
              <a:t>摩西的手杖在法老面前变成了蛇。</a:t>
            </a:r>
            <a:endParaRPr lang="en-US" sz="4000" b="1" dirty="0" smtClean="0">
              <a:solidFill>
                <a:srgbClr val="000099"/>
              </a:solidFill>
              <a:effectLst>
                <a:outerShdw blurRad="38100" dist="38100" dir="2700000" algn="tl">
                  <a:srgbClr val="000000">
                    <a:alpha val="43137"/>
                  </a:srgbClr>
                </a:outerShdw>
              </a:effectLst>
            </a:endParaRPr>
          </a:p>
          <a:p>
            <a:pPr>
              <a:defRPr/>
            </a:pPr>
            <a:r>
              <a:rPr lang="en-US" sz="2000" dirty="0" smtClean="0">
                <a:effectLst>
                  <a:outerShdw blurRad="38100" dist="38100" dir="2700000" algn="tl">
                    <a:srgbClr val="000000">
                      <a:alpha val="43137"/>
                    </a:srgbClr>
                  </a:outerShdw>
                </a:effectLst>
              </a:rPr>
              <a:t>Moses’ staff turned into a snake in front of Pharaoh</a:t>
            </a:r>
            <a:endParaRPr lang="en-US" sz="2000" dirty="0">
              <a:effectLst>
                <a:outerShdw blurRad="38100" dist="38100" dir="2700000" algn="tl">
                  <a:srgbClr val="000000">
                    <a:alpha val="43137"/>
                  </a:srgbClr>
                </a:outerShdw>
              </a:effectLst>
            </a:endParaRPr>
          </a:p>
        </p:txBody>
      </p:sp>
      <p:sp>
        <p:nvSpPr>
          <p:cNvPr id="13" name="Title 1"/>
          <p:cNvSpPr txBox="1">
            <a:spLocks/>
          </p:cNvSpPr>
          <p:nvPr/>
        </p:nvSpPr>
        <p:spPr bwMode="auto">
          <a:xfrm>
            <a:off x="5943600" y="0"/>
            <a:ext cx="3200400" cy="1143000"/>
          </a:xfrm>
          <a:prstGeom prst="rect">
            <a:avLst/>
          </a:prstGeom>
          <a:solidFill>
            <a:srgbClr val="FF0000"/>
          </a:solidFill>
          <a:ln w="38100">
            <a:solidFill>
              <a:schemeClr val="tx1"/>
            </a:solidFill>
            <a:miter lim="800000"/>
            <a:headEnd/>
            <a:tailEnd/>
          </a:ln>
        </p:spPr>
        <p:txBody>
          <a:bodyPr anchor="ctr"/>
          <a:lstStyle/>
          <a:p>
            <a:pPr algn="ctr">
              <a:defRPr/>
            </a:pPr>
            <a:r>
              <a:rPr lang="zh-CN" altLang="en-US" sz="7200" kern="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rPr>
              <a:t>假</a:t>
            </a:r>
            <a:r>
              <a:rPr lang="en-US" sz="7200" kern="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rPr>
              <a:t>: </a:t>
            </a:r>
            <a:r>
              <a:rPr lang="en-US" sz="3600" kern="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rPr>
              <a:t>FALSE</a:t>
            </a:r>
            <a:endParaRPr lang="en-US" sz="3600" kern="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endParaRPr>
          </a:p>
        </p:txBody>
      </p:sp>
      <p:sp>
        <p:nvSpPr>
          <p:cNvPr id="9" name="Rectangle 8"/>
          <p:cNvSpPr/>
          <p:nvPr/>
        </p:nvSpPr>
        <p:spPr>
          <a:xfrm>
            <a:off x="228600" y="0"/>
            <a:ext cx="5486400" cy="2400657"/>
          </a:xfrm>
          <a:prstGeom prst="rect">
            <a:avLst/>
          </a:prstGeom>
        </p:spPr>
        <p:txBody>
          <a:bodyPr wrap="square">
            <a:spAutoFit/>
          </a:bodyPr>
          <a:lstStyle/>
          <a:p>
            <a:r>
              <a:rPr lang="zh-CN" altLang="en-US" sz="6600" b="1" dirty="0" smtClean="0">
                <a:ln>
                  <a:solidFill>
                    <a:schemeClr val="tx1"/>
                  </a:solidFill>
                </a:ln>
                <a:solidFill>
                  <a:srgbClr val="000099"/>
                </a:solidFill>
                <a:effectLst>
                  <a:outerShdw blurRad="38100" dist="38100" dir="2700000" algn="tl">
                    <a:srgbClr val="000000">
                      <a:alpha val="43137"/>
                    </a:srgbClr>
                  </a:outerShdw>
                </a:effectLst>
              </a:rPr>
              <a:t>手杖属于摩西的兄长亚伦</a:t>
            </a:r>
            <a:r>
              <a:rPr lang="en-US" altLang="zh-CN" sz="6600" b="1" dirty="0" smtClean="0">
                <a:ln>
                  <a:solidFill>
                    <a:schemeClr val="tx1"/>
                  </a:solidFill>
                </a:ln>
                <a:solidFill>
                  <a:srgbClr val="000099"/>
                </a:solidFill>
                <a:effectLst>
                  <a:outerShdw blurRad="38100" dist="38100" dir="2700000" algn="tl">
                    <a:srgbClr val="000000">
                      <a:alpha val="43137"/>
                    </a:srgbClr>
                  </a:outerShdw>
                </a:effectLst>
              </a:rPr>
              <a:t>.</a:t>
            </a:r>
            <a:endParaRPr lang="en-US" sz="6600" b="1" dirty="0" smtClean="0">
              <a:ln>
                <a:solidFill>
                  <a:schemeClr val="tx1"/>
                </a:solidFill>
              </a:ln>
              <a:solidFill>
                <a:srgbClr val="000099"/>
              </a:solidFill>
              <a:effectLst>
                <a:outerShdw blurRad="38100" dist="38100" dir="2700000" algn="tl">
                  <a:srgbClr val="000000">
                    <a:alpha val="43137"/>
                  </a:srgbClr>
                </a:outerShdw>
              </a:effectLst>
            </a:endParaRPr>
          </a:p>
          <a:p>
            <a:r>
              <a:rPr lang="en-US" b="1" dirty="0" smtClean="0">
                <a:effectLst>
                  <a:outerShdw blurRad="38100" dist="38100" dir="2700000" algn="tl">
                    <a:srgbClr val="000000">
                      <a:alpha val="43137"/>
                    </a:srgbClr>
                  </a:outerShdw>
                </a:effectLst>
              </a:rPr>
              <a:t>The staff belonged to Moses’ brother Aaron </a:t>
            </a:r>
            <a:endParaRPr lang="en-US" dirty="0"/>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5" descr="cart0011.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8" name="TextBox 7"/>
          <p:cNvSpPr txBox="1"/>
          <p:nvPr/>
        </p:nvSpPr>
        <p:spPr>
          <a:xfrm>
            <a:off x="76200" y="5181600"/>
            <a:ext cx="7162800" cy="1015663"/>
          </a:xfrm>
          <a:prstGeom prst="rect">
            <a:avLst/>
          </a:prstGeom>
          <a:noFill/>
        </p:spPr>
        <p:txBody>
          <a:bodyPr wrap="square">
            <a:spAutoFit/>
          </a:bodyPr>
          <a:lstStyle/>
          <a:p>
            <a:pPr>
              <a:defRPr/>
            </a:pPr>
            <a:r>
              <a:rPr lang="zh-CN" altLang="en-US" sz="4000" b="1" dirty="0" smtClean="0">
                <a:solidFill>
                  <a:srgbClr val="000099"/>
                </a:solidFill>
                <a:effectLst>
                  <a:outerShdw blurRad="38100" dist="38100" dir="2700000" algn="tl">
                    <a:srgbClr val="000000">
                      <a:alpha val="43137"/>
                    </a:srgbClr>
                  </a:outerShdw>
                </a:effectLst>
              </a:rPr>
              <a:t>约拿在鲸的肚子里呆了三天</a:t>
            </a:r>
            <a:r>
              <a:rPr lang="en-US" altLang="zh-CN" sz="4000" b="1" dirty="0" smtClean="0">
                <a:solidFill>
                  <a:srgbClr val="000099"/>
                </a:solidFill>
                <a:effectLst>
                  <a:outerShdw blurRad="38100" dist="38100" dir="2700000" algn="tl">
                    <a:srgbClr val="000000">
                      <a:alpha val="43137"/>
                    </a:srgbClr>
                  </a:outerShdw>
                </a:effectLst>
              </a:rPr>
              <a:t>.</a:t>
            </a:r>
            <a:endParaRPr lang="en-US" sz="4000" b="1" dirty="0" smtClean="0">
              <a:solidFill>
                <a:srgbClr val="000099"/>
              </a:solidFill>
              <a:effectLst>
                <a:outerShdw blurRad="38100" dist="38100" dir="2700000" algn="tl">
                  <a:srgbClr val="000000">
                    <a:alpha val="43137"/>
                  </a:srgbClr>
                </a:outerShdw>
              </a:effectLst>
            </a:endParaRPr>
          </a:p>
          <a:p>
            <a:pPr>
              <a:defRPr/>
            </a:pPr>
            <a:r>
              <a:rPr lang="en-US" sz="2000" dirty="0" smtClean="0">
                <a:effectLst>
                  <a:outerShdw blurRad="38100" dist="38100" dir="2700000" algn="tl">
                    <a:srgbClr val="000000">
                      <a:alpha val="43137"/>
                    </a:srgbClr>
                  </a:outerShdw>
                </a:effectLst>
              </a:rPr>
              <a:t>Jonah was in the belly of a whale for 3 days</a:t>
            </a:r>
            <a:endParaRPr lang="en-US" sz="2000" dirty="0">
              <a:effectLst>
                <a:outerShdw blurRad="38100" dist="38100" dir="2700000" algn="tl">
                  <a:srgbClr val="000000">
                    <a:alpha val="43137"/>
                  </a:srgbClr>
                </a:outerShdw>
              </a:effectLst>
            </a:endParaRPr>
          </a:p>
        </p:txBody>
      </p:sp>
      <p:sp>
        <p:nvSpPr>
          <p:cNvPr id="6" name="Title 1"/>
          <p:cNvSpPr>
            <a:spLocks noGrp="1"/>
          </p:cNvSpPr>
          <p:nvPr>
            <p:ph type="title"/>
          </p:nvPr>
        </p:nvSpPr>
        <p:spPr>
          <a:xfrm>
            <a:off x="0" y="0"/>
            <a:ext cx="3200400" cy="1143000"/>
          </a:xfrm>
          <a:solidFill>
            <a:srgbClr val="009900"/>
          </a:solidFill>
          <a:ln w="38100">
            <a:solidFill>
              <a:schemeClr val="tx1"/>
            </a:solidFill>
          </a:ln>
        </p:spPr>
        <p:txBody>
          <a:bodyPr>
            <a:normAutofit fontScale="90000"/>
          </a:bodyPr>
          <a:lstStyle/>
          <a:p>
            <a:pPr>
              <a:defRPr/>
            </a:pPr>
            <a:r>
              <a:rPr lang="zh-CN" altLang="en-US" sz="7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真</a:t>
            </a:r>
            <a:r>
              <a:rPr lang="en-US" sz="7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TRUE</a:t>
            </a:r>
            <a:endPar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7" name="Title 1"/>
          <p:cNvSpPr txBox="1">
            <a:spLocks/>
          </p:cNvSpPr>
          <p:nvPr/>
        </p:nvSpPr>
        <p:spPr bwMode="auto">
          <a:xfrm>
            <a:off x="3276600" y="304800"/>
            <a:ext cx="2590800" cy="609600"/>
          </a:xfrm>
          <a:prstGeom prst="leftRightArrow">
            <a:avLst/>
          </a:prstGeom>
          <a:solidFill>
            <a:schemeClr val="tx1"/>
          </a:solidFill>
          <a:ln w="38100">
            <a:solidFill>
              <a:schemeClr val="tx1"/>
            </a:solidFill>
            <a:miter lim="800000"/>
            <a:headEnd/>
            <a:tailEnd/>
          </a:ln>
        </p:spPr>
        <p:txBody>
          <a:bodyPr anchor="ctr"/>
          <a:lstStyle/>
          <a:p>
            <a:pPr algn="ctr">
              <a:defRPr/>
            </a:pPr>
            <a:endParaRPr lang="en-US" sz="4000" b="1" kern="0" dirty="0">
              <a:solidFill>
                <a:schemeClr val="bg1"/>
              </a:solidFill>
              <a:effectLst>
                <a:outerShdw blurRad="38100" dist="38100" dir="2700000" algn="tl">
                  <a:srgbClr val="000000">
                    <a:alpha val="43137"/>
                  </a:srgbClr>
                </a:outerShdw>
              </a:effectLst>
              <a:latin typeface="+mj-lt"/>
              <a:ea typeface="+mj-ea"/>
              <a:cs typeface="+mj-cs"/>
            </a:endParaRPr>
          </a:p>
        </p:txBody>
      </p:sp>
      <p:sp>
        <p:nvSpPr>
          <p:cNvPr id="10" name="Title 1"/>
          <p:cNvSpPr txBox="1">
            <a:spLocks/>
          </p:cNvSpPr>
          <p:nvPr/>
        </p:nvSpPr>
        <p:spPr bwMode="auto">
          <a:xfrm>
            <a:off x="5943600" y="0"/>
            <a:ext cx="3200400" cy="1143000"/>
          </a:xfrm>
          <a:prstGeom prst="rect">
            <a:avLst/>
          </a:prstGeom>
          <a:solidFill>
            <a:srgbClr val="FF0000"/>
          </a:solidFill>
          <a:ln w="38100">
            <a:solidFill>
              <a:schemeClr val="tx1"/>
            </a:solidFill>
            <a:miter lim="800000"/>
            <a:headEnd/>
            <a:tailEnd/>
          </a:ln>
        </p:spPr>
        <p:txBody>
          <a:bodyPr anchor="ctr"/>
          <a:lstStyle/>
          <a:p>
            <a:pPr algn="ctr">
              <a:defRPr/>
            </a:pPr>
            <a:r>
              <a:rPr lang="zh-CN" altLang="en-US" sz="7200" kern="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rPr>
              <a:t>假</a:t>
            </a:r>
            <a:r>
              <a:rPr lang="en-US" sz="7200" kern="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rPr>
              <a:t>: </a:t>
            </a:r>
            <a:r>
              <a:rPr lang="en-US" sz="3600" kern="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rPr>
              <a:t>FALSE</a:t>
            </a:r>
            <a:endParaRPr lang="en-US" sz="3600" kern="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5" descr="cart0011.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8" name="TextBox 7"/>
          <p:cNvSpPr txBox="1"/>
          <p:nvPr/>
        </p:nvSpPr>
        <p:spPr>
          <a:xfrm>
            <a:off x="76200" y="5181600"/>
            <a:ext cx="7162800" cy="1015663"/>
          </a:xfrm>
          <a:prstGeom prst="rect">
            <a:avLst/>
          </a:prstGeom>
          <a:noFill/>
        </p:spPr>
        <p:txBody>
          <a:bodyPr wrap="square">
            <a:spAutoFit/>
          </a:bodyPr>
          <a:lstStyle/>
          <a:p>
            <a:pPr>
              <a:defRPr/>
            </a:pPr>
            <a:r>
              <a:rPr lang="zh-CN" altLang="en-US" sz="4000" b="1" dirty="0" smtClean="0">
                <a:solidFill>
                  <a:srgbClr val="000099"/>
                </a:solidFill>
                <a:effectLst>
                  <a:outerShdw blurRad="38100" dist="38100" dir="2700000" algn="tl">
                    <a:srgbClr val="000000">
                      <a:alpha val="43137"/>
                    </a:srgbClr>
                  </a:outerShdw>
                </a:effectLst>
              </a:rPr>
              <a:t>约拿呆在鲸肚子里三天</a:t>
            </a:r>
            <a:r>
              <a:rPr lang="en-US" altLang="zh-CN" sz="4000" b="1" dirty="0" smtClean="0">
                <a:solidFill>
                  <a:srgbClr val="000099"/>
                </a:solidFill>
                <a:effectLst>
                  <a:outerShdw blurRad="38100" dist="38100" dir="2700000" algn="tl">
                    <a:srgbClr val="000000">
                      <a:alpha val="43137"/>
                    </a:srgbClr>
                  </a:outerShdw>
                </a:effectLst>
              </a:rPr>
              <a:t>.</a:t>
            </a:r>
            <a:endParaRPr lang="en-US" sz="4000" b="1" dirty="0" smtClean="0">
              <a:solidFill>
                <a:srgbClr val="000099"/>
              </a:solidFill>
              <a:effectLst>
                <a:outerShdw blurRad="38100" dist="38100" dir="2700000" algn="tl">
                  <a:srgbClr val="000000">
                    <a:alpha val="43137"/>
                  </a:srgbClr>
                </a:outerShdw>
              </a:effectLst>
            </a:endParaRPr>
          </a:p>
          <a:p>
            <a:pPr>
              <a:defRPr/>
            </a:pPr>
            <a:r>
              <a:rPr lang="en-US" sz="2000" dirty="0" smtClean="0">
                <a:effectLst>
                  <a:outerShdw blurRad="38100" dist="38100" dir="2700000" algn="tl">
                    <a:srgbClr val="000000">
                      <a:alpha val="43137"/>
                    </a:srgbClr>
                  </a:outerShdw>
                </a:effectLst>
              </a:rPr>
              <a:t>Jonah was in the belly of a whale for 3 days</a:t>
            </a:r>
            <a:endParaRPr lang="en-US" sz="2000" dirty="0">
              <a:effectLst>
                <a:outerShdw blurRad="38100" dist="38100" dir="2700000" algn="tl">
                  <a:srgbClr val="000000">
                    <a:alpha val="43137"/>
                  </a:srgbClr>
                </a:outerShdw>
              </a:effectLst>
            </a:endParaRPr>
          </a:p>
        </p:txBody>
      </p:sp>
      <p:sp>
        <p:nvSpPr>
          <p:cNvPr id="13" name="Title 1"/>
          <p:cNvSpPr txBox="1">
            <a:spLocks/>
          </p:cNvSpPr>
          <p:nvPr/>
        </p:nvSpPr>
        <p:spPr bwMode="auto">
          <a:xfrm>
            <a:off x="5943600" y="0"/>
            <a:ext cx="3200400" cy="1143000"/>
          </a:xfrm>
          <a:prstGeom prst="rect">
            <a:avLst/>
          </a:prstGeom>
          <a:solidFill>
            <a:srgbClr val="FF0000"/>
          </a:solidFill>
          <a:ln w="38100">
            <a:solidFill>
              <a:schemeClr val="tx1"/>
            </a:solidFill>
            <a:miter lim="800000"/>
            <a:headEnd/>
            <a:tailEnd/>
          </a:ln>
        </p:spPr>
        <p:txBody>
          <a:bodyPr anchor="ctr"/>
          <a:lstStyle/>
          <a:p>
            <a:pPr algn="ctr">
              <a:defRPr/>
            </a:pPr>
            <a:r>
              <a:rPr lang="zh-CN" altLang="en-US" sz="7200" kern="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rPr>
              <a:t>假</a:t>
            </a:r>
            <a:r>
              <a:rPr lang="en-US" sz="7200" kern="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rPr>
              <a:t>: </a:t>
            </a:r>
            <a:r>
              <a:rPr lang="en-US" sz="3600" kern="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rPr>
              <a:t>FALSE</a:t>
            </a:r>
            <a:endParaRPr lang="en-US" sz="3600" kern="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endParaRPr>
          </a:p>
        </p:txBody>
      </p:sp>
      <p:sp>
        <p:nvSpPr>
          <p:cNvPr id="9" name="Rectangle 8"/>
          <p:cNvSpPr/>
          <p:nvPr/>
        </p:nvSpPr>
        <p:spPr>
          <a:xfrm>
            <a:off x="228600" y="0"/>
            <a:ext cx="5715000" cy="2400657"/>
          </a:xfrm>
          <a:prstGeom prst="rect">
            <a:avLst/>
          </a:prstGeom>
        </p:spPr>
        <p:txBody>
          <a:bodyPr wrap="square">
            <a:spAutoFit/>
          </a:bodyPr>
          <a:lstStyle/>
          <a:p>
            <a:r>
              <a:rPr lang="zh-CN" altLang="en-US" sz="6600" b="1" dirty="0" smtClean="0">
                <a:ln>
                  <a:solidFill>
                    <a:schemeClr val="tx1"/>
                  </a:solidFill>
                </a:ln>
                <a:solidFill>
                  <a:srgbClr val="000099"/>
                </a:solidFill>
                <a:effectLst>
                  <a:outerShdw blurRad="38100" dist="38100" dir="2700000" algn="tl">
                    <a:srgbClr val="000000">
                      <a:alpha val="43137"/>
                    </a:srgbClr>
                  </a:outerShdw>
                </a:effectLst>
              </a:rPr>
              <a:t>他呆在鱼肚里</a:t>
            </a:r>
            <a:r>
              <a:rPr lang="en-US" altLang="zh-CN" sz="6600" b="1" dirty="0" smtClean="0">
                <a:ln>
                  <a:solidFill>
                    <a:schemeClr val="tx1"/>
                  </a:solidFill>
                </a:ln>
                <a:solidFill>
                  <a:srgbClr val="000099"/>
                </a:solidFill>
                <a:effectLst>
                  <a:outerShdw blurRad="38100" dist="38100" dir="2700000" algn="tl">
                    <a:srgbClr val="000000">
                      <a:alpha val="43137"/>
                    </a:srgbClr>
                  </a:outerShdw>
                </a:effectLst>
              </a:rPr>
              <a:t>. </a:t>
            </a:r>
            <a:r>
              <a:rPr lang="zh-CN" altLang="en-US" sz="6600" b="1" dirty="0" smtClean="0">
                <a:ln>
                  <a:solidFill>
                    <a:schemeClr val="tx1"/>
                  </a:solidFill>
                </a:ln>
                <a:solidFill>
                  <a:srgbClr val="000099"/>
                </a:solidFill>
                <a:effectLst>
                  <a:outerShdw blurRad="38100" dist="38100" dir="2700000" algn="tl">
                    <a:srgbClr val="000000">
                      <a:alpha val="43137"/>
                    </a:srgbClr>
                  </a:outerShdw>
                </a:effectLst>
              </a:rPr>
              <a:t>鲸是哺乳动物</a:t>
            </a:r>
            <a:r>
              <a:rPr lang="en-US" altLang="zh-CN" sz="6600" b="1" dirty="0" smtClean="0">
                <a:ln>
                  <a:solidFill>
                    <a:schemeClr val="tx1"/>
                  </a:solidFill>
                </a:ln>
                <a:solidFill>
                  <a:srgbClr val="000099"/>
                </a:solidFill>
                <a:effectLst>
                  <a:outerShdw blurRad="38100" dist="38100" dir="2700000" algn="tl">
                    <a:srgbClr val="000000">
                      <a:alpha val="43137"/>
                    </a:srgbClr>
                  </a:outerShdw>
                </a:effectLst>
              </a:rPr>
              <a:t>.</a:t>
            </a:r>
            <a:endParaRPr lang="en-US" sz="6600" b="1" dirty="0" smtClean="0">
              <a:ln>
                <a:solidFill>
                  <a:schemeClr val="tx1"/>
                </a:solidFill>
              </a:ln>
              <a:solidFill>
                <a:srgbClr val="000099"/>
              </a:solidFill>
              <a:effectLst>
                <a:outerShdw blurRad="38100" dist="38100" dir="2700000" algn="tl">
                  <a:srgbClr val="000000">
                    <a:alpha val="43137"/>
                  </a:srgbClr>
                </a:outerShdw>
              </a:effectLst>
            </a:endParaRPr>
          </a:p>
          <a:p>
            <a:r>
              <a:rPr lang="en-US" b="1" dirty="0" smtClean="0">
                <a:effectLst>
                  <a:outerShdw blurRad="38100" dist="38100" dir="2700000" algn="tl">
                    <a:srgbClr val="000000">
                      <a:alpha val="43137"/>
                    </a:srgbClr>
                  </a:outerShdw>
                </a:effectLst>
              </a:rPr>
              <a:t>He was in a FISH. A whale is a mammal. </a:t>
            </a:r>
            <a:endParaRPr lang="en-US" dirty="0"/>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5" descr="cart0011.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8" name="TextBox 7"/>
          <p:cNvSpPr txBox="1"/>
          <p:nvPr/>
        </p:nvSpPr>
        <p:spPr>
          <a:xfrm>
            <a:off x="76200" y="5181600"/>
            <a:ext cx="7162800" cy="1938992"/>
          </a:xfrm>
          <a:prstGeom prst="rect">
            <a:avLst/>
          </a:prstGeom>
          <a:noFill/>
        </p:spPr>
        <p:txBody>
          <a:bodyPr wrap="square">
            <a:spAutoFit/>
          </a:bodyPr>
          <a:lstStyle/>
          <a:p>
            <a:pPr>
              <a:defRPr/>
            </a:pPr>
            <a:r>
              <a:rPr lang="zh-CN" altLang="en-US" sz="4000" b="1" dirty="0" smtClean="0">
                <a:solidFill>
                  <a:srgbClr val="000099"/>
                </a:solidFill>
                <a:effectLst>
                  <a:outerShdw blurRad="38100" dist="38100" dir="2700000" algn="tl">
                    <a:srgbClr val="000000">
                      <a:alpha val="43137"/>
                    </a:srgbClr>
                  </a:outerShdw>
                </a:effectLst>
              </a:rPr>
              <a:t>神在巴别塔变乱语言</a:t>
            </a:r>
            <a:r>
              <a:rPr lang="en-US" altLang="zh-CN" sz="4000" b="1" dirty="0" smtClean="0">
                <a:solidFill>
                  <a:srgbClr val="000099"/>
                </a:solidFill>
                <a:effectLst>
                  <a:outerShdw blurRad="38100" dist="38100" dir="2700000" algn="tl">
                    <a:srgbClr val="000000">
                      <a:alpha val="43137"/>
                    </a:srgbClr>
                  </a:outerShdw>
                </a:effectLst>
              </a:rPr>
              <a:t>,                   </a:t>
            </a:r>
            <a:r>
              <a:rPr lang="zh-CN" altLang="en-US" sz="4000" b="1" dirty="0" smtClean="0">
                <a:solidFill>
                  <a:srgbClr val="000099"/>
                </a:solidFill>
                <a:effectLst>
                  <a:outerShdw blurRad="38100" dist="38100" dir="2700000" algn="tl">
                    <a:srgbClr val="000000">
                      <a:alpha val="43137"/>
                    </a:srgbClr>
                  </a:outerShdw>
                </a:effectLst>
              </a:rPr>
              <a:t>因为人试图建一个通天塔</a:t>
            </a:r>
            <a:r>
              <a:rPr lang="en-US" altLang="zh-CN" sz="4000" b="1" dirty="0" smtClean="0">
                <a:solidFill>
                  <a:srgbClr val="000099"/>
                </a:solidFill>
                <a:effectLst>
                  <a:outerShdw blurRad="38100" dist="38100" dir="2700000" algn="tl">
                    <a:srgbClr val="000000">
                      <a:alpha val="43137"/>
                    </a:srgbClr>
                  </a:outerShdw>
                </a:effectLst>
              </a:rPr>
              <a:t>…</a:t>
            </a:r>
            <a:endParaRPr lang="en-US" sz="4000" b="1" dirty="0" smtClean="0">
              <a:solidFill>
                <a:srgbClr val="000099"/>
              </a:solidFill>
              <a:effectLst>
                <a:outerShdw blurRad="38100" dist="38100" dir="2700000" algn="tl">
                  <a:srgbClr val="000000">
                    <a:alpha val="43137"/>
                  </a:srgbClr>
                </a:outerShdw>
              </a:effectLst>
            </a:endParaRPr>
          </a:p>
          <a:p>
            <a:pPr>
              <a:defRPr/>
            </a:pPr>
            <a:r>
              <a:rPr lang="en-US" sz="2000" dirty="0" smtClean="0">
                <a:effectLst>
                  <a:outerShdw blurRad="38100" dist="38100" dir="2700000" algn="tl">
                    <a:srgbClr val="FFFFFF"/>
                  </a:outerShdw>
                </a:effectLst>
              </a:rPr>
              <a:t>God changed the languages at Babel </a:t>
            </a:r>
            <a:r>
              <a:rPr lang="en-US" sz="2000" i="1" dirty="0" smtClean="0">
                <a:effectLst>
                  <a:outerShdw blurRad="38100" dist="38100" dir="2700000" algn="tl">
                    <a:srgbClr val="FFFFFF"/>
                  </a:outerShdw>
                </a:effectLst>
              </a:rPr>
              <a:t>because</a:t>
            </a:r>
            <a:r>
              <a:rPr lang="en-US" sz="2000" dirty="0" smtClean="0">
                <a:effectLst>
                  <a:outerShdw blurRad="38100" dist="38100" dir="2700000" algn="tl">
                    <a:srgbClr val="FFFFFF"/>
                  </a:outerShdw>
                </a:effectLst>
              </a:rPr>
              <a:t> the people </a:t>
            </a:r>
          </a:p>
          <a:p>
            <a:pPr>
              <a:defRPr/>
            </a:pPr>
            <a:r>
              <a:rPr lang="en-US" sz="2000" dirty="0" smtClean="0">
                <a:effectLst>
                  <a:outerShdw blurRad="38100" dist="38100" dir="2700000" algn="tl">
                    <a:srgbClr val="FFFFFF"/>
                  </a:outerShdw>
                </a:effectLst>
              </a:rPr>
              <a:t>were trying to build a tower to reach heaven… </a:t>
            </a:r>
            <a:endParaRPr lang="en-US" sz="2000" dirty="0">
              <a:effectLst>
                <a:outerShdw blurRad="38100" dist="38100" dir="2700000" algn="tl">
                  <a:srgbClr val="FFFFFF"/>
                </a:outerShdw>
              </a:effectLst>
            </a:endParaRPr>
          </a:p>
        </p:txBody>
      </p:sp>
      <p:sp>
        <p:nvSpPr>
          <p:cNvPr id="6" name="Title 1"/>
          <p:cNvSpPr>
            <a:spLocks noGrp="1"/>
          </p:cNvSpPr>
          <p:nvPr>
            <p:ph type="title"/>
          </p:nvPr>
        </p:nvSpPr>
        <p:spPr>
          <a:xfrm>
            <a:off x="0" y="0"/>
            <a:ext cx="3200400" cy="1143000"/>
          </a:xfrm>
          <a:solidFill>
            <a:srgbClr val="009900"/>
          </a:solidFill>
          <a:ln w="38100">
            <a:solidFill>
              <a:schemeClr val="tx1"/>
            </a:solidFill>
          </a:ln>
        </p:spPr>
        <p:txBody>
          <a:bodyPr>
            <a:normAutofit fontScale="90000"/>
          </a:bodyPr>
          <a:lstStyle/>
          <a:p>
            <a:pPr>
              <a:defRPr/>
            </a:pPr>
            <a:r>
              <a:rPr lang="zh-CN" altLang="en-US" sz="7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真</a:t>
            </a:r>
            <a:r>
              <a:rPr lang="en-US" sz="7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TRUE</a:t>
            </a:r>
            <a:endPar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7" name="Title 1"/>
          <p:cNvSpPr txBox="1">
            <a:spLocks/>
          </p:cNvSpPr>
          <p:nvPr/>
        </p:nvSpPr>
        <p:spPr bwMode="auto">
          <a:xfrm>
            <a:off x="3276600" y="304800"/>
            <a:ext cx="2590800" cy="609600"/>
          </a:xfrm>
          <a:prstGeom prst="leftRightArrow">
            <a:avLst/>
          </a:prstGeom>
          <a:solidFill>
            <a:schemeClr val="tx1"/>
          </a:solidFill>
          <a:ln w="38100">
            <a:solidFill>
              <a:schemeClr val="tx1"/>
            </a:solidFill>
            <a:miter lim="800000"/>
            <a:headEnd/>
            <a:tailEnd/>
          </a:ln>
        </p:spPr>
        <p:txBody>
          <a:bodyPr anchor="ctr"/>
          <a:lstStyle/>
          <a:p>
            <a:pPr algn="ctr">
              <a:defRPr/>
            </a:pPr>
            <a:endParaRPr lang="en-US" sz="4000" b="1" kern="0" dirty="0">
              <a:solidFill>
                <a:schemeClr val="bg1"/>
              </a:solidFill>
              <a:effectLst>
                <a:outerShdw blurRad="38100" dist="38100" dir="2700000" algn="tl">
                  <a:srgbClr val="000000">
                    <a:alpha val="43137"/>
                  </a:srgbClr>
                </a:outerShdw>
              </a:effectLst>
              <a:latin typeface="+mj-lt"/>
              <a:ea typeface="+mj-ea"/>
              <a:cs typeface="+mj-cs"/>
            </a:endParaRPr>
          </a:p>
        </p:txBody>
      </p:sp>
      <p:sp>
        <p:nvSpPr>
          <p:cNvPr id="10" name="Title 1"/>
          <p:cNvSpPr txBox="1">
            <a:spLocks/>
          </p:cNvSpPr>
          <p:nvPr/>
        </p:nvSpPr>
        <p:spPr bwMode="auto">
          <a:xfrm>
            <a:off x="5943600" y="0"/>
            <a:ext cx="3200400" cy="1143000"/>
          </a:xfrm>
          <a:prstGeom prst="rect">
            <a:avLst/>
          </a:prstGeom>
          <a:solidFill>
            <a:srgbClr val="FF0000"/>
          </a:solidFill>
          <a:ln w="38100">
            <a:solidFill>
              <a:schemeClr val="tx1"/>
            </a:solidFill>
            <a:miter lim="800000"/>
            <a:headEnd/>
            <a:tailEnd/>
          </a:ln>
        </p:spPr>
        <p:txBody>
          <a:bodyPr anchor="ctr"/>
          <a:lstStyle/>
          <a:p>
            <a:pPr algn="ctr">
              <a:defRPr/>
            </a:pPr>
            <a:r>
              <a:rPr lang="zh-CN" altLang="en-US" sz="7200" kern="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rPr>
              <a:t>假</a:t>
            </a:r>
            <a:r>
              <a:rPr lang="en-US" sz="7200" kern="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rPr>
              <a:t>: </a:t>
            </a:r>
            <a:r>
              <a:rPr lang="en-US" sz="3600" kern="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rPr>
              <a:t>FALSE</a:t>
            </a:r>
            <a:endParaRPr lang="en-US" sz="3600" kern="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5" descr="cart0011.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8" name="TextBox 7"/>
          <p:cNvSpPr txBox="1"/>
          <p:nvPr/>
        </p:nvSpPr>
        <p:spPr>
          <a:xfrm>
            <a:off x="76200" y="5181600"/>
            <a:ext cx="7162800" cy="1938992"/>
          </a:xfrm>
          <a:prstGeom prst="rect">
            <a:avLst/>
          </a:prstGeom>
          <a:noFill/>
        </p:spPr>
        <p:txBody>
          <a:bodyPr wrap="square">
            <a:spAutoFit/>
          </a:bodyPr>
          <a:lstStyle/>
          <a:p>
            <a:pPr>
              <a:defRPr/>
            </a:pPr>
            <a:r>
              <a:rPr lang="zh-CN" altLang="en-US" sz="4000" b="1" dirty="0" smtClean="0">
                <a:solidFill>
                  <a:srgbClr val="000099"/>
                </a:solidFill>
                <a:effectLst>
                  <a:outerShdw blurRad="38100" dist="38100" dir="2700000" algn="tl">
                    <a:srgbClr val="000000">
                      <a:alpha val="43137"/>
                    </a:srgbClr>
                  </a:outerShdw>
                </a:effectLst>
              </a:rPr>
              <a:t>神在巴别塔变乱语言</a:t>
            </a:r>
            <a:r>
              <a:rPr lang="en-US" altLang="zh-CN" sz="4000" b="1" dirty="0" smtClean="0">
                <a:solidFill>
                  <a:srgbClr val="000099"/>
                </a:solidFill>
                <a:effectLst>
                  <a:outerShdw blurRad="38100" dist="38100" dir="2700000" algn="tl">
                    <a:srgbClr val="000000">
                      <a:alpha val="43137"/>
                    </a:srgbClr>
                  </a:outerShdw>
                </a:effectLst>
              </a:rPr>
              <a:t>,                   </a:t>
            </a:r>
            <a:r>
              <a:rPr lang="zh-CN" altLang="en-US" sz="4000" b="1" dirty="0" smtClean="0">
                <a:solidFill>
                  <a:srgbClr val="000099"/>
                </a:solidFill>
                <a:effectLst>
                  <a:outerShdw blurRad="38100" dist="38100" dir="2700000" algn="tl">
                    <a:srgbClr val="000000">
                      <a:alpha val="43137"/>
                    </a:srgbClr>
                  </a:outerShdw>
                </a:effectLst>
              </a:rPr>
              <a:t>因为人试图建一个通天塔</a:t>
            </a:r>
            <a:r>
              <a:rPr lang="en-US" altLang="zh-CN" sz="4000" b="1" dirty="0" smtClean="0">
                <a:solidFill>
                  <a:srgbClr val="000099"/>
                </a:solidFill>
                <a:effectLst>
                  <a:outerShdw blurRad="38100" dist="38100" dir="2700000" algn="tl">
                    <a:srgbClr val="000000">
                      <a:alpha val="43137"/>
                    </a:srgbClr>
                  </a:outerShdw>
                </a:effectLst>
              </a:rPr>
              <a:t>…</a:t>
            </a:r>
          </a:p>
          <a:p>
            <a:pPr>
              <a:defRPr/>
            </a:pPr>
            <a:r>
              <a:rPr lang="en-US" sz="2000" dirty="0" smtClean="0">
                <a:effectLst>
                  <a:outerShdw blurRad="38100" dist="38100" dir="2700000" algn="tl">
                    <a:srgbClr val="FFFFFF"/>
                  </a:outerShdw>
                </a:effectLst>
              </a:rPr>
              <a:t>God changed the languages at Babel </a:t>
            </a:r>
            <a:r>
              <a:rPr lang="en-US" sz="2000" i="1" dirty="0" smtClean="0">
                <a:effectLst>
                  <a:outerShdw blurRad="38100" dist="38100" dir="2700000" algn="tl">
                    <a:srgbClr val="FFFFFF"/>
                  </a:outerShdw>
                </a:effectLst>
              </a:rPr>
              <a:t>because</a:t>
            </a:r>
            <a:r>
              <a:rPr lang="en-US" sz="2000" dirty="0" smtClean="0">
                <a:effectLst>
                  <a:outerShdw blurRad="38100" dist="38100" dir="2700000" algn="tl">
                    <a:srgbClr val="FFFFFF"/>
                  </a:outerShdw>
                </a:effectLst>
              </a:rPr>
              <a:t> the people were trying to build a tower to reach heaven… </a:t>
            </a:r>
            <a:endParaRPr lang="en-US" sz="2000" dirty="0">
              <a:effectLst>
                <a:outerShdw blurRad="38100" dist="38100" dir="2700000" algn="tl">
                  <a:srgbClr val="FFFFFF"/>
                </a:outerShdw>
              </a:effectLst>
            </a:endParaRPr>
          </a:p>
        </p:txBody>
      </p:sp>
      <p:sp>
        <p:nvSpPr>
          <p:cNvPr id="13" name="Title 1"/>
          <p:cNvSpPr txBox="1">
            <a:spLocks/>
          </p:cNvSpPr>
          <p:nvPr/>
        </p:nvSpPr>
        <p:spPr bwMode="auto">
          <a:xfrm>
            <a:off x="5943600" y="0"/>
            <a:ext cx="3200400" cy="1143000"/>
          </a:xfrm>
          <a:prstGeom prst="rect">
            <a:avLst/>
          </a:prstGeom>
          <a:solidFill>
            <a:srgbClr val="FF0000"/>
          </a:solidFill>
          <a:ln w="38100">
            <a:solidFill>
              <a:schemeClr val="tx1"/>
            </a:solidFill>
            <a:miter lim="800000"/>
            <a:headEnd/>
            <a:tailEnd/>
          </a:ln>
        </p:spPr>
        <p:txBody>
          <a:bodyPr anchor="ctr"/>
          <a:lstStyle/>
          <a:p>
            <a:pPr algn="ctr">
              <a:defRPr/>
            </a:pPr>
            <a:r>
              <a:rPr lang="zh-CN" altLang="en-US" sz="7200" kern="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rPr>
              <a:t>假</a:t>
            </a:r>
            <a:r>
              <a:rPr lang="en-US" sz="7200" kern="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rPr>
              <a:t>: </a:t>
            </a:r>
            <a:r>
              <a:rPr lang="en-US" sz="3600" kern="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rPr>
              <a:t>FALSE</a:t>
            </a:r>
            <a:endParaRPr lang="en-US" sz="3600" kern="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endParaRPr>
          </a:p>
        </p:txBody>
      </p:sp>
      <p:sp>
        <p:nvSpPr>
          <p:cNvPr id="9" name="Rectangle 8"/>
          <p:cNvSpPr/>
          <p:nvPr/>
        </p:nvSpPr>
        <p:spPr>
          <a:xfrm>
            <a:off x="0" y="0"/>
            <a:ext cx="5943600" cy="5386090"/>
          </a:xfrm>
          <a:prstGeom prst="rect">
            <a:avLst/>
          </a:prstGeom>
        </p:spPr>
        <p:txBody>
          <a:bodyPr wrap="square">
            <a:spAutoFit/>
          </a:bodyPr>
          <a:lstStyle/>
          <a:p>
            <a:r>
              <a:rPr lang="zh-CN" altLang="en-US" sz="4000" b="1" dirty="0" smtClean="0">
                <a:ln>
                  <a:solidFill>
                    <a:schemeClr val="tx1"/>
                  </a:solidFill>
                </a:ln>
                <a:solidFill>
                  <a:srgbClr val="000099"/>
                </a:solidFill>
                <a:effectLst>
                  <a:outerShdw blurRad="38100" dist="38100" dir="2700000" algn="tl">
                    <a:srgbClr val="000000">
                      <a:alpha val="43137"/>
                    </a:srgbClr>
                  </a:outerShdw>
                </a:effectLst>
              </a:rPr>
              <a:t>耶和华说</a:t>
            </a:r>
            <a:r>
              <a:rPr lang="en-US" altLang="zh-CN" sz="4000" b="1" dirty="0" smtClean="0">
                <a:ln>
                  <a:solidFill>
                    <a:schemeClr val="tx1"/>
                  </a:solidFill>
                </a:ln>
                <a:solidFill>
                  <a:srgbClr val="000099"/>
                </a:solidFill>
                <a:effectLst>
                  <a:outerShdw blurRad="38100" dist="38100" dir="2700000" algn="tl">
                    <a:srgbClr val="000000">
                      <a:alpha val="43137"/>
                    </a:srgbClr>
                  </a:outerShdw>
                </a:effectLst>
              </a:rPr>
              <a:t>: “</a:t>
            </a:r>
            <a:r>
              <a:rPr lang="zh-CN" altLang="en-US" sz="4000" b="1" dirty="0" smtClean="0">
                <a:ln>
                  <a:solidFill>
                    <a:schemeClr val="tx1"/>
                  </a:solidFill>
                </a:ln>
                <a:solidFill>
                  <a:srgbClr val="000099"/>
                </a:solidFill>
                <a:effectLst>
                  <a:outerShdw blurRad="38100" dist="38100" dir="2700000" algn="tl">
                    <a:srgbClr val="000000">
                      <a:alpha val="43137"/>
                    </a:srgbClr>
                  </a:outerShdw>
                </a:effectLst>
              </a:rPr>
              <a:t>看哪！他们成为一样的人民</a:t>
            </a:r>
            <a:r>
              <a:rPr lang="en-US" altLang="zh-CN" sz="4000" b="1" dirty="0" smtClean="0">
                <a:ln>
                  <a:solidFill>
                    <a:schemeClr val="tx1"/>
                  </a:solidFill>
                </a:ln>
                <a:solidFill>
                  <a:srgbClr val="000099"/>
                </a:solidFill>
                <a:effectLst>
                  <a:outerShdw blurRad="38100" dist="38100" dir="2700000" algn="tl">
                    <a:srgbClr val="000000">
                      <a:alpha val="43137"/>
                    </a:srgbClr>
                  </a:outerShdw>
                </a:effectLst>
              </a:rPr>
              <a:t>,</a:t>
            </a:r>
            <a:r>
              <a:rPr lang="zh-CN" altLang="en-US" sz="4000" b="1" dirty="0" smtClean="0">
                <a:ln>
                  <a:solidFill>
                    <a:schemeClr val="tx1"/>
                  </a:solidFill>
                </a:ln>
                <a:solidFill>
                  <a:srgbClr val="000099"/>
                </a:solidFill>
                <a:effectLst>
                  <a:outerShdw blurRad="38100" dist="38100" dir="2700000" algn="tl">
                    <a:srgbClr val="000000">
                      <a:alpha val="43137"/>
                    </a:srgbClr>
                  </a:outerShdw>
                </a:effectLst>
              </a:rPr>
              <a:t>都是一样的言语</a:t>
            </a:r>
            <a:r>
              <a:rPr lang="en-US" altLang="zh-CN" sz="4000" b="1" dirty="0" smtClean="0">
                <a:ln>
                  <a:solidFill>
                    <a:schemeClr val="tx1"/>
                  </a:solidFill>
                </a:ln>
                <a:solidFill>
                  <a:srgbClr val="000099"/>
                </a:solidFill>
                <a:effectLst>
                  <a:outerShdw blurRad="38100" dist="38100" dir="2700000" algn="tl">
                    <a:srgbClr val="000000">
                      <a:alpha val="43137"/>
                    </a:srgbClr>
                  </a:outerShdw>
                </a:effectLst>
              </a:rPr>
              <a:t>,</a:t>
            </a:r>
            <a:r>
              <a:rPr lang="zh-CN" altLang="en-US" sz="4000" b="1" dirty="0" smtClean="0">
                <a:ln>
                  <a:solidFill>
                    <a:schemeClr val="tx1"/>
                  </a:solidFill>
                </a:ln>
                <a:solidFill>
                  <a:srgbClr val="000099"/>
                </a:solidFill>
                <a:effectLst>
                  <a:outerShdw blurRad="38100" dist="38100" dir="2700000" algn="tl">
                    <a:srgbClr val="000000">
                      <a:alpha val="43137"/>
                    </a:srgbClr>
                  </a:outerShdw>
                </a:effectLst>
              </a:rPr>
              <a:t>如今既做起这事来</a:t>
            </a:r>
            <a:r>
              <a:rPr lang="en-US" altLang="zh-CN" sz="4000" b="1" dirty="0" smtClean="0">
                <a:ln>
                  <a:solidFill>
                    <a:schemeClr val="tx1"/>
                  </a:solidFill>
                </a:ln>
                <a:solidFill>
                  <a:srgbClr val="000099"/>
                </a:solidFill>
                <a:effectLst>
                  <a:outerShdw blurRad="38100" dist="38100" dir="2700000" algn="tl">
                    <a:srgbClr val="000000">
                      <a:alpha val="43137"/>
                    </a:srgbClr>
                  </a:outerShdw>
                </a:effectLst>
              </a:rPr>
              <a:t>,</a:t>
            </a:r>
            <a:r>
              <a:rPr lang="zh-CN" altLang="en-US" sz="4000" b="1" dirty="0" smtClean="0">
                <a:ln>
                  <a:solidFill>
                    <a:schemeClr val="tx1"/>
                  </a:solidFill>
                </a:ln>
                <a:solidFill>
                  <a:srgbClr val="000099"/>
                </a:solidFill>
                <a:effectLst>
                  <a:outerShdw blurRad="38100" dist="38100" dir="2700000" algn="tl">
                    <a:srgbClr val="000000">
                      <a:alpha val="43137"/>
                    </a:srgbClr>
                  </a:outerShdw>
                </a:effectLst>
              </a:rPr>
              <a:t>以后</a:t>
            </a:r>
            <a:r>
              <a:rPr lang="zh-CN" altLang="en-US" sz="4000" b="1" dirty="0" smtClean="0">
                <a:ln>
                  <a:solidFill>
                    <a:schemeClr val="tx1"/>
                  </a:solidFill>
                </a:ln>
                <a:solidFill>
                  <a:srgbClr val="FF0000"/>
                </a:solidFill>
                <a:effectLst>
                  <a:outerShdw blurRad="38100" dist="38100" dir="2700000" algn="tl">
                    <a:srgbClr val="000000">
                      <a:alpha val="43137"/>
                    </a:srgbClr>
                  </a:outerShdw>
                </a:effectLst>
              </a:rPr>
              <a:t>他们所要做的事就没有不成就的了</a:t>
            </a:r>
            <a:r>
              <a:rPr lang="en-US" altLang="zh-CN" sz="4000" b="1" dirty="0" smtClean="0">
                <a:ln>
                  <a:solidFill>
                    <a:schemeClr val="tx1"/>
                  </a:solidFill>
                </a:ln>
                <a:solidFill>
                  <a:srgbClr val="000099"/>
                </a:solidFill>
                <a:effectLst>
                  <a:outerShdw blurRad="38100" dist="38100" dir="2700000" algn="tl">
                    <a:srgbClr val="000000">
                      <a:alpha val="43137"/>
                    </a:srgbClr>
                  </a:outerShdw>
                </a:effectLst>
              </a:rPr>
              <a:t>.</a:t>
            </a:r>
            <a:r>
              <a:rPr lang="zh-CN" altLang="en-US" sz="4000" b="1" dirty="0" smtClean="0">
                <a:ln>
                  <a:solidFill>
                    <a:schemeClr val="tx1"/>
                  </a:solidFill>
                </a:ln>
                <a:solidFill>
                  <a:srgbClr val="000099"/>
                </a:solidFill>
                <a:effectLst>
                  <a:outerShdw blurRad="38100" dist="38100" dir="2700000" algn="tl">
                    <a:srgbClr val="000000">
                      <a:alpha val="43137"/>
                    </a:srgbClr>
                  </a:outerShdw>
                </a:effectLst>
              </a:rPr>
              <a:t>我们下去</a:t>
            </a:r>
            <a:r>
              <a:rPr lang="en-US" altLang="zh-CN" sz="4000" b="1" dirty="0" smtClean="0">
                <a:ln>
                  <a:solidFill>
                    <a:schemeClr val="tx1"/>
                  </a:solidFill>
                </a:ln>
                <a:solidFill>
                  <a:srgbClr val="000099"/>
                </a:solidFill>
                <a:effectLst>
                  <a:outerShdw blurRad="38100" dist="38100" dir="2700000" algn="tl">
                    <a:srgbClr val="000000">
                      <a:alpha val="43137"/>
                    </a:srgbClr>
                  </a:outerShdw>
                </a:effectLst>
              </a:rPr>
              <a:t>,</a:t>
            </a:r>
            <a:r>
              <a:rPr lang="zh-CN" altLang="en-US" sz="4000" b="1" dirty="0" smtClean="0">
                <a:ln>
                  <a:solidFill>
                    <a:schemeClr val="tx1"/>
                  </a:solidFill>
                </a:ln>
                <a:solidFill>
                  <a:srgbClr val="000099"/>
                </a:solidFill>
                <a:effectLst>
                  <a:outerShdw blurRad="38100" dist="38100" dir="2700000" algn="tl">
                    <a:srgbClr val="000000">
                      <a:alpha val="43137"/>
                    </a:srgbClr>
                  </a:outerShdw>
                </a:effectLst>
              </a:rPr>
              <a:t>在那里变乱他们的口音</a:t>
            </a:r>
            <a:r>
              <a:rPr lang="en-US" altLang="zh-CN" sz="4000" b="1" dirty="0" smtClean="0">
                <a:ln>
                  <a:solidFill>
                    <a:schemeClr val="tx1"/>
                  </a:solidFill>
                </a:ln>
                <a:solidFill>
                  <a:srgbClr val="000099"/>
                </a:solidFill>
                <a:effectLst>
                  <a:outerShdw blurRad="38100" dist="38100" dir="2700000" algn="tl">
                    <a:srgbClr val="000000">
                      <a:alpha val="43137"/>
                    </a:srgbClr>
                  </a:outerShdw>
                </a:effectLst>
              </a:rPr>
              <a:t>, </a:t>
            </a:r>
            <a:r>
              <a:rPr lang="zh-CN" altLang="en-US" sz="4000" b="1" dirty="0" smtClean="0">
                <a:ln>
                  <a:solidFill>
                    <a:schemeClr val="tx1"/>
                  </a:solidFill>
                </a:ln>
                <a:solidFill>
                  <a:srgbClr val="000099"/>
                </a:solidFill>
                <a:effectLst>
                  <a:outerShdw blurRad="38100" dist="38100" dir="2700000" algn="tl">
                    <a:srgbClr val="000000">
                      <a:alpha val="43137"/>
                    </a:srgbClr>
                  </a:outerShdw>
                </a:effectLst>
              </a:rPr>
              <a:t>使他们的言语彼此不通</a:t>
            </a:r>
            <a:r>
              <a:rPr lang="en-US" altLang="zh-CN" sz="4000" b="1" dirty="0" smtClean="0">
                <a:ln>
                  <a:solidFill>
                    <a:schemeClr val="tx1"/>
                  </a:solidFill>
                </a:ln>
                <a:solidFill>
                  <a:srgbClr val="000099"/>
                </a:solidFill>
                <a:effectLst>
                  <a:outerShdw blurRad="38100" dist="38100" dir="2700000" algn="tl">
                    <a:srgbClr val="000000">
                      <a:alpha val="43137"/>
                    </a:srgbClr>
                  </a:outerShdw>
                </a:effectLst>
              </a:rPr>
              <a:t>.</a:t>
            </a:r>
            <a:r>
              <a:rPr lang="zh-CN" altLang="en-US" sz="4000" b="1" dirty="0" smtClean="0">
                <a:ln>
                  <a:solidFill>
                    <a:schemeClr val="tx1"/>
                  </a:solidFill>
                </a:ln>
                <a:solidFill>
                  <a:srgbClr val="000099"/>
                </a:solidFill>
                <a:effectLst>
                  <a:outerShdw blurRad="38100" dist="38100" dir="2700000" algn="tl">
                    <a:srgbClr val="000000">
                      <a:alpha val="43137"/>
                    </a:srgbClr>
                  </a:outerShdw>
                </a:effectLst>
              </a:rPr>
              <a:t>” </a:t>
            </a:r>
            <a:endParaRPr lang="en-US" sz="4000" b="1" dirty="0" smtClean="0">
              <a:ln>
                <a:solidFill>
                  <a:schemeClr val="tx1"/>
                </a:solidFill>
              </a:ln>
              <a:solidFill>
                <a:srgbClr val="000099"/>
              </a:solidFill>
              <a:effectLst>
                <a:outerShdw blurRad="38100" dist="38100" dir="2700000" algn="tl">
                  <a:srgbClr val="000000">
                    <a:alpha val="43137"/>
                  </a:srgbClr>
                </a:outerShdw>
              </a:effectLst>
            </a:endParaRPr>
          </a:p>
          <a:p>
            <a:r>
              <a:rPr lang="en-US" sz="1600" b="1" dirty="0" smtClean="0">
                <a:effectLst>
                  <a:outerShdw blurRad="38100" dist="38100" dir="2700000" algn="tl">
                    <a:srgbClr val="FFFFFF"/>
                  </a:outerShdw>
                </a:effectLst>
              </a:rPr>
              <a:t>“The LORD said, "If as one people speaking the same language   they have begun to do this, then </a:t>
            </a:r>
            <a:r>
              <a:rPr lang="en-US" sz="1600" b="1" dirty="0" smtClean="0">
                <a:solidFill>
                  <a:srgbClr val="C00000"/>
                </a:solidFill>
                <a:effectLst>
                  <a:outerShdw blurRad="38100" dist="38100" dir="2700000" algn="tl">
                    <a:srgbClr val="FFFFFF"/>
                  </a:outerShdw>
                </a:effectLst>
              </a:rPr>
              <a:t>nothing they plan to do will be impossible for them.  </a:t>
            </a:r>
            <a:r>
              <a:rPr lang="en-US" sz="1600" b="1" dirty="0" smtClean="0">
                <a:effectLst>
                  <a:outerShdw blurRad="38100" dist="38100" dir="2700000" algn="tl">
                    <a:srgbClr val="FFFFFF"/>
                  </a:outerShdw>
                </a:effectLst>
              </a:rPr>
              <a:t>Come, let us go down and confuse their language so they will not understand each other.“ Gen. 11:6-7</a:t>
            </a:r>
            <a:endParaRPr lang="en-US" sz="1600" b="1" dirty="0"/>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cstate="print">
            <a:lum/>
          </a:blip>
          <a:srcRect/>
          <a:stretch>
            <a:fillRect t="-45000" b="-45000"/>
          </a:stretch>
        </a:blip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274638"/>
            <a:ext cx="8229600" cy="5364162"/>
          </a:xfrm>
        </p:spPr>
        <p:txBody>
          <a:bodyPr>
            <a:normAutofit/>
          </a:bodyPr>
          <a:lstStyle/>
          <a:p>
            <a:r>
              <a:rPr lang="zh-CN" altLang="en-US" sz="9600" b="1" cap="all" dirty="0" smtClean="0">
                <a:ln w="9000" cmpd="sng">
                  <a:solidFill>
                    <a:schemeClr val="accent4">
                      <a:shade val="50000"/>
                      <a:satMod val="120000"/>
                    </a:schemeClr>
                  </a:solidFill>
                  <a:prstDash val="solid"/>
                </a:ln>
                <a:solidFill>
                  <a:srgbClr val="002060"/>
                </a:solidFill>
                <a:effectLst>
                  <a:outerShdw blurRad="38100" dist="38100" dir="2700000" algn="tl">
                    <a:srgbClr val="000000">
                      <a:alpha val="43137"/>
                    </a:srgbClr>
                  </a:outerShdw>
                  <a:reflection blurRad="12700" stA="28000" endPos="45000" dist="1000" dir="5400000" sy="-100000" algn="bl" rotWithShape="0"/>
                </a:effectLst>
              </a:rPr>
              <a:t>研经理由</a:t>
            </a:r>
            <a:r>
              <a:rPr lang="en-US" sz="9600" b="1" cap="all" dirty="0" smtClean="0">
                <a:ln w="9000" cmpd="sng">
                  <a:solidFill>
                    <a:schemeClr val="accent4">
                      <a:shade val="50000"/>
                      <a:satMod val="120000"/>
                    </a:schemeClr>
                  </a:solidFill>
                  <a:prstDash val="solid"/>
                </a:ln>
                <a:solidFill>
                  <a:srgbClr val="002060"/>
                </a:solidFill>
                <a:effectLst>
                  <a:outerShdw blurRad="38100" dist="38100" dir="2700000" algn="tl">
                    <a:srgbClr val="000000">
                      <a:alpha val="43137"/>
                    </a:srgbClr>
                  </a:outerShdw>
                  <a:reflection blurRad="12700" stA="28000" endPos="45000" dist="1000" dir="5400000" sy="-100000" algn="bl" rotWithShape="0"/>
                </a:effectLst>
              </a:rPr>
              <a:t/>
            </a:r>
            <a:br>
              <a:rPr lang="en-US" sz="9600" b="1" cap="all" dirty="0" smtClean="0">
                <a:ln w="9000" cmpd="sng">
                  <a:solidFill>
                    <a:schemeClr val="accent4">
                      <a:shade val="50000"/>
                      <a:satMod val="120000"/>
                    </a:schemeClr>
                  </a:solidFill>
                  <a:prstDash val="solid"/>
                </a:ln>
                <a:solidFill>
                  <a:srgbClr val="002060"/>
                </a:solidFill>
                <a:effectLst>
                  <a:outerShdw blurRad="38100" dist="38100" dir="2700000" algn="tl">
                    <a:srgbClr val="000000">
                      <a:alpha val="43137"/>
                    </a:srgbClr>
                  </a:outerShdw>
                  <a:reflection blurRad="12700" stA="28000" endPos="45000" dist="1000" dir="5400000" sy="-100000" algn="bl" rotWithShape="0"/>
                </a:effectLst>
              </a:rPr>
            </a:br>
            <a:r>
              <a:rPr lang="en-US" sz="3200" b="1" cap="all" dirty="0" smtClean="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rPr>
              <a:t/>
            </a:r>
            <a:br>
              <a:rPr lang="en-US" sz="3200" b="1" cap="all" dirty="0" smtClean="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rPr>
            </a:br>
            <a:r>
              <a:rPr lang="en-US" sz="3200" b="1" cap="all" dirty="0" smtClean="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rPr>
              <a:t>(Reasons to Study the Bible)</a:t>
            </a:r>
            <a:endParaRPr lang="en-US" sz="3200" b="1" cap="all" dirty="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endParaRPr>
          </a:p>
        </p:txBody>
      </p:sp>
      <p:sp>
        <p:nvSpPr>
          <p:cNvPr id="15363" name="WordArt 3"/>
          <p:cNvSpPr>
            <a:spLocks noChangeArrowheads="1" noChangeShapeType="1" noTextEdit="1"/>
          </p:cNvSpPr>
          <p:nvPr/>
        </p:nvSpPr>
        <p:spPr bwMode="auto">
          <a:xfrm>
            <a:off x="685800" y="1143000"/>
            <a:ext cx="7696200" cy="4114800"/>
          </a:xfrm>
          <a:prstGeom prst="rect">
            <a:avLst/>
          </a:prstGeom>
        </p:spPr>
        <p:txBody>
          <a:bodyPr wrap="none" fromWordArt="1">
            <a:prstTxWarp prst="textPlain">
              <a:avLst>
                <a:gd name="adj" fmla="val 50000"/>
              </a:avLst>
            </a:prstTxWarp>
          </a:bodyPr>
          <a:lstStyle/>
          <a:p>
            <a:pPr algn="ctr"/>
            <a:endParaRPr lang="en-US" sz="3600" kern="10" dirty="0">
              <a:ln w="9525">
                <a:noFill/>
                <a:round/>
                <a:headEnd/>
                <a:tailEnd/>
              </a:ln>
              <a:solidFill>
                <a:srgbClr val="336699"/>
              </a:solidFill>
              <a:effectLst>
                <a:outerShdw dist="53882" dir="2700000" algn="ctr" rotWithShape="0">
                  <a:schemeClr val="tx1">
                    <a:alpha val="80000"/>
                  </a:schemeClr>
                </a:outerShdw>
              </a:effectLst>
              <a:latin typeface="Times New Roman"/>
              <a:cs typeface="Times New Roman"/>
            </a:endParaRP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withEffect">
                                  <p:stCondLst>
                                    <p:cond delay="0"/>
                                  </p:stCondLst>
                                  <p:iterate type="lt">
                                    <p:tmPct val="0"/>
                                  </p:iterate>
                                  <p:childTnLst>
                                    <p:set>
                                      <p:cBhvr>
                                        <p:cTn id="6" dur="1" fill="hold">
                                          <p:stCondLst>
                                            <p:cond delay="0"/>
                                          </p:stCondLst>
                                        </p:cTn>
                                        <p:tgtEl>
                                          <p:spTgt spid="15362"/>
                                        </p:tgtEl>
                                        <p:attrNameLst>
                                          <p:attrName>style.visibility</p:attrName>
                                        </p:attrNameLst>
                                      </p:cBhvr>
                                      <p:to>
                                        <p:strVal val="visible"/>
                                      </p:to>
                                    </p:set>
                                    <p:animEffect transition="in" filter="fade">
                                      <p:cBhvr>
                                        <p:cTn id="7" dur="800" decel="100000"/>
                                        <p:tgtEl>
                                          <p:spTgt spid="15362"/>
                                        </p:tgtEl>
                                      </p:cBhvr>
                                    </p:animEffect>
                                    <p:anim calcmode="lin" valueType="num">
                                      <p:cBhvr>
                                        <p:cTn id="8" dur="800" decel="100000" fill="hold"/>
                                        <p:tgtEl>
                                          <p:spTgt spid="15362"/>
                                        </p:tgtEl>
                                        <p:attrNameLst>
                                          <p:attrName>style.rotation</p:attrName>
                                        </p:attrNameLst>
                                      </p:cBhvr>
                                      <p:tavLst>
                                        <p:tav tm="0">
                                          <p:val>
                                            <p:fltVal val="-90"/>
                                          </p:val>
                                        </p:tav>
                                        <p:tav tm="100000">
                                          <p:val>
                                            <p:fltVal val="0"/>
                                          </p:val>
                                        </p:tav>
                                      </p:tavLst>
                                    </p:anim>
                                    <p:anim calcmode="lin" valueType="num">
                                      <p:cBhvr>
                                        <p:cTn id="9" dur="800" decel="100000" fill="hold"/>
                                        <p:tgtEl>
                                          <p:spTgt spid="15362"/>
                                        </p:tgtEl>
                                        <p:attrNameLst>
                                          <p:attrName>ppt_x</p:attrName>
                                        </p:attrNameLst>
                                      </p:cBhvr>
                                      <p:tavLst>
                                        <p:tav tm="0">
                                          <p:val>
                                            <p:strVal val="#ppt_x+0.4"/>
                                          </p:val>
                                        </p:tav>
                                        <p:tav tm="100000">
                                          <p:val>
                                            <p:strVal val="#ppt_x-0.05"/>
                                          </p:val>
                                        </p:tav>
                                      </p:tavLst>
                                    </p:anim>
                                    <p:anim calcmode="lin" valueType="num">
                                      <p:cBhvr>
                                        <p:cTn id="10" dur="800" decel="100000" fill="hold"/>
                                        <p:tgtEl>
                                          <p:spTgt spid="1536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536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536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cstate="print">
            <a:lum/>
          </a:blip>
          <a:srcRect/>
          <a:stretch>
            <a:fillRect t="-45000" b="-45000"/>
          </a:stretch>
        </a:blip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09600" y="228600"/>
            <a:ext cx="7620000" cy="6096000"/>
          </a:xfrm>
          <a:effectLst>
            <a:outerShdw dist="35921" dir="2700000" algn="ctr" rotWithShape="0">
              <a:schemeClr val="tx1"/>
            </a:outerShdw>
          </a:effectLst>
        </p:spPr>
        <p:txBody>
          <a:bodyPr>
            <a:normAutofit fontScale="90000"/>
          </a:bodyPr>
          <a:lstStyle/>
          <a:p>
            <a:r>
              <a:rPr lang="zh-CN" altLang="en-US" sz="3200" b="1" cap="all" dirty="0" smtClean="0">
                <a:ln w="9000" cmpd="sng">
                  <a:solidFill>
                    <a:schemeClr val="accent4">
                      <a:shade val="50000"/>
                      <a:satMod val="120000"/>
                    </a:schemeClr>
                  </a:solidFill>
                  <a:prstDash val="solid"/>
                </a:ln>
                <a:solidFill>
                  <a:srgbClr val="002060"/>
                </a:solidFill>
                <a:effectLst>
                  <a:outerShdw blurRad="38100" dist="38100" dir="2700000" algn="tl">
                    <a:srgbClr val="000000">
                      <a:alpha val="43137"/>
                    </a:srgbClr>
                  </a:outerShdw>
                  <a:reflection blurRad="12700" stA="28000" endPos="45000" dist="1000" dir="5400000" sy="-100000" algn="bl" rotWithShape="0"/>
                </a:effectLst>
              </a:rPr>
              <a:t>理由一</a:t>
            </a:r>
            <a:r>
              <a:rPr lang="en-US" sz="3200" b="1" cap="all" dirty="0" smtClean="0">
                <a:ln w="9000" cmpd="sng">
                  <a:solidFill>
                    <a:schemeClr val="accent4">
                      <a:shade val="50000"/>
                      <a:satMod val="120000"/>
                    </a:schemeClr>
                  </a:solidFill>
                  <a:prstDash val="solid"/>
                </a:ln>
                <a:solidFill>
                  <a:srgbClr val="002060"/>
                </a:solidFill>
                <a:effectLst>
                  <a:outerShdw blurRad="38100" dist="38100" dir="2700000" algn="tl">
                    <a:srgbClr val="000000">
                      <a:alpha val="43137"/>
                    </a:srgbClr>
                  </a:outerShdw>
                  <a:reflection blurRad="12700" stA="28000" endPos="45000" dist="1000" dir="5400000" sy="-100000" algn="bl" rotWithShape="0"/>
                </a:effectLst>
              </a:rPr>
              <a:t> (Reason </a:t>
            </a:r>
            <a:r>
              <a:rPr lang="en-US" sz="3200" b="1" cap="all" dirty="0">
                <a:ln w="9000" cmpd="sng">
                  <a:solidFill>
                    <a:schemeClr val="accent4">
                      <a:shade val="50000"/>
                      <a:satMod val="120000"/>
                    </a:schemeClr>
                  </a:solidFill>
                  <a:prstDash val="solid"/>
                </a:ln>
                <a:solidFill>
                  <a:srgbClr val="002060"/>
                </a:solidFill>
                <a:effectLst>
                  <a:outerShdw blurRad="38100" dist="38100" dir="2700000" algn="tl">
                    <a:srgbClr val="000000">
                      <a:alpha val="43137"/>
                    </a:srgbClr>
                  </a:outerShdw>
                  <a:reflection blurRad="12700" stA="28000" endPos="45000" dist="1000" dir="5400000" sy="-100000" algn="bl" rotWithShape="0"/>
                </a:effectLst>
              </a:rPr>
              <a:t>#</a:t>
            </a:r>
            <a:r>
              <a:rPr lang="en-US" sz="3200" b="1" cap="all" dirty="0" smtClean="0">
                <a:ln w="9000" cmpd="sng">
                  <a:solidFill>
                    <a:schemeClr val="accent4">
                      <a:shade val="50000"/>
                      <a:satMod val="120000"/>
                    </a:schemeClr>
                  </a:solidFill>
                  <a:prstDash val="solid"/>
                </a:ln>
                <a:solidFill>
                  <a:srgbClr val="002060"/>
                </a:solidFill>
                <a:effectLst>
                  <a:outerShdw blurRad="38100" dist="38100" dir="2700000" algn="tl">
                    <a:srgbClr val="000000">
                      <a:alpha val="43137"/>
                    </a:srgbClr>
                  </a:outerShdw>
                  <a:reflection blurRad="12700" stA="28000" endPos="45000" dist="1000" dir="5400000" sy="-100000" algn="bl" rotWithShape="0"/>
                </a:effectLst>
              </a:rPr>
              <a:t>1)</a:t>
            </a:r>
            <a:r>
              <a:rPr lang="en-US" b="1" cap="all" dirty="0" smtClean="0">
                <a:ln w="9000" cmpd="sng">
                  <a:solidFill>
                    <a:schemeClr val="accent4">
                      <a:shade val="50000"/>
                      <a:satMod val="120000"/>
                    </a:schemeClr>
                  </a:solidFill>
                  <a:prstDash val="solid"/>
                </a:ln>
                <a:solidFill>
                  <a:srgbClr val="002060"/>
                </a:solidFill>
                <a:effectLst>
                  <a:outerShdw blurRad="38100" dist="38100" dir="2700000" algn="tl">
                    <a:srgbClr val="000000">
                      <a:alpha val="43137"/>
                    </a:srgbClr>
                  </a:outerShdw>
                  <a:reflection blurRad="12700" stA="28000" endPos="45000" dist="1000" dir="5400000" sy="-100000" algn="bl" rotWithShape="0"/>
                </a:effectLst>
              </a:rPr>
              <a:t> </a:t>
            </a:r>
            <a:br>
              <a:rPr lang="en-US" b="1" cap="all" dirty="0" smtClean="0">
                <a:ln w="9000" cmpd="sng">
                  <a:solidFill>
                    <a:schemeClr val="accent4">
                      <a:shade val="50000"/>
                      <a:satMod val="120000"/>
                    </a:schemeClr>
                  </a:solidFill>
                  <a:prstDash val="solid"/>
                </a:ln>
                <a:solidFill>
                  <a:srgbClr val="002060"/>
                </a:solidFill>
                <a:effectLst>
                  <a:outerShdw blurRad="38100" dist="38100" dir="2700000" algn="tl">
                    <a:srgbClr val="000000">
                      <a:alpha val="43137"/>
                    </a:srgbClr>
                  </a:outerShdw>
                  <a:reflection blurRad="12700" stA="28000" endPos="45000" dist="1000" dir="5400000" sy="-100000" algn="bl" rotWithShape="0"/>
                </a:effectLst>
              </a:rPr>
            </a:br>
            <a:r>
              <a:rPr lang="en-US" b="1" cap="all" dirty="0">
                <a:ln w="9000" cmpd="sng">
                  <a:solidFill>
                    <a:schemeClr val="accent4">
                      <a:shade val="50000"/>
                      <a:satMod val="120000"/>
                    </a:schemeClr>
                  </a:solidFill>
                  <a:prstDash val="solid"/>
                </a:ln>
                <a:solidFill>
                  <a:srgbClr val="002060"/>
                </a:solidFill>
                <a:effectLst>
                  <a:outerShdw blurRad="38100" dist="38100" dir="2700000" algn="tl">
                    <a:srgbClr val="000000">
                      <a:alpha val="43137"/>
                    </a:srgbClr>
                  </a:outerShdw>
                  <a:reflection blurRad="12700" stA="28000" endPos="45000" dist="1000" dir="5400000" sy="-100000" algn="bl" rotWithShape="0"/>
                </a:effectLst>
              </a:rPr>
              <a:t/>
            </a:r>
            <a:br>
              <a:rPr lang="en-US" b="1" cap="all" dirty="0">
                <a:ln w="9000" cmpd="sng">
                  <a:solidFill>
                    <a:schemeClr val="accent4">
                      <a:shade val="50000"/>
                      <a:satMod val="120000"/>
                    </a:schemeClr>
                  </a:solidFill>
                  <a:prstDash val="solid"/>
                </a:ln>
                <a:solidFill>
                  <a:srgbClr val="002060"/>
                </a:solidFill>
                <a:effectLst>
                  <a:outerShdw blurRad="38100" dist="38100" dir="2700000" algn="tl">
                    <a:srgbClr val="000000">
                      <a:alpha val="43137"/>
                    </a:srgbClr>
                  </a:outerShdw>
                  <a:reflection blurRad="12700" stA="28000" endPos="45000" dist="1000" dir="5400000" sy="-100000" algn="bl" rotWithShape="0"/>
                </a:effectLst>
              </a:rPr>
            </a:br>
            <a:r>
              <a:rPr lang="en-US" sz="9600" b="1" cap="all" dirty="0" smtClean="0">
                <a:ln w="9000" cmpd="sng">
                  <a:solidFill>
                    <a:schemeClr val="accent4">
                      <a:shade val="50000"/>
                      <a:satMod val="120000"/>
                    </a:schemeClr>
                  </a:solidFill>
                  <a:prstDash val="solid"/>
                </a:ln>
                <a:solidFill>
                  <a:srgbClr val="002060"/>
                </a:solidFill>
                <a:effectLst>
                  <a:outerShdw blurRad="38100" dist="38100" dir="2700000" algn="tl">
                    <a:srgbClr val="000000">
                      <a:alpha val="43137"/>
                    </a:srgbClr>
                  </a:outerShdw>
                  <a:reflection blurRad="12700" stA="28000" endPos="45000" dist="1000" dir="5400000" sy="-100000" algn="bl" rotWithShape="0"/>
                </a:effectLst>
              </a:rPr>
              <a:t> </a:t>
            </a:r>
            <a:r>
              <a:rPr lang="zh-CN" altLang="en-US" sz="9600" b="1" cap="all" dirty="0" smtClean="0">
                <a:ln w="9000" cmpd="sng">
                  <a:solidFill>
                    <a:schemeClr val="accent4">
                      <a:shade val="50000"/>
                      <a:satMod val="120000"/>
                    </a:schemeClr>
                  </a:solidFill>
                  <a:prstDash val="solid"/>
                </a:ln>
                <a:solidFill>
                  <a:srgbClr val="002060"/>
                </a:solidFill>
                <a:effectLst>
                  <a:outerShdw blurRad="38100" dist="38100" dir="2700000" algn="tl">
                    <a:srgbClr val="000000">
                      <a:alpha val="43137"/>
                    </a:srgbClr>
                  </a:outerShdw>
                  <a:reflection blurRad="12700" stA="28000" endPos="45000" dist="1000" dir="5400000" sy="-100000" algn="bl" rotWithShape="0"/>
                </a:effectLst>
              </a:rPr>
              <a:t>神要你如此做！</a:t>
            </a:r>
            <a:r>
              <a:rPr lang="en-US" sz="6000" b="1" cap="all" dirty="0" smtClean="0">
                <a:ln w="9000" cmpd="sng">
                  <a:solidFill>
                    <a:schemeClr val="accent4">
                      <a:shade val="50000"/>
                      <a:satMod val="120000"/>
                    </a:schemeClr>
                  </a:solidFill>
                  <a:prstDash val="solid"/>
                </a:ln>
                <a:solidFill>
                  <a:srgbClr val="002060"/>
                </a:solidFill>
                <a:effectLst>
                  <a:outerShdw blurRad="38100" dist="38100" dir="2700000" algn="tl">
                    <a:srgbClr val="000000">
                      <a:alpha val="43137"/>
                    </a:srgbClr>
                  </a:outerShdw>
                  <a:reflection blurRad="12700" stA="28000" endPos="45000" dist="1000" dir="5400000" sy="-100000" algn="bl" rotWithShape="0"/>
                </a:effectLst>
              </a:rPr>
              <a:t/>
            </a:r>
            <a:br>
              <a:rPr lang="en-US" sz="6000" b="1" cap="all" dirty="0" smtClean="0">
                <a:ln w="9000" cmpd="sng">
                  <a:solidFill>
                    <a:schemeClr val="accent4">
                      <a:shade val="50000"/>
                      <a:satMod val="120000"/>
                    </a:schemeClr>
                  </a:solidFill>
                  <a:prstDash val="solid"/>
                </a:ln>
                <a:solidFill>
                  <a:srgbClr val="002060"/>
                </a:solidFill>
                <a:effectLst>
                  <a:outerShdw blurRad="38100" dist="38100" dir="2700000" algn="tl">
                    <a:srgbClr val="000000">
                      <a:alpha val="43137"/>
                    </a:srgbClr>
                  </a:outerShdw>
                  <a:reflection blurRad="12700" stA="28000" endPos="45000" dist="1000" dir="5400000" sy="-100000" algn="bl" rotWithShape="0"/>
                </a:effectLst>
              </a:rPr>
            </a:br>
            <a:r>
              <a:rPr lang="en-US" sz="6000" b="1" cap="all" dirty="0" smtClean="0">
                <a:ln w="9000" cmpd="sng">
                  <a:solidFill>
                    <a:schemeClr val="accent4">
                      <a:shade val="50000"/>
                      <a:satMod val="120000"/>
                    </a:schemeClr>
                  </a:solidFill>
                  <a:prstDash val="solid"/>
                </a:ln>
                <a:solidFill>
                  <a:srgbClr val="002060"/>
                </a:solidFill>
                <a:effectLst>
                  <a:outerShdw blurRad="38100" dist="38100" dir="2700000" algn="tl">
                    <a:srgbClr val="000000">
                      <a:alpha val="43137"/>
                    </a:srgbClr>
                  </a:outerShdw>
                  <a:reflection blurRad="12700" stA="28000" endPos="45000" dist="1000" dir="5400000" sy="-100000" algn="bl" rotWithShape="0"/>
                </a:effectLst>
              </a:rPr>
              <a:t/>
            </a:r>
            <a:br>
              <a:rPr lang="en-US" sz="6000" b="1" cap="all" dirty="0" smtClean="0">
                <a:ln w="9000" cmpd="sng">
                  <a:solidFill>
                    <a:schemeClr val="accent4">
                      <a:shade val="50000"/>
                      <a:satMod val="120000"/>
                    </a:schemeClr>
                  </a:solidFill>
                  <a:prstDash val="solid"/>
                </a:ln>
                <a:solidFill>
                  <a:srgbClr val="002060"/>
                </a:solidFill>
                <a:effectLst>
                  <a:outerShdw blurRad="38100" dist="38100" dir="2700000" algn="tl">
                    <a:srgbClr val="000000">
                      <a:alpha val="43137"/>
                    </a:srgbClr>
                  </a:outerShdw>
                  <a:reflection blurRad="12700" stA="28000" endPos="45000" dist="1000" dir="5400000" sy="-100000" algn="bl" rotWithShape="0"/>
                </a:effectLst>
              </a:rPr>
            </a:br>
            <a:r>
              <a:rPr lang="en-US" sz="6000" b="1" cap="all" dirty="0" smtClean="0">
                <a:ln w="9000" cmpd="sng">
                  <a:solidFill>
                    <a:schemeClr val="accent4">
                      <a:shade val="50000"/>
                      <a:satMod val="120000"/>
                    </a:schemeClr>
                  </a:solidFill>
                  <a:prstDash val="solid"/>
                </a:ln>
                <a:solidFill>
                  <a:srgbClr val="002060"/>
                </a:solidFill>
                <a:effectLst>
                  <a:outerShdw blurRad="38100" dist="38100" dir="2700000" algn="tl">
                    <a:srgbClr val="000000">
                      <a:alpha val="43137"/>
                    </a:srgbClr>
                  </a:outerShdw>
                  <a:reflection blurRad="12700" stA="28000" endPos="45000" dist="1000" dir="5400000" sy="-100000" algn="bl" rotWithShape="0"/>
                </a:effectLst>
                <a:latin typeface="Broadway" pitchFamily="82" charset="0"/>
              </a:rPr>
              <a:t>God </a:t>
            </a:r>
            <a:r>
              <a:rPr lang="en-US" sz="6000" b="1" cap="all" dirty="0">
                <a:ln w="9000" cmpd="sng">
                  <a:solidFill>
                    <a:schemeClr val="accent4">
                      <a:shade val="50000"/>
                      <a:satMod val="120000"/>
                    </a:schemeClr>
                  </a:solidFill>
                  <a:prstDash val="solid"/>
                </a:ln>
                <a:solidFill>
                  <a:srgbClr val="002060"/>
                </a:solidFill>
                <a:effectLst>
                  <a:outerShdw blurRad="38100" dist="38100" dir="2700000" algn="tl">
                    <a:srgbClr val="000000">
                      <a:alpha val="43137"/>
                    </a:srgbClr>
                  </a:outerShdw>
                  <a:reflection blurRad="12700" stA="28000" endPos="45000" dist="1000" dir="5400000" sy="-100000" algn="bl" rotWithShape="0"/>
                </a:effectLst>
                <a:latin typeface="Broadway" pitchFamily="82" charset="0"/>
              </a:rPr>
              <a:t>told </a:t>
            </a:r>
            <a:r>
              <a:rPr lang="en-US" sz="6000" b="1" cap="all" dirty="0" smtClean="0">
                <a:ln w="9000" cmpd="sng">
                  <a:solidFill>
                    <a:schemeClr val="accent4">
                      <a:shade val="50000"/>
                      <a:satMod val="120000"/>
                    </a:schemeClr>
                  </a:solidFill>
                  <a:prstDash val="solid"/>
                </a:ln>
                <a:solidFill>
                  <a:srgbClr val="002060"/>
                </a:solidFill>
                <a:effectLst>
                  <a:outerShdw blurRad="38100" dist="38100" dir="2700000" algn="tl">
                    <a:srgbClr val="000000">
                      <a:alpha val="43137"/>
                    </a:srgbClr>
                  </a:outerShdw>
                  <a:reflection blurRad="12700" stA="28000" endPos="45000" dist="1000" dir="5400000" sy="-100000" algn="bl" rotWithShape="0"/>
                </a:effectLst>
                <a:latin typeface="Broadway" pitchFamily="82" charset="0"/>
              </a:rPr>
              <a:t/>
            </a:r>
            <a:br>
              <a:rPr lang="en-US" sz="6000" b="1" cap="all" dirty="0" smtClean="0">
                <a:ln w="9000" cmpd="sng">
                  <a:solidFill>
                    <a:schemeClr val="accent4">
                      <a:shade val="50000"/>
                      <a:satMod val="120000"/>
                    </a:schemeClr>
                  </a:solidFill>
                  <a:prstDash val="solid"/>
                </a:ln>
                <a:solidFill>
                  <a:srgbClr val="002060"/>
                </a:solidFill>
                <a:effectLst>
                  <a:outerShdw blurRad="38100" dist="38100" dir="2700000" algn="tl">
                    <a:srgbClr val="000000">
                      <a:alpha val="43137"/>
                    </a:srgbClr>
                  </a:outerShdw>
                  <a:reflection blurRad="12700" stA="28000" endPos="45000" dist="1000" dir="5400000" sy="-100000" algn="bl" rotWithShape="0"/>
                </a:effectLst>
                <a:latin typeface="Broadway" pitchFamily="82" charset="0"/>
              </a:rPr>
            </a:br>
            <a:r>
              <a:rPr lang="en-US" sz="6000" b="1" cap="all" dirty="0" smtClean="0">
                <a:ln w="9000" cmpd="sng">
                  <a:solidFill>
                    <a:schemeClr val="accent4">
                      <a:shade val="50000"/>
                      <a:satMod val="120000"/>
                    </a:schemeClr>
                  </a:solidFill>
                  <a:prstDash val="solid"/>
                </a:ln>
                <a:solidFill>
                  <a:srgbClr val="002060"/>
                </a:solidFill>
                <a:effectLst>
                  <a:outerShdw blurRad="38100" dist="38100" dir="2700000" algn="tl">
                    <a:srgbClr val="000000">
                      <a:alpha val="43137"/>
                    </a:srgbClr>
                  </a:outerShdw>
                  <a:reflection blurRad="12700" stA="28000" endPos="45000" dist="1000" dir="5400000" sy="-100000" algn="bl" rotWithShape="0"/>
                </a:effectLst>
                <a:latin typeface="Broadway" pitchFamily="82" charset="0"/>
              </a:rPr>
              <a:t>you </a:t>
            </a:r>
            <a:r>
              <a:rPr lang="en-US" sz="6000" b="1" cap="all" dirty="0">
                <a:ln w="9000" cmpd="sng">
                  <a:solidFill>
                    <a:schemeClr val="accent4">
                      <a:shade val="50000"/>
                      <a:satMod val="120000"/>
                    </a:schemeClr>
                  </a:solidFill>
                  <a:prstDash val="solid"/>
                </a:ln>
                <a:solidFill>
                  <a:srgbClr val="002060"/>
                </a:solidFill>
                <a:effectLst>
                  <a:outerShdw blurRad="38100" dist="38100" dir="2700000" algn="tl">
                    <a:srgbClr val="000000">
                      <a:alpha val="43137"/>
                    </a:srgbClr>
                  </a:outerShdw>
                  <a:reflection blurRad="12700" stA="28000" endPos="45000" dist="1000" dir="5400000" sy="-100000" algn="bl" rotWithShape="0"/>
                </a:effectLst>
                <a:latin typeface="Broadway" pitchFamily="82" charset="0"/>
              </a:rPr>
              <a:t>to!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6386"/>
                                        </p:tgtEl>
                                        <p:attrNameLst>
                                          <p:attrName>style.visibility</p:attrName>
                                        </p:attrNameLst>
                                      </p:cBhvr>
                                      <p:to>
                                        <p:strVal val="visible"/>
                                      </p:to>
                                    </p:set>
                                    <p:anim calcmode="lin" valueType="num">
                                      <p:cBhvr>
                                        <p:cTn id="7" dur="500" fill="hold"/>
                                        <p:tgtEl>
                                          <p:spTgt spid="16386"/>
                                        </p:tgtEl>
                                        <p:attrNameLst>
                                          <p:attrName>ppt_w</p:attrName>
                                        </p:attrNameLst>
                                      </p:cBhvr>
                                      <p:tavLst>
                                        <p:tav tm="0">
                                          <p:val>
                                            <p:fltVal val="0"/>
                                          </p:val>
                                        </p:tav>
                                        <p:tav tm="100000">
                                          <p:val>
                                            <p:strVal val="#ppt_w"/>
                                          </p:val>
                                        </p:tav>
                                      </p:tavLst>
                                    </p:anim>
                                    <p:anim calcmode="lin" valueType="num">
                                      <p:cBhvr>
                                        <p:cTn id="8" dur="500" fill="hold"/>
                                        <p:tgtEl>
                                          <p:spTgt spid="16386"/>
                                        </p:tgtEl>
                                        <p:attrNameLst>
                                          <p:attrName>ppt_h</p:attrName>
                                        </p:attrNameLst>
                                      </p:cBhvr>
                                      <p:tavLst>
                                        <p:tav tm="0">
                                          <p:val>
                                            <p:fltVal val="0"/>
                                          </p:val>
                                        </p:tav>
                                        <p:tav tm="100000">
                                          <p:val>
                                            <p:strVal val="#ppt_h"/>
                                          </p:val>
                                        </p:tav>
                                      </p:tavLst>
                                    </p:anim>
                                    <p:animEffect transition="in" filter="fade">
                                      <p:cBhvr>
                                        <p:cTn id="9" dur="500"/>
                                        <p:tgtEl>
                                          <p:spTgt spid="163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205760922_88932534f6.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0" y="5867400"/>
            <a:ext cx="9144000" cy="990600"/>
          </a:xfrm>
          <a:solidFill>
            <a:srgbClr val="000099">
              <a:alpha val="78824"/>
            </a:srgbClr>
          </a:solidFill>
        </p:spPr>
        <p:txBody>
          <a:bodyPr>
            <a:normAutofit/>
          </a:bodyPr>
          <a:lstStyle/>
          <a:p>
            <a:pPr>
              <a:defRPr/>
            </a:pPr>
            <a:r>
              <a:rPr lang="en-US" sz="1800" b="1" dirty="0" smtClean="0">
                <a:solidFill>
                  <a:srgbClr val="FFC000"/>
                </a:solidFill>
                <a:effectLst>
                  <a:outerShdw blurRad="38100" dist="38100" dir="2700000" algn="tl">
                    <a:srgbClr val="000000">
                      <a:alpha val="43137"/>
                    </a:srgbClr>
                  </a:outerShdw>
                </a:effectLst>
                <a:latin typeface="Arial Black" pitchFamily="34" charset="0"/>
              </a:rPr>
              <a:t>“God himself has condescended to teach me the way. He has written  it down in a book. Oh, give me that book! At any price give me the  book of God. Let me be a man of one book.”John Wesley </a:t>
            </a:r>
          </a:p>
        </p:txBody>
      </p:sp>
      <p:sp>
        <p:nvSpPr>
          <p:cNvPr id="4" name="Title 1"/>
          <p:cNvSpPr txBox="1">
            <a:spLocks/>
          </p:cNvSpPr>
          <p:nvPr/>
        </p:nvSpPr>
        <p:spPr>
          <a:xfrm>
            <a:off x="76200" y="0"/>
            <a:ext cx="4876800" cy="5867400"/>
          </a:xfrm>
          <a:prstGeom prst="rect">
            <a:avLst/>
          </a:prstGeom>
          <a:noFill/>
          <a:ln>
            <a:noFill/>
          </a:ln>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b="1" dirty="0" smtClean="0">
                <a:solidFill>
                  <a:schemeClr val="tx2">
                    <a:lumMod val="50000"/>
                  </a:schemeClr>
                </a:solidFill>
                <a:effectLst>
                  <a:outerShdw blurRad="38100" dist="38100" dir="2700000" algn="tl">
                    <a:srgbClr val="000000">
                      <a:alpha val="43137"/>
                    </a:srgbClr>
                  </a:outerShdw>
                </a:effectLst>
                <a:latin typeface="Arial" pitchFamily="34" charset="0"/>
                <a:ea typeface="+mj-ea"/>
                <a:cs typeface="Arial" pitchFamily="34" charset="0"/>
              </a:rPr>
              <a:t>“</a:t>
            </a:r>
            <a:r>
              <a:rPr lang="zh-CN" altLang="en-US" sz="4400" b="1" dirty="0" smtClean="0">
                <a:solidFill>
                  <a:schemeClr val="tx2">
                    <a:lumMod val="50000"/>
                  </a:schemeClr>
                </a:solidFill>
                <a:effectLst>
                  <a:outerShdw blurRad="38100" dist="38100" dir="2700000" algn="tl">
                    <a:srgbClr val="000000">
                      <a:alpha val="43137"/>
                    </a:srgbClr>
                  </a:outerShdw>
                </a:effectLst>
                <a:latin typeface="Arial" pitchFamily="34" charset="0"/>
                <a:ea typeface="+mj-ea"/>
                <a:cs typeface="Arial" pitchFamily="34" charset="0"/>
              </a:rPr>
              <a:t>上帝纡尊降贵地教导我祂的道路，并将之写在一本书里</a:t>
            </a:r>
            <a:r>
              <a:rPr lang="en-US" altLang="zh-CN" sz="4400" b="1" dirty="0" smtClean="0">
                <a:solidFill>
                  <a:schemeClr val="tx2">
                    <a:lumMod val="50000"/>
                  </a:schemeClr>
                </a:solidFill>
                <a:effectLst>
                  <a:outerShdw blurRad="38100" dist="38100" dir="2700000" algn="tl">
                    <a:srgbClr val="000000">
                      <a:alpha val="43137"/>
                    </a:srgbClr>
                  </a:outerShdw>
                </a:effectLst>
                <a:latin typeface="Arial" pitchFamily="34" charset="0"/>
                <a:ea typeface="+mj-ea"/>
                <a:cs typeface="Arial" pitchFamily="34" charset="0"/>
              </a:rPr>
              <a:t>. </a:t>
            </a:r>
            <a:r>
              <a:rPr lang="zh-CN" altLang="en-US" sz="4400" b="1" dirty="0" smtClean="0">
                <a:solidFill>
                  <a:schemeClr val="tx2">
                    <a:lumMod val="50000"/>
                  </a:schemeClr>
                </a:solidFill>
                <a:effectLst>
                  <a:outerShdw blurRad="38100" dist="38100" dir="2700000" algn="tl">
                    <a:srgbClr val="000000">
                      <a:alpha val="43137"/>
                    </a:srgbClr>
                  </a:outerShdw>
                </a:effectLst>
                <a:latin typeface="Arial" pitchFamily="34" charset="0"/>
                <a:ea typeface="+mj-ea"/>
                <a:cs typeface="Arial" pitchFamily="34" charset="0"/>
              </a:rPr>
              <a:t>哦</a:t>
            </a:r>
            <a:r>
              <a:rPr lang="en-US" altLang="zh-CN" sz="4400" b="1" dirty="0" smtClean="0">
                <a:solidFill>
                  <a:schemeClr val="tx2">
                    <a:lumMod val="50000"/>
                  </a:schemeClr>
                </a:solidFill>
                <a:effectLst>
                  <a:outerShdw blurRad="38100" dist="38100" dir="2700000" algn="tl">
                    <a:srgbClr val="000000">
                      <a:alpha val="43137"/>
                    </a:srgbClr>
                  </a:outerShdw>
                </a:effectLst>
                <a:latin typeface="Arial" pitchFamily="34" charset="0"/>
                <a:ea typeface="+mj-ea"/>
                <a:cs typeface="Arial" pitchFamily="34" charset="0"/>
              </a:rPr>
              <a:t>,</a:t>
            </a:r>
            <a:r>
              <a:rPr lang="zh-CN" altLang="en-US" sz="4400" b="1" dirty="0" smtClean="0">
                <a:solidFill>
                  <a:schemeClr val="tx2">
                    <a:lumMod val="50000"/>
                  </a:schemeClr>
                </a:solidFill>
                <a:effectLst>
                  <a:outerShdw blurRad="38100" dist="38100" dir="2700000" algn="tl">
                    <a:srgbClr val="000000">
                      <a:alpha val="43137"/>
                    </a:srgbClr>
                  </a:outerShdw>
                </a:effectLst>
                <a:latin typeface="Arial" pitchFamily="34" charset="0"/>
                <a:ea typeface="+mj-ea"/>
                <a:cs typeface="Arial" pitchFamily="34" charset="0"/>
              </a:rPr>
              <a:t>快给我那本书</a:t>
            </a:r>
            <a:r>
              <a:rPr lang="en-US" altLang="zh-CN" sz="4400" b="1" dirty="0" smtClean="0">
                <a:solidFill>
                  <a:schemeClr val="tx2">
                    <a:lumMod val="50000"/>
                  </a:schemeClr>
                </a:solidFill>
                <a:effectLst>
                  <a:outerShdw blurRad="38100" dist="38100" dir="2700000" algn="tl">
                    <a:srgbClr val="000000">
                      <a:alpha val="43137"/>
                    </a:srgbClr>
                  </a:outerShdw>
                </a:effectLst>
                <a:latin typeface="Arial" pitchFamily="34" charset="0"/>
                <a:ea typeface="+mj-ea"/>
                <a:cs typeface="Arial" pitchFamily="34" charset="0"/>
              </a:rPr>
              <a:t>! </a:t>
            </a:r>
            <a:r>
              <a:rPr lang="zh-CN" altLang="en-US" sz="4400" b="1" dirty="0" smtClean="0">
                <a:solidFill>
                  <a:schemeClr val="tx2">
                    <a:lumMod val="50000"/>
                  </a:schemeClr>
                </a:solidFill>
                <a:effectLst>
                  <a:outerShdw blurRad="38100" dist="38100" dir="2700000" algn="tl">
                    <a:srgbClr val="000000">
                      <a:alpha val="43137"/>
                    </a:srgbClr>
                  </a:outerShdw>
                </a:effectLst>
                <a:latin typeface="Arial" pitchFamily="34" charset="0"/>
                <a:ea typeface="+mj-ea"/>
                <a:cs typeface="Arial" pitchFamily="34" charset="0"/>
              </a:rPr>
              <a:t>不惜一切代价给我那本书</a:t>
            </a:r>
            <a:r>
              <a:rPr lang="en-US" altLang="zh-CN" sz="4400" b="1" dirty="0" smtClean="0">
                <a:solidFill>
                  <a:schemeClr val="tx2">
                    <a:lumMod val="50000"/>
                  </a:schemeClr>
                </a:solidFill>
                <a:effectLst>
                  <a:outerShdw blurRad="38100" dist="38100" dir="2700000" algn="tl">
                    <a:srgbClr val="000000">
                      <a:alpha val="43137"/>
                    </a:srgbClr>
                  </a:outerShdw>
                </a:effectLst>
                <a:latin typeface="Arial" pitchFamily="34" charset="0"/>
                <a:ea typeface="+mj-ea"/>
                <a:cs typeface="Arial" pitchFamily="34" charset="0"/>
              </a:rPr>
              <a:t>. </a:t>
            </a:r>
            <a:r>
              <a:rPr lang="zh-CN" altLang="en-US" sz="4400" b="1" dirty="0" smtClean="0">
                <a:solidFill>
                  <a:schemeClr val="tx2">
                    <a:lumMod val="50000"/>
                  </a:schemeClr>
                </a:solidFill>
                <a:effectLst>
                  <a:outerShdw blurRad="38100" dist="38100" dir="2700000" algn="tl">
                    <a:srgbClr val="000000">
                      <a:alpha val="43137"/>
                    </a:srgbClr>
                  </a:outerShdw>
                </a:effectLst>
                <a:latin typeface="Arial" pitchFamily="34" charset="0"/>
                <a:ea typeface="+mj-ea"/>
                <a:cs typeface="Arial" pitchFamily="34" charset="0"/>
              </a:rPr>
              <a:t>让我成为</a:t>
            </a:r>
            <a:r>
              <a:rPr lang="en-US" altLang="zh-CN" sz="4400" b="1" dirty="0" smtClean="0">
                <a:solidFill>
                  <a:schemeClr val="tx2">
                    <a:lumMod val="50000"/>
                  </a:schemeClr>
                </a:solidFill>
                <a:effectLst>
                  <a:outerShdw blurRad="38100" dist="38100" dir="2700000" algn="tl">
                    <a:srgbClr val="000000">
                      <a:alpha val="43137"/>
                    </a:srgbClr>
                  </a:outerShdw>
                </a:effectLst>
                <a:latin typeface="Arial" pitchFamily="34" charset="0"/>
                <a:ea typeface="+mj-ea"/>
                <a:cs typeface="Arial" pitchFamily="34" charset="0"/>
              </a:rPr>
              <a:t>《</a:t>
            </a:r>
            <a:r>
              <a:rPr lang="zh-CN" altLang="en-US" sz="4400" b="1" dirty="0" smtClean="0">
                <a:solidFill>
                  <a:schemeClr val="tx2">
                    <a:lumMod val="50000"/>
                  </a:schemeClr>
                </a:solidFill>
                <a:effectLst>
                  <a:outerShdw blurRad="38100" dist="38100" dir="2700000" algn="tl">
                    <a:srgbClr val="000000">
                      <a:alpha val="43137"/>
                    </a:srgbClr>
                  </a:outerShdw>
                </a:effectLst>
                <a:latin typeface="Arial" pitchFamily="34" charset="0"/>
                <a:ea typeface="+mj-ea"/>
                <a:cs typeface="Arial" pitchFamily="34" charset="0"/>
              </a:rPr>
              <a:t>圣经</a:t>
            </a:r>
            <a:r>
              <a:rPr lang="en-US" altLang="zh-CN" sz="4400" b="1" dirty="0" smtClean="0">
                <a:solidFill>
                  <a:schemeClr val="tx2">
                    <a:lumMod val="50000"/>
                  </a:schemeClr>
                </a:solidFill>
                <a:effectLst>
                  <a:outerShdw blurRad="38100" dist="38100" dir="2700000" algn="tl">
                    <a:srgbClr val="000000">
                      <a:alpha val="43137"/>
                    </a:srgbClr>
                  </a:outerShdw>
                </a:effectLst>
                <a:latin typeface="Arial" pitchFamily="34" charset="0"/>
                <a:ea typeface="+mj-ea"/>
                <a:cs typeface="Arial" pitchFamily="34" charset="0"/>
              </a:rPr>
              <a:t>》</a:t>
            </a:r>
            <a:r>
              <a:rPr lang="zh-CN" altLang="en-US" sz="4400" b="1" dirty="0" smtClean="0">
                <a:solidFill>
                  <a:schemeClr val="tx2">
                    <a:lumMod val="50000"/>
                  </a:schemeClr>
                </a:solidFill>
                <a:effectLst>
                  <a:outerShdw blurRad="38100" dist="38100" dir="2700000" algn="tl">
                    <a:srgbClr val="000000">
                      <a:alpha val="43137"/>
                    </a:srgbClr>
                  </a:outerShdw>
                </a:effectLst>
                <a:latin typeface="Arial" pitchFamily="34" charset="0"/>
                <a:ea typeface="+mj-ea"/>
                <a:cs typeface="Arial" pitchFamily="34" charset="0"/>
              </a:rPr>
              <a:t>人</a:t>
            </a:r>
            <a:r>
              <a:rPr lang="en-US" altLang="zh-CN" sz="4400" b="1" dirty="0" smtClean="0">
                <a:solidFill>
                  <a:schemeClr val="tx2">
                    <a:lumMod val="50000"/>
                  </a:schemeClr>
                </a:solidFill>
                <a:effectLst>
                  <a:outerShdw blurRad="38100" dist="38100" dir="2700000" algn="tl">
                    <a:srgbClr val="000000">
                      <a:alpha val="43137"/>
                    </a:srgbClr>
                  </a:outerShdw>
                </a:effectLst>
                <a:latin typeface="Arial" pitchFamily="34" charset="0"/>
                <a:ea typeface="+mj-ea"/>
                <a:cs typeface="Arial" pitchFamily="34" charset="0"/>
              </a:rPr>
              <a:t>.</a:t>
            </a:r>
            <a:r>
              <a:rPr lang="en-US" sz="4400" b="1" dirty="0" smtClean="0">
                <a:solidFill>
                  <a:schemeClr val="tx2">
                    <a:lumMod val="50000"/>
                  </a:schemeClr>
                </a:solidFill>
                <a:effectLst>
                  <a:outerShdw blurRad="38100" dist="38100" dir="2700000" algn="tl">
                    <a:srgbClr val="000000">
                      <a:alpha val="43137"/>
                    </a:srgbClr>
                  </a:outerShdw>
                </a:effectLst>
                <a:latin typeface="Arial" pitchFamily="34" charset="0"/>
                <a:ea typeface="+mj-ea"/>
                <a:cs typeface="Arial" pitchFamily="34" charset="0"/>
              </a:rPr>
              <a:t>” </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altLang="zh-CN" sz="3200" b="1" dirty="0" smtClean="0">
                <a:solidFill>
                  <a:schemeClr val="tx2">
                    <a:lumMod val="50000"/>
                  </a:schemeClr>
                </a:solidFill>
                <a:effectLst>
                  <a:outerShdw blurRad="38100" dist="38100" dir="2700000" algn="tl">
                    <a:srgbClr val="000000">
                      <a:alpha val="43137"/>
                    </a:srgbClr>
                  </a:outerShdw>
                </a:effectLst>
                <a:latin typeface="Arial" pitchFamily="34" charset="0"/>
                <a:ea typeface="+mj-ea"/>
                <a:cs typeface="Arial" pitchFamily="34" charset="0"/>
              </a:rPr>
              <a:t>—</a:t>
            </a:r>
            <a:r>
              <a:rPr lang="zh-CN" altLang="en-US" sz="3200" b="1" dirty="0" smtClean="0">
                <a:solidFill>
                  <a:schemeClr val="tx2">
                    <a:lumMod val="50000"/>
                  </a:schemeClr>
                </a:solidFill>
                <a:effectLst>
                  <a:outerShdw blurRad="38100" dist="38100" dir="2700000" algn="tl">
                    <a:srgbClr val="000000">
                      <a:alpha val="43137"/>
                    </a:srgbClr>
                  </a:outerShdw>
                </a:effectLst>
                <a:latin typeface="Arial" pitchFamily="34" charset="0"/>
                <a:ea typeface="+mj-ea"/>
                <a:cs typeface="Arial" pitchFamily="34" charset="0"/>
              </a:rPr>
              <a:t>约翰</a:t>
            </a:r>
            <a:r>
              <a:rPr lang="en-US" altLang="zh-CN" sz="3200" b="1" dirty="0" smtClean="0">
                <a:solidFill>
                  <a:schemeClr val="tx2">
                    <a:lumMod val="50000"/>
                  </a:schemeClr>
                </a:solidFill>
                <a:effectLst>
                  <a:outerShdw blurRad="38100" dist="38100" dir="2700000" algn="tl">
                    <a:srgbClr val="000000">
                      <a:alpha val="43137"/>
                    </a:srgbClr>
                  </a:outerShdw>
                </a:effectLst>
                <a:latin typeface="Arial" pitchFamily="34" charset="0"/>
                <a:ea typeface="+mj-ea"/>
                <a:cs typeface="Arial" pitchFamily="34" charset="0"/>
              </a:rPr>
              <a:t>·</a:t>
            </a:r>
            <a:r>
              <a:rPr lang="zh-CN" altLang="en-US" sz="3200" b="1" dirty="0" smtClean="0">
                <a:solidFill>
                  <a:schemeClr val="tx2">
                    <a:lumMod val="50000"/>
                  </a:schemeClr>
                </a:solidFill>
                <a:effectLst>
                  <a:outerShdw blurRad="38100" dist="38100" dir="2700000" algn="tl">
                    <a:srgbClr val="000000">
                      <a:alpha val="43137"/>
                    </a:srgbClr>
                  </a:outerShdw>
                </a:effectLst>
                <a:latin typeface="Arial" pitchFamily="34" charset="0"/>
                <a:ea typeface="+mj-ea"/>
                <a:cs typeface="Arial" pitchFamily="34" charset="0"/>
              </a:rPr>
              <a:t>卫斯理</a:t>
            </a:r>
            <a:endParaRPr kumimoji="0" lang="en-US" sz="3200" b="1" i="0" u="none" strike="noStrike" kern="1200" normalizeH="0" baseline="0" noProof="0" dirty="0" smtClean="0">
              <a:solidFill>
                <a:schemeClr val="tx2">
                  <a:lumMod val="50000"/>
                </a:schemeClr>
              </a:solidFill>
              <a:effectLst>
                <a:outerShdw blurRad="38100" dist="38100" dir="2700000" algn="tl">
                  <a:srgbClr val="000000">
                    <a:alpha val="43137"/>
                  </a:srgbClr>
                </a:outerShdw>
              </a:effectLst>
              <a:uLnTx/>
              <a:uFillTx/>
              <a:latin typeface="Arial" pitchFamily="34" charset="0"/>
              <a:ea typeface="+mj-ea"/>
              <a:cs typeface="Arial" pitchFamily="34" charset="0"/>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cstate="print">
            <a:lum/>
          </a:blip>
          <a:srcRect/>
          <a:stretch>
            <a:fillRect t="-45000" b="-45000"/>
          </a:stretch>
        </a:blipFill>
        <a:effectLst/>
      </p:bgPr>
    </p:bg>
    <p:spTree>
      <p:nvGrpSpPr>
        <p:cNvPr id="1" name=""/>
        <p:cNvGrpSpPr/>
        <p:nvPr/>
      </p:nvGrpSpPr>
      <p:grpSpPr>
        <a:xfrm>
          <a:off x="0" y="0"/>
          <a:ext cx="0" cy="0"/>
          <a:chOff x="0" y="0"/>
          <a:chExt cx="0" cy="0"/>
        </a:xfrm>
      </p:grpSpPr>
      <p:sp>
        <p:nvSpPr>
          <p:cNvPr id="18435" name="Text Box 3"/>
          <p:cNvSpPr txBox="1">
            <a:spLocks noChangeArrowheads="1"/>
          </p:cNvSpPr>
          <p:nvPr/>
        </p:nvSpPr>
        <p:spPr bwMode="auto">
          <a:xfrm>
            <a:off x="0" y="6150114"/>
            <a:ext cx="9144000" cy="707886"/>
          </a:xfrm>
          <a:prstGeom prst="rect">
            <a:avLst/>
          </a:prstGeom>
          <a:ln>
            <a:headEnd/>
            <a:tailEnd/>
          </a:ln>
        </p:spPr>
        <p:style>
          <a:lnRef idx="0">
            <a:schemeClr val="dk1"/>
          </a:lnRef>
          <a:fillRef idx="3">
            <a:schemeClr val="dk1"/>
          </a:fillRef>
          <a:effectRef idx="3">
            <a:schemeClr val="dk1"/>
          </a:effectRef>
          <a:fontRef idx="minor">
            <a:schemeClr val="lt1"/>
          </a:fontRef>
        </p:style>
        <p:txBody>
          <a:bodyPr wrap="square">
            <a:spAutoFit/>
          </a:bodyPr>
          <a:lstStyle/>
          <a:p>
            <a:pPr algn="ctr">
              <a:spcBef>
                <a:spcPct val="50000"/>
              </a:spcBef>
            </a:pPr>
            <a:r>
              <a:rPr lang="en-US" sz="2000" b="1" i="1" dirty="0">
                <a:solidFill>
                  <a:srgbClr val="FCB2EE"/>
                </a:solidFill>
              </a:rPr>
              <a:t>“Study to show yourself approved unto God, a workman that does not need </a:t>
            </a:r>
            <a:r>
              <a:rPr lang="en-US" sz="2000" b="1" i="1" dirty="0" smtClean="0">
                <a:solidFill>
                  <a:srgbClr val="FCB2EE"/>
                </a:solidFill>
              </a:rPr>
              <a:t>to         </a:t>
            </a:r>
            <a:r>
              <a:rPr lang="en-US" sz="2000" b="1" i="1" dirty="0">
                <a:solidFill>
                  <a:srgbClr val="FCB2EE"/>
                </a:solidFill>
              </a:rPr>
              <a:t>be ashamed, rightly dividing the word of truth.”</a:t>
            </a:r>
            <a:r>
              <a:rPr lang="en-US" sz="2000" dirty="0">
                <a:solidFill>
                  <a:srgbClr val="FCB2EE"/>
                </a:solidFill>
              </a:rPr>
              <a:t> </a:t>
            </a:r>
            <a:r>
              <a:rPr lang="en-US" sz="2000" dirty="0" smtClean="0">
                <a:solidFill>
                  <a:srgbClr val="FCB2EE"/>
                </a:solidFill>
              </a:rPr>
              <a:t>(</a:t>
            </a:r>
            <a:r>
              <a:rPr lang="en-US" sz="2000" dirty="0">
                <a:solidFill>
                  <a:srgbClr val="FCB2EE"/>
                </a:solidFill>
              </a:rPr>
              <a:t>2 Timothy 2:15)</a:t>
            </a:r>
          </a:p>
        </p:txBody>
      </p:sp>
      <p:sp>
        <p:nvSpPr>
          <p:cNvPr id="4" name="Title 3"/>
          <p:cNvSpPr>
            <a:spLocks noGrp="1"/>
          </p:cNvSpPr>
          <p:nvPr>
            <p:ph type="title"/>
          </p:nvPr>
        </p:nvSpPr>
        <p:spPr>
          <a:xfrm>
            <a:off x="0" y="0"/>
            <a:ext cx="9144000" cy="6096000"/>
          </a:xfrm>
        </p:spPr>
        <p:txBody>
          <a:bodyPr>
            <a:normAutofit/>
          </a:bodyPr>
          <a:lstStyle/>
          <a:p>
            <a:r>
              <a:rPr lang="en-US" altLang="zh-CN" sz="8000" b="1" cap="all" dirty="0" smtClean="0">
                <a:ln w="9000" cmpd="sng">
                  <a:solidFill>
                    <a:schemeClr val="accent4">
                      <a:shade val="50000"/>
                      <a:satMod val="120000"/>
                    </a:schemeClr>
                  </a:solidFill>
                  <a:prstDash val="solid"/>
                </a:ln>
                <a:solidFill>
                  <a:srgbClr val="002060"/>
                </a:solidFill>
                <a:effectLst>
                  <a:outerShdw blurRad="38100" dist="38100" dir="2700000" algn="tl">
                    <a:srgbClr val="000000">
                      <a:alpha val="43137"/>
                    </a:srgbClr>
                  </a:outerShdw>
                  <a:reflection blurRad="12700" stA="28000" endPos="45000" dist="1000" dir="5400000" sy="-100000" algn="bl" rotWithShape="0"/>
                </a:effectLst>
              </a:rPr>
              <a:t>“</a:t>
            </a:r>
            <a:r>
              <a:rPr lang="zh-CN" altLang="en-US" sz="8000" b="1" cap="all" dirty="0" smtClean="0">
                <a:ln w="9000" cmpd="sng">
                  <a:solidFill>
                    <a:schemeClr val="accent4">
                      <a:shade val="50000"/>
                      <a:satMod val="120000"/>
                    </a:schemeClr>
                  </a:solidFill>
                  <a:prstDash val="solid"/>
                </a:ln>
                <a:solidFill>
                  <a:srgbClr val="002060"/>
                </a:solidFill>
                <a:effectLst>
                  <a:outerShdw blurRad="38100" dist="38100" dir="2700000" algn="tl">
                    <a:srgbClr val="000000">
                      <a:alpha val="43137"/>
                    </a:srgbClr>
                  </a:outerShdw>
                  <a:reflection blurRad="12700" stA="28000" endPos="45000" dist="1000" dir="5400000" sy="-100000" algn="bl" rotWithShape="0"/>
                </a:effectLst>
              </a:rPr>
              <a:t>你当竭力在神面前得蒙喜悦</a:t>
            </a:r>
            <a:r>
              <a:rPr lang="en-US" altLang="zh-CN" sz="8000" b="1" cap="all" dirty="0" smtClean="0">
                <a:ln w="9000" cmpd="sng">
                  <a:solidFill>
                    <a:schemeClr val="accent4">
                      <a:shade val="50000"/>
                      <a:satMod val="120000"/>
                    </a:schemeClr>
                  </a:solidFill>
                  <a:prstDash val="solid"/>
                </a:ln>
                <a:solidFill>
                  <a:srgbClr val="002060"/>
                </a:solidFill>
                <a:effectLst>
                  <a:outerShdw blurRad="38100" dist="38100" dir="2700000" algn="tl">
                    <a:srgbClr val="000000">
                      <a:alpha val="43137"/>
                    </a:srgbClr>
                  </a:outerShdw>
                  <a:reflection blurRad="12700" stA="28000" endPos="45000" dist="1000" dir="5400000" sy="-100000" algn="bl" rotWithShape="0"/>
                </a:effectLst>
              </a:rPr>
              <a:t>,</a:t>
            </a:r>
            <a:r>
              <a:rPr lang="zh-CN" altLang="en-US" sz="8000" b="1" cap="all" dirty="0" smtClean="0">
                <a:ln w="9000" cmpd="sng">
                  <a:solidFill>
                    <a:schemeClr val="accent4">
                      <a:shade val="50000"/>
                      <a:satMod val="120000"/>
                    </a:schemeClr>
                  </a:solidFill>
                  <a:prstDash val="solid"/>
                </a:ln>
                <a:solidFill>
                  <a:srgbClr val="002060"/>
                </a:solidFill>
                <a:effectLst>
                  <a:outerShdw blurRad="38100" dist="38100" dir="2700000" algn="tl">
                    <a:srgbClr val="000000">
                      <a:alpha val="43137"/>
                    </a:srgbClr>
                  </a:outerShdw>
                  <a:reflection blurRad="12700" stA="28000" endPos="45000" dist="1000" dir="5400000" sy="-100000" algn="bl" rotWithShape="0"/>
                </a:effectLst>
              </a:rPr>
              <a:t>作无愧的工人</a:t>
            </a:r>
            <a:r>
              <a:rPr lang="en-US" altLang="zh-CN" sz="8000" b="1" cap="all" dirty="0" smtClean="0">
                <a:ln w="9000" cmpd="sng">
                  <a:solidFill>
                    <a:schemeClr val="accent4">
                      <a:shade val="50000"/>
                      <a:satMod val="120000"/>
                    </a:schemeClr>
                  </a:solidFill>
                  <a:prstDash val="solid"/>
                </a:ln>
                <a:solidFill>
                  <a:srgbClr val="002060"/>
                </a:solidFill>
                <a:effectLst>
                  <a:outerShdw blurRad="38100" dist="38100" dir="2700000" algn="tl">
                    <a:srgbClr val="000000">
                      <a:alpha val="43137"/>
                    </a:srgbClr>
                  </a:outerShdw>
                  <a:reflection blurRad="12700" stA="28000" endPos="45000" dist="1000" dir="5400000" sy="-100000" algn="bl" rotWithShape="0"/>
                </a:effectLst>
              </a:rPr>
              <a:t>, </a:t>
            </a:r>
            <a:r>
              <a:rPr lang="zh-CN" altLang="en-US" sz="8000" b="1" cap="all" dirty="0" smtClean="0">
                <a:ln w="9000" cmpd="sng">
                  <a:solidFill>
                    <a:schemeClr val="accent4">
                      <a:shade val="50000"/>
                      <a:satMod val="120000"/>
                    </a:schemeClr>
                  </a:solidFill>
                  <a:prstDash val="solid"/>
                </a:ln>
                <a:solidFill>
                  <a:srgbClr val="002060"/>
                </a:solidFill>
                <a:effectLst>
                  <a:outerShdw blurRad="38100" dist="38100" dir="2700000" algn="tl">
                    <a:srgbClr val="000000">
                      <a:alpha val="43137"/>
                    </a:srgbClr>
                  </a:outerShdw>
                  <a:reflection blurRad="12700" stA="28000" endPos="45000" dist="1000" dir="5400000" sy="-100000" algn="bl" rotWithShape="0"/>
                </a:effectLst>
              </a:rPr>
              <a:t>按着正意分解真理的道</a:t>
            </a:r>
            <a:r>
              <a:rPr lang="en-US" altLang="zh-CN" sz="8000" b="1" cap="all" dirty="0" smtClean="0">
                <a:ln w="9000" cmpd="sng">
                  <a:solidFill>
                    <a:schemeClr val="accent4">
                      <a:shade val="50000"/>
                      <a:satMod val="120000"/>
                    </a:schemeClr>
                  </a:solidFill>
                  <a:prstDash val="solid"/>
                </a:ln>
                <a:solidFill>
                  <a:srgbClr val="002060"/>
                </a:solidFill>
                <a:effectLst>
                  <a:outerShdw blurRad="38100" dist="38100" dir="2700000" algn="tl">
                    <a:srgbClr val="000000">
                      <a:alpha val="43137"/>
                    </a:srgbClr>
                  </a:outerShdw>
                  <a:reflection blurRad="12700" stA="28000" endPos="45000" dist="1000" dir="5400000" sy="-100000" algn="bl" rotWithShape="0"/>
                </a:effectLst>
              </a:rPr>
              <a:t>.”</a:t>
            </a:r>
            <a:r>
              <a:rPr lang="en-US" altLang="zh-CN" sz="6000" b="1" cap="all" dirty="0" smtClean="0">
                <a:ln w="9000" cmpd="sng">
                  <a:solidFill>
                    <a:schemeClr val="accent4">
                      <a:shade val="50000"/>
                      <a:satMod val="120000"/>
                    </a:schemeClr>
                  </a:solidFill>
                  <a:prstDash val="solid"/>
                </a:ln>
                <a:solidFill>
                  <a:srgbClr val="002060"/>
                </a:solidFill>
                <a:effectLst>
                  <a:outerShdw blurRad="38100" dist="38100" dir="2700000" algn="tl">
                    <a:srgbClr val="000000">
                      <a:alpha val="43137"/>
                    </a:srgbClr>
                  </a:outerShdw>
                  <a:reflection blurRad="12700" stA="28000" endPos="45000" dist="1000" dir="5400000" sy="-100000" algn="bl" rotWithShape="0"/>
                </a:effectLst>
              </a:rPr>
              <a:t/>
            </a:r>
            <a:br>
              <a:rPr lang="en-US" altLang="zh-CN" sz="6000" b="1" cap="all" dirty="0" smtClean="0">
                <a:ln w="9000" cmpd="sng">
                  <a:solidFill>
                    <a:schemeClr val="accent4">
                      <a:shade val="50000"/>
                      <a:satMod val="120000"/>
                    </a:schemeClr>
                  </a:solidFill>
                  <a:prstDash val="solid"/>
                </a:ln>
                <a:solidFill>
                  <a:srgbClr val="002060"/>
                </a:solidFill>
                <a:effectLst>
                  <a:outerShdw blurRad="38100" dist="38100" dir="2700000" algn="tl">
                    <a:srgbClr val="000000">
                      <a:alpha val="43137"/>
                    </a:srgbClr>
                  </a:outerShdw>
                  <a:reflection blurRad="12700" stA="28000" endPos="45000" dist="1000" dir="5400000" sy="-100000" algn="bl" rotWithShape="0"/>
                </a:effectLst>
              </a:rPr>
            </a:br>
            <a:r>
              <a:rPr lang="zh-CN" altLang="en-US" sz="3600" b="1" cap="all" dirty="0" smtClean="0">
                <a:ln w="9000" cmpd="sng">
                  <a:solidFill>
                    <a:schemeClr val="accent4">
                      <a:shade val="50000"/>
                      <a:satMod val="120000"/>
                    </a:schemeClr>
                  </a:solidFill>
                  <a:prstDash val="solid"/>
                </a:ln>
                <a:solidFill>
                  <a:srgbClr val="002060"/>
                </a:solidFill>
                <a:effectLst>
                  <a:outerShdw blurRad="38100" dist="38100" dir="2700000" algn="tl">
                    <a:srgbClr val="000000">
                      <a:alpha val="43137"/>
                    </a:srgbClr>
                  </a:outerShdw>
                  <a:reflection blurRad="12700" stA="28000" endPos="45000" dist="1000" dir="5400000" sy="-100000" algn="bl" rotWithShape="0"/>
                </a:effectLst>
              </a:rPr>
              <a:t>（提后</a:t>
            </a:r>
            <a:r>
              <a:rPr lang="en-US" altLang="zh-CN" sz="3600" b="1" cap="all" dirty="0" smtClean="0">
                <a:ln w="9000" cmpd="sng">
                  <a:solidFill>
                    <a:schemeClr val="accent4">
                      <a:shade val="50000"/>
                      <a:satMod val="120000"/>
                    </a:schemeClr>
                  </a:solidFill>
                  <a:prstDash val="solid"/>
                </a:ln>
                <a:solidFill>
                  <a:srgbClr val="002060"/>
                </a:solidFill>
                <a:effectLst>
                  <a:outerShdw blurRad="38100" dist="38100" dir="2700000" algn="tl">
                    <a:srgbClr val="000000">
                      <a:alpha val="43137"/>
                    </a:srgbClr>
                  </a:outerShdw>
                  <a:reflection blurRad="12700" stA="28000" endPos="45000" dist="1000" dir="5400000" sy="-100000" algn="bl" rotWithShape="0"/>
                </a:effectLst>
              </a:rPr>
              <a:t>2:15</a:t>
            </a:r>
            <a:r>
              <a:rPr lang="zh-CN" altLang="en-US" sz="3600" b="1" cap="all" dirty="0" smtClean="0">
                <a:ln w="9000" cmpd="sng">
                  <a:solidFill>
                    <a:schemeClr val="accent4">
                      <a:shade val="50000"/>
                      <a:satMod val="120000"/>
                    </a:schemeClr>
                  </a:solidFill>
                  <a:prstDash val="solid"/>
                </a:ln>
                <a:solidFill>
                  <a:srgbClr val="002060"/>
                </a:solidFill>
                <a:effectLst>
                  <a:outerShdw blurRad="38100" dist="38100" dir="2700000" algn="tl">
                    <a:srgbClr val="000000">
                      <a:alpha val="43137"/>
                    </a:srgbClr>
                  </a:outerShdw>
                  <a:reflection blurRad="12700" stA="28000" endPos="45000" dist="1000" dir="5400000" sy="-100000" algn="bl" rotWithShape="0"/>
                </a:effectLst>
              </a:rPr>
              <a:t>）</a:t>
            </a:r>
            <a:endParaRPr lang="en-US" sz="3600" b="1" cap="all" dirty="0">
              <a:ln w="9000" cmpd="sng">
                <a:solidFill>
                  <a:schemeClr val="accent4">
                    <a:shade val="50000"/>
                    <a:satMod val="120000"/>
                  </a:schemeClr>
                </a:solidFill>
                <a:prstDash val="solid"/>
              </a:ln>
              <a:solidFill>
                <a:srgbClr val="002060"/>
              </a:solidFill>
              <a:effectLst>
                <a:outerShdw blurRad="38100" dist="38100" dir="2700000" algn="tl">
                  <a:srgbClr val="000000">
                    <a:alpha val="43137"/>
                  </a:srgbClr>
                </a:outerShdw>
                <a:reflection blurRad="12700" stA="28000" endPos="45000" dist="1000" dir="5400000" sy="-100000" algn="bl" rotWithShape="0"/>
              </a:effectLst>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cstate="print">
            <a:lum/>
          </a:blip>
          <a:srcRect/>
          <a:stretch>
            <a:fillRect t="-45000" b="-45000"/>
          </a:stretch>
        </a:blip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152400"/>
            <a:ext cx="8077200" cy="6400800"/>
          </a:xfrm>
          <a:effectLst>
            <a:outerShdw dist="35921" dir="2700000" algn="ctr" rotWithShape="0">
              <a:schemeClr val="tx1"/>
            </a:outerShdw>
          </a:effectLst>
        </p:spPr>
        <p:txBody>
          <a:bodyPr>
            <a:normAutofit fontScale="90000"/>
          </a:bodyPr>
          <a:lstStyle/>
          <a:p>
            <a:r>
              <a:rPr lang="zh-CN" altLang="en-US" sz="3600" b="1" cap="all" dirty="0" smtClean="0">
                <a:ln w="9000" cmpd="sng">
                  <a:solidFill>
                    <a:schemeClr val="accent4">
                      <a:shade val="50000"/>
                      <a:satMod val="120000"/>
                    </a:schemeClr>
                  </a:solidFill>
                  <a:prstDash val="solid"/>
                </a:ln>
                <a:solidFill>
                  <a:srgbClr val="002060"/>
                </a:solidFill>
                <a:effectLst>
                  <a:outerShdw blurRad="38100" dist="38100" dir="2700000" algn="tl">
                    <a:srgbClr val="000000">
                      <a:alpha val="43137"/>
                    </a:srgbClr>
                  </a:outerShdw>
                  <a:reflection blurRad="12700" stA="28000" endPos="45000" dist="1000" dir="5400000" sy="-100000" algn="bl" rotWithShape="0"/>
                </a:effectLst>
              </a:rPr>
              <a:t>理由二</a:t>
            </a:r>
            <a:r>
              <a:rPr lang="en-US" sz="3600" b="1" cap="all" dirty="0" smtClean="0">
                <a:ln w="9000" cmpd="sng">
                  <a:solidFill>
                    <a:schemeClr val="accent4">
                      <a:shade val="50000"/>
                      <a:satMod val="120000"/>
                    </a:schemeClr>
                  </a:solidFill>
                  <a:prstDash val="solid"/>
                </a:ln>
                <a:solidFill>
                  <a:srgbClr val="002060"/>
                </a:solidFill>
                <a:effectLst>
                  <a:outerShdw blurRad="38100" dist="38100" dir="2700000" algn="tl">
                    <a:srgbClr val="000000">
                      <a:alpha val="43137"/>
                    </a:srgbClr>
                  </a:outerShdw>
                  <a:reflection blurRad="12700" stA="28000" endPos="45000" dist="1000" dir="5400000" sy="-100000" algn="bl" rotWithShape="0"/>
                </a:effectLst>
              </a:rPr>
              <a:t> (Reason #2) </a:t>
            </a:r>
            <a:br>
              <a:rPr lang="en-US" sz="3600" b="1" cap="all" dirty="0" smtClean="0">
                <a:ln w="9000" cmpd="sng">
                  <a:solidFill>
                    <a:schemeClr val="accent4">
                      <a:shade val="50000"/>
                      <a:satMod val="120000"/>
                    </a:schemeClr>
                  </a:solidFill>
                  <a:prstDash val="solid"/>
                </a:ln>
                <a:solidFill>
                  <a:srgbClr val="002060"/>
                </a:solidFill>
                <a:effectLst>
                  <a:outerShdw blurRad="38100" dist="38100" dir="2700000" algn="tl">
                    <a:srgbClr val="000000">
                      <a:alpha val="43137"/>
                    </a:srgbClr>
                  </a:outerShdw>
                  <a:reflection blurRad="12700" stA="28000" endPos="45000" dist="1000" dir="5400000" sy="-100000" algn="bl" rotWithShape="0"/>
                </a:effectLst>
              </a:rPr>
            </a:br>
            <a:r>
              <a:rPr lang="en-US" sz="4000" b="1" cap="all" dirty="0" smtClean="0">
                <a:ln w="9000" cmpd="sng">
                  <a:solidFill>
                    <a:schemeClr val="accent4">
                      <a:shade val="50000"/>
                      <a:satMod val="120000"/>
                    </a:schemeClr>
                  </a:solidFill>
                  <a:prstDash val="solid"/>
                </a:ln>
                <a:solidFill>
                  <a:srgbClr val="002060"/>
                </a:solidFill>
                <a:effectLst>
                  <a:outerShdw blurRad="38100" dist="38100" dir="2700000" algn="tl">
                    <a:srgbClr val="000000">
                      <a:alpha val="43137"/>
                    </a:srgbClr>
                  </a:outerShdw>
                  <a:reflection blurRad="12700" stA="28000" endPos="45000" dist="1000" dir="5400000" sy="-100000" algn="bl" rotWithShape="0"/>
                </a:effectLst>
              </a:rPr>
              <a:t/>
            </a:r>
            <a:br>
              <a:rPr lang="en-US" sz="4000" b="1" cap="all" dirty="0" smtClean="0">
                <a:ln w="9000" cmpd="sng">
                  <a:solidFill>
                    <a:schemeClr val="accent4">
                      <a:shade val="50000"/>
                      <a:satMod val="120000"/>
                    </a:schemeClr>
                  </a:solidFill>
                  <a:prstDash val="solid"/>
                </a:ln>
                <a:solidFill>
                  <a:srgbClr val="002060"/>
                </a:solidFill>
                <a:effectLst>
                  <a:outerShdw blurRad="38100" dist="38100" dir="2700000" algn="tl">
                    <a:srgbClr val="000000">
                      <a:alpha val="43137"/>
                    </a:srgbClr>
                  </a:outerShdw>
                  <a:reflection blurRad="12700" stA="28000" endPos="45000" dist="1000" dir="5400000" sy="-100000" algn="bl" rotWithShape="0"/>
                </a:effectLst>
              </a:rPr>
            </a:br>
            <a:r>
              <a:rPr lang="en-US" sz="4000" b="1" cap="all" dirty="0" smtClean="0">
                <a:ln w="9000" cmpd="sng">
                  <a:solidFill>
                    <a:schemeClr val="accent4">
                      <a:shade val="50000"/>
                      <a:satMod val="120000"/>
                    </a:schemeClr>
                  </a:solidFill>
                  <a:prstDash val="solid"/>
                </a:ln>
                <a:solidFill>
                  <a:srgbClr val="002060"/>
                </a:solidFill>
                <a:effectLst>
                  <a:outerShdw blurRad="38100" dist="38100" dir="2700000" algn="tl">
                    <a:srgbClr val="000000">
                      <a:alpha val="43137"/>
                    </a:srgbClr>
                  </a:outerShdw>
                  <a:reflection blurRad="12700" stA="28000" endPos="45000" dist="1000" dir="5400000" sy="-100000" algn="bl" rotWithShape="0"/>
                </a:effectLst>
              </a:rPr>
              <a:t>          </a:t>
            </a:r>
            <a:r>
              <a:rPr lang="zh-CN" altLang="en-US" sz="10700" b="1" cap="all" dirty="0" smtClean="0">
                <a:ln w="9000" cmpd="sng">
                  <a:solidFill>
                    <a:schemeClr val="accent4">
                      <a:shade val="50000"/>
                      <a:satMod val="120000"/>
                    </a:schemeClr>
                  </a:solidFill>
                  <a:prstDash val="solid"/>
                </a:ln>
                <a:solidFill>
                  <a:srgbClr val="002060"/>
                </a:solidFill>
                <a:effectLst>
                  <a:outerShdw blurRad="38100" dist="38100" dir="2700000" algn="tl">
                    <a:srgbClr val="000000">
                      <a:alpha val="43137"/>
                    </a:srgbClr>
                  </a:outerShdw>
                  <a:reflection blurRad="12700" stA="28000" endPos="45000" dist="1000" dir="5400000" sy="-100000" algn="bl" rotWithShape="0"/>
                </a:effectLst>
              </a:rPr>
              <a:t>这样你不会跟着骗子走！</a:t>
            </a:r>
            <a:r>
              <a:rPr lang="en-US" sz="4000" b="1" cap="all" dirty="0" smtClean="0">
                <a:ln w="9000" cmpd="sng">
                  <a:solidFill>
                    <a:schemeClr val="accent4">
                      <a:shade val="50000"/>
                      <a:satMod val="120000"/>
                    </a:schemeClr>
                  </a:solidFill>
                  <a:prstDash val="solid"/>
                </a:ln>
                <a:solidFill>
                  <a:srgbClr val="002060"/>
                </a:solidFill>
                <a:effectLst>
                  <a:outerShdw blurRad="38100" dist="38100" dir="2700000" algn="tl">
                    <a:srgbClr val="000000">
                      <a:alpha val="43137"/>
                    </a:srgbClr>
                  </a:outerShdw>
                  <a:reflection blurRad="12700" stA="28000" endPos="45000" dist="1000" dir="5400000" sy="-100000" algn="bl" rotWithShape="0"/>
                </a:effectLst>
              </a:rPr>
              <a:t/>
            </a:r>
            <a:br>
              <a:rPr lang="en-US" sz="4000" b="1" cap="all" dirty="0" smtClean="0">
                <a:ln w="9000" cmpd="sng">
                  <a:solidFill>
                    <a:schemeClr val="accent4">
                      <a:shade val="50000"/>
                      <a:satMod val="120000"/>
                    </a:schemeClr>
                  </a:solidFill>
                  <a:prstDash val="solid"/>
                </a:ln>
                <a:solidFill>
                  <a:srgbClr val="002060"/>
                </a:solidFill>
                <a:effectLst>
                  <a:outerShdw blurRad="38100" dist="38100" dir="2700000" algn="tl">
                    <a:srgbClr val="000000">
                      <a:alpha val="43137"/>
                    </a:srgbClr>
                  </a:outerShdw>
                  <a:reflection blurRad="12700" stA="28000" endPos="45000" dist="1000" dir="5400000" sy="-100000" algn="bl" rotWithShape="0"/>
                </a:effectLst>
              </a:rPr>
            </a:br>
            <a:r>
              <a:rPr lang="en-US" sz="4000" b="1" cap="all" dirty="0" smtClean="0">
                <a:ln w="9000" cmpd="sng">
                  <a:solidFill>
                    <a:schemeClr val="accent4">
                      <a:shade val="50000"/>
                      <a:satMod val="120000"/>
                    </a:schemeClr>
                  </a:solidFill>
                  <a:prstDash val="solid"/>
                </a:ln>
                <a:solidFill>
                  <a:srgbClr val="002060"/>
                </a:solidFill>
                <a:effectLst>
                  <a:outerShdw blurRad="38100" dist="38100" dir="2700000" algn="tl">
                    <a:srgbClr val="000000">
                      <a:alpha val="43137"/>
                    </a:srgbClr>
                  </a:outerShdw>
                  <a:reflection blurRad="12700" stA="28000" endPos="45000" dist="1000" dir="5400000" sy="-100000" algn="bl" rotWithShape="0"/>
                </a:effectLst>
              </a:rPr>
              <a:t/>
            </a:r>
            <a:br>
              <a:rPr lang="en-US" sz="4000" b="1" cap="all" dirty="0" smtClean="0">
                <a:ln w="9000" cmpd="sng">
                  <a:solidFill>
                    <a:schemeClr val="accent4">
                      <a:shade val="50000"/>
                      <a:satMod val="120000"/>
                    </a:schemeClr>
                  </a:solidFill>
                  <a:prstDash val="solid"/>
                </a:ln>
                <a:solidFill>
                  <a:srgbClr val="002060"/>
                </a:solidFill>
                <a:effectLst>
                  <a:outerShdw blurRad="38100" dist="38100" dir="2700000" algn="tl">
                    <a:srgbClr val="000000">
                      <a:alpha val="43137"/>
                    </a:srgbClr>
                  </a:outerShdw>
                  <a:reflection blurRad="12700" stA="28000" endPos="45000" dist="1000" dir="5400000" sy="-100000" algn="bl" rotWithShape="0"/>
                </a:effectLst>
              </a:rPr>
            </a:br>
            <a:r>
              <a:rPr lang="en-US" sz="4000" b="1" cap="all" dirty="0" smtClean="0">
                <a:ln w="9000" cmpd="sng">
                  <a:solidFill>
                    <a:schemeClr val="accent4">
                      <a:shade val="50000"/>
                      <a:satMod val="120000"/>
                    </a:schemeClr>
                  </a:solidFill>
                  <a:prstDash val="solid"/>
                </a:ln>
                <a:solidFill>
                  <a:srgbClr val="002060"/>
                </a:solidFill>
                <a:effectLst>
                  <a:outerShdw blurRad="38100" dist="38100" dir="2700000" algn="tl">
                    <a:srgbClr val="000000">
                      <a:alpha val="43137"/>
                    </a:srgbClr>
                  </a:outerShdw>
                  <a:reflection blurRad="12700" stA="28000" endPos="45000" dist="1000" dir="5400000" sy="-100000" algn="bl" rotWithShape="0"/>
                </a:effectLst>
              </a:rPr>
              <a:t>So you won’t </a:t>
            </a:r>
            <a:br>
              <a:rPr lang="en-US" sz="4000" b="1" cap="all" dirty="0" smtClean="0">
                <a:ln w="9000" cmpd="sng">
                  <a:solidFill>
                    <a:schemeClr val="accent4">
                      <a:shade val="50000"/>
                      <a:satMod val="120000"/>
                    </a:schemeClr>
                  </a:solidFill>
                  <a:prstDash val="solid"/>
                </a:ln>
                <a:solidFill>
                  <a:srgbClr val="002060"/>
                </a:solidFill>
                <a:effectLst>
                  <a:outerShdw blurRad="38100" dist="38100" dir="2700000" algn="tl">
                    <a:srgbClr val="000000">
                      <a:alpha val="43137"/>
                    </a:srgbClr>
                  </a:outerShdw>
                  <a:reflection blurRad="12700" stA="28000" endPos="45000" dist="1000" dir="5400000" sy="-100000" algn="bl" rotWithShape="0"/>
                </a:effectLst>
              </a:rPr>
            </a:br>
            <a:r>
              <a:rPr lang="en-US" sz="4000" b="1" cap="all" dirty="0" smtClean="0">
                <a:ln w="9000" cmpd="sng">
                  <a:solidFill>
                    <a:schemeClr val="accent4">
                      <a:shade val="50000"/>
                      <a:satMod val="120000"/>
                    </a:schemeClr>
                  </a:solidFill>
                  <a:prstDash val="solid"/>
                </a:ln>
                <a:solidFill>
                  <a:srgbClr val="002060"/>
                </a:solidFill>
                <a:effectLst>
                  <a:outerShdw blurRad="38100" dist="38100" dir="2700000" algn="tl">
                    <a:srgbClr val="000000">
                      <a:alpha val="43137"/>
                    </a:srgbClr>
                  </a:outerShdw>
                  <a:reflection blurRad="12700" stA="28000" endPos="45000" dist="1000" dir="5400000" sy="-100000" algn="bl" rotWithShape="0"/>
                </a:effectLst>
              </a:rPr>
              <a:t>follow deceivers</a:t>
            </a:r>
            <a:r>
              <a:rPr lang="en-US" sz="6700" b="1" cap="all" dirty="0" smtClean="0">
                <a:ln w="9000" cmpd="sng">
                  <a:solidFill>
                    <a:schemeClr val="accent4">
                      <a:shade val="50000"/>
                      <a:satMod val="120000"/>
                    </a:schemeClr>
                  </a:solidFill>
                  <a:prstDash val="solid"/>
                </a:ln>
                <a:solidFill>
                  <a:srgbClr val="002060"/>
                </a:solidFill>
                <a:effectLst>
                  <a:outerShdw blurRad="38100" dist="38100" dir="2700000" algn="tl">
                    <a:srgbClr val="000000">
                      <a:alpha val="43137"/>
                    </a:srgbClr>
                  </a:outerShdw>
                  <a:reflection blurRad="12700" stA="28000" endPos="45000" dist="1000" dir="5400000" sy="-100000" algn="bl" rotWithShape="0"/>
                </a:effectLst>
                <a:latin typeface="Broadway" pitchFamily="82" charset="0"/>
              </a:rPr>
              <a:t>!</a:t>
            </a:r>
            <a:endParaRPr lang="en-US" sz="6700" b="1" cap="all" dirty="0">
              <a:ln w="9000" cmpd="sng">
                <a:solidFill>
                  <a:schemeClr val="accent4">
                    <a:shade val="50000"/>
                    <a:satMod val="120000"/>
                  </a:schemeClr>
                </a:solidFill>
                <a:prstDash val="solid"/>
              </a:ln>
              <a:solidFill>
                <a:srgbClr val="002060"/>
              </a:solidFill>
              <a:effectLst>
                <a:outerShdw blurRad="38100" dist="38100" dir="2700000" algn="tl">
                  <a:srgbClr val="000000">
                    <a:alpha val="43137"/>
                  </a:srgbClr>
                </a:outerShdw>
                <a:reflection blurRad="12700" stA="28000" endPos="45000" dist="1000" dir="5400000" sy="-100000" algn="bl" rotWithShape="0"/>
              </a:effectLst>
              <a:latin typeface="Broadway" pitchFamily="82"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9458"/>
                                        </p:tgtEl>
                                        <p:attrNameLst>
                                          <p:attrName>style.visibility</p:attrName>
                                        </p:attrNameLst>
                                      </p:cBhvr>
                                      <p:to>
                                        <p:strVal val="visible"/>
                                      </p:to>
                                    </p:set>
                                    <p:anim calcmode="lin" valueType="num">
                                      <p:cBhvr>
                                        <p:cTn id="7" dur="500" fill="hold"/>
                                        <p:tgtEl>
                                          <p:spTgt spid="19458"/>
                                        </p:tgtEl>
                                        <p:attrNameLst>
                                          <p:attrName>ppt_w</p:attrName>
                                        </p:attrNameLst>
                                      </p:cBhvr>
                                      <p:tavLst>
                                        <p:tav tm="0">
                                          <p:val>
                                            <p:fltVal val="0"/>
                                          </p:val>
                                        </p:tav>
                                        <p:tav tm="100000">
                                          <p:val>
                                            <p:strVal val="#ppt_w"/>
                                          </p:val>
                                        </p:tav>
                                      </p:tavLst>
                                    </p:anim>
                                    <p:anim calcmode="lin" valueType="num">
                                      <p:cBhvr>
                                        <p:cTn id="8" dur="500" fill="hold"/>
                                        <p:tgtEl>
                                          <p:spTgt spid="19458"/>
                                        </p:tgtEl>
                                        <p:attrNameLst>
                                          <p:attrName>ppt_h</p:attrName>
                                        </p:attrNameLst>
                                      </p:cBhvr>
                                      <p:tavLst>
                                        <p:tav tm="0">
                                          <p:val>
                                            <p:fltVal val="0"/>
                                          </p:val>
                                        </p:tav>
                                        <p:tav tm="100000">
                                          <p:val>
                                            <p:strVal val="#ppt_h"/>
                                          </p:val>
                                        </p:tav>
                                      </p:tavLst>
                                    </p:anim>
                                    <p:animEffect transition="in" filter="fade">
                                      <p:cBhvr>
                                        <p:cTn id="9" dur="500"/>
                                        <p:tgtEl>
                                          <p:spTgt spid="194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cstate="print">
            <a:lum/>
          </a:blip>
          <a:srcRect/>
          <a:stretch>
            <a:fillRect t="-45000" b="-45000"/>
          </a:stretch>
        </a:blipFill>
        <a:effectLst/>
      </p:bgPr>
    </p:bg>
    <p:spTree>
      <p:nvGrpSpPr>
        <p:cNvPr id="1" name=""/>
        <p:cNvGrpSpPr/>
        <p:nvPr/>
      </p:nvGrpSpPr>
      <p:grpSpPr>
        <a:xfrm>
          <a:off x="0" y="0"/>
          <a:ext cx="0" cy="0"/>
          <a:chOff x="0" y="0"/>
          <a:chExt cx="0" cy="0"/>
        </a:xfrm>
      </p:grpSpPr>
      <p:sp>
        <p:nvSpPr>
          <p:cNvPr id="28675" name="Text Box 3"/>
          <p:cNvSpPr txBox="1">
            <a:spLocks noChangeArrowheads="1"/>
          </p:cNvSpPr>
          <p:nvPr/>
        </p:nvSpPr>
        <p:spPr bwMode="auto">
          <a:xfrm>
            <a:off x="0" y="5842337"/>
            <a:ext cx="9144000" cy="1015663"/>
          </a:xfrm>
          <a:prstGeom prst="rect">
            <a:avLst/>
          </a:prstGeom>
          <a:ln>
            <a:headEnd/>
            <a:tailEnd/>
          </a:ln>
        </p:spPr>
        <p:style>
          <a:lnRef idx="0">
            <a:schemeClr val="dk1"/>
          </a:lnRef>
          <a:fillRef idx="3">
            <a:schemeClr val="dk1"/>
          </a:fillRef>
          <a:effectRef idx="3">
            <a:schemeClr val="dk1"/>
          </a:effectRef>
          <a:fontRef idx="minor">
            <a:schemeClr val="lt1"/>
          </a:fontRef>
        </p:style>
        <p:txBody>
          <a:bodyPr wrap="square">
            <a:spAutoFit/>
          </a:bodyPr>
          <a:lstStyle/>
          <a:p>
            <a:pPr algn="ctr">
              <a:spcBef>
                <a:spcPct val="50000"/>
              </a:spcBef>
            </a:pPr>
            <a:r>
              <a:rPr lang="en-US" sz="2000" b="1" i="1" dirty="0">
                <a:solidFill>
                  <a:srgbClr val="FCB2EE"/>
                </a:solidFill>
              </a:rPr>
              <a:t>“Not giving heed to Jewish fables, and commandments of men, that turn from the truth. .... </a:t>
            </a:r>
            <a:r>
              <a:rPr lang="en-US" sz="2000" b="1" i="1" dirty="0" smtClean="0">
                <a:solidFill>
                  <a:srgbClr val="FCB2EE"/>
                </a:solidFill>
              </a:rPr>
              <a:t> They </a:t>
            </a:r>
            <a:r>
              <a:rPr lang="en-US" sz="2000" b="1" i="1" dirty="0">
                <a:solidFill>
                  <a:srgbClr val="FCB2EE"/>
                </a:solidFill>
              </a:rPr>
              <a:t>profess that they know God; but in works they deny him, being abominable, and disobedient, and unto every good work reprobate</a:t>
            </a:r>
            <a:r>
              <a:rPr lang="en-US" sz="2000" b="1" i="1" dirty="0" smtClean="0">
                <a:solidFill>
                  <a:srgbClr val="FCB2EE"/>
                </a:solidFill>
              </a:rPr>
              <a:t>.”</a:t>
            </a:r>
            <a:r>
              <a:rPr lang="en-US" sz="2000" dirty="0" smtClean="0">
                <a:solidFill>
                  <a:srgbClr val="FCB2EE"/>
                </a:solidFill>
              </a:rPr>
              <a:t> (</a:t>
            </a:r>
            <a:r>
              <a:rPr lang="en-US" sz="2000" dirty="0">
                <a:solidFill>
                  <a:srgbClr val="FCB2EE"/>
                </a:solidFill>
              </a:rPr>
              <a:t>Titus 1:14 </a:t>
            </a:r>
            <a:r>
              <a:rPr lang="en-US" sz="2000" dirty="0" smtClean="0">
                <a:solidFill>
                  <a:srgbClr val="FCB2EE"/>
                </a:solidFill>
              </a:rPr>
              <a:t>,16</a:t>
            </a:r>
            <a:r>
              <a:rPr lang="en-US" sz="2000" dirty="0">
                <a:solidFill>
                  <a:srgbClr val="FCB2EE"/>
                </a:solidFill>
              </a:rPr>
              <a:t>)</a:t>
            </a:r>
          </a:p>
        </p:txBody>
      </p:sp>
      <p:sp>
        <p:nvSpPr>
          <p:cNvPr id="4" name="Title 3"/>
          <p:cNvSpPr>
            <a:spLocks noGrp="1"/>
          </p:cNvSpPr>
          <p:nvPr>
            <p:ph type="title"/>
          </p:nvPr>
        </p:nvSpPr>
        <p:spPr>
          <a:xfrm>
            <a:off x="0" y="0"/>
            <a:ext cx="9144000" cy="5867400"/>
          </a:xfrm>
        </p:spPr>
        <p:txBody>
          <a:bodyPr>
            <a:normAutofit/>
          </a:bodyPr>
          <a:lstStyle/>
          <a:p>
            <a:r>
              <a:rPr lang="en-US" altLang="zh-CN" sz="6000" b="1" cap="all" dirty="0" smtClean="0">
                <a:ln w="9000" cmpd="sng">
                  <a:solidFill>
                    <a:schemeClr val="accent4">
                      <a:shade val="50000"/>
                      <a:satMod val="120000"/>
                    </a:schemeClr>
                  </a:solidFill>
                  <a:prstDash val="solid"/>
                </a:ln>
                <a:solidFill>
                  <a:srgbClr val="002060"/>
                </a:solidFill>
                <a:effectLst>
                  <a:outerShdw blurRad="38100" dist="38100" dir="2700000" algn="tl">
                    <a:srgbClr val="000000">
                      <a:alpha val="43137"/>
                    </a:srgbClr>
                  </a:outerShdw>
                  <a:reflection blurRad="12700" stA="28000" endPos="45000" dist="1000" dir="5400000" sy="-100000" algn="bl" rotWithShape="0"/>
                </a:effectLst>
              </a:rPr>
              <a:t>“</a:t>
            </a:r>
            <a:r>
              <a:rPr lang="zh-CN" altLang="en-US" sz="6000" b="1" cap="all" dirty="0" smtClean="0">
                <a:ln w="9000" cmpd="sng">
                  <a:solidFill>
                    <a:schemeClr val="accent4">
                      <a:shade val="50000"/>
                      <a:satMod val="120000"/>
                    </a:schemeClr>
                  </a:solidFill>
                  <a:prstDash val="solid"/>
                </a:ln>
                <a:solidFill>
                  <a:srgbClr val="002060"/>
                </a:solidFill>
                <a:effectLst>
                  <a:outerShdw blurRad="38100" dist="38100" dir="2700000" algn="tl">
                    <a:srgbClr val="000000">
                      <a:alpha val="43137"/>
                    </a:srgbClr>
                  </a:outerShdw>
                  <a:reflection blurRad="12700" stA="28000" endPos="45000" dist="1000" dir="5400000" sy="-100000" algn="bl" rotWithShape="0"/>
                </a:effectLst>
              </a:rPr>
              <a:t>不听犹太人荒渺的言语和离弃真道之人的诫命</a:t>
            </a:r>
            <a:r>
              <a:rPr lang="en-US" altLang="zh-CN" sz="6000" b="1" cap="all" dirty="0" smtClean="0">
                <a:ln w="9000" cmpd="sng">
                  <a:solidFill>
                    <a:schemeClr val="accent4">
                      <a:shade val="50000"/>
                      <a:satMod val="120000"/>
                    </a:schemeClr>
                  </a:solidFill>
                  <a:prstDash val="solid"/>
                </a:ln>
                <a:solidFill>
                  <a:srgbClr val="002060"/>
                </a:solidFill>
                <a:effectLst>
                  <a:outerShdw blurRad="38100" dist="38100" dir="2700000" algn="tl">
                    <a:srgbClr val="000000">
                      <a:alpha val="43137"/>
                    </a:srgbClr>
                  </a:outerShdw>
                  <a:reflection blurRad="12700" stA="28000" endPos="45000" dist="1000" dir="5400000" sy="-100000" algn="bl" rotWithShape="0"/>
                </a:effectLst>
              </a:rPr>
              <a:t>. </a:t>
            </a:r>
            <a:r>
              <a:rPr lang="zh-CN" altLang="en-US" sz="6000" b="1" cap="all" dirty="0" smtClean="0">
                <a:ln w="9000" cmpd="sng">
                  <a:solidFill>
                    <a:schemeClr val="accent4">
                      <a:shade val="50000"/>
                      <a:satMod val="120000"/>
                    </a:schemeClr>
                  </a:solidFill>
                  <a:prstDash val="solid"/>
                </a:ln>
                <a:solidFill>
                  <a:srgbClr val="002060"/>
                </a:solidFill>
                <a:effectLst>
                  <a:outerShdw blurRad="38100" dist="38100" dir="2700000" algn="tl">
                    <a:srgbClr val="000000">
                      <a:alpha val="43137"/>
                    </a:srgbClr>
                  </a:outerShdw>
                  <a:reflection blurRad="12700" stA="28000" endPos="45000" dist="1000" dir="5400000" sy="-100000" algn="bl" rotWithShape="0"/>
                </a:effectLst>
              </a:rPr>
              <a:t>他们说是认识神</a:t>
            </a:r>
            <a:r>
              <a:rPr lang="en-US" altLang="zh-CN" sz="6000" b="1" cap="all" dirty="0" smtClean="0">
                <a:ln w="9000" cmpd="sng">
                  <a:solidFill>
                    <a:schemeClr val="accent4">
                      <a:shade val="50000"/>
                      <a:satMod val="120000"/>
                    </a:schemeClr>
                  </a:solidFill>
                  <a:prstDash val="solid"/>
                </a:ln>
                <a:solidFill>
                  <a:srgbClr val="002060"/>
                </a:solidFill>
                <a:effectLst>
                  <a:outerShdw blurRad="38100" dist="38100" dir="2700000" algn="tl">
                    <a:srgbClr val="000000">
                      <a:alpha val="43137"/>
                    </a:srgbClr>
                  </a:outerShdw>
                  <a:reflection blurRad="12700" stA="28000" endPos="45000" dist="1000" dir="5400000" sy="-100000" algn="bl" rotWithShape="0"/>
                </a:effectLst>
              </a:rPr>
              <a:t>,</a:t>
            </a:r>
            <a:r>
              <a:rPr lang="zh-CN" altLang="en-US" sz="6000" b="1" cap="all" dirty="0" smtClean="0">
                <a:ln w="9000" cmpd="sng">
                  <a:solidFill>
                    <a:schemeClr val="accent4">
                      <a:shade val="50000"/>
                      <a:satMod val="120000"/>
                    </a:schemeClr>
                  </a:solidFill>
                  <a:prstDash val="solid"/>
                </a:ln>
                <a:solidFill>
                  <a:srgbClr val="002060"/>
                </a:solidFill>
                <a:effectLst>
                  <a:outerShdw blurRad="38100" dist="38100" dir="2700000" algn="tl">
                    <a:srgbClr val="000000">
                      <a:alpha val="43137"/>
                    </a:srgbClr>
                  </a:outerShdw>
                  <a:reflection blurRad="12700" stA="28000" endPos="45000" dist="1000" dir="5400000" sy="-100000" algn="bl" rotWithShape="0"/>
                </a:effectLst>
              </a:rPr>
              <a:t>行事却和他相背</a:t>
            </a:r>
            <a:r>
              <a:rPr lang="en-US" altLang="zh-CN" sz="6000" b="1" cap="all" dirty="0" smtClean="0">
                <a:ln w="9000" cmpd="sng">
                  <a:solidFill>
                    <a:schemeClr val="accent4">
                      <a:shade val="50000"/>
                      <a:satMod val="120000"/>
                    </a:schemeClr>
                  </a:solidFill>
                  <a:prstDash val="solid"/>
                </a:ln>
                <a:solidFill>
                  <a:srgbClr val="002060"/>
                </a:solidFill>
                <a:effectLst>
                  <a:outerShdw blurRad="38100" dist="38100" dir="2700000" algn="tl">
                    <a:srgbClr val="000000">
                      <a:alpha val="43137"/>
                    </a:srgbClr>
                  </a:outerShdw>
                  <a:reflection blurRad="12700" stA="28000" endPos="45000" dist="1000" dir="5400000" sy="-100000" algn="bl" rotWithShape="0"/>
                </a:effectLst>
              </a:rPr>
              <a:t>;</a:t>
            </a:r>
            <a:r>
              <a:rPr lang="zh-CN" altLang="en-US" sz="6000" b="1" cap="all" dirty="0" smtClean="0">
                <a:ln w="9000" cmpd="sng">
                  <a:solidFill>
                    <a:schemeClr val="accent4">
                      <a:shade val="50000"/>
                      <a:satMod val="120000"/>
                    </a:schemeClr>
                  </a:solidFill>
                  <a:prstDash val="solid"/>
                </a:ln>
                <a:solidFill>
                  <a:srgbClr val="002060"/>
                </a:solidFill>
                <a:effectLst>
                  <a:outerShdw blurRad="38100" dist="38100" dir="2700000" algn="tl">
                    <a:srgbClr val="000000">
                      <a:alpha val="43137"/>
                    </a:srgbClr>
                  </a:outerShdw>
                  <a:reflection blurRad="12700" stA="28000" endPos="45000" dist="1000" dir="5400000" sy="-100000" algn="bl" rotWithShape="0"/>
                </a:effectLst>
              </a:rPr>
              <a:t>本是可憎恶的</a:t>
            </a:r>
            <a:r>
              <a:rPr lang="en-US" altLang="zh-CN" sz="6000" b="1" cap="all" dirty="0" smtClean="0">
                <a:ln w="9000" cmpd="sng">
                  <a:solidFill>
                    <a:schemeClr val="accent4">
                      <a:shade val="50000"/>
                      <a:satMod val="120000"/>
                    </a:schemeClr>
                  </a:solidFill>
                  <a:prstDash val="solid"/>
                </a:ln>
                <a:solidFill>
                  <a:srgbClr val="002060"/>
                </a:solidFill>
                <a:effectLst>
                  <a:outerShdw blurRad="38100" dist="38100" dir="2700000" algn="tl">
                    <a:srgbClr val="000000">
                      <a:alpha val="43137"/>
                    </a:srgbClr>
                  </a:outerShdw>
                  <a:reflection blurRad="12700" stA="28000" endPos="45000" dist="1000" dir="5400000" sy="-100000" algn="bl" rotWithShape="0"/>
                </a:effectLst>
              </a:rPr>
              <a:t>,</a:t>
            </a:r>
            <a:r>
              <a:rPr lang="zh-CN" altLang="en-US" sz="6000" b="1" cap="all" dirty="0" smtClean="0">
                <a:ln w="9000" cmpd="sng">
                  <a:solidFill>
                    <a:schemeClr val="accent4">
                      <a:shade val="50000"/>
                      <a:satMod val="120000"/>
                    </a:schemeClr>
                  </a:solidFill>
                  <a:prstDash val="solid"/>
                </a:ln>
                <a:solidFill>
                  <a:srgbClr val="002060"/>
                </a:solidFill>
                <a:effectLst>
                  <a:outerShdw blurRad="38100" dist="38100" dir="2700000" algn="tl">
                    <a:srgbClr val="000000">
                      <a:alpha val="43137"/>
                    </a:srgbClr>
                  </a:outerShdw>
                  <a:reflection blurRad="12700" stA="28000" endPos="45000" dist="1000" dir="5400000" sy="-100000" algn="bl" rotWithShape="0"/>
                </a:effectLst>
              </a:rPr>
              <a:t>是悖逆的</a:t>
            </a:r>
            <a:r>
              <a:rPr lang="en-US" altLang="zh-CN" sz="6000" b="1" cap="all" dirty="0" smtClean="0">
                <a:ln w="9000" cmpd="sng">
                  <a:solidFill>
                    <a:schemeClr val="accent4">
                      <a:shade val="50000"/>
                      <a:satMod val="120000"/>
                    </a:schemeClr>
                  </a:solidFill>
                  <a:prstDash val="solid"/>
                </a:ln>
                <a:solidFill>
                  <a:srgbClr val="002060"/>
                </a:solidFill>
                <a:effectLst>
                  <a:outerShdw blurRad="38100" dist="38100" dir="2700000" algn="tl">
                    <a:srgbClr val="000000">
                      <a:alpha val="43137"/>
                    </a:srgbClr>
                  </a:outerShdw>
                  <a:reflection blurRad="12700" stA="28000" endPos="45000" dist="1000" dir="5400000" sy="-100000" algn="bl" rotWithShape="0"/>
                </a:effectLst>
              </a:rPr>
              <a:t>,</a:t>
            </a:r>
            <a:r>
              <a:rPr lang="zh-CN" altLang="en-US" sz="6000" b="1" cap="all" dirty="0" smtClean="0">
                <a:ln w="9000" cmpd="sng">
                  <a:solidFill>
                    <a:schemeClr val="accent4">
                      <a:shade val="50000"/>
                      <a:satMod val="120000"/>
                    </a:schemeClr>
                  </a:solidFill>
                  <a:prstDash val="solid"/>
                </a:ln>
                <a:solidFill>
                  <a:srgbClr val="002060"/>
                </a:solidFill>
                <a:effectLst>
                  <a:outerShdw blurRad="38100" dist="38100" dir="2700000" algn="tl">
                    <a:srgbClr val="000000">
                      <a:alpha val="43137"/>
                    </a:srgbClr>
                  </a:outerShdw>
                  <a:reflection blurRad="12700" stA="28000" endPos="45000" dist="1000" dir="5400000" sy="-100000" algn="bl" rotWithShape="0"/>
                </a:effectLst>
              </a:rPr>
              <a:t>在各样善事上是可废弃的</a:t>
            </a:r>
            <a:r>
              <a:rPr lang="en-US" altLang="zh-CN" sz="6000" b="1" cap="all" dirty="0" smtClean="0">
                <a:ln w="9000" cmpd="sng">
                  <a:solidFill>
                    <a:schemeClr val="accent4">
                      <a:shade val="50000"/>
                      <a:satMod val="120000"/>
                    </a:schemeClr>
                  </a:solidFill>
                  <a:prstDash val="solid"/>
                </a:ln>
                <a:solidFill>
                  <a:srgbClr val="002060"/>
                </a:solidFill>
                <a:effectLst>
                  <a:outerShdw blurRad="38100" dist="38100" dir="2700000" algn="tl">
                    <a:srgbClr val="000000">
                      <a:alpha val="43137"/>
                    </a:srgbClr>
                  </a:outerShdw>
                  <a:reflection blurRad="12700" stA="28000" endPos="45000" dist="1000" dir="5400000" sy="-100000" algn="bl" rotWithShape="0"/>
                </a:effectLst>
              </a:rPr>
              <a:t>.”</a:t>
            </a:r>
            <a:r>
              <a:rPr lang="zh-CN" altLang="en-US" sz="6000" b="1" cap="all" dirty="0" smtClean="0">
                <a:ln w="9000" cmpd="sng">
                  <a:solidFill>
                    <a:schemeClr val="accent4">
                      <a:shade val="50000"/>
                      <a:satMod val="120000"/>
                    </a:schemeClr>
                  </a:solidFill>
                  <a:prstDash val="solid"/>
                </a:ln>
                <a:solidFill>
                  <a:srgbClr val="002060"/>
                </a:solidFill>
                <a:effectLst>
                  <a:outerShdw blurRad="38100" dist="38100" dir="2700000" algn="tl">
                    <a:srgbClr val="000000">
                      <a:alpha val="43137"/>
                    </a:srgbClr>
                  </a:outerShdw>
                  <a:reflection blurRad="12700" stA="28000" endPos="45000" dist="1000" dir="5400000" sy="-100000" algn="bl" rotWithShape="0"/>
                </a:effectLst>
              </a:rPr>
              <a:t>           </a:t>
            </a:r>
            <a:r>
              <a:rPr lang="zh-CN" altLang="en-US" sz="4000" b="1" cap="all" dirty="0" smtClean="0">
                <a:ln w="9000" cmpd="sng">
                  <a:solidFill>
                    <a:schemeClr val="accent4">
                      <a:shade val="50000"/>
                      <a:satMod val="120000"/>
                    </a:schemeClr>
                  </a:solidFill>
                  <a:prstDash val="solid"/>
                </a:ln>
                <a:solidFill>
                  <a:srgbClr val="002060"/>
                </a:solidFill>
                <a:effectLst>
                  <a:outerShdw blurRad="38100" dist="38100" dir="2700000" algn="tl">
                    <a:srgbClr val="000000">
                      <a:alpha val="43137"/>
                    </a:srgbClr>
                  </a:outerShdw>
                  <a:reflection blurRad="12700" stA="28000" endPos="45000" dist="1000" dir="5400000" sy="-100000" algn="bl" rotWithShape="0"/>
                </a:effectLst>
              </a:rPr>
              <a:t>（提多</a:t>
            </a:r>
            <a:r>
              <a:rPr lang="en-US" altLang="zh-CN" sz="4000" b="1" cap="all" dirty="0" smtClean="0">
                <a:ln w="9000" cmpd="sng">
                  <a:solidFill>
                    <a:schemeClr val="accent4">
                      <a:shade val="50000"/>
                      <a:satMod val="120000"/>
                    </a:schemeClr>
                  </a:solidFill>
                  <a:prstDash val="solid"/>
                </a:ln>
                <a:solidFill>
                  <a:srgbClr val="002060"/>
                </a:solidFill>
                <a:effectLst>
                  <a:outerShdw blurRad="38100" dist="38100" dir="2700000" algn="tl">
                    <a:srgbClr val="000000">
                      <a:alpha val="43137"/>
                    </a:srgbClr>
                  </a:outerShdw>
                  <a:reflection blurRad="12700" stA="28000" endPos="45000" dist="1000" dir="5400000" sy="-100000" algn="bl" rotWithShape="0"/>
                </a:effectLst>
              </a:rPr>
              <a:t>1:14,16</a:t>
            </a:r>
            <a:r>
              <a:rPr lang="zh-CN" altLang="en-US" sz="4000" b="1" cap="all" dirty="0" smtClean="0">
                <a:ln w="9000" cmpd="sng">
                  <a:solidFill>
                    <a:schemeClr val="accent4">
                      <a:shade val="50000"/>
                      <a:satMod val="120000"/>
                    </a:schemeClr>
                  </a:solidFill>
                  <a:prstDash val="solid"/>
                </a:ln>
                <a:solidFill>
                  <a:srgbClr val="002060"/>
                </a:solidFill>
                <a:effectLst>
                  <a:outerShdw blurRad="38100" dist="38100" dir="2700000" algn="tl">
                    <a:srgbClr val="000000">
                      <a:alpha val="43137"/>
                    </a:srgbClr>
                  </a:outerShdw>
                  <a:reflection blurRad="12700" stA="28000" endPos="45000" dist="1000" dir="5400000" sy="-100000" algn="bl" rotWithShape="0"/>
                </a:effectLst>
              </a:rPr>
              <a:t>）</a:t>
            </a:r>
            <a:endParaRPr lang="en-US" sz="4000" b="1" cap="all" dirty="0">
              <a:ln w="9000" cmpd="sng">
                <a:solidFill>
                  <a:schemeClr val="accent4">
                    <a:shade val="50000"/>
                    <a:satMod val="120000"/>
                  </a:schemeClr>
                </a:solidFill>
                <a:prstDash val="solid"/>
              </a:ln>
              <a:solidFill>
                <a:srgbClr val="002060"/>
              </a:solidFill>
              <a:effectLst>
                <a:outerShdw blurRad="38100" dist="38100" dir="2700000" algn="tl">
                  <a:srgbClr val="000000">
                    <a:alpha val="43137"/>
                  </a:srgbClr>
                </a:outerShdw>
                <a:reflection blurRad="12700" stA="28000" endPos="45000" dist="1000" dir="5400000" sy="-100000" algn="bl" rotWithShape="0"/>
              </a:effectLst>
            </a:endParaRP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cstate="print">
            <a:lum/>
          </a:blip>
          <a:srcRect/>
          <a:stretch>
            <a:fillRect t="-45000" b="-45000"/>
          </a:stretch>
        </a:blip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0"/>
            <a:ext cx="8229600" cy="6477000"/>
          </a:xfrm>
          <a:effectLst>
            <a:outerShdw dist="35921" dir="2700000" algn="ctr" rotWithShape="0">
              <a:schemeClr val="tx1"/>
            </a:outerShdw>
          </a:effectLst>
        </p:spPr>
        <p:txBody>
          <a:bodyPr/>
          <a:lstStyle/>
          <a:p>
            <a:r>
              <a:rPr lang="zh-CN" altLang="en-US" sz="3200" b="1" cap="all" dirty="0" smtClean="0">
                <a:ln w="9000" cmpd="sng">
                  <a:solidFill>
                    <a:schemeClr val="accent4">
                      <a:shade val="50000"/>
                      <a:satMod val="120000"/>
                    </a:schemeClr>
                  </a:solidFill>
                  <a:prstDash val="solid"/>
                </a:ln>
                <a:solidFill>
                  <a:srgbClr val="002060"/>
                </a:solidFill>
                <a:effectLst>
                  <a:outerShdw blurRad="38100" dist="38100" dir="2700000" algn="tl">
                    <a:srgbClr val="000000">
                      <a:alpha val="43137"/>
                    </a:srgbClr>
                  </a:outerShdw>
                  <a:reflection blurRad="12700" stA="28000" endPos="45000" dist="1000" dir="5400000" sy="-100000" algn="bl" rotWithShape="0"/>
                </a:effectLst>
              </a:rPr>
              <a:t>理由三</a:t>
            </a:r>
            <a:r>
              <a:rPr lang="en-US" sz="3200" b="1" cap="all" dirty="0" smtClean="0">
                <a:ln w="9000" cmpd="sng">
                  <a:solidFill>
                    <a:schemeClr val="accent4">
                      <a:shade val="50000"/>
                      <a:satMod val="120000"/>
                    </a:schemeClr>
                  </a:solidFill>
                  <a:prstDash val="solid"/>
                </a:ln>
                <a:solidFill>
                  <a:srgbClr val="002060"/>
                </a:solidFill>
                <a:effectLst>
                  <a:outerShdw blurRad="38100" dist="38100" dir="2700000" algn="tl">
                    <a:srgbClr val="000000">
                      <a:alpha val="43137"/>
                    </a:srgbClr>
                  </a:outerShdw>
                  <a:reflection blurRad="12700" stA="28000" endPos="45000" dist="1000" dir="5400000" sy="-100000" algn="bl" rotWithShape="0"/>
                </a:effectLst>
              </a:rPr>
              <a:t> (Reason </a:t>
            </a:r>
            <a:r>
              <a:rPr lang="en-US" sz="3200" b="1" cap="all" dirty="0">
                <a:ln w="9000" cmpd="sng">
                  <a:solidFill>
                    <a:schemeClr val="accent4">
                      <a:shade val="50000"/>
                      <a:satMod val="120000"/>
                    </a:schemeClr>
                  </a:solidFill>
                  <a:prstDash val="solid"/>
                </a:ln>
                <a:solidFill>
                  <a:srgbClr val="002060"/>
                </a:solidFill>
                <a:effectLst>
                  <a:outerShdw blurRad="38100" dist="38100" dir="2700000" algn="tl">
                    <a:srgbClr val="000000">
                      <a:alpha val="43137"/>
                    </a:srgbClr>
                  </a:outerShdw>
                  <a:reflection blurRad="12700" stA="28000" endPos="45000" dist="1000" dir="5400000" sy="-100000" algn="bl" rotWithShape="0"/>
                </a:effectLst>
              </a:rPr>
              <a:t>#</a:t>
            </a:r>
            <a:r>
              <a:rPr lang="en-US" sz="3200" b="1" cap="all" dirty="0" smtClean="0">
                <a:ln w="9000" cmpd="sng">
                  <a:solidFill>
                    <a:schemeClr val="accent4">
                      <a:shade val="50000"/>
                      <a:satMod val="120000"/>
                    </a:schemeClr>
                  </a:solidFill>
                  <a:prstDash val="solid"/>
                </a:ln>
                <a:solidFill>
                  <a:srgbClr val="002060"/>
                </a:solidFill>
                <a:effectLst>
                  <a:outerShdw blurRad="38100" dist="38100" dir="2700000" algn="tl">
                    <a:srgbClr val="000000">
                      <a:alpha val="43137"/>
                    </a:srgbClr>
                  </a:outerShdw>
                  <a:reflection blurRad="12700" stA="28000" endPos="45000" dist="1000" dir="5400000" sy="-100000" algn="bl" rotWithShape="0"/>
                </a:effectLst>
              </a:rPr>
              <a:t>3)</a:t>
            </a:r>
            <a:r>
              <a:rPr lang="en-US" b="1" cap="all" dirty="0" smtClean="0">
                <a:ln w="9000" cmpd="sng">
                  <a:solidFill>
                    <a:schemeClr val="accent4">
                      <a:shade val="50000"/>
                      <a:satMod val="120000"/>
                    </a:schemeClr>
                  </a:solidFill>
                  <a:prstDash val="solid"/>
                </a:ln>
                <a:solidFill>
                  <a:srgbClr val="002060"/>
                </a:solidFill>
                <a:effectLst>
                  <a:outerShdw blurRad="38100" dist="38100" dir="2700000" algn="tl">
                    <a:srgbClr val="000000">
                      <a:alpha val="43137"/>
                    </a:srgbClr>
                  </a:outerShdw>
                  <a:reflection blurRad="12700" stA="28000" endPos="45000" dist="1000" dir="5400000" sy="-100000" algn="bl" rotWithShape="0"/>
                </a:effectLst>
              </a:rPr>
              <a:t> </a:t>
            </a:r>
            <a:br>
              <a:rPr lang="en-US" b="1" cap="all" dirty="0" smtClean="0">
                <a:ln w="9000" cmpd="sng">
                  <a:solidFill>
                    <a:schemeClr val="accent4">
                      <a:shade val="50000"/>
                      <a:satMod val="120000"/>
                    </a:schemeClr>
                  </a:solidFill>
                  <a:prstDash val="solid"/>
                </a:ln>
                <a:solidFill>
                  <a:srgbClr val="002060"/>
                </a:solidFill>
                <a:effectLst>
                  <a:outerShdw blurRad="38100" dist="38100" dir="2700000" algn="tl">
                    <a:srgbClr val="000000">
                      <a:alpha val="43137"/>
                    </a:srgbClr>
                  </a:outerShdw>
                  <a:reflection blurRad="12700" stA="28000" endPos="45000" dist="1000" dir="5400000" sy="-100000" algn="bl" rotWithShape="0"/>
                </a:effectLst>
              </a:rPr>
            </a:br>
            <a:r>
              <a:rPr lang="en-US" b="1" cap="all" dirty="0" smtClean="0">
                <a:ln w="9000" cmpd="sng">
                  <a:solidFill>
                    <a:schemeClr val="accent4">
                      <a:shade val="50000"/>
                      <a:satMod val="120000"/>
                    </a:schemeClr>
                  </a:solidFill>
                  <a:prstDash val="solid"/>
                </a:ln>
                <a:solidFill>
                  <a:srgbClr val="002060"/>
                </a:solidFill>
                <a:effectLst>
                  <a:outerShdw blurRad="38100" dist="38100" dir="2700000" algn="tl">
                    <a:srgbClr val="000000">
                      <a:alpha val="43137"/>
                    </a:srgbClr>
                  </a:outerShdw>
                  <a:reflection blurRad="12700" stA="28000" endPos="45000" dist="1000" dir="5400000" sy="-100000" algn="bl" rotWithShape="0"/>
                </a:effectLst>
              </a:rPr>
              <a:t/>
            </a:r>
            <a:br>
              <a:rPr lang="en-US" b="1" cap="all" dirty="0" smtClean="0">
                <a:ln w="9000" cmpd="sng">
                  <a:solidFill>
                    <a:schemeClr val="accent4">
                      <a:shade val="50000"/>
                      <a:satMod val="120000"/>
                    </a:schemeClr>
                  </a:solidFill>
                  <a:prstDash val="solid"/>
                </a:ln>
                <a:solidFill>
                  <a:srgbClr val="002060"/>
                </a:solidFill>
                <a:effectLst>
                  <a:outerShdw blurRad="38100" dist="38100" dir="2700000" algn="tl">
                    <a:srgbClr val="000000">
                      <a:alpha val="43137"/>
                    </a:srgbClr>
                  </a:outerShdw>
                  <a:reflection blurRad="12700" stA="28000" endPos="45000" dist="1000" dir="5400000" sy="-100000" algn="bl" rotWithShape="0"/>
                </a:effectLst>
              </a:rPr>
            </a:br>
            <a:r>
              <a:rPr lang="zh-CN" altLang="en-US" sz="9600" b="1" cap="all" dirty="0" smtClean="0">
                <a:ln w="9000" cmpd="sng">
                  <a:solidFill>
                    <a:schemeClr val="accent4">
                      <a:shade val="50000"/>
                      <a:satMod val="120000"/>
                    </a:schemeClr>
                  </a:solidFill>
                  <a:prstDash val="solid"/>
                </a:ln>
                <a:solidFill>
                  <a:srgbClr val="002060"/>
                </a:solidFill>
                <a:effectLst>
                  <a:outerShdw blurRad="38100" dist="38100" dir="2700000" algn="tl">
                    <a:srgbClr val="000000">
                      <a:alpha val="43137"/>
                    </a:srgbClr>
                  </a:outerShdw>
                  <a:reflection blurRad="12700" stA="28000" endPos="45000" dist="1000" dir="5400000" sy="-100000" algn="bl" rotWithShape="0"/>
                </a:effectLst>
              </a:rPr>
              <a:t>知道救恩        的真理！</a:t>
            </a:r>
            <a:r>
              <a:rPr lang="en-US" b="1" cap="all" dirty="0" smtClean="0">
                <a:ln w="9000" cmpd="sng">
                  <a:solidFill>
                    <a:schemeClr val="accent4">
                      <a:shade val="50000"/>
                      <a:satMod val="120000"/>
                    </a:schemeClr>
                  </a:solidFill>
                  <a:prstDash val="solid"/>
                </a:ln>
                <a:solidFill>
                  <a:srgbClr val="002060"/>
                </a:solidFill>
                <a:effectLst>
                  <a:outerShdw blurRad="38100" dist="38100" dir="2700000" algn="tl">
                    <a:srgbClr val="000000">
                      <a:alpha val="43137"/>
                    </a:srgbClr>
                  </a:outerShdw>
                  <a:reflection blurRad="12700" stA="28000" endPos="45000" dist="1000" dir="5400000" sy="-100000" algn="bl" rotWithShape="0"/>
                </a:effectLst>
              </a:rPr>
              <a:t/>
            </a:r>
            <a:br>
              <a:rPr lang="en-US" b="1" cap="all" dirty="0" smtClean="0">
                <a:ln w="9000" cmpd="sng">
                  <a:solidFill>
                    <a:schemeClr val="accent4">
                      <a:shade val="50000"/>
                      <a:satMod val="120000"/>
                    </a:schemeClr>
                  </a:solidFill>
                  <a:prstDash val="solid"/>
                </a:ln>
                <a:solidFill>
                  <a:srgbClr val="002060"/>
                </a:solidFill>
                <a:effectLst>
                  <a:outerShdw blurRad="38100" dist="38100" dir="2700000" algn="tl">
                    <a:srgbClr val="000000">
                      <a:alpha val="43137"/>
                    </a:srgbClr>
                  </a:outerShdw>
                  <a:reflection blurRad="12700" stA="28000" endPos="45000" dist="1000" dir="5400000" sy="-100000" algn="bl" rotWithShape="0"/>
                </a:effectLst>
              </a:rPr>
            </a:br>
            <a:r>
              <a:rPr lang="en-US" b="1" cap="all" dirty="0" smtClean="0">
                <a:ln w="9000" cmpd="sng">
                  <a:solidFill>
                    <a:schemeClr val="accent4">
                      <a:shade val="50000"/>
                      <a:satMod val="120000"/>
                    </a:schemeClr>
                  </a:solidFill>
                  <a:prstDash val="solid"/>
                </a:ln>
                <a:solidFill>
                  <a:srgbClr val="002060"/>
                </a:solidFill>
                <a:effectLst>
                  <a:outerShdw blurRad="38100" dist="38100" dir="2700000" algn="tl">
                    <a:srgbClr val="000000">
                      <a:alpha val="43137"/>
                    </a:srgbClr>
                  </a:outerShdw>
                  <a:reflection blurRad="12700" stA="28000" endPos="45000" dist="1000" dir="5400000" sy="-100000" algn="bl" rotWithShape="0"/>
                </a:effectLst>
              </a:rPr>
              <a:t/>
            </a:r>
            <a:br>
              <a:rPr lang="en-US" b="1" cap="all" dirty="0" smtClean="0">
                <a:ln w="9000" cmpd="sng">
                  <a:solidFill>
                    <a:schemeClr val="accent4">
                      <a:shade val="50000"/>
                      <a:satMod val="120000"/>
                    </a:schemeClr>
                  </a:solidFill>
                  <a:prstDash val="solid"/>
                </a:ln>
                <a:solidFill>
                  <a:srgbClr val="002060"/>
                </a:solidFill>
                <a:effectLst>
                  <a:outerShdw blurRad="38100" dist="38100" dir="2700000" algn="tl">
                    <a:srgbClr val="000000">
                      <a:alpha val="43137"/>
                    </a:srgbClr>
                  </a:outerShdw>
                  <a:reflection blurRad="12700" stA="28000" endPos="45000" dist="1000" dir="5400000" sy="-100000" algn="bl" rotWithShape="0"/>
                </a:effectLst>
              </a:rPr>
            </a:br>
            <a:r>
              <a:rPr lang="en-US" b="1" cap="all" dirty="0" smtClean="0">
                <a:ln w="9000" cmpd="sng">
                  <a:solidFill>
                    <a:schemeClr val="accent4">
                      <a:shade val="50000"/>
                      <a:satMod val="120000"/>
                    </a:schemeClr>
                  </a:solidFill>
                  <a:prstDash val="solid"/>
                </a:ln>
                <a:solidFill>
                  <a:srgbClr val="002060"/>
                </a:solidFill>
                <a:effectLst>
                  <a:outerShdw blurRad="38100" dist="38100" dir="2700000" algn="tl">
                    <a:srgbClr val="000000">
                      <a:alpha val="43137"/>
                    </a:srgbClr>
                  </a:outerShdw>
                  <a:reflection blurRad="12700" stA="28000" endPos="45000" dist="1000" dir="5400000" sy="-100000" algn="bl" rotWithShape="0"/>
                </a:effectLst>
              </a:rPr>
              <a:t>To know the TRUTH</a:t>
            </a:r>
            <a:br>
              <a:rPr lang="en-US" b="1" cap="all" dirty="0" smtClean="0">
                <a:ln w="9000" cmpd="sng">
                  <a:solidFill>
                    <a:schemeClr val="accent4">
                      <a:shade val="50000"/>
                      <a:satMod val="120000"/>
                    </a:schemeClr>
                  </a:solidFill>
                  <a:prstDash val="solid"/>
                </a:ln>
                <a:solidFill>
                  <a:srgbClr val="002060"/>
                </a:solidFill>
                <a:effectLst>
                  <a:outerShdw blurRad="38100" dist="38100" dir="2700000" algn="tl">
                    <a:srgbClr val="000000">
                      <a:alpha val="43137"/>
                    </a:srgbClr>
                  </a:outerShdw>
                  <a:reflection blurRad="12700" stA="28000" endPos="45000" dist="1000" dir="5400000" sy="-100000" algn="bl" rotWithShape="0"/>
                </a:effectLst>
              </a:rPr>
            </a:br>
            <a:r>
              <a:rPr lang="en-US" b="1" cap="all" dirty="0" smtClean="0">
                <a:ln w="9000" cmpd="sng">
                  <a:solidFill>
                    <a:schemeClr val="accent4">
                      <a:shade val="50000"/>
                      <a:satMod val="120000"/>
                    </a:schemeClr>
                  </a:solidFill>
                  <a:prstDash val="solid"/>
                </a:ln>
                <a:solidFill>
                  <a:srgbClr val="002060"/>
                </a:solidFill>
                <a:effectLst>
                  <a:outerShdw blurRad="38100" dist="38100" dir="2700000" algn="tl">
                    <a:srgbClr val="000000">
                      <a:alpha val="43137"/>
                    </a:srgbClr>
                  </a:outerShdw>
                  <a:reflection blurRad="12700" stA="28000" endPos="45000" dist="1000" dir="5400000" sy="-100000" algn="bl" rotWithShape="0"/>
                </a:effectLst>
              </a:rPr>
              <a:t> about SALVATION!</a:t>
            </a:r>
            <a:endParaRPr lang="en-US" sz="6000" b="1" cap="all" dirty="0">
              <a:ln w="9000" cmpd="sng">
                <a:solidFill>
                  <a:schemeClr val="accent4">
                    <a:shade val="50000"/>
                    <a:satMod val="120000"/>
                  </a:schemeClr>
                </a:solidFill>
                <a:prstDash val="solid"/>
              </a:ln>
              <a:solidFill>
                <a:srgbClr val="002060"/>
              </a:solidFill>
              <a:effectLst>
                <a:outerShdw blurRad="38100" dist="38100" dir="2700000" algn="tl">
                  <a:srgbClr val="000000">
                    <a:alpha val="43137"/>
                  </a:srgbClr>
                </a:outerShdw>
                <a:reflection blurRad="12700" stA="28000" endPos="45000" dist="1000" dir="5400000" sy="-100000" algn="bl" rotWithShape="0"/>
              </a:effectLst>
              <a:latin typeface="Broadway" pitchFamily="82"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0482"/>
                                        </p:tgtEl>
                                        <p:attrNameLst>
                                          <p:attrName>style.visibility</p:attrName>
                                        </p:attrNameLst>
                                      </p:cBhvr>
                                      <p:to>
                                        <p:strVal val="visible"/>
                                      </p:to>
                                    </p:set>
                                    <p:anim calcmode="lin" valueType="num">
                                      <p:cBhvr>
                                        <p:cTn id="7" dur="500" fill="hold"/>
                                        <p:tgtEl>
                                          <p:spTgt spid="20482"/>
                                        </p:tgtEl>
                                        <p:attrNameLst>
                                          <p:attrName>ppt_w</p:attrName>
                                        </p:attrNameLst>
                                      </p:cBhvr>
                                      <p:tavLst>
                                        <p:tav tm="0">
                                          <p:val>
                                            <p:fltVal val="0"/>
                                          </p:val>
                                        </p:tav>
                                        <p:tav tm="100000">
                                          <p:val>
                                            <p:strVal val="#ppt_w"/>
                                          </p:val>
                                        </p:tav>
                                      </p:tavLst>
                                    </p:anim>
                                    <p:anim calcmode="lin" valueType="num">
                                      <p:cBhvr>
                                        <p:cTn id="8" dur="500" fill="hold"/>
                                        <p:tgtEl>
                                          <p:spTgt spid="20482"/>
                                        </p:tgtEl>
                                        <p:attrNameLst>
                                          <p:attrName>ppt_h</p:attrName>
                                        </p:attrNameLst>
                                      </p:cBhvr>
                                      <p:tavLst>
                                        <p:tav tm="0">
                                          <p:val>
                                            <p:fltVal val="0"/>
                                          </p:val>
                                        </p:tav>
                                        <p:tav tm="100000">
                                          <p:val>
                                            <p:strVal val="#ppt_h"/>
                                          </p:val>
                                        </p:tav>
                                      </p:tavLst>
                                    </p:anim>
                                    <p:animEffect transition="in" filter="fade">
                                      <p:cBhvr>
                                        <p:cTn id="9" dur="500"/>
                                        <p:tgtEl>
                                          <p:spTgt spid="204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cstate="print">
            <a:lum/>
          </a:blip>
          <a:srcRect/>
          <a:stretch>
            <a:fillRect t="-45000" b="-45000"/>
          </a:stretch>
        </a:blipFill>
        <a:effectLst/>
      </p:bgPr>
    </p:bg>
    <p:spTree>
      <p:nvGrpSpPr>
        <p:cNvPr id="1" name=""/>
        <p:cNvGrpSpPr/>
        <p:nvPr/>
      </p:nvGrpSpPr>
      <p:grpSpPr>
        <a:xfrm>
          <a:off x="0" y="0"/>
          <a:ext cx="0" cy="0"/>
          <a:chOff x="0" y="0"/>
          <a:chExt cx="0" cy="0"/>
        </a:xfrm>
      </p:grpSpPr>
      <p:sp>
        <p:nvSpPr>
          <p:cNvPr id="29699" name="Text Box 3"/>
          <p:cNvSpPr txBox="1">
            <a:spLocks noChangeArrowheads="1"/>
          </p:cNvSpPr>
          <p:nvPr/>
        </p:nvSpPr>
        <p:spPr bwMode="auto">
          <a:xfrm>
            <a:off x="0" y="6150114"/>
            <a:ext cx="9144000" cy="707886"/>
          </a:xfrm>
          <a:prstGeom prst="rect">
            <a:avLst/>
          </a:prstGeom>
          <a:ln>
            <a:headEnd/>
            <a:tailEnd/>
          </a:ln>
        </p:spPr>
        <p:style>
          <a:lnRef idx="0">
            <a:schemeClr val="dk1"/>
          </a:lnRef>
          <a:fillRef idx="3">
            <a:schemeClr val="dk1"/>
          </a:fillRef>
          <a:effectRef idx="3">
            <a:schemeClr val="dk1"/>
          </a:effectRef>
          <a:fontRef idx="minor">
            <a:schemeClr val="lt1"/>
          </a:fontRef>
        </p:style>
        <p:txBody>
          <a:bodyPr wrap="square">
            <a:spAutoFit/>
          </a:bodyPr>
          <a:lstStyle/>
          <a:p>
            <a:pPr algn="ctr">
              <a:spcBef>
                <a:spcPct val="50000"/>
              </a:spcBef>
            </a:pPr>
            <a:r>
              <a:rPr lang="en-US" sz="2000" dirty="0">
                <a:solidFill>
                  <a:schemeClr val="accent1">
                    <a:lumMod val="60000"/>
                    <a:lumOff val="40000"/>
                  </a:schemeClr>
                </a:solidFill>
              </a:rPr>
              <a:t>“…and how from infancy you have known the holy Scriptures, which are able to make you wise for salvation through faith in Christ Jesus.” </a:t>
            </a:r>
            <a:r>
              <a:rPr lang="en-US" sz="2000" dirty="0" smtClean="0">
                <a:solidFill>
                  <a:schemeClr val="accent1">
                    <a:lumMod val="60000"/>
                    <a:lumOff val="40000"/>
                  </a:schemeClr>
                </a:solidFill>
              </a:rPr>
              <a:t>(</a:t>
            </a:r>
            <a:r>
              <a:rPr lang="en-US" sz="2000" dirty="0">
                <a:solidFill>
                  <a:schemeClr val="accent1">
                    <a:lumMod val="60000"/>
                    <a:lumOff val="40000"/>
                  </a:schemeClr>
                </a:solidFill>
              </a:rPr>
              <a:t>2 Timothy 3:15)</a:t>
            </a:r>
          </a:p>
        </p:txBody>
      </p:sp>
      <p:sp>
        <p:nvSpPr>
          <p:cNvPr id="4" name="Title 3"/>
          <p:cNvSpPr>
            <a:spLocks noGrp="1"/>
          </p:cNvSpPr>
          <p:nvPr>
            <p:ph type="title"/>
          </p:nvPr>
        </p:nvSpPr>
        <p:spPr>
          <a:xfrm>
            <a:off x="0" y="0"/>
            <a:ext cx="9144000" cy="5745162"/>
          </a:xfrm>
        </p:spPr>
        <p:txBody>
          <a:bodyPr>
            <a:normAutofit/>
          </a:bodyPr>
          <a:lstStyle/>
          <a:p>
            <a:r>
              <a:rPr lang="zh-CN" altLang="en-US" sz="8000" cap="all" dirty="0" smtClean="0">
                <a:ln w="9000" cmpd="sng">
                  <a:solidFill>
                    <a:schemeClr val="accent4">
                      <a:shade val="50000"/>
                      <a:satMod val="120000"/>
                    </a:schemeClr>
                  </a:solidFill>
                  <a:prstDash val="solid"/>
                </a:ln>
                <a:solidFill>
                  <a:srgbClr val="002060"/>
                </a:solidFill>
                <a:effectLst>
                  <a:outerShdw blurRad="38100" dist="38100" dir="2700000" algn="tl">
                    <a:srgbClr val="000000">
                      <a:alpha val="43137"/>
                    </a:srgbClr>
                  </a:outerShdw>
                  <a:reflection blurRad="12700" stA="28000" endPos="45000" dist="1000" dir="5400000" sy="-100000" algn="bl" rotWithShape="0"/>
                </a:effectLst>
              </a:rPr>
              <a:t>“并且知道你是从小明白圣经</a:t>
            </a:r>
            <a:r>
              <a:rPr lang="en-US" altLang="zh-CN" sz="8000" cap="all" dirty="0" smtClean="0">
                <a:ln w="9000" cmpd="sng">
                  <a:solidFill>
                    <a:schemeClr val="accent4">
                      <a:shade val="50000"/>
                      <a:satMod val="120000"/>
                    </a:schemeClr>
                  </a:solidFill>
                  <a:prstDash val="solid"/>
                </a:ln>
                <a:solidFill>
                  <a:srgbClr val="002060"/>
                </a:solidFill>
                <a:effectLst>
                  <a:outerShdw blurRad="38100" dist="38100" dir="2700000" algn="tl">
                    <a:srgbClr val="000000">
                      <a:alpha val="43137"/>
                    </a:srgbClr>
                  </a:outerShdw>
                  <a:reflection blurRad="12700" stA="28000" endPos="45000" dist="1000" dir="5400000" sy="-100000" algn="bl" rotWithShape="0"/>
                </a:effectLst>
              </a:rPr>
              <a:t>,</a:t>
            </a:r>
            <a:r>
              <a:rPr lang="zh-CN" altLang="en-US" sz="8000" cap="all" dirty="0" smtClean="0">
                <a:ln w="9000" cmpd="sng">
                  <a:solidFill>
                    <a:schemeClr val="accent4">
                      <a:shade val="50000"/>
                      <a:satMod val="120000"/>
                    </a:schemeClr>
                  </a:solidFill>
                  <a:prstDash val="solid"/>
                </a:ln>
                <a:solidFill>
                  <a:srgbClr val="002060"/>
                </a:solidFill>
                <a:effectLst>
                  <a:outerShdw blurRad="38100" dist="38100" dir="2700000" algn="tl">
                    <a:srgbClr val="000000">
                      <a:alpha val="43137"/>
                    </a:srgbClr>
                  </a:outerShdw>
                  <a:reflection blurRad="12700" stA="28000" endPos="45000" dist="1000" dir="5400000" sy="-100000" algn="bl" rotWithShape="0"/>
                </a:effectLst>
              </a:rPr>
              <a:t>这圣经能使你因信基督耶稣</a:t>
            </a:r>
            <a:r>
              <a:rPr lang="en-US" altLang="zh-CN" sz="8000" cap="all" dirty="0" smtClean="0">
                <a:ln w="9000" cmpd="sng">
                  <a:solidFill>
                    <a:schemeClr val="accent4">
                      <a:shade val="50000"/>
                      <a:satMod val="120000"/>
                    </a:schemeClr>
                  </a:solidFill>
                  <a:prstDash val="solid"/>
                </a:ln>
                <a:solidFill>
                  <a:srgbClr val="002060"/>
                </a:solidFill>
                <a:effectLst>
                  <a:outerShdw blurRad="38100" dist="38100" dir="2700000" algn="tl">
                    <a:srgbClr val="000000">
                      <a:alpha val="43137"/>
                    </a:srgbClr>
                  </a:outerShdw>
                  <a:reflection blurRad="12700" stA="28000" endPos="45000" dist="1000" dir="5400000" sy="-100000" algn="bl" rotWithShape="0"/>
                </a:effectLst>
              </a:rPr>
              <a:t>,</a:t>
            </a:r>
            <a:r>
              <a:rPr lang="zh-CN" altLang="en-US" sz="8000" cap="all" dirty="0" smtClean="0">
                <a:ln w="9000" cmpd="sng">
                  <a:solidFill>
                    <a:schemeClr val="accent4">
                      <a:shade val="50000"/>
                      <a:satMod val="120000"/>
                    </a:schemeClr>
                  </a:solidFill>
                  <a:prstDash val="solid"/>
                </a:ln>
                <a:solidFill>
                  <a:srgbClr val="002060"/>
                </a:solidFill>
                <a:effectLst>
                  <a:outerShdw blurRad="38100" dist="38100" dir="2700000" algn="tl">
                    <a:srgbClr val="000000">
                      <a:alpha val="43137"/>
                    </a:srgbClr>
                  </a:outerShdw>
                  <a:reflection blurRad="12700" stA="28000" endPos="45000" dist="1000" dir="5400000" sy="-100000" algn="bl" rotWithShape="0"/>
                </a:effectLst>
              </a:rPr>
              <a:t>有得救的智慧</a:t>
            </a:r>
            <a:r>
              <a:rPr lang="en-US" altLang="zh-CN" sz="8000" cap="all" dirty="0" smtClean="0">
                <a:ln w="9000" cmpd="sng">
                  <a:solidFill>
                    <a:schemeClr val="accent4">
                      <a:shade val="50000"/>
                      <a:satMod val="120000"/>
                    </a:schemeClr>
                  </a:solidFill>
                  <a:prstDash val="solid"/>
                </a:ln>
                <a:solidFill>
                  <a:srgbClr val="002060"/>
                </a:solidFill>
                <a:effectLst>
                  <a:outerShdw blurRad="38100" dist="38100" dir="2700000" algn="tl">
                    <a:srgbClr val="000000">
                      <a:alpha val="43137"/>
                    </a:srgbClr>
                  </a:outerShdw>
                  <a:reflection blurRad="12700" stA="28000" endPos="45000" dist="1000" dir="5400000" sy="-100000" algn="bl" rotWithShape="0"/>
                </a:effectLst>
              </a:rPr>
              <a:t>.”</a:t>
            </a:r>
            <a:br>
              <a:rPr lang="en-US" altLang="zh-CN" sz="8000" cap="all" dirty="0" smtClean="0">
                <a:ln w="9000" cmpd="sng">
                  <a:solidFill>
                    <a:schemeClr val="accent4">
                      <a:shade val="50000"/>
                      <a:satMod val="120000"/>
                    </a:schemeClr>
                  </a:solidFill>
                  <a:prstDash val="solid"/>
                </a:ln>
                <a:solidFill>
                  <a:srgbClr val="002060"/>
                </a:solidFill>
                <a:effectLst>
                  <a:outerShdw blurRad="38100" dist="38100" dir="2700000" algn="tl">
                    <a:srgbClr val="000000">
                      <a:alpha val="43137"/>
                    </a:srgbClr>
                  </a:outerShdw>
                  <a:reflection blurRad="12700" stA="28000" endPos="45000" dist="1000" dir="5400000" sy="-100000" algn="bl" rotWithShape="0"/>
                </a:effectLst>
              </a:rPr>
            </a:br>
            <a:r>
              <a:rPr lang="zh-CN" altLang="en-US" cap="all" dirty="0" smtClean="0">
                <a:ln w="9000" cmpd="sng">
                  <a:solidFill>
                    <a:schemeClr val="accent4">
                      <a:shade val="50000"/>
                      <a:satMod val="120000"/>
                    </a:schemeClr>
                  </a:solidFill>
                  <a:prstDash val="solid"/>
                </a:ln>
                <a:solidFill>
                  <a:srgbClr val="002060"/>
                </a:solidFill>
                <a:effectLst>
                  <a:outerShdw blurRad="38100" dist="38100" dir="2700000" algn="tl">
                    <a:srgbClr val="000000">
                      <a:alpha val="43137"/>
                    </a:srgbClr>
                  </a:outerShdw>
                  <a:reflection blurRad="12700" stA="28000" endPos="45000" dist="1000" dir="5400000" sy="-100000" algn="bl" rotWithShape="0"/>
                </a:effectLst>
              </a:rPr>
              <a:t>（提后</a:t>
            </a:r>
            <a:r>
              <a:rPr lang="en-US" altLang="zh-CN" cap="all" dirty="0" smtClean="0">
                <a:ln w="9000" cmpd="sng">
                  <a:solidFill>
                    <a:schemeClr val="accent4">
                      <a:shade val="50000"/>
                      <a:satMod val="120000"/>
                    </a:schemeClr>
                  </a:solidFill>
                  <a:prstDash val="solid"/>
                </a:ln>
                <a:solidFill>
                  <a:srgbClr val="002060"/>
                </a:solidFill>
                <a:effectLst>
                  <a:outerShdw blurRad="38100" dist="38100" dir="2700000" algn="tl">
                    <a:srgbClr val="000000">
                      <a:alpha val="43137"/>
                    </a:srgbClr>
                  </a:outerShdw>
                  <a:reflection blurRad="12700" stA="28000" endPos="45000" dist="1000" dir="5400000" sy="-100000" algn="bl" rotWithShape="0"/>
                </a:effectLst>
              </a:rPr>
              <a:t>3:15</a:t>
            </a:r>
            <a:r>
              <a:rPr lang="zh-CN" altLang="en-US" cap="all" dirty="0" smtClean="0">
                <a:ln w="9000" cmpd="sng">
                  <a:solidFill>
                    <a:schemeClr val="accent4">
                      <a:shade val="50000"/>
                      <a:satMod val="120000"/>
                    </a:schemeClr>
                  </a:solidFill>
                  <a:prstDash val="solid"/>
                </a:ln>
                <a:solidFill>
                  <a:srgbClr val="002060"/>
                </a:solidFill>
                <a:effectLst>
                  <a:outerShdw blurRad="38100" dist="38100" dir="2700000" algn="tl">
                    <a:srgbClr val="000000">
                      <a:alpha val="43137"/>
                    </a:srgbClr>
                  </a:outerShdw>
                  <a:reflection blurRad="12700" stA="28000" endPos="45000" dist="1000" dir="5400000" sy="-100000" algn="bl" rotWithShape="0"/>
                </a:effectLst>
              </a:rPr>
              <a:t>）</a:t>
            </a:r>
            <a:endParaRPr lang="en-US" cap="all" dirty="0">
              <a:ln w="9000" cmpd="sng">
                <a:solidFill>
                  <a:schemeClr val="accent4">
                    <a:shade val="50000"/>
                    <a:satMod val="120000"/>
                  </a:schemeClr>
                </a:solidFill>
                <a:prstDash val="solid"/>
              </a:ln>
              <a:solidFill>
                <a:srgbClr val="002060"/>
              </a:solidFill>
              <a:effectLst>
                <a:outerShdw blurRad="38100" dist="38100" dir="2700000" algn="tl">
                  <a:srgbClr val="000000">
                    <a:alpha val="43137"/>
                  </a:srgbClr>
                </a:outerShdw>
                <a:reflection blurRad="12700" stA="28000" endPos="45000" dist="1000" dir="5400000" sy="-100000" algn="bl" rotWithShape="0"/>
              </a:effectLst>
            </a:endParaRP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cstate="print">
            <a:lum/>
          </a:blip>
          <a:srcRect/>
          <a:stretch>
            <a:fillRect t="-45000" b="-45000"/>
          </a:stretch>
        </a:blip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381000"/>
            <a:ext cx="8229600" cy="6248400"/>
          </a:xfrm>
          <a:effectLst>
            <a:outerShdw dist="35921" dir="2700000" algn="ctr" rotWithShape="0">
              <a:schemeClr val="tx1"/>
            </a:outerShdw>
          </a:effectLst>
        </p:spPr>
        <p:txBody>
          <a:bodyPr>
            <a:normAutofit/>
          </a:bodyPr>
          <a:lstStyle/>
          <a:p>
            <a:r>
              <a:rPr lang="zh-CN" altLang="en-US" sz="3600" b="1" cap="all" dirty="0" smtClean="0">
                <a:ln w="9000" cmpd="sng">
                  <a:solidFill>
                    <a:schemeClr val="accent4">
                      <a:shade val="50000"/>
                      <a:satMod val="120000"/>
                    </a:schemeClr>
                  </a:solidFill>
                  <a:prstDash val="solid"/>
                </a:ln>
                <a:solidFill>
                  <a:srgbClr val="002060"/>
                </a:solidFill>
                <a:effectLst>
                  <a:outerShdw blurRad="38100" dist="38100" dir="2700000" algn="tl">
                    <a:srgbClr val="000000">
                      <a:alpha val="43137"/>
                    </a:srgbClr>
                  </a:outerShdw>
                  <a:reflection blurRad="12700" stA="28000" endPos="45000" dist="1000" dir="5400000" sy="-100000" algn="bl" rotWithShape="0"/>
                </a:effectLst>
              </a:rPr>
              <a:t>理由四</a:t>
            </a:r>
            <a:r>
              <a:rPr lang="en-US" sz="3600" b="1" cap="all" dirty="0" smtClean="0">
                <a:ln w="9000" cmpd="sng">
                  <a:solidFill>
                    <a:schemeClr val="accent4">
                      <a:shade val="50000"/>
                      <a:satMod val="120000"/>
                    </a:schemeClr>
                  </a:solidFill>
                  <a:prstDash val="solid"/>
                </a:ln>
                <a:solidFill>
                  <a:srgbClr val="002060"/>
                </a:solidFill>
                <a:effectLst>
                  <a:outerShdw blurRad="38100" dist="38100" dir="2700000" algn="tl">
                    <a:srgbClr val="000000">
                      <a:alpha val="43137"/>
                    </a:srgbClr>
                  </a:outerShdw>
                  <a:reflection blurRad="12700" stA="28000" endPos="45000" dist="1000" dir="5400000" sy="-100000" algn="bl" rotWithShape="0"/>
                </a:effectLst>
              </a:rPr>
              <a:t> (Reason </a:t>
            </a:r>
            <a:r>
              <a:rPr lang="en-US" sz="3600" b="1" cap="all" dirty="0">
                <a:ln w="9000" cmpd="sng">
                  <a:solidFill>
                    <a:schemeClr val="accent4">
                      <a:shade val="50000"/>
                      <a:satMod val="120000"/>
                    </a:schemeClr>
                  </a:solidFill>
                  <a:prstDash val="solid"/>
                </a:ln>
                <a:solidFill>
                  <a:srgbClr val="002060"/>
                </a:solidFill>
                <a:effectLst>
                  <a:outerShdw blurRad="38100" dist="38100" dir="2700000" algn="tl">
                    <a:srgbClr val="000000">
                      <a:alpha val="43137"/>
                    </a:srgbClr>
                  </a:outerShdw>
                  <a:reflection blurRad="12700" stA="28000" endPos="45000" dist="1000" dir="5400000" sy="-100000" algn="bl" rotWithShape="0"/>
                </a:effectLst>
              </a:rPr>
              <a:t>#</a:t>
            </a:r>
            <a:r>
              <a:rPr lang="en-US" sz="3600" b="1" cap="all" dirty="0" smtClean="0">
                <a:ln w="9000" cmpd="sng">
                  <a:solidFill>
                    <a:schemeClr val="accent4">
                      <a:shade val="50000"/>
                      <a:satMod val="120000"/>
                    </a:schemeClr>
                  </a:solidFill>
                  <a:prstDash val="solid"/>
                </a:ln>
                <a:solidFill>
                  <a:srgbClr val="002060"/>
                </a:solidFill>
                <a:effectLst>
                  <a:outerShdw blurRad="38100" dist="38100" dir="2700000" algn="tl">
                    <a:srgbClr val="000000">
                      <a:alpha val="43137"/>
                    </a:srgbClr>
                  </a:outerShdw>
                  <a:reflection blurRad="12700" stA="28000" endPos="45000" dist="1000" dir="5400000" sy="-100000" algn="bl" rotWithShape="0"/>
                </a:effectLst>
              </a:rPr>
              <a:t>4)</a:t>
            </a:r>
            <a:r>
              <a:rPr lang="en-US" sz="2800" b="1" cap="all" dirty="0" smtClean="0">
                <a:ln w="9000" cmpd="sng">
                  <a:solidFill>
                    <a:schemeClr val="accent4">
                      <a:shade val="50000"/>
                      <a:satMod val="120000"/>
                    </a:schemeClr>
                  </a:solidFill>
                  <a:prstDash val="solid"/>
                </a:ln>
                <a:solidFill>
                  <a:srgbClr val="002060"/>
                </a:solidFill>
                <a:effectLst>
                  <a:outerShdw blurRad="38100" dist="38100" dir="2700000" algn="tl">
                    <a:srgbClr val="000000">
                      <a:alpha val="43137"/>
                    </a:srgbClr>
                  </a:outerShdw>
                  <a:reflection blurRad="12700" stA="28000" endPos="45000" dist="1000" dir="5400000" sy="-100000" algn="bl" rotWithShape="0"/>
                </a:effectLst>
              </a:rPr>
              <a:t/>
            </a:r>
            <a:br>
              <a:rPr lang="en-US" sz="2800" b="1" cap="all" dirty="0" smtClean="0">
                <a:ln w="9000" cmpd="sng">
                  <a:solidFill>
                    <a:schemeClr val="accent4">
                      <a:shade val="50000"/>
                      <a:satMod val="120000"/>
                    </a:schemeClr>
                  </a:solidFill>
                  <a:prstDash val="solid"/>
                </a:ln>
                <a:solidFill>
                  <a:srgbClr val="002060"/>
                </a:solidFill>
                <a:effectLst>
                  <a:outerShdw blurRad="38100" dist="38100" dir="2700000" algn="tl">
                    <a:srgbClr val="000000">
                      <a:alpha val="43137"/>
                    </a:srgbClr>
                  </a:outerShdw>
                  <a:reflection blurRad="12700" stA="28000" endPos="45000" dist="1000" dir="5400000" sy="-100000" algn="bl" rotWithShape="0"/>
                </a:effectLst>
              </a:rPr>
            </a:br>
            <a:r>
              <a:rPr lang="en-US" sz="2800" b="1" cap="all" dirty="0">
                <a:ln w="9000" cmpd="sng">
                  <a:solidFill>
                    <a:schemeClr val="accent4">
                      <a:shade val="50000"/>
                      <a:satMod val="120000"/>
                    </a:schemeClr>
                  </a:solidFill>
                  <a:prstDash val="solid"/>
                </a:ln>
                <a:solidFill>
                  <a:srgbClr val="002060"/>
                </a:solidFill>
                <a:effectLst>
                  <a:outerShdw blurRad="38100" dist="38100" dir="2700000" algn="tl">
                    <a:srgbClr val="000000">
                      <a:alpha val="43137"/>
                    </a:srgbClr>
                  </a:outerShdw>
                  <a:reflection blurRad="12700" stA="28000" endPos="45000" dist="1000" dir="5400000" sy="-100000" algn="bl" rotWithShape="0"/>
                </a:effectLst>
              </a:rPr>
              <a:t/>
            </a:r>
            <a:br>
              <a:rPr lang="en-US" sz="2800" b="1" cap="all" dirty="0">
                <a:ln w="9000" cmpd="sng">
                  <a:solidFill>
                    <a:schemeClr val="accent4">
                      <a:shade val="50000"/>
                      <a:satMod val="120000"/>
                    </a:schemeClr>
                  </a:solidFill>
                  <a:prstDash val="solid"/>
                </a:ln>
                <a:solidFill>
                  <a:srgbClr val="002060"/>
                </a:solidFill>
                <a:effectLst>
                  <a:outerShdw blurRad="38100" dist="38100" dir="2700000" algn="tl">
                    <a:srgbClr val="000000">
                      <a:alpha val="43137"/>
                    </a:srgbClr>
                  </a:outerShdw>
                  <a:reflection blurRad="12700" stA="28000" endPos="45000" dist="1000" dir="5400000" sy="-100000" algn="bl" rotWithShape="0"/>
                </a:effectLst>
              </a:rPr>
            </a:br>
            <a:r>
              <a:rPr lang="zh-CN" altLang="en-US" sz="9600" b="1" cap="all" dirty="0" smtClean="0">
                <a:ln w="9000" cmpd="sng">
                  <a:solidFill>
                    <a:schemeClr val="accent4">
                      <a:shade val="50000"/>
                      <a:satMod val="120000"/>
                    </a:schemeClr>
                  </a:solidFill>
                  <a:prstDash val="solid"/>
                </a:ln>
                <a:solidFill>
                  <a:srgbClr val="002060"/>
                </a:solidFill>
                <a:effectLst>
                  <a:outerShdw blurRad="38100" dist="38100" dir="2700000" algn="tl">
                    <a:srgbClr val="000000">
                      <a:alpha val="43137"/>
                    </a:srgbClr>
                  </a:outerShdw>
                  <a:reflection blurRad="12700" stA="28000" endPos="45000" dist="1000" dir="5400000" sy="-100000" algn="bl" rotWithShape="0"/>
                </a:effectLst>
              </a:rPr>
              <a:t>圣灵通过圣经学习带领我们！</a:t>
            </a:r>
            <a:r>
              <a:rPr lang="en-US" sz="2800" b="1" cap="all" dirty="0" smtClean="0">
                <a:ln w="9000" cmpd="sng">
                  <a:solidFill>
                    <a:schemeClr val="accent4">
                      <a:shade val="50000"/>
                      <a:satMod val="120000"/>
                    </a:schemeClr>
                  </a:solidFill>
                  <a:prstDash val="solid"/>
                </a:ln>
                <a:solidFill>
                  <a:srgbClr val="002060"/>
                </a:solidFill>
                <a:effectLst>
                  <a:outerShdw blurRad="38100" dist="38100" dir="2700000" algn="tl">
                    <a:srgbClr val="000000">
                      <a:alpha val="43137"/>
                    </a:srgbClr>
                  </a:outerShdw>
                  <a:reflection blurRad="12700" stA="28000" endPos="45000" dist="1000" dir="5400000" sy="-100000" algn="bl" rotWithShape="0"/>
                </a:effectLst>
              </a:rPr>
              <a:t/>
            </a:r>
            <a:br>
              <a:rPr lang="en-US" sz="2800" b="1" cap="all" dirty="0" smtClean="0">
                <a:ln w="9000" cmpd="sng">
                  <a:solidFill>
                    <a:schemeClr val="accent4">
                      <a:shade val="50000"/>
                      <a:satMod val="120000"/>
                    </a:schemeClr>
                  </a:solidFill>
                  <a:prstDash val="solid"/>
                </a:ln>
                <a:solidFill>
                  <a:srgbClr val="002060"/>
                </a:solidFill>
                <a:effectLst>
                  <a:outerShdw blurRad="38100" dist="38100" dir="2700000" algn="tl">
                    <a:srgbClr val="000000">
                      <a:alpha val="43137"/>
                    </a:srgbClr>
                  </a:outerShdw>
                  <a:reflection blurRad="12700" stA="28000" endPos="45000" dist="1000" dir="5400000" sy="-100000" algn="bl" rotWithShape="0"/>
                </a:effectLst>
              </a:rPr>
            </a:br>
            <a:r>
              <a:rPr lang="en-US" sz="4000" b="1" cap="all" dirty="0">
                <a:ln w="9000" cmpd="sng">
                  <a:solidFill>
                    <a:schemeClr val="accent4">
                      <a:shade val="50000"/>
                      <a:satMod val="120000"/>
                    </a:schemeClr>
                  </a:solidFill>
                  <a:prstDash val="solid"/>
                </a:ln>
                <a:solidFill>
                  <a:srgbClr val="002060"/>
                </a:solidFill>
                <a:effectLst>
                  <a:outerShdw blurRad="38100" dist="38100" dir="2700000" algn="tl">
                    <a:srgbClr val="000000">
                      <a:alpha val="43137"/>
                    </a:srgbClr>
                  </a:outerShdw>
                  <a:reflection blurRad="12700" stA="28000" endPos="45000" dist="1000" dir="5400000" sy="-100000" algn="bl" rotWithShape="0"/>
                </a:effectLst>
              </a:rPr>
              <a:t/>
            </a:r>
            <a:br>
              <a:rPr lang="en-US" sz="4000" b="1" cap="all" dirty="0">
                <a:ln w="9000" cmpd="sng">
                  <a:solidFill>
                    <a:schemeClr val="accent4">
                      <a:shade val="50000"/>
                      <a:satMod val="120000"/>
                    </a:schemeClr>
                  </a:solidFill>
                  <a:prstDash val="solid"/>
                </a:ln>
                <a:solidFill>
                  <a:srgbClr val="002060"/>
                </a:solidFill>
                <a:effectLst>
                  <a:outerShdw blurRad="38100" dist="38100" dir="2700000" algn="tl">
                    <a:srgbClr val="000000">
                      <a:alpha val="43137"/>
                    </a:srgbClr>
                  </a:outerShdw>
                  <a:reflection blurRad="12700" stA="28000" endPos="45000" dist="1000" dir="5400000" sy="-100000" algn="bl" rotWithShape="0"/>
                </a:effectLst>
              </a:rPr>
            </a:br>
            <a:r>
              <a:rPr lang="en-US" sz="4000" b="1" cap="all" dirty="0" smtClean="0">
                <a:ln w="9000" cmpd="sng">
                  <a:solidFill>
                    <a:schemeClr val="accent4">
                      <a:shade val="50000"/>
                      <a:satMod val="120000"/>
                    </a:schemeClr>
                  </a:solidFill>
                  <a:prstDash val="solid"/>
                </a:ln>
                <a:solidFill>
                  <a:srgbClr val="002060"/>
                </a:solidFill>
                <a:effectLst>
                  <a:outerShdw blurRad="38100" dist="38100" dir="2700000" algn="tl">
                    <a:srgbClr val="000000">
                      <a:alpha val="43137"/>
                    </a:srgbClr>
                  </a:outerShdw>
                  <a:reflection blurRad="12700" stA="28000" endPos="45000" dist="1000" dir="5400000" sy="-100000" algn="bl" rotWithShape="0"/>
                </a:effectLst>
              </a:rPr>
              <a:t>The Spirit leads us </a:t>
            </a:r>
            <a:br>
              <a:rPr lang="en-US" sz="4000" b="1" cap="all" dirty="0" smtClean="0">
                <a:ln w="9000" cmpd="sng">
                  <a:solidFill>
                    <a:schemeClr val="accent4">
                      <a:shade val="50000"/>
                      <a:satMod val="120000"/>
                    </a:schemeClr>
                  </a:solidFill>
                  <a:prstDash val="solid"/>
                </a:ln>
                <a:solidFill>
                  <a:srgbClr val="002060"/>
                </a:solidFill>
                <a:effectLst>
                  <a:outerShdw blurRad="38100" dist="38100" dir="2700000" algn="tl">
                    <a:srgbClr val="000000">
                      <a:alpha val="43137"/>
                    </a:srgbClr>
                  </a:outerShdw>
                  <a:reflection blurRad="12700" stA="28000" endPos="45000" dist="1000" dir="5400000" sy="-100000" algn="bl" rotWithShape="0"/>
                </a:effectLst>
              </a:rPr>
            </a:br>
            <a:r>
              <a:rPr lang="en-US" sz="4000" b="1" cap="all" dirty="0" smtClean="0">
                <a:ln w="9000" cmpd="sng">
                  <a:solidFill>
                    <a:schemeClr val="accent4">
                      <a:shade val="50000"/>
                      <a:satMod val="120000"/>
                    </a:schemeClr>
                  </a:solidFill>
                  <a:prstDash val="solid"/>
                </a:ln>
                <a:solidFill>
                  <a:srgbClr val="002060"/>
                </a:solidFill>
                <a:effectLst>
                  <a:outerShdw blurRad="38100" dist="38100" dir="2700000" algn="tl">
                    <a:srgbClr val="000000">
                      <a:alpha val="43137"/>
                    </a:srgbClr>
                  </a:outerShdw>
                  <a:reflection blurRad="12700" stA="28000" endPos="45000" dist="1000" dir="5400000" sy="-100000" algn="bl" rotWithShape="0"/>
                </a:effectLst>
              </a:rPr>
              <a:t>through Bible Study!</a:t>
            </a:r>
            <a:endParaRPr lang="en-US" sz="6000" b="1" cap="all" dirty="0">
              <a:ln w="9000" cmpd="sng">
                <a:solidFill>
                  <a:schemeClr val="accent4">
                    <a:shade val="50000"/>
                    <a:satMod val="120000"/>
                  </a:schemeClr>
                </a:solidFill>
                <a:prstDash val="solid"/>
              </a:ln>
              <a:solidFill>
                <a:srgbClr val="002060"/>
              </a:solidFill>
              <a:effectLst>
                <a:outerShdw blurRad="38100" dist="38100" dir="2700000" algn="tl">
                  <a:srgbClr val="000000">
                    <a:alpha val="43137"/>
                  </a:srgbClr>
                </a:outerShdw>
                <a:reflection blurRad="12700" stA="28000" endPos="45000" dist="1000" dir="5400000" sy="-100000" algn="bl" rotWithShape="0"/>
              </a:effectLst>
              <a:latin typeface="Broadway" pitchFamily="82"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1506"/>
                                        </p:tgtEl>
                                        <p:attrNameLst>
                                          <p:attrName>style.visibility</p:attrName>
                                        </p:attrNameLst>
                                      </p:cBhvr>
                                      <p:to>
                                        <p:strVal val="visible"/>
                                      </p:to>
                                    </p:set>
                                    <p:anim calcmode="lin" valueType="num">
                                      <p:cBhvr>
                                        <p:cTn id="7" dur="500" fill="hold"/>
                                        <p:tgtEl>
                                          <p:spTgt spid="21506"/>
                                        </p:tgtEl>
                                        <p:attrNameLst>
                                          <p:attrName>ppt_w</p:attrName>
                                        </p:attrNameLst>
                                      </p:cBhvr>
                                      <p:tavLst>
                                        <p:tav tm="0">
                                          <p:val>
                                            <p:fltVal val="0"/>
                                          </p:val>
                                        </p:tav>
                                        <p:tav tm="100000">
                                          <p:val>
                                            <p:strVal val="#ppt_w"/>
                                          </p:val>
                                        </p:tav>
                                      </p:tavLst>
                                    </p:anim>
                                    <p:anim calcmode="lin" valueType="num">
                                      <p:cBhvr>
                                        <p:cTn id="8" dur="500" fill="hold"/>
                                        <p:tgtEl>
                                          <p:spTgt spid="21506"/>
                                        </p:tgtEl>
                                        <p:attrNameLst>
                                          <p:attrName>ppt_h</p:attrName>
                                        </p:attrNameLst>
                                      </p:cBhvr>
                                      <p:tavLst>
                                        <p:tav tm="0">
                                          <p:val>
                                            <p:fltVal val="0"/>
                                          </p:val>
                                        </p:tav>
                                        <p:tav tm="100000">
                                          <p:val>
                                            <p:strVal val="#ppt_h"/>
                                          </p:val>
                                        </p:tav>
                                      </p:tavLst>
                                    </p:anim>
                                    <p:animEffect transition="in" filter="fade">
                                      <p:cBhvr>
                                        <p:cTn id="9" dur="500"/>
                                        <p:tgtEl>
                                          <p:spTgt spid="215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cstate="print">
            <a:lum/>
          </a:blip>
          <a:srcRect/>
          <a:stretch>
            <a:fillRect t="-45000" b="-45000"/>
          </a:stretch>
        </a:blipFill>
        <a:effectLst/>
      </p:bgPr>
    </p:bg>
    <p:spTree>
      <p:nvGrpSpPr>
        <p:cNvPr id="1" name=""/>
        <p:cNvGrpSpPr/>
        <p:nvPr/>
      </p:nvGrpSpPr>
      <p:grpSpPr>
        <a:xfrm>
          <a:off x="0" y="0"/>
          <a:ext cx="0" cy="0"/>
          <a:chOff x="0" y="0"/>
          <a:chExt cx="0" cy="0"/>
        </a:xfrm>
      </p:grpSpPr>
      <p:sp>
        <p:nvSpPr>
          <p:cNvPr id="30723" name="Text Box 3"/>
          <p:cNvSpPr txBox="1">
            <a:spLocks noChangeArrowheads="1"/>
          </p:cNvSpPr>
          <p:nvPr/>
        </p:nvSpPr>
        <p:spPr bwMode="auto">
          <a:xfrm>
            <a:off x="0" y="5842337"/>
            <a:ext cx="9144000" cy="1015663"/>
          </a:xfrm>
          <a:prstGeom prst="rect">
            <a:avLst/>
          </a:prstGeom>
          <a:ln>
            <a:headEnd/>
            <a:tailEnd/>
          </a:ln>
        </p:spPr>
        <p:style>
          <a:lnRef idx="0">
            <a:schemeClr val="dk1"/>
          </a:lnRef>
          <a:fillRef idx="3">
            <a:schemeClr val="dk1"/>
          </a:fillRef>
          <a:effectRef idx="3">
            <a:schemeClr val="dk1"/>
          </a:effectRef>
          <a:fontRef idx="minor">
            <a:schemeClr val="lt1"/>
          </a:fontRef>
        </p:style>
        <p:txBody>
          <a:bodyPr wrap="square">
            <a:spAutoFit/>
          </a:bodyPr>
          <a:lstStyle/>
          <a:p>
            <a:pPr algn="ctr">
              <a:spcBef>
                <a:spcPct val="50000"/>
              </a:spcBef>
            </a:pPr>
            <a:r>
              <a:rPr lang="en-US" sz="2000" b="1" i="1" dirty="0">
                <a:solidFill>
                  <a:schemeClr val="accent1">
                    <a:lumMod val="60000"/>
                    <a:lumOff val="40000"/>
                  </a:schemeClr>
                </a:solidFill>
              </a:rPr>
              <a:t>“But when He, the Spirit of truth, comes, He will guide you into all the truth; </a:t>
            </a:r>
            <a:r>
              <a:rPr lang="en-US" sz="2000" b="1" i="1" dirty="0" smtClean="0">
                <a:solidFill>
                  <a:schemeClr val="accent1">
                    <a:lumMod val="60000"/>
                    <a:lumOff val="40000"/>
                  </a:schemeClr>
                </a:solidFill>
              </a:rPr>
              <a:t>                  for </a:t>
            </a:r>
            <a:r>
              <a:rPr lang="en-US" sz="2000" b="1" i="1" dirty="0">
                <a:solidFill>
                  <a:schemeClr val="accent1">
                    <a:lumMod val="60000"/>
                    <a:lumOff val="40000"/>
                  </a:schemeClr>
                </a:solidFill>
              </a:rPr>
              <a:t>He will not speak on His own initiative, but whatever He hears, He will speak</a:t>
            </a:r>
            <a:r>
              <a:rPr lang="en-US" sz="2000" b="1" i="1" dirty="0" smtClean="0">
                <a:solidFill>
                  <a:schemeClr val="accent1">
                    <a:lumMod val="60000"/>
                    <a:lumOff val="40000"/>
                  </a:schemeClr>
                </a:solidFill>
              </a:rPr>
              <a:t>…”</a:t>
            </a:r>
            <a:r>
              <a:rPr lang="en-US" sz="2000" dirty="0" smtClean="0">
                <a:solidFill>
                  <a:schemeClr val="accent1">
                    <a:lumMod val="60000"/>
                    <a:lumOff val="40000"/>
                  </a:schemeClr>
                </a:solidFill>
              </a:rPr>
              <a:t>         (</a:t>
            </a:r>
            <a:r>
              <a:rPr lang="en-US" sz="2000" dirty="0">
                <a:solidFill>
                  <a:schemeClr val="accent1">
                    <a:lumMod val="60000"/>
                    <a:lumOff val="40000"/>
                  </a:schemeClr>
                </a:solidFill>
              </a:rPr>
              <a:t>John 16:13)</a:t>
            </a:r>
          </a:p>
        </p:txBody>
      </p:sp>
      <p:sp>
        <p:nvSpPr>
          <p:cNvPr id="4" name="Title 3"/>
          <p:cNvSpPr>
            <a:spLocks noGrp="1"/>
          </p:cNvSpPr>
          <p:nvPr>
            <p:ph type="title"/>
          </p:nvPr>
        </p:nvSpPr>
        <p:spPr>
          <a:xfrm>
            <a:off x="0" y="274638"/>
            <a:ext cx="9144000" cy="5287962"/>
          </a:xfrm>
        </p:spPr>
        <p:txBody>
          <a:bodyPr>
            <a:normAutofit fontScale="90000"/>
          </a:bodyPr>
          <a:lstStyle/>
          <a:p>
            <a:r>
              <a:rPr lang="en-US" altLang="zh-CN" sz="6000" b="1" cap="all" dirty="0" smtClean="0">
                <a:ln w="9000" cmpd="sng">
                  <a:solidFill>
                    <a:schemeClr val="accent4">
                      <a:shade val="50000"/>
                      <a:satMod val="120000"/>
                    </a:schemeClr>
                  </a:solidFill>
                  <a:prstDash val="solid"/>
                </a:ln>
                <a:solidFill>
                  <a:srgbClr val="002060"/>
                </a:solidFill>
                <a:effectLst>
                  <a:outerShdw blurRad="38100" dist="38100" dir="2700000" algn="tl">
                    <a:srgbClr val="000000">
                      <a:alpha val="43137"/>
                    </a:srgbClr>
                  </a:outerShdw>
                  <a:reflection blurRad="12700" stA="28000" endPos="45000" dist="1000" dir="5400000" sy="-100000" algn="bl" rotWithShape="0"/>
                </a:effectLst>
              </a:rPr>
              <a:t>“</a:t>
            </a:r>
            <a:r>
              <a:rPr lang="zh-CN" altLang="en-US" sz="6000" b="1" cap="all" dirty="0" smtClean="0">
                <a:ln w="9000" cmpd="sng">
                  <a:solidFill>
                    <a:schemeClr val="accent4">
                      <a:shade val="50000"/>
                      <a:satMod val="120000"/>
                    </a:schemeClr>
                  </a:solidFill>
                  <a:prstDash val="solid"/>
                </a:ln>
                <a:solidFill>
                  <a:srgbClr val="002060"/>
                </a:solidFill>
                <a:effectLst>
                  <a:outerShdw blurRad="38100" dist="38100" dir="2700000" algn="tl">
                    <a:srgbClr val="000000">
                      <a:alpha val="43137"/>
                    </a:srgbClr>
                  </a:outerShdw>
                  <a:reflection blurRad="12700" stA="28000" endPos="45000" dist="1000" dir="5400000" sy="-100000" algn="bl" rotWithShape="0"/>
                </a:effectLst>
              </a:rPr>
              <a:t>只等真理的圣灵来了</a:t>
            </a:r>
            <a:r>
              <a:rPr lang="en-US" altLang="zh-CN" sz="6000" b="1" cap="all" dirty="0" smtClean="0">
                <a:ln w="9000" cmpd="sng">
                  <a:solidFill>
                    <a:schemeClr val="accent4">
                      <a:shade val="50000"/>
                      <a:satMod val="120000"/>
                    </a:schemeClr>
                  </a:solidFill>
                  <a:prstDash val="solid"/>
                </a:ln>
                <a:solidFill>
                  <a:srgbClr val="002060"/>
                </a:solidFill>
                <a:effectLst>
                  <a:outerShdw blurRad="38100" dist="38100" dir="2700000" algn="tl">
                    <a:srgbClr val="000000">
                      <a:alpha val="43137"/>
                    </a:srgbClr>
                  </a:outerShdw>
                  <a:reflection blurRad="12700" stA="28000" endPos="45000" dist="1000" dir="5400000" sy="-100000" algn="bl" rotWithShape="0"/>
                </a:effectLst>
              </a:rPr>
              <a:t>,</a:t>
            </a:r>
            <a:r>
              <a:rPr lang="zh-CN" altLang="en-US" sz="6000" b="1" cap="all" dirty="0" smtClean="0">
                <a:ln w="9000" cmpd="sng">
                  <a:solidFill>
                    <a:schemeClr val="accent4">
                      <a:shade val="50000"/>
                      <a:satMod val="120000"/>
                    </a:schemeClr>
                  </a:solidFill>
                  <a:prstDash val="solid"/>
                </a:ln>
                <a:solidFill>
                  <a:srgbClr val="002060"/>
                </a:solidFill>
                <a:effectLst>
                  <a:outerShdw blurRad="38100" dist="38100" dir="2700000" algn="tl">
                    <a:srgbClr val="000000">
                      <a:alpha val="43137"/>
                    </a:srgbClr>
                  </a:outerShdw>
                  <a:reflection blurRad="12700" stA="28000" endPos="45000" dist="1000" dir="5400000" sy="-100000" algn="bl" rotWithShape="0"/>
                </a:effectLst>
              </a:rPr>
              <a:t>他要引导你们明白</a:t>
            </a:r>
            <a:r>
              <a:rPr lang="en-US" altLang="zh-CN" sz="6000" b="1" cap="all" dirty="0" smtClean="0">
                <a:ln w="9000" cmpd="sng">
                  <a:solidFill>
                    <a:schemeClr val="accent4">
                      <a:shade val="50000"/>
                      <a:satMod val="120000"/>
                    </a:schemeClr>
                  </a:solidFill>
                  <a:prstDash val="solid"/>
                </a:ln>
                <a:solidFill>
                  <a:srgbClr val="002060"/>
                </a:solidFill>
                <a:effectLst>
                  <a:outerShdw blurRad="38100" dist="38100" dir="2700000" algn="tl">
                    <a:srgbClr val="000000">
                      <a:alpha val="43137"/>
                    </a:srgbClr>
                  </a:outerShdw>
                  <a:reflection blurRad="12700" stA="28000" endPos="45000" dist="1000" dir="5400000" sy="-100000" algn="bl" rotWithShape="0"/>
                </a:effectLst>
              </a:rPr>
              <a:t>(</a:t>
            </a:r>
            <a:r>
              <a:rPr lang="zh-CN" altLang="en-US" sz="6000" b="1" cap="all" dirty="0" smtClean="0">
                <a:ln w="9000" cmpd="sng">
                  <a:solidFill>
                    <a:schemeClr val="accent4">
                      <a:shade val="50000"/>
                      <a:satMod val="120000"/>
                    </a:schemeClr>
                  </a:solidFill>
                  <a:prstDash val="solid"/>
                </a:ln>
                <a:solidFill>
                  <a:srgbClr val="002060"/>
                </a:solidFill>
                <a:effectLst>
                  <a:outerShdw blurRad="38100" dist="38100" dir="2700000" algn="tl">
                    <a:srgbClr val="000000">
                      <a:alpha val="43137"/>
                    </a:srgbClr>
                  </a:outerShdw>
                  <a:reflection blurRad="12700" stA="28000" endPos="45000" dist="1000" dir="5400000" sy="-100000" algn="bl" rotWithShape="0"/>
                </a:effectLst>
              </a:rPr>
              <a:t>原文作进入</a:t>
            </a:r>
            <a:r>
              <a:rPr lang="en-US" altLang="zh-CN" sz="6000" b="1" cap="all" dirty="0" smtClean="0">
                <a:ln w="9000" cmpd="sng">
                  <a:solidFill>
                    <a:schemeClr val="accent4">
                      <a:shade val="50000"/>
                      <a:satMod val="120000"/>
                    </a:schemeClr>
                  </a:solidFill>
                  <a:prstDash val="solid"/>
                </a:ln>
                <a:solidFill>
                  <a:srgbClr val="002060"/>
                </a:solidFill>
                <a:effectLst>
                  <a:outerShdw blurRad="38100" dist="38100" dir="2700000" algn="tl">
                    <a:srgbClr val="000000">
                      <a:alpha val="43137"/>
                    </a:srgbClr>
                  </a:outerShdw>
                  <a:reflection blurRad="12700" stA="28000" endPos="45000" dist="1000" dir="5400000" sy="-100000" algn="bl" rotWithShape="0"/>
                </a:effectLst>
              </a:rPr>
              <a:t>)</a:t>
            </a:r>
            <a:r>
              <a:rPr lang="zh-CN" altLang="en-US" sz="6000" b="1" cap="all" dirty="0" smtClean="0">
                <a:ln w="9000" cmpd="sng">
                  <a:solidFill>
                    <a:schemeClr val="accent4">
                      <a:shade val="50000"/>
                      <a:satMod val="120000"/>
                    </a:schemeClr>
                  </a:solidFill>
                  <a:prstDash val="solid"/>
                </a:ln>
                <a:solidFill>
                  <a:srgbClr val="002060"/>
                </a:solidFill>
                <a:effectLst>
                  <a:outerShdw blurRad="38100" dist="38100" dir="2700000" algn="tl">
                    <a:srgbClr val="000000">
                      <a:alpha val="43137"/>
                    </a:srgbClr>
                  </a:outerShdw>
                  <a:reflection blurRad="12700" stA="28000" endPos="45000" dist="1000" dir="5400000" sy="-100000" algn="bl" rotWithShape="0"/>
                </a:effectLst>
              </a:rPr>
              <a:t>一切的真理</a:t>
            </a:r>
            <a:r>
              <a:rPr lang="en-US" altLang="zh-CN" sz="6000" b="1" cap="all" dirty="0" smtClean="0">
                <a:ln w="9000" cmpd="sng">
                  <a:solidFill>
                    <a:schemeClr val="accent4">
                      <a:shade val="50000"/>
                      <a:satMod val="120000"/>
                    </a:schemeClr>
                  </a:solidFill>
                  <a:prstDash val="solid"/>
                </a:ln>
                <a:solidFill>
                  <a:srgbClr val="002060"/>
                </a:solidFill>
                <a:effectLst>
                  <a:outerShdw blurRad="38100" dist="38100" dir="2700000" algn="tl">
                    <a:srgbClr val="000000">
                      <a:alpha val="43137"/>
                    </a:srgbClr>
                  </a:outerShdw>
                  <a:reflection blurRad="12700" stA="28000" endPos="45000" dist="1000" dir="5400000" sy="-100000" algn="bl" rotWithShape="0"/>
                </a:effectLst>
              </a:rPr>
              <a:t>;</a:t>
            </a:r>
            <a:r>
              <a:rPr lang="zh-CN" altLang="en-US" sz="6000" b="1" cap="all" dirty="0" smtClean="0">
                <a:ln w="9000" cmpd="sng">
                  <a:solidFill>
                    <a:schemeClr val="accent4">
                      <a:shade val="50000"/>
                      <a:satMod val="120000"/>
                    </a:schemeClr>
                  </a:solidFill>
                  <a:prstDash val="solid"/>
                </a:ln>
                <a:solidFill>
                  <a:srgbClr val="002060"/>
                </a:solidFill>
                <a:effectLst>
                  <a:outerShdw blurRad="38100" dist="38100" dir="2700000" algn="tl">
                    <a:srgbClr val="000000">
                      <a:alpha val="43137"/>
                    </a:srgbClr>
                  </a:outerShdw>
                  <a:reflection blurRad="12700" stA="28000" endPos="45000" dist="1000" dir="5400000" sy="-100000" algn="bl" rotWithShape="0"/>
                </a:effectLst>
              </a:rPr>
              <a:t>因为他不是凭自己说的</a:t>
            </a:r>
            <a:r>
              <a:rPr lang="en-US" altLang="zh-CN" sz="6000" b="1" cap="all" dirty="0" smtClean="0">
                <a:ln w="9000" cmpd="sng">
                  <a:solidFill>
                    <a:schemeClr val="accent4">
                      <a:shade val="50000"/>
                      <a:satMod val="120000"/>
                    </a:schemeClr>
                  </a:solidFill>
                  <a:prstDash val="solid"/>
                </a:ln>
                <a:solidFill>
                  <a:srgbClr val="002060"/>
                </a:solidFill>
                <a:effectLst>
                  <a:outerShdw blurRad="38100" dist="38100" dir="2700000" algn="tl">
                    <a:srgbClr val="000000">
                      <a:alpha val="43137"/>
                    </a:srgbClr>
                  </a:outerShdw>
                  <a:reflection blurRad="12700" stA="28000" endPos="45000" dist="1000" dir="5400000" sy="-100000" algn="bl" rotWithShape="0"/>
                </a:effectLst>
              </a:rPr>
              <a:t>,</a:t>
            </a:r>
            <a:r>
              <a:rPr lang="zh-CN" altLang="en-US" sz="6000" b="1" cap="all" dirty="0" smtClean="0">
                <a:ln w="9000" cmpd="sng">
                  <a:solidFill>
                    <a:schemeClr val="accent4">
                      <a:shade val="50000"/>
                      <a:satMod val="120000"/>
                    </a:schemeClr>
                  </a:solidFill>
                  <a:prstDash val="solid"/>
                </a:ln>
                <a:solidFill>
                  <a:srgbClr val="002060"/>
                </a:solidFill>
                <a:effectLst>
                  <a:outerShdw blurRad="38100" dist="38100" dir="2700000" algn="tl">
                    <a:srgbClr val="000000">
                      <a:alpha val="43137"/>
                    </a:srgbClr>
                  </a:outerShdw>
                  <a:reflection blurRad="12700" stA="28000" endPos="45000" dist="1000" dir="5400000" sy="-100000" algn="bl" rotWithShape="0"/>
                </a:effectLst>
              </a:rPr>
              <a:t>乃是把他所听见的都说出来</a:t>
            </a:r>
            <a:r>
              <a:rPr lang="en-US" altLang="zh-CN" sz="6000" b="1" cap="all" dirty="0" smtClean="0">
                <a:ln w="9000" cmpd="sng">
                  <a:solidFill>
                    <a:schemeClr val="accent4">
                      <a:shade val="50000"/>
                      <a:satMod val="120000"/>
                    </a:schemeClr>
                  </a:solidFill>
                  <a:prstDash val="solid"/>
                </a:ln>
                <a:solidFill>
                  <a:srgbClr val="002060"/>
                </a:solidFill>
                <a:effectLst>
                  <a:outerShdw blurRad="38100" dist="38100" dir="2700000" algn="tl">
                    <a:srgbClr val="000000">
                      <a:alpha val="43137"/>
                    </a:srgbClr>
                  </a:outerShdw>
                  <a:reflection blurRad="12700" stA="28000" endPos="45000" dist="1000" dir="5400000" sy="-100000" algn="bl" rotWithShape="0"/>
                </a:effectLst>
              </a:rPr>
              <a:t>,</a:t>
            </a:r>
            <a:r>
              <a:rPr lang="zh-CN" altLang="en-US" sz="6000" b="1" cap="all" dirty="0" smtClean="0">
                <a:ln w="9000" cmpd="sng">
                  <a:solidFill>
                    <a:schemeClr val="accent4">
                      <a:shade val="50000"/>
                      <a:satMod val="120000"/>
                    </a:schemeClr>
                  </a:solidFill>
                  <a:prstDash val="solid"/>
                </a:ln>
                <a:solidFill>
                  <a:srgbClr val="002060"/>
                </a:solidFill>
                <a:effectLst>
                  <a:outerShdw blurRad="38100" dist="38100" dir="2700000" algn="tl">
                    <a:srgbClr val="000000">
                      <a:alpha val="43137"/>
                    </a:srgbClr>
                  </a:outerShdw>
                  <a:reflection blurRad="12700" stA="28000" endPos="45000" dist="1000" dir="5400000" sy="-100000" algn="bl" rotWithShape="0"/>
                </a:effectLst>
              </a:rPr>
              <a:t>并要把将来的事告诉你们</a:t>
            </a:r>
            <a:r>
              <a:rPr lang="en-US" altLang="zh-CN" sz="6000" b="1" cap="all" dirty="0" smtClean="0">
                <a:ln w="9000" cmpd="sng">
                  <a:solidFill>
                    <a:schemeClr val="accent4">
                      <a:shade val="50000"/>
                      <a:satMod val="120000"/>
                    </a:schemeClr>
                  </a:solidFill>
                  <a:prstDash val="solid"/>
                </a:ln>
                <a:solidFill>
                  <a:srgbClr val="002060"/>
                </a:solidFill>
                <a:effectLst>
                  <a:outerShdw blurRad="38100" dist="38100" dir="2700000" algn="tl">
                    <a:srgbClr val="000000">
                      <a:alpha val="43137"/>
                    </a:srgbClr>
                  </a:outerShdw>
                  <a:reflection blurRad="12700" stA="28000" endPos="45000" dist="1000" dir="5400000" sy="-100000" algn="bl" rotWithShape="0"/>
                </a:effectLst>
              </a:rPr>
              <a:t>.”</a:t>
            </a:r>
            <a:r>
              <a:rPr lang="en-US" altLang="zh-CN" sz="4800" b="1" cap="all" dirty="0" smtClean="0">
                <a:ln w="9000" cmpd="sng">
                  <a:solidFill>
                    <a:schemeClr val="accent4">
                      <a:shade val="50000"/>
                      <a:satMod val="120000"/>
                    </a:schemeClr>
                  </a:solidFill>
                  <a:prstDash val="solid"/>
                </a:ln>
                <a:solidFill>
                  <a:srgbClr val="002060"/>
                </a:solidFill>
                <a:effectLst>
                  <a:outerShdw blurRad="38100" dist="38100" dir="2700000" algn="tl">
                    <a:srgbClr val="000000">
                      <a:alpha val="43137"/>
                    </a:srgbClr>
                  </a:outerShdw>
                  <a:reflection blurRad="12700" stA="28000" endPos="45000" dist="1000" dir="5400000" sy="-100000" algn="bl" rotWithShape="0"/>
                </a:effectLst>
              </a:rPr>
              <a:t/>
            </a:r>
            <a:br>
              <a:rPr lang="en-US" altLang="zh-CN" sz="4800" b="1" cap="all" dirty="0" smtClean="0">
                <a:ln w="9000" cmpd="sng">
                  <a:solidFill>
                    <a:schemeClr val="accent4">
                      <a:shade val="50000"/>
                      <a:satMod val="120000"/>
                    </a:schemeClr>
                  </a:solidFill>
                  <a:prstDash val="solid"/>
                </a:ln>
                <a:solidFill>
                  <a:srgbClr val="002060"/>
                </a:solidFill>
                <a:effectLst>
                  <a:outerShdw blurRad="38100" dist="38100" dir="2700000" algn="tl">
                    <a:srgbClr val="000000">
                      <a:alpha val="43137"/>
                    </a:srgbClr>
                  </a:outerShdw>
                  <a:reflection blurRad="12700" stA="28000" endPos="45000" dist="1000" dir="5400000" sy="-100000" algn="bl" rotWithShape="0"/>
                </a:effectLst>
              </a:rPr>
            </a:br>
            <a:r>
              <a:rPr lang="zh-CN" altLang="en-US" b="1" cap="all" dirty="0" smtClean="0">
                <a:ln w="9000" cmpd="sng">
                  <a:solidFill>
                    <a:schemeClr val="accent4">
                      <a:shade val="50000"/>
                      <a:satMod val="120000"/>
                    </a:schemeClr>
                  </a:solidFill>
                  <a:prstDash val="solid"/>
                </a:ln>
                <a:solidFill>
                  <a:srgbClr val="002060"/>
                </a:solidFill>
                <a:effectLst>
                  <a:outerShdw blurRad="38100" dist="38100" dir="2700000" algn="tl">
                    <a:srgbClr val="000000">
                      <a:alpha val="43137"/>
                    </a:srgbClr>
                  </a:outerShdw>
                  <a:reflection blurRad="12700" stA="28000" endPos="45000" dist="1000" dir="5400000" sy="-100000" algn="bl" rotWithShape="0"/>
                </a:effectLst>
              </a:rPr>
              <a:t>（约</a:t>
            </a:r>
            <a:r>
              <a:rPr lang="en-US" altLang="zh-CN" b="1" cap="all" dirty="0" smtClean="0">
                <a:ln w="9000" cmpd="sng">
                  <a:solidFill>
                    <a:schemeClr val="accent4">
                      <a:shade val="50000"/>
                      <a:satMod val="120000"/>
                    </a:schemeClr>
                  </a:solidFill>
                  <a:prstDash val="solid"/>
                </a:ln>
                <a:solidFill>
                  <a:srgbClr val="002060"/>
                </a:solidFill>
                <a:effectLst>
                  <a:outerShdw blurRad="38100" dist="38100" dir="2700000" algn="tl">
                    <a:srgbClr val="000000">
                      <a:alpha val="43137"/>
                    </a:srgbClr>
                  </a:outerShdw>
                  <a:reflection blurRad="12700" stA="28000" endPos="45000" dist="1000" dir="5400000" sy="-100000" algn="bl" rotWithShape="0"/>
                </a:effectLst>
              </a:rPr>
              <a:t>16:13</a:t>
            </a:r>
            <a:r>
              <a:rPr lang="zh-CN" altLang="en-US" b="1" cap="all" dirty="0" smtClean="0">
                <a:ln w="9000" cmpd="sng">
                  <a:solidFill>
                    <a:schemeClr val="accent4">
                      <a:shade val="50000"/>
                      <a:satMod val="120000"/>
                    </a:schemeClr>
                  </a:solidFill>
                  <a:prstDash val="solid"/>
                </a:ln>
                <a:solidFill>
                  <a:srgbClr val="002060"/>
                </a:solidFill>
                <a:effectLst>
                  <a:outerShdw blurRad="38100" dist="38100" dir="2700000" algn="tl">
                    <a:srgbClr val="000000">
                      <a:alpha val="43137"/>
                    </a:srgbClr>
                  </a:outerShdw>
                  <a:reflection blurRad="12700" stA="28000" endPos="45000" dist="1000" dir="5400000" sy="-100000" algn="bl" rotWithShape="0"/>
                </a:effectLst>
              </a:rPr>
              <a:t>）</a:t>
            </a:r>
            <a:endParaRPr lang="en-US" dirty="0">
              <a:solidFill>
                <a:srgbClr val="002060"/>
              </a:solidFill>
              <a:effectLst>
                <a:outerShdw blurRad="38100" dist="38100" dir="2700000" algn="tl">
                  <a:srgbClr val="000000">
                    <a:alpha val="43137"/>
                  </a:srgbClr>
                </a:outerShdw>
                <a:reflection blurRad="12700" stA="28000" endPos="45000" dist="1000" dir="5400000" sy="-100000" algn="bl" rotWithShape="0"/>
              </a:effectLst>
            </a:endParaRP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cstate="print">
            <a:lum/>
          </a:blip>
          <a:srcRect/>
          <a:stretch>
            <a:fillRect t="-45000" b="-45000"/>
          </a:stretch>
        </a:blip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381000" y="304800"/>
            <a:ext cx="8229600" cy="6248400"/>
          </a:xfrm>
          <a:effectLst>
            <a:outerShdw dist="35921" dir="2700000" algn="ctr" rotWithShape="0">
              <a:srgbClr val="FFFFCC"/>
            </a:outerShdw>
          </a:effectLst>
        </p:spPr>
        <p:txBody>
          <a:bodyPr>
            <a:normAutofit/>
          </a:bodyPr>
          <a:lstStyle/>
          <a:p>
            <a:r>
              <a:rPr lang="zh-CN" altLang="en-US" sz="3600" b="1" cap="all" dirty="0" smtClean="0">
                <a:ln w="9000" cmpd="sng">
                  <a:solidFill>
                    <a:schemeClr val="accent4">
                      <a:shade val="50000"/>
                      <a:satMod val="120000"/>
                    </a:schemeClr>
                  </a:solidFill>
                  <a:prstDash val="solid"/>
                </a:ln>
                <a:solidFill>
                  <a:srgbClr val="002060"/>
                </a:solidFill>
                <a:effectLst>
                  <a:outerShdw blurRad="38100" dist="38100" dir="2700000" algn="tl">
                    <a:srgbClr val="000000">
                      <a:alpha val="43137"/>
                    </a:srgbClr>
                  </a:outerShdw>
                  <a:reflection blurRad="12700" stA="28000" endPos="45000" dist="1000" dir="5400000" sy="-100000" algn="bl" rotWithShape="0"/>
                </a:effectLst>
              </a:rPr>
              <a:t>理由五</a:t>
            </a:r>
            <a:r>
              <a:rPr lang="en-US" sz="3600" b="1" cap="all" dirty="0" smtClean="0">
                <a:ln w="9000" cmpd="sng">
                  <a:solidFill>
                    <a:schemeClr val="accent4">
                      <a:shade val="50000"/>
                      <a:satMod val="120000"/>
                    </a:schemeClr>
                  </a:solidFill>
                  <a:prstDash val="solid"/>
                </a:ln>
                <a:solidFill>
                  <a:srgbClr val="002060"/>
                </a:solidFill>
                <a:effectLst>
                  <a:outerShdw blurRad="38100" dist="38100" dir="2700000" algn="tl">
                    <a:srgbClr val="000000">
                      <a:alpha val="43137"/>
                    </a:srgbClr>
                  </a:outerShdw>
                  <a:reflection blurRad="12700" stA="28000" endPos="45000" dist="1000" dir="5400000" sy="-100000" algn="bl" rotWithShape="0"/>
                </a:effectLst>
              </a:rPr>
              <a:t> (Reason </a:t>
            </a:r>
            <a:r>
              <a:rPr lang="en-US" sz="3600" b="1" cap="all" dirty="0">
                <a:ln w="9000" cmpd="sng">
                  <a:solidFill>
                    <a:schemeClr val="accent4">
                      <a:shade val="50000"/>
                      <a:satMod val="120000"/>
                    </a:schemeClr>
                  </a:solidFill>
                  <a:prstDash val="solid"/>
                </a:ln>
                <a:solidFill>
                  <a:srgbClr val="002060"/>
                </a:solidFill>
                <a:effectLst>
                  <a:outerShdw blurRad="38100" dist="38100" dir="2700000" algn="tl">
                    <a:srgbClr val="000000">
                      <a:alpha val="43137"/>
                    </a:srgbClr>
                  </a:outerShdw>
                  <a:reflection blurRad="12700" stA="28000" endPos="45000" dist="1000" dir="5400000" sy="-100000" algn="bl" rotWithShape="0"/>
                </a:effectLst>
              </a:rPr>
              <a:t>#</a:t>
            </a:r>
            <a:r>
              <a:rPr lang="en-US" sz="3600" b="1" cap="all" dirty="0" smtClean="0">
                <a:ln w="9000" cmpd="sng">
                  <a:solidFill>
                    <a:schemeClr val="accent4">
                      <a:shade val="50000"/>
                      <a:satMod val="120000"/>
                    </a:schemeClr>
                  </a:solidFill>
                  <a:prstDash val="solid"/>
                </a:ln>
                <a:solidFill>
                  <a:srgbClr val="002060"/>
                </a:solidFill>
                <a:effectLst>
                  <a:outerShdw blurRad="38100" dist="38100" dir="2700000" algn="tl">
                    <a:srgbClr val="000000">
                      <a:alpha val="43137"/>
                    </a:srgbClr>
                  </a:outerShdw>
                  <a:reflection blurRad="12700" stA="28000" endPos="45000" dist="1000" dir="5400000" sy="-100000" algn="bl" rotWithShape="0"/>
                </a:effectLst>
              </a:rPr>
              <a:t>5)</a:t>
            </a:r>
            <a:r>
              <a:rPr lang="en-US" sz="2800" b="1" cap="all" dirty="0" smtClean="0">
                <a:ln w="9000" cmpd="sng">
                  <a:solidFill>
                    <a:schemeClr val="accent4">
                      <a:shade val="50000"/>
                      <a:satMod val="120000"/>
                    </a:schemeClr>
                  </a:solidFill>
                  <a:prstDash val="solid"/>
                </a:ln>
                <a:solidFill>
                  <a:srgbClr val="002060"/>
                </a:solidFill>
                <a:effectLst>
                  <a:outerShdw blurRad="38100" dist="38100" dir="2700000" algn="tl">
                    <a:srgbClr val="000000">
                      <a:alpha val="43137"/>
                    </a:srgbClr>
                  </a:outerShdw>
                  <a:reflection blurRad="12700" stA="28000" endPos="45000" dist="1000" dir="5400000" sy="-100000" algn="bl" rotWithShape="0"/>
                </a:effectLst>
              </a:rPr>
              <a:t/>
            </a:r>
            <a:br>
              <a:rPr lang="en-US" sz="2800" b="1" cap="all" dirty="0" smtClean="0">
                <a:ln w="9000" cmpd="sng">
                  <a:solidFill>
                    <a:schemeClr val="accent4">
                      <a:shade val="50000"/>
                      <a:satMod val="120000"/>
                    </a:schemeClr>
                  </a:solidFill>
                  <a:prstDash val="solid"/>
                </a:ln>
                <a:solidFill>
                  <a:srgbClr val="002060"/>
                </a:solidFill>
                <a:effectLst>
                  <a:outerShdw blurRad="38100" dist="38100" dir="2700000" algn="tl">
                    <a:srgbClr val="000000">
                      <a:alpha val="43137"/>
                    </a:srgbClr>
                  </a:outerShdw>
                  <a:reflection blurRad="12700" stA="28000" endPos="45000" dist="1000" dir="5400000" sy="-100000" algn="bl" rotWithShape="0"/>
                </a:effectLst>
              </a:rPr>
            </a:br>
            <a:r>
              <a:rPr lang="en-US" sz="2800" b="1" cap="all" dirty="0">
                <a:ln w="9000" cmpd="sng">
                  <a:solidFill>
                    <a:schemeClr val="accent4">
                      <a:shade val="50000"/>
                      <a:satMod val="120000"/>
                    </a:schemeClr>
                  </a:solidFill>
                  <a:prstDash val="solid"/>
                </a:ln>
                <a:solidFill>
                  <a:srgbClr val="002060"/>
                </a:solidFill>
                <a:effectLst>
                  <a:outerShdw blurRad="38100" dist="38100" dir="2700000" algn="tl">
                    <a:srgbClr val="000000">
                      <a:alpha val="43137"/>
                    </a:srgbClr>
                  </a:outerShdw>
                  <a:reflection blurRad="12700" stA="28000" endPos="45000" dist="1000" dir="5400000" sy="-100000" algn="bl" rotWithShape="0"/>
                </a:effectLst>
              </a:rPr>
              <a:t/>
            </a:r>
            <a:br>
              <a:rPr lang="en-US" sz="2800" b="1" cap="all" dirty="0">
                <a:ln w="9000" cmpd="sng">
                  <a:solidFill>
                    <a:schemeClr val="accent4">
                      <a:shade val="50000"/>
                      <a:satMod val="120000"/>
                    </a:schemeClr>
                  </a:solidFill>
                  <a:prstDash val="solid"/>
                </a:ln>
                <a:solidFill>
                  <a:srgbClr val="002060"/>
                </a:solidFill>
                <a:effectLst>
                  <a:outerShdw blurRad="38100" dist="38100" dir="2700000" algn="tl">
                    <a:srgbClr val="000000">
                      <a:alpha val="43137"/>
                    </a:srgbClr>
                  </a:outerShdw>
                  <a:reflection blurRad="12700" stA="28000" endPos="45000" dist="1000" dir="5400000" sy="-100000" algn="bl" rotWithShape="0"/>
                </a:effectLst>
              </a:rPr>
            </a:br>
            <a:r>
              <a:rPr lang="zh-CN" altLang="en-US" sz="9600" b="1" cap="all" dirty="0" smtClean="0">
                <a:ln w="9000" cmpd="sng">
                  <a:solidFill>
                    <a:schemeClr val="accent4">
                      <a:shade val="50000"/>
                      <a:satMod val="120000"/>
                    </a:schemeClr>
                  </a:solidFill>
                  <a:prstDash val="solid"/>
                </a:ln>
                <a:solidFill>
                  <a:srgbClr val="002060"/>
                </a:solidFill>
                <a:effectLst>
                  <a:outerShdw blurRad="38100" dist="38100" dir="2700000" algn="tl">
                    <a:srgbClr val="000000">
                      <a:alpha val="43137"/>
                    </a:srgbClr>
                  </a:outerShdw>
                  <a:reflection blurRad="12700" stA="28000" endPos="45000" dist="1000" dir="5400000" sy="-100000" algn="bl" rotWithShape="0"/>
                </a:effectLst>
              </a:rPr>
              <a:t>认识真理！</a:t>
            </a:r>
            <a:r>
              <a:rPr lang="en-US" sz="2800" b="1" cap="all" dirty="0" smtClean="0">
                <a:ln w="9000" cmpd="sng">
                  <a:solidFill>
                    <a:schemeClr val="accent4">
                      <a:shade val="50000"/>
                      <a:satMod val="120000"/>
                    </a:schemeClr>
                  </a:solidFill>
                  <a:prstDash val="solid"/>
                </a:ln>
                <a:solidFill>
                  <a:srgbClr val="002060"/>
                </a:solidFill>
                <a:effectLst>
                  <a:outerShdw blurRad="38100" dist="38100" dir="2700000" algn="tl">
                    <a:srgbClr val="000000">
                      <a:alpha val="43137"/>
                    </a:srgbClr>
                  </a:outerShdw>
                  <a:reflection blurRad="12700" stA="28000" endPos="45000" dist="1000" dir="5400000" sy="-100000" algn="bl" rotWithShape="0"/>
                </a:effectLst>
              </a:rPr>
              <a:t/>
            </a:r>
            <a:br>
              <a:rPr lang="en-US" sz="2800" b="1" cap="all" dirty="0" smtClean="0">
                <a:ln w="9000" cmpd="sng">
                  <a:solidFill>
                    <a:schemeClr val="accent4">
                      <a:shade val="50000"/>
                      <a:satMod val="120000"/>
                    </a:schemeClr>
                  </a:solidFill>
                  <a:prstDash val="solid"/>
                </a:ln>
                <a:solidFill>
                  <a:srgbClr val="002060"/>
                </a:solidFill>
                <a:effectLst>
                  <a:outerShdw blurRad="38100" dist="38100" dir="2700000" algn="tl">
                    <a:srgbClr val="000000">
                      <a:alpha val="43137"/>
                    </a:srgbClr>
                  </a:outerShdw>
                  <a:reflection blurRad="12700" stA="28000" endPos="45000" dist="1000" dir="5400000" sy="-100000" algn="bl" rotWithShape="0"/>
                </a:effectLst>
              </a:rPr>
            </a:br>
            <a:r>
              <a:rPr lang="en-US" sz="4000" b="1" cap="all" dirty="0" smtClean="0">
                <a:ln w="9000" cmpd="sng">
                  <a:solidFill>
                    <a:schemeClr val="accent4">
                      <a:shade val="50000"/>
                      <a:satMod val="120000"/>
                    </a:schemeClr>
                  </a:solidFill>
                  <a:prstDash val="solid"/>
                </a:ln>
                <a:solidFill>
                  <a:srgbClr val="002060"/>
                </a:solidFill>
                <a:effectLst>
                  <a:outerShdw blurRad="38100" dist="38100" dir="2700000" algn="tl">
                    <a:srgbClr val="000000">
                      <a:alpha val="43137"/>
                    </a:srgbClr>
                  </a:outerShdw>
                  <a:reflection blurRad="12700" stA="28000" endPos="45000" dist="1000" dir="5400000" sy="-100000" algn="bl" rotWithShape="0"/>
                </a:effectLst>
              </a:rPr>
              <a:t> </a:t>
            </a:r>
            <a:r>
              <a:rPr lang="en-US" sz="4000" b="1" cap="all" dirty="0">
                <a:ln w="9000" cmpd="sng">
                  <a:solidFill>
                    <a:schemeClr val="accent4">
                      <a:shade val="50000"/>
                      <a:satMod val="120000"/>
                    </a:schemeClr>
                  </a:solidFill>
                  <a:prstDash val="solid"/>
                </a:ln>
                <a:solidFill>
                  <a:srgbClr val="002060"/>
                </a:solidFill>
                <a:effectLst>
                  <a:outerShdw blurRad="38100" dist="38100" dir="2700000" algn="tl">
                    <a:srgbClr val="000000">
                      <a:alpha val="43137"/>
                    </a:srgbClr>
                  </a:outerShdw>
                  <a:reflection blurRad="12700" stA="28000" endPos="45000" dist="1000" dir="5400000" sy="-100000" algn="bl" rotWithShape="0"/>
                </a:effectLst>
              </a:rPr>
              <a:t/>
            </a:r>
            <a:br>
              <a:rPr lang="en-US" sz="4000" b="1" cap="all" dirty="0">
                <a:ln w="9000" cmpd="sng">
                  <a:solidFill>
                    <a:schemeClr val="accent4">
                      <a:shade val="50000"/>
                      <a:satMod val="120000"/>
                    </a:schemeClr>
                  </a:solidFill>
                  <a:prstDash val="solid"/>
                </a:ln>
                <a:solidFill>
                  <a:srgbClr val="002060"/>
                </a:solidFill>
                <a:effectLst>
                  <a:outerShdw blurRad="38100" dist="38100" dir="2700000" algn="tl">
                    <a:srgbClr val="000000">
                      <a:alpha val="43137"/>
                    </a:srgbClr>
                  </a:outerShdw>
                  <a:reflection blurRad="12700" stA="28000" endPos="45000" dist="1000" dir="5400000" sy="-100000" algn="bl" rotWithShape="0"/>
                </a:effectLst>
              </a:rPr>
            </a:br>
            <a:r>
              <a:rPr lang="en-US" sz="4000" b="1" cap="all" dirty="0" smtClean="0">
                <a:ln w="9000" cmpd="sng">
                  <a:solidFill>
                    <a:schemeClr val="accent4">
                      <a:shade val="50000"/>
                      <a:satMod val="120000"/>
                    </a:schemeClr>
                  </a:solidFill>
                  <a:prstDash val="solid"/>
                </a:ln>
                <a:solidFill>
                  <a:srgbClr val="002060"/>
                </a:solidFill>
                <a:effectLst>
                  <a:outerShdw blurRad="38100" dist="38100" dir="2700000" algn="tl">
                    <a:srgbClr val="000000">
                      <a:alpha val="43137"/>
                    </a:srgbClr>
                  </a:outerShdw>
                  <a:reflection blurRad="12700" stA="28000" endPos="45000" dist="1000" dir="5400000" sy="-100000" algn="bl" rotWithShape="0"/>
                </a:effectLst>
              </a:rPr>
              <a:t>To know Truth!</a:t>
            </a:r>
            <a:endParaRPr lang="en-US" sz="6000" b="1" cap="all" dirty="0">
              <a:ln w="9000" cmpd="sng">
                <a:solidFill>
                  <a:schemeClr val="accent4">
                    <a:shade val="50000"/>
                    <a:satMod val="120000"/>
                  </a:schemeClr>
                </a:solidFill>
                <a:prstDash val="solid"/>
              </a:ln>
              <a:solidFill>
                <a:srgbClr val="002060"/>
              </a:solidFill>
              <a:effectLst>
                <a:outerShdw blurRad="38100" dist="38100" dir="2700000" algn="tl">
                  <a:srgbClr val="000000">
                    <a:alpha val="43137"/>
                  </a:srgbClr>
                </a:outerShdw>
                <a:reflection blurRad="12700" stA="28000" endPos="45000" dist="1000" dir="5400000" sy="-100000" algn="bl" rotWithShape="0"/>
              </a:effectLst>
              <a:latin typeface="Broadway" pitchFamily="82"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2530"/>
                                        </p:tgtEl>
                                        <p:attrNameLst>
                                          <p:attrName>style.visibility</p:attrName>
                                        </p:attrNameLst>
                                      </p:cBhvr>
                                      <p:to>
                                        <p:strVal val="visible"/>
                                      </p:to>
                                    </p:set>
                                    <p:anim calcmode="lin" valueType="num">
                                      <p:cBhvr>
                                        <p:cTn id="7" dur="500" fill="hold"/>
                                        <p:tgtEl>
                                          <p:spTgt spid="22530"/>
                                        </p:tgtEl>
                                        <p:attrNameLst>
                                          <p:attrName>ppt_w</p:attrName>
                                        </p:attrNameLst>
                                      </p:cBhvr>
                                      <p:tavLst>
                                        <p:tav tm="0">
                                          <p:val>
                                            <p:fltVal val="0"/>
                                          </p:val>
                                        </p:tav>
                                        <p:tav tm="100000">
                                          <p:val>
                                            <p:strVal val="#ppt_w"/>
                                          </p:val>
                                        </p:tav>
                                      </p:tavLst>
                                    </p:anim>
                                    <p:anim calcmode="lin" valueType="num">
                                      <p:cBhvr>
                                        <p:cTn id="8" dur="500" fill="hold"/>
                                        <p:tgtEl>
                                          <p:spTgt spid="22530"/>
                                        </p:tgtEl>
                                        <p:attrNameLst>
                                          <p:attrName>ppt_h</p:attrName>
                                        </p:attrNameLst>
                                      </p:cBhvr>
                                      <p:tavLst>
                                        <p:tav tm="0">
                                          <p:val>
                                            <p:fltVal val="0"/>
                                          </p:val>
                                        </p:tav>
                                        <p:tav tm="100000">
                                          <p:val>
                                            <p:strVal val="#ppt_h"/>
                                          </p:val>
                                        </p:tav>
                                      </p:tavLst>
                                    </p:anim>
                                    <p:animEffect transition="in" filter="fade">
                                      <p:cBhvr>
                                        <p:cTn id="9" dur="500"/>
                                        <p:tgtEl>
                                          <p:spTgt spid="225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cstate="print">
            <a:lum/>
          </a:blip>
          <a:srcRect/>
          <a:stretch>
            <a:fillRect t="-45000" b="-45000"/>
          </a:stretch>
        </a:blipFill>
        <a:effectLst/>
      </p:bgPr>
    </p:bg>
    <p:spTree>
      <p:nvGrpSpPr>
        <p:cNvPr id="1" name=""/>
        <p:cNvGrpSpPr/>
        <p:nvPr/>
      </p:nvGrpSpPr>
      <p:grpSpPr>
        <a:xfrm>
          <a:off x="0" y="0"/>
          <a:ext cx="0" cy="0"/>
          <a:chOff x="0" y="0"/>
          <a:chExt cx="0" cy="0"/>
        </a:xfrm>
      </p:grpSpPr>
      <p:sp>
        <p:nvSpPr>
          <p:cNvPr id="31747" name="Text Box 3"/>
          <p:cNvSpPr txBox="1">
            <a:spLocks noChangeArrowheads="1"/>
          </p:cNvSpPr>
          <p:nvPr/>
        </p:nvSpPr>
        <p:spPr bwMode="auto">
          <a:xfrm>
            <a:off x="0" y="6027003"/>
            <a:ext cx="9144000" cy="830997"/>
          </a:xfrm>
          <a:prstGeom prst="rect">
            <a:avLst/>
          </a:prstGeom>
          <a:ln>
            <a:headEnd/>
            <a:tailEnd/>
          </a:ln>
        </p:spPr>
        <p:style>
          <a:lnRef idx="0">
            <a:schemeClr val="dk1"/>
          </a:lnRef>
          <a:fillRef idx="3">
            <a:schemeClr val="dk1"/>
          </a:fillRef>
          <a:effectRef idx="3">
            <a:schemeClr val="dk1"/>
          </a:effectRef>
          <a:fontRef idx="minor">
            <a:schemeClr val="lt1"/>
          </a:fontRef>
        </p:style>
        <p:txBody>
          <a:bodyPr wrap="square">
            <a:spAutoFit/>
          </a:bodyPr>
          <a:lstStyle/>
          <a:p>
            <a:pPr algn="ctr">
              <a:spcBef>
                <a:spcPct val="50000"/>
              </a:spcBef>
            </a:pPr>
            <a:r>
              <a:rPr lang="en-US" sz="2400" b="1" i="1" dirty="0">
                <a:solidFill>
                  <a:schemeClr val="tx2">
                    <a:lumMod val="60000"/>
                    <a:lumOff val="40000"/>
                  </a:schemeClr>
                </a:solidFill>
              </a:rPr>
              <a:t>“The sum of Your Word is truth; and every one of Your righteous ordinances is everlasting.”</a:t>
            </a:r>
            <a:r>
              <a:rPr lang="en-US" sz="2400" dirty="0">
                <a:solidFill>
                  <a:schemeClr val="tx2">
                    <a:lumMod val="60000"/>
                    <a:lumOff val="40000"/>
                  </a:schemeClr>
                </a:solidFill>
              </a:rPr>
              <a:t> </a:t>
            </a:r>
            <a:r>
              <a:rPr lang="en-US" sz="2400" dirty="0" smtClean="0">
                <a:solidFill>
                  <a:schemeClr val="tx2">
                    <a:lumMod val="60000"/>
                    <a:lumOff val="40000"/>
                  </a:schemeClr>
                </a:solidFill>
              </a:rPr>
              <a:t>(</a:t>
            </a:r>
            <a:r>
              <a:rPr lang="en-US" sz="2400" dirty="0">
                <a:solidFill>
                  <a:schemeClr val="tx2">
                    <a:lumMod val="60000"/>
                    <a:lumOff val="40000"/>
                  </a:schemeClr>
                </a:solidFill>
              </a:rPr>
              <a:t>Psalm 119:160)</a:t>
            </a:r>
          </a:p>
        </p:txBody>
      </p:sp>
      <p:sp>
        <p:nvSpPr>
          <p:cNvPr id="4" name="Title 3"/>
          <p:cNvSpPr>
            <a:spLocks noGrp="1"/>
          </p:cNvSpPr>
          <p:nvPr>
            <p:ph type="title"/>
          </p:nvPr>
        </p:nvSpPr>
        <p:spPr>
          <a:xfrm>
            <a:off x="457200" y="274638"/>
            <a:ext cx="8229600" cy="5287962"/>
          </a:xfrm>
        </p:spPr>
        <p:txBody>
          <a:bodyPr>
            <a:normAutofit/>
          </a:bodyPr>
          <a:lstStyle/>
          <a:p>
            <a:r>
              <a:rPr lang="en-US" altLang="zh-CN" sz="8000" b="1" cap="all" dirty="0" smtClean="0">
                <a:ln w="9000" cmpd="sng">
                  <a:solidFill>
                    <a:schemeClr val="accent4">
                      <a:shade val="50000"/>
                      <a:satMod val="120000"/>
                    </a:schemeClr>
                  </a:solidFill>
                  <a:prstDash val="solid"/>
                </a:ln>
                <a:solidFill>
                  <a:srgbClr val="002060"/>
                </a:solidFill>
                <a:effectLst>
                  <a:outerShdw blurRad="38100" dist="38100" dir="2700000" algn="tl">
                    <a:srgbClr val="000000">
                      <a:alpha val="43137"/>
                    </a:srgbClr>
                  </a:outerShdw>
                  <a:reflection blurRad="12700" stA="28000" endPos="45000" dist="1000" dir="5400000" sy="-100000" algn="bl" rotWithShape="0"/>
                </a:effectLst>
              </a:rPr>
              <a:t>“</a:t>
            </a:r>
            <a:r>
              <a:rPr lang="zh-CN" altLang="en-US" sz="8000" b="1" cap="all" dirty="0" smtClean="0">
                <a:ln w="9000" cmpd="sng">
                  <a:solidFill>
                    <a:schemeClr val="accent4">
                      <a:shade val="50000"/>
                      <a:satMod val="120000"/>
                    </a:schemeClr>
                  </a:solidFill>
                  <a:prstDash val="solid"/>
                </a:ln>
                <a:solidFill>
                  <a:srgbClr val="002060"/>
                </a:solidFill>
                <a:effectLst>
                  <a:outerShdw blurRad="38100" dist="38100" dir="2700000" algn="tl">
                    <a:srgbClr val="000000">
                      <a:alpha val="43137"/>
                    </a:srgbClr>
                  </a:outerShdw>
                  <a:reflection blurRad="12700" stA="28000" endPos="45000" dist="1000" dir="5400000" sy="-100000" algn="bl" rotWithShape="0"/>
                </a:effectLst>
              </a:rPr>
              <a:t>你话的总纲是真实</a:t>
            </a:r>
            <a:r>
              <a:rPr lang="en-US" altLang="zh-CN" sz="8000" b="1" cap="all" dirty="0" smtClean="0">
                <a:ln w="9000" cmpd="sng">
                  <a:solidFill>
                    <a:schemeClr val="accent4">
                      <a:shade val="50000"/>
                      <a:satMod val="120000"/>
                    </a:schemeClr>
                  </a:solidFill>
                  <a:prstDash val="solid"/>
                </a:ln>
                <a:solidFill>
                  <a:srgbClr val="002060"/>
                </a:solidFill>
                <a:effectLst>
                  <a:outerShdw blurRad="38100" dist="38100" dir="2700000" algn="tl">
                    <a:srgbClr val="000000">
                      <a:alpha val="43137"/>
                    </a:srgbClr>
                  </a:outerShdw>
                  <a:reflection blurRad="12700" stA="28000" endPos="45000" dist="1000" dir="5400000" sy="-100000" algn="bl" rotWithShape="0"/>
                </a:effectLst>
              </a:rPr>
              <a:t>;</a:t>
            </a:r>
            <a:r>
              <a:rPr lang="zh-CN" altLang="en-US" sz="8000" b="1" cap="all" dirty="0" smtClean="0">
                <a:ln w="9000" cmpd="sng">
                  <a:solidFill>
                    <a:schemeClr val="accent4">
                      <a:shade val="50000"/>
                      <a:satMod val="120000"/>
                    </a:schemeClr>
                  </a:solidFill>
                  <a:prstDash val="solid"/>
                </a:ln>
                <a:solidFill>
                  <a:srgbClr val="002060"/>
                </a:solidFill>
                <a:effectLst>
                  <a:outerShdw blurRad="38100" dist="38100" dir="2700000" algn="tl">
                    <a:srgbClr val="000000">
                      <a:alpha val="43137"/>
                    </a:srgbClr>
                  </a:outerShdw>
                  <a:reflection blurRad="12700" stA="28000" endPos="45000" dist="1000" dir="5400000" sy="-100000" algn="bl" rotWithShape="0"/>
                </a:effectLst>
              </a:rPr>
              <a:t>你一切公义的典章是永远长存</a:t>
            </a:r>
            <a:r>
              <a:rPr lang="en-US" altLang="zh-CN" sz="8000" b="1" cap="all" dirty="0" smtClean="0">
                <a:ln w="9000" cmpd="sng">
                  <a:solidFill>
                    <a:schemeClr val="accent4">
                      <a:shade val="50000"/>
                      <a:satMod val="120000"/>
                    </a:schemeClr>
                  </a:solidFill>
                  <a:prstDash val="solid"/>
                </a:ln>
                <a:solidFill>
                  <a:srgbClr val="002060"/>
                </a:solidFill>
                <a:effectLst>
                  <a:outerShdw blurRad="38100" dist="38100" dir="2700000" algn="tl">
                    <a:srgbClr val="000000">
                      <a:alpha val="43137"/>
                    </a:srgbClr>
                  </a:outerShdw>
                  <a:reflection blurRad="12700" stA="28000" endPos="45000" dist="1000" dir="5400000" sy="-100000" algn="bl" rotWithShape="0"/>
                </a:effectLst>
              </a:rPr>
              <a:t>.</a:t>
            </a:r>
            <a:r>
              <a:rPr lang="zh-CN" altLang="en-US" sz="8000" b="1" cap="all" dirty="0" smtClean="0">
                <a:ln w="9000" cmpd="sng">
                  <a:solidFill>
                    <a:schemeClr val="accent4">
                      <a:shade val="50000"/>
                      <a:satMod val="120000"/>
                    </a:schemeClr>
                  </a:solidFill>
                  <a:prstDash val="solid"/>
                </a:ln>
                <a:solidFill>
                  <a:srgbClr val="002060"/>
                </a:solidFill>
                <a:effectLst>
                  <a:outerShdw blurRad="38100" dist="38100" dir="2700000" algn="tl">
                    <a:srgbClr val="000000">
                      <a:alpha val="43137"/>
                    </a:srgbClr>
                  </a:outerShdw>
                  <a:reflection blurRad="12700" stA="28000" endPos="45000" dist="1000" dir="5400000" sy="-100000" algn="bl" rotWithShape="0"/>
                </a:effectLst>
              </a:rPr>
              <a:t>” </a:t>
            </a:r>
            <a:r>
              <a:rPr lang="en-US" altLang="zh-CN" sz="6600" b="1" cap="all" dirty="0" smtClean="0">
                <a:ln w="9000" cmpd="sng">
                  <a:solidFill>
                    <a:schemeClr val="accent4">
                      <a:shade val="50000"/>
                      <a:satMod val="120000"/>
                    </a:schemeClr>
                  </a:solidFill>
                  <a:prstDash val="solid"/>
                </a:ln>
                <a:solidFill>
                  <a:srgbClr val="002060"/>
                </a:solidFill>
                <a:effectLst>
                  <a:outerShdw blurRad="38100" dist="38100" dir="2700000" algn="tl">
                    <a:srgbClr val="000000">
                      <a:alpha val="43137"/>
                    </a:srgbClr>
                  </a:outerShdw>
                  <a:reflection blurRad="12700" stA="28000" endPos="45000" dist="1000" dir="5400000" sy="-100000" algn="bl" rotWithShape="0"/>
                </a:effectLst>
              </a:rPr>
              <a:t/>
            </a:r>
            <a:br>
              <a:rPr lang="en-US" altLang="zh-CN" sz="6600" b="1" cap="all" dirty="0" smtClean="0">
                <a:ln w="9000" cmpd="sng">
                  <a:solidFill>
                    <a:schemeClr val="accent4">
                      <a:shade val="50000"/>
                      <a:satMod val="120000"/>
                    </a:schemeClr>
                  </a:solidFill>
                  <a:prstDash val="solid"/>
                </a:ln>
                <a:solidFill>
                  <a:srgbClr val="002060"/>
                </a:solidFill>
                <a:effectLst>
                  <a:outerShdw blurRad="38100" dist="38100" dir="2700000" algn="tl">
                    <a:srgbClr val="000000">
                      <a:alpha val="43137"/>
                    </a:srgbClr>
                  </a:outerShdw>
                  <a:reflection blurRad="12700" stA="28000" endPos="45000" dist="1000" dir="5400000" sy="-100000" algn="bl" rotWithShape="0"/>
                </a:effectLst>
              </a:rPr>
            </a:br>
            <a:r>
              <a:rPr lang="en-US" altLang="zh-CN" sz="4000" b="1" cap="all" dirty="0" smtClean="0">
                <a:ln w="9000" cmpd="sng">
                  <a:solidFill>
                    <a:schemeClr val="accent4">
                      <a:shade val="50000"/>
                      <a:satMod val="120000"/>
                    </a:schemeClr>
                  </a:solidFill>
                  <a:prstDash val="solid"/>
                </a:ln>
                <a:solidFill>
                  <a:srgbClr val="002060"/>
                </a:solidFill>
                <a:effectLst>
                  <a:outerShdw blurRad="38100" dist="38100" dir="2700000" algn="tl">
                    <a:srgbClr val="000000">
                      <a:alpha val="43137"/>
                    </a:srgbClr>
                  </a:outerShdw>
                  <a:reflection blurRad="12700" stA="28000" endPos="45000" dist="1000" dir="5400000" sy="-100000" algn="bl" rotWithShape="0"/>
                </a:effectLst>
              </a:rPr>
              <a:t>(</a:t>
            </a:r>
            <a:r>
              <a:rPr lang="zh-CN" altLang="en-US" sz="4000" b="1" cap="all" dirty="0" smtClean="0">
                <a:ln w="9000" cmpd="sng">
                  <a:solidFill>
                    <a:schemeClr val="accent4">
                      <a:shade val="50000"/>
                      <a:satMod val="120000"/>
                    </a:schemeClr>
                  </a:solidFill>
                  <a:prstDash val="solid"/>
                </a:ln>
                <a:solidFill>
                  <a:srgbClr val="002060"/>
                </a:solidFill>
                <a:effectLst>
                  <a:outerShdw blurRad="38100" dist="38100" dir="2700000" algn="tl">
                    <a:srgbClr val="000000">
                      <a:alpha val="43137"/>
                    </a:srgbClr>
                  </a:outerShdw>
                  <a:reflection blurRad="12700" stA="28000" endPos="45000" dist="1000" dir="5400000" sy="-100000" algn="bl" rotWithShape="0"/>
                </a:effectLst>
              </a:rPr>
              <a:t>诗</a:t>
            </a:r>
            <a:r>
              <a:rPr lang="en-US" altLang="zh-CN" sz="4000" b="1" cap="all" dirty="0" smtClean="0">
                <a:ln w="9000" cmpd="sng">
                  <a:solidFill>
                    <a:schemeClr val="accent4">
                      <a:shade val="50000"/>
                      <a:satMod val="120000"/>
                    </a:schemeClr>
                  </a:solidFill>
                  <a:prstDash val="solid"/>
                </a:ln>
                <a:solidFill>
                  <a:srgbClr val="002060"/>
                </a:solidFill>
                <a:effectLst>
                  <a:outerShdw blurRad="38100" dist="38100" dir="2700000" algn="tl">
                    <a:srgbClr val="000000">
                      <a:alpha val="43137"/>
                    </a:srgbClr>
                  </a:outerShdw>
                  <a:reflection blurRad="12700" stA="28000" endPos="45000" dist="1000" dir="5400000" sy="-100000" algn="bl" rotWithShape="0"/>
                </a:effectLst>
              </a:rPr>
              <a:t>119:160)</a:t>
            </a:r>
            <a:endParaRPr lang="en-US" sz="4000" b="1" cap="all" dirty="0">
              <a:ln w="9000" cmpd="sng">
                <a:solidFill>
                  <a:schemeClr val="accent4">
                    <a:shade val="50000"/>
                    <a:satMod val="120000"/>
                  </a:schemeClr>
                </a:solidFill>
                <a:prstDash val="solid"/>
              </a:ln>
              <a:solidFill>
                <a:srgbClr val="002060"/>
              </a:solidFill>
              <a:effectLst>
                <a:outerShdw blurRad="38100" dist="38100" dir="2700000" algn="tl">
                  <a:srgbClr val="000000">
                    <a:alpha val="43137"/>
                  </a:srgbClr>
                </a:outerShdw>
                <a:reflection blurRad="12700" stA="28000" endPos="45000" dist="1000" dir="5400000" sy="-100000" algn="bl" rotWithShape="0"/>
              </a:effectLst>
            </a:endParaRP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cstate="print">
            <a:lum/>
          </a:blip>
          <a:srcRect/>
          <a:stretch>
            <a:fillRect t="-45000" b="-45000"/>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304800"/>
            <a:ext cx="8229600" cy="6324600"/>
          </a:xfrm>
          <a:effectLst>
            <a:outerShdw dist="35921" dir="2700000" algn="ctr" rotWithShape="0">
              <a:schemeClr val="tx1"/>
            </a:outerShdw>
          </a:effectLst>
        </p:spPr>
        <p:txBody>
          <a:bodyPr>
            <a:normAutofit/>
          </a:bodyPr>
          <a:lstStyle/>
          <a:p>
            <a:r>
              <a:rPr lang="zh-CN" altLang="en-US" sz="3600" b="1" cap="all" dirty="0" smtClean="0">
                <a:ln w="9000" cmpd="sng">
                  <a:solidFill>
                    <a:schemeClr val="accent4">
                      <a:shade val="50000"/>
                      <a:satMod val="120000"/>
                    </a:schemeClr>
                  </a:solidFill>
                  <a:prstDash val="solid"/>
                </a:ln>
                <a:solidFill>
                  <a:srgbClr val="002060"/>
                </a:solidFill>
                <a:effectLst>
                  <a:outerShdw blurRad="38100" dist="38100" dir="2700000" algn="tl">
                    <a:srgbClr val="000000">
                      <a:alpha val="43137"/>
                    </a:srgbClr>
                  </a:outerShdw>
                  <a:reflection blurRad="12700" stA="28000" endPos="45000" dist="1000" dir="5400000" sy="-100000" algn="bl" rotWithShape="0"/>
                </a:effectLst>
              </a:rPr>
              <a:t>理由六</a:t>
            </a:r>
            <a:r>
              <a:rPr lang="en-US" sz="3600" b="1" cap="all" dirty="0" smtClean="0">
                <a:ln w="9000" cmpd="sng">
                  <a:solidFill>
                    <a:schemeClr val="accent4">
                      <a:shade val="50000"/>
                      <a:satMod val="120000"/>
                    </a:schemeClr>
                  </a:solidFill>
                  <a:prstDash val="solid"/>
                </a:ln>
                <a:solidFill>
                  <a:srgbClr val="002060"/>
                </a:solidFill>
                <a:effectLst>
                  <a:outerShdw blurRad="38100" dist="38100" dir="2700000" algn="tl">
                    <a:srgbClr val="000000">
                      <a:alpha val="43137"/>
                    </a:srgbClr>
                  </a:outerShdw>
                  <a:reflection blurRad="12700" stA="28000" endPos="45000" dist="1000" dir="5400000" sy="-100000" algn="bl" rotWithShape="0"/>
                </a:effectLst>
              </a:rPr>
              <a:t> (Reason #6)</a:t>
            </a:r>
            <a:br>
              <a:rPr lang="en-US" sz="3600" b="1" cap="all" dirty="0" smtClean="0">
                <a:ln w="9000" cmpd="sng">
                  <a:solidFill>
                    <a:schemeClr val="accent4">
                      <a:shade val="50000"/>
                      <a:satMod val="120000"/>
                    </a:schemeClr>
                  </a:solidFill>
                  <a:prstDash val="solid"/>
                </a:ln>
                <a:solidFill>
                  <a:srgbClr val="002060"/>
                </a:solidFill>
                <a:effectLst>
                  <a:outerShdw blurRad="38100" dist="38100" dir="2700000" algn="tl">
                    <a:srgbClr val="000000">
                      <a:alpha val="43137"/>
                    </a:srgbClr>
                  </a:outerShdw>
                  <a:reflection blurRad="12700" stA="28000" endPos="45000" dist="1000" dir="5400000" sy="-100000" algn="bl" rotWithShape="0"/>
                </a:effectLst>
              </a:rPr>
            </a:br>
            <a:r>
              <a:rPr lang="en-US" sz="3600" b="1" cap="all" dirty="0">
                <a:ln w="9000" cmpd="sng">
                  <a:solidFill>
                    <a:schemeClr val="accent4">
                      <a:shade val="50000"/>
                      <a:satMod val="120000"/>
                    </a:schemeClr>
                  </a:solidFill>
                  <a:prstDash val="solid"/>
                </a:ln>
                <a:solidFill>
                  <a:srgbClr val="002060"/>
                </a:solidFill>
                <a:effectLst>
                  <a:outerShdw blurRad="38100" dist="38100" dir="2700000" algn="tl">
                    <a:srgbClr val="000000">
                      <a:alpha val="43137"/>
                    </a:srgbClr>
                  </a:outerShdw>
                  <a:reflection blurRad="12700" stA="28000" endPos="45000" dist="1000" dir="5400000" sy="-100000" algn="bl" rotWithShape="0"/>
                </a:effectLst>
              </a:rPr>
              <a:t/>
            </a:r>
            <a:br>
              <a:rPr lang="en-US" sz="3600" b="1" cap="all" dirty="0">
                <a:ln w="9000" cmpd="sng">
                  <a:solidFill>
                    <a:schemeClr val="accent4">
                      <a:shade val="50000"/>
                      <a:satMod val="120000"/>
                    </a:schemeClr>
                  </a:solidFill>
                  <a:prstDash val="solid"/>
                </a:ln>
                <a:solidFill>
                  <a:srgbClr val="002060"/>
                </a:solidFill>
                <a:effectLst>
                  <a:outerShdw blurRad="38100" dist="38100" dir="2700000" algn="tl">
                    <a:srgbClr val="000000">
                      <a:alpha val="43137"/>
                    </a:srgbClr>
                  </a:outerShdw>
                  <a:reflection blurRad="12700" stA="28000" endPos="45000" dist="1000" dir="5400000" sy="-100000" algn="bl" rotWithShape="0"/>
                </a:effectLst>
              </a:rPr>
            </a:br>
            <a:r>
              <a:rPr lang="en-US" sz="3600" b="1" cap="all" dirty="0" smtClean="0">
                <a:ln w="9000" cmpd="sng">
                  <a:solidFill>
                    <a:schemeClr val="accent4">
                      <a:shade val="50000"/>
                      <a:satMod val="120000"/>
                    </a:schemeClr>
                  </a:solidFill>
                  <a:prstDash val="solid"/>
                </a:ln>
                <a:solidFill>
                  <a:srgbClr val="002060"/>
                </a:solidFill>
                <a:effectLst>
                  <a:outerShdw blurRad="38100" dist="38100" dir="2700000" algn="tl">
                    <a:srgbClr val="000000">
                      <a:alpha val="43137"/>
                    </a:srgbClr>
                  </a:outerShdw>
                  <a:reflection blurRad="12700" stA="28000" endPos="45000" dist="1000" dir="5400000" sy="-100000" algn="bl" rotWithShape="0"/>
                </a:effectLst>
              </a:rPr>
              <a:t>     </a:t>
            </a:r>
            <a:r>
              <a:rPr lang="zh-CN" altLang="en-US" sz="9600" b="1" cap="all" dirty="0" smtClean="0">
                <a:ln w="9000" cmpd="sng">
                  <a:solidFill>
                    <a:schemeClr val="accent4">
                      <a:shade val="50000"/>
                      <a:satMod val="120000"/>
                    </a:schemeClr>
                  </a:solidFill>
                  <a:prstDash val="solid"/>
                </a:ln>
                <a:solidFill>
                  <a:srgbClr val="002060"/>
                </a:solidFill>
                <a:effectLst>
                  <a:outerShdw blurRad="38100" dist="38100" dir="2700000" algn="tl">
                    <a:srgbClr val="000000">
                      <a:alpha val="43137"/>
                    </a:srgbClr>
                  </a:outerShdw>
                  <a:reflection blurRad="12700" stA="28000" endPos="45000" dist="1000" dir="5400000" sy="-100000" algn="bl" rotWithShape="0"/>
                </a:effectLst>
              </a:rPr>
              <a:t>预备自己行神要我们做的事！</a:t>
            </a:r>
            <a:r>
              <a:rPr lang="en-US" sz="3600" b="1" cap="all" dirty="0" smtClean="0">
                <a:ln w="9000" cmpd="sng">
                  <a:solidFill>
                    <a:schemeClr val="accent4">
                      <a:shade val="50000"/>
                      <a:satMod val="120000"/>
                    </a:schemeClr>
                  </a:solidFill>
                  <a:prstDash val="solid"/>
                </a:ln>
                <a:solidFill>
                  <a:srgbClr val="002060"/>
                </a:solidFill>
                <a:effectLst>
                  <a:outerShdw blurRad="38100" dist="38100" dir="2700000" algn="tl">
                    <a:srgbClr val="000000">
                      <a:alpha val="43137"/>
                    </a:srgbClr>
                  </a:outerShdw>
                  <a:reflection blurRad="12700" stA="28000" endPos="45000" dist="1000" dir="5400000" sy="-100000" algn="bl" rotWithShape="0"/>
                </a:effectLst>
              </a:rPr>
              <a:t/>
            </a:r>
            <a:br>
              <a:rPr lang="en-US" sz="3600" b="1" cap="all" dirty="0" smtClean="0">
                <a:ln w="9000" cmpd="sng">
                  <a:solidFill>
                    <a:schemeClr val="accent4">
                      <a:shade val="50000"/>
                      <a:satMod val="120000"/>
                    </a:schemeClr>
                  </a:solidFill>
                  <a:prstDash val="solid"/>
                </a:ln>
                <a:solidFill>
                  <a:srgbClr val="002060"/>
                </a:solidFill>
                <a:effectLst>
                  <a:outerShdw blurRad="38100" dist="38100" dir="2700000" algn="tl">
                    <a:srgbClr val="000000">
                      <a:alpha val="43137"/>
                    </a:srgbClr>
                  </a:outerShdw>
                  <a:reflection blurRad="12700" stA="28000" endPos="45000" dist="1000" dir="5400000" sy="-100000" algn="bl" rotWithShape="0"/>
                </a:effectLst>
              </a:rPr>
            </a:br>
            <a:r>
              <a:rPr lang="en-US" sz="3600" b="1" cap="all" dirty="0" smtClean="0">
                <a:ln w="9000" cmpd="sng">
                  <a:solidFill>
                    <a:schemeClr val="accent4">
                      <a:shade val="50000"/>
                      <a:satMod val="120000"/>
                    </a:schemeClr>
                  </a:solidFill>
                  <a:prstDash val="solid"/>
                </a:ln>
                <a:solidFill>
                  <a:srgbClr val="002060"/>
                </a:solidFill>
                <a:effectLst>
                  <a:outerShdw blurRad="38100" dist="38100" dir="2700000" algn="tl">
                    <a:srgbClr val="000000">
                      <a:alpha val="43137"/>
                    </a:srgbClr>
                  </a:outerShdw>
                  <a:reflection blurRad="12700" stA="28000" endPos="45000" dist="1000" dir="5400000" sy="-100000" algn="bl" rotWithShape="0"/>
                </a:effectLst>
              </a:rPr>
              <a:t> </a:t>
            </a:r>
            <a:r>
              <a:rPr lang="en-US" sz="4000" b="1" cap="all" dirty="0">
                <a:ln w="9000" cmpd="sng">
                  <a:solidFill>
                    <a:schemeClr val="accent4">
                      <a:shade val="50000"/>
                      <a:satMod val="120000"/>
                    </a:schemeClr>
                  </a:solidFill>
                  <a:prstDash val="solid"/>
                </a:ln>
                <a:solidFill>
                  <a:srgbClr val="002060"/>
                </a:solidFill>
                <a:effectLst>
                  <a:outerShdw blurRad="38100" dist="38100" dir="2700000" algn="tl">
                    <a:srgbClr val="000000">
                      <a:alpha val="43137"/>
                    </a:srgbClr>
                  </a:outerShdw>
                  <a:reflection blurRad="12700" stA="28000" endPos="45000" dist="1000" dir="5400000" sy="-100000" algn="bl" rotWithShape="0"/>
                </a:effectLst>
              </a:rPr>
              <a:t/>
            </a:r>
            <a:br>
              <a:rPr lang="en-US" sz="4000" b="1" cap="all" dirty="0">
                <a:ln w="9000" cmpd="sng">
                  <a:solidFill>
                    <a:schemeClr val="accent4">
                      <a:shade val="50000"/>
                      <a:satMod val="120000"/>
                    </a:schemeClr>
                  </a:solidFill>
                  <a:prstDash val="solid"/>
                </a:ln>
                <a:solidFill>
                  <a:srgbClr val="002060"/>
                </a:solidFill>
                <a:effectLst>
                  <a:outerShdw blurRad="38100" dist="38100" dir="2700000" algn="tl">
                    <a:srgbClr val="000000">
                      <a:alpha val="43137"/>
                    </a:srgbClr>
                  </a:outerShdw>
                  <a:reflection blurRad="12700" stA="28000" endPos="45000" dist="1000" dir="5400000" sy="-100000" algn="bl" rotWithShape="0"/>
                </a:effectLst>
              </a:rPr>
            </a:br>
            <a:r>
              <a:rPr lang="en-US" sz="4000" b="1" cap="all" dirty="0" smtClean="0">
                <a:ln w="9000" cmpd="sng">
                  <a:solidFill>
                    <a:schemeClr val="accent4">
                      <a:shade val="50000"/>
                      <a:satMod val="120000"/>
                    </a:schemeClr>
                  </a:solidFill>
                  <a:prstDash val="solid"/>
                </a:ln>
                <a:solidFill>
                  <a:srgbClr val="002060"/>
                </a:solidFill>
                <a:effectLst>
                  <a:outerShdw blurRad="38100" dist="38100" dir="2700000" algn="tl">
                    <a:srgbClr val="000000">
                      <a:alpha val="43137"/>
                    </a:srgbClr>
                  </a:outerShdw>
                  <a:reflection blurRad="12700" stA="28000" endPos="45000" dist="1000" dir="5400000" sy="-100000" algn="bl" rotWithShape="0"/>
                </a:effectLst>
              </a:rPr>
              <a:t>To prepare us for what </a:t>
            </a:r>
            <a:br>
              <a:rPr lang="en-US" sz="4000" b="1" cap="all" dirty="0" smtClean="0">
                <a:ln w="9000" cmpd="sng">
                  <a:solidFill>
                    <a:schemeClr val="accent4">
                      <a:shade val="50000"/>
                      <a:satMod val="120000"/>
                    </a:schemeClr>
                  </a:solidFill>
                  <a:prstDash val="solid"/>
                </a:ln>
                <a:solidFill>
                  <a:srgbClr val="002060"/>
                </a:solidFill>
                <a:effectLst>
                  <a:outerShdw blurRad="38100" dist="38100" dir="2700000" algn="tl">
                    <a:srgbClr val="000000">
                      <a:alpha val="43137"/>
                    </a:srgbClr>
                  </a:outerShdw>
                  <a:reflection blurRad="12700" stA="28000" endPos="45000" dist="1000" dir="5400000" sy="-100000" algn="bl" rotWithShape="0"/>
                </a:effectLst>
              </a:rPr>
            </a:br>
            <a:r>
              <a:rPr lang="en-US" sz="4000" b="1" cap="all" dirty="0" smtClean="0">
                <a:ln w="9000" cmpd="sng">
                  <a:solidFill>
                    <a:schemeClr val="accent4">
                      <a:shade val="50000"/>
                      <a:satMod val="120000"/>
                    </a:schemeClr>
                  </a:solidFill>
                  <a:prstDash val="solid"/>
                </a:ln>
                <a:solidFill>
                  <a:srgbClr val="002060"/>
                </a:solidFill>
                <a:effectLst>
                  <a:outerShdw blurRad="38100" dist="38100" dir="2700000" algn="tl">
                    <a:srgbClr val="000000">
                      <a:alpha val="43137"/>
                    </a:srgbClr>
                  </a:outerShdw>
                  <a:reflection blurRad="12700" stA="28000" endPos="45000" dist="1000" dir="5400000" sy="-100000" algn="bl" rotWithShape="0"/>
                </a:effectLst>
              </a:rPr>
              <a:t>God calls us to do! </a:t>
            </a:r>
            <a:endParaRPr lang="en-US" sz="6000" b="1" cap="all" dirty="0">
              <a:ln w="9000" cmpd="sng">
                <a:solidFill>
                  <a:schemeClr val="accent4">
                    <a:shade val="50000"/>
                    <a:satMod val="120000"/>
                  </a:schemeClr>
                </a:solidFill>
                <a:prstDash val="solid"/>
              </a:ln>
              <a:solidFill>
                <a:srgbClr val="002060"/>
              </a:solidFill>
              <a:effectLst>
                <a:outerShdw blurRad="38100" dist="38100" dir="2700000" algn="tl">
                  <a:srgbClr val="000000">
                    <a:alpha val="43137"/>
                  </a:srgbClr>
                </a:outerShdw>
                <a:reflection blurRad="12700" stA="28000" endPos="45000" dist="1000" dir="5400000" sy="-100000" algn="bl" rotWithShape="0"/>
              </a:effectLst>
              <a:latin typeface="Broadway" pitchFamily="82"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5602"/>
                                        </p:tgtEl>
                                        <p:attrNameLst>
                                          <p:attrName>style.visibility</p:attrName>
                                        </p:attrNameLst>
                                      </p:cBhvr>
                                      <p:to>
                                        <p:strVal val="visible"/>
                                      </p:to>
                                    </p:set>
                                    <p:anim calcmode="lin" valueType="num">
                                      <p:cBhvr>
                                        <p:cTn id="7" dur="500" fill="hold"/>
                                        <p:tgtEl>
                                          <p:spTgt spid="25602"/>
                                        </p:tgtEl>
                                        <p:attrNameLst>
                                          <p:attrName>ppt_w</p:attrName>
                                        </p:attrNameLst>
                                      </p:cBhvr>
                                      <p:tavLst>
                                        <p:tav tm="0">
                                          <p:val>
                                            <p:fltVal val="0"/>
                                          </p:val>
                                        </p:tav>
                                        <p:tav tm="100000">
                                          <p:val>
                                            <p:strVal val="#ppt_w"/>
                                          </p:val>
                                        </p:tav>
                                      </p:tavLst>
                                    </p:anim>
                                    <p:anim calcmode="lin" valueType="num">
                                      <p:cBhvr>
                                        <p:cTn id="8" dur="500" fill="hold"/>
                                        <p:tgtEl>
                                          <p:spTgt spid="25602"/>
                                        </p:tgtEl>
                                        <p:attrNameLst>
                                          <p:attrName>ppt_h</p:attrName>
                                        </p:attrNameLst>
                                      </p:cBhvr>
                                      <p:tavLst>
                                        <p:tav tm="0">
                                          <p:val>
                                            <p:fltVal val="0"/>
                                          </p:val>
                                        </p:tav>
                                        <p:tav tm="100000">
                                          <p:val>
                                            <p:strVal val="#ppt_h"/>
                                          </p:val>
                                        </p:tav>
                                      </p:tavLst>
                                    </p:anim>
                                    <p:animEffect transition="in" filter="fade">
                                      <p:cBhvr>
                                        <p:cTn id="9" dur="500"/>
                                        <p:tgtEl>
                                          <p:spTgt spid="256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205760922_88932534f6.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0" y="5867400"/>
            <a:ext cx="9144000" cy="990600"/>
          </a:xfrm>
          <a:solidFill>
            <a:srgbClr val="000099">
              <a:alpha val="78824"/>
            </a:srgbClr>
          </a:solidFill>
        </p:spPr>
        <p:txBody>
          <a:bodyPr>
            <a:normAutofit fontScale="90000"/>
          </a:bodyPr>
          <a:lstStyle/>
          <a:p>
            <a:pPr>
              <a:defRPr/>
            </a:pPr>
            <a:r>
              <a:rPr lang="en-US" sz="1800" b="1" dirty="0" smtClean="0">
                <a:solidFill>
                  <a:srgbClr val="FFC000"/>
                </a:solidFill>
                <a:effectLst>
                  <a:outerShdw blurRad="38100" dist="38100" dir="2700000" algn="tl">
                    <a:srgbClr val="000000">
                      <a:alpha val="43137"/>
                    </a:srgbClr>
                  </a:outerShdw>
                </a:effectLst>
                <a:latin typeface="Arial" pitchFamily="34" charset="0"/>
                <a:cs typeface="Arial" pitchFamily="34" charset="0"/>
              </a:rPr>
              <a:t>“The Word of God well understood and religiously obeyed is the shortest route to spiritual perfection.  And we must not select a few favorite passages to the exclusion of others. Nothing less than a whole Bible can make a whole Christian.” - AW. </a:t>
            </a:r>
            <a:r>
              <a:rPr lang="en-US" sz="1800" b="1" dirty="0" err="1" smtClean="0">
                <a:solidFill>
                  <a:srgbClr val="FFC000"/>
                </a:solidFill>
                <a:effectLst>
                  <a:outerShdw blurRad="38100" dist="38100" dir="2700000" algn="tl">
                    <a:srgbClr val="000000">
                      <a:alpha val="43137"/>
                    </a:srgbClr>
                  </a:outerShdw>
                </a:effectLst>
                <a:latin typeface="Arial" pitchFamily="34" charset="0"/>
                <a:cs typeface="Arial" pitchFamily="34" charset="0"/>
              </a:rPr>
              <a:t>Tozer</a:t>
            </a:r>
            <a:endParaRPr lang="en-US" sz="1800" b="1" dirty="0" smtClean="0">
              <a:solidFill>
                <a:srgbClr val="FFC000"/>
              </a:solidFill>
              <a:effectLst>
                <a:outerShdw blurRad="38100" dist="38100" dir="2700000" algn="tl">
                  <a:srgbClr val="000000">
                    <a:alpha val="43137"/>
                  </a:srgbClr>
                </a:outerShdw>
              </a:effectLst>
              <a:latin typeface="Arial" pitchFamily="34" charset="0"/>
              <a:cs typeface="Arial" pitchFamily="34" charset="0"/>
            </a:endParaRPr>
          </a:p>
        </p:txBody>
      </p:sp>
      <p:sp>
        <p:nvSpPr>
          <p:cNvPr id="4" name="Title 1"/>
          <p:cNvSpPr txBox="1">
            <a:spLocks/>
          </p:cNvSpPr>
          <p:nvPr/>
        </p:nvSpPr>
        <p:spPr>
          <a:xfrm>
            <a:off x="152400" y="0"/>
            <a:ext cx="5029200" cy="5867400"/>
          </a:xfrm>
          <a:prstGeom prst="rect">
            <a:avLst/>
          </a:prstGeom>
          <a:noFill/>
          <a:ln>
            <a:noFill/>
          </a:ln>
        </p:spPr>
        <p:txBody>
          <a:bodyPr vert="horz" lIns="91440" tIns="45720" rIns="91440" bIns="45720" rtlCol="0" anchor="ctr">
            <a:normAutofit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zh-CN" altLang="en-US" sz="4400" b="1" dirty="0" smtClean="0">
                <a:solidFill>
                  <a:schemeClr val="tx2">
                    <a:lumMod val="50000"/>
                  </a:schemeClr>
                </a:solidFill>
                <a:effectLst>
                  <a:outerShdw blurRad="38100" dist="38100" dir="2700000" algn="tl">
                    <a:srgbClr val="000000">
                      <a:alpha val="43137"/>
                    </a:srgbClr>
                  </a:outerShdw>
                </a:effectLst>
                <a:latin typeface="Arial" pitchFamily="34" charset="0"/>
                <a:ea typeface="+mj-ea"/>
                <a:cs typeface="Arial" pitchFamily="34" charset="0"/>
              </a:rPr>
              <a:t>“恰当地理解和遵守</a:t>
            </a:r>
            <a:r>
              <a:rPr lang="en-US" altLang="zh-CN" sz="4400" b="1" dirty="0" smtClean="0">
                <a:solidFill>
                  <a:schemeClr val="tx2">
                    <a:lumMod val="50000"/>
                  </a:schemeClr>
                </a:solidFill>
                <a:effectLst>
                  <a:outerShdw blurRad="38100" dist="38100" dir="2700000" algn="tl">
                    <a:srgbClr val="000000">
                      <a:alpha val="43137"/>
                    </a:srgbClr>
                  </a:outerShdw>
                </a:effectLst>
                <a:latin typeface="Arial" pitchFamily="34" charset="0"/>
                <a:ea typeface="+mj-ea"/>
                <a:cs typeface="Arial" pitchFamily="34" charset="0"/>
              </a:rPr>
              <a:t>《</a:t>
            </a:r>
            <a:r>
              <a:rPr lang="zh-CN" altLang="en-US" sz="4400" b="1" dirty="0" smtClean="0">
                <a:solidFill>
                  <a:schemeClr val="tx2">
                    <a:lumMod val="50000"/>
                  </a:schemeClr>
                </a:solidFill>
                <a:effectLst>
                  <a:outerShdw blurRad="38100" dist="38100" dir="2700000" algn="tl">
                    <a:srgbClr val="000000">
                      <a:alpha val="43137"/>
                    </a:srgbClr>
                  </a:outerShdw>
                </a:effectLst>
                <a:latin typeface="Arial" pitchFamily="34" charset="0"/>
                <a:ea typeface="+mj-ea"/>
                <a:cs typeface="Arial" pitchFamily="34" charset="0"/>
              </a:rPr>
              <a:t>圣经</a:t>
            </a:r>
            <a:r>
              <a:rPr lang="en-US" altLang="zh-CN" sz="4400" b="1" dirty="0" smtClean="0">
                <a:solidFill>
                  <a:schemeClr val="tx2">
                    <a:lumMod val="50000"/>
                  </a:schemeClr>
                </a:solidFill>
                <a:effectLst>
                  <a:outerShdw blurRad="38100" dist="38100" dir="2700000" algn="tl">
                    <a:srgbClr val="000000">
                      <a:alpha val="43137"/>
                    </a:srgbClr>
                  </a:outerShdw>
                </a:effectLst>
                <a:latin typeface="Arial" pitchFamily="34" charset="0"/>
                <a:ea typeface="+mj-ea"/>
                <a:cs typeface="Arial" pitchFamily="34" charset="0"/>
              </a:rPr>
              <a:t>》</a:t>
            </a:r>
            <a:r>
              <a:rPr lang="zh-CN" altLang="en-US" sz="4400" b="1" dirty="0" smtClean="0">
                <a:solidFill>
                  <a:schemeClr val="tx2">
                    <a:lumMod val="50000"/>
                  </a:schemeClr>
                </a:solidFill>
                <a:effectLst>
                  <a:outerShdw blurRad="38100" dist="38100" dir="2700000" algn="tl">
                    <a:srgbClr val="000000">
                      <a:alpha val="43137"/>
                    </a:srgbClr>
                  </a:outerShdw>
                </a:effectLst>
                <a:latin typeface="Arial" pitchFamily="34" charset="0"/>
                <a:ea typeface="+mj-ea"/>
                <a:cs typeface="Arial" pitchFamily="34" charset="0"/>
              </a:rPr>
              <a:t>是通向属灵完美的最短路径</a:t>
            </a:r>
            <a:r>
              <a:rPr lang="en-US" altLang="zh-CN" sz="4400" b="1" dirty="0" smtClean="0">
                <a:solidFill>
                  <a:schemeClr val="tx2">
                    <a:lumMod val="50000"/>
                  </a:schemeClr>
                </a:solidFill>
                <a:effectLst>
                  <a:outerShdw blurRad="38100" dist="38100" dir="2700000" algn="tl">
                    <a:srgbClr val="000000">
                      <a:alpha val="43137"/>
                    </a:srgbClr>
                  </a:outerShdw>
                </a:effectLst>
                <a:latin typeface="Arial" pitchFamily="34" charset="0"/>
                <a:ea typeface="+mj-ea"/>
                <a:cs typeface="Arial" pitchFamily="34" charset="0"/>
              </a:rPr>
              <a:t>. </a:t>
            </a:r>
            <a:r>
              <a:rPr lang="zh-CN" altLang="en-US" sz="4400" b="1" dirty="0" smtClean="0">
                <a:solidFill>
                  <a:schemeClr val="tx2">
                    <a:lumMod val="50000"/>
                  </a:schemeClr>
                </a:solidFill>
                <a:effectLst>
                  <a:outerShdw blurRad="38100" dist="38100" dir="2700000" algn="tl">
                    <a:srgbClr val="000000">
                      <a:alpha val="43137"/>
                    </a:srgbClr>
                  </a:outerShdw>
                </a:effectLst>
                <a:latin typeface="Arial" pitchFamily="34" charset="0"/>
                <a:ea typeface="+mj-ea"/>
                <a:cs typeface="Arial" pitchFamily="34" charset="0"/>
              </a:rPr>
              <a:t>我们决不能挑选一些喜欢的经文而排除其余的经文</a:t>
            </a:r>
            <a:r>
              <a:rPr lang="en-US" altLang="zh-CN" sz="4400" b="1" dirty="0" smtClean="0">
                <a:solidFill>
                  <a:schemeClr val="tx2">
                    <a:lumMod val="50000"/>
                  </a:schemeClr>
                </a:solidFill>
                <a:effectLst>
                  <a:outerShdw blurRad="38100" dist="38100" dir="2700000" algn="tl">
                    <a:srgbClr val="000000">
                      <a:alpha val="43137"/>
                    </a:srgbClr>
                  </a:outerShdw>
                </a:effectLst>
                <a:latin typeface="Arial" pitchFamily="34" charset="0"/>
                <a:ea typeface="+mj-ea"/>
                <a:cs typeface="Arial" pitchFamily="34" charset="0"/>
              </a:rPr>
              <a:t>.</a:t>
            </a:r>
            <a:r>
              <a:rPr lang="zh-CN" altLang="en-US" sz="4400" b="1" dirty="0" smtClean="0">
                <a:solidFill>
                  <a:schemeClr val="tx2">
                    <a:lumMod val="50000"/>
                  </a:schemeClr>
                </a:solidFill>
                <a:effectLst>
                  <a:outerShdw blurRad="38100" dist="38100" dir="2700000" algn="tl">
                    <a:srgbClr val="000000">
                      <a:alpha val="43137"/>
                    </a:srgbClr>
                  </a:outerShdw>
                </a:effectLst>
                <a:latin typeface="Arial" pitchFamily="34" charset="0"/>
                <a:ea typeface="+mj-ea"/>
                <a:cs typeface="Arial" pitchFamily="34" charset="0"/>
              </a:rPr>
              <a:t>完整的圣经才能产生完整的基督徒</a:t>
            </a:r>
            <a:r>
              <a:rPr lang="en-US" altLang="zh-CN" sz="4400" b="1" dirty="0" smtClean="0">
                <a:solidFill>
                  <a:schemeClr val="tx2">
                    <a:lumMod val="50000"/>
                  </a:schemeClr>
                </a:solidFill>
                <a:effectLst>
                  <a:outerShdw blurRad="38100" dist="38100" dir="2700000" algn="tl">
                    <a:srgbClr val="000000">
                      <a:alpha val="43137"/>
                    </a:srgbClr>
                  </a:outerShdw>
                </a:effectLst>
                <a:latin typeface="Arial" pitchFamily="34" charset="0"/>
                <a:ea typeface="+mj-ea"/>
                <a:cs typeface="Arial" pitchFamily="34" charset="0"/>
              </a:rPr>
              <a:t>.</a:t>
            </a:r>
            <a:r>
              <a:rPr lang="zh-CN" altLang="en-US" sz="4400" b="1" dirty="0" smtClean="0">
                <a:solidFill>
                  <a:schemeClr val="tx2">
                    <a:lumMod val="50000"/>
                  </a:schemeClr>
                </a:solidFill>
                <a:effectLst>
                  <a:outerShdw blurRad="38100" dist="38100" dir="2700000" algn="tl">
                    <a:srgbClr val="000000">
                      <a:alpha val="43137"/>
                    </a:srgbClr>
                  </a:outerShdw>
                </a:effectLst>
                <a:latin typeface="Arial" pitchFamily="34" charset="0"/>
                <a:ea typeface="+mj-ea"/>
                <a:cs typeface="Arial" pitchFamily="34" charset="0"/>
              </a:rPr>
              <a:t>”</a:t>
            </a:r>
            <a:endParaRPr lang="en-US" altLang="zh-CN" sz="4400" b="1" dirty="0" smtClean="0">
              <a:solidFill>
                <a:schemeClr val="tx2">
                  <a:lumMod val="50000"/>
                </a:schemeClr>
              </a:solidFill>
              <a:effectLst>
                <a:outerShdw blurRad="38100" dist="38100" dir="2700000" algn="tl">
                  <a:srgbClr val="000000">
                    <a:alpha val="43137"/>
                  </a:srgbClr>
                </a:outerShdw>
              </a:effectLst>
              <a:latin typeface="Arial" pitchFamily="34" charset="0"/>
              <a:ea typeface="+mj-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en-US" altLang="zh-CN" sz="3200" b="1" dirty="0" smtClean="0">
                <a:solidFill>
                  <a:schemeClr val="tx2">
                    <a:lumMod val="50000"/>
                  </a:schemeClr>
                </a:solidFill>
                <a:effectLst>
                  <a:outerShdw blurRad="38100" dist="38100" dir="2700000" algn="tl">
                    <a:srgbClr val="000000">
                      <a:alpha val="43137"/>
                    </a:srgbClr>
                  </a:outerShdw>
                </a:effectLst>
                <a:latin typeface="Arial" pitchFamily="34" charset="0"/>
                <a:ea typeface="+mj-ea"/>
                <a:cs typeface="Arial" pitchFamily="34" charset="0"/>
              </a:rPr>
              <a:t>— </a:t>
            </a:r>
            <a:r>
              <a:rPr lang="zh-CN" altLang="en-US" sz="3200" b="1" dirty="0" smtClean="0">
                <a:solidFill>
                  <a:schemeClr val="tx2">
                    <a:lumMod val="50000"/>
                  </a:schemeClr>
                </a:solidFill>
                <a:effectLst>
                  <a:outerShdw blurRad="38100" dist="38100" dir="2700000" algn="tl">
                    <a:srgbClr val="000000">
                      <a:alpha val="43137"/>
                    </a:srgbClr>
                  </a:outerShdw>
                </a:effectLst>
                <a:latin typeface="Arial" pitchFamily="34" charset="0"/>
                <a:ea typeface="+mj-ea"/>
                <a:cs typeface="Arial" pitchFamily="34" charset="0"/>
              </a:rPr>
              <a:t>陶恕</a:t>
            </a:r>
            <a:endParaRPr kumimoji="0" lang="en-US" sz="3200" b="1" i="0" u="none" strike="noStrike" kern="1200" normalizeH="0" baseline="0" noProof="0" dirty="0" smtClean="0">
              <a:solidFill>
                <a:schemeClr val="tx2">
                  <a:lumMod val="50000"/>
                </a:schemeClr>
              </a:solidFill>
              <a:effectLst>
                <a:outerShdw blurRad="38100" dist="38100" dir="2700000" algn="tl">
                  <a:srgbClr val="000000">
                    <a:alpha val="43137"/>
                  </a:srgbClr>
                </a:outerShdw>
              </a:effectLst>
              <a:uLnTx/>
              <a:uFillTx/>
              <a:latin typeface="Arial" pitchFamily="34" charset="0"/>
              <a:ea typeface="+mj-ea"/>
              <a:cs typeface="Arial" pitchFamily="34" charset="0"/>
            </a:endParaRP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cstate="print">
            <a:lum/>
          </a:blip>
          <a:srcRect/>
          <a:stretch>
            <a:fillRect t="-45000" b="-45000"/>
          </a:stretch>
        </a:blipFill>
        <a:effectLst/>
      </p:bgPr>
    </p:bg>
    <p:spTree>
      <p:nvGrpSpPr>
        <p:cNvPr id="1" name=""/>
        <p:cNvGrpSpPr/>
        <p:nvPr/>
      </p:nvGrpSpPr>
      <p:grpSpPr>
        <a:xfrm>
          <a:off x="0" y="0"/>
          <a:ext cx="0" cy="0"/>
          <a:chOff x="0" y="0"/>
          <a:chExt cx="0" cy="0"/>
        </a:xfrm>
      </p:grpSpPr>
      <p:sp>
        <p:nvSpPr>
          <p:cNvPr id="34819" name="Text Box 3"/>
          <p:cNvSpPr txBox="1">
            <a:spLocks noChangeArrowheads="1"/>
          </p:cNvSpPr>
          <p:nvPr/>
        </p:nvSpPr>
        <p:spPr bwMode="auto">
          <a:xfrm>
            <a:off x="228600" y="1905000"/>
            <a:ext cx="8382000" cy="519113"/>
          </a:xfrm>
          <a:prstGeom prst="rect">
            <a:avLst/>
          </a:prstGeom>
          <a:noFill/>
          <a:ln w="9525">
            <a:noFill/>
            <a:miter lim="800000"/>
            <a:headEnd/>
            <a:tailEnd/>
          </a:ln>
          <a:effectLst>
            <a:outerShdw dist="35921" dir="2700000" algn="ctr" rotWithShape="0">
              <a:schemeClr val="tx1"/>
            </a:outerShdw>
          </a:effectLst>
        </p:spPr>
        <p:txBody>
          <a:bodyPr>
            <a:spAutoFit/>
          </a:bodyPr>
          <a:lstStyle/>
          <a:p>
            <a:pPr>
              <a:spcBef>
                <a:spcPct val="50000"/>
              </a:spcBef>
            </a:pPr>
            <a:endParaRPr lang="en-US" sz="2800">
              <a:solidFill>
                <a:schemeClr val="bg1"/>
              </a:solidFill>
            </a:endParaRPr>
          </a:p>
        </p:txBody>
      </p:sp>
      <p:sp>
        <p:nvSpPr>
          <p:cNvPr id="34820" name="Text Box 4"/>
          <p:cNvSpPr txBox="1">
            <a:spLocks noChangeArrowheads="1"/>
          </p:cNvSpPr>
          <p:nvPr/>
        </p:nvSpPr>
        <p:spPr bwMode="auto">
          <a:xfrm>
            <a:off x="0" y="5657671"/>
            <a:ext cx="9144000" cy="1200329"/>
          </a:xfrm>
          <a:prstGeom prst="rect">
            <a:avLst/>
          </a:prstGeom>
          <a:ln>
            <a:headEnd/>
            <a:tailEnd/>
          </a:ln>
        </p:spPr>
        <p:style>
          <a:lnRef idx="0">
            <a:schemeClr val="dk1"/>
          </a:lnRef>
          <a:fillRef idx="3">
            <a:schemeClr val="dk1"/>
          </a:fillRef>
          <a:effectRef idx="3">
            <a:schemeClr val="dk1"/>
          </a:effectRef>
          <a:fontRef idx="minor">
            <a:schemeClr val="lt1"/>
          </a:fontRef>
        </p:style>
        <p:txBody>
          <a:bodyPr wrap="square">
            <a:spAutoFit/>
          </a:bodyPr>
          <a:lstStyle/>
          <a:p>
            <a:pPr algn="ctr"/>
            <a:r>
              <a:rPr lang="en-US" sz="2400" b="1" i="1" dirty="0">
                <a:solidFill>
                  <a:srgbClr val="FCB2EE"/>
                </a:solidFill>
              </a:rPr>
              <a:t>“</a:t>
            </a:r>
            <a:r>
              <a:rPr lang="en-US" sz="2400" b="1" i="1" dirty="0">
                <a:solidFill>
                  <a:srgbClr val="FFFF00"/>
                </a:solidFill>
              </a:rPr>
              <a:t>All </a:t>
            </a:r>
            <a:r>
              <a:rPr lang="en-US" sz="2400" b="1" i="1" dirty="0">
                <a:solidFill>
                  <a:schemeClr val="tx2">
                    <a:lumMod val="60000"/>
                    <a:lumOff val="40000"/>
                  </a:schemeClr>
                </a:solidFill>
              </a:rPr>
              <a:t>Scripture is </a:t>
            </a:r>
            <a:r>
              <a:rPr lang="en-US" sz="2400" b="1" i="1" dirty="0" smtClean="0">
                <a:solidFill>
                  <a:schemeClr val="tx2">
                    <a:lumMod val="60000"/>
                    <a:lumOff val="40000"/>
                  </a:schemeClr>
                </a:solidFill>
              </a:rPr>
              <a:t>God-breathed </a:t>
            </a:r>
            <a:r>
              <a:rPr lang="en-US" sz="2400" b="1" i="1" dirty="0">
                <a:solidFill>
                  <a:schemeClr val="tx2">
                    <a:lumMod val="60000"/>
                    <a:lumOff val="40000"/>
                  </a:schemeClr>
                </a:solidFill>
              </a:rPr>
              <a:t>and is useful </a:t>
            </a:r>
            <a:r>
              <a:rPr lang="en-US" sz="2400" b="1" i="1" dirty="0" smtClean="0">
                <a:solidFill>
                  <a:schemeClr val="tx2">
                    <a:lumMod val="60000"/>
                    <a:lumOff val="40000"/>
                  </a:schemeClr>
                </a:solidFill>
              </a:rPr>
              <a:t> for </a:t>
            </a:r>
            <a:r>
              <a:rPr lang="en-US" sz="2400" b="1" i="1" dirty="0">
                <a:solidFill>
                  <a:srgbClr val="FFFF00"/>
                </a:solidFill>
              </a:rPr>
              <a:t>teaching</a:t>
            </a:r>
            <a:r>
              <a:rPr lang="en-US" sz="2400" b="1" i="1" dirty="0">
                <a:solidFill>
                  <a:srgbClr val="FFFFCC"/>
                </a:solidFill>
              </a:rPr>
              <a:t>, </a:t>
            </a:r>
            <a:r>
              <a:rPr lang="en-US" sz="2400" b="1" i="1" dirty="0">
                <a:solidFill>
                  <a:srgbClr val="FFFF00"/>
                </a:solidFill>
              </a:rPr>
              <a:t>rebuking</a:t>
            </a:r>
            <a:r>
              <a:rPr lang="en-US" sz="2400" b="1" i="1" dirty="0">
                <a:solidFill>
                  <a:srgbClr val="FCB2EE"/>
                </a:solidFill>
              </a:rPr>
              <a:t>, </a:t>
            </a:r>
            <a:r>
              <a:rPr lang="en-US" sz="2400" b="1" i="1" dirty="0">
                <a:solidFill>
                  <a:srgbClr val="FFFF00"/>
                </a:solidFill>
              </a:rPr>
              <a:t>correcting</a:t>
            </a:r>
            <a:r>
              <a:rPr lang="en-US" sz="2400" b="1" i="1" dirty="0">
                <a:solidFill>
                  <a:srgbClr val="FFFFCC"/>
                </a:solidFill>
              </a:rPr>
              <a:t> </a:t>
            </a:r>
            <a:r>
              <a:rPr lang="en-US" sz="2400" b="1" i="1" dirty="0">
                <a:solidFill>
                  <a:schemeClr val="tx2">
                    <a:lumMod val="60000"/>
                    <a:lumOff val="40000"/>
                  </a:schemeClr>
                </a:solidFill>
              </a:rPr>
              <a:t>and</a:t>
            </a:r>
            <a:r>
              <a:rPr lang="en-US" sz="2400" b="1" i="1" dirty="0">
                <a:solidFill>
                  <a:srgbClr val="FCB2EE"/>
                </a:solidFill>
              </a:rPr>
              <a:t> </a:t>
            </a:r>
            <a:r>
              <a:rPr lang="en-US" sz="2400" b="1" i="1" dirty="0">
                <a:solidFill>
                  <a:srgbClr val="FFFF00"/>
                </a:solidFill>
              </a:rPr>
              <a:t>training</a:t>
            </a:r>
            <a:r>
              <a:rPr lang="en-US" sz="2400" b="1" i="1" dirty="0">
                <a:solidFill>
                  <a:srgbClr val="FFFFCC"/>
                </a:solidFill>
              </a:rPr>
              <a:t> </a:t>
            </a:r>
            <a:r>
              <a:rPr lang="en-US" sz="2400" b="1" i="1" dirty="0">
                <a:solidFill>
                  <a:schemeClr val="tx2">
                    <a:lumMod val="60000"/>
                    <a:lumOff val="40000"/>
                  </a:schemeClr>
                </a:solidFill>
              </a:rPr>
              <a:t>in righteousness, </a:t>
            </a:r>
            <a:r>
              <a:rPr lang="en-US" sz="2400" b="1" i="1" u="sng" dirty="0">
                <a:solidFill>
                  <a:schemeClr val="tx2">
                    <a:lumMod val="60000"/>
                    <a:lumOff val="40000"/>
                  </a:schemeClr>
                </a:solidFill>
              </a:rPr>
              <a:t>so that</a:t>
            </a:r>
            <a:r>
              <a:rPr lang="en-US" sz="2400" b="1" i="1" dirty="0">
                <a:solidFill>
                  <a:schemeClr val="tx2">
                    <a:lumMod val="60000"/>
                    <a:lumOff val="40000"/>
                  </a:schemeClr>
                </a:solidFill>
              </a:rPr>
              <a:t> the man of God may be thoroughly equipped for every good work.”</a:t>
            </a:r>
            <a:r>
              <a:rPr lang="en-US" sz="2400" b="1" dirty="0">
                <a:solidFill>
                  <a:schemeClr val="tx2">
                    <a:lumMod val="60000"/>
                    <a:lumOff val="40000"/>
                  </a:schemeClr>
                </a:solidFill>
              </a:rPr>
              <a:t> </a:t>
            </a:r>
            <a:r>
              <a:rPr lang="en-US" sz="2400" dirty="0" smtClean="0">
                <a:solidFill>
                  <a:schemeClr val="tx2">
                    <a:lumMod val="60000"/>
                    <a:lumOff val="40000"/>
                  </a:schemeClr>
                </a:solidFill>
              </a:rPr>
              <a:t>(</a:t>
            </a:r>
            <a:r>
              <a:rPr lang="en-US" sz="2400" dirty="0">
                <a:solidFill>
                  <a:schemeClr val="tx2">
                    <a:lumMod val="60000"/>
                    <a:lumOff val="40000"/>
                  </a:schemeClr>
                </a:solidFill>
              </a:rPr>
              <a:t>2 Tim. 3:16-17)</a:t>
            </a:r>
          </a:p>
        </p:txBody>
      </p:sp>
      <p:sp>
        <p:nvSpPr>
          <p:cNvPr id="5" name="Title 4"/>
          <p:cNvSpPr>
            <a:spLocks noGrp="1"/>
          </p:cNvSpPr>
          <p:nvPr>
            <p:ph type="title"/>
          </p:nvPr>
        </p:nvSpPr>
        <p:spPr>
          <a:xfrm>
            <a:off x="0" y="274638"/>
            <a:ext cx="9144000" cy="4983162"/>
          </a:xfrm>
        </p:spPr>
        <p:txBody>
          <a:bodyPr>
            <a:normAutofit fontScale="90000"/>
          </a:bodyPr>
          <a:lstStyle/>
          <a:p>
            <a:r>
              <a:rPr lang="en-US" altLang="zh-CN" sz="6600" b="1" cap="all" dirty="0" smtClean="0">
                <a:ln w="9000" cmpd="sng">
                  <a:solidFill>
                    <a:schemeClr val="accent4">
                      <a:shade val="50000"/>
                      <a:satMod val="120000"/>
                    </a:schemeClr>
                  </a:solidFill>
                  <a:prstDash val="solid"/>
                </a:ln>
                <a:solidFill>
                  <a:srgbClr val="002060"/>
                </a:solidFill>
                <a:effectLst>
                  <a:outerShdw blurRad="38100" dist="38100" dir="2700000" algn="tl">
                    <a:srgbClr val="000000">
                      <a:alpha val="43137"/>
                    </a:srgbClr>
                  </a:outerShdw>
                  <a:reflection blurRad="12700" stA="28000" endPos="45000" dist="1000" dir="5400000" sy="-100000" algn="bl" rotWithShape="0"/>
                </a:effectLst>
              </a:rPr>
              <a:t>“</a:t>
            </a:r>
            <a:r>
              <a:rPr lang="zh-CN" altLang="en-US" sz="6600" b="1" cap="all" dirty="0" smtClean="0">
                <a:ln w="9000" cmpd="sng">
                  <a:solidFill>
                    <a:schemeClr val="accent4">
                      <a:shade val="50000"/>
                      <a:satMod val="120000"/>
                    </a:schemeClr>
                  </a:solidFill>
                  <a:prstDash val="solid"/>
                </a:ln>
                <a:solidFill>
                  <a:srgbClr val="002060"/>
                </a:solidFill>
                <a:effectLst>
                  <a:outerShdw blurRad="38100" dist="38100" dir="2700000" algn="tl">
                    <a:srgbClr val="000000">
                      <a:alpha val="43137"/>
                    </a:srgbClr>
                  </a:outerShdw>
                  <a:reflection blurRad="12700" stA="28000" endPos="45000" dist="1000" dir="5400000" sy="-100000" algn="bl" rotWithShape="0"/>
                </a:effectLst>
              </a:rPr>
              <a:t>圣经都是神所默示的</a:t>
            </a:r>
            <a:r>
              <a:rPr lang="en-US" altLang="zh-CN" sz="6600" b="1" cap="all" dirty="0" smtClean="0">
                <a:ln w="9000" cmpd="sng">
                  <a:solidFill>
                    <a:schemeClr val="accent4">
                      <a:shade val="50000"/>
                      <a:satMod val="120000"/>
                    </a:schemeClr>
                  </a:solidFill>
                  <a:prstDash val="solid"/>
                </a:ln>
                <a:solidFill>
                  <a:srgbClr val="002060"/>
                </a:solidFill>
                <a:effectLst>
                  <a:outerShdw blurRad="38100" dist="38100" dir="2700000" algn="tl">
                    <a:srgbClr val="000000">
                      <a:alpha val="43137"/>
                    </a:srgbClr>
                  </a:outerShdw>
                  <a:reflection blurRad="12700" stA="28000" endPos="45000" dist="1000" dir="5400000" sy="-100000" algn="bl" rotWithShape="0"/>
                </a:effectLst>
              </a:rPr>
              <a:t>(</a:t>
            </a:r>
            <a:r>
              <a:rPr lang="zh-CN" altLang="en-US" sz="6600" b="1" cap="all" dirty="0" smtClean="0">
                <a:ln w="9000" cmpd="sng">
                  <a:solidFill>
                    <a:schemeClr val="accent4">
                      <a:shade val="50000"/>
                      <a:satMod val="120000"/>
                    </a:schemeClr>
                  </a:solidFill>
                  <a:prstDash val="solid"/>
                </a:ln>
                <a:solidFill>
                  <a:srgbClr val="002060"/>
                </a:solidFill>
                <a:effectLst>
                  <a:outerShdw blurRad="38100" dist="38100" dir="2700000" algn="tl">
                    <a:srgbClr val="000000">
                      <a:alpha val="43137"/>
                    </a:srgbClr>
                  </a:outerShdw>
                  <a:reflection blurRad="12700" stA="28000" endPos="45000" dist="1000" dir="5400000" sy="-100000" algn="bl" rotWithShape="0"/>
                </a:effectLst>
              </a:rPr>
              <a:t>或作</a:t>
            </a:r>
            <a:r>
              <a:rPr lang="en-US" altLang="zh-CN" sz="6600" b="1" cap="all" dirty="0" smtClean="0">
                <a:ln w="9000" cmpd="sng">
                  <a:solidFill>
                    <a:schemeClr val="accent4">
                      <a:shade val="50000"/>
                      <a:satMod val="120000"/>
                    </a:schemeClr>
                  </a:solidFill>
                  <a:prstDash val="solid"/>
                </a:ln>
                <a:solidFill>
                  <a:srgbClr val="002060"/>
                </a:solidFill>
                <a:effectLst>
                  <a:outerShdw blurRad="38100" dist="38100" dir="2700000" algn="tl">
                    <a:srgbClr val="000000">
                      <a:alpha val="43137"/>
                    </a:srgbClr>
                  </a:outerShdw>
                  <a:reflection blurRad="12700" stA="28000" endPos="45000" dist="1000" dir="5400000" sy="-100000" algn="bl" rotWithShape="0"/>
                </a:effectLst>
              </a:rPr>
              <a:t>:</a:t>
            </a:r>
            <a:r>
              <a:rPr lang="zh-CN" altLang="en-US" sz="6600" b="1" cap="all" dirty="0" smtClean="0">
                <a:ln w="9000" cmpd="sng">
                  <a:solidFill>
                    <a:schemeClr val="accent4">
                      <a:shade val="50000"/>
                      <a:satMod val="120000"/>
                    </a:schemeClr>
                  </a:solidFill>
                  <a:prstDash val="solid"/>
                </a:ln>
                <a:solidFill>
                  <a:srgbClr val="002060"/>
                </a:solidFill>
                <a:effectLst>
                  <a:outerShdw blurRad="38100" dist="38100" dir="2700000" algn="tl">
                    <a:srgbClr val="000000">
                      <a:alpha val="43137"/>
                    </a:srgbClr>
                  </a:outerShdw>
                  <a:reflection blurRad="12700" stA="28000" endPos="45000" dist="1000" dir="5400000" sy="-100000" algn="bl" rotWithShape="0"/>
                </a:effectLst>
              </a:rPr>
              <a:t>凡神所默示的圣经</a:t>
            </a:r>
            <a:r>
              <a:rPr lang="en-US" altLang="zh-CN" sz="6600" b="1" cap="all" dirty="0" smtClean="0">
                <a:ln w="9000" cmpd="sng">
                  <a:solidFill>
                    <a:schemeClr val="accent4">
                      <a:shade val="50000"/>
                      <a:satMod val="120000"/>
                    </a:schemeClr>
                  </a:solidFill>
                  <a:prstDash val="solid"/>
                </a:ln>
                <a:solidFill>
                  <a:srgbClr val="002060"/>
                </a:solidFill>
                <a:effectLst>
                  <a:outerShdw blurRad="38100" dist="38100" dir="2700000" algn="tl">
                    <a:srgbClr val="000000">
                      <a:alpha val="43137"/>
                    </a:srgbClr>
                  </a:outerShdw>
                  <a:reflection blurRad="12700" stA="28000" endPos="45000" dist="1000" dir="5400000" sy="-100000" algn="bl" rotWithShape="0"/>
                </a:effectLst>
              </a:rPr>
              <a:t>),</a:t>
            </a:r>
            <a:r>
              <a:rPr lang="zh-CN" altLang="en-US" sz="6600" b="1" cap="all" dirty="0" smtClean="0">
                <a:ln w="9000" cmpd="sng">
                  <a:solidFill>
                    <a:schemeClr val="accent4">
                      <a:shade val="50000"/>
                      <a:satMod val="120000"/>
                    </a:schemeClr>
                  </a:solidFill>
                  <a:prstDash val="solid"/>
                </a:ln>
                <a:solidFill>
                  <a:srgbClr val="002060"/>
                </a:solidFill>
                <a:effectLst>
                  <a:outerShdw blurRad="38100" dist="38100" dir="2700000" algn="tl">
                    <a:srgbClr val="000000">
                      <a:alpha val="43137"/>
                    </a:srgbClr>
                  </a:outerShdw>
                  <a:reflection blurRad="12700" stA="28000" endPos="45000" dist="1000" dir="5400000" sy="-100000" algn="bl" rotWithShape="0"/>
                </a:effectLst>
              </a:rPr>
              <a:t>于</a:t>
            </a:r>
            <a:r>
              <a:rPr lang="zh-CN" altLang="en-US" sz="6600" b="1" cap="all" dirty="0" smtClean="0">
                <a:ln w="9000" cmpd="sng">
                  <a:solidFill>
                    <a:schemeClr val="accent4">
                      <a:shade val="50000"/>
                      <a:satMod val="120000"/>
                    </a:schemeClr>
                  </a:solidFill>
                  <a:prstDash val="solid"/>
                </a:ln>
                <a:solidFill>
                  <a:srgbClr val="FFFF00"/>
                </a:solidFill>
                <a:effectLst>
                  <a:outerShdw blurRad="38100" dist="38100" dir="2700000" algn="tl">
                    <a:srgbClr val="000000">
                      <a:alpha val="43137"/>
                    </a:srgbClr>
                  </a:outerShdw>
                  <a:reflection blurRad="12700" stA="28000" endPos="45000" dist="1000" dir="5400000" sy="-100000" algn="bl" rotWithShape="0"/>
                </a:effectLst>
              </a:rPr>
              <a:t>教训</a:t>
            </a:r>
            <a:r>
              <a:rPr lang="en-US" altLang="zh-CN" sz="6600" b="1" cap="all" dirty="0" smtClean="0">
                <a:ln w="9000" cmpd="sng">
                  <a:solidFill>
                    <a:schemeClr val="accent4">
                      <a:shade val="50000"/>
                      <a:satMod val="120000"/>
                    </a:schemeClr>
                  </a:solidFill>
                  <a:prstDash val="solid"/>
                </a:ln>
                <a:solidFill>
                  <a:srgbClr val="002060"/>
                </a:solidFill>
                <a:effectLst>
                  <a:outerShdw blurRad="38100" dist="38100" dir="2700000" algn="tl">
                    <a:srgbClr val="000000">
                      <a:alpha val="43137"/>
                    </a:srgbClr>
                  </a:outerShdw>
                  <a:reflection blurRad="12700" stA="28000" endPos="45000" dist="1000" dir="5400000" sy="-100000" algn="bl" rotWithShape="0"/>
                </a:effectLst>
              </a:rPr>
              <a:t>,</a:t>
            </a:r>
            <a:r>
              <a:rPr lang="zh-CN" altLang="en-US" sz="6600" b="1" cap="all" dirty="0" smtClean="0">
                <a:ln w="9000" cmpd="sng">
                  <a:solidFill>
                    <a:schemeClr val="accent4">
                      <a:shade val="50000"/>
                      <a:satMod val="120000"/>
                    </a:schemeClr>
                  </a:solidFill>
                  <a:prstDash val="solid"/>
                </a:ln>
                <a:solidFill>
                  <a:srgbClr val="FFFF00"/>
                </a:solidFill>
                <a:effectLst>
                  <a:outerShdw blurRad="38100" dist="38100" dir="2700000" algn="tl">
                    <a:srgbClr val="000000">
                      <a:alpha val="43137"/>
                    </a:srgbClr>
                  </a:outerShdw>
                  <a:reflection blurRad="12700" stA="28000" endPos="45000" dist="1000" dir="5400000" sy="-100000" algn="bl" rotWithShape="0"/>
                </a:effectLst>
              </a:rPr>
              <a:t>督责</a:t>
            </a:r>
            <a:r>
              <a:rPr lang="en-US" altLang="zh-CN" sz="6600" b="1" cap="all" dirty="0" smtClean="0">
                <a:ln w="9000" cmpd="sng">
                  <a:solidFill>
                    <a:schemeClr val="accent4">
                      <a:shade val="50000"/>
                      <a:satMod val="120000"/>
                    </a:schemeClr>
                  </a:solidFill>
                  <a:prstDash val="solid"/>
                </a:ln>
                <a:solidFill>
                  <a:srgbClr val="002060"/>
                </a:solidFill>
                <a:effectLst>
                  <a:outerShdw blurRad="38100" dist="38100" dir="2700000" algn="tl">
                    <a:srgbClr val="000000">
                      <a:alpha val="43137"/>
                    </a:srgbClr>
                  </a:outerShdw>
                  <a:reflection blurRad="12700" stA="28000" endPos="45000" dist="1000" dir="5400000" sy="-100000" algn="bl" rotWithShape="0"/>
                </a:effectLst>
              </a:rPr>
              <a:t>,</a:t>
            </a:r>
            <a:r>
              <a:rPr lang="zh-CN" altLang="en-US" sz="6600" b="1" cap="all" dirty="0" smtClean="0">
                <a:ln w="9000" cmpd="sng">
                  <a:solidFill>
                    <a:schemeClr val="accent4">
                      <a:shade val="50000"/>
                      <a:satMod val="120000"/>
                    </a:schemeClr>
                  </a:solidFill>
                  <a:prstDash val="solid"/>
                </a:ln>
                <a:solidFill>
                  <a:srgbClr val="002060"/>
                </a:solidFill>
                <a:effectLst>
                  <a:outerShdw blurRad="38100" dist="38100" dir="2700000" algn="tl">
                    <a:srgbClr val="000000">
                      <a:alpha val="43137"/>
                    </a:srgbClr>
                  </a:outerShdw>
                  <a:reflection blurRad="12700" stA="28000" endPos="45000" dist="1000" dir="5400000" sy="-100000" algn="bl" rotWithShape="0"/>
                </a:effectLst>
              </a:rPr>
              <a:t>使人</a:t>
            </a:r>
            <a:r>
              <a:rPr lang="zh-CN" altLang="en-US" sz="6600" b="1" cap="all" dirty="0" smtClean="0">
                <a:ln w="9000" cmpd="sng">
                  <a:solidFill>
                    <a:schemeClr val="accent4">
                      <a:shade val="50000"/>
                      <a:satMod val="120000"/>
                    </a:schemeClr>
                  </a:solidFill>
                  <a:prstDash val="solid"/>
                </a:ln>
                <a:solidFill>
                  <a:srgbClr val="FFFF00"/>
                </a:solidFill>
                <a:effectLst>
                  <a:outerShdw blurRad="38100" dist="38100" dir="2700000" algn="tl">
                    <a:srgbClr val="000000">
                      <a:alpha val="43137"/>
                    </a:srgbClr>
                  </a:outerShdw>
                  <a:reflection blurRad="12700" stA="28000" endPos="45000" dist="1000" dir="5400000" sy="-100000" algn="bl" rotWithShape="0"/>
                </a:effectLst>
              </a:rPr>
              <a:t>归正</a:t>
            </a:r>
            <a:r>
              <a:rPr lang="en-US" altLang="zh-CN" sz="6600" b="1" cap="all" dirty="0" smtClean="0">
                <a:ln w="9000" cmpd="sng">
                  <a:solidFill>
                    <a:schemeClr val="accent4">
                      <a:shade val="50000"/>
                      <a:satMod val="120000"/>
                    </a:schemeClr>
                  </a:solidFill>
                  <a:prstDash val="solid"/>
                </a:ln>
                <a:solidFill>
                  <a:srgbClr val="002060"/>
                </a:solidFill>
                <a:effectLst>
                  <a:outerShdw blurRad="38100" dist="38100" dir="2700000" algn="tl">
                    <a:srgbClr val="000000">
                      <a:alpha val="43137"/>
                    </a:srgbClr>
                  </a:outerShdw>
                  <a:reflection blurRad="12700" stA="28000" endPos="45000" dist="1000" dir="5400000" sy="-100000" algn="bl" rotWithShape="0"/>
                </a:effectLst>
              </a:rPr>
              <a:t>,</a:t>
            </a:r>
            <a:r>
              <a:rPr lang="zh-CN" altLang="en-US" sz="6600" b="1" cap="all" dirty="0" smtClean="0">
                <a:ln w="9000" cmpd="sng">
                  <a:solidFill>
                    <a:schemeClr val="accent4">
                      <a:shade val="50000"/>
                      <a:satMod val="120000"/>
                    </a:schemeClr>
                  </a:solidFill>
                  <a:prstDash val="solid"/>
                </a:ln>
                <a:solidFill>
                  <a:srgbClr val="FFFF00"/>
                </a:solidFill>
                <a:effectLst>
                  <a:outerShdw blurRad="38100" dist="38100" dir="2700000" algn="tl">
                    <a:srgbClr val="000000">
                      <a:alpha val="43137"/>
                    </a:srgbClr>
                  </a:outerShdw>
                  <a:reflection blurRad="12700" stA="28000" endPos="45000" dist="1000" dir="5400000" sy="-100000" algn="bl" rotWithShape="0"/>
                </a:effectLst>
              </a:rPr>
              <a:t>教导</a:t>
            </a:r>
            <a:r>
              <a:rPr lang="zh-CN" altLang="en-US" sz="6600" b="1" cap="all" dirty="0" smtClean="0">
                <a:ln w="9000" cmpd="sng">
                  <a:solidFill>
                    <a:schemeClr val="accent4">
                      <a:shade val="50000"/>
                      <a:satMod val="120000"/>
                    </a:schemeClr>
                  </a:solidFill>
                  <a:prstDash val="solid"/>
                </a:ln>
                <a:solidFill>
                  <a:srgbClr val="002060"/>
                </a:solidFill>
                <a:effectLst>
                  <a:outerShdw blurRad="38100" dist="38100" dir="2700000" algn="tl">
                    <a:srgbClr val="000000">
                      <a:alpha val="43137"/>
                    </a:srgbClr>
                  </a:outerShdw>
                  <a:reflection blurRad="12700" stA="28000" endPos="45000" dist="1000" dir="5400000" sy="-100000" algn="bl" rotWithShape="0"/>
                </a:effectLst>
              </a:rPr>
              <a:t>人学义都是有益的</a:t>
            </a:r>
            <a:r>
              <a:rPr lang="en-US" altLang="zh-CN" sz="6600" b="1" cap="all" dirty="0" smtClean="0">
                <a:ln w="9000" cmpd="sng">
                  <a:solidFill>
                    <a:schemeClr val="accent4">
                      <a:shade val="50000"/>
                      <a:satMod val="120000"/>
                    </a:schemeClr>
                  </a:solidFill>
                  <a:prstDash val="solid"/>
                </a:ln>
                <a:solidFill>
                  <a:srgbClr val="002060"/>
                </a:solidFill>
                <a:effectLst>
                  <a:outerShdw blurRad="38100" dist="38100" dir="2700000" algn="tl">
                    <a:srgbClr val="000000">
                      <a:alpha val="43137"/>
                    </a:srgbClr>
                  </a:outerShdw>
                  <a:reflection blurRad="12700" stA="28000" endPos="45000" dist="1000" dir="5400000" sy="-100000" algn="bl" rotWithShape="0"/>
                </a:effectLst>
              </a:rPr>
              <a:t>,</a:t>
            </a:r>
            <a:r>
              <a:rPr lang="zh-CN" altLang="en-US" sz="6600" b="1" cap="all" dirty="0" smtClean="0">
                <a:ln w="9000" cmpd="sng">
                  <a:solidFill>
                    <a:schemeClr val="accent4">
                      <a:shade val="50000"/>
                      <a:satMod val="120000"/>
                    </a:schemeClr>
                  </a:solidFill>
                  <a:prstDash val="solid"/>
                </a:ln>
                <a:solidFill>
                  <a:srgbClr val="002060"/>
                </a:solidFill>
                <a:effectLst>
                  <a:outerShdw blurRad="38100" dist="38100" dir="2700000" algn="tl">
                    <a:srgbClr val="000000">
                      <a:alpha val="43137"/>
                    </a:srgbClr>
                  </a:outerShdw>
                  <a:reflection blurRad="12700" stA="28000" endPos="45000" dist="1000" dir="5400000" sy="-100000" algn="bl" rotWithShape="0"/>
                </a:effectLst>
              </a:rPr>
              <a:t>叫属神的人得以完全</a:t>
            </a:r>
            <a:r>
              <a:rPr lang="en-US" altLang="zh-CN" sz="6600" b="1" cap="all" dirty="0" smtClean="0">
                <a:ln w="9000" cmpd="sng">
                  <a:solidFill>
                    <a:schemeClr val="accent4">
                      <a:shade val="50000"/>
                      <a:satMod val="120000"/>
                    </a:schemeClr>
                  </a:solidFill>
                  <a:prstDash val="solid"/>
                </a:ln>
                <a:solidFill>
                  <a:srgbClr val="002060"/>
                </a:solidFill>
                <a:effectLst>
                  <a:outerShdw blurRad="38100" dist="38100" dir="2700000" algn="tl">
                    <a:srgbClr val="000000">
                      <a:alpha val="43137"/>
                    </a:srgbClr>
                  </a:outerShdw>
                  <a:reflection blurRad="12700" stA="28000" endPos="45000" dist="1000" dir="5400000" sy="-100000" algn="bl" rotWithShape="0"/>
                </a:effectLst>
              </a:rPr>
              <a:t>,</a:t>
            </a:r>
            <a:r>
              <a:rPr lang="zh-CN" altLang="en-US" sz="6600" b="1" cap="all" dirty="0" smtClean="0">
                <a:ln w="9000" cmpd="sng">
                  <a:solidFill>
                    <a:schemeClr val="accent4">
                      <a:shade val="50000"/>
                      <a:satMod val="120000"/>
                    </a:schemeClr>
                  </a:solidFill>
                  <a:prstDash val="solid"/>
                </a:ln>
                <a:solidFill>
                  <a:srgbClr val="002060"/>
                </a:solidFill>
                <a:effectLst>
                  <a:outerShdw blurRad="38100" dist="38100" dir="2700000" algn="tl">
                    <a:srgbClr val="000000">
                      <a:alpha val="43137"/>
                    </a:srgbClr>
                  </a:outerShdw>
                  <a:reflection blurRad="12700" stA="28000" endPos="45000" dist="1000" dir="5400000" sy="-100000" algn="bl" rotWithShape="0"/>
                </a:effectLst>
              </a:rPr>
              <a:t>预备行各样的善事</a:t>
            </a:r>
            <a:r>
              <a:rPr lang="en-US" altLang="zh-CN" sz="6600" b="1" cap="all" dirty="0" smtClean="0">
                <a:ln w="9000" cmpd="sng">
                  <a:solidFill>
                    <a:schemeClr val="accent4">
                      <a:shade val="50000"/>
                      <a:satMod val="120000"/>
                    </a:schemeClr>
                  </a:solidFill>
                  <a:prstDash val="solid"/>
                </a:ln>
                <a:solidFill>
                  <a:srgbClr val="002060"/>
                </a:solidFill>
                <a:effectLst>
                  <a:outerShdw blurRad="38100" dist="38100" dir="2700000" algn="tl">
                    <a:srgbClr val="000000">
                      <a:alpha val="43137"/>
                    </a:srgbClr>
                  </a:outerShdw>
                  <a:reflection blurRad="12700" stA="28000" endPos="45000" dist="1000" dir="5400000" sy="-100000" algn="bl" rotWithShape="0"/>
                </a:effectLst>
              </a:rPr>
              <a:t>.”</a:t>
            </a:r>
            <a:r>
              <a:rPr lang="en-US" altLang="zh-CN" b="1" cap="all" dirty="0" smtClean="0">
                <a:ln w="9000" cmpd="sng">
                  <a:solidFill>
                    <a:schemeClr val="accent4">
                      <a:shade val="50000"/>
                      <a:satMod val="120000"/>
                    </a:schemeClr>
                  </a:solidFill>
                  <a:prstDash val="solid"/>
                </a:ln>
                <a:solidFill>
                  <a:srgbClr val="002060"/>
                </a:solidFill>
                <a:effectLst>
                  <a:outerShdw blurRad="38100" dist="38100" dir="2700000" algn="tl">
                    <a:srgbClr val="000000">
                      <a:alpha val="43137"/>
                    </a:srgbClr>
                  </a:outerShdw>
                  <a:reflection blurRad="12700" stA="28000" endPos="45000" dist="1000" dir="5400000" sy="-100000" algn="bl" rotWithShape="0"/>
                </a:effectLst>
              </a:rPr>
              <a:t/>
            </a:r>
            <a:br>
              <a:rPr lang="en-US" altLang="zh-CN" b="1" cap="all" dirty="0" smtClean="0">
                <a:ln w="9000" cmpd="sng">
                  <a:solidFill>
                    <a:schemeClr val="accent4">
                      <a:shade val="50000"/>
                      <a:satMod val="120000"/>
                    </a:schemeClr>
                  </a:solidFill>
                  <a:prstDash val="solid"/>
                </a:ln>
                <a:solidFill>
                  <a:srgbClr val="002060"/>
                </a:solidFill>
                <a:effectLst>
                  <a:outerShdw blurRad="38100" dist="38100" dir="2700000" algn="tl">
                    <a:srgbClr val="000000">
                      <a:alpha val="43137"/>
                    </a:srgbClr>
                  </a:outerShdw>
                  <a:reflection blurRad="12700" stA="28000" endPos="45000" dist="1000" dir="5400000" sy="-100000" algn="bl" rotWithShape="0"/>
                </a:effectLst>
              </a:rPr>
            </a:br>
            <a:r>
              <a:rPr lang="zh-CN" altLang="en-US" b="1" cap="all" dirty="0" smtClean="0">
                <a:ln w="9000" cmpd="sng">
                  <a:solidFill>
                    <a:schemeClr val="accent4">
                      <a:shade val="50000"/>
                      <a:satMod val="120000"/>
                    </a:schemeClr>
                  </a:solidFill>
                  <a:prstDash val="solid"/>
                </a:ln>
                <a:solidFill>
                  <a:srgbClr val="002060"/>
                </a:solidFill>
                <a:effectLst>
                  <a:outerShdw blurRad="38100" dist="38100" dir="2700000" algn="tl">
                    <a:srgbClr val="000000">
                      <a:alpha val="43137"/>
                    </a:srgbClr>
                  </a:outerShdw>
                  <a:reflection blurRad="12700" stA="28000" endPos="45000" dist="1000" dir="5400000" sy="-100000" algn="bl" rotWithShape="0"/>
                </a:effectLst>
              </a:rPr>
              <a:t>（提后</a:t>
            </a:r>
            <a:r>
              <a:rPr lang="en-US" altLang="zh-CN" b="1" cap="all" dirty="0" smtClean="0">
                <a:ln w="9000" cmpd="sng">
                  <a:solidFill>
                    <a:schemeClr val="accent4">
                      <a:shade val="50000"/>
                      <a:satMod val="120000"/>
                    </a:schemeClr>
                  </a:solidFill>
                  <a:prstDash val="solid"/>
                </a:ln>
                <a:solidFill>
                  <a:srgbClr val="002060"/>
                </a:solidFill>
                <a:effectLst>
                  <a:outerShdw blurRad="38100" dist="38100" dir="2700000" algn="tl">
                    <a:srgbClr val="000000">
                      <a:alpha val="43137"/>
                    </a:srgbClr>
                  </a:outerShdw>
                  <a:reflection blurRad="12700" stA="28000" endPos="45000" dist="1000" dir="5400000" sy="-100000" algn="bl" rotWithShape="0"/>
                </a:effectLst>
              </a:rPr>
              <a:t>3:16-17</a:t>
            </a:r>
            <a:r>
              <a:rPr lang="zh-CN" altLang="en-US" b="1" cap="all" dirty="0" smtClean="0">
                <a:ln w="9000" cmpd="sng">
                  <a:solidFill>
                    <a:schemeClr val="accent4">
                      <a:shade val="50000"/>
                      <a:satMod val="120000"/>
                    </a:schemeClr>
                  </a:solidFill>
                  <a:prstDash val="solid"/>
                </a:ln>
                <a:solidFill>
                  <a:srgbClr val="002060"/>
                </a:solidFill>
                <a:effectLst>
                  <a:outerShdw blurRad="38100" dist="38100" dir="2700000" algn="tl">
                    <a:srgbClr val="000000">
                      <a:alpha val="43137"/>
                    </a:srgbClr>
                  </a:outerShdw>
                  <a:reflection blurRad="12700" stA="28000" endPos="45000" dist="1000" dir="5400000" sy="-100000" algn="bl" rotWithShape="0"/>
                </a:effectLst>
              </a:rPr>
              <a:t>）</a:t>
            </a:r>
            <a:endParaRPr lang="en-US" b="1" cap="all" dirty="0">
              <a:ln w="9000" cmpd="sng">
                <a:solidFill>
                  <a:schemeClr val="accent4">
                    <a:shade val="50000"/>
                    <a:satMod val="120000"/>
                  </a:schemeClr>
                </a:solidFill>
                <a:prstDash val="solid"/>
              </a:ln>
              <a:solidFill>
                <a:srgbClr val="002060"/>
              </a:solidFill>
              <a:effectLst>
                <a:outerShdw blurRad="38100" dist="38100" dir="2700000" algn="tl">
                  <a:srgbClr val="000000">
                    <a:alpha val="43137"/>
                  </a:srgbClr>
                </a:outerShdw>
                <a:reflection blurRad="12700" stA="28000" endPos="45000" dist="1000" dir="5400000" sy="-100000" algn="bl" rotWithShape="0"/>
              </a:effectLst>
            </a:endParaRP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cstate="print">
            <a:lum/>
          </a:blip>
          <a:srcRect/>
          <a:stretch>
            <a:fillRect t="-45000" b="-45000"/>
          </a:stretch>
        </a:blip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228600" y="304800"/>
            <a:ext cx="8686800" cy="6324600"/>
          </a:xfrm>
          <a:effectLst>
            <a:outerShdw dist="35921" dir="2700000" algn="ctr" rotWithShape="0">
              <a:schemeClr val="tx1"/>
            </a:outerShdw>
          </a:effectLst>
        </p:spPr>
        <p:txBody>
          <a:bodyPr>
            <a:normAutofit/>
          </a:bodyPr>
          <a:lstStyle/>
          <a:p>
            <a:r>
              <a:rPr lang="zh-CN" altLang="en-US" sz="3600" b="1" cap="all" dirty="0" smtClean="0">
                <a:ln w="9000" cmpd="sng">
                  <a:solidFill>
                    <a:schemeClr val="accent4">
                      <a:shade val="50000"/>
                      <a:satMod val="120000"/>
                    </a:schemeClr>
                  </a:solidFill>
                  <a:prstDash val="solid"/>
                </a:ln>
                <a:solidFill>
                  <a:srgbClr val="002060"/>
                </a:solidFill>
                <a:effectLst>
                  <a:outerShdw blurRad="38100" dist="38100" dir="2700000" algn="tl">
                    <a:srgbClr val="000000">
                      <a:alpha val="43137"/>
                    </a:srgbClr>
                  </a:outerShdw>
                  <a:reflection blurRad="12700" stA="28000" endPos="45000" dist="1000" dir="5400000" sy="-100000" algn="bl" rotWithShape="0"/>
                </a:effectLst>
              </a:rPr>
              <a:t>理由七</a:t>
            </a:r>
            <a:r>
              <a:rPr lang="en-US" altLang="zh-CN" sz="3600" b="1" cap="all" dirty="0" smtClean="0">
                <a:ln w="9000" cmpd="sng">
                  <a:solidFill>
                    <a:schemeClr val="accent4">
                      <a:shade val="50000"/>
                      <a:satMod val="120000"/>
                    </a:schemeClr>
                  </a:solidFill>
                  <a:prstDash val="solid"/>
                </a:ln>
                <a:solidFill>
                  <a:srgbClr val="002060"/>
                </a:solidFill>
                <a:effectLst>
                  <a:outerShdw blurRad="38100" dist="38100" dir="2700000" algn="tl">
                    <a:srgbClr val="000000">
                      <a:alpha val="43137"/>
                    </a:srgbClr>
                  </a:outerShdw>
                  <a:reflection blurRad="12700" stA="28000" endPos="45000" dist="1000" dir="5400000" sy="-100000" algn="bl" rotWithShape="0"/>
                </a:effectLst>
              </a:rPr>
              <a:t>  </a:t>
            </a:r>
            <a:r>
              <a:rPr lang="en-US" sz="3600" b="1" cap="all" dirty="0" smtClean="0">
                <a:ln w="9000" cmpd="sng">
                  <a:solidFill>
                    <a:schemeClr val="accent4">
                      <a:shade val="50000"/>
                      <a:satMod val="120000"/>
                    </a:schemeClr>
                  </a:solidFill>
                  <a:prstDash val="solid"/>
                </a:ln>
                <a:solidFill>
                  <a:srgbClr val="002060"/>
                </a:solidFill>
                <a:effectLst>
                  <a:outerShdw blurRad="38100" dist="38100" dir="2700000" algn="tl">
                    <a:srgbClr val="000000">
                      <a:alpha val="43137"/>
                    </a:srgbClr>
                  </a:outerShdw>
                  <a:reflection blurRad="12700" stA="28000" endPos="45000" dist="1000" dir="5400000" sy="-100000" algn="bl" rotWithShape="0"/>
                </a:effectLst>
              </a:rPr>
              <a:t>(Reason #7)</a:t>
            </a:r>
            <a:r>
              <a:rPr lang="en-US" sz="2800" b="1" cap="all" dirty="0" smtClean="0">
                <a:ln w="9000" cmpd="sng">
                  <a:solidFill>
                    <a:schemeClr val="accent4">
                      <a:shade val="50000"/>
                      <a:satMod val="120000"/>
                    </a:schemeClr>
                  </a:solidFill>
                  <a:prstDash val="solid"/>
                </a:ln>
                <a:solidFill>
                  <a:srgbClr val="002060"/>
                </a:solidFill>
                <a:effectLst>
                  <a:outerShdw blurRad="38100" dist="38100" dir="2700000" algn="tl">
                    <a:srgbClr val="000000">
                      <a:alpha val="43137"/>
                    </a:srgbClr>
                  </a:outerShdw>
                  <a:reflection blurRad="12700" stA="28000" endPos="45000" dist="1000" dir="5400000" sy="-100000" algn="bl" rotWithShape="0"/>
                </a:effectLst>
              </a:rPr>
              <a:t/>
            </a:r>
            <a:br>
              <a:rPr lang="en-US" sz="2800" b="1" cap="all" dirty="0" smtClean="0">
                <a:ln w="9000" cmpd="sng">
                  <a:solidFill>
                    <a:schemeClr val="accent4">
                      <a:shade val="50000"/>
                      <a:satMod val="120000"/>
                    </a:schemeClr>
                  </a:solidFill>
                  <a:prstDash val="solid"/>
                </a:ln>
                <a:solidFill>
                  <a:srgbClr val="002060"/>
                </a:solidFill>
                <a:effectLst>
                  <a:outerShdw blurRad="38100" dist="38100" dir="2700000" algn="tl">
                    <a:srgbClr val="000000">
                      <a:alpha val="43137"/>
                    </a:srgbClr>
                  </a:outerShdw>
                  <a:reflection blurRad="12700" stA="28000" endPos="45000" dist="1000" dir="5400000" sy="-100000" algn="bl" rotWithShape="0"/>
                </a:effectLst>
              </a:rPr>
            </a:br>
            <a:r>
              <a:rPr lang="en-US" sz="2800" b="1" cap="all" dirty="0">
                <a:ln w="9000" cmpd="sng">
                  <a:solidFill>
                    <a:schemeClr val="accent4">
                      <a:shade val="50000"/>
                      <a:satMod val="120000"/>
                    </a:schemeClr>
                  </a:solidFill>
                  <a:prstDash val="solid"/>
                </a:ln>
                <a:solidFill>
                  <a:srgbClr val="002060"/>
                </a:solidFill>
                <a:effectLst>
                  <a:outerShdw blurRad="38100" dist="38100" dir="2700000" algn="tl">
                    <a:srgbClr val="000000">
                      <a:alpha val="43137"/>
                    </a:srgbClr>
                  </a:outerShdw>
                  <a:reflection blurRad="12700" stA="28000" endPos="45000" dist="1000" dir="5400000" sy="-100000" algn="bl" rotWithShape="0"/>
                </a:effectLst>
              </a:rPr>
              <a:t/>
            </a:r>
            <a:br>
              <a:rPr lang="en-US" sz="2800" b="1" cap="all" dirty="0">
                <a:ln w="9000" cmpd="sng">
                  <a:solidFill>
                    <a:schemeClr val="accent4">
                      <a:shade val="50000"/>
                      <a:satMod val="120000"/>
                    </a:schemeClr>
                  </a:solidFill>
                  <a:prstDash val="solid"/>
                </a:ln>
                <a:solidFill>
                  <a:srgbClr val="002060"/>
                </a:solidFill>
                <a:effectLst>
                  <a:outerShdw blurRad="38100" dist="38100" dir="2700000" algn="tl">
                    <a:srgbClr val="000000">
                      <a:alpha val="43137"/>
                    </a:srgbClr>
                  </a:outerShdw>
                  <a:reflection blurRad="12700" stA="28000" endPos="45000" dist="1000" dir="5400000" sy="-100000" algn="bl" rotWithShape="0"/>
                </a:effectLst>
              </a:rPr>
            </a:br>
            <a:r>
              <a:rPr lang="zh-CN" altLang="en-US" sz="9600" b="1" cap="all" dirty="0" smtClean="0">
                <a:ln w="9000" cmpd="sng">
                  <a:solidFill>
                    <a:schemeClr val="accent4">
                      <a:shade val="50000"/>
                      <a:satMod val="120000"/>
                    </a:schemeClr>
                  </a:solidFill>
                  <a:prstDash val="solid"/>
                </a:ln>
                <a:solidFill>
                  <a:srgbClr val="002060"/>
                </a:solidFill>
                <a:effectLst>
                  <a:outerShdw blurRad="38100" dist="38100" dir="2700000" algn="tl">
                    <a:srgbClr val="000000">
                      <a:alpha val="43137"/>
                    </a:srgbClr>
                  </a:outerShdw>
                  <a:reflection blurRad="12700" stA="28000" endPos="45000" dist="1000" dir="5400000" sy="-100000" algn="bl" rotWithShape="0"/>
                </a:effectLst>
              </a:rPr>
              <a:t>明白教义！</a:t>
            </a:r>
            <a:r>
              <a:rPr lang="en-US" sz="2800" b="1" cap="all" dirty="0" smtClean="0">
                <a:ln w="9000" cmpd="sng">
                  <a:solidFill>
                    <a:schemeClr val="accent4">
                      <a:shade val="50000"/>
                      <a:satMod val="120000"/>
                    </a:schemeClr>
                  </a:solidFill>
                  <a:prstDash val="solid"/>
                </a:ln>
                <a:solidFill>
                  <a:srgbClr val="002060"/>
                </a:solidFill>
                <a:effectLst>
                  <a:outerShdw blurRad="38100" dist="38100" dir="2700000" algn="tl">
                    <a:srgbClr val="000000">
                      <a:alpha val="43137"/>
                    </a:srgbClr>
                  </a:outerShdw>
                  <a:reflection blurRad="12700" stA="28000" endPos="45000" dist="1000" dir="5400000" sy="-100000" algn="bl" rotWithShape="0"/>
                </a:effectLst>
              </a:rPr>
              <a:t/>
            </a:r>
            <a:br>
              <a:rPr lang="en-US" sz="2800" b="1" cap="all" dirty="0" smtClean="0">
                <a:ln w="9000" cmpd="sng">
                  <a:solidFill>
                    <a:schemeClr val="accent4">
                      <a:shade val="50000"/>
                      <a:satMod val="120000"/>
                    </a:schemeClr>
                  </a:solidFill>
                  <a:prstDash val="solid"/>
                </a:ln>
                <a:solidFill>
                  <a:srgbClr val="002060"/>
                </a:solidFill>
                <a:effectLst>
                  <a:outerShdw blurRad="38100" dist="38100" dir="2700000" algn="tl">
                    <a:srgbClr val="000000">
                      <a:alpha val="43137"/>
                    </a:srgbClr>
                  </a:outerShdw>
                  <a:reflection blurRad="12700" stA="28000" endPos="45000" dist="1000" dir="5400000" sy="-100000" algn="bl" rotWithShape="0"/>
                </a:effectLst>
              </a:rPr>
            </a:br>
            <a:r>
              <a:rPr lang="en-US" sz="4000" b="1" cap="all" dirty="0" smtClean="0">
                <a:ln w="9000" cmpd="sng">
                  <a:solidFill>
                    <a:schemeClr val="accent4">
                      <a:shade val="50000"/>
                      <a:satMod val="120000"/>
                    </a:schemeClr>
                  </a:solidFill>
                  <a:prstDash val="solid"/>
                </a:ln>
                <a:solidFill>
                  <a:srgbClr val="002060"/>
                </a:solidFill>
                <a:effectLst>
                  <a:outerShdw blurRad="38100" dist="38100" dir="2700000" algn="tl">
                    <a:srgbClr val="000000">
                      <a:alpha val="43137"/>
                    </a:srgbClr>
                  </a:outerShdw>
                  <a:reflection blurRad="12700" stA="28000" endPos="45000" dist="1000" dir="5400000" sy="-100000" algn="bl" rotWithShape="0"/>
                </a:effectLst>
              </a:rPr>
              <a:t> </a:t>
            </a:r>
            <a:r>
              <a:rPr lang="en-US" sz="4000" b="1" cap="all" dirty="0">
                <a:ln w="9000" cmpd="sng">
                  <a:solidFill>
                    <a:schemeClr val="accent4">
                      <a:shade val="50000"/>
                      <a:satMod val="120000"/>
                    </a:schemeClr>
                  </a:solidFill>
                  <a:prstDash val="solid"/>
                </a:ln>
                <a:solidFill>
                  <a:srgbClr val="002060"/>
                </a:solidFill>
                <a:effectLst>
                  <a:outerShdw blurRad="38100" dist="38100" dir="2700000" algn="tl">
                    <a:srgbClr val="000000">
                      <a:alpha val="43137"/>
                    </a:srgbClr>
                  </a:outerShdw>
                  <a:reflection blurRad="12700" stA="28000" endPos="45000" dist="1000" dir="5400000" sy="-100000" algn="bl" rotWithShape="0"/>
                </a:effectLst>
              </a:rPr>
              <a:t/>
            </a:r>
            <a:br>
              <a:rPr lang="en-US" sz="4000" b="1" cap="all" dirty="0">
                <a:ln w="9000" cmpd="sng">
                  <a:solidFill>
                    <a:schemeClr val="accent4">
                      <a:shade val="50000"/>
                      <a:satMod val="120000"/>
                    </a:schemeClr>
                  </a:solidFill>
                  <a:prstDash val="solid"/>
                </a:ln>
                <a:solidFill>
                  <a:srgbClr val="002060"/>
                </a:solidFill>
                <a:effectLst>
                  <a:outerShdw blurRad="38100" dist="38100" dir="2700000" algn="tl">
                    <a:srgbClr val="000000">
                      <a:alpha val="43137"/>
                    </a:srgbClr>
                  </a:outerShdw>
                  <a:reflection blurRad="12700" stA="28000" endPos="45000" dist="1000" dir="5400000" sy="-100000" algn="bl" rotWithShape="0"/>
                </a:effectLst>
              </a:rPr>
            </a:br>
            <a:r>
              <a:rPr lang="en-US" sz="3600" b="1" cap="all" dirty="0" smtClean="0">
                <a:ln w="9000" cmpd="sng">
                  <a:solidFill>
                    <a:schemeClr val="accent4">
                      <a:shade val="50000"/>
                      <a:satMod val="120000"/>
                    </a:schemeClr>
                  </a:solidFill>
                  <a:prstDash val="solid"/>
                </a:ln>
                <a:solidFill>
                  <a:srgbClr val="002060"/>
                </a:solidFill>
                <a:effectLst>
                  <a:outerShdw blurRad="38100" dist="38100" dir="2700000" algn="tl">
                    <a:srgbClr val="000000">
                      <a:alpha val="43137"/>
                    </a:srgbClr>
                  </a:outerShdw>
                  <a:reflection blurRad="12700" stA="28000" endPos="45000" dist="1000" dir="5400000" sy="-100000" algn="bl" rotWithShape="0"/>
                </a:effectLst>
                <a:latin typeface="Broadway" pitchFamily="82" charset="0"/>
              </a:rPr>
              <a:t>To know</a:t>
            </a:r>
            <a:br>
              <a:rPr lang="en-US" sz="3600" b="1" cap="all" dirty="0" smtClean="0">
                <a:ln w="9000" cmpd="sng">
                  <a:solidFill>
                    <a:schemeClr val="accent4">
                      <a:shade val="50000"/>
                      <a:satMod val="120000"/>
                    </a:schemeClr>
                  </a:solidFill>
                  <a:prstDash val="solid"/>
                </a:ln>
                <a:solidFill>
                  <a:srgbClr val="002060"/>
                </a:solidFill>
                <a:effectLst>
                  <a:outerShdw blurRad="38100" dist="38100" dir="2700000" algn="tl">
                    <a:srgbClr val="000000">
                      <a:alpha val="43137"/>
                    </a:srgbClr>
                  </a:outerShdw>
                  <a:reflection blurRad="12700" stA="28000" endPos="45000" dist="1000" dir="5400000" sy="-100000" algn="bl" rotWithShape="0"/>
                </a:effectLst>
                <a:latin typeface="Broadway" pitchFamily="82" charset="0"/>
              </a:rPr>
            </a:br>
            <a:r>
              <a:rPr lang="en-US" sz="3600" b="1" cap="all" dirty="0" smtClean="0">
                <a:ln w="9000" cmpd="sng">
                  <a:solidFill>
                    <a:schemeClr val="accent4">
                      <a:shade val="50000"/>
                      <a:satMod val="120000"/>
                    </a:schemeClr>
                  </a:solidFill>
                  <a:prstDash val="solid"/>
                </a:ln>
                <a:solidFill>
                  <a:srgbClr val="002060"/>
                </a:solidFill>
                <a:effectLst>
                  <a:outerShdw blurRad="38100" dist="38100" dir="2700000" algn="tl">
                    <a:srgbClr val="000000">
                      <a:alpha val="43137"/>
                    </a:srgbClr>
                  </a:outerShdw>
                  <a:reflection blurRad="12700" stA="28000" endPos="45000" dist="1000" dir="5400000" sy="-100000" algn="bl" rotWithShape="0"/>
                </a:effectLst>
                <a:latin typeface="Broadway" pitchFamily="82" charset="0"/>
              </a:rPr>
              <a:t> sound doctrine!</a:t>
            </a:r>
            <a:endParaRPr lang="en-US" sz="3600" b="1" cap="all" dirty="0">
              <a:ln w="9000" cmpd="sng">
                <a:solidFill>
                  <a:schemeClr val="accent4">
                    <a:shade val="50000"/>
                    <a:satMod val="120000"/>
                  </a:schemeClr>
                </a:solidFill>
                <a:prstDash val="solid"/>
              </a:ln>
              <a:solidFill>
                <a:srgbClr val="002060"/>
              </a:solidFill>
              <a:effectLst>
                <a:outerShdw blurRad="38100" dist="38100" dir="2700000" algn="tl">
                  <a:srgbClr val="000000">
                    <a:alpha val="43137"/>
                  </a:srgbClr>
                </a:outerShdw>
                <a:reflection blurRad="12700" stA="28000" endPos="45000" dist="1000" dir="5400000" sy="-100000" algn="bl" rotWithShape="0"/>
              </a:effectLst>
              <a:latin typeface="Broadway" pitchFamily="82"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6626"/>
                                        </p:tgtEl>
                                        <p:attrNameLst>
                                          <p:attrName>style.visibility</p:attrName>
                                        </p:attrNameLst>
                                      </p:cBhvr>
                                      <p:to>
                                        <p:strVal val="visible"/>
                                      </p:to>
                                    </p:set>
                                    <p:anim calcmode="lin" valueType="num">
                                      <p:cBhvr>
                                        <p:cTn id="7" dur="500" fill="hold"/>
                                        <p:tgtEl>
                                          <p:spTgt spid="26626"/>
                                        </p:tgtEl>
                                        <p:attrNameLst>
                                          <p:attrName>ppt_w</p:attrName>
                                        </p:attrNameLst>
                                      </p:cBhvr>
                                      <p:tavLst>
                                        <p:tav tm="0">
                                          <p:val>
                                            <p:fltVal val="0"/>
                                          </p:val>
                                        </p:tav>
                                        <p:tav tm="100000">
                                          <p:val>
                                            <p:strVal val="#ppt_w"/>
                                          </p:val>
                                        </p:tav>
                                      </p:tavLst>
                                    </p:anim>
                                    <p:anim calcmode="lin" valueType="num">
                                      <p:cBhvr>
                                        <p:cTn id="8" dur="500" fill="hold"/>
                                        <p:tgtEl>
                                          <p:spTgt spid="26626"/>
                                        </p:tgtEl>
                                        <p:attrNameLst>
                                          <p:attrName>ppt_h</p:attrName>
                                        </p:attrNameLst>
                                      </p:cBhvr>
                                      <p:tavLst>
                                        <p:tav tm="0">
                                          <p:val>
                                            <p:fltVal val="0"/>
                                          </p:val>
                                        </p:tav>
                                        <p:tav tm="100000">
                                          <p:val>
                                            <p:strVal val="#ppt_h"/>
                                          </p:val>
                                        </p:tav>
                                      </p:tavLst>
                                    </p:anim>
                                    <p:animEffect transition="in" filter="fade">
                                      <p:cBhvr>
                                        <p:cTn id="9" dur="500"/>
                                        <p:tgtEl>
                                          <p:spTgt spid="266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cstate="print">
            <a:lum/>
          </a:blip>
          <a:srcRect/>
          <a:stretch>
            <a:fillRect t="-45000" b="-45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228600" y="0"/>
            <a:ext cx="8686800" cy="5715000"/>
          </a:xfrm>
        </p:spPr>
        <p:txBody>
          <a:bodyPr>
            <a:normAutofit fontScale="90000"/>
          </a:bodyPr>
          <a:lstStyle/>
          <a:p>
            <a:r>
              <a:rPr lang="en-US" altLang="zh-CN" sz="6600" b="1" cap="all" dirty="0" smtClean="0">
                <a:ln w="9000" cmpd="sng">
                  <a:solidFill>
                    <a:schemeClr val="accent4">
                      <a:shade val="50000"/>
                      <a:satMod val="120000"/>
                    </a:schemeClr>
                  </a:solidFill>
                  <a:prstDash val="solid"/>
                </a:ln>
                <a:solidFill>
                  <a:srgbClr val="002060"/>
                </a:solidFill>
                <a:effectLst>
                  <a:outerShdw blurRad="38100" dist="38100" dir="2700000" algn="tl">
                    <a:srgbClr val="000000">
                      <a:alpha val="43137"/>
                    </a:srgbClr>
                  </a:outerShdw>
                  <a:reflection blurRad="12700" stA="28000" endPos="45000" dist="1000" dir="5400000" sy="-100000" algn="bl" rotWithShape="0"/>
                </a:effectLst>
              </a:rPr>
              <a:t>“</a:t>
            </a:r>
            <a:r>
              <a:rPr lang="zh-CN" altLang="en-US" sz="6600" b="1" cap="all" dirty="0" smtClean="0">
                <a:ln w="9000" cmpd="sng">
                  <a:solidFill>
                    <a:schemeClr val="accent4">
                      <a:shade val="50000"/>
                      <a:satMod val="120000"/>
                    </a:schemeClr>
                  </a:solidFill>
                  <a:prstDash val="solid"/>
                </a:ln>
                <a:solidFill>
                  <a:srgbClr val="002060"/>
                </a:solidFill>
                <a:effectLst>
                  <a:outerShdw blurRad="38100" dist="38100" dir="2700000" algn="tl">
                    <a:srgbClr val="000000">
                      <a:alpha val="43137"/>
                    </a:srgbClr>
                  </a:outerShdw>
                  <a:reflection blurRad="12700" stA="28000" endPos="45000" dist="1000" dir="5400000" sy="-100000" algn="bl" rotWithShape="0"/>
                </a:effectLst>
              </a:rPr>
              <a:t>你若将这些事提醒弟兄们</a:t>
            </a:r>
            <a:r>
              <a:rPr lang="en-US" altLang="zh-CN" sz="6600" b="1" cap="all" dirty="0" smtClean="0">
                <a:ln w="9000" cmpd="sng">
                  <a:solidFill>
                    <a:schemeClr val="accent4">
                      <a:shade val="50000"/>
                      <a:satMod val="120000"/>
                    </a:schemeClr>
                  </a:solidFill>
                  <a:prstDash val="solid"/>
                </a:ln>
                <a:solidFill>
                  <a:srgbClr val="002060"/>
                </a:solidFill>
                <a:effectLst>
                  <a:outerShdw blurRad="38100" dist="38100" dir="2700000" algn="tl">
                    <a:srgbClr val="000000">
                      <a:alpha val="43137"/>
                    </a:srgbClr>
                  </a:outerShdw>
                  <a:reflection blurRad="12700" stA="28000" endPos="45000" dist="1000" dir="5400000" sy="-100000" algn="bl" rotWithShape="0"/>
                </a:effectLst>
              </a:rPr>
              <a:t>,</a:t>
            </a:r>
            <a:r>
              <a:rPr lang="zh-CN" altLang="en-US" sz="6600" b="1" cap="all" dirty="0" smtClean="0">
                <a:ln w="9000" cmpd="sng">
                  <a:solidFill>
                    <a:schemeClr val="accent4">
                      <a:shade val="50000"/>
                      <a:satMod val="120000"/>
                    </a:schemeClr>
                  </a:solidFill>
                  <a:prstDash val="solid"/>
                </a:ln>
                <a:solidFill>
                  <a:srgbClr val="002060"/>
                </a:solidFill>
                <a:effectLst>
                  <a:outerShdw blurRad="38100" dist="38100" dir="2700000" algn="tl">
                    <a:srgbClr val="000000">
                      <a:alpha val="43137"/>
                    </a:srgbClr>
                  </a:outerShdw>
                  <a:reflection blurRad="12700" stA="28000" endPos="45000" dist="1000" dir="5400000" sy="-100000" algn="bl" rotWithShape="0"/>
                </a:effectLst>
              </a:rPr>
              <a:t>便是基督耶稣的好执事</a:t>
            </a:r>
            <a:r>
              <a:rPr lang="en-US" altLang="zh-CN" sz="6600" b="1" cap="all" dirty="0" smtClean="0">
                <a:ln w="9000" cmpd="sng">
                  <a:solidFill>
                    <a:schemeClr val="accent4">
                      <a:shade val="50000"/>
                      <a:satMod val="120000"/>
                    </a:schemeClr>
                  </a:solidFill>
                  <a:prstDash val="solid"/>
                </a:ln>
                <a:solidFill>
                  <a:srgbClr val="002060"/>
                </a:solidFill>
                <a:effectLst>
                  <a:outerShdw blurRad="38100" dist="38100" dir="2700000" algn="tl">
                    <a:srgbClr val="000000">
                      <a:alpha val="43137"/>
                    </a:srgbClr>
                  </a:outerShdw>
                  <a:reflection blurRad="12700" stA="28000" endPos="45000" dist="1000" dir="5400000" sy="-100000" algn="bl" rotWithShape="0"/>
                </a:effectLst>
              </a:rPr>
              <a:t>,</a:t>
            </a:r>
            <a:r>
              <a:rPr lang="zh-CN" altLang="en-US" sz="6600" b="1" cap="all" dirty="0" smtClean="0">
                <a:ln w="9000" cmpd="sng">
                  <a:solidFill>
                    <a:schemeClr val="accent4">
                      <a:shade val="50000"/>
                      <a:satMod val="120000"/>
                    </a:schemeClr>
                  </a:solidFill>
                  <a:prstDash val="solid"/>
                </a:ln>
                <a:solidFill>
                  <a:srgbClr val="002060"/>
                </a:solidFill>
                <a:effectLst>
                  <a:outerShdw blurRad="38100" dist="38100" dir="2700000" algn="tl">
                    <a:srgbClr val="000000">
                      <a:alpha val="43137"/>
                    </a:srgbClr>
                  </a:outerShdw>
                  <a:reflection blurRad="12700" stA="28000" endPos="45000" dist="1000" dir="5400000" sy="-100000" algn="bl" rotWithShape="0"/>
                </a:effectLst>
              </a:rPr>
              <a:t>在真道的话语和你向来所服从的 </a:t>
            </a:r>
            <a:r>
              <a:rPr lang="zh-CN" altLang="en-US" sz="6600" b="1" u="sng" cap="all" dirty="0" smtClean="0">
                <a:ln w="9000" cmpd="sng">
                  <a:solidFill>
                    <a:schemeClr val="accent4">
                      <a:shade val="50000"/>
                      <a:satMod val="120000"/>
                    </a:schemeClr>
                  </a:solidFill>
                  <a:prstDash val="solid"/>
                </a:ln>
                <a:solidFill>
                  <a:srgbClr val="002060"/>
                </a:solidFill>
                <a:effectLst>
                  <a:outerShdw blurRad="38100" dist="38100" dir="2700000" algn="tl">
                    <a:srgbClr val="000000">
                      <a:alpha val="43137"/>
                    </a:srgbClr>
                  </a:outerShdw>
                  <a:reflection blurRad="12700" stA="28000" endPos="45000" dist="1000" dir="5400000" sy="-100000" algn="bl" rotWithShape="0"/>
                </a:effectLst>
              </a:rPr>
              <a:t>善道上</a:t>
            </a:r>
            <a:r>
              <a:rPr lang="zh-CN" altLang="en-US" sz="6600" b="1" cap="all" dirty="0" smtClean="0">
                <a:ln w="9000" cmpd="sng">
                  <a:solidFill>
                    <a:schemeClr val="accent4">
                      <a:shade val="50000"/>
                      <a:satMod val="120000"/>
                    </a:schemeClr>
                  </a:solidFill>
                  <a:prstDash val="solid"/>
                </a:ln>
                <a:solidFill>
                  <a:srgbClr val="002060"/>
                </a:solidFill>
                <a:effectLst>
                  <a:outerShdw blurRad="38100" dist="38100" dir="2700000" algn="tl">
                    <a:srgbClr val="000000">
                      <a:alpha val="43137"/>
                    </a:srgbClr>
                  </a:outerShdw>
                  <a:reflection blurRad="12700" stA="28000" endPos="45000" dist="1000" dir="5400000" sy="-100000" algn="bl" rotWithShape="0"/>
                </a:effectLst>
              </a:rPr>
              <a:t>得了教育</a:t>
            </a:r>
            <a:r>
              <a:rPr lang="en-US" altLang="zh-CN" sz="6600" b="1" cap="all" dirty="0" smtClean="0">
                <a:ln w="9000" cmpd="sng">
                  <a:solidFill>
                    <a:schemeClr val="accent4">
                      <a:shade val="50000"/>
                      <a:satMod val="120000"/>
                    </a:schemeClr>
                  </a:solidFill>
                  <a:prstDash val="solid"/>
                </a:ln>
                <a:solidFill>
                  <a:srgbClr val="002060"/>
                </a:solidFill>
                <a:effectLst>
                  <a:outerShdw blurRad="38100" dist="38100" dir="2700000" algn="tl">
                    <a:srgbClr val="000000">
                      <a:alpha val="43137"/>
                    </a:srgbClr>
                  </a:outerShdw>
                  <a:reflection blurRad="12700" stA="28000" endPos="45000" dist="1000" dir="5400000" sy="-100000" algn="bl" rotWithShape="0"/>
                </a:effectLst>
              </a:rPr>
              <a:t>.”</a:t>
            </a:r>
            <a:r>
              <a:rPr lang="zh-CN" altLang="en-US" sz="6600" b="1" cap="all" dirty="0" smtClean="0">
                <a:ln w="9000" cmpd="sng">
                  <a:solidFill>
                    <a:schemeClr val="accent4">
                      <a:shade val="50000"/>
                      <a:satMod val="120000"/>
                    </a:schemeClr>
                  </a:solidFill>
                  <a:prstDash val="solid"/>
                </a:ln>
                <a:solidFill>
                  <a:srgbClr val="002060"/>
                </a:solidFill>
                <a:effectLst>
                  <a:outerShdw blurRad="38100" dist="38100" dir="2700000" algn="tl">
                    <a:srgbClr val="000000">
                      <a:alpha val="43137"/>
                    </a:srgbClr>
                  </a:outerShdw>
                  <a:reflection blurRad="12700" stA="28000" endPos="45000" dist="1000" dir="5400000" sy="-100000" algn="bl" rotWithShape="0"/>
                </a:effectLst>
              </a:rPr>
              <a:t>         </a:t>
            </a:r>
            <a:r>
              <a:rPr lang="zh-CN" altLang="en-US" sz="4000" b="1" cap="all" dirty="0" smtClean="0">
                <a:ln w="9000" cmpd="sng">
                  <a:solidFill>
                    <a:schemeClr val="accent4">
                      <a:shade val="50000"/>
                      <a:satMod val="120000"/>
                    </a:schemeClr>
                  </a:solidFill>
                  <a:prstDash val="solid"/>
                </a:ln>
                <a:solidFill>
                  <a:srgbClr val="002060"/>
                </a:solidFill>
                <a:effectLst>
                  <a:outerShdw blurRad="38100" dist="38100" dir="2700000" algn="tl">
                    <a:srgbClr val="000000">
                      <a:alpha val="43137"/>
                    </a:srgbClr>
                  </a:outerShdw>
                  <a:reflection blurRad="12700" stA="28000" endPos="45000" dist="1000" dir="5400000" sy="-100000" algn="bl" rotWithShape="0"/>
                </a:effectLst>
              </a:rPr>
              <a:t>（提前</a:t>
            </a:r>
            <a:r>
              <a:rPr lang="en-US" altLang="zh-CN" sz="4000" b="1" cap="all" dirty="0" smtClean="0">
                <a:ln w="9000" cmpd="sng">
                  <a:solidFill>
                    <a:schemeClr val="accent4">
                      <a:shade val="50000"/>
                      <a:satMod val="120000"/>
                    </a:schemeClr>
                  </a:solidFill>
                  <a:prstDash val="solid"/>
                </a:ln>
                <a:solidFill>
                  <a:srgbClr val="002060"/>
                </a:solidFill>
                <a:effectLst>
                  <a:outerShdw blurRad="38100" dist="38100" dir="2700000" algn="tl">
                    <a:srgbClr val="000000">
                      <a:alpha val="43137"/>
                    </a:srgbClr>
                  </a:outerShdw>
                  <a:reflection blurRad="12700" stA="28000" endPos="45000" dist="1000" dir="5400000" sy="-100000" algn="bl" rotWithShape="0"/>
                </a:effectLst>
              </a:rPr>
              <a:t>4:6</a:t>
            </a:r>
            <a:r>
              <a:rPr lang="zh-CN" altLang="en-US" sz="4000" b="1" cap="all" dirty="0" smtClean="0">
                <a:ln w="9000" cmpd="sng">
                  <a:solidFill>
                    <a:schemeClr val="accent4">
                      <a:shade val="50000"/>
                      <a:satMod val="120000"/>
                    </a:schemeClr>
                  </a:solidFill>
                  <a:prstDash val="solid"/>
                </a:ln>
                <a:solidFill>
                  <a:srgbClr val="002060"/>
                </a:solidFill>
                <a:effectLst>
                  <a:outerShdw blurRad="38100" dist="38100" dir="2700000" algn="tl">
                    <a:srgbClr val="000000">
                      <a:alpha val="43137"/>
                    </a:srgbClr>
                  </a:outerShdw>
                  <a:reflection blurRad="12700" stA="28000" endPos="45000" dist="1000" dir="5400000" sy="-100000" algn="bl" rotWithShape="0"/>
                </a:effectLst>
              </a:rPr>
              <a:t>）</a:t>
            </a:r>
            <a:endParaRPr lang="en-US" sz="4000" b="1" cap="all" dirty="0">
              <a:ln w="9000" cmpd="sng">
                <a:solidFill>
                  <a:schemeClr val="accent4">
                    <a:shade val="50000"/>
                    <a:satMod val="120000"/>
                  </a:schemeClr>
                </a:solidFill>
                <a:prstDash val="solid"/>
              </a:ln>
              <a:solidFill>
                <a:srgbClr val="002060"/>
              </a:solidFill>
              <a:effectLst>
                <a:outerShdw blurRad="38100" dist="38100" dir="2700000" algn="tl">
                  <a:srgbClr val="000000">
                    <a:alpha val="43137"/>
                  </a:srgbClr>
                </a:outerShdw>
                <a:reflection blurRad="12700" stA="28000" endPos="45000" dist="1000" dir="5400000" sy="-100000" algn="bl" rotWithShape="0"/>
              </a:effectLst>
            </a:endParaRPr>
          </a:p>
        </p:txBody>
      </p:sp>
      <p:sp>
        <p:nvSpPr>
          <p:cNvPr id="5" name="TextBox 4"/>
          <p:cNvSpPr txBox="1"/>
          <p:nvPr/>
        </p:nvSpPr>
        <p:spPr>
          <a:xfrm>
            <a:off x="0" y="5842337"/>
            <a:ext cx="9144000" cy="1015663"/>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en-US" sz="2000" b="1" dirty="0" smtClean="0">
                <a:ln w="18415" cmpd="sng">
                  <a:noFill/>
                  <a:prstDash val="solid"/>
                </a:ln>
                <a:solidFill>
                  <a:schemeClr val="accent1">
                    <a:lumMod val="60000"/>
                    <a:lumOff val="40000"/>
                  </a:schemeClr>
                </a:solidFill>
                <a:effectLst>
                  <a:outerShdw blurRad="63500" dir="3600000" algn="tl" rotWithShape="0">
                    <a:srgbClr val="000000">
                      <a:alpha val="70000"/>
                    </a:srgbClr>
                  </a:outerShdw>
                </a:effectLst>
              </a:rPr>
              <a:t>“In pointing out these things to the brethren, you will be a good servant of Christ Jesus, constantly nourished on the words of the faith </a:t>
            </a:r>
            <a:r>
              <a:rPr lang="en-US" sz="2000" b="1" u="sng" dirty="0" smtClean="0">
                <a:ln w="18415" cmpd="sng">
                  <a:noFill/>
                  <a:prstDash val="solid"/>
                </a:ln>
                <a:solidFill>
                  <a:schemeClr val="accent1">
                    <a:lumMod val="60000"/>
                    <a:lumOff val="40000"/>
                  </a:schemeClr>
                </a:solidFill>
                <a:effectLst>
                  <a:outerShdw blurRad="63500" dir="3600000" algn="tl" rotWithShape="0">
                    <a:srgbClr val="000000">
                      <a:alpha val="70000"/>
                    </a:srgbClr>
                  </a:outerShdw>
                </a:effectLst>
              </a:rPr>
              <a:t>and of the sound doctrine</a:t>
            </a:r>
            <a:r>
              <a:rPr lang="en-US" sz="2000" b="1" dirty="0" smtClean="0">
                <a:ln w="18415" cmpd="sng">
                  <a:noFill/>
                  <a:prstDash val="solid"/>
                </a:ln>
                <a:solidFill>
                  <a:schemeClr val="accent1">
                    <a:lumMod val="60000"/>
                    <a:lumOff val="40000"/>
                  </a:schemeClr>
                </a:solidFill>
                <a:effectLst>
                  <a:outerShdw blurRad="63500" dir="3600000" algn="tl" rotWithShape="0">
                    <a:srgbClr val="000000">
                      <a:alpha val="70000"/>
                    </a:srgbClr>
                  </a:outerShdw>
                </a:effectLst>
              </a:rPr>
              <a:t>      which you have been following.”  (1 Timothy 4:6)</a:t>
            </a: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cstate="print">
            <a:lum/>
          </a:blip>
          <a:srcRect/>
          <a:stretch>
            <a:fillRect t="-45000" b="-45000"/>
          </a:stretch>
        </a:blip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85800" y="0"/>
            <a:ext cx="7543800" cy="6629400"/>
          </a:xfrm>
          <a:effectLst>
            <a:outerShdw dist="35921" dir="2700000" algn="ctr" rotWithShape="0">
              <a:schemeClr val="tx1"/>
            </a:outerShdw>
          </a:effectLst>
        </p:spPr>
        <p:txBody>
          <a:bodyPr>
            <a:normAutofit/>
          </a:bodyPr>
          <a:lstStyle/>
          <a:p>
            <a:r>
              <a:rPr lang="zh-CN" altLang="en-US" sz="3600" b="1" cap="all" dirty="0" smtClean="0">
                <a:ln w="9000" cmpd="sng">
                  <a:solidFill>
                    <a:schemeClr val="accent4">
                      <a:shade val="50000"/>
                      <a:satMod val="120000"/>
                    </a:schemeClr>
                  </a:solidFill>
                  <a:prstDash val="solid"/>
                </a:ln>
                <a:solidFill>
                  <a:srgbClr val="002060"/>
                </a:solidFill>
                <a:effectLst>
                  <a:outerShdw blurRad="38100" dist="38100" dir="2700000" algn="tl">
                    <a:srgbClr val="000000">
                      <a:alpha val="43137"/>
                    </a:srgbClr>
                  </a:outerShdw>
                  <a:reflection blurRad="12700" stA="28000" endPos="45000" dist="1000" dir="5400000" sy="-100000" algn="bl" rotWithShape="0"/>
                </a:effectLst>
              </a:rPr>
              <a:t>理由八</a:t>
            </a:r>
            <a:r>
              <a:rPr lang="en-US" altLang="zh-CN" sz="3600" b="1" cap="all" dirty="0" smtClean="0">
                <a:ln w="9000" cmpd="sng">
                  <a:solidFill>
                    <a:schemeClr val="accent4">
                      <a:shade val="50000"/>
                      <a:satMod val="120000"/>
                    </a:schemeClr>
                  </a:solidFill>
                  <a:prstDash val="solid"/>
                </a:ln>
                <a:solidFill>
                  <a:srgbClr val="002060"/>
                </a:solidFill>
                <a:effectLst>
                  <a:outerShdw blurRad="38100" dist="38100" dir="2700000" algn="tl">
                    <a:srgbClr val="000000">
                      <a:alpha val="43137"/>
                    </a:srgbClr>
                  </a:outerShdw>
                  <a:reflection blurRad="12700" stA="28000" endPos="45000" dist="1000" dir="5400000" sy="-100000" algn="bl" rotWithShape="0"/>
                </a:effectLst>
              </a:rPr>
              <a:t> </a:t>
            </a:r>
            <a:r>
              <a:rPr lang="en-US" sz="3600" b="1" cap="all" dirty="0" smtClean="0">
                <a:ln w="9000" cmpd="sng">
                  <a:solidFill>
                    <a:schemeClr val="accent4">
                      <a:shade val="50000"/>
                      <a:satMod val="120000"/>
                    </a:schemeClr>
                  </a:solidFill>
                  <a:prstDash val="solid"/>
                </a:ln>
                <a:solidFill>
                  <a:srgbClr val="002060"/>
                </a:solidFill>
                <a:effectLst>
                  <a:outerShdw blurRad="38100" dist="38100" dir="2700000" algn="tl">
                    <a:srgbClr val="000000">
                      <a:alpha val="43137"/>
                    </a:srgbClr>
                  </a:outerShdw>
                  <a:reflection blurRad="12700" stA="28000" endPos="45000" dist="1000" dir="5400000" sy="-100000" algn="bl" rotWithShape="0"/>
                </a:effectLst>
              </a:rPr>
              <a:t>(Reason #8)</a:t>
            </a:r>
            <a:r>
              <a:rPr lang="en-US" sz="2800" b="1" cap="all" dirty="0" smtClean="0">
                <a:ln w="9000" cmpd="sng">
                  <a:solidFill>
                    <a:schemeClr val="accent4">
                      <a:shade val="50000"/>
                      <a:satMod val="120000"/>
                    </a:schemeClr>
                  </a:solidFill>
                  <a:prstDash val="solid"/>
                </a:ln>
                <a:solidFill>
                  <a:srgbClr val="002060"/>
                </a:solidFill>
                <a:effectLst>
                  <a:outerShdw blurRad="38100" dist="38100" dir="2700000" algn="tl">
                    <a:srgbClr val="000000">
                      <a:alpha val="43137"/>
                    </a:srgbClr>
                  </a:outerShdw>
                  <a:reflection blurRad="12700" stA="28000" endPos="45000" dist="1000" dir="5400000" sy="-100000" algn="bl" rotWithShape="0"/>
                </a:effectLst>
              </a:rPr>
              <a:t/>
            </a:r>
            <a:br>
              <a:rPr lang="en-US" sz="2800" b="1" cap="all" dirty="0" smtClean="0">
                <a:ln w="9000" cmpd="sng">
                  <a:solidFill>
                    <a:schemeClr val="accent4">
                      <a:shade val="50000"/>
                      <a:satMod val="120000"/>
                    </a:schemeClr>
                  </a:solidFill>
                  <a:prstDash val="solid"/>
                </a:ln>
                <a:solidFill>
                  <a:srgbClr val="002060"/>
                </a:solidFill>
                <a:effectLst>
                  <a:outerShdw blurRad="38100" dist="38100" dir="2700000" algn="tl">
                    <a:srgbClr val="000000">
                      <a:alpha val="43137"/>
                    </a:srgbClr>
                  </a:outerShdw>
                  <a:reflection blurRad="12700" stA="28000" endPos="45000" dist="1000" dir="5400000" sy="-100000" algn="bl" rotWithShape="0"/>
                </a:effectLst>
              </a:rPr>
            </a:br>
            <a:r>
              <a:rPr lang="en-US" sz="2800" b="1" cap="all" dirty="0">
                <a:ln w="9000" cmpd="sng">
                  <a:solidFill>
                    <a:schemeClr val="accent4">
                      <a:shade val="50000"/>
                      <a:satMod val="120000"/>
                    </a:schemeClr>
                  </a:solidFill>
                  <a:prstDash val="solid"/>
                </a:ln>
                <a:solidFill>
                  <a:srgbClr val="002060"/>
                </a:solidFill>
                <a:effectLst>
                  <a:outerShdw blurRad="38100" dist="38100" dir="2700000" algn="tl">
                    <a:srgbClr val="000000">
                      <a:alpha val="43137"/>
                    </a:srgbClr>
                  </a:outerShdw>
                  <a:reflection blurRad="12700" stA="28000" endPos="45000" dist="1000" dir="5400000" sy="-100000" algn="bl" rotWithShape="0"/>
                </a:effectLst>
              </a:rPr>
              <a:t/>
            </a:r>
            <a:br>
              <a:rPr lang="en-US" sz="2800" b="1" cap="all" dirty="0">
                <a:ln w="9000" cmpd="sng">
                  <a:solidFill>
                    <a:schemeClr val="accent4">
                      <a:shade val="50000"/>
                      <a:satMod val="120000"/>
                    </a:schemeClr>
                  </a:solidFill>
                  <a:prstDash val="solid"/>
                </a:ln>
                <a:solidFill>
                  <a:srgbClr val="002060"/>
                </a:solidFill>
                <a:effectLst>
                  <a:outerShdw blurRad="38100" dist="38100" dir="2700000" algn="tl">
                    <a:srgbClr val="000000">
                      <a:alpha val="43137"/>
                    </a:srgbClr>
                  </a:outerShdw>
                  <a:reflection blurRad="12700" stA="28000" endPos="45000" dist="1000" dir="5400000" sy="-100000" algn="bl" rotWithShape="0"/>
                </a:effectLst>
              </a:rPr>
            </a:br>
            <a:r>
              <a:rPr lang="zh-CN" altLang="en-US" sz="9600" b="1" cap="all" dirty="0" smtClean="0">
                <a:ln w="9000" cmpd="sng">
                  <a:solidFill>
                    <a:schemeClr val="accent4">
                      <a:shade val="50000"/>
                      <a:satMod val="120000"/>
                    </a:schemeClr>
                  </a:solidFill>
                  <a:prstDash val="solid"/>
                </a:ln>
                <a:solidFill>
                  <a:srgbClr val="002060"/>
                </a:solidFill>
                <a:effectLst>
                  <a:outerShdw blurRad="38100" dist="38100" dir="2700000" algn="tl">
                    <a:srgbClr val="000000">
                      <a:alpha val="43137"/>
                    </a:srgbClr>
                  </a:outerShdw>
                  <a:reflection blurRad="12700" stA="28000" endPos="45000" dist="1000" dir="5400000" sy="-100000" algn="bl" rotWithShape="0"/>
                </a:effectLst>
              </a:rPr>
              <a:t>有得救的确信！</a:t>
            </a:r>
            <a:r>
              <a:rPr lang="en-US" sz="2800" b="1" cap="all" dirty="0" smtClean="0">
                <a:ln w="9000" cmpd="sng">
                  <a:solidFill>
                    <a:schemeClr val="accent4">
                      <a:shade val="50000"/>
                      <a:satMod val="120000"/>
                    </a:schemeClr>
                  </a:solidFill>
                  <a:prstDash val="solid"/>
                </a:ln>
                <a:solidFill>
                  <a:srgbClr val="002060"/>
                </a:solidFill>
                <a:effectLst>
                  <a:outerShdw blurRad="38100" dist="38100" dir="2700000" algn="tl">
                    <a:srgbClr val="000000">
                      <a:alpha val="43137"/>
                    </a:srgbClr>
                  </a:outerShdw>
                  <a:reflection blurRad="12700" stA="28000" endPos="45000" dist="1000" dir="5400000" sy="-100000" algn="bl" rotWithShape="0"/>
                </a:effectLst>
              </a:rPr>
              <a:t/>
            </a:r>
            <a:br>
              <a:rPr lang="en-US" sz="2800" b="1" cap="all" dirty="0" smtClean="0">
                <a:ln w="9000" cmpd="sng">
                  <a:solidFill>
                    <a:schemeClr val="accent4">
                      <a:shade val="50000"/>
                      <a:satMod val="120000"/>
                    </a:schemeClr>
                  </a:solidFill>
                  <a:prstDash val="solid"/>
                </a:ln>
                <a:solidFill>
                  <a:srgbClr val="002060"/>
                </a:solidFill>
                <a:effectLst>
                  <a:outerShdw blurRad="38100" dist="38100" dir="2700000" algn="tl">
                    <a:srgbClr val="000000">
                      <a:alpha val="43137"/>
                    </a:srgbClr>
                  </a:outerShdw>
                  <a:reflection blurRad="12700" stA="28000" endPos="45000" dist="1000" dir="5400000" sy="-100000" algn="bl" rotWithShape="0"/>
                </a:effectLst>
              </a:rPr>
            </a:br>
            <a:r>
              <a:rPr lang="en-US" sz="4000" b="1" cap="all" dirty="0">
                <a:ln w="9000" cmpd="sng">
                  <a:solidFill>
                    <a:schemeClr val="accent4">
                      <a:shade val="50000"/>
                      <a:satMod val="120000"/>
                    </a:schemeClr>
                  </a:solidFill>
                  <a:prstDash val="solid"/>
                </a:ln>
                <a:solidFill>
                  <a:srgbClr val="002060"/>
                </a:solidFill>
                <a:effectLst>
                  <a:outerShdw blurRad="38100" dist="38100" dir="2700000" algn="tl">
                    <a:srgbClr val="000000">
                      <a:alpha val="43137"/>
                    </a:srgbClr>
                  </a:outerShdw>
                  <a:reflection blurRad="12700" stA="28000" endPos="45000" dist="1000" dir="5400000" sy="-100000" algn="bl" rotWithShape="0"/>
                </a:effectLst>
              </a:rPr>
              <a:t/>
            </a:r>
            <a:br>
              <a:rPr lang="en-US" sz="4000" b="1" cap="all" dirty="0">
                <a:ln w="9000" cmpd="sng">
                  <a:solidFill>
                    <a:schemeClr val="accent4">
                      <a:shade val="50000"/>
                      <a:satMod val="120000"/>
                    </a:schemeClr>
                  </a:solidFill>
                  <a:prstDash val="solid"/>
                </a:ln>
                <a:solidFill>
                  <a:srgbClr val="002060"/>
                </a:solidFill>
                <a:effectLst>
                  <a:outerShdw blurRad="38100" dist="38100" dir="2700000" algn="tl">
                    <a:srgbClr val="000000">
                      <a:alpha val="43137"/>
                    </a:srgbClr>
                  </a:outerShdw>
                  <a:reflection blurRad="12700" stA="28000" endPos="45000" dist="1000" dir="5400000" sy="-100000" algn="bl" rotWithShape="0"/>
                </a:effectLst>
              </a:rPr>
            </a:br>
            <a:r>
              <a:rPr lang="en-US" sz="3600" b="1" cap="all" dirty="0" smtClean="0">
                <a:ln w="9000" cmpd="sng">
                  <a:solidFill>
                    <a:schemeClr val="accent4">
                      <a:shade val="50000"/>
                      <a:satMod val="120000"/>
                    </a:schemeClr>
                  </a:solidFill>
                  <a:prstDash val="solid"/>
                </a:ln>
                <a:solidFill>
                  <a:srgbClr val="002060"/>
                </a:solidFill>
                <a:effectLst>
                  <a:outerShdw blurRad="38100" dist="38100" dir="2700000" algn="tl">
                    <a:srgbClr val="000000">
                      <a:alpha val="43137"/>
                    </a:srgbClr>
                  </a:outerShdw>
                  <a:reflection blurRad="12700" stA="28000" endPos="45000" dist="1000" dir="5400000" sy="-100000" algn="bl" rotWithShape="0"/>
                </a:effectLst>
                <a:latin typeface="Broadway" pitchFamily="82" charset="0"/>
              </a:rPr>
              <a:t>To have assurance</a:t>
            </a:r>
            <a:br>
              <a:rPr lang="en-US" sz="3600" b="1" cap="all" dirty="0" smtClean="0">
                <a:ln w="9000" cmpd="sng">
                  <a:solidFill>
                    <a:schemeClr val="accent4">
                      <a:shade val="50000"/>
                      <a:satMod val="120000"/>
                    </a:schemeClr>
                  </a:solidFill>
                  <a:prstDash val="solid"/>
                </a:ln>
                <a:solidFill>
                  <a:srgbClr val="002060"/>
                </a:solidFill>
                <a:effectLst>
                  <a:outerShdw blurRad="38100" dist="38100" dir="2700000" algn="tl">
                    <a:srgbClr val="000000">
                      <a:alpha val="43137"/>
                    </a:srgbClr>
                  </a:outerShdw>
                  <a:reflection blurRad="12700" stA="28000" endPos="45000" dist="1000" dir="5400000" sy="-100000" algn="bl" rotWithShape="0"/>
                </a:effectLst>
                <a:latin typeface="Broadway" pitchFamily="82" charset="0"/>
              </a:rPr>
            </a:br>
            <a:r>
              <a:rPr lang="en-US" sz="3600" b="1" cap="all" dirty="0" smtClean="0">
                <a:ln w="9000" cmpd="sng">
                  <a:solidFill>
                    <a:schemeClr val="accent4">
                      <a:shade val="50000"/>
                      <a:satMod val="120000"/>
                    </a:schemeClr>
                  </a:solidFill>
                  <a:prstDash val="solid"/>
                </a:ln>
                <a:solidFill>
                  <a:srgbClr val="002060"/>
                </a:solidFill>
                <a:effectLst>
                  <a:outerShdw blurRad="38100" dist="38100" dir="2700000" algn="tl">
                    <a:srgbClr val="000000">
                      <a:alpha val="43137"/>
                    </a:srgbClr>
                  </a:outerShdw>
                  <a:reflection blurRad="12700" stA="28000" endPos="45000" dist="1000" dir="5400000" sy="-100000" algn="bl" rotWithShape="0"/>
                </a:effectLst>
                <a:latin typeface="Broadway" pitchFamily="82" charset="0"/>
              </a:rPr>
              <a:t> of our salvation!</a:t>
            </a:r>
            <a:endParaRPr lang="en-US" sz="6000" b="1" cap="all" dirty="0">
              <a:ln w="9000" cmpd="sng">
                <a:solidFill>
                  <a:schemeClr val="accent4">
                    <a:shade val="50000"/>
                    <a:satMod val="120000"/>
                  </a:schemeClr>
                </a:solidFill>
                <a:prstDash val="solid"/>
              </a:ln>
              <a:solidFill>
                <a:srgbClr val="002060"/>
              </a:solidFill>
              <a:effectLst>
                <a:outerShdw blurRad="38100" dist="38100" dir="2700000" algn="tl">
                  <a:srgbClr val="000000">
                    <a:alpha val="43137"/>
                  </a:srgbClr>
                </a:outerShdw>
                <a:reflection blurRad="12700" stA="28000" endPos="45000" dist="1000" dir="5400000" sy="-100000" algn="bl" rotWithShape="0"/>
              </a:effectLst>
              <a:latin typeface="Broadway" pitchFamily="82"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7650"/>
                                        </p:tgtEl>
                                        <p:attrNameLst>
                                          <p:attrName>style.visibility</p:attrName>
                                        </p:attrNameLst>
                                      </p:cBhvr>
                                      <p:to>
                                        <p:strVal val="visible"/>
                                      </p:to>
                                    </p:set>
                                    <p:anim calcmode="lin" valueType="num">
                                      <p:cBhvr>
                                        <p:cTn id="7" dur="500" fill="hold"/>
                                        <p:tgtEl>
                                          <p:spTgt spid="27650"/>
                                        </p:tgtEl>
                                        <p:attrNameLst>
                                          <p:attrName>ppt_w</p:attrName>
                                        </p:attrNameLst>
                                      </p:cBhvr>
                                      <p:tavLst>
                                        <p:tav tm="0">
                                          <p:val>
                                            <p:fltVal val="0"/>
                                          </p:val>
                                        </p:tav>
                                        <p:tav tm="100000">
                                          <p:val>
                                            <p:strVal val="#ppt_w"/>
                                          </p:val>
                                        </p:tav>
                                      </p:tavLst>
                                    </p:anim>
                                    <p:anim calcmode="lin" valueType="num">
                                      <p:cBhvr>
                                        <p:cTn id="8" dur="500" fill="hold"/>
                                        <p:tgtEl>
                                          <p:spTgt spid="27650"/>
                                        </p:tgtEl>
                                        <p:attrNameLst>
                                          <p:attrName>ppt_h</p:attrName>
                                        </p:attrNameLst>
                                      </p:cBhvr>
                                      <p:tavLst>
                                        <p:tav tm="0">
                                          <p:val>
                                            <p:fltVal val="0"/>
                                          </p:val>
                                        </p:tav>
                                        <p:tav tm="100000">
                                          <p:val>
                                            <p:strVal val="#ppt_h"/>
                                          </p:val>
                                        </p:tav>
                                      </p:tavLst>
                                    </p:anim>
                                    <p:animEffect transition="in" filter="fade">
                                      <p:cBhvr>
                                        <p:cTn id="9" dur="500"/>
                                        <p:tgtEl>
                                          <p:spTgt spid="276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45000" b="-4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305800" cy="4983162"/>
          </a:xfrm>
        </p:spPr>
        <p:txBody>
          <a:bodyPr>
            <a:noAutofit/>
          </a:bodyPr>
          <a:lstStyle/>
          <a:p>
            <a:r>
              <a:rPr lang="zh-CN" altLang="en-US" sz="7200" b="1" cap="all" dirty="0" smtClean="0">
                <a:ln w="9000" cmpd="sng">
                  <a:solidFill>
                    <a:schemeClr val="accent4">
                      <a:shade val="50000"/>
                      <a:satMod val="120000"/>
                    </a:schemeClr>
                  </a:solidFill>
                  <a:prstDash val="solid"/>
                </a:ln>
                <a:solidFill>
                  <a:srgbClr val="002060"/>
                </a:solidFill>
                <a:effectLst>
                  <a:outerShdw blurRad="38100" dist="38100" dir="2700000" algn="tl">
                    <a:srgbClr val="000000">
                      <a:alpha val="43137"/>
                    </a:srgbClr>
                  </a:outerShdw>
                  <a:reflection blurRad="12700" stA="28000" endPos="45000" dist="1000" dir="5400000" sy="-100000" algn="bl" rotWithShape="0"/>
                </a:effectLst>
              </a:rPr>
              <a:t>“我将这些话写给你们信奉神儿子之名的人</a:t>
            </a:r>
            <a:r>
              <a:rPr lang="en-US" altLang="zh-CN" sz="7200" b="1" cap="all" dirty="0" smtClean="0">
                <a:ln w="9000" cmpd="sng">
                  <a:solidFill>
                    <a:schemeClr val="accent4">
                      <a:shade val="50000"/>
                      <a:satMod val="120000"/>
                    </a:schemeClr>
                  </a:solidFill>
                  <a:prstDash val="solid"/>
                </a:ln>
                <a:solidFill>
                  <a:srgbClr val="002060"/>
                </a:solidFill>
                <a:effectLst>
                  <a:outerShdw blurRad="38100" dist="38100" dir="2700000" algn="tl">
                    <a:srgbClr val="000000">
                      <a:alpha val="43137"/>
                    </a:srgbClr>
                  </a:outerShdw>
                  <a:reflection blurRad="12700" stA="28000" endPos="45000" dist="1000" dir="5400000" sy="-100000" algn="bl" rotWithShape="0"/>
                </a:effectLst>
              </a:rPr>
              <a:t>,</a:t>
            </a:r>
            <a:r>
              <a:rPr lang="zh-CN" altLang="en-US" sz="7200" b="1" cap="all" dirty="0" smtClean="0">
                <a:ln w="9000" cmpd="sng">
                  <a:solidFill>
                    <a:schemeClr val="accent4">
                      <a:shade val="50000"/>
                      <a:satMod val="120000"/>
                    </a:schemeClr>
                  </a:solidFill>
                  <a:prstDash val="solid"/>
                </a:ln>
                <a:solidFill>
                  <a:srgbClr val="002060"/>
                </a:solidFill>
                <a:effectLst>
                  <a:outerShdw blurRad="38100" dist="38100" dir="2700000" algn="tl">
                    <a:srgbClr val="000000">
                      <a:alpha val="43137"/>
                    </a:srgbClr>
                  </a:outerShdw>
                  <a:reflection blurRad="12700" stA="28000" endPos="45000" dist="1000" dir="5400000" sy="-100000" algn="bl" rotWithShape="0"/>
                </a:effectLst>
              </a:rPr>
              <a:t>要叫你们知道自己有永生</a:t>
            </a:r>
            <a:r>
              <a:rPr lang="en-US" altLang="zh-CN" sz="7200" b="1" cap="all" dirty="0" smtClean="0">
                <a:ln w="9000" cmpd="sng">
                  <a:solidFill>
                    <a:schemeClr val="accent4">
                      <a:shade val="50000"/>
                      <a:satMod val="120000"/>
                    </a:schemeClr>
                  </a:solidFill>
                  <a:prstDash val="solid"/>
                </a:ln>
                <a:solidFill>
                  <a:srgbClr val="002060"/>
                </a:solidFill>
                <a:effectLst>
                  <a:outerShdw blurRad="38100" dist="38100" dir="2700000" algn="tl">
                    <a:srgbClr val="000000">
                      <a:alpha val="43137"/>
                    </a:srgbClr>
                  </a:outerShdw>
                  <a:reflection blurRad="12700" stA="28000" endPos="45000" dist="1000" dir="5400000" sy="-100000" algn="bl" rotWithShape="0"/>
                </a:effectLst>
              </a:rPr>
              <a:t>.</a:t>
            </a:r>
            <a:r>
              <a:rPr lang="zh-CN" altLang="en-US" sz="7200" b="1" cap="all" dirty="0" smtClean="0">
                <a:ln w="9000" cmpd="sng">
                  <a:solidFill>
                    <a:schemeClr val="accent4">
                      <a:shade val="50000"/>
                      <a:satMod val="120000"/>
                    </a:schemeClr>
                  </a:solidFill>
                  <a:prstDash val="solid"/>
                </a:ln>
                <a:solidFill>
                  <a:srgbClr val="002060"/>
                </a:solidFill>
                <a:effectLst>
                  <a:outerShdw blurRad="38100" dist="38100" dir="2700000" algn="tl">
                    <a:srgbClr val="000000">
                      <a:alpha val="43137"/>
                    </a:srgbClr>
                  </a:outerShdw>
                  <a:reflection blurRad="12700" stA="28000" endPos="45000" dist="1000" dir="5400000" sy="-100000" algn="bl" rotWithShape="0"/>
                </a:effectLst>
              </a:rPr>
              <a:t>” </a:t>
            </a:r>
            <a:r>
              <a:rPr lang="en-US" altLang="zh-CN" sz="7200" b="1" cap="all" dirty="0" smtClean="0">
                <a:ln w="9000" cmpd="sng">
                  <a:solidFill>
                    <a:schemeClr val="accent4">
                      <a:shade val="50000"/>
                      <a:satMod val="120000"/>
                    </a:schemeClr>
                  </a:solidFill>
                  <a:prstDash val="solid"/>
                </a:ln>
                <a:solidFill>
                  <a:srgbClr val="002060"/>
                </a:solidFill>
                <a:effectLst>
                  <a:outerShdw blurRad="38100" dist="38100" dir="2700000" algn="tl">
                    <a:srgbClr val="000000">
                      <a:alpha val="43137"/>
                    </a:srgbClr>
                  </a:outerShdw>
                  <a:reflection blurRad="12700" stA="28000" endPos="45000" dist="1000" dir="5400000" sy="-100000" algn="bl" rotWithShape="0"/>
                </a:effectLst>
              </a:rPr>
              <a:t/>
            </a:r>
            <a:br>
              <a:rPr lang="en-US" altLang="zh-CN" sz="7200" b="1" cap="all" dirty="0" smtClean="0">
                <a:ln w="9000" cmpd="sng">
                  <a:solidFill>
                    <a:schemeClr val="accent4">
                      <a:shade val="50000"/>
                      <a:satMod val="120000"/>
                    </a:schemeClr>
                  </a:solidFill>
                  <a:prstDash val="solid"/>
                </a:ln>
                <a:solidFill>
                  <a:srgbClr val="002060"/>
                </a:solidFill>
                <a:effectLst>
                  <a:outerShdw blurRad="38100" dist="38100" dir="2700000" algn="tl">
                    <a:srgbClr val="000000">
                      <a:alpha val="43137"/>
                    </a:srgbClr>
                  </a:outerShdw>
                  <a:reflection blurRad="12700" stA="28000" endPos="45000" dist="1000" dir="5400000" sy="-100000" algn="bl" rotWithShape="0"/>
                </a:effectLst>
              </a:rPr>
            </a:br>
            <a:r>
              <a:rPr lang="zh-CN" altLang="en-US" sz="4800" b="1" cap="all" dirty="0" smtClean="0">
                <a:ln w="9000" cmpd="sng">
                  <a:solidFill>
                    <a:schemeClr val="accent4">
                      <a:shade val="50000"/>
                      <a:satMod val="120000"/>
                    </a:schemeClr>
                  </a:solidFill>
                  <a:prstDash val="solid"/>
                </a:ln>
                <a:solidFill>
                  <a:srgbClr val="002060"/>
                </a:solidFill>
                <a:effectLst>
                  <a:outerShdw blurRad="38100" dist="38100" dir="2700000" algn="tl">
                    <a:srgbClr val="000000">
                      <a:alpha val="43137"/>
                    </a:srgbClr>
                  </a:outerShdw>
                  <a:reflection blurRad="12700" stA="28000" endPos="45000" dist="1000" dir="5400000" sy="-100000" algn="bl" rotWithShape="0"/>
                </a:effectLst>
              </a:rPr>
              <a:t>（约一</a:t>
            </a:r>
            <a:r>
              <a:rPr lang="en-US" altLang="zh-CN" sz="4800" b="1" cap="all" dirty="0" smtClean="0">
                <a:ln w="9000" cmpd="sng">
                  <a:solidFill>
                    <a:schemeClr val="accent4">
                      <a:shade val="50000"/>
                      <a:satMod val="120000"/>
                    </a:schemeClr>
                  </a:solidFill>
                  <a:prstDash val="solid"/>
                </a:ln>
                <a:solidFill>
                  <a:srgbClr val="002060"/>
                </a:solidFill>
                <a:effectLst>
                  <a:outerShdw blurRad="38100" dist="38100" dir="2700000" algn="tl">
                    <a:srgbClr val="000000">
                      <a:alpha val="43137"/>
                    </a:srgbClr>
                  </a:outerShdw>
                  <a:reflection blurRad="12700" stA="28000" endPos="45000" dist="1000" dir="5400000" sy="-100000" algn="bl" rotWithShape="0"/>
                </a:effectLst>
              </a:rPr>
              <a:t>5:13</a:t>
            </a:r>
            <a:r>
              <a:rPr lang="zh-CN" altLang="en-US" sz="4800" b="1" cap="all" dirty="0" smtClean="0">
                <a:ln w="9000" cmpd="sng">
                  <a:solidFill>
                    <a:schemeClr val="accent4">
                      <a:shade val="50000"/>
                      <a:satMod val="120000"/>
                    </a:schemeClr>
                  </a:solidFill>
                  <a:prstDash val="solid"/>
                </a:ln>
                <a:solidFill>
                  <a:srgbClr val="002060"/>
                </a:solidFill>
                <a:effectLst>
                  <a:outerShdw blurRad="38100" dist="38100" dir="2700000" algn="tl">
                    <a:srgbClr val="000000">
                      <a:alpha val="43137"/>
                    </a:srgbClr>
                  </a:outerShdw>
                  <a:reflection blurRad="12700" stA="28000" endPos="45000" dist="1000" dir="5400000" sy="-100000" algn="bl" rotWithShape="0"/>
                </a:effectLst>
              </a:rPr>
              <a:t>）</a:t>
            </a:r>
            <a:endParaRPr lang="en-US" sz="4800" b="1" cap="all" dirty="0">
              <a:ln w="9000" cmpd="sng">
                <a:solidFill>
                  <a:schemeClr val="accent4">
                    <a:shade val="50000"/>
                    <a:satMod val="120000"/>
                  </a:schemeClr>
                </a:solidFill>
                <a:prstDash val="solid"/>
              </a:ln>
              <a:solidFill>
                <a:srgbClr val="002060"/>
              </a:solidFill>
              <a:effectLst>
                <a:outerShdw blurRad="38100" dist="38100" dir="2700000" algn="tl">
                  <a:srgbClr val="000000">
                    <a:alpha val="43137"/>
                  </a:srgbClr>
                </a:outerShdw>
                <a:reflection blurRad="12700" stA="28000" endPos="45000" dist="1000" dir="5400000" sy="-100000" algn="bl" rotWithShape="0"/>
              </a:effectLst>
            </a:endParaRPr>
          </a:p>
        </p:txBody>
      </p:sp>
      <p:sp>
        <p:nvSpPr>
          <p:cNvPr id="3" name="Content Placeholder 2"/>
          <p:cNvSpPr>
            <a:spLocks noGrp="1"/>
          </p:cNvSpPr>
          <p:nvPr>
            <p:ph idx="1"/>
          </p:nvPr>
        </p:nvSpPr>
        <p:spPr>
          <a:xfrm>
            <a:off x="0" y="5761037"/>
            <a:ext cx="9144000" cy="1096963"/>
          </a:xfrm>
        </p:spPr>
        <p:style>
          <a:lnRef idx="0">
            <a:schemeClr val="dk1"/>
          </a:lnRef>
          <a:fillRef idx="3">
            <a:schemeClr val="dk1"/>
          </a:fillRef>
          <a:effectRef idx="3">
            <a:schemeClr val="dk1"/>
          </a:effectRef>
          <a:fontRef idx="minor">
            <a:schemeClr val="lt1"/>
          </a:fontRef>
        </p:style>
        <p:txBody>
          <a:bodyPr>
            <a:normAutofit/>
          </a:bodyPr>
          <a:lstStyle/>
          <a:p>
            <a:pPr algn="ctr">
              <a:buNone/>
            </a:pPr>
            <a:r>
              <a:rPr lang="en-US" sz="2800" b="1" dirty="0" smtClean="0">
                <a:solidFill>
                  <a:schemeClr val="accent1">
                    <a:lumMod val="60000"/>
                    <a:lumOff val="40000"/>
                  </a:schemeClr>
                </a:solidFill>
                <a:effectLst>
                  <a:outerShdw blurRad="38100" dist="38100" dir="2700000" algn="tl">
                    <a:srgbClr val="000000">
                      <a:alpha val="43137"/>
                    </a:srgbClr>
                  </a:outerShdw>
                </a:effectLst>
              </a:rPr>
              <a:t>“I write this to you who believe in the Son of God, so that you may know you have eternal life.” (1 John 5:13)</a:t>
            </a:r>
            <a:endParaRPr lang="en-US" sz="2800" b="1" dirty="0">
              <a:solidFill>
                <a:schemeClr val="accent1">
                  <a:lumMod val="60000"/>
                  <a:lumOff val="40000"/>
                </a:schemeClr>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descr="81834314.gif"/>
          <p:cNvPicPr>
            <a:picLocks noChangeAspect="1"/>
          </p:cNvPicPr>
          <p:nvPr/>
        </p:nvPicPr>
        <p:blipFill>
          <a:blip r:embed="rId2" cstate="print"/>
          <a:stretch>
            <a:fillRect/>
          </a:stretch>
        </p:blipFill>
        <p:spPr>
          <a:xfrm>
            <a:off x="-228464" y="990600"/>
            <a:ext cx="9372464" cy="5267325"/>
          </a:xfrm>
          <a:prstGeom prst="rect">
            <a:avLst/>
          </a:prstGeom>
        </p:spPr>
      </p:pic>
      <p:sp>
        <p:nvSpPr>
          <p:cNvPr id="9" name="TextBox 8"/>
          <p:cNvSpPr txBox="1"/>
          <p:nvPr/>
        </p:nvSpPr>
        <p:spPr>
          <a:xfrm>
            <a:off x="0" y="0"/>
            <a:ext cx="9144000" cy="1015663"/>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zh-CN" altLang="en-US" sz="60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研经的两种方式</a:t>
            </a:r>
            <a:endParaRPr lang="en-US" sz="6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0" name="TextBox 9"/>
          <p:cNvSpPr txBox="1"/>
          <p:nvPr/>
        </p:nvSpPr>
        <p:spPr>
          <a:xfrm>
            <a:off x="0" y="6211669"/>
            <a:ext cx="9144000" cy="646331"/>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US" altLang="zh-CN" sz="36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TWO WAYS TO STUDY THE BIBLE</a:t>
            </a:r>
            <a:endParaRPr lang="en-US" sz="3600" dirty="0">
              <a:ln w="18415" cmpd="sng">
                <a:solidFill>
                  <a:srgbClr val="FFFFFF"/>
                </a:solidFill>
                <a:prstDash val="solid"/>
              </a:ln>
              <a:solidFill>
                <a:srgbClr val="FFFFFF"/>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TextBox 8"/>
          <p:cNvSpPr txBox="1"/>
          <p:nvPr/>
        </p:nvSpPr>
        <p:spPr>
          <a:xfrm>
            <a:off x="0" y="0"/>
            <a:ext cx="9144000" cy="830997"/>
          </a:xfrm>
          <a:prstGeom prst="rect">
            <a:avLst/>
          </a:prstGeom>
          <a:solidFill>
            <a:srgbClr val="002060"/>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zh-CN" altLang="en-US" sz="4800" b="1" dirty="0" smtClean="0">
                <a:ln w="18415" cmpd="sng">
                  <a:solidFill>
                    <a:sysClr val="windowText" lastClr="000000"/>
                  </a:solidFill>
                  <a:prstDash val="solid"/>
                </a:ln>
                <a:solidFill>
                  <a:srgbClr val="FFFF00"/>
                </a:solidFill>
                <a:effectLst>
                  <a:outerShdw blurRad="63500" dir="3600000" algn="tl" rotWithShape="0">
                    <a:srgbClr val="000000">
                      <a:alpha val="70000"/>
                    </a:srgbClr>
                  </a:outerShdw>
                </a:effectLst>
              </a:rPr>
              <a:t>原意解经：归纳式</a:t>
            </a:r>
            <a:r>
              <a:rPr lang="en-US" sz="4800" b="1" dirty="0" smtClean="0">
                <a:ln w="18415" cmpd="sng">
                  <a:solidFill>
                    <a:sysClr val="windowText" lastClr="000000"/>
                  </a:solidFill>
                  <a:prstDash val="solid"/>
                </a:ln>
                <a:solidFill>
                  <a:srgbClr val="FFFF00"/>
                </a:solidFill>
                <a:effectLst>
                  <a:outerShdw blurRad="63500" dir="3600000" algn="tl" rotWithShape="0">
                    <a:srgbClr val="000000">
                      <a:alpha val="70000"/>
                    </a:srgbClr>
                  </a:outerShdw>
                </a:effectLst>
              </a:rPr>
              <a:t> </a:t>
            </a:r>
            <a:r>
              <a:rPr lang="en-US" sz="3200" b="1" dirty="0" smtClean="0">
                <a:ln w="18415" cmpd="sng">
                  <a:solidFill>
                    <a:sysClr val="windowText" lastClr="000000"/>
                  </a:solidFill>
                  <a:prstDash val="solid"/>
                </a:ln>
                <a:solidFill>
                  <a:srgbClr val="FFFF00"/>
                </a:solidFill>
                <a:effectLst>
                  <a:outerShdw blurRad="63500" dir="3600000" algn="tl" rotWithShape="0">
                    <a:srgbClr val="000000">
                      <a:alpha val="70000"/>
                    </a:srgbClr>
                  </a:outerShdw>
                </a:effectLst>
              </a:rPr>
              <a:t>(Exegesis: Inductive)</a:t>
            </a:r>
            <a:endParaRPr lang="en-US" sz="3200" b="1" dirty="0">
              <a:ln w="18415" cmpd="sng">
                <a:solidFill>
                  <a:sysClr val="windowText" lastClr="000000"/>
                </a:solidFill>
                <a:prstDash val="solid"/>
              </a:ln>
              <a:solidFill>
                <a:srgbClr val="FFFF00"/>
              </a:solidFill>
              <a:effectLst>
                <a:outerShdw blurRad="63500" dir="3600000" algn="tl" rotWithShape="0">
                  <a:srgbClr val="000000">
                    <a:alpha val="70000"/>
                  </a:srgbClr>
                </a:outerShdw>
              </a:effectLst>
            </a:endParaRPr>
          </a:p>
        </p:txBody>
      </p:sp>
      <p:sp>
        <p:nvSpPr>
          <p:cNvPr id="10" name="TextBox 9"/>
          <p:cNvSpPr txBox="1"/>
          <p:nvPr/>
        </p:nvSpPr>
        <p:spPr>
          <a:xfrm>
            <a:off x="0" y="3429000"/>
            <a:ext cx="9144000" cy="830997"/>
          </a:xfrm>
          <a:prstGeom prst="rect">
            <a:avLst/>
          </a:prstGeom>
          <a:solidFill>
            <a:srgbClr val="7030A0"/>
          </a:solidFill>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zh-CN" altLang="en-US" sz="4800" b="1" dirty="0" smtClean="0">
                <a:ln w="18415" cmpd="sng">
                  <a:solidFill>
                    <a:sysClr val="windowText" lastClr="000000"/>
                  </a:solidFill>
                  <a:prstDash val="solid"/>
                </a:ln>
                <a:solidFill>
                  <a:srgbClr val="FFFF00"/>
                </a:solidFill>
                <a:effectLst>
                  <a:outerShdw blurRad="63500" dir="3600000" algn="tl" rotWithShape="0">
                    <a:srgbClr val="000000">
                      <a:alpha val="70000"/>
                    </a:srgbClr>
                  </a:outerShdw>
                </a:effectLst>
              </a:rPr>
              <a:t>私意解经：演绎式</a:t>
            </a:r>
            <a:r>
              <a:rPr lang="en-US" sz="4800" b="1" dirty="0" smtClean="0">
                <a:ln w="18415" cmpd="sng">
                  <a:solidFill>
                    <a:sysClr val="windowText" lastClr="000000"/>
                  </a:solidFill>
                  <a:prstDash val="solid"/>
                </a:ln>
                <a:solidFill>
                  <a:srgbClr val="FFFF00"/>
                </a:solidFill>
                <a:effectLst>
                  <a:outerShdw blurRad="63500" dir="3600000" algn="tl" rotWithShape="0">
                    <a:srgbClr val="000000">
                      <a:alpha val="70000"/>
                    </a:srgbClr>
                  </a:outerShdw>
                </a:effectLst>
              </a:rPr>
              <a:t> </a:t>
            </a:r>
            <a:r>
              <a:rPr lang="en-US" sz="3200" b="1" dirty="0" smtClean="0">
                <a:ln w="18415" cmpd="sng">
                  <a:solidFill>
                    <a:sysClr val="windowText" lastClr="000000"/>
                  </a:solidFill>
                  <a:prstDash val="solid"/>
                </a:ln>
                <a:solidFill>
                  <a:srgbClr val="FFFF00"/>
                </a:solidFill>
                <a:effectLst>
                  <a:outerShdw blurRad="38100" dist="38100" dir="2700000" algn="tl">
                    <a:srgbClr val="000000">
                      <a:alpha val="43137"/>
                    </a:srgbClr>
                  </a:outerShdw>
                </a:effectLst>
              </a:rPr>
              <a:t>(Eisegesis: Deductive)</a:t>
            </a:r>
            <a:endParaRPr lang="en-US" sz="3200" b="1" dirty="0">
              <a:ln w="18415" cmpd="sng">
                <a:solidFill>
                  <a:sysClr val="windowText" lastClr="000000"/>
                </a:solidFill>
                <a:prstDash val="solid"/>
              </a:ln>
              <a:solidFill>
                <a:srgbClr val="FFFF00"/>
              </a:solidFill>
              <a:effectLst>
                <a:outerShdw blurRad="38100" dist="38100" dir="2700000" algn="tl">
                  <a:srgbClr val="000000">
                    <a:alpha val="43137"/>
                  </a:srgbClr>
                </a:outerShdw>
              </a:effectLst>
            </a:endParaRPr>
          </a:p>
        </p:txBody>
      </p:sp>
      <p:graphicFrame>
        <p:nvGraphicFramePr>
          <p:cNvPr id="12" name="Diagram 11"/>
          <p:cNvGraphicFramePr/>
          <p:nvPr/>
        </p:nvGraphicFramePr>
        <p:xfrm>
          <a:off x="152400" y="4343400"/>
          <a:ext cx="8686800" cy="2514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3" name="Diagram 12"/>
          <p:cNvGraphicFramePr/>
          <p:nvPr/>
        </p:nvGraphicFramePr>
        <p:xfrm>
          <a:off x="228600" y="990600"/>
          <a:ext cx="8686800" cy="23622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par>
                                <p:cTn id="22" presetID="53" presetClass="entr" presetSubtype="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animEffect transition="in" filter="fade">
                                      <p:cBhvr>
                                        <p:cTn id="2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Graphic spid="12" grpId="0">
        <p:bldAsOne/>
      </p:bldGraphic>
      <p:bldGraphic spid="13" grpId="0">
        <p:bldAsOne/>
      </p:bldGraphic>
    </p:bld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4" name="Diagram 3"/>
          <p:cNvGraphicFramePr/>
          <p:nvPr/>
        </p:nvGraphicFramePr>
        <p:xfrm>
          <a:off x="304800" y="304800"/>
          <a:ext cx="8458200" cy="6324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descr="bible.gif"/>
          <p:cNvPicPr>
            <a:picLocks noChangeAspect="1"/>
          </p:cNvPicPr>
          <p:nvPr/>
        </p:nvPicPr>
        <p:blipFill>
          <a:blip r:embed="rId7" cstate="print"/>
          <a:stretch>
            <a:fillRect/>
          </a:stretch>
        </p:blipFill>
        <p:spPr>
          <a:xfrm>
            <a:off x="381000" y="457200"/>
            <a:ext cx="1781175" cy="1133475"/>
          </a:xfrm>
          <a:prstGeom prst="rect">
            <a:avLst/>
          </a:prstGeom>
        </p:spPr>
      </p:pic>
      <p:pic>
        <p:nvPicPr>
          <p:cNvPr id="5" name="Picture 4" descr="bible.gif"/>
          <p:cNvPicPr>
            <a:picLocks noChangeAspect="1"/>
          </p:cNvPicPr>
          <p:nvPr/>
        </p:nvPicPr>
        <p:blipFill>
          <a:blip r:embed="rId7" cstate="print"/>
          <a:stretch>
            <a:fillRect/>
          </a:stretch>
        </p:blipFill>
        <p:spPr>
          <a:xfrm>
            <a:off x="381000" y="2066925"/>
            <a:ext cx="1781175" cy="1133475"/>
          </a:xfrm>
          <a:prstGeom prst="rect">
            <a:avLst/>
          </a:prstGeom>
        </p:spPr>
      </p:pic>
      <p:pic>
        <p:nvPicPr>
          <p:cNvPr id="6" name="Picture 5" descr="bible.gif"/>
          <p:cNvPicPr>
            <a:picLocks noChangeAspect="1"/>
          </p:cNvPicPr>
          <p:nvPr/>
        </p:nvPicPr>
        <p:blipFill>
          <a:blip r:embed="rId7" cstate="print"/>
          <a:stretch>
            <a:fillRect/>
          </a:stretch>
        </p:blipFill>
        <p:spPr>
          <a:xfrm>
            <a:off x="381000" y="3657600"/>
            <a:ext cx="1781175" cy="1133475"/>
          </a:xfrm>
          <a:prstGeom prst="rect">
            <a:avLst/>
          </a:prstGeom>
        </p:spPr>
      </p:pic>
      <p:pic>
        <p:nvPicPr>
          <p:cNvPr id="7" name="Picture 6" descr="bible.gif"/>
          <p:cNvPicPr>
            <a:picLocks noChangeAspect="1"/>
          </p:cNvPicPr>
          <p:nvPr/>
        </p:nvPicPr>
        <p:blipFill>
          <a:blip r:embed="rId7" cstate="print"/>
          <a:stretch>
            <a:fillRect/>
          </a:stretch>
        </p:blipFill>
        <p:spPr>
          <a:xfrm>
            <a:off x="381000" y="5257800"/>
            <a:ext cx="1781175" cy="1133475"/>
          </a:xfrm>
          <a:prstGeom prst="rect">
            <a:avLst/>
          </a:prstGeom>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graphicFrame>
        <p:nvGraphicFramePr>
          <p:cNvPr id="5" name="Diagram 4"/>
          <p:cNvGraphicFramePr/>
          <p:nvPr/>
        </p:nvGraphicFramePr>
        <p:xfrm>
          <a:off x="228600" y="228600"/>
          <a:ext cx="8610600" cy="6477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Picture 8" descr="funny_animated_pictures_11.gif"/>
          <p:cNvPicPr>
            <a:picLocks noChangeAspect="1"/>
          </p:cNvPicPr>
          <p:nvPr/>
        </p:nvPicPr>
        <p:blipFill>
          <a:blip r:embed="rId8" cstate="print"/>
          <a:stretch>
            <a:fillRect/>
          </a:stretch>
        </p:blipFill>
        <p:spPr>
          <a:xfrm>
            <a:off x="381000" y="4724400"/>
            <a:ext cx="1752600" cy="1752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descr="607.gif"/>
          <p:cNvPicPr>
            <a:picLocks noChangeAspect="1"/>
          </p:cNvPicPr>
          <p:nvPr/>
        </p:nvPicPr>
        <p:blipFill>
          <a:blip r:embed="rId9" cstate="print"/>
          <a:stretch>
            <a:fillRect/>
          </a:stretch>
        </p:blipFill>
        <p:spPr>
          <a:xfrm>
            <a:off x="381000" y="2590800"/>
            <a:ext cx="1729339" cy="1600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1" name="Rectangle 10"/>
          <p:cNvSpPr/>
          <p:nvPr/>
        </p:nvSpPr>
        <p:spPr>
          <a:xfrm>
            <a:off x="381000" y="381000"/>
            <a:ext cx="1828800" cy="16764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8" name="Picture 7" descr="100.gif"/>
          <p:cNvPicPr>
            <a:picLocks noChangeAspect="1"/>
          </p:cNvPicPr>
          <p:nvPr/>
        </p:nvPicPr>
        <p:blipFill>
          <a:blip r:embed="rId10" cstate="print"/>
          <a:stretch>
            <a:fillRect/>
          </a:stretch>
        </p:blipFill>
        <p:spPr>
          <a:xfrm>
            <a:off x="533400" y="762000"/>
            <a:ext cx="1333500" cy="81381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graphicEl>
                                              <a:dgm id="{B1C647A8-3421-4EDB-B040-5FCF96411199}"/>
                                            </p:graphicEl>
                                          </p:spTgt>
                                        </p:tgtEl>
                                        <p:attrNameLst>
                                          <p:attrName>style.visibility</p:attrName>
                                        </p:attrNameLst>
                                      </p:cBhvr>
                                      <p:to>
                                        <p:strVal val="visible"/>
                                      </p:to>
                                    </p:set>
                                    <p:anim calcmode="lin" valueType="num">
                                      <p:cBhvr additive="base">
                                        <p:cTn id="7" dur="500" fill="hold"/>
                                        <p:tgtEl>
                                          <p:spTgt spid="5">
                                            <p:graphicEl>
                                              <a:dgm id="{B1C647A8-3421-4EDB-B040-5FCF96411199}"/>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graphicEl>
                                              <a:dgm id="{B1C647A8-3421-4EDB-B040-5FCF96411199}"/>
                                            </p:graphic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graphicEl>
                                              <a:dgm id="{0D6E52E7-144C-4602-93CA-6778E9A7CA86}"/>
                                            </p:graphicEl>
                                          </p:spTgt>
                                        </p:tgtEl>
                                        <p:attrNameLst>
                                          <p:attrName>style.visibility</p:attrName>
                                        </p:attrNameLst>
                                      </p:cBhvr>
                                      <p:to>
                                        <p:strVal val="visible"/>
                                      </p:to>
                                    </p:set>
                                    <p:anim calcmode="lin" valueType="num">
                                      <p:cBhvr additive="base">
                                        <p:cTn id="11" dur="500" fill="hold"/>
                                        <p:tgtEl>
                                          <p:spTgt spid="5">
                                            <p:graphicEl>
                                              <a:dgm id="{0D6E52E7-144C-4602-93CA-6778E9A7CA86}"/>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graphicEl>
                                              <a:dgm id="{0D6E52E7-144C-4602-93CA-6778E9A7CA86}"/>
                                            </p:graphic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graphicEl>
                                              <a:dgm id="{1D7CA628-4C2F-49F3-90EA-5682E54F38FA}"/>
                                            </p:graphicEl>
                                          </p:spTgt>
                                        </p:tgtEl>
                                        <p:attrNameLst>
                                          <p:attrName>style.visibility</p:attrName>
                                        </p:attrNameLst>
                                      </p:cBhvr>
                                      <p:to>
                                        <p:strVal val="visible"/>
                                      </p:to>
                                    </p:set>
                                    <p:anim calcmode="lin" valueType="num">
                                      <p:cBhvr additive="base">
                                        <p:cTn id="17" dur="500" fill="hold"/>
                                        <p:tgtEl>
                                          <p:spTgt spid="5">
                                            <p:graphicEl>
                                              <a:dgm id="{1D7CA628-4C2F-49F3-90EA-5682E54F38FA}"/>
                                            </p:graphic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graphicEl>
                                              <a:dgm id="{1D7CA628-4C2F-49F3-90EA-5682E54F38FA}"/>
                                            </p:graphic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5">
                                            <p:graphicEl>
                                              <a:dgm id="{ABDE4E3B-7DD8-4129-8C0C-590CC411F009}"/>
                                            </p:graphicEl>
                                          </p:spTgt>
                                        </p:tgtEl>
                                        <p:attrNameLst>
                                          <p:attrName>style.visibility</p:attrName>
                                        </p:attrNameLst>
                                      </p:cBhvr>
                                      <p:to>
                                        <p:strVal val="visible"/>
                                      </p:to>
                                    </p:set>
                                    <p:anim calcmode="lin" valueType="num">
                                      <p:cBhvr additive="base">
                                        <p:cTn id="21" dur="500" fill="hold"/>
                                        <p:tgtEl>
                                          <p:spTgt spid="5">
                                            <p:graphicEl>
                                              <a:dgm id="{ABDE4E3B-7DD8-4129-8C0C-590CC411F009}"/>
                                            </p:graphic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graphicEl>
                                              <a:dgm id="{ABDE4E3B-7DD8-4129-8C0C-590CC411F009}"/>
                                            </p:graphic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5">
                                            <p:graphicEl>
                                              <a:dgm id="{A2A393F3-371B-4367-A0F7-0245C488BF0F}"/>
                                            </p:graphicEl>
                                          </p:spTgt>
                                        </p:tgtEl>
                                        <p:attrNameLst>
                                          <p:attrName>style.visibility</p:attrName>
                                        </p:attrNameLst>
                                      </p:cBhvr>
                                      <p:to>
                                        <p:strVal val="visible"/>
                                      </p:to>
                                    </p:set>
                                    <p:anim calcmode="lin" valueType="num">
                                      <p:cBhvr additive="base">
                                        <p:cTn id="27" dur="500" fill="hold"/>
                                        <p:tgtEl>
                                          <p:spTgt spid="5">
                                            <p:graphicEl>
                                              <a:dgm id="{A2A393F3-371B-4367-A0F7-0245C488BF0F}"/>
                                            </p:graphic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graphicEl>
                                              <a:dgm id="{A2A393F3-371B-4367-A0F7-0245C488BF0F}"/>
                                            </p:graphic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5">
                                            <p:graphicEl>
                                              <a:dgm id="{FD03E977-A576-466F-8857-D3B4ED883A26}"/>
                                            </p:graphicEl>
                                          </p:spTgt>
                                        </p:tgtEl>
                                        <p:attrNameLst>
                                          <p:attrName>style.visibility</p:attrName>
                                        </p:attrNameLst>
                                      </p:cBhvr>
                                      <p:to>
                                        <p:strVal val="visible"/>
                                      </p:to>
                                    </p:set>
                                    <p:anim calcmode="lin" valueType="num">
                                      <p:cBhvr additive="base">
                                        <p:cTn id="31" dur="500" fill="hold"/>
                                        <p:tgtEl>
                                          <p:spTgt spid="5">
                                            <p:graphicEl>
                                              <a:dgm id="{FD03E977-A576-466F-8857-D3B4ED883A26}"/>
                                            </p:graphic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graphicEl>
                                              <a:dgm id="{FD03E977-A576-466F-8857-D3B4ED883A26}"/>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205760922_88932534f6.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0" y="5867400"/>
            <a:ext cx="9144000" cy="990600"/>
          </a:xfrm>
          <a:solidFill>
            <a:srgbClr val="000099">
              <a:alpha val="78824"/>
            </a:srgbClr>
          </a:solidFill>
        </p:spPr>
        <p:txBody>
          <a:bodyPr>
            <a:normAutofit/>
          </a:bodyPr>
          <a:lstStyle/>
          <a:p>
            <a:pPr>
              <a:defRPr/>
            </a:pPr>
            <a:r>
              <a:rPr lang="en-US" sz="2000" b="1" dirty="0" smtClean="0">
                <a:solidFill>
                  <a:srgbClr val="FFC000"/>
                </a:solidFill>
                <a:effectLst>
                  <a:outerShdw blurRad="38100" dist="38100" dir="2700000" algn="tl">
                    <a:srgbClr val="000000">
                      <a:alpha val="43137"/>
                    </a:srgbClr>
                  </a:outerShdw>
                </a:effectLst>
              </a:rPr>
              <a:t>“One of these days some simple soul will pick up the Book of God, read it,              and believe it. Then the rest of us will be embarrassed.”   -Leonard </a:t>
            </a:r>
            <a:r>
              <a:rPr lang="en-US" sz="2000" b="1" dirty="0" err="1" smtClean="0">
                <a:solidFill>
                  <a:srgbClr val="FFC000"/>
                </a:solidFill>
                <a:effectLst>
                  <a:outerShdw blurRad="38100" dist="38100" dir="2700000" algn="tl">
                    <a:srgbClr val="000000">
                      <a:alpha val="43137"/>
                    </a:srgbClr>
                  </a:outerShdw>
                </a:effectLst>
              </a:rPr>
              <a:t>Ravenhill</a:t>
            </a:r>
            <a:endParaRPr lang="en-US" sz="2000" b="1" dirty="0" smtClean="0">
              <a:solidFill>
                <a:srgbClr val="FFC000"/>
              </a:solidFill>
              <a:effectLst>
                <a:outerShdw blurRad="38100" dist="38100" dir="2700000" algn="tl">
                  <a:srgbClr val="000000">
                    <a:alpha val="43137"/>
                  </a:srgbClr>
                </a:outerShdw>
              </a:effectLst>
              <a:latin typeface="Arial" pitchFamily="34" charset="0"/>
              <a:cs typeface="Arial" pitchFamily="34" charset="0"/>
            </a:endParaRPr>
          </a:p>
        </p:txBody>
      </p:sp>
      <p:sp>
        <p:nvSpPr>
          <p:cNvPr id="4" name="Title 1"/>
          <p:cNvSpPr txBox="1">
            <a:spLocks/>
          </p:cNvSpPr>
          <p:nvPr/>
        </p:nvSpPr>
        <p:spPr>
          <a:xfrm>
            <a:off x="76200" y="0"/>
            <a:ext cx="4953000" cy="5867400"/>
          </a:xfrm>
          <a:prstGeom prst="rect">
            <a:avLst/>
          </a:prstGeom>
          <a:noFill/>
          <a:ln>
            <a:noFill/>
          </a:ln>
        </p:spPr>
        <p:txBody>
          <a:bodyPr vert="horz" lIns="91440" tIns="45720" rIns="91440" bIns="45720" rtlCol="0" anchor="ctr">
            <a:normAutofit/>
          </a:bodyPr>
          <a:lstStyle/>
          <a:p>
            <a:pPr algn="ctr">
              <a:spcBef>
                <a:spcPct val="0"/>
              </a:spcBef>
              <a:defRPr/>
            </a:pPr>
            <a:r>
              <a:rPr lang="en-US" sz="4800" b="1" dirty="0" smtClean="0">
                <a:solidFill>
                  <a:schemeClr val="tx2">
                    <a:lumMod val="50000"/>
                  </a:schemeClr>
                </a:solidFill>
                <a:effectLst>
                  <a:outerShdw blurRad="38100" dist="38100" dir="2700000" algn="tl">
                    <a:srgbClr val="000000">
                      <a:alpha val="43137"/>
                    </a:srgbClr>
                  </a:outerShdw>
                </a:effectLst>
                <a:latin typeface="Arial" pitchFamily="34" charset="0"/>
                <a:ea typeface="+mj-ea"/>
                <a:cs typeface="Arial" pitchFamily="34" charset="0"/>
              </a:rPr>
              <a:t>“</a:t>
            </a:r>
            <a:r>
              <a:rPr lang="zh-CN" altLang="en-US" sz="4800" b="1" dirty="0" smtClean="0">
                <a:solidFill>
                  <a:schemeClr val="tx2">
                    <a:lumMod val="50000"/>
                  </a:schemeClr>
                </a:solidFill>
                <a:effectLst>
                  <a:outerShdw blurRad="38100" dist="38100" dir="2700000" algn="tl">
                    <a:srgbClr val="000000">
                      <a:alpha val="43137"/>
                    </a:srgbClr>
                  </a:outerShdw>
                </a:effectLst>
                <a:latin typeface="Arial" pitchFamily="34" charset="0"/>
                <a:ea typeface="+mj-ea"/>
                <a:cs typeface="Arial" pitchFamily="34" charset="0"/>
              </a:rPr>
              <a:t>总有一天会有些单纯的灵魂拿起</a:t>
            </a:r>
            <a:r>
              <a:rPr lang="en-US" altLang="zh-CN" sz="4800" b="1" dirty="0" smtClean="0">
                <a:solidFill>
                  <a:schemeClr val="tx2">
                    <a:lumMod val="50000"/>
                  </a:schemeClr>
                </a:solidFill>
                <a:effectLst>
                  <a:outerShdw blurRad="38100" dist="38100" dir="2700000" algn="tl">
                    <a:srgbClr val="000000">
                      <a:alpha val="43137"/>
                    </a:srgbClr>
                  </a:outerShdw>
                </a:effectLst>
                <a:latin typeface="Arial" pitchFamily="34" charset="0"/>
                <a:ea typeface="+mj-ea"/>
                <a:cs typeface="Arial" pitchFamily="34" charset="0"/>
              </a:rPr>
              <a:t>《</a:t>
            </a:r>
            <a:r>
              <a:rPr lang="zh-CN" altLang="en-US" sz="4800" b="1" dirty="0" smtClean="0">
                <a:solidFill>
                  <a:schemeClr val="tx2">
                    <a:lumMod val="50000"/>
                  </a:schemeClr>
                </a:solidFill>
                <a:effectLst>
                  <a:outerShdw blurRad="38100" dist="38100" dir="2700000" algn="tl">
                    <a:srgbClr val="000000">
                      <a:alpha val="43137"/>
                    </a:srgbClr>
                  </a:outerShdw>
                </a:effectLst>
                <a:latin typeface="Arial" pitchFamily="34" charset="0"/>
                <a:ea typeface="+mj-ea"/>
                <a:cs typeface="Arial" pitchFamily="34" charset="0"/>
              </a:rPr>
              <a:t>圣经</a:t>
            </a:r>
            <a:r>
              <a:rPr lang="en-US" altLang="zh-CN" sz="4800" b="1" dirty="0" smtClean="0">
                <a:solidFill>
                  <a:schemeClr val="tx2">
                    <a:lumMod val="50000"/>
                  </a:schemeClr>
                </a:solidFill>
                <a:effectLst>
                  <a:outerShdw blurRad="38100" dist="38100" dir="2700000" algn="tl">
                    <a:srgbClr val="000000">
                      <a:alpha val="43137"/>
                    </a:srgbClr>
                  </a:outerShdw>
                </a:effectLst>
                <a:latin typeface="Arial" pitchFamily="34" charset="0"/>
                <a:ea typeface="+mj-ea"/>
                <a:cs typeface="Arial" pitchFamily="34" charset="0"/>
              </a:rPr>
              <a:t>》</a:t>
            </a:r>
            <a:r>
              <a:rPr lang="zh-CN" altLang="en-US" sz="4800" b="1" dirty="0" smtClean="0">
                <a:solidFill>
                  <a:schemeClr val="tx2">
                    <a:lumMod val="50000"/>
                  </a:schemeClr>
                </a:solidFill>
                <a:effectLst>
                  <a:outerShdw blurRad="38100" dist="38100" dir="2700000" algn="tl">
                    <a:srgbClr val="000000">
                      <a:alpha val="43137"/>
                    </a:srgbClr>
                  </a:outerShdw>
                </a:effectLst>
                <a:latin typeface="Arial" pitchFamily="34" charset="0"/>
                <a:ea typeface="+mj-ea"/>
                <a:cs typeface="Arial" pitchFamily="34" charset="0"/>
              </a:rPr>
              <a:t>阅读</a:t>
            </a:r>
            <a:r>
              <a:rPr lang="en-US" altLang="zh-CN" sz="4800" b="1" dirty="0" smtClean="0">
                <a:solidFill>
                  <a:schemeClr val="tx2">
                    <a:lumMod val="50000"/>
                  </a:schemeClr>
                </a:solidFill>
                <a:effectLst>
                  <a:outerShdw blurRad="38100" dist="38100" dir="2700000" algn="tl">
                    <a:srgbClr val="000000">
                      <a:alpha val="43137"/>
                    </a:srgbClr>
                  </a:outerShdw>
                </a:effectLst>
                <a:latin typeface="Arial" pitchFamily="34" charset="0"/>
                <a:ea typeface="+mj-ea"/>
                <a:cs typeface="Arial" pitchFamily="34" charset="0"/>
              </a:rPr>
              <a:t>,  </a:t>
            </a:r>
            <a:r>
              <a:rPr lang="zh-CN" altLang="en-US" sz="4800" b="1" dirty="0" smtClean="0">
                <a:solidFill>
                  <a:schemeClr val="tx2">
                    <a:lumMod val="50000"/>
                  </a:schemeClr>
                </a:solidFill>
                <a:effectLst>
                  <a:outerShdw blurRad="38100" dist="38100" dir="2700000" algn="tl">
                    <a:srgbClr val="000000">
                      <a:alpha val="43137"/>
                    </a:srgbClr>
                  </a:outerShdw>
                </a:effectLst>
                <a:latin typeface="Arial" pitchFamily="34" charset="0"/>
                <a:ea typeface="+mj-ea"/>
                <a:cs typeface="Arial" pitchFamily="34" charset="0"/>
              </a:rPr>
              <a:t>并相信</a:t>
            </a:r>
            <a:r>
              <a:rPr lang="en-US" altLang="zh-CN" sz="4800" b="1" dirty="0" smtClean="0">
                <a:solidFill>
                  <a:schemeClr val="tx2">
                    <a:lumMod val="50000"/>
                  </a:schemeClr>
                </a:solidFill>
                <a:effectLst>
                  <a:outerShdw blurRad="38100" dist="38100" dir="2700000" algn="tl">
                    <a:srgbClr val="000000">
                      <a:alpha val="43137"/>
                    </a:srgbClr>
                  </a:outerShdw>
                </a:effectLst>
                <a:latin typeface="Arial" pitchFamily="34" charset="0"/>
                <a:ea typeface="+mj-ea"/>
                <a:cs typeface="Arial" pitchFamily="34" charset="0"/>
              </a:rPr>
              <a:t>《</a:t>
            </a:r>
            <a:r>
              <a:rPr lang="zh-CN" altLang="en-US" sz="4800" b="1" dirty="0" smtClean="0">
                <a:solidFill>
                  <a:schemeClr val="tx2">
                    <a:lumMod val="50000"/>
                  </a:schemeClr>
                </a:solidFill>
                <a:effectLst>
                  <a:outerShdw blurRad="38100" dist="38100" dir="2700000" algn="tl">
                    <a:srgbClr val="000000">
                      <a:alpha val="43137"/>
                    </a:srgbClr>
                  </a:outerShdw>
                </a:effectLst>
                <a:latin typeface="Arial" pitchFamily="34" charset="0"/>
                <a:ea typeface="+mj-ea"/>
                <a:cs typeface="Arial" pitchFamily="34" charset="0"/>
              </a:rPr>
              <a:t>圣经</a:t>
            </a:r>
            <a:r>
              <a:rPr lang="en-US" altLang="zh-CN" sz="4800" b="1" dirty="0" smtClean="0">
                <a:solidFill>
                  <a:schemeClr val="tx2">
                    <a:lumMod val="50000"/>
                  </a:schemeClr>
                </a:solidFill>
                <a:effectLst>
                  <a:outerShdw blurRad="38100" dist="38100" dir="2700000" algn="tl">
                    <a:srgbClr val="000000">
                      <a:alpha val="43137"/>
                    </a:srgbClr>
                  </a:outerShdw>
                </a:effectLst>
                <a:latin typeface="Arial" pitchFamily="34" charset="0"/>
                <a:ea typeface="+mj-ea"/>
                <a:cs typeface="Arial" pitchFamily="34" charset="0"/>
              </a:rPr>
              <a:t>》</a:t>
            </a:r>
            <a:r>
              <a:rPr lang="zh-CN" altLang="en-US" sz="4800" b="1" dirty="0" smtClean="0">
                <a:solidFill>
                  <a:schemeClr val="tx2">
                    <a:lumMod val="50000"/>
                  </a:schemeClr>
                </a:solidFill>
                <a:effectLst>
                  <a:outerShdw blurRad="38100" dist="38100" dir="2700000" algn="tl">
                    <a:srgbClr val="000000">
                      <a:alpha val="43137"/>
                    </a:srgbClr>
                  </a:outerShdw>
                </a:effectLst>
                <a:latin typeface="Arial" pitchFamily="34" charset="0"/>
                <a:ea typeface="+mj-ea"/>
                <a:cs typeface="Arial" pitchFamily="34" charset="0"/>
              </a:rPr>
              <a:t>的话</a:t>
            </a:r>
            <a:r>
              <a:rPr lang="en-US" altLang="zh-CN" sz="4800" b="1" dirty="0" smtClean="0">
                <a:solidFill>
                  <a:schemeClr val="tx2">
                    <a:lumMod val="50000"/>
                  </a:schemeClr>
                </a:solidFill>
                <a:effectLst>
                  <a:outerShdw blurRad="38100" dist="38100" dir="2700000" algn="tl">
                    <a:srgbClr val="000000">
                      <a:alpha val="43137"/>
                    </a:srgbClr>
                  </a:outerShdw>
                </a:effectLst>
                <a:latin typeface="Arial" pitchFamily="34" charset="0"/>
                <a:ea typeface="+mj-ea"/>
                <a:cs typeface="Arial" pitchFamily="34" charset="0"/>
              </a:rPr>
              <a:t>.  </a:t>
            </a:r>
            <a:r>
              <a:rPr lang="zh-CN" altLang="en-US" sz="4800" b="1" dirty="0" smtClean="0">
                <a:solidFill>
                  <a:schemeClr val="tx2">
                    <a:lumMod val="50000"/>
                  </a:schemeClr>
                </a:solidFill>
                <a:effectLst>
                  <a:outerShdw blurRad="38100" dist="38100" dir="2700000" algn="tl">
                    <a:srgbClr val="000000">
                      <a:alpha val="43137"/>
                    </a:srgbClr>
                  </a:outerShdw>
                </a:effectLst>
                <a:latin typeface="Arial" pitchFamily="34" charset="0"/>
                <a:ea typeface="+mj-ea"/>
                <a:cs typeface="Arial" pitchFamily="34" charset="0"/>
              </a:rPr>
              <a:t>那我们其余的人将感到无地自容</a:t>
            </a:r>
            <a:r>
              <a:rPr lang="en-US" altLang="zh-CN" sz="4800" b="1" dirty="0" smtClean="0">
                <a:solidFill>
                  <a:schemeClr val="tx2">
                    <a:lumMod val="50000"/>
                  </a:schemeClr>
                </a:solidFill>
                <a:effectLst>
                  <a:outerShdw blurRad="38100" dist="38100" dir="2700000" algn="tl">
                    <a:srgbClr val="000000">
                      <a:alpha val="43137"/>
                    </a:srgbClr>
                  </a:outerShdw>
                </a:effectLst>
                <a:latin typeface="Arial" pitchFamily="34" charset="0"/>
                <a:ea typeface="+mj-ea"/>
                <a:cs typeface="Arial" pitchFamily="34" charset="0"/>
              </a:rPr>
              <a:t>.</a:t>
            </a:r>
            <a:r>
              <a:rPr lang="en-US" sz="4800" b="1" dirty="0" smtClean="0">
                <a:solidFill>
                  <a:schemeClr val="tx2">
                    <a:lumMod val="50000"/>
                  </a:schemeClr>
                </a:solidFill>
                <a:effectLst>
                  <a:outerShdw blurRad="38100" dist="38100" dir="2700000" algn="tl">
                    <a:srgbClr val="000000">
                      <a:alpha val="43137"/>
                    </a:srgbClr>
                  </a:outerShdw>
                </a:effectLst>
                <a:latin typeface="Arial" pitchFamily="34" charset="0"/>
                <a:ea typeface="+mj-ea"/>
                <a:cs typeface="Arial" pitchFamily="34" charset="0"/>
              </a:rPr>
              <a:t>” </a:t>
            </a:r>
          </a:p>
          <a:p>
            <a:pPr algn="ctr">
              <a:spcBef>
                <a:spcPct val="0"/>
              </a:spcBef>
              <a:defRPr/>
            </a:pPr>
            <a:r>
              <a:rPr lang="en-US" altLang="zh-CN" sz="3200" b="1" dirty="0" smtClean="0">
                <a:solidFill>
                  <a:schemeClr val="tx2">
                    <a:lumMod val="50000"/>
                  </a:schemeClr>
                </a:solidFill>
                <a:effectLst>
                  <a:outerShdw blurRad="38100" dist="38100" dir="2700000" algn="tl">
                    <a:srgbClr val="000000">
                      <a:alpha val="43137"/>
                    </a:srgbClr>
                  </a:outerShdw>
                </a:effectLst>
                <a:latin typeface="Arial" pitchFamily="34" charset="0"/>
                <a:ea typeface="+mj-ea"/>
                <a:cs typeface="Arial" pitchFamily="34" charset="0"/>
              </a:rPr>
              <a:t>—</a:t>
            </a:r>
            <a:r>
              <a:rPr lang="zh-CN" altLang="en-US" sz="3200" b="1" dirty="0" smtClean="0">
                <a:solidFill>
                  <a:schemeClr val="tx2">
                    <a:lumMod val="50000"/>
                  </a:schemeClr>
                </a:solidFill>
                <a:effectLst>
                  <a:outerShdw blurRad="38100" dist="38100" dir="2700000" algn="tl">
                    <a:srgbClr val="000000">
                      <a:alpha val="43137"/>
                    </a:srgbClr>
                  </a:outerShdw>
                </a:effectLst>
                <a:latin typeface="Arial" pitchFamily="34" charset="0"/>
                <a:ea typeface="+mj-ea"/>
                <a:cs typeface="Arial" pitchFamily="34" charset="0"/>
              </a:rPr>
              <a:t>雷欧纳牧师</a:t>
            </a:r>
            <a:endParaRPr kumimoji="0" lang="en-US" sz="3200" b="1" i="0" u="none" strike="noStrike" kern="1200" normalizeH="0" baseline="0" noProof="0" dirty="0" smtClean="0">
              <a:solidFill>
                <a:schemeClr val="tx2">
                  <a:lumMod val="50000"/>
                </a:schemeClr>
              </a:solidFill>
              <a:effectLst>
                <a:outerShdw blurRad="38100" dist="38100" dir="2700000" algn="tl">
                  <a:srgbClr val="000000">
                    <a:alpha val="43137"/>
                  </a:srgbClr>
                </a:outerShdw>
              </a:effectLst>
              <a:uLnTx/>
              <a:uFillTx/>
              <a:latin typeface="Arial" pitchFamily="34" charset="0"/>
              <a:ea typeface="+mj-ea"/>
              <a:cs typeface="Arial" pitchFamily="34" charset="0"/>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205760922_88932534f6.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0" y="5867400"/>
            <a:ext cx="9144000" cy="990600"/>
          </a:xfrm>
          <a:solidFill>
            <a:srgbClr val="000099">
              <a:alpha val="78824"/>
            </a:srgbClr>
          </a:solidFill>
        </p:spPr>
        <p:txBody>
          <a:bodyPr>
            <a:normAutofit/>
          </a:bodyPr>
          <a:lstStyle/>
          <a:p>
            <a:pPr>
              <a:defRPr/>
            </a:pPr>
            <a:r>
              <a:rPr lang="en-US" sz="1800" b="1" dirty="0" smtClean="0">
                <a:solidFill>
                  <a:srgbClr val="FFC000"/>
                </a:solidFill>
                <a:effectLst>
                  <a:outerShdw blurRad="38100" dist="38100" dir="2700000" algn="tl">
                    <a:srgbClr val="000000">
                      <a:alpha val="43137"/>
                    </a:srgbClr>
                  </a:outerShdw>
                </a:effectLst>
              </a:rPr>
              <a:t>“I am much afraid that schools will prove to be the great gates of hell unless they diligently labor in explaining the Holy Scriptures, engraving them in the hearts of youth. I advise no one to place his child where the scriptures do not reign paramount.” -Martin Luther</a:t>
            </a:r>
            <a:endParaRPr lang="en-US" sz="1800" b="1" dirty="0" smtClean="0">
              <a:solidFill>
                <a:srgbClr val="FFC000"/>
              </a:solidFill>
              <a:effectLst>
                <a:outerShdw blurRad="38100" dist="38100" dir="2700000" algn="tl">
                  <a:srgbClr val="000000">
                    <a:alpha val="43137"/>
                  </a:srgbClr>
                </a:outerShdw>
              </a:effectLst>
              <a:latin typeface="Arial" pitchFamily="34" charset="0"/>
              <a:cs typeface="Arial" pitchFamily="34" charset="0"/>
            </a:endParaRPr>
          </a:p>
        </p:txBody>
      </p:sp>
      <p:sp>
        <p:nvSpPr>
          <p:cNvPr id="4" name="Title 1"/>
          <p:cNvSpPr txBox="1">
            <a:spLocks/>
          </p:cNvSpPr>
          <p:nvPr/>
        </p:nvSpPr>
        <p:spPr>
          <a:xfrm>
            <a:off x="152400" y="0"/>
            <a:ext cx="4953000" cy="5867400"/>
          </a:xfrm>
          <a:prstGeom prst="rect">
            <a:avLst/>
          </a:prstGeom>
          <a:noFill/>
          <a:ln>
            <a:noFill/>
          </a:ln>
        </p:spPr>
        <p:txBody>
          <a:bodyPr vert="horz" lIns="91440" tIns="45720" rIns="91440" bIns="45720" rtlCol="0" anchor="ctr">
            <a:normAutofit/>
          </a:bodyPr>
          <a:lstStyle/>
          <a:p>
            <a:pPr lvl="0" algn="ctr">
              <a:spcBef>
                <a:spcPct val="0"/>
              </a:spcBef>
              <a:defRPr/>
            </a:pPr>
            <a:r>
              <a:rPr lang="zh-CN" altLang="en-US" sz="4000" b="1" dirty="0" smtClean="0">
                <a:solidFill>
                  <a:schemeClr val="tx2">
                    <a:lumMod val="50000"/>
                  </a:schemeClr>
                </a:solidFill>
                <a:effectLst>
                  <a:outerShdw blurRad="38100" dist="38100" dir="2700000" algn="tl">
                    <a:srgbClr val="000000">
                      <a:alpha val="43137"/>
                    </a:srgbClr>
                  </a:outerShdw>
                </a:effectLst>
                <a:latin typeface="Arial" pitchFamily="34" charset="0"/>
                <a:ea typeface="+mj-ea"/>
                <a:cs typeface="Arial" pitchFamily="34" charset="0"/>
              </a:rPr>
              <a:t>“除非学校勤于解经，并将真理雕刻在年轻人的心上</a:t>
            </a:r>
            <a:r>
              <a:rPr lang="en-US" altLang="zh-CN" sz="4000" b="1" dirty="0" smtClean="0">
                <a:solidFill>
                  <a:schemeClr val="tx2">
                    <a:lumMod val="50000"/>
                  </a:schemeClr>
                </a:solidFill>
                <a:effectLst>
                  <a:outerShdw blurRad="38100" dist="38100" dir="2700000" algn="tl">
                    <a:srgbClr val="000000">
                      <a:alpha val="43137"/>
                    </a:srgbClr>
                  </a:outerShdw>
                </a:effectLst>
                <a:latin typeface="Arial" pitchFamily="34" charset="0"/>
                <a:ea typeface="+mj-ea"/>
                <a:cs typeface="Arial" pitchFamily="34" charset="0"/>
              </a:rPr>
              <a:t>,</a:t>
            </a:r>
            <a:r>
              <a:rPr lang="zh-CN" altLang="en-US" sz="4000" b="1" dirty="0" smtClean="0">
                <a:solidFill>
                  <a:schemeClr val="tx2">
                    <a:lumMod val="50000"/>
                  </a:schemeClr>
                </a:solidFill>
                <a:effectLst>
                  <a:outerShdw blurRad="38100" dist="38100" dir="2700000" algn="tl">
                    <a:srgbClr val="000000">
                      <a:alpha val="43137"/>
                    </a:srgbClr>
                  </a:outerShdw>
                </a:effectLst>
                <a:latin typeface="Arial" pitchFamily="34" charset="0"/>
                <a:ea typeface="+mj-ea"/>
                <a:cs typeface="Arial" pitchFamily="34" charset="0"/>
              </a:rPr>
              <a:t>否则恐怕学校将会被证明是通向地狱的巨大门户</a:t>
            </a:r>
            <a:r>
              <a:rPr lang="en-US" altLang="zh-CN" sz="4000" b="1" dirty="0" smtClean="0">
                <a:solidFill>
                  <a:schemeClr val="tx2">
                    <a:lumMod val="50000"/>
                  </a:schemeClr>
                </a:solidFill>
                <a:effectLst>
                  <a:outerShdw blurRad="38100" dist="38100" dir="2700000" algn="tl">
                    <a:srgbClr val="000000">
                      <a:alpha val="43137"/>
                    </a:srgbClr>
                  </a:outerShdw>
                </a:effectLst>
                <a:latin typeface="Arial" pitchFamily="34" charset="0"/>
                <a:ea typeface="+mj-ea"/>
                <a:cs typeface="Arial" pitchFamily="34" charset="0"/>
              </a:rPr>
              <a:t>. </a:t>
            </a:r>
            <a:r>
              <a:rPr lang="zh-CN" altLang="en-US" sz="4000" b="1" dirty="0" smtClean="0">
                <a:solidFill>
                  <a:schemeClr val="tx2">
                    <a:lumMod val="50000"/>
                  </a:schemeClr>
                </a:solidFill>
                <a:effectLst>
                  <a:outerShdw blurRad="38100" dist="38100" dir="2700000" algn="tl">
                    <a:srgbClr val="000000">
                      <a:alpha val="43137"/>
                    </a:srgbClr>
                  </a:outerShdw>
                </a:effectLst>
                <a:latin typeface="Arial" pitchFamily="34" charset="0"/>
                <a:ea typeface="+mj-ea"/>
                <a:cs typeface="Arial" pitchFamily="34" charset="0"/>
              </a:rPr>
              <a:t>我建议你不要将孩子送往不高举</a:t>
            </a:r>
            <a:r>
              <a:rPr lang="en-US" altLang="zh-CN" sz="4000" b="1" dirty="0" smtClean="0">
                <a:solidFill>
                  <a:schemeClr val="tx2">
                    <a:lumMod val="50000"/>
                  </a:schemeClr>
                </a:solidFill>
                <a:effectLst>
                  <a:outerShdw blurRad="38100" dist="38100" dir="2700000" algn="tl">
                    <a:srgbClr val="000000">
                      <a:alpha val="43137"/>
                    </a:srgbClr>
                  </a:outerShdw>
                </a:effectLst>
                <a:latin typeface="Arial" pitchFamily="34" charset="0"/>
                <a:ea typeface="+mj-ea"/>
                <a:cs typeface="Arial" pitchFamily="34" charset="0"/>
              </a:rPr>
              <a:t>《</a:t>
            </a:r>
            <a:r>
              <a:rPr lang="zh-CN" altLang="en-US" sz="4000" b="1" dirty="0" smtClean="0">
                <a:solidFill>
                  <a:schemeClr val="tx2">
                    <a:lumMod val="50000"/>
                  </a:schemeClr>
                </a:solidFill>
                <a:effectLst>
                  <a:outerShdw blurRad="38100" dist="38100" dir="2700000" algn="tl">
                    <a:srgbClr val="000000">
                      <a:alpha val="43137"/>
                    </a:srgbClr>
                  </a:outerShdw>
                </a:effectLst>
                <a:latin typeface="Arial" pitchFamily="34" charset="0"/>
                <a:ea typeface="+mj-ea"/>
                <a:cs typeface="Arial" pitchFamily="34" charset="0"/>
              </a:rPr>
              <a:t>圣经</a:t>
            </a:r>
            <a:r>
              <a:rPr lang="en-US" altLang="zh-CN" sz="4000" b="1" dirty="0" smtClean="0">
                <a:solidFill>
                  <a:schemeClr val="tx2">
                    <a:lumMod val="50000"/>
                  </a:schemeClr>
                </a:solidFill>
                <a:effectLst>
                  <a:outerShdw blurRad="38100" dist="38100" dir="2700000" algn="tl">
                    <a:srgbClr val="000000">
                      <a:alpha val="43137"/>
                    </a:srgbClr>
                  </a:outerShdw>
                </a:effectLst>
                <a:latin typeface="Arial" pitchFamily="34" charset="0"/>
                <a:ea typeface="+mj-ea"/>
                <a:cs typeface="Arial" pitchFamily="34" charset="0"/>
              </a:rPr>
              <a:t>》</a:t>
            </a:r>
            <a:r>
              <a:rPr lang="zh-CN" altLang="en-US" sz="4000" b="1" dirty="0" smtClean="0">
                <a:solidFill>
                  <a:schemeClr val="tx2">
                    <a:lumMod val="50000"/>
                  </a:schemeClr>
                </a:solidFill>
                <a:effectLst>
                  <a:outerShdw blurRad="38100" dist="38100" dir="2700000" algn="tl">
                    <a:srgbClr val="000000">
                      <a:alpha val="43137"/>
                    </a:srgbClr>
                  </a:outerShdw>
                </a:effectLst>
                <a:latin typeface="Arial" pitchFamily="34" charset="0"/>
                <a:ea typeface="+mj-ea"/>
                <a:cs typeface="Arial" pitchFamily="34" charset="0"/>
              </a:rPr>
              <a:t>的学校</a:t>
            </a:r>
            <a:r>
              <a:rPr lang="en-US" altLang="zh-CN" sz="4000" b="1" dirty="0" smtClean="0">
                <a:solidFill>
                  <a:schemeClr val="tx2">
                    <a:lumMod val="50000"/>
                  </a:schemeClr>
                </a:solidFill>
                <a:effectLst>
                  <a:outerShdw blurRad="38100" dist="38100" dir="2700000" algn="tl">
                    <a:srgbClr val="000000">
                      <a:alpha val="43137"/>
                    </a:srgbClr>
                  </a:outerShdw>
                </a:effectLst>
                <a:latin typeface="Arial" pitchFamily="34" charset="0"/>
                <a:ea typeface="+mj-ea"/>
                <a:cs typeface="Arial" pitchFamily="34" charset="0"/>
              </a:rPr>
              <a:t>.</a:t>
            </a:r>
            <a:r>
              <a:rPr lang="zh-CN" altLang="en-US" sz="4000" b="1" dirty="0" smtClean="0">
                <a:solidFill>
                  <a:schemeClr val="tx2">
                    <a:lumMod val="50000"/>
                  </a:schemeClr>
                </a:solidFill>
                <a:effectLst>
                  <a:outerShdw blurRad="38100" dist="38100" dir="2700000" algn="tl">
                    <a:srgbClr val="000000">
                      <a:alpha val="43137"/>
                    </a:srgbClr>
                  </a:outerShdw>
                </a:effectLst>
                <a:latin typeface="Arial" pitchFamily="34" charset="0"/>
                <a:ea typeface="+mj-ea"/>
                <a:cs typeface="Arial" pitchFamily="34" charset="0"/>
              </a:rPr>
              <a:t>”</a:t>
            </a:r>
            <a:endParaRPr lang="en-US" altLang="zh-CN" sz="4000" b="1" dirty="0" smtClean="0">
              <a:solidFill>
                <a:schemeClr val="tx2">
                  <a:lumMod val="50000"/>
                </a:schemeClr>
              </a:solidFill>
              <a:effectLst>
                <a:outerShdw blurRad="38100" dist="38100" dir="2700000" algn="tl">
                  <a:srgbClr val="000000">
                    <a:alpha val="43137"/>
                  </a:srgbClr>
                </a:outerShdw>
              </a:effectLst>
              <a:latin typeface="Arial" pitchFamily="34" charset="0"/>
              <a:ea typeface="+mj-ea"/>
              <a:cs typeface="Arial" pitchFamily="34" charset="0"/>
            </a:endParaRPr>
          </a:p>
          <a:p>
            <a:pPr lvl="0" algn="ctr">
              <a:spcBef>
                <a:spcPct val="0"/>
              </a:spcBef>
              <a:defRPr/>
            </a:pPr>
            <a:r>
              <a:rPr lang="en-US" altLang="zh-CN" sz="3200" b="1" dirty="0" smtClean="0">
                <a:solidFill>
                  <a:schemeClr val="tx2">
                    <a:lumMod val="50000"/>
                  </a:schemeClr>
                </a:solidFill>
                <a:effectLst>
                  <a:outerShdw blurRad="38100" dist="38100" dir="2700000" algn="tl">
                    <a:srgbClr val="000000">
                      <a:alpha val="43137"/>
                    </a:srgbClr>
                  </a:outerShdw>
                </a:effectLst>
                <a:latin typeface="Arial" pitchFamily="34" charset="0"/>
                <a:ea typeface="+mj-ea"/>
                <a:cs typeface="Arial" pitchFamily="34" charset="0"/>
              </a:rPr>
              <a:t>—</a:t>
            </a:r>
            <a:r>
              <a:rPr lang="zh-CN" altLang="en-US" sz="3200" b="1" dirty="0" smtClean="0">
                <a:solidFill>
                  <a:schemeClr val="tx2">
                    <a:lumMod val="50000"/>
                  </a:schemeClr>
                </a:solidFill>
                <a:effectLst>
                  <a:outerShdw blurRad="38100" dist="38100" dir="2700000" algn="tl">
                    <a:srgbClr val="000000">
                      <a:alpha val="43137"/>
                    </a:srgbClr>
                  </a:outerShdw>
                </a:effectLst>
                <a:latin typeface="Arial" pitchFamily="34" charset="0"/>
                <a:ea typeface="+mj-ea"/>
                <a:cs typeface="Arial" pitchFamily="34" charset="0"/>
              </a:rPr>
              <a:t>马丁</a:t>
            </a:r>
            <a:r>
              <a:rPr lang="en-US" altLang="zh-CN" sz="3200" b="1" dirty="0" smtClean="0">
                <a:solidFill>
                  <a:schemeClr val="tx2">
                    <a:lumMod val="50000"/>
                  </a:schemeClr>
                </a:solidFill>
                <a:effectLst>
                  <a:outerShdw blurRad="38100" dist="38100" dir="2700000" algn="tl">
                    <a:srgbClr val="000000">
                      <a:alpha val="43137"/>
                    </a:srgbClr>
                  </a:outerShdw>
                </a:effectLst>
                <a:latin typeface="Arial" pitchFamily="34" charset="0"/>
                <a:ea typeface="+mj-ea"/>
                <a:cs typeface="Arial" pitchFamily="34" charset="0"/>
              </a:rPr>
              <a:t>·</a:t>
            </a:r>
            <a:r>
              <a:rPr lang="zh-CN" altLang="en-US" sz="3200" b="1" dirty="0" smtClean="0">
                <a:solidFill>
                  <a:schemeClr val="tx2">
                    <a:lumMod val="50000"/>
                  </a:schemeClr>
                </a:solidFill>
                <a:effectLst>
                  <a:outerShdw blurRad="38100" dist="38100" dir="2700000" algn="tl">
                    <a:srgbClr val="000000">
                      <a:alpha val="43137"/>
                    </a:srgbClr>
                  </a:outerShdw>
                </a:effectLst>
                <a:latin typeface="Arial" pitchFamily="34" charset="0"/>
                <a:ea typeface="+mj-ea"/>
                <a:cs typeface="Arial" pitchFamily="34" charset="0"/>
              </a:rPr>
              <a:t>路德</a:t>
            </a:r>
            <a:endParaRPr kumimoji="0" lang="en-US" sz="3200" b="1" i="0" u="none" strike="noStrike" kern="1200" normalizeH="0" baseline="0" noProof="0" dirty="0" smtClean="0">
              <a:solidFill>
                <a:schemeClr val="tx2">
                  <a:lumMod val="50000"/>
                </a:schemeClr>
              </a:solidFill>
              <a:effectLst>
                <a:outerShdw blurRad="38100" dist="38100" dir="2700000" algn="tl">
                  <a:srgbClr val="000000">
                    <a:alpha val="43137"/>
                  </a:srgbClr>
                </a:outerShdw>
              </a:effectLst>
              <a:uLnTx/>
              <a:uFillTx/>
              <a:latin typeface="Arial" pitchFamily="34" charset="0"/>
              <a:ea typeface="+mj-ea"/>
              <a:cs typeface="Arial" pitchFamily="34" charset="0"/>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205760922_88932534f6.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0" y="5867400"/>
            <a:ext cx="9144000" cy="990600"/>
          </a:xfrm>
          <a:solidFill>
            <a:srgbClr val="000099">
              <a:alpha val="78824"/>
            </a:srgbClr>
          </a:solidFill>
        </p:spPr>
        <p:txBody>
          <a:bodyPr>
            <a:normAutofit/>
          </a:bodyPr>
          <a:lstStyle/>
          <a:p>
            <a:pPr>
              <a:defRPr/>
            </a:pPr>
            <a:r>
              <a:rPr lang="en-US" sz="1800" b="1" dirty="0" smtClean="0">
                <a:solidFill>
                  <a:srgbClr val="FFC000"/>
                </a:solidFill>
                <a:effectLst>
                  <a:outerShdw blurRad="38100" dist="38100" dir="2700000" algn="tl">
                    <a:srgbClr val="000000">
                      <a:alpha val="43137"/>
                    </a:srgbClr>
                  </a:outerShdw>
                </a:effectLst>
              </a:rPr>
              <a:t>"I believe the Bible is the best gift God has ever given to man. </a:t>
            </a:r>
            <a:br>
              <a:rPr lang="en-US" sz="1800" b="1" dirty="0" smtClean="0">
                <a:solidFill>
                  <a:srgbClr val="FFC000"/>
                </a:solidFill>
                <a:effectLst>
                  <a:outerShdw blurRad="38100" dist="38100" dir="2700000" algn="tl">
                    <a:srgbClr val="000000">
                      <a:alpha val="43137"/>
                    </a:srgbClr>
                  </a:outerShdw>
                </a:effectLst>
              </a:rPr>
            </a:br>
            <a:r>
              <a:rPr lang="en-US" sz="1800" b="1" dirty="0" smtClean="0">
                <a:solidFill>
                  <a:srgbClr val="FFC000"/>
                </a:solidFill>
                <a:effectLst>
                  <a:outerShdw blurRad="38100" dist="38100" dir="2700000" algn="tl">
                    <a:srgbClr val="000000">
                      <a:alpha val="43137"/>
                    </a:srgbClr>
                  </a:outerShdw>
                </a:effectLst>
              </a:rPr>
              <a:t>All the good from  The Savior of the world is communicated to us through this Book.“</a:t>
            </a:r>
            <a:br>
              <a:rPr lang="en-US" sz="1800" b="1" dirty="0" smtClean="0">
                <a:solidFill>
                  <a:srgbClr val="FFC000"/>
                </a:solidFill>
                <a:effectLst>
                  <a:outerShdw blurRad="38100" dist="38100" dir="2700000" algn="tl">
                    <a:srgbClr val="000000">
                      <a:alpha val="43137"/>
                    </a:srgbClr>
                  </a:outerShdw>
                </a:effectLst>
              </a:rPr>
            </a:br>
            <a:r>
              <a:rPr lang="en-US" sz="1800" b="1" i="1" dirty="0" smtClean="0">
                <a:solidFill>
                  <a:srgbClr val="FFC000"/>
                </a:solidFill>
                <a:effectLst>
                  <a:outerShdw blurRad="38100" dist="38100" dir="2700000" algn="tl">
                    <a:srgbClr val="000000">
                      <a:alpha val="43137"/>
                    </a:srgbClr>
                  </a:outerShdw>
                </a:effectLst>
              </a:rPr>
              <a:t>Abraham Lincoln (1809-1865), 16th U.S. President</a:t>
            </a:r>
            <a:endParaRPr lang="en-US" sz="1800" b="1" dirty="0" smtClean="0">
              <a:solidFill>
                <a:srgbClr val="FFC000"/>
              </a:solidFill>
              <a:effectLst>
                <a:outerShdw blurRad="38100" dist="38100" dir="2700000" algn="tl">
                  <a:srgbClr val="000000">
                    <a:alpha val="43137"/>
                  </a:srgbClr>
                </a:outerShdw>
              </a:effectLst>
              <a:latin typeface="Arial" pitchFamily="34" charset="0"/>
              <a:cs typeface="Arial" pitchFamily="34" charset="0"/>
            </a:endParaRPr>
          </a:p>
        </p:txBody>
      </p:sp>
      <p:sp>
        <p:nvSpPr>
          <p:cNvPr id="4" name="Title 1"/>
          <p:cNvSpPr txBox="1">
            <a:spLocks/>
          </p:cNvSpPr>
          <p:nvPr/>
        </p:nvSpPr>
        <p:spPr>
          <a:xfrm>
            <a:off x="152400" y="0"/>
            <a:ext cx="5105400" cy="5867400"/>
          </a:xfrm>
          <a:prstGeom prst="rect">
            <a:avLst/>
          </a:prstGeom>
          <a:noFill/>
          <a:ln>
            <a:noFill/>
          </a:ln>
        </p:spPr>
        <p:txBody>
          <a:bodyPr vert="horz" lIns="91440" tIns="45720" rIns="91440" bIns="45720" rtlCol="0" anchor="ctr">
            <a:normAutofit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zh-CN" altLang="en-US" sz="5400" b="1" dirty="0" smtClean="0">
                <a:solidFill>
                  <a:schemeClr val="tx2">
                    <a:lumMod val="50000"/>
                  </a:schemeClr>
                </a:solidFill>
                <a:effectLst>
                  <a:outerShdw blurRad="38100" dist="38100" dir="2700000" algn="tl">
                    <a:srgbClr val="000000">
                      <a:alpha val="43137"/>
                    </a:srgbClr>
                  </a:outerShdw>
                </a:effectLst>
                <a:latin typeface="Arial" pitchFamily="34" charset="0"/>
                <a:ea typeface="+mj-ea"/>
                <a:cs typeface="Arial" pitchFamily="34" charset="0"/>
              </a:rPr>
              <a:t>“我相信圣经是神给人类最好的礼物</a:t>
            </a:r>
            <a:r>
              <a:rPr lang="en-US" altLang="zh-CN" sz="5400" b="1" dirty="0" smtClean="0">
                <a:solidFill>
                  <a:schemeClr val="tx2">
                    <a:lumMod val="50000"/>
                  </a:schemeClr>
                </a:solidFill>
                <a:effectLst>
                  <a:outerShdw blurRad="38100" dist="38100" dir="2700000" algn="tl">
                    <a:srgbClr val="000000">
                      <a:alpha val="43137"/>
                    </a:srgbClr>
                  </a:outerShdw>
                </a:effectLst>
                <a:latin typeface="Arial" pitchFamily="34" charset="0"/>
                <a:ea typeface="+mj-ea"/>
                <a:cs typeface="Arial" pitchFamily="34" charset="0"/>
              </a:rPr>
              <a:t>. </a:t>
            </a:r>
            <a:r>
              <a:rPr lang="zh-CN" altLang="en-US" sz="5400" b="1" dirty="0" smtClean="0">
                <a:solidFill>
                  <a:schemeClr val="tx2">
                    <a:lumMod val="50000"/>
                  </a:schemeClr>
                </a:solidFill>
                <a:effectLst>
                  <a:outerShdw blurRad="38100" dist="38100" dir="2700000" algn="tl">
                    <a:srgbClr val="000000">
                      <a:alpha val="43137"/>
                    </a:srgbClr>
                  </a:outerShdw>
                </a:effectLst>
                <a:latin typeface="Arial" pitchFamily="34" charset="0"/>
                <a:ea typeface="+mj-ea"/>
                <a:cs typeface="Arial" pitchFamily="34" charset="0"/>
              </a:rPr>
              <a:t>从救主而来的一切益处都是透过圣经向我们传达的</a:t>
            </a:r>
            <a:r>
              <a:rPr lang="en-US" altLang="zh-CN" sz="5400" b="1" dirty="0" smtClean="0">
                <a:solidFill>
                  <a:schemeClr val="tx2">
                    <a:lumMod val="50000"/>
                  </a:schemeClr>
                </a:solidFill>
                <a:effectLst>
                  <a:outerShdw blurRad="38100" dist="38100" dir="2700000" algn="tl">
                    <a:srgbClr val="000000">
                      <a:alpha val="43137"/>
                    </a:srgbClr>
                  </a:outerShdw>
                </a:effectLst>
                <a:latin typeface="Arial" pitchFamily="34" charset="0"/>
                <a:ea typeface="+mj-ea"/>
                <a:cs typeface="Arial" pitchFamily="34" charset="0"/>
              </a:rPr>
              <a:t>.</a:t>
            </a:r>
            <a:r>
              <a:rPr lang="zh-CN" altLang="en-US" sz="5400" b="1" dirty="0" smtClean="0">
                <a:solidFill>
                  <a:schemeClr val="tx2">
                    <a:lumMod val="50000"/>
                  </a:schemeClr>
                </a:solidFill>
                <a:effectLst>
                  <a:outerShdw blurRad="38100" dist="38100" dir="2700000" algn="tl">
                    <a:srgbClr val="000000">
                      <a:alpha val="43137"/>
                    </a:srgbClr>
                  </a:outerShdw>
                </a:effectLst>
                <a:latin typeface="Arial" pitchFamily="34" charset="0"/>
                <a:ea typeface="+mj-ea"/>
                <a:cs typeface="Arial" pitchFamily="34" charset="0"/>
              </a:rPr>
              <a:t>”</a:t>
            </a:r>
            <a:endParaRPr lang="en-US" altLang="zh-CN" sz="5400" b="1" dirty="0" smtClean="0">
              <a:solidFill>
                <a:schemeClr val="tx2">
                  <a:lumMod val="50000"/>
                </a:schemeClr>
              </a:solidFill>
              <a:effectLst>
                <a:outerShdw blurRad="38100" dist="38100" dir="2700000" algn="tl">
                  <a:srgbClr val="000000">
                    <a:alpha val="43137"/>
                  </a:srgbClr>
                </a:outerShdw>
              </a:effectLst>
              <a:latin typeface="Arial" pitchFamily="34" charset="0"/>
              <a:ea typeface="+mj-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en-US" altLang="zh-CN" sz="2800" b="1" dirty="0" smtClean="0">
                <a:solidFill>
                  <a:schemeClr val="tx2">
                    <a:lumMod val="50000"/>
                  </a:schemeClr>
                </a:solidFill>
                <a:effectLst>
                  <a:outerShdw blurRad="38100" dist="38100" dir="2700000" algn="tl">
                    <a:srgbClr val="000000">
                      <a:alpha val="43137"/>
                    </a:srgbClr>
                  </a:outerShdw>
                </a:effectLst>
                <a:latin typeface="Arial" pitchFamily="34" charset="0"/>
                <a:ea typeface="+mj-ea"/>
                <a:cs typeface="Arial" pitchFamily="34" charset="0"/>
              </a:rPr>
              <a:t>—</a:t>
            </a:r>
            <a:r>
              <a:rPr lang="zh-CN" altLang="en-US" sz="2800" b="1" dirty="0" smtClean="0">
                <a:solidFill>
                  <a:schemeClr val="tx2">
                    <a:lumMod val="50000"/>
                  </a:schemeClr>
                </a:solidFill>
                <a:effectLst>
                  <a:outerShdw blurRad="38100" dist="38100" dir="2700000" algn="tl">
                    <a:srgbClr val="000000">
                      <a:alpha val="43137"/>
                    </a:srgbClr>
                  </a:outerShdw>
                </a:effectLst>
                <a:latin typeface="Arial" pitchFamily="34" charset="0"/>
                <a:ea typeface="+mj-ea"/>
                <a:cs typeface="Arial" pitchFamily="34" charset="0"/>
              </a:rPr>
              <a:t>亚伯拉罕</a:t>
            </a:r>
            <a:r>
              <a:rPr lang="en-US" altLang="zh-CN" sz="2800" b="1" dirty="0" smtClean="0">
                <a:solidFill>
                  <a:schemeClr val="tx2">
                    <a:lumMod val="50000"/>
                  </a:schemeClr>
                </a:solidFill>
                <a:effectLst>
                  <a:outerShdw blurRad="38100" dist="38100" dir="2700000" algn="tl">
                    <a:srgbClr val="000000">
                      <a:alpha val="43137"/>
                    </a:srgbClr>
                  </a:outerShdw>
                </a:effectLst>
                <a:latin typeface="Arial" pitchFamily="34" charset="0"/>
                <a:ea typeface="+mj-ea"/>
                <a:cs typeface="Arial" pitchFamily="34" charset="0"/>
              </a:rPr>
              <a:t>·</a:t>
            </a:r>
            <a:r>
              <a:rPr lang="zh-CN" altLang="en-US" sz="2800" b="1" dirty="0" smtClean="0">
                <a:solidFill>
                  <a:schemeClr val="tx2">
                    <a:lumMod val="50000"/>
                  </a:schemeClr>
                </a:solidFill>
                <a:effectLst>
                  <a:outerShdw blurRad="38100" dist="38100" dir="2700000" algn="tl">
                    <a:srgbClr val="000000">
                      <a:alpha val="43137"/>
                    </a:srgbClr>
                  </a:outerShdw>
                </a:effectLst>
                <a:latin typeface="Arial" pitchFamily="34" charset="0"/>
                <a:ea typeface="+mj-ea"/>
                <a:cs typeface="Arial" pitchFamily="34" charset="0"/>
              </a:rPr>
              <a:t>林肯（</a:t>
            </a:r>
            <a:r>
              <a:rPr lang="en-US" altLang="zh-CN" sz="2800" b="1" dirty="0" smtClean="0">
                <a:solidFill>
                  <a:schemeClr val="tx2">
                    <a:lumMod val="50000"/>
                  </a:schemeClr>
                </a:solidFill>
                <a:effectLst>
                  <a:outerShdw blurRad="38100" dist="38100" dir="2700000" algn="tl">
                    <a:srgbClr val="000000">
                      <a:alpha val="43137"/>
                    </a:srgbClr>
                  </a:outerShdw>
                </a:effectLst>
                <a:latin typeface="Arial" pitchFamily="34" charset="0"/>
                <a:ea typeface="+mj-ea"/>
                <a:cs typeface="Arial" pitchFamily="34" charset="0"/>
              </a:rPr>
              <a:t>1809-1865</a:t>
            </a:r>
            <a:r>
              <a:rPr lang="zh-CN" altLang="en-US" sz="2800" b="1" dirty="0" smtClean="0">
                <a:solidFill>
                  <a:schemeClr val="tx2">
                    <a:lumMod val="50000"/>
                  </a:schemeClr>
                </a:solidFill>
                <a:effectLst>
                  <a:outerShdw blurRad="38100" dist="38100" dir="2700000" algn="tl">
                    <a:srgbClr val="000000">
                      <a:alpha val="43137"/>
                    </a:srgbClr>
                  </a:outerShdw>
                </a:effectLst>
                <a:latin typeface="Arial" pitchFamily="34" charset="0"/>
                <a:ea typeface="+mj-ea"/>
                <a:cs typeface="Arial" pitchFamily="34" charset="0"/>
              </a:rPr>
              <a:t>）第十六界美国总统</a:t>
            </a:r>
            <a:endParaRPr kumimoji="0" lang="en-US" sz="2800" b="1" i="0" u="none" strike="noStrike" kern="1200" normalizeH="0" baseline="0" noProof="0" dirty="0" smtClean="0">
              <a:solidFill>
                <a:schemeClr val="tx2">
                  <a:lumMod val="50000"/>
                </a:schemeClr>
              </a:solidFill>
              <a:effectLst>
                <a:outerShdw blurRad="38100" dist="38100" dir="2700000" algn="tl">
                  <a:srgbClr val="000000">
                    <a:alpha val="43137"/>
                  </a:srgbClr>
                </a:outerShdw>
              </a:effectLst>
              <a:uLnTx/>
              <a:uFillTx/>
              <a:latin typeface="Arial" pitchFamily="34" charset="0"/>
              <a:ea typeface="+mj-ea"/>
              <a:cs typeface="Arial" pitchFamily="34" charset="0"/>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205760922_88932534f6.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0" y="5867400"/>
            <a:ext cx="9144000" cy="990600"/>
          </a:xfrm>
          <a:solidFill>
            <a:srgbClr val="000099">
              <a:alpha val="78824"/>
            </a:srgbClr>
          </a:solidFill>
        </p:spPr>
        <p:txBody>
          <a:bodyPr>
            <a:noAutofit/>
          </a:bodyPr>
          <a:lstStyle/>
          <a:p>
            <a:pPr>
              <a:defRPr/>
            </a:pPr>
            <a:r>
              <a:rPr lang="en-US" sz="2000" b="1" dirty="0" smtClean="0">
                <a:solidFill>
                  <a:srgbClr val="FFC000"/>
                </a:solidFill>
                <a:effectLst>
                  <a:outerShdw blurRad="38100" dist="38100" dir="2700000" algn="tl">
                    <a:srgbClr val="000000">
                      <a:alpha val="43137"/>
                    </a:srgbClr>
                  </a:outerShdw>
                </a:effectLst>
              </a:rPr>
              <a:t>“Ignorance of Scripture is ignorance of Christ.” </a:t>
            </a:r>
            <a:br>
              <a:rPr lang="en-US" sz="2000" b="1" dirty="0" smtClean="0">
                <a:solidFill>
                  <a:srgbClr val="FFC000"/>
                </a:solidFill>
                <a:effectLst>
                  <a:outerShdw blurRad="38100" dist="38100" dir="2700000" algn="tl">
                    <a:srgbClr val="000000">
                      <a:alpha val="43137"/>
                    </a:srgbClr>
                  </a:outerShdw>
                </a:effectLst>
              </a:rPr>
            </a:br>
            <a:r>
              <a:rPr lang="en-US" sz="2000" b="1" dirty="0" smtClean="0">
                <a:solidFill>
                  <a:srgbClr val="FFC000"/>
                </a:solidFill>
                <a:effectLst>
                  <a:outerShdw blurRad="38100" dist="38100" dir="2700000" algn="tl">
                    <a:srgbClr val="000000">
                      <a:alpha val="43137"/>
                    </a:srgbClr>
                  </a:outerShdw>
                </a:effectLst>
              </a:rPr>
              <a:t>Jerome, A.D. 340-420</a:t>
            </a:r>
            <a:endParaRPr lang="en-US" sz="2000" b="1" dirty="0" smtClean="0">
              <a:solidFill>
                <a:srgbClr val="FFC000"/>
              </a:solidFill>
              <a:effectLst>
                <a:outerShdw blurRad="38100" dist="38100" dir="2700000" algn="tl">
                  <a:srgbClr val="000000">
                    <a:alpha val="43137"/>
                  </a:srgbClr>
                </a:outerShdw>
              </a:effectLst>
              <a:latin typeface="Arial" pitchFamily="34" charset="0"/>
              <a:cs typeface="Arial" pitchFamily="34" charset="0"/>
            </a:endParaRPr>
          </a:p>
        </p:txBody>
      </p:sp>
      <p:sp>
        <p:nvSpPr>
          <p:cNvPr id="4" name="Title 1"/>
          <p:cNvSpPr txBox="1">
            <a:spLocks/>
          </p:cNvSpPr>
          <p:nvPr/>
        </p:nvSpPr>
        <p:spPr>
          <a:xfrm>
            <a:off x="0" y="0"/>
            <a:ext cx="5105400" cy="5867400"/>
          </a:xfrm>
          <a:prstGeom prst="rect">
            <a:avLst/>
          </a:prstGeom>
          <a:noFill/>
          <a:ln>
            <a:noFill/>
          </a:ln>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zh-CN" altLang="en-US" sz="7200" b="1" dirty="0" smtClean="0">
                <a:solidFill>
                  <a:schemeClr val="tx2">
                    <a:lumMod val="50000"/>
                  </a:schemeClr>
                </a:solidFill>
                <a:effectLst>
                  <a:outerShdw blurRad="38100" dist="38100" dir="2700000" algn="tl">
                    <a:srgbClr val="000000">
                      <a:alpha val="43137"/>
                    </a:srgbClr>
                  </a:outerShdw>
                </a:effectLst>
                <a:latin typeface="Arial" pitchFamily="34" charset="0"/>
                <a:ea typeface="+mj-ea"/>
                <a:cs typeface="Arial" pitchFamily="34" charset="0"/>
              </a:rPr>
              <a:t>“对圣经无知就是对基督无知</a:t>
            </a:r>
            <a:r>
              <a:rPr lang="en-US" altLang="zh-CN" sz="7200" b="1" dirty="0" smtClean="0">
                <a:solidFill>
                  <a:schemeClr val="tx2">
                    <a:lumMod val="50000"/>
                  </a:schemeClr>
                </a:solidFill>
                <a:effectLst>
                  <a:outerShdw blurRad="38100" dist="38100" dir="2700000" algn="tl">
                    <a:srgbClr val="000000">
                      <a:alpha val="43137"/>
                    </a:srgbClr>
                  </a:outerShdw>
                </a:effectLst>
                <a:latin typeface="Arial" pitchFamily="34" charset="0"/>
                <a:ea typeface="+mj-ea"/>
                <a:cs typeface="Arial" pitchFamily="34" charset="0"/>
              </a:rPr>
              <a:t>.</a:t>
            </a:r>
            <a:r>
              <a:rPr lang="zh-CN" altLang="en-US" sz="7200" b="1" dirty="0" smtClean="0">
                <a:solidFill>
                  <a:schemeClr val="tx2">
                    <a:lumMod val="50000"/>
                  </a:schemeClr>
                </a:solidFill>
                <a:effectLst>
                  <a:outerShdw blurRad="38100" dist="38100" dir="2700000" algn="tl">
                    <a:srgbClr val="000000">
                      <a:alpha val="43137"/>
                    </a:srgbClr>
                  </a:outerShdw>
                </a:effectLst>
                <a:latin typeface="Arial" pitchFamily="34" charset="0"/>
                <a:ea typeface="+mj-ea"/>
                <a:cs typeface="Arial" pitchFamily="34" charset="0"/>
              </a:rPr>
              <a:t>”</a:t>
            </a:r>
            <a:endParaRPr lang="en-US" altLang="zh-CN" sz="7200" b="1" dirty="0" smtClean="0">
              <a:solidFill>
                <a:schemeClr val="tx2">
                  <a:lumMod val="50000"/>
                </a:schemeClr>
              </a:solidFill>
              <a:effectLst>
                <a:outerShdw blurRad="38100" dist="38100" dir="2700000" algn="tl">
                  <a:srgbClr val="000000">
                    <a:alpha val="43137"/>
                  </a:srgbClr>
                </a:outerShdw>
              </a:effectLst>
              <a:latin typeface="Arial" pitchFamily="34" charset="0"/>
              <a:ea typeface="+mj-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en-US" altLang="zh-CN" sz="3200" b="1" dirty="0" smtClean="0">
                <a:solidFill>
                  <a:schemeClr val="tx2">
                    <a:lumMod val="50000"/>
                  </a:schemeClr>
                </a:solidFill>
                <a:effectLst>
                  <a:outerShdw blurRad="38100" dist="38100" dir="2700000" algn="tl">
                    <a:srgbClr val="000000">
                      <a:alpha val="43137"/>
                    </a:srgbClr>
                  </a:outerShdw>
                </a:effectLst>
                <a:latin typeface="Arial" pitchFamily="34" charset="0"/>
                <a:ea typeface="+mj-ea"/>
                <a:cs typeface="Arial" pitchFamily="34" charset="0"/>
              </a:rPr>
              <a:t>   — </a:t>
            </a:r>
            <a:r>
              <a:rPr lang="zh-CN" altLang="en-US" sz="3200" b="1" dirty="0" smtClean="0">
                <a:solidFill>
                  <a:schemeClr val="tx2">
                    <a:lumMod val="50000"/>
                  </a:schemeClr>
                </a:solidFill>
                <a:effectLst>
                  <a:outerShdw blurRad="38100" dist="38100" dir="2700000" algn="tl">
                    <a:srgbClr val="000000">
                      <a:alpha val="43137"/>
                    </a:srgbClr>
                  </a:outerShdw>
                </a:effectLst>
                <a:latin typeface="Arial" pitchFamily="34" charset="0"/>
                <a:ea typeface="+mj-ea"/>
                <a:cs typeface="Arial" pitchFamily="34" charset="0"/>
              </a:rPr>
              <a:t>哲罗姆</a:t>
            </a:r>
            <a:r>
              <a:rPr lang="en-US" altLang="zh-CN" sz="3200" b="1" dirty="0" smtClean="0">
                <a:solidFill>
                  <a:schemeClr val="tx2">
                    <a:lumMod val="50000"/>
                  </a:schemeClr>
                </a:solidFill>
                <a:effectLst>
                  <a:outerShdw blurRad="38100" dist="38100" dir="2700000" algn="tl">
                    <a:srgbClr val="000000">
                      <a:alpha val="43137"/>
                    </a:srgbClr>
                  </a:outerShdw>
                </a:effectLst>
                <a:latin typeface="Arial" pitchFamily="34" charset="0"/>
                <a:ea typeface="+mj-ea"/>
                <a:cs typeface="Arial" pitchFamily="34" charset="0"/>
              </a:rPr>
              <a:t>. </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altLang="zh-CN" sz="3200" b="1" dirty="0" smtClean="0">
                <a:solidFill>
                  <a:schemeClr val="tx2">
                    <a:lumMod val="50000"/>
                  </a:schemeClr>
                </a:solidFill>
                <a:effectLst>
                  <a:outerShdw blurRad="38100" dist="38100" dir="2700000" algn="tl">
                    <a:srgbClr val="000000">
                      <a:alpha val="43137"/>
                    </a:srgbClr>
                  </a:outerShdw>
                </a:effectLst>
                <a:latin typeface="Arial" pitchFamily="34" charset="0"/>
                <a:ea typeface="+mj-ea"/>
                <a:cs typeface="Arial" pitchFamily="34" charset="0"/>
              </a:rPr>
              <a:t>     </a:t>
            </a:r>
            <a:r>
              <a:rPr lang="zh-CN" altLang="en-US" sz="3200" b="1" dirty="0" smtClean="0">
                <a:solidFill>
                  <a:schemeClr val="tx2">
                    <a:lumMod val="50000"/>
                  </a:schemeClr>
                </a:solidFill>
                <a:effectLst>
                  <a:outerShdw blurRad="38100" dist="38100" dir="2700000" algn="tl">
                    <a:srgbClr val="000000">
                      <a:alpha val="43137"/>
                    </a:srgbClr>
                  </a:outerShdw>
                </a:effectLst>
                <a:latin typeface="Arial" pitchFamily="34" charset="0"/>
                <a:ea typeface="+mj-ea"/>
                <a:cs typeface="Arial" pitchFamily="34" charset="0"/>
              </a:rPr>
              <a:t>公元</a:t>
            </a:r>
            <a:r>
              <a:rPr lang="en-US" altLang="zh-CN" sz="3200" b="1" dirty="0" smtClean="0">
                <a:solidFill>
                  <a:schemeClr val="tx2">
                    <a:lumMod val="50000"/>
                  </a:schemeClr>
                </a:solidFill>
                <a:effectLst>
                  <a:outerShdw blurRad="38100" dist="38100" dir="2700000" algn="tl">
                    <a:srgbClr val="000000">
                      <a:alpha val="43137"/>
                    </a:srgbClr>
                  </a:outerShdw>
                </a:effectLst>
                <a:latin typeface="Arial" pitchFamily="34" charset="0"/>
                <a:ea typeface="+mj-ea"/>
                <a:cs typeface="Arial" pitchFamily="34" charset="0"/>
              </a:rPr>
              <a:t>340-420</a:t>
            </a:r>
            <a:r>
              <a:rPr lang="zh-CN" altLang="en-US" sz="3200" b="1" dirty="0" smtClean="0">
                <a:solidFill>
                  <a:schemeClr val="tx2">
                    <a:lumMod val="50000"/>
                  </a:schemeClr>
                </a:solidFill>
                <a:effectLst>
                  <a:outerShdw blurRad="38100" dist="38100" dir="2700000" algn="tl">
                    <a:srgbClr val="000000">
                      <a:alpha val="43137"/>
                    </a:srgbClr>
                  </a:outerShdw>
                </a:effectLst>
                <a:latin typeface="Arial" pitchFamily="34" charset="0"/>
                <a:ea typeface="+mj-ea"/>
                <a:cs typeface="Arial" pitchFamily="34" charset="0"/>
              </a:rPr>
              <a:t>年</a:t>
            </a:r>
            <a:endParaRPr kumimoji="0" lang="en-US" sz="3200" b="1" i="0" u="none" strike="noStrike" kern="1200" normalizeH="0" baseline="0" noProof="0" dirty="0" smtClean="0">
              <a:solidFill>
                <a:schemeClr val="tx2">
                  <a:lumMod val="50000"/>
                </a:schemeClr>
              </a:solidFill>
              <a:effectLst>
                <a:outerShdw blurRad="38100" dist="38100" dir="2700000" algn="tl">
                  <a:srgbClr val="000000">
                    <a:alpha val="43137"/>
                  </a:srgbClr>
                </a:outerShdw>
              </a:effectLst>
              <a:uLnTx/>
              <a:uFillTx/>
              <a:latin typeface="Arial" pitchFamily="34" charset="0"/>
              <a:ea typeface="+mj-ea"/>
              <a:cs typeface="Arial" pitchFamily="34" charset="0"/>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205760922_88932534f6.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0" y="5791200"/>
            <a:ext cx="9144000" cy="1066800"/>
          </a:xfrm>
          <a:solidFill>
            <a:srgbClr val="000099">
              <a:alpha val="78824"/>
            </a:srgbClr>
          </a:solidFill>
        </p:spPr>
        <p:txBody>
          <a:bodyPr>
            <a:normAutofit/>
          </a:bodyPr>
          <a:lstStyle/>
          <a:p>
            <a:pPr>
              <a:defRPr/>
            </a:pPr>
            <a:r>
              <a:rPr lang="en-US" sz="1800" b="1" dirty="0" smtClean="0">
                <a:solidFill>
                  <a:srgbClr val="FFC000"/>
                </a:solidFill>
                <a:effectLst>
                  <a:outerShdw blurRad="38100" dist="38100" dir="2700000" algn="tl">
                    <a:srgbClr val="000000">
                      <a:alpha val="43137"/>
                    </a:srgbClr>
                  </a:outerShdw>
                </a:effectLst>
              </a:rPr>
              <a:t>“We fail in our duty to study God's Word </a:t>
            </a:r>
            <a:r>
              <a:rPr lang="en-US" sz="1800" b="1" u="sng" dirty="0" smtClean="0">
                <a:solidFill>
                  <a:srgbClr val="FFC000"/>
                </a:solidFill>
                <a:effectLst>
                  <a:outerShdw blurRad="38100" dist="38100" dir="2700000" algn="tl">
                    <a:srgbClr val="000000">
                      <a:alpha val="43137"/>
                    </a:srgbClr>
                  </a:outerShdw>
                </a:effectLst>
              </a:rPr>
              <a:t>not</a:t>
            </a:r>
            <a:r>
              <a:rPr lang="en-US" sz="1800" b="1" dirty="0" smtClean="0">
                <a:solidFill>
                  <a:srgbClr val="FFC000"/>
                </a:solidFill>
                <a:effectLst>
                  <a:outerShdw blurRad="38100" dist="38100" dir="2700000" algn="tl">
                    <a:srgbClr val="000000">
                      <a:alpha val="43137"/>
                    </a:srgbClr>
                  </a:outerShdw>
                </a:effectLst>
              </a:rPr>
              <a:t> so much because it is difficult to understand, </a:t>
            </a:r>
            <a:br>
              <a:rPr lang="en-US" sz="1800" b="1" dirty="0" smtClean="0">
                <a:solidFill>
                  <a:srgbClr val="FFC000"/>
                </a:solidFill>
                <a:effectLst>
                  <a:outerShdw blurRad="38100" dist="38100" dir="2700000" algn="tl">
                    <a:srgbClr val="000000">
                      <a:alpha val="43137"/>
                    </a:srgbClr>
                  </a:outerShdw>
                </a:effectLst>
              </a:rPr>
            </a:br>
            <a:r>
              <a:rPr lang="en-US" sz="1800" b="1" u="sng" dirty="0" smtClean="0">
                <a:solidFill>
                  <a:srgbClr val="FFC000"/>
                </a:solidFill>
                <a:effectLst>
                  <a:outerShdw blurRad="38100" dist="38100" dir="2700000" algn="tl">
                    <a:srgbClr val="000000">
                      <a:alpha val="43137"/>
                    </a:srgbClr>
                  </a:outerShdw>
                </a:effectLst>
              </a:rPr>
              <a:t>not</a:t>
            </a:r>
            <a:r>
              <a:rPr lang="en-US" sz="1800" b="1" dirty="0" smtClean="0">
                <a:solidFill>
                  <a:srgbClr val="FFC000"/>
                </a:solidFill>
                <a:effectLst>
                  <a:outerShdw blurRad="38100" dist="38100" dir="2700000" algn="tl">
                    <a:srgbClr val="000000">
                      <a:alpha val="43137"/>
                    </a:srgbClr>
                  </a:outerShdw>
                </a:effectLst>
              </a:rPr>
              <a:t> because it is dull and boring, but because it is work. Our problem is </a:t>
            </a:r>
            <a:r>
              <a:rPr lang="en-US" sz="1800" b="1" u="sng" dirty="0" smtClean="0">
                <a:solidFill>
                  <a:srgbClr val="FFC000"/>
                </a:solidFill>
                <a:effectLst>
                  <a:outerShdw blurRad="38100" dist="38100" dir="2700000" algn="tl">
                    <a:srgbClr val="000000">
                      <a:alpha val="43137"/>
                    </a:srgbClr>
                  </a:outerShdw>
                </a:effectLst>
              </a:rPr>
              <a:t>not</a:t>
            </a:r>
            <a:r>
              <a:rPr lang="en-US" sz="1800" b="1" dirty="0" smtClean="0">
                <a:solidFill>
                  <a:srgbClr val="FFC000"/>
                </a:solidFill>
                <a:effectLst>
                  <a:outerShdw blurRad="38100" dist="38100" dir="2700000" algn="tl">
                    <a:srgbClr val="000000">
                      <a:alpha val="43137"/>
                    </a:srgbClr>
                  </a:outerShdw>
                </a:effectLst>
              </a:rPr>
              <a:t> a lack of intelligence or a lack of passion. Our problem is that we are lazy.” </a:t>
            </a:r>
            <a:r>
              <a:rPr lang="en-US" sz="1400" b="1" dirty="0" smtClean="0">
                <a:solidFill>
                  <a:srgbClr val="FFC000"/>
                </a:solidFill>
                <a:effectLst>
                  <a:outerShdw blurRad="38100" dist="38100" dir="2700000" algn="tl">
                    <a:srgbClr val="000000">
                      <a:alpha val="43137"/>
                    </a:srgbClr>
                  </a:outerShdw>
                </a:effectLst>
              </a:rPr>
              <a:t>— R.C. </a:t>
            </a:r>
            <a:r>
              <a:rPr lang="en-US" sz="1400" b="1" dirty="0" err="1" smtClean="0">
                <a:solidFill>
                  <a:srgbClr val="FFC000"/>
                </a:solidFill>
                <a:effectLst>
                  <a:outerShdw blurRad="38100" dist="38100" dir="2700000" algn="tl">
                    <a:srgbClr val="000000">
                      <a:alpha val="43137"/>
                    </a:srgbClr>
                  </a:outerShdw>
                </a:effectLst>
              </a:rPr>
              <a:t>Sproul</a:t>
            </a:r>
            <a:endParaRPr lang="en-US" sz="1800" b="1" dirty="0" smtClean="0">
              <a:solidFill>
                <a:srgbClr val="FFC000"/>
              </a:solidFill>
              <a:effectLst>
                <a:outerShdw blurRad="38100" dist="38100" dir="2700000" algn="tl">
                  <a:srgbClr val="000000">
                    <a:alpha val="43137"/>
                  </a:srgbClr>
                </a:outerShdw>
              </a:effectLst>
              <a:latin typeface="Arial" pitchFamily="34" charset="0"/>
              <a:cs typeface="Arial" pitchFamily="34" charset="0"/>
            </a:endParaRPr>
          </a:p>
        </p:txBody>
      </p:sp>
      <p:sp>
        <p:nvSpPr>
          <p:cNvPr id="4" name="Title 1"/>
          <p:cNvSpPr txBox="1">
            <a:spLocks/>
          </p:cNvSpPr>
          <p:nvPr/>
        </p:nvSpPr>
        <p:spPr>
          <a:xfrm>
            <a:off x="0" y="0"/>
            <a:ext cx="5105400" cy="5867400"/>
          </a:xfrm>
          <a:prstGeom prst="rect">
            <a:avLst/>
          </a:prstGeom>
          <a:noFill/>
          <a:ln>
            <a:noFill/>
          </a:ln>
        </p:spPr>
        <p:txBody>
          <a:bodyPr vert="horz" lIns="91440" tIns="45720" rIns="91440" bIns="45720" rtlCol="0" anchor="ctr">
            <a:normAutofit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zh-CN" altLang="en-US" sz="4400" b="1" dirty="0" smtClean="0">
                <a:solidFill>
                  <a:schemeClr val="tx2">
                    <a:lumMod val="50000"/>
                  </a:schemeClr>
                </a:solidFill>
                <a:effectLst>
                  <a:outerShdw blurRad="38100" dist="38100" dir="2700000" algn="tl">
                    <a:srgbClr val="000000">
                      <a:alpha val="43137"/>
                    </a:srgbClr>
                  </a:outerShdw>
                </a:effectLst>
                <a:latin typeface="Arial" pitchFamily="34" charset="0"/>
                <a:ea typeface="+mj-ea"/>
                <a:cs typeface="Arial" pitchFamily="34" charset="0"/>
              </a:rPr>
              <a:t>“我们没有尽本分学习</a:t>
            </a:r>
            <a:r>
              <a:rPr lang="en-US" altLang="zh-CN" sz="4400" b="1" dirty="0" smtClean="0">
                <a:solidFill>
                  <a:schemeClr val="tx2">
                    <a:lumMod val="50000"/>
                  </a:schemeClr>
                </a:solidFill>
                <a:effectLst>
                  <a:outerShdw blurRad="38100" dist="38100" dir="2700000" algn="tl">
                    <a:srgbClr val="000000">
                      <a:alpha val="43137"/>
                    </a:srgbClr>
                  </a:outerShdw>
                </a:effectLst>
                <a:latin typeface="Arial" pitchFamily="34" charset="0"/>
                <a:ea typeface="+mj-ea"/>
                <a:cs typeface="Arial" pitchFamily="34" charset="0"/>
              </a:rPr>
              <a:t>《</a:t>
            </a:r>
            <a:r>
              <a:rPr lang="zh-CN" altLang="en-US" sz="4400" b="1" dirty="0" smtClean="0">
                <a:solidFill>
                  <a:schemeClr val="tx2">
                    <a:lumMod val="50000"/>
                  </a:schemeClr>
                </a:solidFill>
                <a:effectLst>
                  <a:outerShdw blurRad="38100" dist="38100" dir="2700000" algn="tl">
                    <a:srgbClr val="000000">
                      <a:alpha val="43137"/>
                    </a:srgbClr>
                  </a:outerShdw>
                </a:effectLst>
                <a:latin typeface="Arial" pitchFamily="34" charset="0"/>
                <a:ea typeface="+mj-ea"/>
                <a:cs typeface="Arial" pitchFamily="34" charset="0"/>
              </a:rPr>
              <a:t>圣经</a:t>
            </a:r>
            <a:r>
              <a:rPr lang="en-US" altLang="zh-CN" sz="4400" b="1" dirty="0" smtClean="0">
                <a:solidFill>
                  <a:schemeClr val="tx2">
                    <a:lumMod val="50000"/>
                  </a:schemeClr>
                </a:solidFill>
                <a:effectLst>
                  <a:outerShdw blurRad="38100" dist="38100" dir="2700000" algn="tl">
                    <a:srgbClr val="000000">
                      <a:alpha val="43137"/>
                    </a:srgbClr>
                  </a:outerShdw>
                </a:effectLst>
                <a:latin typeface="Arial" pitchFamily="34" charset="0"/>
                <a:ea typeface="+mj-ea"/>
                <a:cs typeface="Arial" pitchFamily="34" charset="0"/>
              </a:rPr>
              <a:t>》</a:t>
            </a:r>
            <a:r>
              <a:rPr lang="zh-CN" altLang="en-US" sz="4400" b="1" u="sng" dirty="0" smtClean="0">
                <a:solidFill>
                  <a:schemeClr val="tx2">
                    <a:lumMod val="50000"/>
                  </a:schemeClr>
                </a:solidFill>
                <a:effectLst>
                  <a:outerShdw blurRad="38100" dist="38100" dir="2700000" algn="tl">
                    <a:srgbClr val="000000">
                      <a:alpha val="43137"/>
                    </a:srgbClr>
                  </a:outerShdw>
                </a:effectLst>
                <a:latin typeface="Arial" pitchFamily="34" charset="0"/>
                <a:ea typeface="+mj-ea"/>
                <a:cs typeface="Arial" pitchFamily="34" charset="0"/>
              </a:rPr>
              <a:t>并非</a:t>
            </a:r>
            <a:r>
              <a:rPr lang="zh-CN" altLang="en-US" sz="4400" b="1" dirty="0" smtClean="0">
                <a:solidFill>
                  <a:schemeClr val="tx2">
                    <a:lumMod val="50000"/>
                  </a:schemeClr>
                </a:solidFill>
                <a:effectLst>
                  <a:outerShdw blurRad="38100" dist="38100" dir="2700000" algn="tl">
                    <a:srgbClr val="000000">
                      <a:alpha val="43137"/>
                    </a:srgbClr>
                  </a:outerShdw>
                </a:effectLst>
                <a:latin typeface="Arial" pitchFamily="34" charset="0"/>
                <a:ea typeface="+mj-ea"/>
                <a:cs typeface="Arial" pitchFamily="34" charset="0"/>
              </a:rPr>
              <a:t>因为其难于理解或枯燥无味，乃是因为这是一项工作</a:t>
            </a:r>
            <a:r>
              <a:rPr lang="en-US" altLang="zh-CN" sz="4400" b="1" dirty="0" smtClean="0">
                <a:solidFill>
                  <a:schemeClr val="tx2">
                    <a:lumMod val="50000"/>
                  </a:schemeClr>
                </a:solidFill>
                <a:effectLst>
                  <a:outerShdw blurRad="38100" dist="38100" dir="2700000" algn="tl">
                    <a:srgbClr val="000000">
                      <a:alpha val="43137"/>
                    </a:srgbClr>
                  </a:outerShdw>
                </a:effectLst>
                <a:latin typeface="Arial" pitchFamily="34" charset="0"/>
                <a:ea typeface="+mj-ea"/>
                <a:cs typeface="Arial" pitchFamily="34" charset="0"/>
              </a:rPr>
              <a:t>.</a:t>
            </a:r>
            <a:r>
              <a:rPr lang="zh-CN" altLang="en-US" sz="4400" b="1" dirty="0" smtClean="0">
                <a:solidFill>
                  <a:schemeClr val="tx2">
                    <a:lumMod val="50000"/>
                  </a:schemeClr>
                </a:solidFill>
                <a:effectLst>
                  <a:outerShdw blurRad="38100" dist="38100" dir="2700000" algn="tl">
                    <a:srgbClr val="000000">
                      <a:alpha val="43137"/>
                    </a:srgbClr>
                  </a:outerShdw>
                </a:effectLst>
                <a:latin typeface="Arial" pitchFamily="34" charset="0"/>
                <a:ea typeface="+mj-ea"/>
                <a:cs typeface="Arial" pitchFamily="34" charset="0"/>
              </a:rPr>
              <a:t>我们的问题</a:t>
            </a:r>
            <a:r>
              <a:rPr lang="zh-CN" altLang="en-US" sz="4400" b="1" u="sng" dirty="0" smtClean="0">
                <a:solidFill>
                  <a:schemeClr val="tx2">
                    <a:lumMod val="50000"/>
                  </a:schemeClr>
                </a:solidFill>
                <a:effectLst>
                  <a:outerShdw blurRad="38100" dist="38100" dir="2700000" algn="tl">
                    <a:srgbClr val="000000">
                      <a:alpha val="43137"/>
                    </a:srgbClr>
                  </a:outerShdw>
                </a:effectLst>
                <a:latin typeface="Arial" pitchFamily="34" charset="0"/>
                <a:ea typeface="+mj-ea"/>
                <a:cs typeface="Arial" pitchFamily="34" charset="0"/>
              </a:rPr>
              <a:t>也不是</a:t>
            </a:r>
            <a:r>
              <a:rPr lang="zh-CN" altLang="en-US" sz="4400" b="1" dirty="0" smtClean="0">
                <a:solidFill>
                  <a:schemeClr val="tx2">
                    <a:lumMod val="50000"/>
                  </a:schemeClr>
                </a:solidFill>
                <a:effectLst>
                  <a:outerShdw blurRad="38100" dist="38100" dir="2700000" algn="tl">
                    <a:srgbClr val="000000">
                      <a:alpha val="43137"/>
                    </a:srgbClr>
                  </a:outerShdw>
                </a:effectLst>
                <a:latin typeface="Arial" pitchFamily="34" charset="0"/>
                <a:ea typeface="+mj-ea"/>
                <a:cs typeface="Arial" pitchFamily="34" charset="0"/>
              </a:rPr>
              <a:t>缺少智力和激情</a:t>
            </a:r>
            <a:r>
              <a:rPr lang="en-US" altLang="zh-CN" sz="4400" b="1" dirty="0" smtClean="0">
                <a:solidFill>
                  <a:schemeClr val="tx2">
                    <a:lumMod val="50000"/>
                  </a:schemeClr>
                </a:solidFill>
                <a:effectLst>
                  <a:outerShdw blurRad="38100" dist="38100" dir="2700000" algn="tl">
                    <a:srgbClr val="000000">
                      <a:alpha val="43137"/>
                    </a:srgbClr>
                  </a:outerShdw>
                </a:effectLst>
                <a:latin typeface="Arial" pitchFamily="34" charset="0"/>
                <a:ea typeface="+mj-ea"/>
                <a:cs typeface="Arial" pitchFamily="34" charset="0"/>
              </a:rPr>
              <a:t>,</a:t>
            </a:r>
            <a:r>
              <a:rPr lang="zh-CN" altLang="en-US" sz="4400" b="1" dirty="0" smtClean="0">
                <a:solidFill>
                  <a:schemeClr val="tx2">
                    <a:lumMod val="50000"/>
                  </a:schemeClr>
                </a:solidFill>
                <a:effectLst>
                  <a:outerShdw blurRad="38100" dist="38100" dir="2700000" algn="tl">
                    <a:srgbClr val="000000">
                      <a:alpha val="43137"/>
                    </a:srgbClr>
                  </a:outerShdw>
                </a:effectLst>
                <a:latin typeface="Arial" pitchFamily="34" charset="0"/>
                <a:ea typeface="+mj-ea"/>
                <a:cs typeface="Arial" pitchFamily="34" charset="0"/>
              </a:rPr>
              <a:t>而是懒惰</a:t>
            </a:r>
            <a:r>
              <a:rPr lang="en-US" altLang="zh-CN" sz="4400" b="1" dirty="0" smtClean="0">
                <a:solidFill>
                  <a:schemeClr val="tx2">
                    <a:lumMod val="50000"/>
                  </a:schemeClr>
                </a:solidFill>
                <a:effectLst>
                  <a:outerShdw blurRad="38100" dist="38100" dir="2700000" algn="tl">
                    <a:srgbClr val="000000">
                      <a:alpha val="43137"/>
                    </a:srgbClr>
                  </a:outerShdw>
                </a:effectLst>
                <a:latin typeface="Arial" pitchFamily="34" charset="0"/>
                <a:ea typeface="+mj-ea"/>
                <a:cs typeface="Arial" pitchFamily="34" charset="0"/>
              </a:rPr>
              <a:t>.</a:t>
            </a:r>
            <a:r>
              <a:rPr lang="zh-CN" altLang="en-US" sz="4400" b="1" dirty="0" smtClean="0">
                <a:solidFill>
                  <a:schemeClr val="tx2">
                    <a:lumMod val="50000"/>
                  </a:schemeClr>
                </a:solidFill>
                <a:effectLst>
                  <a:outerShdw blurRad="38100" dist="38100" dir="2700000" algn="tl">
                    <a:srgbClr val="000000">
                      <a:alpha val="43137"/>
                    </a:srgbClr>
                  </a:outerShdw>
                </a:effectLst>
                <a:latin typeface="Arial" pitchFamily="34" charset="0"/>
                <a:ea typeface="+mj-ea"/>
                <a:cs typeface="Arial" pitchFamily="34" charset="0"/>
              </a:rPr>
              <a:t>”</a:t>
            </a:r>
            <a:endParaRPr lang="en-US" altLang="zh-CN" sz="4400" b="1" dirty="0" smtClean="0">
              <a:solidFill>
                <a:schemeClr val="tx2">
                  <a:lumMod val="50000"/>
                </a:schemeClr>
              </a:solidFill>
              <a:effectLst>
                <a:outerShdw blurRad="38100" dist="38100" dir="2700000" algn="tl">
                  <a:srgbClr val="000000">
                    <a:alpha val="43137"/>
                  </a:srgbClr>
                </a:outerShdw>
              </a:effectLst>
              <a:latin typeface="Arial" pitchFamily="34" charset="0"/>
              <a:ea typeface="+mj-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en-US" altLang="zh-CN" sz="3200" b="1" dirty="0" smtClean="0">
                <a:solidFill>
                  <a:schemeClr val="tx2">
                    <a:lumMod val="50000"/>
                  </a:schemeClr>
                </a:solidFill>
                <a:effectLst>
                  <a:outerShdw blurRad="38100" dist="38100" dir="2700000" algn="tl">
                    <a:srgbClr val="000000">
                      <a:alpha val="43137"/>
                    </a:srgbClr>
                  </a:outerShdw>
                </a:effectLst>
                <a:latin typeface="Arial" pitchFamily="34" charset="0"/>
                <a:ea typeface="+mj-ea"/>
                <a:cs typeface="Arial" pitchFamily="34" charset="0"/>
              </a:rPr>
              <a:t>— R.C.</a:t>
            </a:r>
            <a:r>
              <a:rPr lang="zh-CN" altLang="en-US" sz="3200" b="1" dirty="0" smtClean="0">
                <a:solidFill>
                  <a:schemeClr val="tx2">
                    <a:lumMod val="50000"/>
                  </a:schemeClr>
                </a:solidFill>
                <a:effectLst>
                  <a:outerShdw blurRad="38100" dist="38100" dir="2700000" algn="tl">
                    <a:srgbClr val="000000">
                      <a:alpha val="43137"/>
                    </a:srgbClr>
                  </a:outerShdw>
                </a:effectLst>
                <a:latin typeface="Arial" pitchFamily="34" charset="0"/>
                <a:ea typeface="+mj-ea"/>
                <a:cs typeface="Arial" pitchFamily="34" charset="0"/>
              </a:rPr>
              <a:t>斯普劳尔</a:t>
            </a:r>
            <a:endParaRPr kumimoji="0" lang="en-US" sz="3200" b="1" i="0" u="none" strike="noStrike" kern="1200" normalizeH="0" baseline="0" noProof="0" dirty="0" smtClean="0">
              <a:solidFill>
                <a:schemeClr val="tx2">
                  <a:lumMod val="50000"/>
                </a:schemeClr>
              </a:solidFill>
              <a:effectLst>
                <a:outerShdw blurRad="38100" dist="38100" dir="2700000" algn="tl">
                  <a:srgbClr val="000000">
                    <a:alpha val="43137"/>
                  </a:srgbClr>
                </a:outerShdw>
              </a:effectLst>
              <a:uLnTx/>
              <a:uFillTx/>
              <a:latin typeface="Arial" pitchFamily="34" charset="0"/>
              <a:ea typeface="+mj-ea"/>
              <a:cs typeface="Arial" pitchFamily="34" charset="0"/>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4986</TotalTime>
  <Words>2674</Words>
  <Application>Microsoft Office PowerPoint</Application>
  <PresentationFormat>On-screen Show (4:3)</PresentationFormat>
  <Paragraphs>169</Paragraphs>
  <Slides>48</Slides>
  <Notes>0</Notes>
  <HiddenSlides>0</HiddenSlides>
  <MMClips>2</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Office Theme</vt:lpstr>
      <vt:lpstr> 基础 研经法  </vt:lpstr>
      <vt:lpstr>FAMOUS QUOTES</vt:lpstr>
      <vt:lpstr>“God himself has condescended to teach me the way. He has written  it down in a book. Oh, give me that book! At any price give me the  book of God. Let me be a man of one book.”John Wesley </vt:lpstr>
      <vt:lpstr>“The Word of God well understood and religiously obeyed is the shortest route to spiritual perfection.  And we must not select a few favorite passages to the exclusion of others. Nothing less than a whole Bible can make a whole Christian.” - AW. Tozer</vt:lpstr>
      <vt:lpstr>“One of these days some simple soul will pick up the Book of God, read it,              and believe it. Then the rest of us will be embarrassed.”   -Leonard Ravenhill</vt:lpstr>
      <vt:lpstr>“I am much afraid that schools will prove to be the great gates of hell unless they diligently labor in explaining the Holy Scriptures, engraving them in the hearts of youth. I advise no one to place his child where the scriptures do not reign paramount.” -Martin Luther</vt:lpstr>
      <vt:lpstr>"I believe the Bible is the best gift God has ever given to man.  All the good from  The Savior of the world is communicated to us through this Book.“ Abraham Lincoln (1809-1865), 16th U.S. President</vt:lpstr>
      <vt:lpstr>“Ignorance of Scripture is ignorance of Christ.”  Jerome, A.D. 340-420</vt:lpstr>
      <vt:lpstr>“We fail in our duty to study God's Word not so much because it is difficult to understand,  not because it is dull and boring, but because it is work. Our problem is not a lack of intelligence or a lack of passion. Our problem is that we are lazy.” — R.C. Sproul</vt:lpstr>
      <vt:lpstr>“…the common people cry out for the scripture, to know it, and obey it,  with great cost and peril to their lives”   ----   Prologue to the Wyclif Bible,   c. 1395.</vt:lpstr>
      <vt:lpstr>基础研经法   BASIC BIBLE STUDY</vt:lpstr>
      <vt:lpstr>介绍  Introduction</vt:lpstr>
      <vt:lpstr>目标: Goals</vt:lpstr>
      <vt:lpstr>研经时不该做的事 How NOT to study the Bible</vt:lpstr>
      <vt:lpstr>人们说他们不研经的原因… Why people say they DO NOT study the Bible…</vt:lpstr>
      <vt:lpstr>我已经读了《圣经》…我已经知道了.为什么还要不断地读它？</vt:lpstr>
      <vt:lpstr>快速测试:              真和假 (Quick Test: True or False)</vt:lpstr>
      <vt:lpstr>真: TRUE</vt:lpstr>
      <vt:lpstr>Slide 19</vt:lpstr>
      <vt:lpstr>真: TRUE</vt:lpstr>
      <vt:lpstr>Slide 21</vt:lpstr>
      <vt:lpstr>真: TRUE</vt:lpstr>
      <vt:lpstr>Slide 23</vt:lpstr>
      <vt:lpstr>真: TRUE</vt:lpstr>
      <vt:lpstr>Slide 25</vt:lpstr>
      <vt:lpstr>真: TRUE</vt:lpstr>
      <vt:lpstr>Slide 27</vt:lpstr>
      <vt:lpstr>研经理由  (Reasons to Study the Bible)</vt:lpstr>
      <vt:lpstr>理由一 (Reason #1)    神要你如此做！  God told  you to! </vt:lpstr>
      <vt:lpstr>“你当竭力在神面前得蒙喜悦,作无愧的工人, 按着正意分解真理的道.” （提后2:15）</vt:lpstr>
      <vt:lpstr>理由二 (Reason #2)             这样你不会跟着骗子走！  So you won’t  follow deceivers!</vt:lpstr>
      <vt:lpstr>“不听犹太人荒渺的言语和离弃真道之人的诫命. 他们说是认识神,行事却和他相背;本是可憎恶的,是悖逆的,在各样善事上是可废弃的.”           （提多1:14,16）</vt:lpstr>
      <vt:lpstr>理由三 (Reason #3)   知道救恩        的真理！  To know the TRUTH  about SALVATION!</vt:lpstr>
      <vt:lpstr>“并且知道你是从小明白圣经,这圣经能使你因信基督耶稣,有得救的智慧.” （提后3:15）</vt:lpstr>
      <vt:lpstr>理由四 (Reason #4)  圣灵通过圣经学习带领我们！  The Spirit leads us  through Bible Study!</vt:lpstr>
      <vt:lpstr>“只等真理的圣灵来了,他要引导你们明白(原文作进入)一切的真理;因为他不是凭自己说的,乃是把他所听见的都说出来,并要把将来的事告诉你们.” （约16:13）</vt:lpstr>
      <vt:lpstr>理由五 (Reason #5)  认识真理！   To know Truth!</vt:lpstr>
      <vt:lpstr>“你话的总纲是真实;你一切公义的典章是永远长存.”  (诗119:160)</vt:lpstr>
      <vt:lpstr>理由六 (Reason #6)       预备自己行神要我们做的事！   To prepare us for what  God calls us to do! </vt:lpstr>
      <vt:lpstr>“圣经都是神所默示的(或作:凡神所默示的圣经),于教训,督责,使人归正,教导人学义都是有益的,叫属神的人得以完全,预备行各样的善事.” （提后3:16-17）</vt:lpstr>
      <vt:lpstr>理由七  (Reason #7)  明白教义！   To know  sound doctrine!</vt:lpstr>
      <vt:lpstr>“你若将这些事提醒弟兄们,便是基督耶稣的好执事,在真道的话语和你向来所服从的 善道上得了教育.”         （提前4:6）</vt:lpstr>
      <vt:lpstr>理由八 (Reason #8)  有得救的确信！  To have assurance  of our salvation!</vt:lpstr>
      <vt:lpstr>“我将这些话写给你们信奉神儿子之名的人,要叫你们知道自己有永生.”  （约一5:13）</vt:lpstr>
      <vt:lpstr>Slide 45</vt:lpstr>
      <vt:lpstr>Slide 46</vt:lpstr>
      <vt:lpstr>Slide 47</vt:lpstr>
      <vt:lpstr>Slide 48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Johnnie achord</dc:creator>
  <cp:lastModifiedBy>Shulan</cp:lastModifiedBy>
  <cp:revision>415</cp:revision>
  <dcterms:created xsi:type="dcterms:W3CDTF">2009-09-12T13:49:48Z</dcterms:created>
  <dcterms:modified xsi:type="dcterms:W3CDTF">2020-02-25T03:20:33Z</dcterms:modified>
</cp:coreProperties>
</file>