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0"/>
  </p:notesMasterIdLst>
  <p:sldIdLst>
    <p:sldId id="260" r:id="rId2"/>
    <p:sldId id="265" r:id="rId3"/>
    <p:sldId id="493" r:id="rId4"/>
    <p:sldId id="366" r:id="rId5"/>
    <p:sldId id="316" r:id="rId6"/>
    <p:sldId id="498" r:id="rId7"/>
    <p:sldId id="262" r:id="rId8"/>
    <p:sldId id="499" r:id="rId9"/>
    <p:sldId id="500" r:id="rId10"/>
    <p:sldId id="501" r:id="rId11"/>
    <p:sldId id="502" r:id="rId12"/>
    <p:sldId id="503" r:id="rId13"/>
    <p:sldId id="504" r:id="rId14"/>
    <p:sldId id="505" r:id="rId15"/>
    <p:sldId id="506" r:id="rId16"/>
    <p:sldId id="507" r:id="rId17"/>
    <p:sldId id="508" r:id="rId18"/>
    <p:sldId id="50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99FF"/>
    <a:srgbClr val="FF0066"/>
    <a:srgbClr val="00FF00"/>
    <a:srgbClr val="003300"/>
    <a:srgbClr val="660033"/>
    <a:srgbClr val="9C0F04"/>
    <a:srgbClr val="BF5B09"/>
    <a:srgbClr val="F8A45E"/>
    <a:srgbClr val="00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28" autoAdjust="0"/>
    <p:restoredTop sz="94660"/>
  </p:normalViewPr>
  <p:slideViewPr>
    <p:cSldViewPr>
      <p:cViewPr varScale="1">
        <p:scale>
          <a:sx n="62" d="100"/>
          <a:sy n="62" d="100"/>
        </p:scale>
        <p:origin x="-3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32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DD15F5-A60B-4217-A1B4-3F662CFECD26}" type="doc">
      <dgm:prSet loTypeId="urn:microsoft.com/office/officeart/2005/8/layout/hProcess7" loCatId="process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2C9C39B-FC64-4B7F-BD48-66CE67969047}">
      <dgm:prSet phldrT="[Text]"/>
      <dgm:spPr>
        <a:solidFill>
          <a:srgbClr val="7030A0"/>
        </a:solidFill>
      </dgm:spPr>
      <dgm:t>
        <a:bodyPr/>
        <a:lstStyle/>
        <a:p>
          <a:endParaRPr lang="en-US" dirty="0"/>
        </a:p>
      </dgm:t>
    </dgm:pt>
    <dgm:pt modelId="{A2AFCCEB-3598-4751-92D6-9EF45FE2652B}" type="parTrans" cxnId="{47059191-6F47-4587-84B4-F7F220AB45E1}">
      <dgm:prSet/>
      <dgm:spPr/>
      <dgm:t>
        <a:bodyPr/>
        <a:lstStyle/>
        <a:p>
          <a:endParaRPr lang="en-US"/>
        </a:p>
      </dgm:t>
    </dgm:pt>
    <dgm:pt modelId="{A01A429A-4553-48E8-813D-98B6C1BD41DF}" type="sibTrans" cxnId="{47059191-6F47-4587-84B4-F7F220AB45E1}">
      <dgm:prSet/>
      <dgm:spPr/>
      <dgm:t>
        <a:bodyPr/>
        <a:lstStyle/>
        <a:p>
          <a:endParaRPr lang="en-US"/>
        </a:p>
      </dgm:t>
    </dgm:pt>
    <dgm:pt modelId="{BDD54CE4-054C-48FE-94B5-CD3D6E46D09A}">
      <dgm:prSet phldrT="[Text]" custT="1"/>
      <dgm:spPr/>
      <dgm:t>
        <a:bodyPr/>
        <a:lstStyle/>
        <a:p>
          <a:pPr algn="ctr"/>
          <a:r>
            <a:rPr lang="zh-CN" altLang="en-US" sz="5400" b="1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我的 观点</a:t>
          </a:r>
          <a:r>
            <a:rPr lang="zh-CN" altLang="en-US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r>
            <a: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My opinion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3E4BD0-9A4E-43CB-B2E6-50B32CE44F66}" type="parTrans" cxnId="{35CEFA48-98FF-4323-BEE2-C515E34217DE}">
      <dgm:prSet/>
      <dgm:spPr/>
      <dgm:t>
        <a:bodyPr/>
        <a:lstStyle/>
        <a:p>
          <a:endParaRPr lang="en-US"/>
        </a:p>
      </dgm:t>
    </dgm:pt>
    <dgm:pt modelId="{6105F672-778E-4229-B748-4A086E1D9705}" type="sibTrans" cxnId="{35CEFA48-98FF-4323-BEE2-C515E34217DE}">
      <dgm:prSet/>
      <dgm:spPr/>
      <dgm:t>
        <a:bodyPr/>
        <a:lstStyle/>
        <a:p>
          <a:endParaRPr lang="en-US"/>
        </a:p>
      </dgm:t>
    </dgm:pt>
    <dgm:pt modelId="{C13E8C3E-EBC4-458A-AF28-8F12ABE9229F}">
      <dgm:prSet phldrT="[Text]"/>
      <dgm:spPr>
        <a:solidFill>
          <a:srgbClr val="7030A0"/>
        </a:solidFill>
      </dgm:spPr>
      <dgm:t>
        <a:bodyPr/>
        <a:lstStyle/>
        <a:p>
          <a:endParaRPr lang="en-US" dirty="0"/>
        </a:p>
      </dgm:t>
    </dgm:pt>
    <dgm:pt modelId="{6DC3DFE6-2E9B-4E8C-B6C2-393C264FD46F}" type="parTrans" cxnId="{5D839B70-6C4C-4B5C-B93F-E640007B5A6B}">
      <dgm:prSet/>
      <dgm:spPr/>
      <dgm:t>
        <a:bodyPr/>
        <a:lstStyle/>
        <a:p>
          <a:endParaRPr lang="en-US"/>
        </a:p>
      </dgm:t>
    </dgm:pt>
    <dgm:pt modelId="{0BE2C25E-9D7C-4B8F-8151-05FA631ADA3E}" type="sibTrans" cxnId="{5D839B70-6C4C-4B5C-B93F-E640007B5A6B}">
      <dgm:prSet/>
      <dgm:spPr/>
      <dgm:t>
        <a:bodyPr/>
        <a:lstStyle/>
        <a:p>
          <a:endParaRPr lang="en-US"/>
        </a:p>
      </dgm:t>
    </dgm:pt>
    <dgm:pt modelId="{51AF99E7-455E-4394-A448-036E8568A3C6}">
      <dgm:prSet phldrT="[Text]" custT="1"/>
      <dgm:spPr/>
      <dgm:t>
        <a:bodyPr/>
        <a:lstStyle/>
        <a:p>
          <a:pPr algn="ctr"/>
          <a:r>
            <a:rPr lang="zh-CN" altLang="en-US" sz="5400" b="1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找到 支持 </a:t>
          </a:r>
          <a:r>
            <a: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Find support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3411D6-821E-42B1-96AB-782B0FF4FF67}" type="parTrans" cxnId="{9A9B0118-6998-4311-B661-B6B2286FAB42}">
      <dgm:prSet/>
      <dgm:spPr/>
      <dgm:t>
        <a:bodyPr/>
        <a:lstStyle/>
        <a:p>
          <a:endParaRPr lang="en-US"/>
        </a:p>
      </dgm:t>
    </dgm:pt>
    <dgm:pt modelId="{470A04F9-D360-46DA-BC93-7C08EC58B838}" type="sibTrans" cxnId="{9A9B0118-6998-4311-B661-B6B2286FAB42}">
      <dgm:prSet/>
      <dgm:spPr/>
      <dgm:t>
        <a:bodyPr/>
        <a:lstStyle/>
        <a:p>
          <a:endParaRPr lang="en-US"/>
        </a:p>
      </dgm:t>
    </dgm:pt>
    <dgm:pt modelId="{CC2FF586-2B67-470F-B909-2FE456F2EAD3}">
      <dgm:prSet phldrT="[Text]"/>
      <dgm:spPr>
        <a:solidFill>
          <a:srgbClr val="7030A0"/>
        </a:solidFill>
      </dgm:spPr>
      <dgm:t>
        <a:bodyPr/>
        <a:lstStyle/>
        <a:p>
          <a:endParaRPr lang="en-US" dirty="0"/>
        </a:p>
      </dgm:t>
    </dgm:pt>
    <dgm:pt modelId="{B52F35C8-90ED-43D0-A86A-F34A89A2E3BE}" type="parTrans" cxnId="{94CD1C29-B8BC-43C3-8BF6-61A81D9DD5EF}">
      <dgm:prSet/>
      <dgm:spPr/>
      <dgm:t>
        <a:bodyPr/>
        <a:lstStyle/>
        <a:p>
          <a:endParaRPr lang="en-US"/>
        </a:p>
      </dgm:t>
    </dgm:pt>
    <dgm:pt modelId="{106324CF-C3A5-42BD-AF87-0DC8D1994C07}" type="sibTrans" cxnId="{94CD1C29-B8BC-43C3-8BF6-61A81D9DD5EF}">
      <dgm:prSet/>
      <dgm:spPr/>
      <dgm:t>
        <a:bodyPr/>
        <a:lstStyle/>
        <a:p>
          <a:endParaRPr lang="en-US"/>
        </a:p>
      </dgm:t>
    </dgm:pt>
    <dgm:pt modelId="{9EF77CE4-2740-4308-846A-BEFACA71142C}">
      <dgm:prSet phldrT="[Text]" custT="1"/>
      <dgm:spPr/>
      <dgm:t>
        <a:bodyPr/>
        <a:lstStyle/>
        <a:p>
          <a:pPr algn="ctr"/>
          <a:r>
            <a:rPr lang="zh-CN" altLang="en-US" sz="5400" b="1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教导观点</a:t>
          </a:r>
          <a:r>
            <a: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Teach opinion</a:t>
          </a:r>
        </a:p>
        <a:p>
          <a:pPr algn="l"/>
          <a:endParaRPr lang="en-US" sz="28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l"/>
          <a:endParaRPr lang="en-US" sz="4900" dirty="0"/>
        </a:p>
      </dgm:t>
    </dgm:pt>
    <dgm:pt modelId="{575D34C8-1485-4B87-8691-F96FB888AA1C}" type="parTrans" cxnId="{D1B29AF8-C461-4B4A-87A1-4CB3A47EA70B}">
      <dgm:prSet/>
      <dgm:spPr/>
      <dgm:t>
        <a:bodyPr/>
        <a:lstStyle/>
        <a:p>
          <a:endParaRPr lang="en-US"/>
        </a:p>
      </dgm:t>
    </dgm:pt>
    <dgm:pt modelId="{8B504E56-43F0-444B-B1BB-2F384F411AFE}" type="sibTrans" cxnId="{D1B29AF8-C461-4B4A-87A1-4CB3A47EA70B}">
      <dgm:prSet/>
      <dgm:spPr/>
      <dgm:t>
        <a:bodyPr/>
        <a:lstStyle/>
        <a:p>
          <a:endParaRPr lang="en-US"/>
        </a:p>
      </dgm:t>
    </dgm:pt>
    <dgm:pt modelId="{54AD3537-1A49-4009-AD14-FE62CFC69300}" type="pres">
      <dgm:prSet presAssocID="{DBDD15F5-A60B-4217-A1B4-3F662CFECD2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BCE469-3C13-42A6-8669-A4728F669DDC}" type="pres">
      <dgm:prSet presAssocID="{C2C9C39B-FC64-4B7F-BD48-66CE67969047}" presName="compositeNode" presStyleCnt="0">
        <dgm:presLayoutVars>
          <dgm:bulletEnabled val="1"/>
        </dgm:presLayoutVars>
      </dgm:prSet>
      <dgm:spPr/>
    </dgm:pt>
    <dgm:pt modelId="{6F947EC0-88BE-47DC-BA22-E0D8DB7BCB6D}" type="pres">
      <dgm:prSet presAssocID="{C2C9C39B-FC64-4B7F-BD48-66CE67969047}" presName="bgRect" presStyleLbl="node1" presStyleIdx="0" presStyleCnt="3"/>
      <dgm:spPr/>
      <dgm:t>
        <a:bodyPr/>
        <a:lstStyle/>
        <a:p>
          <a:endParaRPr lang="en-US"/>
        </a:p>
      </dgm:t>
    </dgm:pt>
    <dgm:pt modelId="{965C46C9-F409-4C1C-B8AE-AB2BECBC2E49}" type="pres">
      <dgm:prSet presAssocID="{C2C9C39B-FC64-4B7F-BD48-66CE67969047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D9E743-262E-4E40-8B17-B13EE8828BF1}" type="pres">
      <dgm:prSet presAssocID="{C2C9C39B-FC64-4B7F-BD48-66CE67969047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614A0B-60AC-4F40-9223-D49C6B312AB4}" type="pres">
      <dgm:prSet presAssocID="{A01A429A-4553-48E8-813D-98B6C1BD41DF}" presName="hSp" presStyleCnt="0"/>
      <dgm:spPr/>
    </dgm:pt>
    <dgm:pt modelId="{EA3BAF8D-6182-4A52-846B-D2BFB4C249EB}" type="pres">
      <dgm:prSet presAssocID="{A01A429A-4553-48E8-813D-98B6C1BD41DF}" presName="vProcSp" presStyleCnt="0"/>
      <dgm:spPr/>
    </dgm:pt>
    <dgm:pt modelId="{1BB96230-D62C-4EF1-9A6C-4F9CEDC2B5B8}" type="pres">
      <dgm:prSet presAssocID="{A01A429A-4553-48E8-813D-98B6C1BD41DF}" presName="vSp1" presStyleCnt="0"/>
      <dgm:spPr/>
    </dgm:pt>
    <dgm:pt modelId="{712B371E-6D2F-41DE-B54A-DC71F4252E61}" type="pres">
      <dgm:prSet presAssocID="{A01A429A-4553-48E8-813D-98B6C1BD41DF}" presName="simulatedConn" presStyleLbl="solidFgAcc1" presStyleIdx="0" presStyleCnt="2"/>
      <dgm:spPr/>
    </dgm:pt>
    <dgm:pt modelId="{2F282C29-73B6-48CE-B933-1554779E3D05}" type="pres">
      <dgm:prSet presAssocID="{A01A429A-4553-48E8-813D-98B6C1BD41DF}" presName="vSp2" presStyleCnt="0"/>
      <dgm:spPr/>
    </dgm:pt>
    <dgm:pt modelId="{9CA9F91F-2A06-42D7-A443-FD9AF22E3D71}" type="pres">
      <dgm:prSet presAssocID="{A01A429A-4553-48E8-813D-98B6C1BD41DF}" presName="sibTrans" presStyleCnt="0"/>
      <dgm:spPr/>
    </dgm:pt>
    <dgm:pt modelId="{E16A3D48-8731-49AF-B420-EC60FFC8EDA5}" type="pres">
      <dgm:prSet presAssocID="{C13E8C3E-EBC4-458A-AF28-8F12ABE9229F}" presName="compositeNode" presStyleCnt="0">
        <dgm:presLayoutVars>
          <dgm:bulletEnabled val="1"/>
        </dgm:presLayoutVars>
      </dgm:prSet>
      <dgm:spPr/>
    </dgm:pt>
    <dgm:pt modelId="{13BE34A3-371D-4598-8061-FB587D9ED795}" type="pres">
      <dgm:prSet presAssocID="{C13E8C3E-EBC4-458A-AF28-8F12ABE9229F}" presName="bgRect" presStyleLbl="node1" presStyleIdx="1" presStyleCnt="3"/>
      <dgm:spPr/>
      <dgm:t>
        <a:bodyPr/>
        <a:lstStyle/>
        <a:p>
          <a:endParaRPr lang="en-US"/>
        </a:p>
      </dgm:t>
    </dgm:pt>
    <dgm:pt modelId="{61556859-8DA5-4886-A50A-D4D7D461C71B}" type="pres">
      <dgm:prSet presAssocID="{C13E8C3E-EBC4-458A-AF28-8F12ABE9229F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23162C-7569-41EC-8D1D-57C0B82097EE}" type="pres">
      <dgm:prSet presAssocID="{C13E8C3E-EBC4-458A-AF28-8F12ABE9229F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46E695-E2CE-46E9-BD1B-1F9E91A3CCF8}" type="pres">
      <dgm:prSet presAssocID="{0BE2C25E-9D7C-4B8F-8151-05FA631ADA3E}" presName="hSp" presStyleCnt="0"/>
      <dgm:spPr/>
    </dgm:pt>
    <dgm:pt modelId="{27B39D96-85A6-4887-909A-0E4091FAC051}" type="pres">
      <dgm:prSet presAssocID="{0BE2C25E-9D7C-4B8F-8151-05FA631ADA3E}" presName="vProcSp" presStyleCnt="0"/>
      <dgm:spPr/>
    </dgm:pt>
    <dgm:pt modelId="{DBBC344F-25B5-47BA-A935-C3652A60003B}" type="pres">
      <dgm:prSet presAssocID="{0BE2C25E-9D7C-4B8F-8151-05FA631ADA3E}" presName="vSp1" presStyleCnt="0"/>
      <dgm:spPr/>
    </dgm:pt>
    <dgm:pt modelId="{8F1BA813-183A-47F8-A61D-A45FB9E7020B}" type="pres">
      <dgm:prSet presAssocID="{0BE2C25E-9D7C-4B8F-8151-05FA631ADA3E}" presName="simulatedConn" presStyleLbl="solidFgAcc1" presStyleIdx="1" presStyleCnt="2"/>
      <dgm:spPr/>
    </dgm:pt>
    <dgm:pt modelId="{2E5EA425-85DE-4041-962E-D7A92E7CEC22}" type="pres">
      <dgm:prSet presAssocID="{0BE2C25E-9D7C-4B8F-8151-05FA631ADA3E}" presName="vSp2" presStyleCnt="0"/>
      <dgm:spPr/>
    </dgm:pt>
    <dgm:pt modelId="{4934A808-C306-405F-863A-2A61489A81D9}" type="pres">
      <dgm:prSet presAssocID="{0BE2C25E-9D7C-4B8F-8151-05FA631ADA3E}" presName="sibTrans" presStyleCnt="0"/>
      <dgm:spPr/>
    </dgm:pt>
    <dgm:pt modelId="{3285F478-F40E-4A6A-B1B7-B4B8561217F2}" type="pres">
      <dgm:prSet presAssocID="{CC2FF586-2B67-470F-B909-2FE456F2EAD3}" presName="compositeNode" presStyleCnt="0">
        <dgm:presLayoutVars>
          <dgm:bulletEnabled val="1"/>
        </dgm:presLayoutVars>
      </dgm:prSet>
      <dgm:spPr/>
    </dgm:pt>
    <dgm:pt modelId="{A45B600E-DC61-458D-B55A-AD7997EF07FA}" type="pres">
      <dgm:prSet presAssocID="{CC2FF586-2B67-470F-B909-2FE456F2EAD3}" presName="bgRect" presStyleLbl="node1" presStyleIdx="2" presStyleCnt="3" custScaleX="93968"/>
      <dgm:spPr/>
      <dgm:t>
        <a:bodyPr/>
        <a:lstStyle/>
        <a:p>
          <a:endParaRPr lang="en-US"/>
        </a:p>
      </dgm:t>
    </dgm:pt>
    <dgm:pt modelId="{5D073AC4-F7FD-4878-B399-CC20BFCDA173}" type="pres">
      <dgm:prSet presAssocID="{CC2FF586-2B67-470F-B909-2FE456F2EAD3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0F766E-D03C-434C-90E1-FD38841601FA}" type="pres">
      <dgm:prSet presAssocID="{CC2FF586-2B67-470F-B909-2FE456F2EAD3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CEFA48-98FF-4323-BEE2-C515E34217DE}" srcId="{C2C9C39B-FC64-4B7F-BD48-66CE67969047}" destId="{BDD54CE4-054C-48FE-94B5-CD3D6E46D09A}" srcOrd="0" destOrd="0" parTransId="{AB3E4BD0-9A4E-43CB-B2E6-50B32CE44F66}" sibTransId="{6105F672-778E-4229-B748-4A086E1D9705}"/>
    <dgm:cxn modelId="{1B20BC14-0C60-4BA9-AC32-62445D384C39}" type="presOf" srcId="{DBDD15F5-A60B-4217-A1B4-3F662CFECD26}" destId="{54AD3537-1A49-4009-AD14-FE62CFC69300}" srcOrd="0" destOrd="0" presId="urn:microsoft.com/office/officeart/2005/8/layout/hProcess7"/>
    <dgm:cxn modelId="{D1B29AF8-C461-4B4A-87A1-4CB3A47EA70B}" srcId="{CC2FF586-2B67-470F-B909-2FE456F2EAD3}" destId="{9EF77CE4-2740-4308-846A-BEFACA71142C}" srcOrd="0" destOrd="0" parTransId="{575D34C8-1485-4B87-8691-F96FB888AA1C}" sibTransId="{8B504E56-43F0-444B-B1BB-2F384F411AFE}"/>
    <dgm:cxn modelId="{D3975591-CD8F-40C8-A074-F5336F3030CF}" type="presOf" srcId="{C13E8C3E-EBC4-458A-AF28-8F12ABE9229F}" destId="{61556859-8DA5-4886-A50A-D4D7D461C71B}" srcOrd="1" destOrd="0" presId="urn:microsoft.com/office/officeart/2005/8/layout/hProcess7"/>
    <dgm:cxn modelId="{D3573881-DE7F-4881-861C-FA09FCD9DA74}" type="presOf" srcId="{51AF99E7-455E-4394-A448-036E8568A3C6}" destId="{5B23162C-7569-41EC-8D1D-57C0B82097EE}" srcOrd="0" destOrd="0" presId="urn:microsoft.com/office/officeart/2005/8/layout/hProcess7"/>
    <dgm:cxn modelId="{225B1ACA-59E5-4478-9457-E79C1BC065AF}" type="presOf" srcId="{C13E8C3E-EBC4-458A-AF28-8F12ABE9229F}" destId="{13BE34A3-371D-4598-8061-FB587D9ED795}" srcOrd="0" destOrd="0" presId="urn:microsoft.com/office/officeart/2005/8/layout/hProcess7"/>
    <dgm:cxn modelId="{87552FB9-17B0-48CA-9282-C9A3BDDFD08F}" type="presOf" srcId="{BDD54CE4-054C-48FE-94B5-CD3D6E46D09A}" destId="{B7D9E743-262E-4E40-8B17-B13EE8828BF1}" srcOrd="0" destOrd="0" presId="urn:microsoft.com/office/officeart/2005/8/layout/hProcess7"/>
    <dgm:cxn modelId="{05B9C225-BA4C-491A-A13B-CE13F6CDA48A}" type="presOf" srcId="{9EF77CE4-2740-4308-846A-BEFACA71142C}" destId="{560F766E-D03C-434C-90E1-FD38841601FA}" srcOrd="0" destOrd="0" presId="urn:microsoft.com/office/officeart/2005/8/layout/hProcess7"/>
    <dgm:cxn modelId="{47059191-6F47-4587-84B4-F7F220AB45E1}" srcId="{DBDD15F5-A60B-4217-A1B4-3F662CFECD26}" destId="{C2C9C39B-FC64-4B7F-BD48-66CE67969047}" srcOrd="0" destOrd="0" parTransId="{A2AFCCEB-3598-4751-92D6-9EF45FE2652B}" sibTransId="{A01A429A-4553-48E8-813D-98B6C1BD41DF}"/>
    <dgm:cxn modelId="{7D709F4B-FC35-4B3B-9BC4-6D75923A6D14}" type="presOf" srcId="{CC2FF586-2B67-470F-B909-2FE456F2EAD3}" destId="{A45B600E-DC61-458D-B55A-AD7997EF07FA}" srcOrd="0" destOrd="0" presId="urn:microsoft.com/office/officeart/2005/8/layout/hProcess7"/>
    <dgm:cxn modelId="{18449DF8-8B78-4F0B-8794-B6F062F2F1E3}" type="presOf" srcId="{C2C9C39B-FC64-4B7F-BD48-66CE67969047}" destId="{6F947EC0-88BE-47DC-BA22-E0D8DB7BCB6D}" srcOrd="0" destOrd="0" presId="urn:microsoft.com/office/officeart/2005/8/layout/hProcess7"/>
    <dgm:cxn modelId="{5D839B70-6C4C-4B5C-B93F-E640007B5A6B}" srcId="{DBDD15F5-A60B-4217-A1B4-3F662CFECD26}" destId="{C13E8C3E-EBC4-458A-AF28-8F12ABE9229F}" srcOrd="1" destOrd="0" parTransId="{6DC3DFE6-2E9B-4E8C-B6C2-393C264FD46F}" sibTransId="{0BE2C25E-9D7C-4B8F-8151-05FA631ADA3E}"/>
    <dgm:cxn modelId="{35EED7E8-FB48-42E3-8930-DFA6C614E6B4}" type="presOf" srcId="{CC2FF586-2B67-470F-B909-2FE456F2EAD3}" destId="{5D073AC4-F7FD-4878-B399-CC20BFCDA173}" srcOrd="1" destOrd="0" presId="urn:microsoft.com/office/officeart/2005/8/layout/hProcess7"/>
    <dgm:cxn modelId="{94CD1C29-B8BC-43C3-8BF6-61A81D9DD5EF}" srcId="{DBDD15F5-A60B-4217-A1B4-3F662CFECD26}" destId="{CC2FF586-2B67-470F-B909-2FE456F2EAD3}" srcOrd="2" destOrd="0" parTransId="{B52F35C8-90ED-43D0-A86A-F34A89A2E3BE}" sibTransId="{106324CF-C3A5-42BD-AF87-0DC8D1994C07}"/>
    <dgm:cxn modelId="{342539E5-1B3D-4EEC-8A68-0A60757D6434}" type="presOf" srcId="{C2C9C39B-FC64-4B7F-BD48-66CE67969047}" destId="{965C46C9-F409-4C1C-B8AE-AB2BECBC2E49}" srcOrd="1" destOrd="0" presId="urn:microsoft.com/office/officeart/2005/8/layout/hProcess7"/>
    <dgm:cxn modelId="{9A9B0118-6998-4311-B661-B6B2286FAB42}" srcId="{C13E8C3E-EBC4-458A-AF28-8F12ABE9229F}" destId="{51AF99E7-455E-4394-A448-036E8568A3C6}" srcOrd="0" destOrd="0" parTransId="{753411D6-821E-42B1-96AB-782B0FF4FF67}" sibTransId="{470A04F9-D360-46DA-BC93-7C08EC58B838}"/>
    <dgm:cxn modelId="{90C9CFC8-86FA-4E8E-9B24-315706BC7A15}" type="presParOf" srcId="{54AD3537-1A49-4009-AD14-FE62CFC69300}" destId="{35BCE469-3C13-42A6-8669-A4728F669DDC}" srcOrd="0" destOrd="0" presId="urn:microsoft.com/office/officeart/2005/8/layout/hProcess7"/>
    <dgm:cxn modelId="{3D872E7C-D1E4-46A5-AF24-049553953B01}" type="presParOf" srcId="{35BCE469-3C13-42A6-8669-A4728F669DDC}" destId="{6F947EC0-88BE-47DC-BA22-E0D8DB7BCB6D}" srcOrd="0" destOrd="0" presId="urn:microsoft.com/office/officeart/2005/8/layout/hProcess7"/>
    <dgm:cxn modelId="{681D174C-41C3-4042-B67E-34F8D7431029}" type="presParOf" srcId="{35BCE469-3C13-42A6-8669-A4728F669DDC}" destId="{965C46C9-F409-4C1C-B8AE-AB2BECBC2E49}" srcOrd="1" destOrd="0" presId="urn:microsoft.com/office/officeart/2005/8/layout/hProcess7"/>
    <dgm:cxn modelId="{DBE245AD-5662-4BFD-AE21-54C875E235CB}" type="presParOf" srcId="{35BCE469-3C13-42A6-8669-A4728F669DDC}" destId="{B7D9E743-262E-4E40-8B17-B13EE8828BF1}" srcOrd="2" destOrd="0" presId="urn:microsoft.com/office/officeart/2005/8/layout/hProcess7"/>
    <dgm:cxn modelId="{7D59EEDF-7D1F-484D-BAD0-7DCDD010843D}" type="presParOf" srcId="{54AD3537-1A49-4009-AD14-FE62CFC69300}" destId="{AE614A0B-60AC-4F40-9223-D49C6B312AB4}" srcOrd="1" destOrd="0" presId="urn:microsoft.com/office/officeart/2005/8/layout/hProcess7"/>
    <dgm:cxn modelId="{595FF008-8A31-4D6B-A5EA-645CBF52802D}" type="presParOf" srcId="{54AD3537-1A49-4009-AD14-FE62CFC69300}" destId="{EA3BAF8D-6182-4A52-846B-D2BFB4C249EB}" srcOrd="2" destOrd="0" presId="urn:microsoft.com/office/officeart/2005/8/layout/hProcess7"/>
    <dgm:cxn modelId="{2C59E66E-2842-46AA-98BB-AE6C8796C714}" type="presParOf" srcId="{EA3BAF8D-6182-4A52-846B-D2BFB4C249EB}" destId="{1BB96230-D62C-4EF1-9A6C-4F9CEDC2B5B8}" srcOrd="0" destOrd="0" presId="urn:microsoft.com/office/officeart/2005/8/layout/hProcess7"/>
    <dgm:cxn modelId="{118EABD8-6E9C-4F9D-871B-A7BE99CD1768}" type="presParOf" srcId="{EA3BAF8D-6182-4A52-846B-D2BFB4C249EB}" destId="{712B371E-6D2F-41DE-B54A-DC71F4252E61}" srcOrd="1" destOrd="0" presId="urn:microsoft.com/office/officeart/2005/8/layout/hProcess7"/>
    <dgm:cxn modelId="{C70785E6-50F1-4C66-9284-11269549519E}" type="presParOf" srcId="{EA3BAF8D-6182-4A52-846B-D2BFB4C249EB}" destId="{2F282C29-73B6-48CE-B933-1554779E3D05}" srcOrd="2" destOrd="0" presId="urn:microsoft.com/office/officeart/2005/8/layout/hProcess7"/>
    <dgm:cxn modelId="{497A5FEC-7512-4CF9-9BB0-1A854BCA58BD}" type="presParOf" srcId="{54AD3537-1A49-4009-AD14-FE62CFC69300}" destId="{9CA9F91F-2A06-42D7-A443-FD9AF22E3D71}" srcOrd="3" destOrd="0" presId="urn:microsoft.com/office/officeart/2005/8/layout/hProcess7"/>
    <dgm:cxn modelId="{76CBA80E-D6F9-4898-850C-15A3EB97E3FE}" type="presParOf" srcId="{54AD3537-1A49-4009-AD14-FE62CFC69300}" destId="{E16A3D48-8731-49AF-B420-EC60FFC8EDA5}" srcOrd="4" destOrd="0" presId="urn:microsoft.com/office/officeart/2005/8/layout/hProcess7"/>
    <dgm:cxn modelId="{4545CA2B-B207-4C4A-9C79-BA6A07ED4B7B}" type="presParOf" srcId="{E16A3D48-8731-49AF-B420-EC60FFC8EDA5}" destId="{13BE34A3-371D-4598-8061-FB587D9ED795}" srcOrd="0" destOrd="0" presId="urn:microsoft.com/office/officeart/2005/8/layout/hProcess7"/>
    <dgm:cxn modelId="{EA58429E-9106-4488-960C-1E3BD0D46E13}" type="presParOf" srcId="{E16A3D48-8731-49AF-B420-EC60FFC8EDA5}" destId="{61556859-8DA5-4886-A50A-D4D7D461C71B}" srcOrd="1" destOrd="0" presId="urn:microsoft.com/office/officeart/2005/8/layout/hProcess7"/>
    <dgm:cxn modelId="{6E19B7AA-11BA-4C09-BC40-0002DE6B8E1A}" type="presParOf" srcId="{E16A3D48-8731-49AF-B420-EC60FFC8EDA5}" destId="{5B23162C-7569-41EC-8D1D-57C0B82097EE}" srcOrd="2" destOrd="0" presId="urn:microsoft.com/office/officeart/2005/8/layout/hProcess7"/>
    <dgm:cxn modelId="{9D89D1D5-D9B8-4E7F-A531-9DC28BCCBCA7}" type="presParOf" srcId="{54AD3537-1A49-4009-AD14-FE62CFC69300}" destId="{9146E695-E2CE-46E9-BD1B-1F9E91A3CCF8}" srcOrd="5" destOrd="0" presId="urn:microsoft.com/office/officeart/2005/8/layout/hProcess7"/>
    <dgm:cxn modelId="{748E0F9C-C85A-48FB-A6BF-642E6ED647F3}" type="presParOf" srcId="{54AD3537-1A49-4009-AD14-FE62CFC69300}" destId="{27B39D96-85A6-4887-909A-0E4091FAC051}" srcOrd="6" destOrd="0" presId="urn:microsoft.com/office/officeart/2005/8/layout/hProcess7"/>
    <dgm:cxn modelId="{0C82C791-337B-4D7D-A469-695B8DBFEA3E}" type="presParOf" srcId="{27B39D96-85A6-4887-909A-0E4091FAC051}" destId="{DBBC344F-25B5-47BA-A935-C3652A60003B}" srcOrd="0" destOrd="0" presId="urn:microsoft.com/office/officeart/2005/8/layout/hProcess7"/>
    <dgm:cxn modelId="{1593E362-A721-4D3F-B707-CC7EB8A56179}" type="presParOf" srcId="{27B39D96-85A6-4887-909A-0E4091FAC051}" destId="{8F1BA813-183A-47F8-A61D-A45FB9E7020B}" srcOrd="1" destOrd="0" presId="urn:microsoft.com/office/officeart/2005/8/layout/hProcess7"/>
    <dgm:cxn modelId="{472F1365-26D7-48DC-B603-6EF8B1D3D20A}" type="presParOf" srcId="{27B39D96-85A6-4887-909A-0E4091FAC051}" destId="{2E5EA425-85DE-4041-962E-D7A92E7CEC22}" srcOrd="2" destOrd="0" presId="urn:microsoft.com/office/officeart/2005/8/layout/hProcess7"/>
    <dgm:cxn modelId="{D47B25EB-1811-4E44-9937-76246D5C1543}" type="presParOf" srcId="{54AD3537-1A49-4009-AD14-FE62CFC69300}" destId="{4934A808-C306-405F-863A-2A61489A81D9}" srcOrd="7" destOrd="0" presId="urn:microsoft.com/office/officeart/2005/8/layout/hProcess7"/>
    <dgm:cxn modelId="{A0DBDEF0-8188-4BF9-B487-C5251E26FE6C}" type="presParOf" srcId="{54AD3537-1A49-4009-AD14-FE62CFC69300}" destId="{3285F478-F40E-4A6A-B1B7-B4B8561217F2}" srcOrd="8" destOrd="0" presId="urn:microsoft.com/office/officeart/2005/8/layout/hProcess7"/>
    <dgm:cxn modelId="{31ADCBFA-3CCC-43B0-AEA4-7A3944C2FA05}" type="presParOf" srcId="{3285F478-F40E-4A6A-B1B7-B4B8561217F2}" destId="{A45B600E-DC61-458D-B55A-AD7997EF07FA}" srcOrd="0" destOrd="0" presId="urn:microsoft.com/office/officeart/2005/8/layout/hProcess7"/>
    <dgm:cxn modelId="{4DC02617-B2C4-43E1-8A00-79D7B22A5072}" type="presParOf" srcId="{3285F478-F40E-4A6A-B1B7-B4B8561217F2}" destId="{5D073AC4-F7FD-4878-B399-CC20BFCDA173}" srcOrd="1" destOrd="0" presId="urn:microsoft.com/office/officeart/2005/8/layout/hProcess7"/>
    <dgm:cxn modelId="{E87598A1-2570-4011-947F-DA785EA123F2}" type="presParOf" srcId="{3285F478-F40E-4A6A-B1B7-B4B8561217F2}" destId="{560F766E-D03C-434C-90E1-FD38841601FA}" srcOrd="2" destOrd="0" presId="urn:microsoft.com/office/officeart/2005/8/layout/hProcess7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DD15F5-A60B-4217-A1B4-3F662CFECD26}" type="doc">
      <dgm:prSet loTypeId="urn:microsoft.com/office/officeart/2005/8/layout/hProcess7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C9C39B-FC64-4B7F-BD48-66CE67969047}">
      <dgm:prSet phldrT="[Text]"/>
      <dgm:spPr>
        <a:solidFill>
          <a:srgbClr val="002060"/>
        </a:solidFill>
      </dgm:spPr>
      <dgm:t>
        <a:bodyPr/>
        <a:lstStyle/>
        <a:p>
          <a:endParaRPr lang="en-US" dirty="0"/>
        </a:p>
      </dgm:t>
    </dgm:pt>
    <dgm:pt modelId="{A2AFCCEB-3598-4751-92D6-9EF45FE2652B}" type="parTrans" cxnId="{47059191-6F47-4587-84B4-F7F220AB45E1}">
      <dgm:prSet/>
      <dgm:spPr/>
      <dgm:t>
        <a:bodyPr/>
        <a:lstStyle/>
        <a:p>
          <a:endParaRPr lang="en-US"/>
        </a:p>
      </dgm:t>
    </dgm:pt>
    <dgm:pt modelId="{A01A429A-4553-48E8-813D-98B6C1BD41DF}" type="sibTrans" cxnId="{47059191-6F47-4587-84B4-F7F220AB45E1}">
      <dgm:prSet/>
      <dgm:spPr/>
      <dgm:t>
        <a:bodyPr/>
        <a:lstStyle/>
        <a:p>
          <a:endParaRPr lang="en-US"/>
        </a:p>
      </dgm:t>
    </dgm:pt>
    <dgm:pt modelId="{BDD54CE4-054C-48FE-94B5-CD3D6E46D09A}">
      <dgm:prSet phldrT="[Text]" custT="1"/>
      <dgm:spPr/>
      <dgm:t>
        <a:bodyPr/>
        <a:lstStyle/>
        <a:p>
          <a:pPr algn="ctr"/>
          <a:r>
            <a:rPr lang="zh-CN" altLang="en-US" sz="6000" b="1" dirty="0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观察</a:t>
          </a:r>
          <a:endParaRPr lang="en-US" altLang="zh-CN" sz="6000" b="1" dirty="0" smtClean="0">
            <a:ln>
              <a:solidFill>
                <a:sysClr val="windowText" lastClr="000000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r>
            <a: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Observe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3E4BD0-9A4E-43CB-B2E6-50B32CE44F66}" type="parTrans" cxnId="{35CEFA48-98FF-4323-BEE2-C515E34217DE}">
      <dgm:prSet/>
      <dgm:spPr/>
      <dgm:t>
        <a:bodyPr/>
        <a:lstStyle/>
        <a:p>
          <a:endParaRPr lang="en-US"/>
        </a:p>
      </dgm:t>
    </dgm:pt>
    <dgm:pt modelId="{6105F672-778E-4229-B748-4A086E1D9705}" type="sibTrans" cxnId="{35CEFA48-98FF-4323-BEE2-C515E34217DE}">
      <dgm:prSet/>
      <dgm:spPr/>
      <dgm:t>
        <a:bodyPr/>
        <a:lstStyle/>
        <a:p>
          <a:endParaRPr lang="en-US"/>
        </a:p>
      </dgm:t>
    </dgm:pt>
    <dgm:pt modelId="{C13E8C3E-EBC4-458A-AF28-8F12ABE9229F}">
      <dgm:prSet phldrT="[Text]"/>
      <dgm:spPr>
        <a:solidFill>
          <a:srgbClr val="002060"/>
        </a:solidFill>
      </dgm:spPr>
      <dgm:t>
        <a:bodyPr/>
        <a:lstStyle/>
        <a:p>
          <a:endParaRPr lang="en-US" dirty="0"/>
        </a:p>
      </dgm:t>
    </dgm:pt>
    <dgm:pt modelId="{6DC3DFE6-2E9B-4E8C-B6C2-393C264FD46F}" type="parTrans" cxnId="{5D839B70-6C4C-4B5C-B93F-E640007B5A6B}">
      <dgm:prSet/>
      <dgm:spPr/>
      <dgm:t>
        <a:bodyPr/>
        <a:lstStyle/>
        <a:p>
          <a:endParaRPr lang="en-US"/>
        </a:p>
      </dgm:t>
    </dgm:pt>
    <dgm:pt modelId="{0BE2C25E-9D7C-4B8F-8151-05FA631ADA3E}" type="sibTrans" cxnId="{5D839B70-6C4C-4B5C-B93F-E640007B5A6B}">
      <dgm:prSet/>
      <dgm:spPr/>
      <dgm:t>
        <a:bodyPr/>
        <a:lstStyle/>
        <a:p>
          <a:endParaRPr lang="en-US"/>
        </a:p>
      </dgm:t>
    </dgm:pt>
    <dgm:pt modelId="{51AF99E7-455E-4394-A448-036E8568A3C6}">
      <dgm:prSet phldrT="[Text]" custT="1"/>
      <dgm:spPr/>
      <dgm:t>
        <a:bodyPr/>
        <a:lstStyle/>
        <a:p>
          <a:pPr algn="ctr"/>
          <a:r>
            <a:rPr lang="zh-CN" altLang="en-US" sz="6000" b="1" dirty="0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解释</a:t>
          </a:r>
          <a:endParaRPr lang="en-US" altLang="zh-CN" sz="6000" b="1" dirty="0" smtClean="0">
            <a:ln>
              <a:solidFill>
                <a:sysClr val="windowText" lastClr="000000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r>
            <a: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Interpret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3411D6-821E-42B1-96AB-782B0FF4FF67}" type="parTrans" cxnId="{9A9B0118-6998-4311-B661-B6B2286FAB42}">
      <dgm:prSet/>
      <dgm:spPr/>
      <dgm:t>
        <a:bodyPr/>
        <a:lstStyle/>
        <a:p>
          <a:endParaRPr lang="en-US"/>
        </a:p>
      </dgm:t>
    </dgm:pt>
    <dgm:pt modelId="{470A04F9-D360-46DA-BC93-7C08EC58B838}" type="sibTrans" cxnId="{9A9B0118-6998-4311-B661-B6B2286FAB42}">
      <dgm:prSet/>
      <dgm:spPr/>
      <dgm:t>
        <a:bodyPr/>
        <a:lstStyle/>
        <a:p>
          <a:endParaRPr lang="en-US"/>
        </a:p>
      </dgm:t>
    </dgm:pt>
    <dgm:pt modelId="{CC2FF586-2B67-470F-B909-2FE456F2EAD3}">
      <dgm:prSet phldrT="[Text]"/>
      <dgm:spPr>
        <a:solidFill>
          <a:srgbClr val="002060"/>
        </a:solidFill>
      </dgm:spPr>
      <dgm:t>
        <a:bodyPr/>
        <a:lstStyle/>
        <a:p>
          <a:endParaRPr lang="en-US" dirty="0"/>
        </a:p>
      </dgm:t>
    </dgm:pt>
    <dgm:pt modelId="{B52F35C8-90ED-43D0-A86A-F34A89A2E3BE}" type="parTrans" cxnId="{94CD1C29-B8BC-43C3-8BF6-61A81D9DD5EF}">
      <dgm:prSet/>
      <dgm:spPr/>
      <dgm:t>
        <a:bodyPr/>
        <a:lstStyle/>
        <a:p>
          <a:endParaRPr lang="en-US"/>
        </a:p>
      </dgm:t>
    </dgm:pt>
    <dgm:pt modelId="{106324CF-C3A5-42BD-AF87-0DC8D1994C07}" type="sibTrans" cxnId="{94CD1C29-B8BC-43C3-8BF6-61A81D9DD5EF}">
      <dgm:prSet/>
      <dgm:spPr/>
      <dgm:t>
        <a:bodyPr/>
        <a:lstStyle/>
        <a:p>
          <a:endParaRPr lang="en-US"/>
        </a:p>
      </dgm:t>
    </dgm:pt>
    <dgm:pt modelId="{9EF77CE4-2740-4308-846A-BEFACA71142C}">
      <dgm:prSet phldrT="[Text]" custT="1"/>
      <dgm:spPr/>
      <dgm:t>
        <a:bodyPr/>
        <a:lstStyle/>
        <a:p>
          <a:pPr algn="ctr"/>
          <a:r>
            <a:rPr lang="zh-CN" altLang="en-US" sz="6000" b="1" dirty="0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找到真理</a:t>
          </a:r>
          <a:r>
            <a: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Find truth</a:t>
          </a:r>
        </a:p>
        <a:p>
          <a:pPr algn="l"/>
          <a:endParaRPr lang="en-US" sz="28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l"/>
          <a:endParaRPr lang="en-US" sz="4900" dirty="0"/>
        </a:p>
      </dgm:t>
    </dgm:pt>
    <dgm:pt modelId="{575D34C8-1485-4B87-8691-F96FB888AA1C}" type="parTrans" cxnId="{D1B29AF8-C461-4B4A-87A1-4CB3A47EA70B}">
      <dgm:prSet/>
      <dgm:spPr/>
      <dgm:t>
        <a:bodyPr/>
        <a:lstStyle/>
        <a:p>
          <a:endParaRPr lang="en-US"/>
        </a:p>
      </dgm:t>
    </dgm:pt>
    <dgm:pt modelId="{8B504E56-43F0-444B-B1BB-2F384F411AFE}" type="sibTrans" cxnId="{D1B29AF8-C461-4B4A-87A1-4CB3A47EA70B}">
      <dgm:prSet/>
      <dgm:spPr/>
      <dgm:t>
        <a:bodyPr/>
        <a:lstStyle/>
        <a:p>
          <a:endParaRPr lang="en-US"/>
        </a:p>
      </dgm:t>
    </dgm:pt>
    <dgm:pt modelId="{54AD3537-1A49-4009-AD14-FE62CFC69300}" type="pres">
      <dgm:prSet presAssocID="{DBDD15F5-A60B-4217-A1B4-3F662CFECD2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BCE469-3C13-42A6-8669-A4728F669DDC}" type="pres">
      <dgm:prSet presAssocID="{C2C9C39B-FC64-4B7F-BD48-66CE67969047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947EC0-88BE-47DC-BA22-E0D8DB7BCB6D}" type="pres">
      <dgm:prSet presAssocID="{C2C9C39B-FC64-4B7F-BD48-66CE67969047}" presName="bgRect" presStyleLbl="node1" presStyleIdx="0" presStyleCnt="3"/>
      <dgm:spPr/>
      <dgm:t>
        <a:bodyPr/>
        <a:lstStyle/>
        <a:p>
          <a:endParaRPr lang="en-US"/>
        </a:p>
      </dgm:t>
    </dgm:pt>
    <dgm:pt modelId="{965C46C9-F409-4C1C-B8AE-AB2BECBC2E49}" type="pres">
      <dgm:prSet presAssocID="{C2C9C39B-FC64-4B7F-BD48-66CE67969047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D9E743-262E-4E40-8B17-B13EE8828BF1}" type="pres">
      <dgm:prSet presAssocID="{C2C9C39B-FC64-4B7F-BD48-66CE67969047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614A0B-60AC-4F40-9223-D49C6B312AB4}" type="pres">
      <dgm:prSet presAssocID="{A01A429A-4553-48E8-813D-98B6C1BD41DF}" presName="hSp" presStyleCnt="0"/>
      <dgm:spPr/>
      <dgm:t>
        <a:bodyPr/>
        <a:lstStyle/>
        <a:p>
          <a:endParaRPr lang="en-US"/>
        </a:p>
      </dgm:t>
    </dgm:pt>
    <dgm:pt modelId="{EA3BAF8D-6182-4A52-846B-D2BFB4C249EB}" type="pres">
      <dgm:prSet presAssocID="{A01A429A-4553-48E8-813D-98B6C1BD41DF}" presName="vProcSp" presStyleCnt="0"/>
      <dgm:spPr/>
      <dgm:t>
        <a:bodyPr/>
        <a:lstStyle/>
        <a:p>
          <a:endParaRPr lang="en-US"/>
        </a:p>
      </dgm:t>
    </dgm:pt>
    <dgm:pt modelId="{1BB96230-D62C-4EF1-9A6C-4F9CEDC2B5B8}" type="pres">
      <dgm:prSet presAssocID="{A01A429A-4553-48E8-813D-98B6C1BD41DF}" presName="vSp1" presStyleCnt="0"/>
      <dgm:spPr/>
      <dgm:t>
        <a:bodyPr/>
        <a:lstStyle/>
        <a:p>
          <a:endParaRPr lang="en-US"/>
        </a:p>
      </dgm:t>
    </dgm:pt>
    <dgm:pt modelId="{712B371E-6D2F-41DE-B54A-DC71F4252E61}" type="pres">
      <dgm:prSet presAssocID="{A01A429A-4553-48E8-813D-98B6C1BD41DF}" presName="simulatedConn" presStyleLbl="solidFgAcc1" presStyleIdx="0" presStyleCnt="2"/>
      <dgm:spPr/>
      <dgm:t>
        <a:bodyPr/>
        <a:lstStyle/>
        <a:p>
          <a:endParaRPr lang="en-US"/>
        </a:p>
      </dgm:t>
    </dgm:pt>
    <dgm:pt modelId="{2F282C29-73B6-48CE-B933-1554779E3D05}" type="pres">
      <dgm:prSet presAssocID="{A01A429A-4553-48E8-813D-98B6C1BD41DF}" presName="vSp2" presStyleCnt="0"/>
      <dgm:spPr/>
      <dgm:t>
        <a:bodyPr/>
        <a:lstStyle/>
        <a:p>
          <a:endParaRPr lang="en-US"/>
        </a:p>
      </dgm:t>
    </dgm:pt>
    <dgm:pt modelId="{9CA9F91F-2A06-42D7-A443-FD9AF22E3D71}" type="pres">
      <dgm:prSet presAssocID="{A01A429A-4553-48E8-813D-98B6C1BD41DF}" presName="sibTrans" presStyleCnt="0"/>
      <dgm:spPr/>
      <dgm:t>
        <a:bodyPr/>
        <a:lstStyle/>
        <a:p>
          <a:endParaRPr lang="en-US"/>
        </a:p>
      </dgm:t>
    </dgm:pt>
    <dgm:pt modelId="{E16A3D48-8731-49AF-B420-EC60FFC8EDA5}" type="pres">
      <dgm:prSet presAssocID="{C13E8C3E-EBC4-458A-AF28-8F12ABE9229F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BE34A3-371D-4598-8061-FB587D9ED795}" type="pres">
      <dgm:prSet presAssocID="{C13E8C3E-EBC4-458A-AF28-8F12ABE9229F}" presName="bgRect" presStyleLbl="node1" presStyleIdx="1" presStyleCnt="3"/>
      <dgm:spPr/>
      <dgm:t>
        <a:bodyPr/>
        <a:lstStyle/>
        <a:p>
          <a:endParaRPr lang="en-US"/>
        </a:p>
      </dgm:t>
    </dgm:pt>
    <dgm:pt modelId="{61556859-8DA5-4886-A50A-D4D7D461C71B}" type="pres">
      <dgm:prSet presAssocID="{C13E8C3E-EBC4-458A-AF28-8F12ABE9229F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23162C-7569-41EC-8D1D-57C0B82097EE}" type="pres">
      <dgm:prSet presAssocID="{C13E8C3E-EBC4-458A-AF28-8F12ABE9229F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46E695-E2CE-46E9-BD1B-1F9E91A3CCF8}" type="pres">
      <dgm:prSet presAssocID="{0BE2C25E-9D7C-4B8F-8151-05FA631ADA3E}" presName="hSp" presStyleCnt="0"/>
      <dgm:spPr/>
      <dgm:t>
        <a:bodyPr/>
        <a:lstStyle/>
        <a:p>
          <a:endParaRPr lang="en-US"/>
        </a:p>
      </dgm:t>
    </dgm:pt>
    <dgm:pt modelId="{27B39D96-85A6-4887-909A-0E4091FAC051}" type="pres">
      <dgm:prSet presAssocID="{0BE2C25E-9D7C-4B8F-8151-05FA631ADA3E}" presName="vProcSp" presStyleCnt="0"/>
      <dgm:spPr/>
      <dgm:t>
        <a:bodyPr/>
        <a:lstStyle/>
        <a:p>
          <a:endParaRPr lang="en-US"/>
        </a:p>
      </dgm:t>
    </dgm:pt>
    <dgm:pt modelId="{DBBC344F-25B5-47BA-A935-C3652A60003B}" type="pres">
      <dgm:prSet presAssocID="{0BE2C25E-9D7C-4B8F-8151-05FA631ADA3E}" presName="vSp1" presStyleCnt="0"/>
      <dgm:spPr/>
      <dgm:t>
        <a:bodyPr/>
        <a:lstStyle/>
        <a:p>
          <a:endParaRPr lang="en-US"/>
        </a:p>
      </dgm:t>
    </dgm:pt>
    <dgm:pt modelId="{8F1BA813-183A-47F8-A61D-A45FB9E7020B}" type="pres">
      <dgm:prSet presAssocID="{0BE2C25E-9D7C-4B8F-8151-05FA631ADA3E}" presName="simulatedConn" presStyleLbl="solidFgAcc1" presStyleIdx="1" presStyleCnt="2"/>
      <dgm:spPr/>
      <dgm:t>
        <a:bodyPr/>
        <a:lstStyle/>
        <a:p>
          <a:endParaRPr lang="en-US"/>
        </a:p>
      </dgm:t>
    </dgm:pt>
    <dgm:pt modelId="{2E5EA425-85DE-4041-962E-D7A92E7CEC22}" type="pres">
      <dgm:prSet presAssocID="{0BE2C25E-9D7C-4B8F-8151-05FA631ADA3E}" presName="vSp2" presStyleCnt="0"/>
      <dgm:spPr/>
      <dgm:t>
        <a:bodyPr/>
        <a:lstStyle/>
        <a:p>
          <a:endParaRPr lang="en-US"/>
        </a:p>
      </dgm:t>
    </dgm:pt>
    <dgm:pt modelId="{4934A808-C306-405F-863A-2A61489A81D9}" type="pres">
      <dgm:prSet presAssocID="{0BE2C25E-9D7C-4B8F-8151-05FA631ADA3E}" presName="sibTrans" presStyleCnt="0"/>
      <dgm:spPr/>
      <dgm:t>
        <a:bodyPr/>
        <a:lstStyle/>
        <a:p>
          <a:endParaRPr lang="en-US"/>
        </a:p>
      </dgm:t>
    </dgm:pt>
    <dgm:pt modelId="{3285F478-F40E-4A6A-B1B7-B4B8561217F2}" type="pres">
      <dgm:prSet presAssocID="{CC2FF586-2B67-470F-B909-2FE456F2EAD3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5B600E-DC61-458D-B55A-AD7997EF07FA}" type="pres">
      <dgm:prSet presAssocID="{CC2FF586-2B67-470F-B909-2FE456F2EAD3}" presName="bgRect" presStyleLbl="node1" presStyleIdx="2" presStyleCnt="3"/>
      <dgm:spPr/>
      <dgm:t>
        <a:bodyPr/>
        <a:lstStyle/>
        <a:p>
          <a:endParaRPr lang="en-US"/>
        </a:p>
      </dgm:t>
    </dgm:pt>
    <dgm:pt modelId="{5D073AC4-F7FD-4878-B399-CC20BFCDA173}" type="pres">
      <dgm:prSet presAssocID="{CC2FF586-2B67-470F-B909-2FE456F2EAD3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0F766E-D03C-434C-90E1-FD38841601FA}" type="pres">
      <dgm:prSet presAssocID="{CC2FF586-2B67-470F-B909-2FE456F2EAD3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225AB7-4221-4CC7-AB72-943C28E88D09}" type="presOf" srcId="{51AF99E7-455E-4394-A448-036E8568A3C6}" destId="{5B23162C-7569-41EC-8D1D-57C0B82097EE}" srcOrd="0" destOrd="0" presId="urn:microsoft.com/office/officeart/2005/8/layout/hProcess7"/>
    <dgm:cxn modelId="{2D61B214-7543-472E-8626-9069B25379DB}" type="presOf" srcId="{BDD54CE4-054C-48FE-94B5-CD3D6E46D09A}" destId="{B7D9E743-262E-4E40-8B17-B13EE8828BF1}" srcOrd="0" destOrd="0" presId="urn:microsoft.com/office/officeart/2005/8/layout/hProcess7"/>
    <dgm:cxn modelId="{60336A10-7D0C-4D70-A6B4-7B4A13842E6E}" type="presOf" srcId="{C2C9C39B-FC64-4B7F-BD48-66CE67969047}" destId="{6F947EC0-88BE-47DC-BA22-E0D8DB7BCB6D}" srcOrd="0" destOrd="0" presId="urn:microsoft.com/office/officeart/2005/8/layout/hProcess7"/>
    <dgm:cxn modelId="{51DF26DB-C27C-4899-A0C2-C5EBA66835BF}" type="presOf" srcId="{9EF77CE4-2740-4308-846A-BEFACA71142C}" destId="{560F766E-D03C-434C-90E1-FD38841601FA}" srcOrd="0" destOrd="0" presId="urn:microsoft.com/office/officeart/2005/8/layout/hProcess7"/>
    <dgm:cxn modelId="{CD101E75-61B4-429C-A01B-8D86151AE23B}" type="presOf" srcId="{DBDD15F5-A60B-4217-A1B4-3F662CFECD26}" destId="{54AD3537-1A49-4009-AD14-FE62CFC69300}" srcOrd="0" destOrd="0" presId="urn:microsoft.com/office/officeart/2005/8/layout/hProcess7"/>
    <dgm:cxn modelId="{2FCC5B5A-6EE1-41B1-BCCC-D992F2388AEB}" type="presOf" srcId="{CC2FF586-2B67-470F-B909-2FE456F2EAD3}" destId="{A45B600E-DC61-458D-B55A-AD7997EF07FA}" srcOrd="0" destOrd="0" presId="urn:microsoft.com/office/officeart/2005/8/layout/hProcess7"/>
    <dgm:cxn modelId="{9821A8BA-AF3E-467D-9DC1-C6F3ED77C008}" type="presOf" srcId="{C2C9C39B-FC64-4B7F-BD48-66CE67969047}" destId="{965C46C9-F409-4C1C-B8AE-AB2BECBC2E49}" srcOrd="1" destOrd="0" presId="urn:microsoft.com/office/officeart/2005/8/layout/hProcess7"/>
    <dgm:cxn modelId="{D1B29AF8-C461-4B4A-87A1-4CB3A47EA70B}" srcId="{CC2FF586-2B67-470F-B909-2FE456F2EAD3}" destId="{9EF77CE4-2740-4308-846A-BEFACA71142C}" srcOrd="0" destOrd="0" parTransId="{575D34C8-1485-4B87-8691-F96FB888AA1C}" sibTransId="{8B504E56-43F0-444B-B1BB-2F384F411AFE}"/>
    <dgm:cxn modelId="{5D839B70-6C4C-4B5C-B93F-E640007B5A6B}" srcId="{DBDD15F5-A60B-4217-A1B4-3F662CFECD26}" destId="{C13E8C3E-EBC4-458A-AF28-8F12ABE9229F}" srcOrd="1" destOrd="0" parTransId="{6DC3DFE6-2E9B-4E8C-B6C2-393C264FD46F}" sibTransId="{0BE2C25E-9D7C-4B8F-8151-05FA631ADA3E}"/>
    <dgm:cxn modelId="{94CD1C29-B8BC-43C3-8BF6-61A81D9DD5EF}" srcId="{DBDD15F5-A60B-4217-A1B4-3F662CFECD26}" destId="{CC2FF586-2B67-470F-B909-2FE456F2EAD3}" srcOrd="2" destOrd="0" parTransId="{B52F35C8-90ED-43D0-A86A-F34A89A2E3BE}" sibTransId="{106324CF-C3A5-42BD-AF87-0DC8D1994C07}"/>
    <dgm:cxn modelId="{E056E2DB-2D3C-4DC6-8C33-A6013AD78D10}" type="presOf" srcId="{C13E8C3E-EBC4-458A-AF28-8F12ABE9229F}" destId="{61556859-8DA5-4886-A50A-D4D7D461C71B}" srcOrd="1" destOrd="0" presId="urn:microsoft.com/office/officeart/2005/8/layout/hProcess7"/>
    <dgm:cxn modelId="{A418DAA7-A9ED-4213-A4E3-2C93DE7BE332}" type="presOf" srcId="{CC2FF586-2B67-470F-B909-2FE456F2EAD3}" destId="{5D073AC4-F7FD-4878-B399-CC20BFCDA173}" srcOrd="1" destOrd="0" presId="urn:microsoft.com/office/officeart/2005/8/layout/hProcess7"/>
    <dgm:cxn modelId="{47059191-6F47-4587-84B4-F7F220AB45E1}" srcId="{DBDD15F5-A60B-4217-A1B4-3F662CFECD26}" destId="{C2C9C39B-FC64-4B7F-BD48-66CE67969047}" srcOrd="0" destOrd="0" parTransId="{A2AFCCEB-3598-4751-92D6-9EF45FE2652B}" sibTransId="{A01A429A-4553-48E8-813D-98B6C1BD41DF}"/>
    <dgm:cxn modelId="{35CEFA48-98FF-4323-BEE2-C515E34217DE}" srcId="{C2C9C39B-FC64-4B7F-BD48-66CE67969047}" destId="{BDD54CE4-054C-48FE-94B5-CD3D6E46D09A}" srcOrd="0" destOrd="0" parTransId="{AB3E4BD0-9A4E-43CB-B2E6-50B32CE44F66}" sibTransId="{6105F672-778E-4229-B748-4A086E1D9705}"/>
    <dgm:cxn modelId="{BBEAE2D1-BC5E-424C-8CCF-B93DDE60E250}" type="presOf" srcId="{C13E8C3E-EBC4-458A-AF28-8F12ABE9229F}" destId="{13BE34A3-371D-4598-8061-FB587D9ED795}" srcOrd="0" destOrd="0" presId="urn:microsoft.com/office/officeart/2005/8/layout/hProcess7"/>
    <dgm:cxn modelId="{9A9B0118-6998-4311-B661-B6B2286FAB42}" srcId="{C13E8C3E-EBC4-458A-AF28-8F12ABE9229F}" destId="{51AF99E7-455E-4394-A448-036E8568A3C6}" srcOrd="0" destOrd="0" parTransId="{753411D6-821E-42B1-96AB-782B0FF4FF67}" sibTransId="{470A04F9-D360-46DA-BC93-7C08EC58B838}"/>
    <dgm:cxn modelId="{A0595E53-5A8C-4720-9560-B58B0A2E5162}" type="presParOf" srcId="{54AD3537-1A49-4009-AD14-FE62CFC69300}" destId="{35BCE469-3C13-42A6-8669-A4728F669DDC}" srcOrd="0" destOrd="0" presId="urn:microsoft.com/office/officeart/2005/8/layout/hProcess7"/>
    <dgm:cxn modelId="{8F262D15-EA2B-4A26-820F-5655E0209D03}" type="presParOf" srcId="{35BCE469-3C13-42A6-8669-A4728F669DDC}" destId="{6F947EC0-88BE-47DC-BA22-E0D8DB7BCB6D}" srcOrd="0" destOrd="0" presId="urn:microsoft.com/office/officeart/2005/8/layout/hProcess7"/>
    <dgm:cxn modelId="{4A9998AF-D0FC-46F1-A2DC-3CBF6E2EC3A3}" type="presParOf" srcId="{35BCE469-3C13-42A6-8669-A4728F669DDC}" destId="{965C46C9-F409-4C1C-B8AE-AB2BECBC2E49}" srcOrd="1" destOrd="0" presId="urn:microsoft.com/office/officeart/2005/8/layout/hProcess7"/>
    <dgm:cxn modelId="{53841109-CE6C-49B1-8885-F65924027C9A}" type="presParOf" srcId="{35BCE469-3C13-42A6-8669-A4728F669DDC}" destId="{B7D9E743-262E-4E40-8B17-B13EE8828BF1}" srcOrd="2" destOrd="0" presId="urn:microsoft.com/office/officeart/2005/8/layout/hProcess7"/>
    <dgm:cxn modelId="{4A5C4AB9-F28A-43D5-8902-71820712C3E2}" type="presParOf" srcId="{54AD3537-1A49-4009-AD14-FE62CFC69300}" destId="{AE614A0B-60AC-4F40-9223-D49C6B312AB4}" srcOrd="1" destOrd="0" presId="urn:microsoft.com/office/officeart/2005/8/layout/hProcess7"/>
    <dgm:cxn modelId="{D9A248B0-9498-4661-83D1-77E1E3B5B0E7}" type="presParOf" srcId="{54AD3537-1A49-4009-AD14-FE62CFC69300}" destId="{EA3BAF8D-6182-4A52-846B-D2BFB4C249EB}" srcOrd="2" destOrd="0" presId="urn:microsoft.com/office/officeart/2005/8/layout/hProcess7"/>
    <dgm:cxn modelId="{69859FB2-0744-46C7-BD88-C5D1A0360B95}" type="presParOf" srcId="{EA3BAF8D-6182-4A52-846B-D2BFB4C249EB}" destId="{1BB96230-D62C-4EF1-9A6C-4F9CEDC2B5B8}" srcOrd="0" destOrd="0" presId="urn:microsoft.com/office/officeart/2005/8/layout/hProcess7"/>
    <dgm:cxn modelId="{209295BD-128C-4E25-B998-8696EBE14C7C}" type="presParOf" srcId="{EA3BAF8D-6182-4A52-846B-D2BFB4C249EB}" destId="{712B371E-6D2F-41DE-B54A-DC71F4252E61}" srcOrd="1" destOrd="0" presId="urn:microsoft.com/office/officeart/2005/8/layout/hProcess7"/>
    <dgm:cxn modelId="{9D6DAFAB-2F28-4C17-A974-BEA3A8EEBEAC}" type="presParOf" srcId="{EA3BAF8D-6182-4A52-846B-D2BFB4C249EB}" destId="{2F282C29-73B6-48CE-B933-1554779E3D05}" srcOrd="2" destOrd="0" presId="urn:microsoft.com/office/officeart/2005/8/layout/hProcess7"/>
    <dgm:cxn modelId="{7BEAC6E0-A958-40FF-AB9D-F654E1DB553C}" type="presParOf" srcId="{54AD3537-1A49-4009-AD14-FE62CFC69300}" destId="{9CA9F91F-2A06-42D7-A443-FD9AF22E3D71}" srcOrd="3" destOrd="0" presId="urn:microsoft.com/office/officeart/2005/8/layout/hProcess7"/>
    <dgm:cxn modelId="{F2969FE5-C33A-43AA-ACE7-B3432CC42CC6}" type="presParOf" srcId="{54AD3537-1A49-4009-AD14-FE62CFC69300}" destId="{E16A3D48-8731-49AF-B420-EC60FFC8EDA5}" srcOrd="4" destOrd="0" presId="urn:microsoft.com/office/officeart/2005/8/layout/hProcess7"/>
    <dgm:cxn modelId="{F21A06BE-D7CF-4AA3-B7AA-9EA7DED8C4A2}" type="presParOf" srcId="{E16A3D48-8731-49AF-B420-EC60FFC8EDA5}" destId="{13BE34A3-371D-4598-8061-FB587D9ED795}" srcOrd="0" destOrd="0" presId="urn:microsoft.com/office/officeart/2005/8/layout/hProcess7"/>
    <dgm:cxn modelId="{73293FE4-DBC5-47DB-B9CB-06F956221864}" type="presParOf" srcId="{E16A3D48-8731-49AF-B420-EC60FFC8EDA5}" destId="{61556859-8DA5-4886-A50A-D4D7D461C71B}" srcOrd="1" destOrd="0" presId="urn:microsoft.com/office/officeart/2005/8/layout/hProcess7"/>
    <dgm:cxn modelId="{288B7AF8-1384-4714-8B2E-04CCCDA7A344}" type="presParOf" srcId="{E16A3D48-8731-49AF-B420-EC60FFC8EDA5}" destId="{5B23162C-7569-41EC-8D1D-57C0B82097EE}" srcOrd="2" destOrd="0" presId="urn:microsoft.com/office/officeart/2005/8/layout/hProcess7"/>
    <dgm:cxn modelId="{A5A190F1-B4F9-48F6-9ACC-91B80CF21108}" type="presParOf" srcId="{54AD3537-1A49-4009-AD14-FE62CFC69300}" destId="{9146E695-E2CE-46E9-BD1B-1F9E91A3CCF8}" srcOrd="5" destOrd="0" presId="urn:microsoft.com/office/officeart/2005/8/layout/hProcess7"/>
    <dgm:cxn modelId="{C34B85DB-60CE-4FB9-BF49-D597E51B87D8}" type="presParOf" srcId="{54AD3537-1A49-4009-AD14-FE62CFC69300}" destId="{27B39D96-85A6-4887-909A-0E4091FAC051}" srcOrd="6" destOrd="0" presId="urn:microsoft.com/office/officeart/2005/8/layout/hProcess7"/>
    <dgm:cxn modelId="{77B69E2F-E354-43CC-9594-323B406C394B}" type="presParOf" srcId="{27B39D96-85A6-4887-909A-0E4091FAC051}" destId="{DBBC344F-25B5-47BA-A935-C3652A60003B}" srcOrd="0" destOrd="0" presId="urn:microsoft.com/office/officeart/2005/8/layout/hProcess7"/>
    <dgm:cxn modelId="{F107170E-0AB1-42E0-9B62-6E209C0DC74C}" type="presParOf" srcId="{27B39D96-85A6-4887-909A-0E4091FAC051}" destId="{8F1BA813-183A-47F8-A61D-A45FB9E7020B}" srcOrd="1" destOrd="0" presId="urn:microsoft.com/office/officeart/2005/8/layout/hProcess7"/>
    <dgm:cxn modelId="{5E2AE8CD-FE1A-468A-8BCF-BB8114BEE26B}" type="presParOf" srcId="{27B39D96-85A6-4887-909A-0E4091FAC051}" destId="{2E5EA425-85DE-4041-962E-D7A92E7CEC22}" srcOrd="2" destOrd="0" presId="urn:microsoft.com/office/officeart/2005/8/layout/hProcess7"/>
    <dgm:cxn modelId="{DC802562-1CEF-4FA6-A042-027E049D8C32}" type="presParOf" srcId="{54AD3537-1A49-4009-AD14-FE62CFC69300}" destId="{4934A808-C306-405F-863A-2A61489A81D9}" srcOrd="7" destOrd="0" presId="urn:microsoft.com/office/officeart/2005/8/layout/hProcess7"/>
    <dgm:cxn modelId="{230B5AB5-2B81-46ED-A082-54612BCE4C61}" type="presParOf" srcId="{54AD3537-1A49-4009-AD14-FE62CFC69300}" destId="{3285F478-F40E-4A6A-B1B7-B4B8561217F2}" srcOrd="8" destOrd="0" presId="urn:microsoft.com/office/officeart/2005/8/layout/hProcess7"/>
    <dgm:cxn modelId="{9B184489-B913-440C-9BFA-441D0DC87B03}" type="presParOf" srcId="{3285F478-F40E-4A6A-B1B7-B4B8561217F2}" destId="{A45B600E-DC61-458D-B55A-AD7997EF07FA}" srcOrd="0" destOrd="0" presId="urn:microsoft.com/office/officeart/2005/8/layout/hProcess7"/>
    <dgm:cxn modelId="{E93E6108-7288-4CB6-A801-60005CA3EDEC}" type="presParOf" srcId="{3285F478-F40E-4A6A-B1B7-B4B8561217F2}" destId="{5D073AC4-F7FD-4878-B399-CC20BFCDA173}" srcOrd="1" destOrd="0" presId="urn:microsoft.com/office/officeart/2005/8/layout/hProcess7"/>
    <dgm:cxn modelId="{69668F22-9C21-4141-A7AE-F6D1295BE98F}" type="presParOf" srcId="{3285F478-F40E-4A6A-B1B7-B4B8561217F2}" destId="{560F766E-D03C-434C-90E1-FD38841601FA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8021CE-6B0F-4EF8-952B-DF10C5B11840}" type="doc">
      <dgm:prSet loTypeId="urn:microsoft.com/office/officeart/2005/8/layout/vList4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96FD635-1F85-4115-AF1D-3C09812051E7}">
      <dgm:prSet phldrT="[Text]" custT="1"/>
      <dgm:spPr/>
      <dgm:t>
        <a:bodyPr/>
        <a:lstStyle/>
        <a:p>
          <a:r>
            <a:rPr lang="zh-CN" altLang="en-US" sz="8000" b="1" cap="none" spc="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阅读</a:t>
          </a:r>
          <a:r>
            <a:rPr lang="en-US" sz="8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(READ)</a:t>
          </a:r>
          <a:endParaRPr lang="en-US" sz="3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8251B4-BE82-47E6-8122-9DDBF65B25D7}" type="parTrans" cxnId="{7B29B8E6-5368-49BD-966E-BADF79790C1D}">
      <dgm:prSet/>
      <dgm:spPr/>
      <dgm:t>
        <a:bodyPr/>
        <a:lstStyle/>
        <a:p>
          <a:endParaRPr lang="en-US"/>
        </a:p>
      </dgm:t>
    </dgm:pt>
    <dgm:pt modelId="{5D78EF1E-7CEE-4674-869F-46798B7F5326}" type="sibTrans" cxnId="{7B29B8E6-5368-49BD-966E-BADF79790C1D}">
      <dgm:prSet/>
      <dgm:spPr/>
      <dgm:t>
        <a:bodyPr/>
        <a:lstStyle/>
        <a:p>
          <a:endParaRPr lang="en-US"/>
        </a:p>
      </dgm:t>
    </dgm:pt>
    <dgm:pt modelId="{41CC69BA-6508-4A89-A0EB-68C5DE663576}">
      <dgm:prSet phldrT="[Text]" custT="1"/>
      <dgm:spPr/>
      <dgm:t>
        <a:bodyPr/>
        <a:lstStyle/>
        <a:p>
          <a:r>
            <a:rPr lang="zh-CN" altLang="en-US" sz="8000" b="1" cap="none" spc="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/>
            </a:rPr>
            <a:t>应用</a:t>
          </a:r>
          <a:r>
            <a:rPr lang="en-US" sz="8000" b="1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</a:rPr>
            <a:t> </a:t>
          </a:r>
          <a:r>
            <a: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(APPLICATION)</a:t>
          </a:r>
          <a:endParaRPr lang="en-US" sz="3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C4E5B7-4207-4F09-9E93-39B740F10814}" type="parTrans" cxnId="{2D1ADD27-B47D-4C6F-9388-0DA2B75D855B}">
      <dgm:prSet/>
      <dgm:spPr/>
      <dgm:t>
        <a:bodyPr/>
        <a:lstStyle/>
        <a:p>
          <a:endParaRPr lang="en-US"/>
        </a:p>
      </dgm:t>
    </dgm:pt>
    <dgm:pt modelId="{320AF4CA-F63C-4D05-A591-D17EE6146AED}" type="sibTrans" cxnId="{2D1ADD27-B47D-4C6F-9388-0DA2B75D855B}">
      <dgm:prSet/>
      <dgm:spPr/>
      <dgm:t>
        <a:bodyPr/>
        <a:lstStyle/>
        <a:p>
          <a:endParaRPr lang="en-US"/>
        </a:p>
      </dgm:t>
    </dgm:pt>
    <dgm:pt modelId="{905EE23C-8AB9-4734-B5BB-CA6F8CE86909}">
      <dgm:prSet custT="1"/>
      <dgm:spPr/>
      <dgm:t>
        <a:bodyPr/>
        <a:lstStyle/>
        <a:p>
          <a:r>
            <a:rPr lang="zh-CN" altLang="en-US" sz="8000" b="1" cap="none" spc="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观察</a:t>
          </a:r>
          <a:r>
            <a:rPr lang="en-US" sz="8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(OBSERVATION)</a:t>
          </a:r>
          <a:endParaRPr lang="en-US" sz="3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FABACE-0C15-45D2-B7F7-C1B161CF75EA}" type="parTrans" cxnId="{C839CD45-B1D1-4351-B9AC-3BDAB4546B38}">
      <dgm:prSet/>
      <dgm:spPr/>
      <dgm:t>
        <a:bodyPr/>
        <a:lstStyle/>
        <a:p>
          <a:endParaRPr lang="en-US"/>
        </a:p>
      </dgm:t>
    </dgm:pt>
    <dgm:pt modelId="{DA7B3CE6-9DAE-4C5F-9545-2377F6EEDF24}" type="sibTrans" cxnId="{C839CD45-B1D1-4351-B9AC-3BDAB4546B38}">
      <dgm:prSet/>
      <dgm:spPr/>
      <dgm:t>
        <a:bodyPr/>
        <a:lstStyle/>
        <a:p>
          <a:endParaRPr lang="en-US"/>
        </a:p>
      </dgm:t>
    </dgm:pt>
    <dgm:pt modelId="{C0BF5E21-878F-4B59-9B39-2224F7B73EBE}">
      <dgm:prSet custT="1"/>
      <dgm:spPr/>
      <dgm:t>
        <a:bodyPr/>
        <a:lstStyle/>
        <a:p>
          <a:r>
            <a:rPr lang="zh-CN" altLang="en-US" sz="8000" b="1" cap="none" spc="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解释</a:t>
          </a:r>
          <a:r>
            <a:rPr lang="en-US" sz="8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(INTERPRETATION)</a:t>
          </a:r>
          <a:endParaRPr lang="en-US" sz="3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FD3DF2-3FE5-4DD0-9618-B3F8801E423D}" type="parTrans" cxnId="{E69BE9EB-4ACA-440F-926D-BC0ABA879132}">
      <dgm:prSet/>
      <dgm:spPr/>
      <dgm:t>
        <a:bodyPr/>
        <a:lstStyle/>
        <a:p>
          <a:endParaRPr lang="en-US"/>
        </a:p>
      </dgm:t>
    </dgm:pt>
    <dgm:pt modelId="{7FCAC66B-9CC0-4A15-8029-E8186F7D3155}" type="sibTrans" cxnId="{E69BE9EB-4ACA-440F-926D-BC0ABA879132}">
      <dgm:prSet/>
      <dgm:spPr/>
      <dgm:t>
        <a:bodyPr/>
        <a:lstStyle/>
        <a:p>
          <a:endParaRPr lang="en-US"/>
        </a:p>
      </dgm:t>
    </dgm:pt>
    <dgm:pt modelId="{E6918643-196D-4946-A0E0-6588EE54471F}" type="pres">
      <dgm:prSet presAssocID="{E68021CE-6B0F-4EF8-952B-DF10C5B1184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882415-D3B2-434F-9909-EC8A1687A764}" type="pres">
      <dgm:prSet presAssocID="{496FD635-1F85-4115-AF1D-3C09812051E7}" presName="comp" presStyleCnt="0"/>
      <dgm:spPr/>
    </dgm:pt>
    <dgm:pt modelId="{059E99A9-A362-4F89-84AC-CD430470905F}" type="pres">
      <dgm:prSet presAssocID="{496FD635-1F85-4115-AF1D-3C09812051E7}" presName="box" presStyleLbl="node1" presStyleIdx="0" presStyleCnt="4"/>
      <dgm:spPr/>
      <dgm:t>
        <a:bodyPr/>
        <a:lstStyle/>
        <a:p>
          <a:endParaRPr lang="en-US"/>
        </a:p>
      </dgm:t>
    </dgm:pt>
    <dgm:pt modelId="{EB9E0B56-2D80-4098-AA45-C7A37B95B909}" type="pres">
      <dgm:prSet presAssocID="{496FD635-1F85-4115-AF1D-3C09812051E7}" presName="img" presStyleLbl="fgImgPlace1" presStyleIdx="0" presStyleCnt="4"/>
      <dgm:spPr/>
      <dgm:t>
        <a:bodyPr/>
        <a:lstStyle/>
        <a:p>
          <a:endParaRPr lang="en-US"/>
        </a:p>
      </dgm:t>
    </dgm:pt>
    <dgm:pt modelId="{4D6E6DB2-E7FA-40C9-8760-E67954BB088B}" type="pres">
      <dgm:prSet presAssocID="{496FD635-1F85-4115-AF1D-3C09812051E7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7FDC7E-B997-4883-B478-E74089F903A8}" type="pres">
      <dgm:prSet presAssocID="{5D78EF1E-7CEE-4674-869F-46798B7F5326}" presName="spacer" presStyleCnt="0"/>
      <dgm:spPr/>
    </dgm:pt>
    <dgm:pt modelId="{343914D3-AE3F-47F4-95EA-2EA074D1E255}" type="pres">
      <dgm:prSet presAssocID="{905EE23C-8AB9-4734-B5BB-CA6F8CE86909}" presName="comp" presStyleCnt="0"/>
      <dgm:spPr/>
    </dgm:pt>
    <dgm:pt modelId="{52FF7E54-EFE2-4EE2-B331-D740881035EA}" type="pres">
      <dgm:prSet presAssocID="{905EE23C-8AB9-4734-B5BB-CA6F8CE86909}" presName="box" presStyleLbl="node1" presStyleIdx="1" presStyleCnt="4"/>
      <dgm:spPr/>
      <dgm:t>
        <a:bodyPr/>
        <a:lstStyle/>
        <a:p>
          <a:endParaRPr lang="en-US"/>
        </a:p>
      </dgm:t>
    </dgm:pt>
    <dgm:pt modelId="{5113409F-9227-4BF1-AD4D-460EA7273C93}" type="pres">
      <dgm:prSet presAssocID="{905EE23C-8AB9-4734-B5BB-CA6F8CE86909}" presName="img" presStyleLbl="fgImgPlace1" presStyleIdx="1" presStyleCnt="4"/>
      <dgm:spPr/>
      <dgm:t>
        <a:bodyPr/>
        <a:lstStyle/>
        <a:p>
          <a:endParaRPr lang="en-US"/>
        </a:p>
      </dgm:t>
    </dgm:pt>
    <dgm:pt modelId="{EEE40FCC-35EF-4FD4-B611-EA085125BC09}" type="pres">
      <dgm:prSet presAssocID="{905EE23C-8AB9-4734-B5BB-CA6F8CE86909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80D802-B9B7-4903-B4A8-DBB186FC981C}" type="pres">
      <dgm:prSet presAssocID="{DA7B3CE6-9DAE-4C5F-9545-2377F6EEDF24}" presName="spacer" presStyleCnt="0"/>
      <dgm:spPr/>
    </dgm:pt>
    <dgm:pt modelId="{8110EE85-711F-4BC8-9617-F53B6BF10453}" type="pres">
      <dgm:prSet presAssocID="{C0BF5E21-878F-4B59-9B39-2224F7B73EBE}" presName="comp" presStyleCnt="0"/>
      <dgm:spPr/>
    </dgm:pt>
    <dgm:pt modelId="{B0837115-8987-473B-9D15-C2B2D594B0AF}" type="pres">
      <dgm:prSet presAssocID="{C0BF5E21-878F-4B59-9B39-2224F7B73EBE}" presName="box" presStyleLbl="node1" presStyleIdx="2" presStyleCnt="4"/>
      <dgm:spPr/>
      <dgm:t>
        <a:bodyPr/>
        <a:lstStyle/>
        <a:p>
          <a:endParaRPr lang="en-US"/>
        </a:p>
      </dgm:t>
    </dgm:pt>
    <dgm:pt modelId="{A135456C-B8ED-4253-9772-B57523C1DAC6}" type="pres">
      <dgm:prSet presAssocID="{C0BF5E21-878F-4B59-9B39-2224F7B73EBE}" presName="img" presStyleLbl="fgImgPlace1" presStyleIdx="2" presStyleCnt="4"/>
      <dgm:spPr/>
      <dgm:t>
        <a:bodyPr/>
        <a:lstStyle/>
        <a:p>
          <a:endParaRPr lang="en-US"/>
        </a:p>
      </dgm:t>
    </dgm:pt>
    <dgm:pt modelId="{163E85AD-8798-4D80-AD45-E1E53B79B3F8}" type="pres">
      <dgm:prSet presAssocID="{C0BF5E21-878F-4B59-9B39-2224F7B73EBE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E17CD8-13CE-4A8D-AA92-D26F37FD6E7A}" type="pres">
      <dgm:prSet presAssocID="{7FCAC66B-9CC0-4A15-8029-E8186F7D3155}" presName="spacer" presStyleCnt="0"/>
      <dgm:spPr/>
    </dgm:pt>
    <dgm:pt modelId="{24AE6030-FB46-49C2-BD8D-5822D59AEB26}" type="pres">
      <dgm:prSet presAssocID="{41CC69BA-6508-4A89-A0EB-68C5DE663576}" presName="comp" presStyleCnt="0"/>
      <dgm:spPr/>
    </dgm:pt>
    <dgm:pt modelId="{7157FCC6-321F-4CB7-8B72-FEF687EA6469}" type="pres">
      <dgm:prSet presAssocID="{41CC69BA-6508-4A89-A0EB-68C5DE663576}" presName="box" presStyleLbl="node1" presStyleIdx="3" presStyleCnt="4"/>
      <dgm:spPr/>
      <dgm:t>
        <a:bodyPr/>
        <a:lstStyle/>
        <a:p>
          <a:endParaRPr lang="en-US"/>
        </a:p>
      </dgm:t>
    </dgm:pt>
    <dgm:pt modelId="{845E1389-B19D-4F0B-AE36-18C3A8087B13}" type="pres">
      <dgm:prSet presAssocID="{41CC69BA-6508-4A89-A0EB-68C5DE663576}" presName="img" presStyleLbl="fgImgPlace1" presStyleIdx="3" presStyleCnt="4"/>
      <dgm:spPr/>
      <dgm:t>
        <a:bodyPr/>
        <a:lstStyle/>
        <a:p>
          <a:endParaRPr lang="en-US"/>
        </a:p>
      </dgm:t>
    </dgm:pt>
    <dgm:pt modelId="{87A28D26-0939-469F-B154-232E4E1B5C21}" type="pres">
      <dgm:prSet presAssocID="{41CC69BA-6508-4A89-A0EB-68C5DE663576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23EED7-3075-4D50-95F9-D6100C819128}" type="presOf" srcId="{905EE23C-8AB9-4734-B5BB-CA6F8CE86909}" destId="{EEE40FCC-35EF-4FD4-B611-EA085125BC09}" srcOrd="1" destOrd="0" presId="urn:microsoft.com/office/officeart/2005/8/layout/vList4"/>
    <dgm:cxn modelId="{C054707A-D547-42F7-83EF-57F8AE344998}" type="presOf" srcId="{496FD635-1F85-4115-AF1D-3C09812051E7}" destId="{059E99A9-A362-4F89-84AC-CD430470905F}" srcOrd="0" destOrd="0" presId="urn:microsoft.com/office/officeart/2005/8/layout/vList4"/>
    <dgm:cxn modelId="{E1C9BBBA-3262-4C90-81E7-43F60C540B67}" type="presOf" srcId="{41CC69BA-6508-4A89-A0EB-68C5DE663576}" destId="{87A28D26-0939-469F-B154-232E4E1B5C21}" srcOrd="1" destOrd="0" presId="urn:microsoft.com/office/officeart/2005/8/layout/vList4"/>
    <dgm:cxn modelId="{BC9E6F3B-6F68-4E04-873B-7CD9792424DE}" type="presOf" srcId="{496FD635-1F85-4115-AF1D-3C09812051E7}" destId="{4D6E6DB2-E7FA-40C9-8760-E67954BB088B}" srcOrd="1" destOrd="0" presId="urn:microsoft.com/office/officeart/2005/8/layout/vList4"/>
    <dgm:cxn modelId="{E69BE9EB-4ACA-440F-926D-BC0ABA879132}" srcId="{E68021CE-6B0F-4EF8-952B-DF10C5B11840}" destId="{C0BF5E21-878F-4B59-9B39-2224F7B73EBE}" srcOrd="2" destOrd="0" parTransId="{C2FD3DF2-3FE5-4DD0-9618-B3F8801E423D}" sibTransId="{7FCAC66B-9CC0-4A15-8029-E8186F7D3155}"/>
    <dgm:cxn modelId="{7B29B8E6-5368-49BD-966E-BADF79790C1D}" srcId="{E68021CE-6B0F-4EF8-952B-DF10C5B11840}" destId="{496FD635-1F85-4115-AF1D-3C09812051E7}" srcOrd="0" destOrd="0" parTransId="{898251B4-BE82-47E6-8122-9DDBF65B25D7}" sibTransId="{5D78EF1E-7CEE-4674-869F-46798B7F5326}"/>
    <dgm:cxn modelId="{B27E9D95-DE8C-4125-B127-FC4E436F6CEE}" type="presOf" srcId="{C0BF5E21-878F-4B59-9B39-2224F7B73EBE}" destId="{B0837115-8987-473B-9D15-C2B2D594B0AF}" srcOrd="0" destOrd="0" presId="urn:microsoft.com/office/officeart/2005/8/layout/vList4"/>
    <dgm:cxn modelId="{C839CD45-B1D1-4351-B9AC-3BDAB4546B38}" srcId="{E68021CE-6B0F-4EF8-952B-DF10C5B11840}" destId="{905EE23C-8AB9-4734-B5BB-CA6F8CE86909}" srcOrd="1" destOrd="0" parTransId="{4AFABACE-0C15-45D2-B7F7-C1B161CF75EA}" sibTransId="{DA7B3CE6-9DAE-4C5F-9545-2377F6EEDF24}"/>
    <dgm:cxn modelId="{949EE94B-17B6-437A-8BFB-7C164D6B491F}" type="presOf" srcId="{E68021CE-6B0F-4EF8-952B-DF10C5B11840}" destId="{E6918643-196D-4946-A0E0-6588EE54471F}" srcOrd="0" destOrd="0" presId="urn:microsoft.com/office/officeart/2005/8/layout/vList4"/>
    <dgm:cxn modelId="{2D1ADD27-B47D-4C6F-9388-0DA2B75D855B}" srcId="{E68021CE-6B0F-4EF8-952B-DF10C5B11840}" destId="{41CC69BA-6508-4A89-A0EB-68C5DE663576}" srcOrd="3" destOrd="0" parTransId="{22C4E5B7-4207-4F09-9E93-39B740F10814}" sibTransId="{320AF4CA-F63C-4D05-A591-D17EE6146AED}"/>
    <dgm:cxn modelId="{802F2FA0-740D-479E-86DE-FD25AB3E667E}" type="presOf" srcId="{C0BF5E21-878F-4B59-9B39-2224F7B73EBE}" destId="{163E85AD-8798-4D80-AD45-E1E53B79B3F8}" srcOrd="1" destOrd="0" presId="urn:microsoft.com/office/officeart/2005/8/layout/vList4"/>
    <dgm:cxn modelId="{2D13B5CA-9ECD-44D5-9330-F5E3FFCEC9A5}" type="presOf" srcId="{905EE23C-8AB9-4734-B5BB-CA6F8CE86909}" destId="{52FF7E54-EFE2-4EE2-B331-D740881035EA}" srcOrd="0" destOrd="0" presId="urn:microsoft.com/office/officeart/2005/8/layout/vList4"/>
    <dgm:cxn modelId="{BC5BFC83-7285-4389-B201-AC4840EA7098}" type="presOf" srcId="{41CC69BA-6508-4A89-A0EB-68C5DE663576}" destId="{7157FCC6-321F-4CB7-8B72-FEF687EA6469}" srcOrd="0" destOrd="0" presId="urn:microsoft.com/office/officeart/2005/8/layout/vList4"/>
    <dgm:cxn modelId="{F450AD85-9A59-4F16-B506-685850D7885D}" type="presParOf" srcId="{E6918643-196D-4946-A0E0-6588EE54471F}" destId="{2C882415-D3B2-434F-9909-EC8A1687A764}" srcOrd="0" destOrd="0" presId="urn:microsoft.com/office/officeart/2005/8/layout/vList4"/>
    <dgm:cxn modelId="{65E96744-4CFA-4F61-94CA-5146AAE3A900}" type="presParOf" srcId="{2C882415-D3B2-434F-9909-EC8A1687A764}" destId="{059E99A9-A362-4F89-84AC-CD430470905F}" srcOrd="0" destOrd="0" presId="urn:microsoft.com/office/officeart/2005/8/layout/vList4"/>
    <dgm:cxn modelId="{870AB861-1608-45BE-820A-433112BD4AC5}" type="presParOf" srcId="{2C882415-D3B2-434F-9909-EC8A1687A764}" destId="{EB9E0B56-2D80-4098-AA45-C7A37B95B909}" srcOrd="1" destOrd="0" presId="urn:microsoft.com/office/officeart/2005/8/layout/vList4"/>
    <dgm:cxn modelId="{3C14AA1F-6903-491B-899E-D158AAF6050F}" type="presParOf" srcId="{2C882415-D3B2-434F-9909-EC8A1687A764}" destId="{4D6E6DB2-E7FA-40C9-8760-E67954BB088B}" srcOrd="2" destOrd="0" presId="urn:microsoft.com/office/officeart/2005/8/layout/vList4"/>
    <dgm:cxn modelId="{043E2BE0-C5F3-4705-A6A7-265B99A417E9}" type="presParOf" srcId="{E6918643-196D-4946-A0E0-6588EE54471F}" destId="{7C7FDC7E-B997-4883-B478-E74089F903A8}" srcOrd="1" destOrd="0" presId="urn:microsoft.com/office/officeart/2005/8/layout/vList4"/>
    <dgm:cxn modelId="{226D2A6C-22D1-4569-ABAF-D2FEEA38F54E}" type="presParOf" srcId="{E6918643-196D-4946-A0E0-6588EE54471F}" destId="{343914D3-AE3F-47F4-95EA-2EA074D1E255}" srcOrd="2" destOrd="0" presId="urn:microsoft.com/office/officeart/2005/8/layout/vList4"/>
    <dgm:cxn modelId="{66686DD9-7707-4161-B190-506FFEA8D4BF}" type="presParOf" srcId="{343914D3-AE3F-47F4-95EA-2EA074D1E255}" destId="{52FF7E54-EFE2-4EE2-B331-D740881035EA}" srcOrd="0" destOrd="0" presId="urn:microsoft.com/office/officeart/2005/8/layout/vList4"/>
    <dgm:cxn modelId="{F4B8EC17-F563-416B-9B1E-7CC0D07D0839}" type="presParOf" srcId="{343914D3-AE3F-47F4-95EA-2EA074D1E255}" destId="{5113409F-9227-4BF1-AD4D-460EA7273C93}" srcOrd="1" destOrd="0" presId="urn:microsoft.com/office/officeart/2005/8/layout/vList4"/>
    <dgm:cxn modelId="{A66247BF-1BEC-4F3C-9C67-C2391E1D3165}" type="presParOf" srcId="{343914D3-AE3F-47F4-95EA-2EA074D1E255}" destId="{EEE40FCC-35EF-4FD4-B611-EA085125BC09}" srcOrd="2" destOrd="0" presId="urn:microsoft.com/office/officeart/2005/8/layout/vList4"/>
    <dgm:cxn modelId="{AB7117A3-CCA0-4EDB-96A3-C365A7797AAB}" type="presParOf" srcId="{E6918643-196D-4946-A0E0-6588EE54471F}" destId="{7880D802-B9B7-4903-B4A8-DBB186FC981C}" srcOrd="3" destOrd="0" presId="urn:microsoft.com/office/officeart/2005/8/layout/vList4"/>
    <dgm:cxn modelId="{10455AFE-955B-4861-A8B1-B8F1CD636137}" type="presParOf" srcId="{E6918643-196D-4946-A0E0-6588EE54471F}" destId="{8110EE85-711F-4BC8-9617-F53B6BF10453}" srcOrd="4" destOrd="0" presId="urn:microsoft.com/office/officeart/2005/8/layout/vList4"/>
    <dgm:cxn modelId="{A9299CBE-F9AA-468B-82E6-5006BEBA4715}" type="presParOf" srcId="{8110EE85-711F-4BC8-9617-F53B6BF10453}" destId="{B0837115-8987-473B-9D15-C2B2D594B0AF}" srcOrd="0" destOrd="0" presId="urn:microsoft.com/office/officeart/2005/8/layout/vList4"/>
    <dgm:cxn modelId="{1FF17F91-DE75-47AD-A85F-DC45CC89F62C}" type="presParOf" srcId="{8110EE85-711F-4BC8-9617-F53B6BF10453}" destId="{A135456C-B8ED-4253-9772-B57523C1DAC6}" srcOrd="1" destOrd="0" presId="urn:microsoft.com/office/officeart/2005/8/layout/vList4"/>
    <dgm:cxn modelId="{A0E95C30-FDD6-4A08-B893-8380281C8884}" type="presParOf" srcId="{8110EE85-711F-4BC8-9617-F53B6BF10453}" destId="{163E85AD-8798-4D80-AD45-E1E53B79B3F8}" srcOrd="2" destOrd="0" presId="urn:microsoft.com/office/officeart/2005/8/layout/vList4"/>
    <dgm:cxn modelId="{2A1CE407-B2F5-4527-B05A-0344256E2D56}" type="presParOf" srcId="{E6918643-196D-4946-A0E0-6588EE54471F}" destId="{64E17CD8-13CE-4A8D-AA92-D26F37FD6E7A}" srcOrd="5" destOrd="0" presId="urn:microsoft.com/office/officeart/2005/8/layout/vList4"/>
    <dgm:cxn modelId="{4E1CA665-13DA-450B-AFD7-6444B667F17F}" type="presParOf" srcId="{E6918643-196D-4946-A0E0-6588EE54471F}" destId="{24AE6030-FB46-49C2-BD8D-5822D59AEB26}" srcOrd="6" destOrd="0" presId="urn:microsoft.com/office/officeart/2005/8/layout/vList4"/>
    <dgm:cxn modelId="{1E739806-0C8A-45E7-B162-B6EBD5977BA8}" type="presParOf" srcId="{24AE6030-FB46-49C2-BD8D-5822D59AEB26}" destId="{7157FCC6-321F-4CB7-8B72-FEF687EA6469}" srcOrd="0" destOrd="0" presId="urn:microsoft.com/office/officeart/2005/8/layout/vList4"/>
    <dgm:cxn modelId="{6D3CAB1E-B997-40DC-8577-2FB04D80F603}" type="presParOf" srcId="{24AE6030-FB46-49C2-BD8D-5822D59AEB26}" destId="{845E1389-B19D-4F0B-AE36-18C3A8087B13}" srcOrd="1" destOrd="0" presId="urn:microsoft.com/office/officeart/2005/8/layout/vList4"/>
    <dgm:cxn modelId="{F20A84A3-9FD7-469D-AE2F-47B91039F596}" type="presParOf" srcId="{24AE6030-FB46-49C2-BD8D-5822D59AEB26}" destId="{87A28D26-0939-469F-B154-232E4E1B5C2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184EA0-9F3B-44B1-A591-0A2B43E4A25E}" type="doc">
      <dgm:prSet loTypeId="urn:microsoft.com/office/officeart/2005/8/layout/vList4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AA8387F-E2DE-4713-A958-4A487E6291C6}">
      <dgm:prSet phldrT="[Text]" custT="1"/>
      <dgm:spPr/>
      <dgm:t>
        <a:bodyPr/>
        <a:lstStyle/>
        <a:p>
          <a:r>
            <a:rPr lang="en-US" altLang="zh-CN" sz="3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	</a:t>
          </a:r>
          <a:r>
            <a:rPr lang="zh-CN" altLang="en-US" sz="4800" b="1" dirty="0" smtClean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解释</a:t>
          </a:r>
          <a:r>
            <a:rPr lang="en-US" sz="4800" b="1" dirty="0" smtClean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3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	(Interpretation)</a:t>
          </a:r>
          <a:endParaRPr lang="en-US" sz="3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683B3C-07EF-402C-B6EF-58D52CC26C24}" type="parTrans" cxnId="{33FD34D9-1661-473A-9F67-85D597EC98F8}">
      <dgm:prSet/>
      <dgm:spPr/>
      <dgm:t>
        <a:bodyPr/>
        <a:lstStyle/>
        <a:p>
          <a:endParaRPr lang="en-US"/>
        </a:p>
      </dgm:t>
    </dgm:pt>
    <dgm:pt modelId="{9C40F2B1-7832-4BE2-9D2D-C533CDD6E6B6}" type="sibTrans" cxnId="{33FD34D9-1661-473A-9F67-85D597EC98F8}">
      <dgm:prSet/>
      <dgm:spPr/>
      <dgm:t>
        <a:bodyPr/>
        <a:lstStyle/>
        <a:p>
          <a:endParaRPr lang="en-US"/>
        </a:p>
      </dgm:t>
    </dgm:pt>
    <dgm:pt modelId="{F656BE53-B100-4029-9B21-0AEBA42C3134}">
      <dgm:prSet phldrT="[Text]" custT="1"/>
      <dgm:spPr/>
      <dgm:t>
        <a:bodyPr/>
        <a:lstStyle/>
        <a:p>
          <a:r>
            <a:rPr lang="zh-CN" altLang="en-US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发现段落中作者的原始意图。</a:t>
          </a:r>
          <a:endParaRPr lang="en-US" sz="3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208C83-34DE-4685-BAC1-5E94D99D2E64}" type="parTrans" cxnId="{6CCF0913-3963-4AF1-B787-AA86AE565807}">
      <dgm:prSet/>
      <dgm:spPr/>
      <dgm:t>
        <a:bodyPr/>
        <a:lstStyle/>
        <a:p>
          <a:endParaRPr lang="en-US"/>
        </a:p>
      </dgm:t>
    </dgm:pt>
    <dgm:pt modelId="{BB8956EB-9956-4F6B-BAB9-C733FFEBAFA8}" type="sibTrans" cxnId="{6CCF0913-3963-4AF1-B787-AA86AE565807}">
      <dgm:prSet/>
      <dgm:spPr/>
      <dgm:t>
        <a:bodyPr/>
        <a:lstStyle/>
        <a:p>
          <a:endParaRPr lang="en-US"/>
        </a:p>
      </dgm:t>
    </dgm:pt>
    <dgm:pt modelId="{3949E327-F03E-42CC-A1C8-9BDFC389FF19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altLang="zh-CN" sz="3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	</a:t>
          </a:r>
          <a:r>
            <a:rPr lang="zh-CN" altLang="en-US" sz="4800" b="1" dirty="0" smtClean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应用</a:t>
          </a:r>
          <a:r>
            <a:rPr lang="en-US" sz="4800" b="1" dirty="0" smtClean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3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	(Application)</a:t>
          </a:r>
          <a:endParaRPr lang="en-US" sz="3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988163-0391-4AA5-8454-A97DE414BF0F}" type="parTrans" cxnId="{6D630D32-B4D7-469C-BB48-085CF0683EC6}">
      <dgm:prSet/>
      <dgm:spPr/>
      <dgm:t>
        <a:bodyPr/>
        <a:lstStyle/>
        <a:p>
          <a:endParaRPr lang="en-US"/>
        </a:p>
      </dgm:t>
    </dgm:pt>
    <dgm:pt modelId="{F8B8801A-19CD-4070-8C2E-604DF793E23E}" type="sibTrans" cxnId="{6D630D32-B4D7-469C-BB48-085CF0683EC6}">
      <dgm:prSet/>
      <dgm:spPr/>
      <dgm:t>
        <a:bodyPr/>
        <a:lstStyle/>
        <a:p>
          <a:endParaRPr lang="en-US"/>
        </a:p>
      </dgm:t>
    </dgm:pt>
    <dgm:pt modelId="{75042EFE-F72F-42C6-A05C-438820B33279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zh-CN" altLang="en-US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根据圣经的教导作出生命的改变。</a:t>
          </a:r>
          <a:endParaRPr lang="en-US" sz="3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3491EE-71A9-47DC-B471-D4DEBEB880D5}" type="parTrans" cxnId="{011CD1DF-E73F-40EE-B8C0-7611889A42CF}">
      <dgm:prSet/>
      <dgm:spPr/>
      <dgm:t>
        <a:bodyPr/>
        <a:lstStyle/>
        <a:p>
          <a:endParaRPr lang="en-US"/>
        </a:p>
      </dgm:t>
    </dgm:pt>
    <dgm:pt modelId="{34C644AE-7C22-4728-8CCF-F1B06BBC6856}" type="sibTrans" cxnId="{011CD1DF-E73F-40EE-B8C0-7611889A42CF}">
      <dgm:prSet/>
      <dgm:spPr/>
      <dgm:t>
        <a:bodyPr/>
        <a:lstStyle/>
        <a:p>
          <a:endParaRPr lang="en-US"/>
        </a:p>
      </dgm:t>
    </dgm:pt>
    <dgm:pt modelId="{80207CFC-F3A1-4428-BAC0-1C738FC2137F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 make life changes based on the teachings of the Bible 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F7CB43-66F1-425E-B4CF-7D81AB4DF00D}" type="parTrans" cxnId="{26825D62-B78F-4F77-A6B7-74F871E402CB}">
      <dgm:prSet/>
      <dgm:spPr/>
      <dgm:t>
        <a:bodyPr/>
        <a:lstStyle/>
        <a:p>
          <a:endParaRPr lang="en-US"/>
        </a:p>
      </dgm:t>
    </dgm:pt>
    <dgm:pt modelId="{EF73A99E-4A82-40B4-A0FD-D2527732E56A}" type="sibTrans" cxnId="{26825D62-B78F-4F77-A6B7-74F871E402CB}">
      <dgm:prSet/>
      <dgm:spPr/>
      <dgm:t>
        <a:bodyPr/>
        <a:lstStyle/>
        <a:p>
          <a:endParaRPr lang="en-US"/>
        </a:p>
      </dgm:t>
    </dgm:pt>
    <dgm:pt modelId="{4BD3C795-C20F-4150-875B-8EBD81963FB5}">
      <dgm:prSet phldrT="[Text]" custT="1"/>
      <dgm:spPr/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Discovering the author’s original intent of the passage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0B22B7-F2B9-4783-A72B-BEAFE5CDBBFC}" type="parTrans" cxnId="{94FA4C40-918A-458D-B924-7CF2DB29FD6F}">
      <dgm:prSet/>
      <dgm:spPr/>
      <dgm:t>
        <a:bodyPr/>
        <a:lstStyle/>
        <a:p>
          <a:endParaRPr lang="en-US"/>
        </a:p>
      </dgm:t>
    </dgm:pt>
    <dgm:pt modelId="{196A9A49-E1EE-4563-9FDC-E46D5E72BDEF}" type="sibTrans" cxnId="{94FA4C40-918A-458D-B924-7CF2DB29FD6F}">
      <dgm:prSet/>
      <dgm:spPr/>
      <dgm:t>
        <a:bodyPr/>
        <a:lstStyle/>
        <a:p>
          <a:endParaRPr lang="en-US"/>
        </a:p>
      </dgm:t>
    </dgm:pt>
    <dgm:pt modelId="{F637EE6E-E8AA-487F-8906-8963D6523F3A}">
      <dgm:prSet phldrT="[Text]" custT="1"/>
      <dgm:spPr/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Observe and list the facts of the passage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F1009D-EE01-41CE-B5A0-D082C06F41E2}">
      <dgm:prSet phldrT="[Text]" custT="1"/>
      <dgm:spPr/>
      <dgm:t>
        <a:bodyPr/>
        <a:lstStyle/>
        <a:p>
          <a:r>
            <a:rPr lang="zh-CN" alt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观察和列出段落的所有事实。</a:t>
          </a:r>
          <a:endParaRPr lang="en-US" sz="3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8BA133-D844-4844-B7F2-1F598A7E24ED}">
      <dgm:prSet phldrT="[Text]" custT="1"/>
      <dgm:spPr/>
      <dgm:t>
        <a:bodyPr/>
        <a:lstStyle/>
        <a:p>
          <a:r>
            <a:rPr lang="en-US" altLang="zh-CN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	</a:t>
          </a:r>
          <a:r>
            <a:rPr lang="zh-CN" altLang="en-US" sz="4400" b="1" dirty="0" smtClean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观察</a:t>
          </a:r>
          <a:r>
            <a:rPr lang="en-US" sz="4400" b="1" dirty="0" smtClean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	(Observation)</a:t>
          </a:r>
          <a:endParaRPr 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5B47FB-3960-4DE1-BAB5-2F67755D5651}" type="sibTrans" cxnId="{953EB9FB-4CB4-415C-9FC8-F0CFC4CAFB27}">
      <dgm:prSet/>
      <dgm:spPr/>
      <dgm:t>
        <a:bodyPr/>
        <a:lstStyle/>
        <a:p>
          <a:endParaRPr lang="en-US"/>
        </a:p>
      </dgm:t>
    </dgm:pt>
    <dgm:pt modelId="{07588C86-E498-4AF8-A143-1A8C19798528}" type="parTrans" cxnId="{953EB9FB-4CB4-415C-9FC8-F0CFC4CAFB27}">
      <dgm:prSet/>
      <dgm:spPr/>
      <dgm:t>
        <a:bodyPr/>
        <a:lstStyle/>
        <a:p>
          <a:endParaRPr lang="en-US"/>
        </a:p>
      </dgm:t>
    </dgm:pt>
    <dgm:pt modelId="{2D712C02-A916-4856-9D28-620F034357F7}" type="sibTrans" cxnId="{C0534F83-9BF8-480D-953A-1062111EBB03}">
      <dgm:prSet/>
      <dgm:spPr/>
      <dgm:t>
        <a:bodyPr/>
        <a:lstStyle/>
        <a:p>
          <a:endParaRPr lang="en-US"/>
        </a:p>
      </dgm:t>
    </dgm:pt>
    <dgm:pt modelId="{FC46A3AD-6428-4DF4-8FD8-14B46A3D9C7B}" type="parTrans" cxnId="{C0534F83-9BF8-480D-953A-1062111EBB03}">
      <dgm:prSet/>
      <dgm:spPr/>
      <dgm:t>
        <a:bodyPr/>
        <a:lstStyle/>
        <a:p>
          <a:endParaRPr lang="en-US"/>
        </a:p>
      </dgm:t>
    </dgm:pt>
    <dgm:pt modelId="{A3069952-C925-448E-899D-F623C678BFF6}" type="sibTrans" cxnId="{D3C7B589-7C34-4136-B838-F68693FE520F}">
      <dgm:prSet/>
      <dgm:spPr/>
      <dgm:t>
        <a:bodyPr/>
        <a:lstStyle/>
        <a:p>
          <a:endParaRPr lang="en-US"/>
        </a:p>
      </dgm:t>
    </dgm:pt>
    <dgm:pt modelId="{D6BF4A03-05DA-4B74-AD7D-3F40A2C3DB5C}" type="parTrans" cxnId="{D3C7B589-7C34-4136-B838-F68693FE520F}">
      <dgm:prSet/>
      <dgm:spPr/>
      <dgm:t>
        <a:bodyPr/>
        <a:lstStyle/>
        <a:p>
          <a:endParaRPr lang="en-US"/>
        </a:p>
      </dgm:t>
    </dgm:pt>
    <dgm:pt modelId="{C876F7AA-C368-4925-BE89-608F3152BD12}" type="pres">
      <dgm:prSet presAssocID="{3F184EA0-9F3B-44B1-A591-0A2B43E4A25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49C329-FF2C-4112-8B1A-02EF04517628}" type="pres">
      <dgm:prSet presAssocID="{D68BA133-D844-4844-B7F2-1F598A7E24ED}" presName="comp" presStyleCnt="0"/>
      <dgm:spPr/>
    </dgm:pt>
    <dgm:pt modelId="{0D6E52E7-144C-4602-93CA-6778E9A7CA86}" type="pres">
      <dgm:prSet presAssocID="{D68BA133-D844-4844-B7F2-1F598A7E24ED}" presName="box" presStyleLbl="node1" presStyleIdx="0" presStyleCnt="3"/>
      <dgm:spPr/>
      <dgm:t>
        <a:bodyPr/>
        <a:lstStyle/>
        <a:p>
          <a:endParaRPr lang="en-US"/>
        </a:p>
      </dgm:t>
    </dgm:pt>
    <dgm:pt modelId="{B1C647A8-3421-4EDB-B040-5FCF96411199}" type="pres">
      <dgm:prSet presAssocID="{D68BA133-D844-4844-B7F2-1F598A7E24ED}" presName="img" presStyleLbl="fgImgPlace1" presStyleIdx="0" presStyleCnt="3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</dgm:pt>
    <dgm:pt modelId="{31C157D6-6A20-4C30-84C3-1A0A2851FFA4}" type="pres">
      <dgm:prSet presAssocID="{D68BA133-D844-4844-B7F2-1F598A7E24E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4B9394-A9F0-4883-B261-46DE4C248314}" type="pres">
      <dgm:prSet presAssocID="{395B47FB-3960-4DE1-BAB5-2F67755D5651}" presName="spacer" presStyleCnt="0"/>
      <dgm:spPr/>
    </dgm:pt>
    <dgm:pt modelId="{7A3D8F82-91CE-4FCB-B0D6-33DFAB5DCD1C}" type="pres">
      <dgm:prSet presAssocID="{FAA8387F-E2DE-4713-A958-4A487E6291C6}" presName="comp" presStyleCnt="0"/>
      <dgm:spPr/>
    </dgm:pt>
    <dgm:pt modelId="{ABDE4E3B-7DD8-4129-8C0C-590CC411F009}" type="pres">
      <dgm:prSet presAssocID="{FAA8387F-E2DE-4713-A958-4A487E6291C6}" presName="box" presStyleLbl="node1" presStyleIdx="1" presStyleCnt="3" custLinFactNeighborY="-2941"/>
      <dgm:spPr/>
      <dgm:t>
        <a:bodyPr/>
        <a:lstStyle/>
        <a:p>
          <a:endParaRPr lang="en-US"/>
        </a:p>
      </dgm:t>
    </dgm:pt>
    <dgm:pt modelId="{1D7CA628-4C2F-49F3-90EA-5682E54F38FA}" type="pres">
      <dgm:prSet presAssocID="{FAA8387F-E2DE-4713-A958-4A487E6291C6}" presName="img" presStyleLbl="fgImgPlace1" presStyleIdx="1" presStyleCnt="3"/>
      <dgm:spPr/>
    </dgm:pt>
    <dgm:pt modelId="{FF448C12-759F-4DDF-90AC-7D1D8B8E043C}" type="pres">
      <dgm:prSet presAssocID="{FAA8387F-E2DE-4713-A958-4A487E6291C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D9A0B9-50C7-4BB0-9CCB-2C62231883D8}" type="pres">
      <dgm:prSet presAssocID="{9C40F2B1-7832-4BE2-9D2D-C533CDD6E6B6}" presName="spacer" presStyleCnt="0"/>
      <dgm:spPr/>
    </dgm:pt>
    <dgm:pt modelId="{D271FAE5-5901-48BF-BE4F-7F671BFD7DBF}" type="pres">
      <dgm:prSet presAssocID="{3949E327-F03E-42CC-A1C8-9BDFC389FF19}" presName="comp" presStyleCnt="0"/>
      <dgm:spPr/>
    </dgm:pt>
    <dgm:pt modelId="{FD03E977-A576-466F-8857-D3B4ED883A26}" type="pres">
      <dgm:prSet presAssocID="{3949E327-F03E-42CC-A1C8-9BDFC389FF19}" presName="box" presStyleLbl="node1" presStyleIdx="2" presStyleCnt="3" custLinFactNeighborY="-6045"/>
      <dgm:spPr/>
      <dgm:t>
        <a:bodyPr/>
        <a:lstStyle/>
        <a:p>
          <a:endParaRPr lang="en-US"/>
        </a:p>
      </dgm:t>
    </dgm:pt>
    <dgm:pt modelId="{A2A393F3-371B-4367-A0F7-0245C488BF0F}" type="pres">
      <dgm:prSet presAssocID="{3949E327-F03E-42CC-A1C8-9BDFC389FF19}" presName="img" presStyleLbl="fgImgPlace1" presStyleIdx="2" presStyleCnt="3"/>
      <dgm:spPr/>
      <dgm:t>
        <a:bodyPr/>
        <a:lstStyle/>
        <a:p>
          <a:endParaRPr lang="en-US"/>
        </a:p>
      </dgm:t>
    </dgm:pt>
    <dgm:pt modelId="{27D842CE-66A7-4B5E-B377-E16C24D9A032}" type="pres">
      <dgm:prSet presAssocID="{3949E327-F03E-42CC-A1C8-9BDFC389FF1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C7B589-7C34-4136-B838-F68693FE520F}" srcId="{D68BA133-D844-4844-B7F2-1F598A7E24ED}" destId="{92F1009D-EE01-41CE-B5A0-D082C06F41E2}" srcOrd="0" destOrd="0" parTransId="{D6BF4A03-05DA-4B74-AD7D-3F40A2C3DB5C}" sibTransId="{A3069952-C925-448E-899D-F623C678BFF6}"/>
    <dgm:cxn modelId="{F186FAA6-31B6-4186-BFC8-FC00FD563BF9}" type="presOf" srcId="{D68BA133-D844-4844-B7F2-1F598A7E24ED}" destId="{0D6E52E7-144C-4602-93CA-6778E9A7CA86}" srcOrd="0" destOrd="0" presId="urn:microsoft.com/office/officeart/2005/8/layout/vList4"/>
    <dgm:cxn modelId="{411C3612-983A-4245-B888-04690F5F24E9}" type="presOf" srcId="{4BD3C795-C20F-4150-875B-8EBD81963FB5}" destId="{ABDE4E3B-7DD8-4129-8C0C-590CC411F009}" srcOrd="0" destOrd="2" presId="urn:microsoft.com/office/officeart/2005/8/layout/vList4"/>
    <dgm:cxn modelId="{09D39C12-6F63-4531-94D0-A4CB6CD91A04}" type="presOf" srcId="{3949E327-F03E-42CC-A1C8-9BDFC389FF19}" destId="{27D842CE-66A7-4B5E-B377-E16C24D9A032}" srcOrd="1" destOrd="0" presId="urn:microsoft.com/office/officeart/2005/8/layout/vList4"/>
    <dgm:cxn modelId="{011CD1DF-E73F-40EE-B8C0-7611889A42CF}" srcId="{3949E327-F03E-42CC-A1C8-9BDFC389FF19}" destId="{75042EFE-F72F-42C6-A05C-438820B33279}" srcOrd="0" destOrd="0" parTransId="{8A3491EE-71A9-47DC-B471-D4DEBEB880D5}" sibTransId="{34C644AE-7C22-4728-8CCF-F1B06BBC6856}"/>
    <dgm:cxn modelId="{44BCF540-69A9-47F1-9A7E-94CB93D5685A}" type="presOf" srcId="{D68BA133-D844-4844-B7F2-1F598A7E24ED}" destId="{31C157D6-6A20-4C30-84C3-1A0A2851FFA4}" srcOrd="1" destOrd="0" presId="urn:microsoft.com/office/officeart/2005/8/layout/vList4"/>
    <dgm:cxn modelId="{8D5291C6-A06A-4254-BA2E-7D2E86D8149D}" type="presOf" srcId="{80207CFC-F3A1-4428-BAC0-1C738FC2137F}" destId="{FD03E977-A576-466F-8857-D3B4ED883A26}" srcOrd="0" destOrd="2" presId="urn:microsoft.com/office/officeart/2005/8/layout/vList4"/>
    <dgm:cxn modelId="{26825D62-B78F-4F77-A6B7-74F871E402CB}" srcId="{3949E327-F03E-42CC-A1C8-9BDFC389FF19}" destId="{80207CFC-F3A1-4428-BAC0-1C738FC2137F}" srcOrd="1" destOrd="0" parTransId="{FAF7CB43-66F1-425E-B4CF-7D81AB4DF00D}" sibTransId="{EF73A99E-4A82-40B4-A0FD-D2527732E56A}"/>
    <dgm:cxn modelId="{6D630D32-B4D7-469C-BB48-085CF0683EC6}" srcId="{3F184EA0-9F3B-44B1-A591-0A2B43E4A25E}" destId="{3949E327-F03E-42CC-A1C8-9BDFC389FF19}" srcOrd="2" destOrd="0" parTransId="{2F988163-0391-4AA5-8454-A97DE414BF0F}" sibTransId="{F8B8801A-19CD-4070-8C2E-604DF793E23E}"/>
    <dgm:cxn modelId="{54A02503-D46A-4B84-B4F0-CD0CC5C5BEB2}" type="presOf" srcId="{FAA8387F-E2DE-4713-A958-4A487E6291C6}" destId="{ABDE4E3B-7DD8-4129-8C0C-590CC411F009}" srcOrd="0" destOrd="0" presId="urn:microsoft.com/office/officeart/2005/8/layout/vList4"/>
    <dgm:cxn modelId="{BFA388DA-4937-40BF-9E6B-85B67C593853}" type="presOf" srcId="{F637EE6E-E8AA-487F-8906-8963D6523F3A}" destId="{0D6E52E7-144C-4602-93CA-6778E9A7CA86}" srcOrd="0" destOrd="2" presId="urn:microsoft.com/office/officeart/2005/8/layout/vList4"/>
    <dgm:cxn modelId="{18ECA4C8-1A3D-41AE-985B-361EF0A51EA6}" type="presOf" srcId="{F637EE6E-E8AA-487F-8906-8963D6523F3A}" destId="{31C157D6-6A20-4C30-84C3-1A0A2851FFA4}" srcOrd="1" destOrd="2" presId="urn:microsoft.com/office/officeart/2005/8/layout/vList4"/>
    <dgm:cxn modelId="{825FCDD5-B133-4DB1-8EF0-2C91CCB3E980}" type="presOf" srcId="{3F184EA0-9F3B-44B1-A591-0A2B43E4A25E}" destId="{C876F7AA-C368-4925-BE89-608F3152BD12}" srcOrd="0" destOrd="0" presId="urn:microsoft.com/office/officeart/2005/8/layout/vList4"/>
    <dgm:cxn modelId="{FB0F099D-9007-4EA7-9358-10C1487D63C0}" type="presOf" srcId="{92F1009D-EE01-41CE-B5A0-D082C06F41E2}" destId="{31C157D6-6A20-4C30-84C3-1A0A2851FFA4}" srcOrd="1" destOrd="1" presId="urn:microsoft.com/office/officeart/2005/8/layout/vList4"/>
    <dgm:cxn modelId="{BAFCAED4-DFE7-46F4-B63A-2799B0ED4698}" type="presOf" srcId="{75042EFE-F72F-42C6-A05C-438820B33279}" destId="{27D842CE-66A7-4B5E-B377-E16C24D9A032}" srcOrd="1" destOrd="1" presId="urn:microsoft.com/office/officeart/2005/8/layout/vList4"/>
    <dgm:cxn modelId="{94FA4C40-918A-458D-B924-7CF2DB29FD6F}" srcId="{FAA8387F-E2DE-4713-A958-4A487E6291C6}" destId="{4BD3C795-C20F-4150-875B-8EBD81963FB5}" srcOrd="1" destOrd="0" parTransId="{2D0B22B7-F2B9-4783-A72B-BEAFE5CDBBFC}" sibTransId="{196A9A49-E1EE-4563-9FDC-E46D5E72BDEF}"/>
    <dgm:cxn modelId="{20C1959A-781D-4262-ACDF-702B3903B051}" type="presOf" srcId="{75042EFE-F72F-42C6-A05C-438820B33279}" destId="{FD03E977-A576-466F-8857-D3B4ED883A26}" srcOrd="0" destOrd="1" presId="urn:microsoft.com/office/officeart/2005/8/layout/vList4"/>
    <dgm:cxn modelId="{67117436-C331-4543-A21C-327A2B1578AA}" type="presOf" srcId="{4BD3C795-C20F-4150-875B-8EBD81963FB5}" destId="{FF448C12-759F-4DDF-90AC-7D1D8B8E043C}" srcOrd="1" destOrd="2" presId="urn:microsoft.com/office/officeart/2005/8/layout/vList4"/>
    <dgm:cxn modelId="{C0534F83-9BF8-480D-953A-1062111EBB03}" srcId="{D68BA133-D844-4844-B7F2-1F598A7E24ED}" destId="{F637EE6E-E8AA-487F-8906-8963D6523F3A}" srcOrd="1" destOrd="0" parTransId="{FC46A3AD-6428-4DF4-8FD8-14B46A3D9C7B}" sibTransId="{2D712C02-A916-4856-9D28-620F034357F7}"/>
    <dgm:cxn modelId="{953EB9FB-4CB4-415C-9FC8-F0CFC4CAFB27}" srcId="{3F184EA0-9F3B-44B1-A591-0A2B43E4A25E}" destId="{D68BA133-D844-4844-B7F2-1F598A7E24ED}" srcOrd="0" destOrd="0" parTransId="{07588C86-E498-4AF8-A143-1A8C19798528}" sibTransId="{395B47FB-3960-4DE1-BAB5-2F67755D5651}"/>
    <dgm:cxn modelId="{3DB5C478-A43B-4B7A-BDB5-12A6F993F4C6}" type="presOf" srcId="{FAA8387F-E2DE-4713-A958-4A487E6291C6}" destId="{FF448C12-759F-4DDF-90AC-7D1D8B8E043C}" srcOrd="1" destOrd="0" presId="urn:microsoft.com/office/officeart/2005/8/layout/vList4"/>
    <dgm:cxn modelId="{7A5EAD57-7A45-40DA-9EAD-D67475EB96FB}" type="presOf" srcId="{F656BE53-B100-4029-9B21-0AEBA42C3134}" destId="{FF448C12-759F-4DDF-90AC-7D1D8B8E043C}" srcOrd="1" destOrd="1" presId="urn:microsoft.com/office/officeart/2005/8/layout/vList4"/>
    <dgm:cxn modelId="{8B6FFCC7-243F-4F51-9AAA-31C53EC30AC6}" type="presOf" srcId="{80207CFC-F3A1-4428-BAC0-1C738FC2137F}" destId="{27D842CE-66A7-4B5E-B377-E16C24D9A032}" srcOrd="1" destOrd="2" presId="urn:microsoft.com/office/officeart/2005/8/layout/vList4"/>
    <dgm:cxn modelId="{33FD34D9-1661-473A-9F67-85D597EC98F8}" srcId="{3F184EA0-9F3B-44B1-A591-0A2B43E4A25E}" destId="{FAA8387F-E2DE-4713-A958-4A487E6291C6}" srcOrd="1" destOrd="0" parTransId="{5D683B3C-07EF-402C-B6EF-58D52CC26C24}" sibTransId="{9C40F2B1-7832-4BE2-9D2D-C533CDD6E6B6}"/>
    <dgm:cxn modelId="{6CCF0913-3963-4AF1-B787-AA86AE565807}" srcId="{FAA8387F-E2DE-4713-A958-4A487E6291C6}" destId="{F656BE53-B100-4029-9B21-0AEBA42C3134}" srcOrd="0" destOrd="0" parTransId="{6B208C83-34DE-4685-BAC1-5E94D99D2E64}" sibTransId="{BB8956EB-9956-4F6B-BAB9-C733FFEBAFA8}"/>
    <dgm:cxn modelId="{5FAE8F14-ECFA-4D9E-8BCA-E749AA770B67}" type="presOf" srcId="{92F1009D-EE01-41CE-B5A0-D082C06F41E2}" destId="{0D6E52E7-144C-4602-93CA-6778E9A7CA86}" srcOrd="0" destOrd="1" presId="urn:microsoft.com/office/officeart/2005/8/layout/vList4"/>
    <dgm:cxn modelId="{AF831F8C-6987-413F-8272-D91BD82252DA}" type="presOf" srcId="{F656BE53-B100-4029-9B21-0AEBA42C3134}" destId="{ABDE4E3B-7DD8-4129-8C0C-590CC411F009}" srcOrd="0" destOrd="1" presId="urn:microsoft.com/office/officeart/2005/8/layout/vList4"/>
    <dgm:cxn modelId="{34281057-329C-4CF3-A363-02576B1F88B1}" type="presOf" srcId="{3949E327-F03E-42CC-A1C8-9BDFC389FF19}" destId="{FD03E977-A576-466F-8857-D3B4ED883A26}" srcOrd="0" destOrd="0" presId="urn:microsoft.com/office/officeart/2005/8/layout/vList4"/>
    <dgm:cxn modelId="{38148D3F-FB44-4831-A1CE-3F481CECA3CD}" type="presParOf" srcId="{C876F7AA-C368-4925-BE89-608F3152BD12}" destId="{0549C329-FF2C-4112-8B1A-02EF04517628}" srcOrd="0" destOrd="0" presId="urn:microsoft.com/office/officeart/2005/8/layout/vList4"/>
    <dgm:cxn modelId="{D20CDEE2-3BF5-4C5B-8EF1-A3DEDD6C3A8D}" type="presParOf" srcId="{0549C329-FF2C-4112-8B1A-02EF04517628}" destId="{0D6E52E7-144C-4602-93CA-6778E9A7CA86}" srcOrd="0" destOrd="0" presId="urn:microsoft.com/office/officeart/2005/8/layout/vList4"/>
    <dgm:cxn modelId="{E0773417-5485-4B0E-A425-3FC20295B962}" type="presParOf" srcId="{0549C329-FF2C-4112-8B1A-02EF04517628}" destId="{B1C647A8-3421-4EDB-B040-5FCF96411199}" srcOrd="1" destOrd="0" presId="urn:microsoft.com/office/officeart/2005/8/layout/vList4"/>
    <dgm:cxn modelId="{5FF92337-254D-473A-85BF-2A9400FA3D96}" type="presParOf" srcId="{0549C329-FF2C-4112-8B1A-02EF04517628}" destId="{31C157D6-6A20-4C30-84C3-1A0A2851FFA4}" srcOrd="2" destOrd="0" presId="urn:microsoft.com/office/officeart/2005/8/layout/vList4"/>
    <dgm:cxn modelId="{EE8303C2-3CEF-4CA3-BEC4-45532617C9BF}" type="presParOf" srcId="{C876F7AA-C368-4925-BE89-608F3152BD12}" destId="{E84B9394-A9F0-4883-B261-46DE4C248314}" srcOrd="1" destOrd="0" presId="urn:microsoft.com/office/officeart/2005/8/layout/vList4"/>
    <dgm:cxn modelId="{C265D84D-26A9-4B5C-8456-6979693EFEFF}" type="presParOf" srcId="{C876F7AA-C368-4925-BE89-608F3152BD12}" destId="{7A3D8F82-91CE-4FCB-B0D6-33DFAB5DCD1C}" srcOrd="2" destOrd="0" presId="urn:microsoft.com/office/officeart/2005/8/layout/vList4"/>
    <dgm:cxn modelId="{C4F72B8D-6269-4210-8831-3AF3517953B2}" type="presParOf" srcId="{7A3D8F82-91CE-4FCB-B0D6-33DFAB5DCD1C}" destId="{ABDE4E3B-7DD8-4129-8C0C-590CC411F009}" srcOrd="0" destOrd="0" presId="urn:microsoft.com/office/officeart/2005/8/layout/vList4"/>
    <dgm:cxn modelId="{5F4B3EC1-F78E-4994-81D6-96055BDC89C7}" type="presParOf" srcId="{7A3D8F82-91CE-4FCB-B0D6-33DFAB5DCD1C}" destId="{1D7CA628-4C2F-49F3-90EA-5682E54F38FA}" srcOrd="1" destOrd="0" presId="urn:microsoft.com/office/officeart/2005/8/layout/vList4"/>
    <dgm:cxn modelId="{29C02147-9F3C-4CBF-AC49-37FD27F590BD}" type="presParOf" srcId="{7A3D8F82-91CE-4FCB-B0D6-33DFAB5DCD1C}" destId="{FF448C12-759F-4DDF-90AC-7D1D8B8E043C}" srcOrd="2" destOrd="0" presId="urn:microsoft.com/office/officeart/2005/8/layout/vList4"/>
    <dgm:cxn modelId="{EE7C8BA7-F12C-43E8-B34D-3D066FA7B8AC}" type="presParOf" srcId="{C876F7AA-C368-4925-BE89-608F3152BD12}" destId="{8BD9A0B9-50C7-4BB0-9CCB-2C62231883D8}" srcOrd="3" destOrd="0" presId="urn:microsoft.com/office/officeart/2005/8/layout/vList4"/>
    <dgm:cxn modelId="{BAAC3909-B45E-4AD8-B76D-52E183BA30CE}" type="presParOf" srcId="{C876F7AA-C368-4925-BE89-608F3152BD12}" destId="{D271FAE5-5901-48BF-BE4F-7F671BFD7DBF}" srcOrd="4" destOrd="0" presId="urn:microsoft.com/office/officeart/2005/8/layout/vList4"/>
    <dgm:cxn modelId="{E6EB36D0-EF28-488A-93A6-23B3F4383146}" type="presParOf" srcId="{D271FAE5-5901-48BF-BE4F-7F671BFD7DBF}" destId="{FD03E977-A576-466F-8857-D3B4ED883A26}" srcOrd="0" destOrd="0" presId="urn:microsoft.com/office/officeart/2005/8/layout/vList4"/>
    <dgm:cxn modelId="{7C7C7472-D4C0-4E16-AF48-1CB17A6D8028}" type="presParOf" srcId="{D271FAE5-5901-48BF-BE4F-7F671BFD7DBF}" destId="{A2A393F3-371B-4367-A0F7-0245C488BF0F}" srcOrd="1" destOrd="0" presId="urn:microsoft.com/office/officeart/2005/8/layout/vList4"/>
    <dgm:cxn modelId="{1B293911-1CD1-47E5-82AF-675DA787ACC5}" type="presParOf" srcId="{D271FAE5-5901-48BF-BE4F-7F671BFD7DBF}" destId="{27D842CE-66A7-4B5E-B377-E16C24D9A03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947EC0-88BE-47DC-BA22-E0D8DB7BCB6D}">
      <dsp:nvSpPr>
        <dsp:cNvPr id="0" name=""/>
        <dsp:cNvSpPr/>
      </dsp:nvSpPr>
      <dsp:spPr>
        <a:xfrm>
          <a:off x="3006" y="0"/>
          <a:ext cx="2884289" cy="2514599"/>
        </a:xfrm>
        <a:prstGeom prst="roundRect">
          <a:avLst>
            <a:gd name="adj" fmla="val 5000"/>
          </a:avLst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146685" bIns="0" numCol="1" spcCol="1270" anchor="t" anchorCtr="0">
          <a:noAutofit/>
        </a:bodyPr>
        <a:lstStyle/>
        <a:p>
          <a:pPr lvl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 rot="16200000">
        <a:off x="-739550" y="742557"/>
        <a:ext cx="2061972" cy="576857"/>
      </dsp:txXfrm>
    </dsp:sp>
    <dsp:sp modelId="{B7D9E743-262E-4E40-8B17-B13EE8828BF1}">
      <dsp:nvSpPr>
        <dsp:cNvPr id="0" name=""/>
        <dsp:cNvSpPr/>
      </dsp:nvSpPr>
      <dsp:spPr>
        <a:xfrm>
          <a:off x="579864" y="0"/>
          <a:ext cx="2148795" cy="2514599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85166" rIns="0" bIns="0" numCol="1" spcCol="1270" anchor="t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400" b="1" kern="120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我的 观点</a:t>
          </a:r>
          <a:r>
            <a:rPr lang="zh-CN" altLang="en-US" sz="5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r>
            <a:rPr lang="en-US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My opinion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9864" y="0"/>
        <a:ext cx="2148795" cy="2514599"/>
      </dsp:txXfrm>
    </dsp:sp>
    <dsp:sp modelId="{13BE34A3-371D-4598-8061-FB587D9ED795}">
      <dsp:nvSpPr>
        <dsp:cNvPr id="0" name=""/>
        <dsp:cNvSpPr/>
      </dsp:nvSpPr>
      <dsp:spPr>
        <a:xfrm>
          <a:off x="2988245" y="0"/>
          <a:ext cx="2884289" cy="2514599"/>
        </a:xfrm>
        <a:prstGeom prst="roundRect">
          <a:avLst>
            <a:gd name="adj" fmla="val 5000"/>
          </a:avLst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146685" bIns="0" numCol="1" spcCol="1270" anchor="t" anchorCtr="0">
          <a:noAutofit/>
        </a:bodyPr>
        <a:lstStyle/>
        <a:p>
          <a:pPr lvl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 rot="16200000">
        <a:off x="2245688" y="742557"/>
        <a:ext cx="2061972" cy="576857"/>
      </dsp:txXfrm>
    </dsp:sp>
    <dsp:sp modelId="{712B371E-6D2F-41DE-B54A-DC71F4252E61}">
      <dsp:nvSpPr>
        <dsp:cNvPr id="0" name=""/>
        <dsp:cNvSpPr/>
      </dsp:nvSpPr>
      <dsp:spPr>
        <a:xfrm rot="5400000">
          <a:off x="2817839" y="1940002"/>
          <a:ext cx="369655" cy="43264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23162C-7569-41EC-8D1D-57C0B82097EE}">
      <dsp:nvSpPr>
        <dsp:cNvPr id="0" name=""/>
        <dsp:cNvSpPr/>
      </dsp:nvSpPr>
      <dsp:spPr>
        <a:xfrm>
          <a:off x="3565103" y="0"/>
          <a:ext cx="2148795" cy="2514599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85166" rIns="0" bIns="0" numCol="1" spcCol="1270" anchor="t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400" b="1" kern="120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找到 支持 </a:t>
          </a:r>
          <a:r>
            <a:rPr lang="en-US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Find support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65103" y="0"/>
        <a:ext cx="2148795" cy="2514599"/>
      </dsp:txXfrm>
    </dsp:sp>
    <dsp:sp modelId="{A45B600E-DC61-458D-B55A-AD7997EF07FA}">
      <dsp:nvSpPr>
        <dsp:cNvPr id="0" name=""/>
        <dsp:cNvSpPr/>
      </dsp:nvSpPr>
      <dsp:spPr>
        <a:xfrm>
          <a:off x="5973484" y="0"/>
          <a:ext cx="2710308" cy="2514599"/>
        </a:xfrm>
        <a:prstGeom prst="roundRect">
          <a:avLst>
            <a:gd name="adj" fmla="val 5000"/>
          </a:avLst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06299" rIns="137795" bIns="0" numCol="1" spcCol="1270" anchor="t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 dirty="0"/>
        </a:p>
      </dsp:txBody>
      <dsp:txXfrm rot="16200000">
        <a:off x="5213529" y="759955"/>
        <a:ext cx="2061972" cy="542061"/>
      </dsp:txXfrm>
    </dsp:sp>
    <dsp:sp modelId="{8F1BA813-183A-47F8-A61D-A45FB9E7020B}">
      <dsp:nvSpPr>
        <dsp:cNvPr id="0" name=""/>
        <dsp:cNvSpPr/>
      </dsp:nvSpPr>
      <dsp:spPr>
        <a:xfrm rot="5400000">
          <a:off x="5803078" y="1940002"/>
          <a:ext cx="369655" cy="43264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0F766E-D03C-434C-90E1-FD38841601FA}">
      <dsp:nvSpPr>
        <dsp:cNvPr id="0" name=""/>
        <dsp:cNvSpPr/>
      </dsp:nvSpPr>
      <dsp:spPr>
        <a:xfrm>
          <a:off x="6528160" y="0"/>
          <a:ext cx="2019180" cy="2514599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85166" rIns="0" bIns="0" numCol="1" spcCol="1270" anchor="t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400" b="1" kern="120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教导观点</a:t>
          </a:r>
          <a:r>
            <a:rPr lang="en-US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Teach opinion</a:t>
          </a:r>
        </a:p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 dirty="0"/>
        </a:p>
      </dsp:txBody>
      <dsp:txXfrm>
        <a:off x="6528160" y="0"/>
        <a:ext cx="2019180" cy="251459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947EC0-88BE-47DC-BA22-E0D8DB7BCB6D}">
      <dsp:nvSpPr>
        <dsp:cNvPr id="0" name=""/>
        <dsp:cNvSpPr/>
      </dsp:nvSpPr>
      <dsp:spPr>
        <a:xfrm>
          <a:off x="657" y="0"/>
          <a:ext cx="2829148" cy="2362199"/>
        </a:xfrm>
        <a:prstGeom prst="roundRect">
          <a:avLst>
            <a:gd name="adj" fmla="val 5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 rot="16200000">
        <a:off x="-684929" y="685587"/>
        <a:ext cx="1937004" cy="565829"/>
      </dsp:txXfrm>
    </dsp:sp>
    <dsp:sp modelId="{B7D9E743-262E-4E40-8B17-B13EE8828BF1}">
      <dsp:nvSpPr>
        <dsp:cNvPr id="0" name=""/>
        <dsp:cNvSpPr/>
      </dsp:nvSpPr>
      <dsp:spPr>
        <a:xfrm>
          <a:off x="566487" y="0"/>
          <a:ext cx="2107715" cy="2362199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5740" rIns="0" bIns="0" numCol="1" spcCol="1270" anchor="t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000" b="1" kern="1200" dirty="0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观察</a:t>
          </a:r>
          <a:endParaRPr lang="en-US" altLang="zh-CN" sz="6000" b="1" kern="1200" dirty="0" smtClean="0">
            <a:ln>
              <a:solidFill>
                <a:sysClr val="windowText" lastClr="000000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Observe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6487" y="0"/>
        <a:ext cx="2107715" cy="2362199"/>
      </dsp:txXfrm>
    </dsp:sp>
    <dsp:sp modelId="{13BE34A3-371D-4598-8061-FB587D9ED795}">
      <dsp:nvSpPr>
        <dsp:cNvPr id="0" name=""/>
        <dsp:cNvSpPr/>
      </dsp:nvSpPr>
      <dsp:spPr>
        <a:xfrm>
          <a:off x="2928825" y="0"/>
          <a:ext cx="2829148" cy="2362199"/>
        </a:xfrm>
        <a:prstGeom prst="roundRect">
          <a:avLst>
            <a:gd name="adj" fmla="val 5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 rot="16200000">
        <a:off x="2243238" y="685587"/>
        <a:ext cx="1937004" cy="565829"/>
      </dsp:txXfrm>
    </dsp:sp>
    <dsp:sp modelId="{712B371E-6D2F-41DE-B54A-DC71F4252E61}">
      <dsp:nvSpPr>
        <dsp:cNvPr id="0" name=""/>
        <dsp:cNvSpPr/>
      </dsp:nvSpPr>
      <dsp:spPr>
        <a:xfrm rot="5400000">
          <a:off x="2769596" y="1810527"/>
          <a:ext cx="346750" cy="42437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23162C-7569-41EC-8D1D-57C0B82097EE}">
      <dsp:nvSpPr>
        <dsp:cNvPr id="0" name=""/>
        <dsp:cNvSpPr/>
      </dsp:nvSpPr>
      <dsp:spPr>
        <a:xfrm>
          <a:off x="3494655" y="0"/>
          <a:ext cx="2107715" cy="2362199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5740" rIns="0" bIns="0" numCol="1" spcCol="1270" anchor="t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000" b="1" kern="1200" dirty="0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解释</a:t>
          </a:r>
          <a:endParaRPr lang="en-US" altLang="zh-CN" sz="6000" b="1" kern="1200" dirty="0" smtClean="0">
            <a:ln>
              <a:solidFill>
                <a:sysClr val="windowText" lastClr="000000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Interpret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94655" y="0"/>
        <a:ext cx="2107715" cy="2362199"/>
      </dsp:txXfrm>
    </dsp:sp>
    <dsp:sp modelId="{A45B600E-DC61-458D-B55A-AD7997EF07FA}">
      <dsp:nvSpPr>
        <dsp:cNvPr id="0" name=""/>
        <dsp:cNvSpPr/>
      </dsp:nvSpPr>
      <dsp:spPr>
        <a:xfrm>
          <a:off x="5856994" y="0"/>
          <a:ext cx="2829148" cy="2362199"/>
        </a:xfrm>
        <a:prstGeom prst="roundRect">
          <a:avLst>
            <a:gd name="adj" fmla="val 5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 rot="16200000">
        <a:off x="5171407" y="685587"/>
        <a:ext cx="1937004" cy="565829"/>
      </dsp:txXfrm>
    </dsp:sp>
    <dsp:sp modelId="{8F1BA813-183A-47F8-A61D-A45FB9E7020B}">
      <dsp:nvSpPr>
        <dsp:cNvPr id="0" name=""/>
        <dsp:cNvSpPr/>
      </dsp:nvSpPr>
      <dsp:spPr>
        <a:xfrm rot="5400000">
          <a:off x="5697764" y="1810527"/>
          <a:ext cx="346750" cy="42437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0F766E-D03C-434C-90E1-FD38841601FA}">
      <dsp:nvSpPr>
        <dsp:cNvPr id="0" name=""/>
        <dsp:cNvSpPr/>
      </dsp:nvSpPr>
      <dsp:spPr>
        <a:xfrm>
          <a:off x="6422823" y="0"/>
          <a:ext cx="2107715" cy="2362199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5740" rIns="0" bIns="0" numCol="1" spcCol="1270" anchor="t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000" b="1" kern="1200" dirty="0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找到真理</a:t>
          </a:r>
          <a:r>
            <a:rPr lang="en-US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Find truth</a:t>
          </a:r>
        </a:p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 dirty="0"/>
        </a:p>
      </dsp:txBody>
      <dsp:txXfrm>
        <a:off x="6422823" y="0"/>
        <a:ext cx="2107715" cy="236219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9E99A9-A362-4F89-84AC-CD430470905F}">
      <dsp:nvSpPr>
        <dsp:cNvPr id="0" name=""/>
        <dsp:cNvSpPr/>
      </dsp:nvSpPr>
      <dsp:spPr>
        <a:xfrm>
          <a:off x="0" y="0"/>
          <a:ext cx="8458200" cy="1469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0" tIns="304800" rIns="304800" bIns="304800" numCol="1" spcCol="1270" anchor="ctr" anchorCtr="0">
          <a:noAutofit/>
        </a:bodyPr>
        <a:lstStyle/>
        <a:p>
          <a:pPr lvl="0" algn="l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8000" b="1" kern="1200" cap="none" spc="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阅读</a:t>
          </a:r>
          <a:r>
            <a:rPr lang="en-US" sz="80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(READ)</a:t>
          </a:r>
          <a:endParaRPr lang="en-US" sz="3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38637" y="0"/>
        <a:ext cx="6619562" cy="1469975"/>
      </dsp:txXfrm>
    </dsp:sp>
    <dsp:sp modelId="{EB9E0B56-2D80-4098-AA45-C7A37B95B909}">
      <dsp:nvSpPr>
        <dsp:cNvPr id="0" name=""/>
        <dsp:cNvSpPr/>
      </dsp:nvSpPr>
      <dsp:spPr>
        <a:xfrm>
          <a:off x="146997" y="146997"/>
          <a:ext cx="1691640" cy="11759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2FF7E54-EFE2-4EE2-B331-D740881035EA}">
      <dsp:nvSpPr>
        <dsp:cNvPr id="0" name=""/>
        <dsp:cNvSpPr/>
      </dsp:nvSpPr>
      <dsp:spPr>
        <a:xfrm>
          <a:off x="0" y="1616972"/>
          <a:ext cx="8458200" cy="1469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0" tIns="304800" rIns="304800" bIns="304800" numCol="1" spcCol="1270" anchor="ctr" anchorCtr="0">
          <a:noAutofit/>
        </a:bodyPr>
        <a:lstStyle/>
        <a:p>
          <a:pPr lvl="0" algn="l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8000" b="1" kern="1200" cap="none" spc="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观察</a:t>
          </a:r>
          <a:r>
            <a:rPr lang="en-US" sz="80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(OBSERVATION)</a:t>
          </a:r>
          <a:endParaRPr lang="en-US" sz="3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38637" y="1616972"/>
        <a:ext cx="6619562" cy="1469975"/>
      </dsp:txXfrm>
    </dsp:sp>
    <dsp:sp modelId="{5113409F-9227-4BF1-AD4D-460EA7273C93}">
      <dsp:nvSpPr>
        <dsp:cNvPr id="0" name=""/>
        <dsp:cNvSpPr/>
      </dsp:nvSpPr>
      <dsp:spPr>
        <a:xfrm>
          <a:off x="146997" y="1763970"/>
          <a:ext cx="1691640" cy="11759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0837115-8987-473B-9D15-C2B2D594B0AF}">
      <dsp:nvSpPr>
        <dsp:cNvPr id="0" name=""/>
        <dsp:cNvSpPr/>
      </dsp:nvSpPr>
      <dsp:spPr>
        <a:xfrm>
          <a:off x="0" y="3233945"/>
          <a:ext cx="8458200" cy="1469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0" tIns="304800" rIns="304800" bIns="304800" numCol="1" spcCol="1270" anchor="ctr" anchorCtr="0">
          <a:noAutofit/>
        </a:bodyPr>
        <a:lstStyle/>
        <a:p>
          <a:pPr lvl="0" algn="l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8000" b="1" kern="1200" cap="none" spc="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解释</a:t>
          </a:r>
          <a:r>
            <a:rPr lang="en-US" sz="80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(INTERPRETATION)</a:t>
          </a:r>
          <a:endParaRPr lang="en-US" sz="3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38637" y="3233945"/>
        <a:ext cx="6619562" cy="1469975"/>
      </dsp:txXfrm>
    </dsp:sp>
    <dsp:sp modelId="{A135456C-B8ED-4253-9772-B57523C1DAC6}">
      <dsp:nvSpPr>
        <dsp:cNvPr id="0" name=""/>
        <dsp:cNvSpPr/>
      </dsp:nvSpPr>
      <dsp:spPr>
        <a:xfrm>
          <a:off x="146997" y="3380943"/>
          <a:ext cx="1691640" cy="11759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157FCC6-321F-4CB7-8B72-FEF687EA6469}">
      <dsp:nvSpPr>
        <dsp:cNvPr id="0" name=""/>
        <dsp:cNvSpPr/>
      </dsp:nvSpPr>
      <dsp:spPr>
        <a:xfrm>
          <a:off x="0" y="4850918"/>
          <a:ext cx="8458200" cy="1469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0" tIns="304800" rIns="304800" bIns="304800" numCol="1" spcCol="1270" anchor="ctr" anchorCtr="0">
          <a:noAutofit/>
        </a:bodyPr>
        <a:lstStyle/>
        <a:p>
          <a:pPr lvl="0" algn="l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8000" b="1" kern="1200" cap="none" spc="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/>
            </a:rPr>
            <a:t>应用</a:t>
          </a:r>
          <a:r>
            <a:rPr lang="en-US" sz="8000" b="1" kern="120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</a:rPr>
            <a:t> </a:t>
          </a:r>
          <a:r>
            <a:rPr lang="en-US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(APPLICATION)</a:t>
          </a:r>
          <a:endParaRPr lang="en-US" sz="3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38637" y="4850918"/>
        <a:ext cx="6619562" cy="1469975"/>
      </dsp:txXfrm>
    </dsp:sp>
    <dsp:sp modelId="{845E1389-B19D-4F0B-AE36-18C3A8087B13}">
      <dsp:nvSpPr>
        <dsp:cNvPr id="0" name=""/>
        <dsp:cNvSpPr/>
      </dsp:nvSpPr>
      <dsp:spPr>
        <a:xfrm>
          <a:off x="146997" y="4997916"/>
          <a:ext cx="1691640" cy="11759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6E52E7-144C-4602-93CA-6778E9A7CA86}">
      <dsp:nvSpPr>
        <dsp:cNvPr id="0" name=""/>
        <dsp:cNvSpPr/>
      </dsp:nvSpPr>
      <dsp:spPr>
        <a:xfrm>
          <a:off x="0" y="0"/>
          <a:ext cx="8610600" cy="2024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	</a:t>
          </a:r>
          <a:r>
            <a:rPr lang="zh-CN" altLang="en-US" sz="4400" b="1" kern="1200" dirty="0" smtClean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观察</a:t>
          </a:r>
          <a:r>
            <a:rPr lang="en-US" sz="4400" b="1" kern="1200" dirty="0" smtClean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	(Observation)</a:t>
          </a:r>
          <a:endParaRPr 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3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观察和列出段落的所有事实。</a:t>
          </a:r>
          <a:endParaRPr lang="en-US" sz="3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Observe and list the facts of the passage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24526" y="0"/>
        <a:ext cx="6686073" cy="2024062"/>
      </dsp:txXfrm>
    </dsp:sp>
    <dsp:sp modelId="{B1C647A8-3421-4EDB-B040-5FCF96411199}">
      <dsp:nvSpPr>
        <dsp:cNvPr id="0" name=""/>
        <dsp:cNvSpPr/>
      </dsp:nvSpPr>
      <dsp:spPr>
        <a:xfrm>
          <a:off x="202406" y="202406"/>
          <a:ext cx="1722120" cy="161925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flat" dir="t"/>
        </a:scene3d>
        <a:sp3d z="127000"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ABDE4E3B-7DD8-4129-8C0C-590CC411F009}">
      <dsp:nvSpPr>
        <dsp:cNvPr id="0" name=""/>
        <dsp:cNvSpPr/>
      </dsp:nvSpPr>
      <dsp:spPr>
        <a:xfrm>
          <a:off x="0" y="2166941"/>
          <a:ext cx="8610600" cy="2024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	</a:t>
          </a:r>
          <a:r>
            <a:rPr lang="zh-CN" altLang="en-US" sz="4800" b="1" kern="1200" dirty="0" smtClean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解释</a:t>
          </a:r>
          <a:r>
            <a:rPr lang="en-US" sz="4800" b="1" kern="1200" dirty="0" smtClean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3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	(Interpretation)</a:t>
          </a:r>
          <a:endParaRPr lang="en-US" sz="3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3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发现段落中作者的原始意图。</a:t>
          </a:r>
          <a:endParaRPr lang="en-US" sz="3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Discovering the author’s original intent of the passage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24526" y="2166941"/>
        <a:ext cx="6686073" cy="2024062"/>
      </dsp:txXfrm>
    </dsp:sp>
    <dsp:sp modelId="{1D7CA628-4C2F-49F3-90EA-5682E54F38FA}">
      <dsp:nvSpPr>
        <dsp:cNvPr id="0" name=""/>
        <dsp:cNvSpPr/>
      </dsp:nvSpPr>
      <dsp:spPr>
        <a:xfrm>
          <a:off x="202406" y="2428875"/>
          <a:ext cx="1722120" cy="16192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D03E977-A576-466F-8857-D3B4ED883A26}">
      <dsp:nvSpPr>
        <dsp:cNvPr id="0" name=""/>
        <dsp:cNvSpPr/>
      </dsp:nvSpPr>
      <dsp:spPr>
        <a:xfrm>
          <a:off x="0" y="4330582"/>
          <a:ext cx="8610600" cy="2024062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	</a:t>
          </a:r>
          <a:r>
            <a:rPr lang="zh-CN" altLang="en-US" sz="4800" b="1" kern="1200" dirty="0" smtClean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应用</a:t>
          </a:r>
          <a:r>
            <a:rPr lang="en-US" sz="4800" b="1" kern="1200" dirty="0" smtClean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3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	(Application)</a:t>
          </a:r>
          <a:endParaRPr lang="en-US" sz="3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3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根据圣经的教导作出生命的改变。</a:t>
          </a:r>
          <a:endParaRPr lang="en-US" sz="3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 make life changes based on the teachings of the Bible 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24526" y="4330582"/>
        <a:ext cx="6686073" cy="2024062"/>
      </dsp:txXfrm>
    </dsp:sp>
    <dsp:sp modelId="{A2A393F3-371B-4367-A0F7-0245C488BF0F}">
      <dsp:nvSpPr>
        <dsp:cNvPr id="0" name=""/>
        <dsp:cNvSpPr/>
      </dsp:nvSpPr>
      <dsp:spPr>
        <a:xfrm>
          <a:off x="202406" y="4655343"/>
          <a:ext cx="1722120" cy="16192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CA156-F8D7-408A-9602-6D09613B1CD7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9F942-C80E-4E92-BC82-43D03BAC7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E2B4DE1-02E3-4616-AC79-019D5A089E43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8C22EAF-9C2B-4B52-B244-B577B12A475D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414CE0E-D958-4A01-BAAE-A4808A56665F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A1B783E6-F859-4686-92C9-5AF594D8C662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A7A2B75B-2E0B-4D2E-AB3E-B1336969D9FD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F6AE89D3-6D5A-40D2-984E-4D36B408ECED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43CA9E0-7028-4675-A6C5-3FAAB3BAC6DB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E03B854D-479C-43C1-9B4C-EDA8C1239810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BF792A3-B5A8-4594-9A6C-86CB73E8A033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D24101DC-A656-41C7-8FB1-52D37755533D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70130F4-4973-4F1F-99BA-51959393BA6F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93D8B92C-EFF9-43E6-82DF-91A48B31DFC3}" type="slidenum">
              <a:rPr lang="en-US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7.gif"/><Relationship Id="rId4" Type="http://schemas.openxmlformats.org/officeDocument/2006/relationships/diagramLayout" Target="../diagrams/layout4.xml"/><Relationship Id="rId9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6248400" cy="6248400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5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5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BASIC</a:t>
            </a:r>
            <a:br>
              <a:rPr lang="en-US" sz="5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5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BIBLE STUDY</a:t>
            </a:r>
            <a:br>
              <a:rPr lang="en-US" sz="5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5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BS</a:t>
            </a:r>
            <a:r>
              <a:rPr lang="en-US" sz="5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5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5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5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5400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14400"/>
            <a:ext cx="9144000" cy="541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申</a:t>
            </a:r>
            <a:r>
              <a:rPr lang="en-US" altLang="zh-CN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6:5-8 “</a:t>
            </a:r>
            <a:r>
              <a:rPr lang="zh-CN" alt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你要尽心</a:t>
            </a:r>
            <a:r>
              <a:rPr lang="en-US" altLang="zh-CN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尽性</a:t>
            </a:r>
            <a:r>
              <a:rPr lang="en-US" altLang="zh-CN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尽力爱耶和华你的神</a:t>
            </a:r>
            <a:r>
              <a:rPr lang="en-US" altLang="zh-CN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zh-CN" alt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我今日所吩咐你的话都要记在心上</a:t>
            </a:r>
            <a:r>
              <a:rPr lang="en-US" altLang="zh-CN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也要</a:t>
            </a:r>
            <a:r>
              <a:rPr lang="zh-CN" altLang="en-US" sz="40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殷勤教训</a:t>
            </a:r>
            <a:r>
              <a:rPr lang="zh-CN" alt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你的儿女</a:t>
            </a:r>
            <a:r>
              <a:rPr lang="en-US" altLang="zh-CN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无论你坐在家里，行在路上</a:t>
            </a:r>
            <a:r>
              <a:rPr lang="en-US" altLang="zh-CN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躺下</a:t>
            </a:r>
            <a:r>
              <a:rPr lang="en-US" altLang="zh-CN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起来</a:t>
            </a:r>
            <a:r>
              <a:rPr lang="en-US" altLang="zh-CN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都要谈论</a:t>
            </a:r>
            <a:r>
              <a:rPr lang="en-US" altLang="zh-CN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zh-CN" alt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也要系在手上为记号</a:t>
            </a:r>
            <a:r>
              <a:rPr lang="en-US" altLang="zh-CN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戴在额上为经文</a:t>
            </a:r>
            <a:r>
              <a:rPr lang="en-US" altLang="zh-CN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;”</a:t>
            </a:r>
          </a:p>
          <a:p>
            <a:pPr algn="ctr"/>
            <a:r>
              <a:rPr lang="en-US" altLang="zh-CN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《</a:t>
            </a: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r>
              <a:rPr lang="zh-CN" alt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条基督徒人人都应熟记的经文</a:t>
            </a:r>
            <a:r>
              <a:rPr lang="en-US" altLang="zh-CN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》</a:t>
            </a:r>
            <a:endParaRPr lang="en-US" sz="4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  <a:p>
            <a:pPr algn="just"/>
            <a:r>
              <a:rPr lang="en-US" b="1" dirty="0" smtClean="0"/>
              <a:t>Deut. 6:5-8 “And you must commit yourselves wholeheartedly to these commands that I am giving you today.  </a:t>
            </a:r>
            <a:r>
              <a:rPr lang="en-US" b="1" u="sng" dirty="0" smtClean="0">
                <a:solidFill>
                  <a:srgbClr val="000099"/>
                </a:solidFill>
              </a:rPr>
              <a:t>Repeat them again and again</a:t>
            </a:r>
            <a:r>
              <a:rPr lang="en-US" b="1" dirty="0" smtClean="0"/>
              <a:t> to your children. Talk about them when you are at home, when you are on the road, when you are going to bed and when you get up.”  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0099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重复阅读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000099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2. Read Repeatedly </a:t>
            </a:r>
            <a:endParaRPr lang="en-US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14400"/>
            <a:ext cx="9144000" cy="541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提后</a:t>
            </a:r>
            <a:r>
              <a:rPr lang="en-US" altLang="zh-CN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3:15 </a:t>
            </a:r>
            <a:r>
              <a:rPr lang="en-US" altLang="zh-CN" sz="6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zh-CN" altLang="en-US" sz="6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并且知道你是</a:t>
            </a:r>
            <a:r>
              <a:rPr lang="zh-CN" altLang="en-US" sz="60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从小</a:t>
            </a:r>
            <a:r>
              <a:rPr lang="zh-CN" altLang="en-US" sz="6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明白圣经</a:t>
            </a:r>
            <a:r>
              <a:rPr lang="en-US" altLang="zh-CN" sz="6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zh-CN" altLang="en-US" sz="6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这圣经能使你因信基督耶稣有得救的智慧</a:t>
            </a:r>
            <a:r>
              <a:rPr lang="en-US" altLang="zh-CN" sz="6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  <a:p>
            <a:pPr algn="ctr"/>
            <a:endParaRPr lang="en-US" altLang="zh-CN" sz="11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CN" alt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年年月月日日都读直到见主面。</a:t>
            </a:r>
            <a:endParaRPr lang="en-US" sz="5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  <a:p>
            <a:pPr algn="just"/>
            <a:r>
              <a:rPr lang="en-US" b="1" dirty="0" smtClean="0"/>
              <a:t>2 Tim. 3:15 “</a:t>
            </a:r>
            <a:r>
              <a:rPr lang="en-US" sz="2000" b="1" dirty="0" smtClean="0"/>
              <a:t>You have been taught the holy Scriptures </a:t>
            </a:r>
            <a:r>
              <a:rPr lang="en-US" sz="2000" b="1" u="sng" dirty="0" smtClean="0">
                <a:solidFill>
                  <a:srgbClr val="000099"/>
                </a:solidFill>
              </a:rPr>
              <a:t>from childhood, </a:t>
            </a:r>
            <a:r>
              <a:rPr lang="en-US" sz="2000" b="1" dirty="0" smtClean="0"/>
              <a:t>and they have given you the wisdom to receive the salvation that comes by trusting in Christ Jesus.”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0099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r>
              <a:rPr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持续阅读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000099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3. Read Continually</a:t>
            </a:r>
            <a:endParaRPr lang="en-US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14400"/>
            <a:ext cx="9144000" cy="541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6000" b="1" dirty="0" smtClean="0">
                <a:solidFill>
                  <a:schemeClr val="tx1"/>
                </a:solidFill>
              </a:rPr>
              <a:t>*</a:t>
            </a:r>
            <a:r>
              <a:rPr lang="zh-CN" altLang="en-US" sz="6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设想你就是其中某个角色</a:t>
            </a:r>
            <a:r>
              <a:rPr lang="en-US" altLang="zh-CN" sz="6000" b="1" dirty="0" smtClean="0">
                <a:solidFill>
                  <a:schemeClr val="tx1"/>
                </a:solidFill>
              </a:rPr>
              <a:t>*</a:t>
            </a:r>
            <a:r>
              <a:rPr lang="zh-CN" altLang="en-US" sz="6000" b="1" dirty="0" smtClean="0">
                <a:solidFill>
                  <a:schemeClr val="tx1"/>
                </a:solidFill>
              </a:rPr>
              <a:t>用你的语言重写这段经文 </a:t>
            </a:r>
            <a:r>
              <a:rPr lang="en-US" altLang="zh-CN" sz="6000" b="1" dirty="0" smtClean="0">
                <a:solidFill>
                  <a:schemeClr val="tx1"/>
                </a:solidFill>
              </a:rPr>
              <a:t>* </a:t>
            </a:r>
            <a:r>
              <a:rPr lang="zh-CN" altLang="en-US" sz="6000" b="1" dirty="0" smtClean="0">
                <a:solidFill>
                  <a:schemeClr val="tx1"/>
                </a:solidFill>
              </a:rPr>
              <a:t>给故事画一幅图画            </a:t>
            </a:r>
            <a:r>
              <a:rPr lang="en-US" altLang="zh-CN" sz="6000" b="1" dirty="0" smtClean="0">
                <a:solidFill>
                  <a:schemeClr val="tx1"/>
                </a:solidFill>
              </a:rPr>
              <a:t>* </a:t>
            </a:r>
            <a:r>
              <a:rPr lang="zh-CN" altLang="en-US" sz="6000" b="1" dirty="0" smtClean="0">
                <a:solidFill>
                  <a:schemeClr val="tx1"/>
                </a:solidFill>
              </a:rPr>
              <a:t>音乐或诗歌</a:t>
            </a:r>
            <a:endParaRPr lang="en-US" altLang="zh-CN" sz="6000" b="1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设想你在新天新地 </a:t>
            </a:r>
            <a:r>
              <a:rPr lang="en-US" altLang="zh-CN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CN" alt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启</a:t>
            </a:r>
            <a:r>
              <a:rPr lang="en-US" altLang="zh-CN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r>
              <a:rPr lang="zh-CN" alt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章</a:t>
            </a:r>
            <a:r>
              <a:rPr lang="en-US" altLang="zh-CN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5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*Imagine yourself in one of the roles * Rewrite the passage in your own words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* Draw pictures of the story *Music or poetry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0099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创造式阅读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000099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4. Read Creatively </a:t>
            </a:r>
            <a:endParaRPr lang="en-US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14400"/>
            <a:ext cx="9144000" cy="541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zh-CN" altLang="en-US" sz="8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理解整体对于理解部分很必要</a:t>
            </a:r>
            <a:r>
              <a:rPr lang="en-US" altLang="zh-CN" sz="8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8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pPr algn="ctr"/>
            <a:r>
              <a:rPr lang="en-US" altLang="zh-CN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</a:t>
            </a:r>
            <a:r>
              <a:rPr lang="zh-CN" alt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杰巴梁博士</a:t>
            </a:r>
            <a:endParaRPr lang="en-US" altLang="zh-CN" sz="28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CN" alt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反复整体阅读一卷书等</a:t>
            </a:r>
            <a:endParaRPr lang="en-US" sz="5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b="1" dirty="0" smtClean="0"/>
              <a:t>“Understanding the whole is essential to understanding the parts.” –Dr. J. </a:t>
            </a:r>
            <a:r>
              <a:rPr lang="en-US" b="1" dirty="0" err="1" smtClean="0"/>
              <a:t>BarLeon</a:t>
            </a:r>
            <a:endParaRPr lang="en-US" sz="2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0099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</a:t>
            </a:r>
            <a:r>
              <a:rPr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阅读整卷书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000099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5. Read Whole Books</a:t>
            </a:r>
            <a:endParaRPr lang="en-US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14400"/>
            <a:ext cx="9144000" cy="541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7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在阅读的过程中提出很多问题</a:t>
            </a:r>
            <a:r>
              <a:rPr lang="en-US" altLang="zh-CN" sz="7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zh-CN" altLang="en-US" sz="7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记下这些问题以便今后深入学习</a:t>
            </a:r>
            <a:r>
              <a:rPr lang="en-US" altLang="zh-CN" sz="7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zh-CN" alt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谁</a:t>
            </a:r>
            <a:r>
              <a:rPr lang="en-US" altLang="zh-CN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zh-CN" alt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写给谁</a:t>
            </a:r>
            <a:r>
              <a:rPr lang="en-US" altLang="zh-CN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zh-CN" alt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什么</a:t>
            </a:r>
            <a:r>
              <a:rPr lang="en-US" altLang="zh-CN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zh-CN" alt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为何</a:t>
            </a:r>
            <a:r>
              <a:rPr lang="en-US" altLang="zh-CN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zh-CN" alt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哪里？</a:t>
            </a:r>
            <a:endParaRPr lang="en-US" sz="5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b="1" dirty="0" smtClean="0"/>
              <a:t>Ask many questions as you read. Write them down for studying later.</a:t>
            </a:r>
            <a:endParaRPr lang="en-US" sz="2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0099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提问式阅读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000099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6. Read Inquisitively </a:t>
            </a:r>
            <a:endParaRPr lang="en-US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14400"/>
            <a:ext cx="9144000" cy="541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zh-CN" altLang="en-US" sz="6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我将你的话藏在心里</a:t>
            </a:r>
            <a:r>
              <a:rPr lang="en-US" altLang="zh-CN" sz="6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zh-CN" altLang="en-US" sz="6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免得我得罪你</a:t>
            </a:r>
            <a:r>
              <a:rPr lang="en-US" altLang="zh-CN" sz="6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</a:t>
            </a:r>
            <a:r>
              <a:rPr lang="zh-CN" altLang="en-US" sz="6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诗篇</a:t>
            </a:r>
            <a:r>
              <a:rPr lang="en-US" altLang="zh-CN" sz="6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119:11</a:t>
            </a:r>
          </a:p>
          <a:p>
            <a:pPr algn="ctr"/>
            <a:r>
              <a:rPr lang="zh-CN" alt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例：潜</a:t>
            </a:r>
            <a:r>
              <a:rPr lang="zh-CN" alt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心钻研针对自己</a:t>
            </a:r>
            <a:endParaRPr lang="en-US" altLang="zh-CN" sz="5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CN" alt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挣扎和罪的经文</a:t>
            </a:r>
            <a:endParaRPr lang="en-US" sz="5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b="1" dirty="0" smtClean="0"/>
              <a:t>“Your Word I have hid in my heart that I might not sin against You.” Psalm 119:11</a:t>
            </a:r>
            <a:endParaRPr lang="en-US" sz="2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0099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</a:t>
            </a:r>
            <a:r>
              <a:rPr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目标式阅读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000099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7. Read Purposefully </a:t>
            </a:r>
            <a:endParaRPr lang="en-US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14400"/>
            <a:ext cx="9144000" cy="541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6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为了更好地理解这个段落，先找一个你信任的作者写的介绍来读。</a:t>
            </a:r>
            <a:endParaRPr lang="en-US" altLang="zh-CN" sz="66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CN" alt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寻找纯正权威的</a:t>
            </a:r>
            <a:endParaRPr lang="en-US" altLang="zh-CN" sz="5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CN" alt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解经书来帮助理解</a:t>
            </a:r>
            <a:endParaRPr lang="en-US" sz="5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b="1" dirty="0" smtClean="0"/>
              <a:t>To better understand the passage, read an introduction by a trusted author first. </a:t>
            </a:r>
            <a:endParaRPr lang="en-US" sz="2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0099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</a:t>
            </a:r>
            <a:r>
              <a:rPr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有见识地阅读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000099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8. Read Knowledgably </a:t>
            </a:r>
            <a:endParaRPr lang="en-US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14400"/>
            <a:ext cx="9144000" cy="541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6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读完整本新约</a:t>
            </a:r>
            <a:r>
              <a:rPr lang="en-US" altLang="zh-CN" sz="6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zh-CN" altLang="en-US" sz="6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然后整本旧约</a:t>
            </a:r>
            <a:r>
              <a:rPr lang="en-US" altLang="zh-CN" sz="6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zh-CN" altLang="en-US" sz="6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系统地阅读整本圣经</a:t>
            </a:r>
            <a:r>
              <a:rPr lang="en-US" altLang="zh-CN" sz="6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zh-CN" altLang="en-US" sz="6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制定自己的阅读计划。</a:t>
            </a:r>
            <a:endParaRPr lang="en-US" altLang="zh-CN" sz="66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CN" alt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比如 新旧约速读计划等</a:t>
            </a:r>
            <a:endParaRPr lang="en-US" altLang="zh-CN" sz="5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CN" alt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圣经</a:t>
            </a:r>
            <a:r>
              <a:rPr lang="en-US" altLang="zh-CN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</a:t>
            </a:r>
            <a:r>
              <a:rPr lang="zh-CN" alt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里的各种阅读计划</a:t>
            </a:r>
            <a:endParaRPr lang="en-US" sz="5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b="1" dirty="0" smtClean="0"/>
              <a:t>Read through the New Testament; then the Old Testament.                                                             Read entire books at a time.    </a:t>
            </a:r>
            <a:r>
              <a:rPr lang="en-US" altLang="zh-CN" b="1" dirty="0" smtClean="0"/>
              <a:t>Make plans.</a:t>
            </a:r>
            <a:r>
              <a:rPr lang="en-US" b="1" dirty="0" smtClean="0"/>
              <a:t> </a:t>
            </a:r>
            <a:endParaRPr lang="en-US" sz="2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0099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</a:t>
            </a:r>
            <a:r>
              <a:rPr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系统阅读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000099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9. Read Systematically  </a:t>
            </a:r>
            <a:endParaRPr lang="en-US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14400"/>
            <a:ext cx="9144000" cy="541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  <a:p>
            <a:endParaRPr lang="en-US" altLang="zh-CN" sz="6000" b="1" dirty="0" smtClean="0">
              <a:solidFill>
                <a:srgbClr val="0070C0"/>
              </a:solidFill>
            </a:endParaRPr>
          </a:p>
          <a:p>
            <a:endParaRPr lang="en-US" altLang="zh-CN" sz="6000" b="1" dirty="0" smtClean="0">
              <a:solidFill>
                <a:srgbClr val="0070C0"/>
              </a:solidFill>
            </a:endParaRPr>
          </a:p>
          <a:p>
            <a:endParaRPr lang="en-US" altLang="zh-CN" sz="6000" b="1" dirty="0" smtClean="0">
              <a:solidFill>
                <a:srgbClr val="0070C0"/>
              </a:solidFill>
            </a:endParaRPr>
          </a:p>
          <a:p>
            <a:endParaRPr lang="en-US" altLang="zh-CN" sz="5400" b="1" dirty="0" smtClean="0">
              <a:solidFill>
                <a:srgbClr val="002060"/>
              </a:solidFill>
            </a:endParaRPr>
          </a:p>
          <a:p>
            <a:r>
              <a:rPr lang="zh-CN" altLang="en-US" sz="5400" b="1" dirty="0" smtClean="0">
                <a:solidFill>
                  <a:srgbClr val="002060"/>
                </a:solidFill>
              </a:rPr>
              <a:t>阅读作业</a:t>
            </a:r>
            <a:r>
              <a:rPr lang="en-US" altLang="zh-CN" sz="5400" b="1" dirty="0" smtClean="0">
                <a:solidFill>
                  <a:srgbClr val="002060"/>
                </a:solidFill>
              </a:rPr>
              <a:t>—</a:t>
            </a:r>
            <a:r>
              <a:rPr lang="en-US" altLang="zh-C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《</a:t>
            </a:r>
            <a:r>
              <a:rPr lang="zh-CN" alt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腓利门书</a:t>
            </a:r>
            <a:r>
              <a:rPr lang="en-US" altLang="zh-C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》</a:t>
            </a:r>
          </a:p>
          <a:p>
            <a:pPr algn="ctr"/>
            <a:r>
              <a:rPr lang="zh-CN" alt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每天读一遍</a:t>
            </a:r>
            <a:endParaRPr lang="en-US" altLang="zh-CN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zh-CN" alt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提问：</a:t>
            </a:r>
            <a:r>
              <a:rPr lang="zh-CN" alt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谁写的？写给谁？为什么？</a:t>
            </a:r>
            <a:endParaRPr lang="en-US" altLang="zh-CN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  <a:p>
            <a:r>
              <a:rPr lang="zh-CN" alt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谁是送信人？发生了什么事</a:t>
            </a:r>
            <a:r>
              <a:rPr lang="en-US" altLang="zh-CN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? </a:t>
            </a:r>
            <a:r>
              <a:rPr lang="zh-CN" alt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故事牵涉到谁？牵涉哪些地方？圣经为何收录此书？向他人复述该故事。</a:t>
            </a:r>
            <a:endParaRPr lang="en-US" altLang="zh-CN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  <a:p>
            <a:endParaRPr lang="en-US" altLang="zh-CN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6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6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6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0099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</a:t>
            </a:r>
            <a:r>
              <a:rPr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读</a:t>
            </a:r>
            <a:r>
              <a:rPr lang="en-US"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</a:t>
            </a:r>
            <a:r>
              <a:rPr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读</a:t>
            </a:r>
            <a:r>
              <a:rPr lang="en-US"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</a:t>
            </a:r>
            <a:r>
              <a:rPr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读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000099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10. READ – READ - READ</a:t>
            </a:r>
            <a:endParaRPr lang="en-US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5943600" cy="6096000"/>
          </a:xfrm>
        </p:spPr>
        <p:txBody>
          <a:bodyPr>
            <a:normAutofit/>
          </a:bodyPr>
          <a:lstStyle/>
          <a:p>
            <a:r>
              <a:rPr lang="zh-CN" altLang="en-US" sz="8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基础研经法</a:t>
            </a:r>
            <a:r>
              <a:rPr lang="en-US" altLang="zh-CN" sz="8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zh-CN" sz="8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zh-CN" altLang="en-US" sz="8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（阅读）</a:t>
            </a:r>
            <a:r>
              <a:rPr lang="en-US" sz="8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8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53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BASIC BIBLE STUDY</a:t>
            </a:r>
            <a:endParaRPr lang="en-US" sz="5300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8183431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8464" y="990600"/>
            <a:ext cx="9372464" cy="52673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研经的两种方式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TWO WAYS TO STUDY THE BIBLE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原意解经：归纳式</a:t>
            </a:r>
            <a:r>
              <a:rPr lang="en-US" sz="4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(Exegesis: Inductive)</a:t>
            </a:r>
            <a:endParaRPr lang="en-US" sz="32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429000"/>
            <a:ext cx="9144000" cy="830997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私意解经：演绎式</a:t>
            </a:r>
            <a:r>
              <a:rPr lang="en-US" sz="4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(Eisegesis: Deductive)</a:t>
            </a:r>
            <a:endParaRPr lang="en-US" sz="32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Diagram 11"/>
          <p:cNvGraphicFramePr/>
          <p:nvPr/>
        </p:nvGraphicFramePr>
        <p:xfrm>
          <a:off x="152400" y="4343400"/>
          <a:ext cx="86868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 12"/>
          <p:cNvGraphicFramePr/>
          <p:nvPr/>
        </p:nvGraphicFramePr>
        <p:xfrm>
          <a:off x="228600" y="990600"/>
          <a:ext cx="86868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Graphic spid="12" grpId="0">
        <p:bldAsOne/>
      </p:bldGraphic>
      <p:bldGraphic spid="1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304800" y="304800"/>
          <a:ext cx="84582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bible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1000" y="457200"/>
            <a:ext cx="1781175" cy="1133475"/>
          </a:xfrm>
          <a:prstGeom prst="rect">
            <a:avLst/>
          </a:prstGeom>
        </p:spPr>
      </p:pic>
      <p:pic>
        <p:nvPicPr>
          <p:cNvPr id="5" name="Picture 4" descr="bible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1000" y="2066925"/>
            <a:ext cx="1781175" cy="1133475"/>
          </a:xfrm>
          <a:prstGeom prst="rect">
            <a:avLst/>
          </a:prstGeom>
        </p:spPr>
      </p:pic>
      <p:pic>
        <p:nvPicPr>
          <p:cNvPr id="6" name="Picture 5" descr="bible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1000" y="3657600"/>
            <a:ext cx="1781175" cy="1133475"/>
          </a:xfrm>
          <a:prstGeom prst="rect">
            <a:avLst/>
          </a:prstGeom>
        </p:spPr>
      </p:pic>
      <p:pic>
        <p:nvPicPr>
          <p:cNvPr id="7" name="Picture 6" descr="bible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1000" y="5257800"/>
            <a:ext cx="1781175" cy="1133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228600" y="228600"/>
          <a:ext cx="86106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 descr="funny_animated_pictures_11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1000" y="4724400"/>
            <a:ext cx="1752600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607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1000" y="2590800"/>
            <a:ext cx="1729339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381000" y="381000"/>
            <a:ext cx="1828800" cy="1676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00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33400" y="762000"/>
            <a:ext cx="1333500" cy="813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C647A8-3421-4EDB-B040-5FCF96411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B1C647A8-3421-4EDB-B040-5FCF96411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B1C647A8-3421-4EDB-B040-5FCF96411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6E52E7-144C-4602-93CA-6778E9A7CA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graphicEl>
                                              <a:dgm id="{0D6E52E7-144C-4602-93CA-6778E9A7CA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0D6E52E7-144C-4602-93CA-6778E9A7CA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7CA628-4C2F-49F3-90EA-5682E54F3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1D7CA628-4C2F-49F3-90EA-5682E54F3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1D7CA628-4C2F-49F3-90EA-5682E54F3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DE4E3B-7DD8-4129-8C0C-590CC411F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graphicEl>
                                              <a:dgm id="{ABDE4E3B-7DD8-4129-8C0C-590CC411F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ABDE4E3B-7DD8-4129-8C0C-590CC411F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A393F3-371B-4367-A0F7-0245C488B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A2A393F3-371B-4367-A0F7-0245C488B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A2A393F3-371B-4367-A0F7-0245C488B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03E977-A576-466F-8857-D3B4ED883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FD03E977-A576-466F-8857-D3B4ED883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FD03E977-A576-466F-8857-D3B4ED883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5867400" cy="6477000"/>
          </a:xfrm>
        </p:spPr>
        <p:txBody>
          <a:bodyPr>
            <a:normAutofit/>
          </a:bodyPr>
          <a:lstStyle/>
          <a:p>
            <a:r>
              <a:rPr lang="zh-CN" altLang="en-US" sz="4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步骤一</a:t>
            </a:r>
            <a:r>
              <a:rPr lang="en-US" sz="4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sz="32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Step 1</a:t>
            </a:r>
            <a:br>
              <a:rPr lang="en-US" sz="32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2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zh-CN" altLang="en-US" sz="120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阅读</a:t>
            </a:r>
            <a:r>
              <a:rPr lang="en-US" altLang="zh-CN" sz="40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altLang="zh-CN" sz="40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32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READING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tumblr_lincqyYno51qbqt8go1_5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9144000" cy="694944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5" name="WordArt 1"/>
          <p:cNvSpPr>
            <a:spLocks noChangeArrowheads="1" noChangeShapeType="1" noTextEdit="1"/>
          </p:cNvSpPr>
          <p:nvPr/>
        </p:nvSpPr>
        <p:spPr bwMode="auto">
          <a:xfrm>
            <a:off x="0" y="5943600"/>
            <a:ext cx="9144000" cy="533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24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"10 Strategies for Reading"</a:t>
            </a:r>
            <a:endParaRPr lang="en-US" sz="24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6519446"/>
            <a:ext cx="9143999" cy="3385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From “Living By The Book” by Howard Hendricks (Bible Professor at Dallas Theological Seminary)</a:t>
            </a:r>
            <a:endParaRPr kumimoji="0" lang="en-US" altLang="zh-CN" sz="16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296400" cy="1143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</a:t>
            </a:r>
            <a:r>
              <a:rPr lang="zh-CN" altLang="en-US" sz="8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十大阅读策略</a:t>
            </a:r>
            <a:r>
              <a:rPr lang="en-US" sz="8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</a:t>
            </a:r>
            <a:endParaRPr lang="en-US" sz="80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14400"/>
            <a:ext cx="9144000" cy="541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CN" sz="44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CN" alt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箴</a:t>
            </a:r>
            <a:r>
              <a:rPr lang="en-US" altLang="zh-CN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2:1-5 “</a:t>
            </a:r>
            <a:r>
              <a:rPr lang="zh-CN" alt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我儿</a:t>
            </a:r>
            <a:r>
              <a:rPr lang="en-US" altLang="zh-CN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你若领受我的言语</a:t>
            </a:r>
            <a:r>
              <a:rPr lang="en-US" altLang="zh-CN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存记我的命令</a:t>
            </a:r>
            <a:r>
              <a:rPr lang="en-US" altLang="zh-CN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侧耳听智慧</a:t>
            </a:r>
            <a:r>
              <a:rPr lang="en-US" altLang="zh-CN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专心求聪明</a:t>
            </a:r>
            <a:r>
              <a:rPr lang="en-US" altLang="zh-CN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zh-CN" altLang="en-US" sz="44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呼求明哲</a:t>
            </a:r>
            <a:r>
              <a:rPr lang="en-US" altLang="zh-CN" sz="44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44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扬声求聪明</a:t>
            </a:r>
            <a:r>
              <a:rPr lang="en-US" altLang="zh-CN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寻找它</a:t>
            </a:r>
            <a:r>
              <a:rPr lang="en-US" altLang="zh-CN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如寻找银子</a:t>
            </a:r>
            <a:r>
              <a:rPr lang="en-US" altLang="zh-CN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zh-CN" alt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搜求它</a:t>
            </a:r>
            <a:r>
              <a:rPr lang="en-US" altLang="zh-CN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如搜求隐藏的珍宝</a:t>
            </a:r>
            <a:r>
              <a:rPr lang="en-US" altLang="zh-CN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你就明白敬畏耶和华</a:t>
            </a:r>
            <a:r>
              <a:rPr lang="en-US" altLang="zh-CN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得以认识神。</a:t>
            </a:r>
            <a:r>
              <a:rPr lang="en-US" altLang="zh-CN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pPr algn="ctr"/>
            <a:r>
              <a:rPr lang="zh-CN" altLang="en-U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林前</a:t>
            </a:r>
            <a:r>
              <a:rPr lang="en-US" altLang="zh-CN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13《</a:t>
            </a:r>
            <a:r>
              <a:rPr lang="zh-CN" altLang="en-U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爱的篇章</a:t>
            </a:r>
            <a:r>
              <a:rPr lang="en-US" altLang="zh-CN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》</a:t>
            </a:r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  <a:p>
            <a:pPr algn="just"/>
            <a:r>
              <a:rPr lang="en-US" b="1" dirty="0" smtClean="0"/>
              <a:t>Prov. 2:1-5 “My child, listen to what I say, and treasure my commands. Tune your ears to wisdom, and concentrate on understanding. </a:t>
            </a:r>
            <a:r>
              <a:rPr lang="en-US" b="1" u="sng" dirty="0" smtClean="0">
                <a:solidFill>
                  <a:srgbClr val="000099"/>
                </a:solidFill>
              </a:rPr>
              <a:t>Cry out for insight, and ask for understanding</a:t>
            </a:r>
            <a:r>
              <a:rPr lang="en-US" b="1" dirty="0" smtClean="0"/>
              <a:t>. Search for them as you would for silver; seek them like hidden treasures. Then you will understand what it means to fear the L</a:t>
            </a:r>
            <a:r>
              <a:rPr lang="en-US" b="1" cap="small" dirty="0" smtClean="0"/>
              <a:t>ord</a:t>
            </a:r>
            <a:r>
              <a:rPr lang="en-US" b="1" dirty="0" smtClean="0"/>
              <a:t>, and you will gain knowledge of God.”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0099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祷告式阅读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000099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1. Read Prayerfully</a:t>
            </a:r>
            <a:endParaRPr lang="en-US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5189</TotalTime>
  <Words>1152</Words>
  <Application>Microsoft Office PowerPoint</Application>
  <PresentationFormat>On-screen Show (4:3)</PresentationFormat>
  <Paragraphs>104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 BASIC BIBLE STUDY BS  </vt:lpstr>
      <vt:lpstr>基础研经法 （阅读）  BASIC BIBLE STUDY</vt:lpstr>
      <vt:lpstr>Slide 3</vt:lpstr>
      <vt:lpstr>Slide 4</vt:lpstr>
      <vt:lpstr>Slide 5</vt:lpstr>
      <vt:lpstr>Slide 6</vt:lpstr>
      <vt:lpstr>步骤一: Step 1   阅读 READING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Johnnie achord</dc:creator>
  <cp:lastModifiedBy>Shulan</cp:lastModifiedBy>
  <cp:revision>417</cp:revision>
  <dcterms:created xsi:type="dcterms:W3CDTF">2009-09-12T13:49:48Z</dcterms:created>
  <dcterms:modified xsi:type="dcterms:W3CDTF">2020-03-03T06:04:49Z</dcterms:modified>
</cp:coreProperties>
</file>