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1"/>
  </p:notesMasterIdLst>
  <p:sldIdLst>
    <p:sldId id="265" r:id="rId2"/>
    <p:sldId id="267" r:id="rId3"/>
    <p:sldId id="493" r:id="rId4"/>
    <p:sldId id="628" r:id="rId5"/>
    <p:sldId id="316" r:id="rId6"/>
    <p:sldId id="498" r:id="rId7"/>
    <p:sldId id="389" r:id="rId8"/>
    <p:sldId id="626" r:id="rId9"/>
    <p:sldId id="622" r:id="rId10"/>
    <p:sldId id="623" r:id="rId11"/>
    <p:sldId id="625" r:id="rId12"/>
    <p:sldId id="624" r:id="rId13"/>
    <p:sldId id="596" r:id="rId14"/>
    <p:sldId id="597" r:id="rId15"/>
    <p:sldId id="598" r:id="rId16"/>
    <p:sldId id="599" r:id="rId17"/>
    <p:sldId id="600" r:id="rId18"/>
    <p:sldId id="601" r:id="rId19"/>
    <p:sldId id="602" r:id="rId20"/>
    <p:sldId id="603" r:id="rId21"/>
    <p:sldId id="605" r:id="rId22"/>
    <p:sldId id="627" r:id="rId23"/>
    <p:sldId id="609" r:id="rId24"/>
    <p:sldId id="610" r:id="rId25"/>
    <p:sldId id="378" r:id="rId26"/>
    <p:sldId id="611" r:id="rId27"/>
    <p:sldId id="390" r:id="rId28"/>
    <p:sldId id="613" r:id="rId29"/>
    <p:sldId id="614" r:id="rId30"/>
    <p:sldId id="394" r:id="rId31"/>
    <p:sldId id="615" r:id="rId32"/>
    <p:sldId id="392" r:id="rId33"/>
    <p:sldId id="393" r:id="rId34"/>
    <p:sldId id="617" r:id="rId35"/>
    <p:sldId id="399" r:id="rId36"/>
    <p:sldId id="619" r:id="rId37"/>
    <p:sldId id="395" r:id="rId38"/>
    <p:sldId id="621" r:id="rId39"/>
    <p:sldId id="3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99FF"/>
    <a:srgbClr val="FF0066"/>
    <a:srgbClr val="00FF00"/>
    <a:srgbClr val="003300"/>
    <a:srgbClr val="660033"/>
    <a:srgbClr val="9C0F04"/>
    <a:srgbClr val="BF5B09"/>
    <a:srgbClr val="F8A45E"/>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8" autoAdjust="0"/>
    <p:restoredTop sz="94660"/>
  </p:normalViewPr>
  <p:slideViewPr>
    <p:cSldViewPr>
      <p:cViewPr varScale="1">
        <p:scale>
          <a:sx n="62" d="100"/>
          <a:sy n="62" d="100"/>
        </p:scale>
        <p:origin x="-354" y="-96"/>
      </p:cViewPr>
      <p:guideLst>
        <p:guide orient="horz" pos="2160"/>
        <p:guide pos="2880"/>
      </p:guideLst>
    </p:cSldViewPr>
  </p:slideViewPr>
  <p:notesTextViewPr>
    <p:cViewPr>
      <p:scale>
        <a:sx n="100" d="100"/>
        <a:sy n="100" d="100"/>
      </p:scale>
      <p:origin x="0" y="0"/>
    </p:cViewPr>
  </p:notesTextViewPr>
  <p:sorterViewPr>
    <p:cViewPr>
      <p:scale>
        <a:sx n="79" d="100"/>
        <a:sy n="79" d="100"/>
      </p:scale>
      <p:origin x="0" y="0"/>
    </p:cViewPr>
  </p:sorterViewPr>
  <p:notesViewPr>
    <p:cSldViewPr>
      <p:cViewPr varScale="1">
        <p:scale>
          <a:sx n="52" d="100"/>
          <a:sy n="52" d="100"/>
        </p:scale>
        <p:origin x="-28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0.xml.rels><?xml version="1.0" encoding="UTF-8" standalone="yes"?>
<Relationships xmlns="http://schemas.openxmlformats.org/package/2006/relationships"><Relationship Id="rId1" Type="http://schemas.openxmlformats.org/officeDocument/2006/relationships/image" Target="../media/image29.gif"/></Relationships>
</file>

<file path=ppt/diagrams/_rels/data11.xml.rels><?xml version="1.0" encoding="UTF-8" standalone="yes"?>
<Relationships xmlns="http://schemas.openxmlformats.org/package/2006/relationships"><Relationship Id="rId1" Type="http://schemas.openxmlformats.org/officeDocument/2006/relationships/image" Target="../media/image29.gif"/></Relationships>
</file>

<file path=ppt/diagrams/_rels/data12.xml.rels><?xml version="1.0" encoding="UTF-8" standalone="yes"?>
<Relationships xmlns="http://schemas.openxmlformats.org/package/2006/relationships"><Relationship Id="rId1" Type="http://schemas.openxmlformats.org/officeDocument/2006/relationships/image" Target="../media/image29.gif"/></Relationships>
</file>

<file path=ppt/diagrams/_rels/data7.xml.rels><?xml version="1.0" encoding="UTF-8" standalone="yes"?>
<Relationships xmlns="http://schemas.openxmlformats.org/package/2006/relationships"><Relationship Id="rId1" Type="http://schemas.openxmlformats.org/officeDocument/2006/relationships/image" Target="../media/image29.gif"/></Relationships>
</file>

<file path=ppt/diagrams/_rels/data8.xml.rels><?xml version="1.0" encoding="UTF-8" standalone="yes"?>
<Relationships xmlns="http://schemas.openxmlformats.org/package/2006/relationships"><Relationship Id="rId1" Type="http://schemas.openxmlformats.org/officeDocument/2006/relationships/image" Target="../media/image29.gif"/></Relationships>
</file>

<file path=ppt/diagrams/_rels/data9.xml.rels><?xml version="1.0" encoding="UTF-8" standalone="yes"?>
<Relationships xmlns="http://schemas.openxmlformats.org/package/2006/relationships"><Relationship Id="rId1" Type="http://schemas.openxmlformats.org/officeDocument/2006/relationships/image" Target="../media/image29.gif"/></Relationships>
</file>

<file path=ppt/diagrams/_rels/drawing10.xml.rels><?xml version="1.0" encoding="UTF-8" standalone="yes"?>
<Relationships xmlns="http://schemas.openxmlformats.org/package/2006/relationships"><Relationship Id="rId1" Type="http://schemas.openxmlformats.org/officeDocument/2006/relationships/image" Target="../media/image29.gif"/></Relationships>
</file>

<file path=ppt/diagrams/_rels/drawing11.xml.rels><?xml version="1.0" encoding="UTF-8" standalone="yes"?>
<Relationships xmlns="http://schemas.openxmlformats.org/package/2006/relationships"><Relationship Id="rId1" Type="http://schemas.openxmlformats.org/officeDocument/2006/relationships/image" Target="../media/image29.gif"/></Relationships>
</file>

<file path=ppt/diagrams/_rels/drawing12.xml.rels><?xml version="1.0" encoding="UTF-8" standalone="yes"?>
<Relationships xmlns="http://schemas.openxmlformats.org/package/2006/relationships"><Relationship Id="rId1" Type="http://schemas.openxmlformats.org/officeDocument/2006/relationships/image" Target="../media/image29.gif"/></Relationships>
</file>

<file path=ppt/diagrams/_rels/drawing7.xml.rels><?xml version="1.0" encoding="UTF-8" standalone="yes"?>
<Relationships xmlns="http://schemas.openxmlformats.org/package/2006/relationships"><Relationship Id="rId1" Type="http://schemas.openxmlformats.org/officeDocument/2006/relationships/image" Target="../media/image29.gif"/></Relationships>
</file>

<file path=ppt/diagrams/_rels/drawing8.xml.rels><?xml version="1.0" encoding="UTF-8" standalone="yes"?>
<Relationships xmlns="http://schemas.openxmlformats.org/package/2006/relationships"><Relationship Id="rId1" Type="http://schemas.openxmlformats.org/officeDocument/2006/relationships/image" Target="../media/image29.gif"/></Relationships>
</file>

<file path=ppt/diagrams/_rels/drawing9.xml.rels><?xml version="1.0" encoding="UTF-8" standalone="yes"?>
<Relationships xmlns="http://schemas.openxmlformats.org/package/2006/relationships"><Relationship Id="rId1" Type="http://schemas.openxmlformats.org/officeDocument/2006/relationships/image" Target="../media/image29.gif"/></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D15F5-A60B-4217-A1B4-3F662CFECD26}" type="doc">
      <dgm:prSet loTypeId="urn:microsoft.com/office/officeart/2005/8/layout/hProcess7" loCatId="process" qsTypeId="urn:microsoft.com/office/officeart/2005/8/quickstyle/3d1" qsCatId="3D" csTypeId="urn:microsoft.com/office/officeart/2005/8/colors/accent3_2" csCatId="accent3" phldr="1"/>
      <dgm:spPr/>
      <dgm:t>
        <a:bodyPr/>
        <a:lstStyle/>
        <a:p>
          <a:endParaRPr lang="en-US"/>
        </a:p>
      </dgm:t>
    </dgm:pt>
    <dgm:pt modelId="{C2C9C39B-FC64-4B7F-BD48-66CE67969047}">
      <dgm:prSet phldrT="[Text]"/>
      <dgm:spPr/>
      <dgm:t>
        <a:bodyPr/>
        <a:lstStyle/>
        <a:p>
          <a:endParaRPr lang="en-US" dirty="0"/>
        </a:p>
      </dgm:t>
    </dgm:pt>
    <dgm:pt modelId="{A2AFCCEB-3598-4751-92D6-9EF45FE2652B}" type="parTrans" cxnId="{47059191-6F47-4587-84B4-F7F220AB45E1}">
      <dgm:prSet/>
      <dgm:spPr/>
      <dgm:t>
        <a:bodyPr/>
        <a:lstStyle/>
        <a:p>
          <a:endParaRPr lang="en-US"/>
        </a:p>
      </dgm:t>
    </dgm:pt>
    <dgm:pt modelId="{A01A429A-4553-48E8-813D-98B6C1BD41DF}" type="sibTrans" cxnId="{47059191-6F47-4587-84B4-F7F220AB45E1}">
      <dgm:prSet/>
      <dgm:spPr/>
      <dgm:t>
        <a:bodyPr/>
        <a:lstStyle/>
        <a:p>
          <a:endParaRPr lang="en-US"/>
        </a:p>
      </dgm:t>
    </dgm:pt>
    <dgm:pt modelId="{BDD54CE4-054C-48FE-94B5-CD3D6E46D09A}">
      <dgm:prSet phldrT="[Text]" custT="1"/>
      <dgm:spPr/>
      <dgm:t>
        <a:bodyPr/>
        <a:lstStyle/>
        <a:p>
          <a:pPr algn="ctr"/>
          <a:r>
            <a:rPr lang="zh-CN" altLang="en-US" sz="4000" b="1" dirty="0" smtClean="0">
              <a:effectLst>
                <a:outerShdw blurRad="38100" dist="38100" dir="2700000" algn="tl">
                  <a:srgbClr val="000000">
                    <a:alpha val="43137"/>
                  </a:srgbClr>
                </a:outerShdw>
              </a:effectLst>
            </a:rPr>
            <a:t>我的观点</a:t>
          </a:r>
          <a:endParaRPr lang="en-US" sz="4000" b="1" dirty="0" smtClean="0">
            <a:effectLst>
              <a:outerShdw blurRad="38100" dist="38100" dir="2700000" algn="tl">
                <a:srgbClr val="000000">
                  <a:alpha val="43137"/>
                </a:srgbClr>
              </a:outerShdw>
            </a:effectLst>
          </a:endParaRPr>
        </a:p>
        <a:p>
          <a:pPr algn="l"/>
          <a:r>
            <a:rPr lang="en-US" sz="2800" dirty="0" smtClean="0">
              <a:effectLst>
                <a:outerShdw blurRad="38100" dist="38100" dir="2700000" algn="tl">
                  <a:srgbClr val="000000">
                    <a:alpha val="43137"/>
                  </a:srgbClr>
                </a:outerShdw>
              </a:effectLst>
            </a:rPr>
            <a:t>My opinion</a:t>
          </a:r>
          <a:endParaRPr lang="en-US" sz="2800" dirty="0">
            <a:effectLst>
              <a:outerShdw blurRad="38100" dist="38100" dir="2700000" algn="tl">
                <a:srgbClr val="000000">
                  <a:alpha val="43137"/>
                </a:srgbClr>
              </a:outerShdw>
            </a:effectLst>
          </a:endParaRPr>
        </a:p>
      </dgm:t>
    </dgm:pt>
    <dgm:pt modelId="{AB3E4BD0-9A4E-43CB-B2E6-50B32CE44F66}" type="parTrans" cxnId="{35CEFA48-98FF-4323-BEE2-C515E34217DE}">
      <dgm:prSet/>
      <dgm:spPr/>
      <dgm:t>
        <a:bodyPr/>
        <a:lstStyle/>
        <a:p>
          <a:endParaRPr lang="en-US"/>
        </a:p>
      </dgm:t>
    </dgm:pt>
    <dgm:pt modelId="{6105F672-778E-4229-B748-4A086E1D9705}" type="sibTrans" cxnId="{35CEFA48-98FF-4323-BEE2-C515E34217DE}">
      <dgm:prSet/>
      <dgm:spPr/>
      <dgm:t>
        <a:bodyPr/>
        <a:lstStyle/>
        <a:p>
          <a:endParaRPr lang="en-US"/>
        </a:p>
      </dgm:t>
    </dgm:pt>
    <dgm:pt modelId="{C13E8C3E-EBC4-458A-AF28-8F12ABE9229F}">
      <dgm:prSet phldrT="[Text]"/>
      <dgm:spPr/>
      <dgm:t>
        <a:bodyPr/>
        <a:lstStyle/>
        <a:p>
          <a:endParaRPr lang="en-US" dirty="0"/>
        </a:p>
      </dgm:t>
    </dgm:pt>
    <dgm:pt modelId="{6DC3DFE6-2E9B-4E8C-B6C2-393C264FD46F}" type="parTrans" cxnId="{5D839B70-6C4C-4B5C-B93F-E640007B5A6B}">
      <dgm:prSet/>
      <dgm:spPr/>
      <dgm:t>
        <a:bodyPr/>
        <a:lstStyle/>
        <a:p>
          <a:endParaRPr lang="en-US"/>
        </a:p>
      </dgm:t>
    </dgm:pt>
    <dgm:pt modelId="{0BE2C25E-9D7C-4B8F-8151-05FA631ADA3E}" type="sibTrans" cxnId="{5D839B70-6C4C-4B5C-B93F-E640007B5A6B}">
      <dgm:prSet/>
      <dgm:spPr/>
      <dgm:t>
        <a:bodyPr/>
        <a:lstStyle/>
        <a:p>
          <a:endParaRPr lang="en-US"/>
        </a:p>
      </dgm:t>
    </dgm:pt>
    <dgm:pt modelId="{51AF99E7-455E-4394-A448-036E8568A3C6}">
      <dgm:prSet phldrT="[Text]" custT="1"/>
      <dgm:spPr/>
      <dgm:t>
        <a:bodyPr/>
        <a:lstStyle/>
        <a:p>
          <a:pPr algn="ctr"/>
          <a:r>
            <a:rPr lang="zh-CN" altLang="en-US" sz="4000" b="1" dirty="0" smtClean="0">
              <a:effectLst>
                <a:outerShdw blurRad="38100" dist="38100" dir="2700000" algn="tl">
                  <a:srgbClr val="000000">
                    <a:alpha val="43137"/>
                  </a:srgbClr>
                </a:outerShdw>
              </a:effectLst>
            </a:rPr>
            <a:t>找到支持</a:t>
          </a:r>
          <a:endParaRPr lang="en-US" sz="4000" b="1" dirty="0" smtClean="0">
            <a:effectLst>
              <a:outerShdw blurRad="38100" dist="38100" dir="2700000" algn="tl">
                <a:srgbClr val="000000">
                  <a:alpha val="43137"/>
                </a:srgbClr>
              </a:outerShdw>
            </a:effectLst>
          </a:endParaRPr>
        </a:p>
        <a:p>
          <a:pPr algn="l"/>
          <a:r>
            <a:rPr lang="en-US" sz="2800" dirty="0" smtClean="0">
              <a:effectLst>
                <a:outerShdw blurRad="38100" dist="38100" dir="2700000" algn="tl">
                  <a:srgbClr val="000000">
                    <a:alpha val="43137"/>
                  </a:srgbClr>
                </a:outerShdw>
              </a:effectLst>
            </a:rPr>
            <a:t>Find support</a:t>
          </a:r>
          <a:endParaRPr lang="en-US" sz="2800" dirty="0">
            <a:effectLst>
              <a:outerShdw blurRad="38100" dist="38100" dir="2700000" algn="tl">
                <a:srgbClr val="000000">
                  <a:alpha val="43137"/>
                </a:srgbClr>
              </a:outerShdw>
            </a:effectLst>
          </a:endParaRPr>
        </a:p>
      </dgm:t>
    </dgm:pt>
    <dgm:pt modelId="{753411D6-821E-42B1-96AB-782B0FF4FF67}" type="parTrans" cxnId="{9A9B0118-6998-4311-B661-B6B2286FAB42}">
      <dgm:prSet/>
      <dgm:spPr/>
      <dgm:t>
        <a:bodyPr/>
        <a:lstStyle/>
        <a:p>
          <a:endParaRPr lang="en-US"/>
        </a:p>
      </dgm:t>
    </dgm:pt>
    <dgm:pt modelId="{470A04F9-D360-46DA-BC93-7C08EC58B838}" type="sibTrans" cxnId="{9A9B0118-6998-4311-B661-B6B2286FAB42}">
      <dgm:prSet/>
      <dgm:spPr/>
      <dgm:t>
        <a:bodyPr/>
        <a:lstStyle/>
        <a:p>
          <a:endParaRPr lang="en-US"/>
        </a:p>
      </dgm:t>
    </dgm:pt>
    <dgm:pt modelId="{CC2FF586-2B67-470F-B909-2FE456F2EAD3}">
      <dgm:prSet phldrT="[Text]"/>
      <dgm:spPr/>
      <dgm:t>
        <a:bodyPr/>
        <a:lstStyle/>
        <a:p>
          <a:endParaRPr lang="en-US" dirty="0"/>
        </a:p>
      </dgm:t>
    </dgm:pt>
    <dgm:pt modelId="{B52F35C8-90ED-43D0-A86A-F34A89A2E3BE}" type="parTrans" cxnId="{94CD1C29-B8BC-43C3-8BF6-61A81D9DD5EF}">
      <dgm:prSet/>
      <dgm:spPr/>
      <dgm:t>
        <a:bodyPr/>
        <a:lstStyle/>
        <a:p>
          <a:endParaRPr lang="en-US"/>
        </a:p>
      </dgm:t>
    </dgm:pt>
    <dgm:pt modelId="{106324CF-C3A5-42BD-AF87-0DC8D1994C07}" type="sibTrans" cxnId="{94CD1C29-B8BC-43C3-8BF6-61A81D9DD5EF}">
      <dgm:prSet/>
      <dgm:spPr/>
      <dgm:t>
        <a:bodyPr/>
        <a:lstStyle/>
        <a:p>
          <a:endParaRPr lang="en-US"/>
        </a:p>
      </dgm:t>
    </dgm:pt>
    <dgm:pt modelId="{9EF77CE4-2740-4308-846A-BEFACA71142C}">
      <dgm:prSet phldrT="[Text]" custT="1"/>
      <dgm:spPr/>
      <dgm:t>
        <a:bodyPr/>
        <a:lstStyle/>
        <a:p>
          <a:pPr algn="ctr"/>
          <a:r>
            <a:rPr lang="zh-CN" altLang="en-US" sz="3600" b="1" dirty="0" smtClean="0">
              <a:effectLst>
                <a:outerShdw blurRad="38100" dist="38100" dir="2700000" algn="tl">
                  <a:srgbClr val="000000">
                    <a:alpha val="43137"/>
                  </a:srgbClr>
                </a:outerShdw>
              </a:effectLst>
            </a:rPr>
            <a:t>教导观点</a:t>
          </a:r>
          <a:endParaRPr lang="en-US" sz="3600" b="1" dirty="0" smtClean="0">
            <a:effectLst>
              <a:outerShdw blurRad="38100" dist="38100" dir="2700000" algn="tl">
                <a:srgbClr val="000000">
                  <a:alpha val="43137"/>
                </a:srgbClr>
              </a:outerShdw>
            </a:effectLst>
          </a:endParaRPr>
        </a:p>
        <a:p>
          <a:pPr algn="l"/>
          <a:r>
            <a:rPr lang="en-US" sz="2800" dirty="0" smtClean="0">
              <a:effectLst>
                <a:outerShdw blurRad="38100" dist="38100" dir="2700000" algn="tl">
                  <a:srgbClr val="000000">
                    <a:alpha val="43137"/>
                  </a:srgbClr>
                </a:outerShdw>
              </a:effectLst>
            </a:rPr>
            <a:t>Teach opinion</a:t>
          </a:r>
        </a:p>
        <a:p>
          <a:pPr algn="l"/>
          <a:endParaRPr lang="en-US" sz="2800" dirty="0" smtClean="0">
            <a:effectLst>
              <a:outerShdw blurRad="38100" dist="38100" dir="2700000" algn="tl">
                <a:srgbClr val="000000">
                  <a:alpha val="43137"/>
                </a:srgbClr>
              </a:outerShdw>
            </a:effectLst>
          </a:endParaRPr>
        </a:p>
        <a:p>
          <a:pPr algn="l"/>
          <a:endParaRPr lang="en-US" sz="4900" dirty="0"/>
        </a:p>
      </dgm:t>
    </dgm:pt>
    <dgm:pt modelId="{575D34C8-1485-4B87-8691-F96FB888AA1C}" type="parTrans" cxnId="{D1B29AF8-C461-4B4A-87A1-4CB3A47EA70B}">
      <dgm:prSet/>
      <dgm:spPr/>
      <dgm:t>
        <a:bodyPr/>
        <a:lstStyle/>
        <a:p>
          <a:endParaRPr lang="en-US"/>
        </a:p>
      </dgm:t>
    </dgm:pt>
    <dgm:pt modelId="{8B504E56-43F0-444B-B1BB-2F384F411AFE}" type="sibTrans" cxnId="{D1B29AF8-C461-4B4A-87A1-4CB3A47EA70B}">
      <dgm:prSet/>
      <dgm:spPr/>
      <dgm:t>
        <a:bodyPr/>
        <a:lstStyle/>
        <a:p>
          <a:endParaRPr lang="en-US"/>
        </a:p>
      </dgm:t>
    </dgm:pt>
    <dgm:pt modelId="{54AD3537-1A49-4009-AD14-FE62CFC69300}" type="pres">
      <dgm:prSet presAssocID="{DBDD15F5-A60B-4217-A1B4-3F662CFECD26}" presName="Name0" presStyleCnt="0">
        <dgm:presLayoutVars>
          <dgm:dir/>
          <dgm:animLvl val="lvl"/>
          <dgm:resizeHandles val="exact"/>
        </dgm:presLayoutVars>
      </dgm:prSet>
      <dgm:spPr/>
      <dgm:t>
        <a:bodyPr/>
        <a:lstStyle/>
        <a:p>
          <a:endParaRPr lang="en-US"/>
        </a:p>
      </dgm:t>
    </dgm:pt>
    <dgm:pt modelId="{35BCE469-3C13-42A6-8669-A4728F669DDC}" type="pres">
      <dgm:prSet presAssocID="{C2C9C39B-FC64-4B7F-BD48-66CE67969047}" presName="compositeNode" presStyleCnt="0">
        <dgm:presLayoutVars>
          <dgm:bulletEnabled val="1"/>
        </dgm:presLayoutVars>
      </dgm:prSet>
      <dgm:spPr/>
    </dgm:pt>
    <dgm:pt modelId="{6F947EC0-88BE-47DC-BA22-E0D8DB7BCB6D}" type="pres">
      <dgm:prSet presAssocID="{C2C9C39B-FC64-4B7F-BD48-66CE67969047}" presName="bgRect" presStyleLbl="node1" presStyleIdx="0" presStyleCnt="3"/>
      <dgm:spPr/>
      <dgm:t>
        <a:bodyPr/>
        <a:lstStyle/>
        <a:p>
          <a:endParaRPr lang="en-US"/>
        </a:p>
      </dgm:t>
    </dgm:pt>
    <dgm:pt modelId="{965C46C9-F409-4C1C-B8AE-AB2BECBC2E49}" type="pres">
      <dgm:prSet presAssocID="{C2C9C39B-FC64-4B7F-BD48-66CE67969047}" presName="parentNode" presStyleLbl="node1" presStyleIdx="0" presStyleCnt="3">
        <dgm:presLayoutVars>
          <dgm:chMax val="0"/>
          <dgm:bulletEnabled val="1"/>
        </dgm:presLayoutVars>
      </dgm:prSet>
      <dgm:spPr/>
      <dgm:t>
        <a:bodyPr/>
        <a:lstStyle/>
        <a:p>
          <a:endParaRPr lang="en-US"/>
        </a:p>
      </dgm:t>
    </dgm:pt>
    <dgm:pt modelId="{B7D9E743-262E-4E40-8B17-B13EE8828BF1}" type="pres">
      <dgm:prSet presAssocID="{C2C9C39B-FC64-4B7F-BD48-66CE67969047}" presName="childNode" presStyleLbl="node1" presStyleIdx="0" presStyleCnt="3">
        <dgm:presLayoutVars>
          <dgm:bulletEnabled val="1"/>
        </dgm:presLayoutVars>
      </dgm:prSet>
      <dgm:spPr/>
      <dgm:t>
        <a:bodyPr/>
        <a:lstStyle/>
        <a:p>
          <a:endParaRPr lang="en-US"/>
        </a:p>
      </dgm:t>
    </dgm:pt>
    <dgm:pt modelId="{AE614A0B-60AC-4F40-9223-D49C6B312AB4}" type="pres">
      <dgm:prSet presAssocID="{A01A429A-4553-48E8-813D-98B6C1BD41DF}" presName="hSp" presStyleCnt="0"/>
      <dgm:spPr/>
    </dgm:pt>
    <dgm:pt modelId="{EA3BAF8D-6182-4A52-846B-D2BFB4C249EB}" type="pres">
      <dgm:prSet presAssocID="{A01A429A-4553-48E8-813D-98B6C1BD41DF}" presName="vProcSp" presStyleCnt="0"/>
      <dgm:spPr/>
    </dgm:pt>
    <dgm:pt modelId="{1BB96230-D62C-4EF1-9A6C-4F9CEDC2B5B8}" type="pres">
      <dgm:prSet presAssocID="{A01A429A-4553-48E8-813D-98B6C1BD41DF}" presName="vSp1" presStyleCnt="0"/>
      <dgm:spPr/>
    </dgm:pt>
    <dgm:pt modelId="{712B371E-6D2F-41DE-B54A-DC71F4252E61}" type="pres">
      <dgm:prSet presAssocID="{A01A429A-4553-48E8-813D-98B6C1BD41DF}" presName="simulatedConn" presStyleLbl="solidFgAcc1" presStyleIdx="0" presStyleCnt="2"/>
      <dgm:spPr/>
    </dgm:pt>
    <dgm:pt modelId="{2F282C29-73B6-48CE-B933-1554779E3D05}" type="pres">
      <dgm:prSet presAssocID="{A01A429A-4553-48E8-813D-98B6C1BD41DF}" presName="vSp2" presStyleCnt="0"/>
      <dgm:spPr/>
    </dgm:pt>
    <dgm:pt modelId="{9CA9F91F-2A06-42D7-A443-FD9AF22E3D71}" type="pres">
      <dgm:prSet presAssocID="{A01A429A-4553-48E8-813D-98B6C1BD41DF}" presName="sibTrans" presStyleCnt="0"/>
      <dgm:spPr/>
    </dgm:pt>
    <dgm:pt modelId="{E16A3D48-8731-49AF-B420-EC60FFC8EDA5}" type="pres">
      <dgm:prSet presAssocID="{C13E8C3E-EBC4-458A-AF28-8F12ABE9229F}" presName="compositeNode" presStyleCnt="0">
        <dgm:presLayoutVars>
          <dgm:bulletEnabled val="1"/>
        </dgm:presLayoutVars>
      </dgm:prSet>
      <dgm:spPr/>
    </dgm:pt>
    <dgm:pt modelId="{13BE34A3-371D-4598-8061-FB587D9ED795}" type="pres">
      <dgm:prSet presAssocID="{C13E8C3E-EBC4-458A-AF28-8F12ABE9229F}" presName="bgRect" presStyleLbl="node1" presStyleIdx="1" presStyleCnt="3"/>
      <dgm:spPr/>
      <dgm:t>
        <a:bodyPr/>
        <a:lstStyle/>
        <a:p>
          <a:endParaRPr lang="en-US"/>
        </a:p>
      </dgm:t>
    </dgm:pt>
    <dgm:pt modelId="{61556859-8DA5-4886-A50A-D4D7D461C71B}" type="pres">
      <dgm:prSet presAssocID="{C13E8C3E-EBC4-458A-AF28-8F12ABE9229F}" presName="parentNode" presStyleLbl="node1" presStyleIdx="1" presStyleCnt="3">
        <dgm:presLayoutVars>
          <dgm:chMax val="0"/>
          <dgm:bulletEnabled val="1"/>
        </dgm:presLayoutVars>
      </dgm:prSet>
      <dgm:spPr/>
      <dgm:t>
        <a:bodyPr/>
        <a:lstStyle/>
        <a:p>
          <a:endParaRPr lang="en-US"/>
        </a:p>
      </dgm:t>
    </dgm:pt>
    <dgm:pt modelId="{5B23162C-7569-41EC-8D1D-57C0B82097EE}" type="pres">
      <dgm:prSet presAssocID="{C13E8C3E-EBC4-458A-AF28-8F12ABE9229F}" presName="childNode" presStyleLbl="node1" presStyleIdx="1" presStyleCnt="3">
        <dgm:presLayoutVars>
          <dgm:bulletEnabled val="1"/>
        </dgm:presLayoutVars>
      </dgm:prSet>
      <dgm:spPr/>
      <dgm:t>
        <a:bodyPr/>
        <a:lstStyle/>
        <a:p>
          <a:endParaRPr lang="en-US"/>
        </a:p>
      </dgm:t>
    </dgm:pt>
    <dgm:pt modelId="{9146E695-E2CE-46E9-BD1B-1F9E91A3CCF8}" type="pres">
      <dgm:prSet presAssocID="{0BE2C25E-9D7C-4B8F-8151-05FA631ADA3E}" presName="hSp" presStyleCnt="0"/>
      <dgm:spPr/>
    </dgm:pt>
    <dgm:pt modelId="{27B39D96-85A6-4887-909A-0E4091FAC051}" type="pres">
      <dgm:prSet presAssocID="{0BE2C25E-9D7C-4B8F-8151-05FA631ADA3E}" presName="vProcSp" presStyleCnt="0"/>
      <dgm:spPr/>
    </dgm:pt>
    <dgm:pt modelId="{DBBC344F-25B5-47BA-A935-C3652A60003B}" type="pres">
      <dgm:prSet presAssocID="{0BE2C25E-9D7C-4B8F-8151-05FA631ADA3E}" presName="vSp1" presStyleCnt="0"/>
      <dgm:spPr/>
    </dgm:pt>
    <dgm:pt modelId="{8F1BA813-183A-47F8-A61D-A45FB9E7020B}" type="pres">
      <dgm:prSet presAssocID="{0BE2C25E-9D7C-4B8F-8151-05FA631ADA3E}" presName="simulatedConn" presStyleLbl="solidFgAcc1" presStyleIdx="1" presStyleCnt="2"/>
      <dgm:spPr/>
    </dgm:pt>
    <dgm:pt modelId="{2E5EA425-85DE-4041-962E-D7A92E7CEC22}" type="pres">
      <dgm:prSet presAssocID="{0BE2C25E-9D7C-4B8F-8151-05FA631ADA3E}" presName="vSp2" presStyleCnt="0"/>
      <dgm:spPr/>
    </dgm:pt>
    <dgm:pt modelId="{4934A808-C306-405F-863A-2A61489A81D9}" type="pres">
      <dgm:prSet presAssocID="{0BE2C25E-9D7C-4B8F-8151-05FA631ADA3E}" presName="sibTrans" presStyleCnt="0"/>
      <dgm:spPr/>
    </dgm:pt>
    <dgm:pt modelId="{3285F478-F40E-4A6A-B1B7-B4B8561217F2}" type="pres">
      <dgm:prSet presAssocID="{CC2FF586-2B67-470F-B909-2FE456F2EAD3}" presName="compositeNode" presStyleCnt="0">
        <dgm:presLayoutVars>
          <dgm:bulletEnabled val="1"/>
        </dgm:presLayoutVars>
      </dgm:prSet>
      <dgm:spPr/>
    </dgm:pt>
    <dgm:pt modelId="{A45B600E-DC61-458D-B55A-AD7997EF07FA}" type="pres">
      <dgm:prSet presAssocID="{CC2FF586-2B67-470F-B909-2FE456F2EAD3}" presName="bgRect" presStyleLbl="node1" presStyleIdx="2" presStyleCnt="3" custScaleX="93968"/>
      <dgm:spPr/>
      <dgm:t>
        <a:bodyPr/>
        <a:lstStyle/>
        <a:p>
          <a:endParaRPr lang="en-US"/>
        </a:p>
      </dgm:t>
    </dgm:pt>
    <dgm:pt modelId="{5D073AC4-F7FD-4878-B399-CC20BFCDA173}" type="pres">
      <dgm:prSet presAssocID="{CC2FF586-2B67-470F-B909-2FE456F2EAD3}" presName="parentNode" presStyleLbl="node1" presStyleIdx="2" presStyleCnt="3">
        <dgm:presLayoutVars>
          <dgm:chMax val="0"/>
          <dgm:bulletEnabled val="1"/>
        </dgm:presLayoutVars>
      </dgm:prSet>
      <dgm:spPr/>
      <dgm:t>
        <a:bodyPr/>
        <a:lstStyle/>
        <a:p>
          <a:endParaRPr lang="en-US"/>
        </a:p>
      </dgm:t>
    </dgm:pt>
    <dgm:pt modelId="{560F766E-D03C-434C-90E1-FD38841601FA}" type="pres">
      <dgm:prSet presAssocID="{CC2FF586-2B67-470F-B909-2FE456F2EAD3}" presName="childNode" presStyleLbl="node1" presStyleIdx="2" presStyleCnt="3">
        <dgm:presLayoutVars>
          <dgm:bulletEnabled val="1"/>
        </dgm:presLayoutVars>
      </dgm:prSet>
      <dgm:spPr/>
      <dgm:t>
        <a:bodyPr/>
        <a:lstStyle/>
        <a:p>
          <a:endParaRPr lang="en-US"/>
        </a:p>
      </dgm:t>
    </dgm:pt>
  </dgm:ptLst>
  <dgm:cxnLst>
    <dgm:cxn modelId="{436CDDBA-3B8D-43B6-B761-8FE0107B5E04}" type="presOf" srcId="{C2C9C39B-FC64-4B7F-BD48-66CE67969047}" destId="{6F947EC0-88BE-47DC-BA22-E0D8DB7BCB6D}" srcOrd="0" destOrd="0" presId="urn:microsoft.com/office/officeart/2005/8/layout/hProcess7"/>
    <dgm:cxn modelId="{FEFA310B-BDFD-40F4-AEAF-579864B428E2}" type="presOf" srcId="{BDD54CE4-054C-48FE-94B5-CD3D6E46D09A}" destId="{B7D9E743-262E-4E40-8B17-B13EE8828BF1}" srcOrd="0" destOrd="0" presId="urn:microsoft.com/office/officeart/2005/8/layout/hProcess7"/>
    <dgm:cxn modelId="{ED18BD53-BA68-4DE2-9A04-FF7A5EB851D5}" type="presOf" srcId="{9EF77CE4-2740-4308-846A-BEFACA71142C}" destId="{560F766E-D03C-434C-90E1-FD38841601FA}" srcOrd="0" destOrd="0" presId="urn:microsoft.com/office/officeart/2005/8/layout/hProcess7"/>
    <dgm:cxn modelId="{FC57E5C7-0769-45F5-8ECA-424B06CFC151}" type="presOf" srcId="{C13E8C3E-EBC4-458A-AF28-8F12ABE9229F}" destId="{13BE34A3-371D-4598-8061-FB587D9ED795}" srcOrd="0" destOrd="0" presId="urn:microsoft.com/office/officeart/2005/8/layout/hProcess7"/>
    <dgm:cxn modelId="{D1B29AF8-C461-4B4A-87A1-4CB3A47EA70B}" srcId="{CC2FF586-2B67-470F-B909-2FE456F2EAD3}" destId="{9EF77CE4-2740-4308-846A-BEFACA71142C}" srcOrd="0" destOrd="0" parTransId="{575D34C8-1485-4B87-8691-F96FB888AA1C}" sibTransId="{8B504E56-43F0-444B-B1BB-2F384F411AFE}"/>
    <dgm:cxn modelId="{5D839B70-6C4C-4B5C-B93F-E640007B5A6B}" srcId="{DBDD15F5-A60B-4217-A1B4-3F662CFECD26}" destId="{C13E8C3E-EBC4-458A-AF28-8F12ABE9229F}" srcOrd="1" destOrd="0" parTransId="{6DC3DFE6-2E9B-4E8C-B6C2-393C264FD46F}" sibTransId="{0BE2C25E-9D7C-4B8F-8151-05FA631ADA3E}"/>
    <dgm:cxn modelId="{D6F449A5-CAE4-47B9-B6BB-0778D8F5ECAB}" type="presOf" srcId="{CC2FF586-2B67-470F-B909-2FE456F2EAD3}" destId="{5D073AC4-F7FD-4878-B399-CC20BFCDA173}" srcOrd="1" destOrd="0" presId="urn:microsoft.com/office/officeart/2005/8/layout/hProcess7"/>
    <dgm:cxn modelId="{87F89D6D-EA13-49B5-9A32-086D2002B656}" type="presOf" srcId="{CC2FF586-2B67-470F-B909-2FE456F2EAD3}" destId="{A45B600E-DC61-458D-B55A-AD7997EF07FA}" srcOrd="0" destOrd="0" presId="urn:microsoft.com/office/officeart/2005/8/layout/hProcess7"/>
    <dgm:cxn modelId="{F04CF59A-50B0-4618-84C4-0FA03933EC5F}" type="presOf" srcId="{DBDD15F5-A60B-4217-A1B4-3F662CFECD26}" destId="{54AD3537-1A49-4009-AD14-FE62CFC69300}" srcOrd="0" destOrd="0" presId="urn:microsoft.com/office/officeart/2005/8/layout/hProcess7"/>
    <dgm:cxn modelId="{94CD1C29-B8BC-43C3-8BF6-61A81D9DD5EF}" srcId="{DBDD15F5-A60B-4217-A1B4-3F662CFECD26}" destId="{CC2FF586-2B67-470F-B909-2FE456F2EAD3}" srcOrd="2" destOrd="0" parTransId="{B52F35C8-90ED-43D0-A86A-F34A89A2E3BE}" sibTransId="{106324CF-C3A5-42BD-AF87-0DC8D1994C07}"/>
    <dgm:cxn modelId="{5C80DD6B-C6FD-47C2-919B-EB11771CC044}" type="presOf" srcId="{51AF99E7-455E-4394-A448-036E8568A3C6}" destId="{5B23162C-7569-41EC-8D1D-57C0B82097EE}" srcOrd="0" destOrd="0" presId="urn:microsoft.com/office/officeart/2005/8/layout/hProcess7"/>
    <dgm:cxn modelId="{33A7F599-BEFD-48DB-9A7D-CD5C2FE0EB8C}" type="presOf" srcId="{C13E8C3E-EBC4-458A-AF28-8F12ABE9229F}" destId="{61556859-8DA5-4886-A50A-D4D7D461C71B}" srcOrd="1" destOrd="0" presId="urn:microsoft.com/office/officeart/2005/8/layout/hProcess7"/>
    <dgm:cxn modelId="{CFE06151-FBC5-43B8-A825-E37210D84CF2}" type="presOf" srcId="{C2C9C39B-FC64-4B7F-BD48-66CE67969047}" destId="{965C46C9-F409-4C1C-B8AE-AB2BECBC2E49}" srcOrd="1" destOrd="0" presId="urn:microsoft.com/office/officeart/2005/8/layout/hProcess7"/>
    <dgm:cxn modelId="{47059191-6F47-4587-84B4-F7F220AB45E1}" srcId="{DBDD15F5-A60B-4217-A1B4-3F662CFECD26}" destId="{C2C9C39B-FC64-4B7F-BD48-66CE67969047}" srcOrd="0" destOrd="0" parTransId="{A2AFCCEB-3598-4751-92D6-9EF45FE2652B}" sibTransId="{A01A429A-4553-48E8-813D-98B6C1BD41DF}"/>
    <dgm:cxn modelId="{35CEFA48-98FF-4323-BEE2-C515E34217DE}" srcId="{C2C9C39B-FC64-4B7F-BD48-66CE67969047}" destId="{BDD54CE4-054C-48FE-94B5-CD3D6E46D09A}" srcOrd="0" destOrd="0" parTransId="{AB3E4BD0-9A4E-43CB-B2E6-50B32CE44F66}" sibTransId="{6105F672-778E-4229-B748-4A086E1D9705}"/>
    <dgm:cxn modelId="{9A9B0118-6998-4311-B661-B6B2286FAB42}" srcId="{C13E8C3E-EBC4-458A-AF28-8F12ABE9229F}" destId="{51AF99E7-455E-4394-A448-036E8568A3C6}" srcOrd="0" destOrd="0" parTransId="{753411D6-821E-42B1-96AB-782B0FF4FF67}" sibTransId="{470A04F9-D360-46DA-BC93-7C08EC58B838}"/>
    <dgm:cxn modelId="{BE4C1D45-0B61-48AF-A0CC-6BAC740CAFA4}" type="presParOf" srcId="{54AD3537-1A49-4009-AD14-FE62CFC69300}" destId="{35BCE469-3C13-42A6-8669-A4728F669DDC}" srcOrd="0" destOrd="0" presId="urn:microsoft.com/office/officeart/2005/8/layout/hProcess7"/>
    <dgm:cxn modelId="{0012988D-B145-4A66-AECA-456303F8E35D}" type="presParOf" srcId="{35BCE469-3C13-42A6-8669-A4728F669DDC}" destId="{6F947EC0-88BE-47DC-BA22-E0D8DB7BCB6D}" srcOrd="0" destOrd="0" presId="urn:microsoft.com/office/officeart/2005/8/layout/hProcess7"/>
    <dgm:cxn modelId="{0D88D238-640B-440E-AF55-6AD15A3DB2D1}" type="presParOf" srcId="{35BCE469-3C13-42A6-8669-A4728F669DDC}" destId="{965C46C9-F409-4C1C-B8AE-AB2BECBC2E49}" srcOrd="1" destOrd="0" presId="urn:microsoft.com/office/officeart/2005/8/layout/hProcess7"/>
    <dgm:cxn modelId="{7E7C3EA7-1FFE-4232-93D1-C3902401AD7C}" type="presParOf" srcId="{35BCE469-3C13-42A6-8669-A4728F669DDC}" destId="{B7D9E743-262E-4E40-8B17-B13EE8828BF1}" srcOrd="2" destOrd="0" presId="urn:microsoft.com/office/officeart/2005/8/layout/hProcess7"/>
    <dgm:cxn modelId="{6A9A2EB0-3140-4D45-9D26-DB33150CFAF1}" type="presParOf" srcId="{54AD3537-1A49-4009-AD14-FE62CFC69300}" destId="{AE614A0B-60AC-4F40-9223-D49C6B312AB4}" srcOrd="1" destOrd="0" presId="urn:microsoft.com/office/officeart/2005/8/layout/hProcess7"/>
    <dgm:cxn modelId="{8B34A940-2E7B-487A-93B0-7C62A3DEC644}" type="presParOf" srcId="{54AD3537-1A49-4009-AD14-FE62CFC69300}" destId="{EA3BAF8D-6182-4A52-846B-D2BFB4C249EB}" srcOrd="2" destOrd="0" presId="urn:microsoft.com/office/officeart/2005/8/layout/hProcess7"/>
    <dgm:cxn modelId="{19E9AB3F-1D0A-496F-A8A0-2469897339FD}" type="presParOf" srcId="{EA3BAF8D-6182-4A52-846B-D2BFB4C249EB}" destId="{1BB96230-D62C-4EF1-9A6C-4F9CEDC2B5B8}" srcOrd="0" destOrd="0" presId="urn:microsoft.com/office/officeart/2005/8/layout/hProcess7"/>
    <dgm:cxn modelId="{D718D816-58D9-4ED9-A6CF-55DD03747172}" type="presParOf" srcId="{EA3BAF8D-6182-4A52-846B-D2BFB4C249EB}" destId="{712B371E-6D2F-41DE-B54A-DC71F4252E61}" srcOrd="1" destOrd="0" presId="urn:microsoft.com/office/officeart/2005/8/layout/hProcess7"/>
    <dgm:cxn modelId="{AB410E25-5E5F-4827-BB3D-C1323D9FB6D1}" type="presParOf" srcId="{EA3BAF8D-6182-4A52-846B-D2BFB4C249EB}" destId="{2F282C29-73B6-48CE-B933-1554779E3D05}" srcOrd="2" destOrd="0" presId="urn:microsoft.com/office/officeart/2005/8/layout/hProcess7"/>
    <dgm:cxn modelId="{1BFDB3F0-420E-4607-9759-7EEE044E90FB}" type="presParOf" srcId="{54AD3537-1A49-4009-AD14-FE62CFC69300}" destId="{9CA9F91F-2A06-42D7-A443-FD9AF22E3D71}" srcOrd="3" destOrd="0" presId="urn:microsoft.com/office/officeart/2005/8/layout/hProcess7"/>
    <dgm:cxn modelId="{073E5560-6EA7-4F2B-AB85-51EF2E556D96}" type="presParOf" srcId="{54AD3537-1A49-4009-AD14-FE62CFC69300}" destId="{E16A3D48-8731-49AF-B420-EC60FFC8EDA5}" srcOrd="4" destOrd="0" presId="urn:microsoft.com/office/officeart/2005/8/layout/hProcess7"/>
    <dgm:cxn modelId="{400C1660-D2EA-4982-9D79-F30902F876B0}" type="presParOf" srcId="{E16A3D48-8731-49AF-B420-EC60FFC8EDA5}" destId="{13BE34A3-371D-4598-8061-FB587D9ED795}" srcOrd="0" destOrd="0" presId="urn:microsoft.com/office/officeart/2005/8/layout/hProcess7"/>
    <dgm:cxn modelId="{ECFDF8A0-776D-4259-AD80-0903672608DC}" type="presParOf" srcId="{E16A3D48-8731-49AF-B420-EC60FFC8EDA5}" destId="{61556859-8DA5-4886-A50A-D4D7D461C71B}" srcOrd="1" destOrd="0" presId="urn:microsoft.com/office/officeart/2005/8/layout/hProcess7"/>
    <dgm:cxn modelId="{4F6CBF57-DB9A-4C09-9C56-BFDD5104FA45}" type="presParOf" srcId="{E16A3D48-8731-49AF-B420-EC60FFC8EDA5}" destId="{5B23162C-7569-41EC-8D1D-57C0B82097EE}" srcOrd="2" destOrd="0" presId="urn:microsoft.com/office/officeart/2005/8/layout/hProcess7"/>
    <dgm:cxn modelId="{2C211622-010C-4A72-8FC7-B773DDA9505E}" type="presParOf" srcId="{54AD3537-1A49-4009-AD14-FE62CFC69300}" destId="{9146E695-E2CE-46E9-BD1B-1F9E91A3CCF8}" srcOrd="5" destOrd="0" presId="urn:microsoft.com/office/officeart/2005/8/layout/hProcess7"/>
    <dgm:cxn modelId="{CCF4FB7A-7D93-4594-BFFA-231DE51DC979}" type="presParOf" srcId="{54AD3537-1A49-4009-AD14-FE62CFC69300}" destId="{27B39D96-85A6-4887-909A-0E4091FAC051}" srcOrd="6" destOrd="0" presId="urn:microsoft.com/office/officeart/2005/8/layout/hProcess7"/>
    <dgm:cxn modelId="{04E72A29-0E50-43C2-92EA-734191D6EAA9}" type="presParOf" srcId="{27B39D96-85A6-4887-909A-0E4091FAC051}" destId="{DBBC344F-25B5-47BA-A935-C3652A60003B}" srcOrd="0" destOrd="0" presId="urn:microsoft.com/office/officeart/2005/8/layout/hProcess7"/>
    <dgm:cxn modelId="{330BFFFA-2956-4BB4-96C5-7FCCF536FECA}" type="presParOf" srcId="{27B39D96-85A6-4887-909A-0E4091FAC051}" destId="{8F1BA813-183A-47F8-A61D-A45FB9E7020B}" srcOrd="1" destOrd="0" presId="urn:microsoft.com/office/officeart/2005/8/layout/hProcess7"/>
    <dgm:cxn modelId="{A282A80F-9947-4400-81D2-0474E01F7C90}" type="presParOf" srcId="{27B39D96-85A6-4887-909A-0E4091FAC051}" destId="{2E5EA425-85DE-4041-962E-D7A92E7CEC22}" srcOrd="2" destOrd="0" presId="urn:microsoft.com/office/officeart/2005/8/layout/hProcess7"/>
    <dgm:cxn modelId="{A05FF21C-7A67-47FF-A6D2-9ACE6EA38342}" type="presParOf" srcId="{54AD3537-1A49-4009-AD14-FE62CFC69300}" destId="{4934A808-C306-405F-863A-2A61489A81D9}" srcOrd="7" destOrd="0" presId="urn:microsoft.com/office/officeart/2005/8/layout/hProcess7"/>
    <dgm:cxn modelId="{AAFF56C6-A68A-464E-B3D8-1521F7766343}" type="presParOf" srcId="{54AD3537-1A49-4009-AD14-FE62CFC69300}" destId="{3285F478-F40E-4A6A-B1B7-B4B8561217F2}" srcOrd="8" destOrd="0" presId="urn:microsoft.com/office/officeart/2005/8/layout/hProcess7"/>
    <dgm:cxn modelId="{8261C8F8-7102-4D6F-82DA-72B6FCBAE0A3}" type="presParOf" srcId="{3285F478-F40E-4A6A-B1B7-B4B8561217F2}" destId="{A45B600E-DC61-458D-B55A-AD7997EF07FA}" srcOrd="0" destOrd="0" presId="urn:microsoft.com/office/officeart/2005/8/layout/hProcess7"/>
    <dgm:cxn modelId="{77C8960D-CF9A-410E-B62E-6AB4645A6D76}" type="presParOf" srcId="{3285F478-F40E-4A6A-B1B7-B4B8561217F2}" destId="{5D073AC4-F7FD-4878-B399-CC20BFCDA173}" srcOrd="1" destOrd="0" presId="urn:microsoft.com/office/officeart/2005/8/layout/hProcess7"/>
    <dgm:cxn modelId="{2BB38F9E-4978-4DAF-ADBB-320C3B4198FF}" type="presParOf" srcId="{3285F478-F40E-4A6A-B1B7-B4B8561217F2}" destId="{560F766E-D03C-434C-90E1-FD38841601FA}"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D0FF66-7AC5-4387-8305-3A79E558FACD}" type="doc">
      <dgm:prSet loTypeId="urn:microsoft.com/office/officeart/2005/8/layout/bList2" loCatId="list" qsTypeId="urn:microsoft.com/office/officeart/2005/8/quickstyle/3d1" qsCatId="3D" csTypeId="urn:microsoft.com/office/officeart/2005/8/colors/colorful1" csCatId="colorful" phldr="1"/>
      <dgm:spPr/>
      <dgm:t>
        <a:bodyPr/>
        <a:lstStyle/>
        <a:p>
          <a:endParaRPr lang="en-US"/>
        </a:p>
      </dgm:t>
    </dgm:pt>
    <dgm:pt modelId="{03A75605-22B0-4F77-99C2-2048E5EB2E86}">
      <dgm:prSet phldrT="[Text]"/>
      <dgm:spPr/>
      <dgm:t>
        <a:bodyPr/>
        <a:lstStyle/>
        <a:p>
          <a:r>
            <a:rPr lang="en-US" dirty="0" smtClean="0"/>
            <a:t>who</a:t>
          </a:r>
          <a:endParaRPr lang="en-US" dirty="0"/>
        </a:p>
      </dgm:t>
    </dgm:pt>
    <dgm:pt modelId="{C5EB49BC-81C1-4EDA-A782-5C5C74AB8023}" type="parTrans" cxnId="{A79A093E-1FA8-44D0-9534-46E23A679A77}">
      <dgm:prSet/>
      <dgm:spPr/>
      <dgm:t>
        <a:bodyPr/>
        <a:lstStyle/>
        <a:p>
          <a:endParaRPr lang="en-US"/>
        </a:p>
      </dgm:t>
    </dgm:pt>
    <dgm:pt modelId="{F49AE509-A775-46F8-8ADB-F43BE314F97E}" type="sibTrans" cxnId="{A79A093E-1FA8-44D0-9534-46E23A679A77}">
      <dgm:prSet/>
      <dgm:spPr/>
      <dgm:t>
        <a:bodyPr/>
        <a:lstStyle/>
        <a:p>
          <a:endParaRPr lang="en-US"/>
        </a:p>
      </dgm:t>
    </dgm:pt>
    <dgm:pt modelId="{E8C87C12-53C9-4F5C-86B3-BB36F1F95444}">
      <dgm:prSet phldrT="[Text]"/>
      <dgm:spPr/>
      <dgm:t>
        <a:bodyPr/>
        <a:lstStyle/>
        <a:p>
          <a:r>
            <a:rPr lang="en-US" dirty="0" smtClean="0"/>
            <a:t>where</a:t>
          </a:r>
          <a:endParaRPr lang="en-US" dirty="0"/>
        </a:p>
      </dgm:t>
    </dgm:pt>
    <dgm:pt modelId="{A3F2F144-E83F-4CDE-9022-75A04278A003}" type="parTrans" cxnId="{71D38EF9-41B6-4E98-A940-4924D5A03A1E}">
      <dgm:prSet/>
      <dgm:spPr/>
      <dgm:t>
        <a:bodyPr/>
        <a:lstStyle/>
        <a:p>
          <a:endParaRPr lang="en-US"/>
        </a:p>
      </dgm:t>
    </dgm:pt>
    <dgm:pt modelId="{6D94DBA9-CAC8-4AE1-AC3E-09F83701A6B3}" type="sibTrans" cxnId="{71D38EF9-41B6-4E98-A940-4924D5A03A1E}">
      <dgm:prSet/>
      <dgm:spPr/>
      <dgm:t>
        <a:bodyPr/>
        <a:lstStyle/>
        <a:p>
          <a:endParaRPr lang="en-US"/>
        </a:p>
      </dgm:t>
    </dgm:pt>
    <dgm:pt modelId="{DB37F163-0265-4902-8F3A-E9128C22DB67}">
      <dgm:prSet phldrT="[Text]"/>
      <dgm:spPr/>
      <dgm:t>
        <a:bodyPr/>
        <a:lstStyle/>
        <a:p>
          <a:r>
            <a:rPr lang="en-US" dirty="0" smtClean="0"/>
            <a:t>when</a:t>
          </a:r>
          <a:endParaRPr lang="en-US" dirty="0"/>
        </a:p>
      </dgm:t>
    </dgm:pt>
    <dgm:pt modelId="{24ECCB60-DEC4-49B9-9E24-B05627C82254}" type="parTrans" cxnId="{9688E134-3DD8-4A21-A6D1-D9CFBB287A01}">
      <dgm:prSet/>
      <dgm:spPr/>
      <dgm:t>
        <a:bodyPr/>
        <a:lstStyle/>
        <a:p>
          <a:endParaRPr lang="en-US"/>
        </a:p>
      </dgm:t>
    </dgm:pt>
    <dgm:pt modelId="{35D0CDE2-A209-4314-B16F-C866BF481F09}" type="sibTrans" cxnId="{9688E134-3DD8-4A21-A6D1-D9CFBB287A01}">
      <dgm:prSet/>
      <dgm:spPr/>
      <dgm:t>
        <a:bodyPr/>
        <a:lstStyle/>
        <a:p>
          <a:endParaRPr lang="en-US"/>
        </a:p>
      </dgm:t>
    </dgm:pt>
    <dgm:pt modelId="{2FEA5B0E-0EC8-416D-ADFE-F70E36774F04}">
      <dgm:prSet/>
      <dgm:spPr/>
      <dgm:t>
        <a:bodyPr/>
        <a:lstStyle/>
        <a:p>
          <a:r>
            <a:rPr lang="en-US" dirty="0" smtClean="0"/>
            <a:t>what</a:t>
          </a:r>
          <a:endParaRPr lang="en-US" dirty="0"/>
        </a:p>
      </dgm:t>
    </dgm:pt>
    <dgm:pt modelId="{AE62BD99-D833-42E9-90FA-17F76B78719A}" type="parTrans" cxnId="{1742437A-DF17-466C-A14B-3686D0026A54}">
      <dgm:prSet/>
      <dgm:spPr/>
      <dgm:t>
        <a:bodyPr/>
        <a:lstStyle/>
        <a:p>
          <a:endParaRPr lang="en-US"/>
        </a:p>
      </dgm:t>
    </dgm:pt>
    <dgm:pt modelId="{B3B97696-13F9-4907-8611-6C1E4ADE37C2}" type="sibTrans" cxnId="{1742437A-DF17-466C-A14B-3686D0026A54}">
      <dgm:prSet/>
      <dgm:spPr/>
      <dgm:t>
        <a:bodyPr/>
        <a:lstStyle/>
        <a:p>
          <a:endParaRPr lang="en-US"/>
        </a:p>
      </dgm:t>
    </dgm:pt>
    <dgm:pt modelId="{A21B351D-4FF2-4922-8078-23405A3D355E}">
      <dgm:prSet/>
      <dgm:spPr/>
      <dgm:t>
        <a:bodyPr/>
        <a:lstStyle/>
        <a:p>
          <a:r>
            <a:rPr lang="en-US" dirty="0" smtClean="0"/>
            <a:t>why</a:t>
          </a:r>
          <a:endParaRPr lang="en-US" dirty="0"/>
        </a:p>
      </dgm:t>
    </dgm:pt>
    <dgm:pt modelId="{177BCE72-34BB-4153-B017-479CF59E65ED}" type="parTrans" cxnId="{98E9ECF5-81E7-4CC3-8ED1-921BE4079CA9}">
      <dgm:prSet/>
      <dgm:spPr/>
      <dgm:t>
        <a:bodyPr/>
        <a:lstStyle/>
        <a:p>
          <a:endParaRPr lang="en-US"/>
        </a:p>
      </dgm:t>
    </dgm:pt>
    <dgm:pt modelId="{15D29D3C-5E64-453F-9B37-E158BFD245B6}" type="sibTrans" cxnId="{98E9ECF5-81E7-4CC3-8ED1-921BE4079CA9}">
      <dgm:prSet/>
      <dgm:spPr/>
      <dgm:t>
        <a:bodyPr/>
        <a:lstStyle/>
        <a:p>
          <a:endParaRPr lang="en-US"/>
        </a:p>
      </dgm:t>
    </dgm:pt>
    <dgm:pt modelId="{FDFDB494-4CDC-4E13-83DC-C1F4260E4128}">
      <dgm:prSet/>
      <dgm:spPr/>
      <dgm:t>
        <a:bodyPr/>
        <a:lstStyle/>
        <a:p>
          <a:r>
            <a:rPr lang="en-US" dirty="0" smtClean="0"/>
            <a:t>how</a:t>
          </a:r>
          <a:endParaRPr lang="en-US" dirty="0"/>
        </a:p>
      </dgm:t>
    </dgm:pt>
    <dgm:pt modelId="{0D1F116F-35CA-464C-BFDC-D229D56FD4B2}" type="parTrans" cxnId="{E0771CD8-128E-43BD-B156-475D63E14F55}">
      <dgm:prSet/>
      <dgm:spPr/>
      <dgm:t>
        <a:bodyPr/>
        <a:lstStyle/>
        <a:p>
          <a:endParaRPr lang="en-US"/>
        </a:p>
      </dgm:t>
    </dgm:pt>
    <dgm:pt modelId="{CD850F0E-0B6E-4820-A7C4-B9ECBD555FEB}" type="sibTrans" cxnId="{E0771CD8-128E-43BD-B156-475D63E14F55}">
      <dgm:prSet/>
      <dgm:spPr/>
      <dgm:t>
        <a:bodyPr/>
        <a:lstStyle/>
        <a:p>
          <a:endParaRPr lang="en-US"/>
        </a:p>
      </dgm:t>
    </dgm:pt>
    <dgm:pt modelId="{CAEF4655-048D-42A9-924B-D34E77B52A68}">
      <dgm:prSet/>
      <dgm:spPr/>
      <dgm:t>
        <a:bodyPr/>
        <a:lstStyle/>
        <a:p>
          <a:r>
            <a:rPr lang="zh-CN" altLang="en-US" b="1" dirty="0" smtClean="0">
              <a:solidFill>
                <a:srgbClr val="C00000"/>
              </a:solidFill>
              <a:effectLst>
                <a:outerShdw blurRad="38100" dist="38100" dir="2700000" algn="tl">
                  <a:srgbClr val="000000">
                    <a:alpha val="43137"/>
                  </a:srgbClr>
                </a:outerShdw>
              </a:effectLst>
              <a:latin typeface="Arial Narrow" pitchFamily="34" charset="0"/>
            </a:rPr>
            <a:t>谁</a:t>
          </a:r>
          <a:endParaRPr lang="en-US" dirty="0">
            <a:solidFill>
              <a:srgbClr val="C00000"/>
            </a:solidFill>
          </a:endParaRPr>
        </a:p>
      </dgm:t>
    </dgm:pt>
    <dgm:pt modelId="{FA1B06A9-CBE6-4CFF-ABF8-C95E5E4AED5B}" type="parTrans" cxnId="{D80E3CCE-536A-44A0-B6CB-682F996AAAC2}">
      <dgm:prSet/>
      <dgm:spPr/>
      <dgm:t>
        <a:bodyPr/>
        <a:lstStyle/>
        <a:p>
          <a:endParaRPr lang="en-US"/>
        </a:p>
      </dgm:t>
    </dgm:pt>
    <dgm:pt modelId="{D21CA77C-FEAA-4B14-93AD-0B4E02FE2005}" type="sibTrans" cxnId="{D80E3CCE-536A-44A0-B6CB-682F996AAAC2}">
      <dgm:prSet/>
      <dgm:spPr/>
      <dgm:t>
        <a:bodyPr/>
        <a:lstStyle/>
        <a:p>
          <a:endParaRPr lang="en-US"/>
        </a:p>
      </dgm:t>
    </dgm:pt>
    <dgm:pt modelId="{65B5FBB4-877C-4459-8AA9-8C8676FEFE66}">
      <dgm:prSet/>
      <dgm:spPr/>
      <dgm:t>
        <a:bodyPr/>
        <a:lstStyle/>
        <a:p>
          <a:r>
            <a:rPr lang="zh-CN" altLang="en-US"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哪里</a:t>
          </a:r>
          <a:r>
            <a:rPr lang="en-US" b="0" dirty="0" smtClean="0">
              <a:solidFill>
                <a:schemeClr val="accent3">
                  <a:lumMod val="50000"/>
                </a:schemeClr>
              </a:solidFill>
              <a:effectLst/>
              <a:latin typeface="Arial Narrow" pitchFamily="34" charset="0"/>
            </a:rPr>
            <a:t> </a:t>
          </a:r>
          <a:endParaRPr lang="en-US" dirty="0">
            <a:solidFill>
              <a:schemeClr val="accent3">
                <a:lumMod val="50000"/>
              </a:schemeClr>
            </a:solidFill>
          </a:endParaRPr>
        </a:p>
      </dgm:t>
    </dgm:pt>
    <dgm:pt modelId="{F78F1374-DE1F-4AA5-A892-DEFC4F0CF28A}" type="parTrans" cxnId="{B0C07CCD-D8E0-4B74-B9C2-26905BB9B0E6}">
      <dgm:prSet/>
      <dgm:spPr/>
      <dgm:t>
        <a:bodyPr/>
        <a:lstStyle/>
        <a:p>
          <a:endParaRPr lang="en-US"/>
        </a:p>
      </dgm:t>
    </dgm:pt>
    <dgm:pt modelId="{716123E0-A231-47E2-B63C-5F9E43F60F32}" type="sibTrans" cxnId="{B0C07CCD-D8E0-4B74-B9C2-26905BB9B0E6}">
      <dgm:prSet/>
      <dgm:spPr/>
      <dgm:t>
        <a:bodyPr/>
        <a:lstStyle/>
        <a:p>
          <a:endParaRPr lang="en-US"/>
        </a:p>
      </dgm:t>
    </dgm:pt>
    <dgm:pt modelId="{4F16CA90-8083-43E8-8ED4-5A18F495E26B}">
      <dgm:prSet/>
      <dgm:spPr/>
      <dgm:t>
        <a:bodyPr/>
        <a:lstStyle/>
        <a:p>
          <a:r>
            <a:rPr lang="zh-CN" altLang="en-US" b="1" dirty="0" smtClean="0">
              <a:solidFill>
                <a:srgbClr val="7030A0"/>
              </a:solidFill>
              <a:effectLst>
                <a:outerShdw blurRad="38100" dist="38100" dir="2700000" algn="tl">
                  <a:srgbClr val="000000">
                    <a:alpha val="43137"/>
                  </a:srgbClr>
                </a:outerShdw>
              </a:effectLst>
              <a:latin typeface="Arial Narrow" pitchFamily="34" charset="0"/>
            </a:rPr>
            <a:t>何时</a:t>
          </a:r>
          <a:r>
            <a:rPr lang="en-US" b="1" dirty="0" smtClean="0">
              <a:effectLst>
                <a:outerShdw blurRad="38100" dist="38100" dir="2700000" algn="tl">
                  <a:srgbClr val="000000">
                    <a:alpha val="43137"/>
                  </a:srgbClr>
                </a:outerShdw>
              </a:effectLst>
              <a:latin typeface="Arial Narrow" pitchFamily="34" charset="0"/>
            </a:rPr>
            <a:t> </a:t>
          </a:r>
          <a:endParaRPr lang="en-US" dirty="0"/>
        </a:p>
      </dgm:t>
    </dgm:pt>
    <dgm:pt modelId="{9BAEFB7B-4E1B-44A9-918E-0BF8EAD72AA9}" type="parTrans" cxnId="{803EE109-24D0-49DD-BED4-45E9DA21F5DC}">
      <dgm:prSet/>
      <dgm:spPr/>
      <dgm:t>
        <a:bodyPr/>
        <a:lstStyle/>
        <a:p>
          <a:endParaRPr lang="en-US"/>
        </a:p>
      </dgm:t>
    </dgm:pt>
    <dgm:pt modelId="{6F7A4C1B-B2E7-4713-B270-C6A0F1468DC8}" type="sibTrans" cxnId="{803EE109-24D0-49DD-BED4-45E9DA21F5DC}">
      <dgm:prSet/>
      <dgm:spPr/>
      <dgm:t>
        <a:bodyPr/>
        <a:lstStyle/>
        <a:p>
          <a:endParaRPr lang="en-US"/>
        </a:p>
      </dgm:t>
    </dgm:pt>
    <dgm:pt modelId="{97768860-175D-4461-A7C6-A2D4B4F649A4}">
      <dgm:prSet/>
      <dgm:spPr/>
      <dgm:t>
        <a:bodyPr/>
        <a:lstStyle/>
        <a:p>
          <a:r>
            <a:rPr lang="zh-CN" altLang="en-US" b="1" dirty="0" smtClean="0">
              <a:solidFill>
                <a:srgbClr val="0070C0"/>
              </a:solidFill>
              <a:effectLst>
                <a:outerShdw blurRad="38100" dist="38100" dir="2700000" algn="tl">
                  <a:srgbClr val="000000">
                    <a:alpha val="43137"/>
                  </a:srgbClr>
                </a:outerShdw>
              </a:effectLst>
              <a:latin typeface="Arial Narrow" pitchFamily="34" charset="0"/>
            </a:rPr>
            <a:t>什么</a:t>
          </a:r>
          <a:endParaRPr lang="en-US" dirty="0">
            <a:solidFill>
              <a:srgbClr val="0070C0"/>
            </a:solidFill>
          </a:endParaRPr>
        </a:p>
      </dgm:t>
    </dgm:pt>
    <dgm:pt modelId="{ECC81033-0E70-4BE9-9009-5A30E7A06920}" type="parTrans" cxnId="{D0B5E847-988B-4117-91F9-29ABC3517268}">
      <dgm:prSet/>
      <dgm:spPr/>
      <dgm:t>
        <a:bodyPr/>
        <a:lstStyle/>
        <a:p>
          <a:endParaRPr lang="en-US"/>
        </a:p>
      </dgm:t>
    </dgm:pt>
    <dgm:pt modelId="{6A453604-BD05-4800-9D37-35C98F3661C5}" type="sibTrans" cxnId="{D0B5E847-988B-4117-91F9-29ABC3517268}">
      <dgm:prSet/>
      <dgm:spPr/>
      <dgm:t>
        <a:bodyPr/>
        <a:lstStyle/>
        <a:p>
          <a:endParaRPr lang="en-US"/>
        </a:p>
      </dgm:t>
    </dgm:pt>
    <dgm:pt modelId="{3343B8E0-BAF2-4E9E-BC00-6FE10877FCC7}">
      <dgm:prSet/>
      <dgm:spPr/>
      <dgm:t>
        <a:bodyPr/>
        <a:lstStyle/>
        <a:p>
          <a:r>
            <a:rPr lang="zh-CN" altLang="en-US"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为何</a:t>
          </a:r>
          <a:r>
            <a:rPr lang="en-US" dirty="0" smtClean="0">
              <a:latin typeface="Arial Narrow" pitchFamily="34" charset="0"/>
            </a:rPr>
            <a:t> </a:t>
          </a:r>
          <a:endParaRPr lang="en-US" dirty="0"/>
        </a:p>
      </dgm:t>
    </dgm:pt>
    <dgm:pt modelId="{BCD489C7-27C3-47CB-B9A1-D437B1E166AE}" type="parTrans" cxnId="{E4B3C642-E865-4A7C-839D-8896BFA2E24C}">
      <dgm:prSet/>
      <dgm:spPr/>
      <dgm:t>
        <a:bodyPr/>
        <a:lstStyle/>
        <a:p>
          <a:endParaRPr lang="en-US"/>
        </a:p>
      </dgm:t>
    </dgm:pt>
    <dgm:pt modelId="{FB7C16F6-1A1A-4A7D-8F67-42912E5C2E10}" type="sibTrans" cxnId="{E4B3C642-E865-4A7C-839D-8896BFA2E24C}">
      <dgm:prSet/>
      <dgm:spPr/>
      <dgm:t>
        <a:bodyPr/>
        <a:lstStyle/>
        <a:p>
          <a:endParaRPr lang="en-US"/>
        </a:p>
      </dgm:t>
    </dgm:pt>
    <dgm:pt modelId="{E5C17AE4-FFFB-4AC9-B3CD-7185B54B9DC8}">
      <dgm:prSet/>
      <dgm:spPr/>
      <dgm:t>
        <a:bodyPr/>
        <a:lstStyle/>
        <a:p>
          <a:r>
            <a:rPr lang="zh-CN" altLang="en-US" b="1" dirty="0" smtClean="0">
              <a:solidFill>
                <a:srgbClr val="FF0000"/>
              </a:solidFill>
              <a:effectLst>
                <a:outerShdw blurRad="38100" dist="38100" dir="2700000" algn="tl">
                  <a:srgbClr val="000000">
                    <a:alpha val="43137"/>
                  </a:srgbClr>
                </a:outerShdw>
              </a:effectLst>
              <a:latin typeface="Arial Narrow" pitchFamily="34" charset="0"/>
            </a:rPr>
            <a:t>如何</a:t>
          </a:r>
          <a:r>
            <a:rPr lang="en-US" b="1" dirty="0" smtClean="0">
              <a:solidFill>
                <a:srgbClr val="FF0000"/>
              </a:solidFill>
              <a:effectLst>
                <a:outerShdw blurRad="38100" dist="38100" dir="2700000" algn="tl">
                  <a:srgbClr val="000000">
                    <a:alpha val="43137"/>
                  </a:srgbClr>
                </a:outerShdw>
              </a:effectLst>
              <a:latin typeface="Arial Narrow" pitchFamily="34" charset="0"/>
            </a:rPr>
            <a:t> </a:t>
          </a:r>
          <a:endParaRPr lang="en-US" dirty="0">
            <a:solidFill>
              <a:srgbClr val="FF0000"/>
            </a:solidFill>
          </a:endParaRPr>
        </a:p>
      </dgm:t>
    </dgm:pt>
    <dgm:pt modelId="{1CFC2A94-C624-4E5C-B51A-05DFD85B6442}" type="parTrans" cxnId="{ABFED0A9-EAEA-4741-9876-45CF82B23BD3}">
      <dgm:prSet/>
      <dgm:spPr/>
      <dgm:t>
        <a:bodyPr/>
        <a:lstStyle/>
        <a:p>
          <a:endParaRPr lang="en-US"/>
        </a:p>
      </dgm:t>
    </dgm:pt>
    <dgm:pt modelId="{3CF91401-BF4A-4F26-9863-42BBAD5C35A0}" type="sibTrans" cxnId="{ABFED0A9-EAEA-4741-9876-45CF82B23BD3}">
      <dgm:prSet/>
      <dgm:spPr/>
      <dgm:t>
        <a:bodyPr/>
        <a:lstStyle/>
        <a:p>
          <a:endParaRPr lang="en-US"/>
        </a:p>
      </dgm:t>
    </dgm:pt>
    <dgm:pt modelId="{8A242F49-850C-471A-B1E2-74CD39698906}" type="pres">
      <dgm:prSet presAssocID="{4FD0FF66-7AC5-4387-8305-3A79E558FACD}" presName="diagram" presStyleCnt="0">
        <dgm:presLayoutVars>
          <dgm:dir/>
          <dgm:animLvl val="lvl"/>
          <dgm:resizeHandles val="exact"/>
        </dgm:presLayoutVars>
      </dgm:prSet>
      <dgm:spPr/>
      <dgm:t>
        <a:bodyPr/>
        <a:lstStyle/>
        <a:p>
          <a:endParaRPr lang="en-US"/>
        </a:p>
      </dgm:t>
    </dgm:pt>
    <dgm:pt modelId="{F85FFB15-F523-498C-BE56-B5716B183FA9}" type="pres">
      <dgm:prSet presAssocID="{03A75605-22B0-4F77-99C2-2048E5EB2E86}" presName="compNode" presStyleCnt="0"/>
      <dgm:spPr/>
    </dgm:pt>
    <dgm:pt modelId="{32D5F381-4213-4FE2-917A-E85A5E51F4B6}" type="pres">
      <dgm:prSet presAssocID="{03A75605-22B0-4F77-99C2-2048E5EB2E86}" presName="childRect" presStyleLbl="bgAcc1" presStyleIdx="0" presStyleCnt="6">
        <dgm:presLayoutVars>
          <dgm:bulletEnabled val="1"/>
        </dgm:presLayoutVars>
      </dgm:prSet>
      <dgm:spPr/>
      <dgm:t>
        <a:bodyPr/>
        <a:lstStyle/>
        <a:p>
          <a:endParaRPr lang="en-US"/>
        </a:p>
      </dgm:t>
    </dgm:pt>
    <dgm:pt modelId="{BB999124-03B0-4515-A3A4-A709DF112510}" type="pres">
      <dgm:prSet presAssocID="{03A75605-22B0-4F77-99C2-2048E5EB2E86}" presName="parentText" presStyleLbl="node1" presStyleIdx="0" presStyleCnt="0">
        <dgm:presLayoutVars>
          <dgm:chMax val="0"/>
          <dgm:bulletEnabled val="1"/>
        </dgm:presLayoutVars>
      </dgm:prSet>
      <dgm:spPr/>
      <dgm:t>
        <a:bodyPr/>
        <a:lstStyle/>
        <a:p>
          <a:endParaRPr lang="en-US"/>
        </a:p>
      </dgm:t>
    </dgm:pt>
    <dgm:pt modelId="{916B1FC9-1626-4CDA-A4CB-EA546C191566}" type="pres">
      <dgm:prSet presAssocID="{03A75605-22B0-4F77-99C2-2048E5EB2E86}" presName="parentRect" presStyleLbl="alignNode1" presStyleIdx="0" presStyleCnt="6"/>
      <dgm:spPr/>
      <dgm:t>
        <a:bodyPr/>
        <a:lstStyle/>
        <a:p>
          <a:endParaRPr lang="en-US"/>
        </a:p>
      </dgm:t>
    </dgm:pt>
    <dgm:pt modelId="{2A06369C-0681-4B16-ADC2-5A90AEE0C537}" type="pres">
      <dgm:prSet presAssocID="{03A75605-22B0-4F77-99C2-2048E5EB2E86}" presName="adorn" presStyleLbl="fgAccFollowNode1" presStyleIdx="0" presStyleCnt="6"/>
      <dgm:spPr>
        <a:blipFill rotWithShape="0">
          <a:blip xmlns:r="http://schemas.openxmlformats.org/officeDocument/2006/relationships" r:embed="rId1"/>
          <a:stretch>
            <a:fillRect/>
          </a:stretch>
        </a:blipFill>
      </dgm:spPr>
    </dgm:pt>
    <dgm:pt modelId="{78A70B67-C019-41EB-9D98-278ECE01A4B8}" type="pres">
      <dgm:prSet presAssocID="{F49AE509-A775-46F8-8ADB-F43BE314F97E}" presName="sibTrans" presStyleLbl="sibTrans2D1" presStyleIdx="0" presStyleCnt="0"/>
      <dgm:spPr/>
      <dgm:t>
        <a:bodyPr/>
        <a:lstStyle/>
        <a:p>
          <a:endParaRPr lang="en-US"/>
        </a:p>
      </dgm:t>
    </dgm:pt>
    <dgm:pt modelId="{1C6B525A-6FA0-4923-A34E-50557B925B6C}" type="pres">
      <dgm:prSet presAssocID="{E8C87C12-53C9-4F5C-86B3-BB36F1F95444}" presName="compNode" presStyleCnt="0"/>
      <dgm:spPr/>
    </dgm:pt>
    <dgm:pt modelId="{AA8F2809-2781-4668-9554-6A398FA73B64}" type="pres">
      <dgm:prSet presAssocID="{E8C87C12-53C9-4F5C-86B3-BB36F1F95444}" presName="childRect" presStyleLbl="bgAcc1" presStyleIdx="1" presStyleCnt="6">
        <dgm:presLayoutVars>
          <dgm:bulletEnabled val="1"/>
        </dgm:presLayoutVars>
      </dgm:prSet>
      <dgm:spPr/>
      <dgm:t>
        <a:bodyPr/>
        <a:lstStyle/>
        <a:p>
          <a:endParaRPr lang="en-US"/>
        </a:p>
      </dgm:t>
    </dgm:pt>
    <dgm:pt modelId="{55CE7D80-B960-4215-BE0A-97731F528E54}" type="pres">
      <dgm:prSet presAssocID="{E8C87C12-53C9-4F5C-86B3-BB36F1F95444}" presName="parentText" presStyleLbl="node1" presStyleIdx="0" presStyleCnt="0">
        <dgm:presLayoutVars>
          <dgm:chMax val="0"/>
          <dgm:bulletEnabled val="1"/>
        </dgm:presLayoutVars>
      </dgm:prSet>
      <dgm:spPr/>
      <dgm:t>
        <a:bodyPr/>
        <a:lstStyle/>
        <a:p>
          <a:endParaRPr lang="en-US"/>
        </a:p>
      </dgm:t>
    </dgm:pt>
    <dgm:pt modelId="{BD316C4A-6039-4773-8AFE-65C13BFA0BA4}" type="pres">
      <dgm:prSet presAssocID="{E8C87C12-53C9-4F5C-86B3-BB36F1F95444}" presName="parentRect" presStyleLbl="alignNode1" presStyleIdx="1" presStyleCnt="6"/>
      <dgm:spPr/>
      <dgm:t>
        <a:bodyPr/>
        <a:lstStyle/>
        <a:p>
          <a:endParaRPr lang="en-US"/>
        </a:p>
      </dgm:t>
    </dgm:pt>
    <dgm:pt modelId="{F572C06D-7CD4-45F9-81B2-EA72F8A955A2}" type="pres">
      <dgm:prSet presAssocID="{E8C87C12-53C9-4F5C-86B3-BB36F1F95444}" presName="adorn" presStyleLbl="fgAccFollowNode1" presStyleIdx="1" presStyleCnt="6"/>
      <dgm:spPr>
        <a:blipFill rotWithShape="0">
          <a:blip xmlns:r="http://schemas.openxmlformats.org/officeDocument/2006/relationships" r:embed="rId1"/>
          <a:stretch>
            <a:fillRect/>
          </a:stretch>
        </a:blipFill>
      </dgm:spPr>
    </dgm:pt>
    <dgm:pt modelId="{5270C441-89B1-44A1-963D-78EF271533E5}" type="pres">
      <dgm:prSet presAssocID="{6D94DBA9-CAC8-4AE1-AC3E-09F83701A6B3}" presName="sibTrans" presStyleLbl="sibTrans2D1" presStyleIdx="0" presStyleCnt="0"/>
      <dgm:spPr/>
      <dgm:t>
        <a:bodyPr/>
        <a:lstStyle/>
        <a:p>
          <a:endParaRPr lang="en-US"/>
        </a:p>
      </dgm:t>
    </dgm:pt>
    <dgm:pt modelId="{66F25739-3352-40C9-B898-0D29DCCA9CCE}" type="pres">
      <dgm:prSet presAssocID="{DB37F163-0265-4902-8F3A-E9128C22DB67}" presName="compNode" presStyleCnt="0"/>
      <dgm:spPr/>
    </dgm:pt>
    <dgm:pt modelId="{2C5D2D22-9160-4882-A37E-3FBC092A95EC}" type="pres">
      <dgm:prSet presAssocID="{DB37F163-0265-4902-8F3A-E9128C22DB67}" presName="childRect" presStyleLbl="bgAcc1" presStyleIdx="2" presStyleCnt="6">
        <dgm:presLayoutVars>
          <dgm:bulletEnabled val="1"/>
        </dgm:presLayoutVars>
      </dgm:prSet>
      <dgm:spPr/>
      <dgm:t>
        <a:bodyPr/>
        <a:lstStyle/>
        <a:p>
          <a:endParaRPr lang="en-US"/>
        </a:p>
      </dgm:t>
    </dgm:pt>
    <dgm:pt modelId="{32A1B1CA-A03B-4D00-B455-BF8E9C3B602C}" type="pres">
      <dgm:prSet presAssocID="{DB37F163-0265-4902-8F3A-E9128C22DB67}" presName="parentText" presStyleLbl="node1" presStyleIdx="0" presStyleCnt="0">
        <dgm:presLayoutVars>
          <dgm:chMax val="0"/>
          <dgm:bulletEnabled val="1"/>
        </dgm:presLayoutVars>
      </dgm:prSet>
      <dgm:spPr/>
      <dgm:t>
        <a:bodyPr/>
        <a:lstStyle/>
        <a:p>
          <a:endParaRPr lang="en-US"/>
        </a:p>
      </dgm:t>
    </dgm:pt>
    <dgm:pt modelId="{F402F11A-4E74-46B8-B913-13E6ED5C1050}" type="pres">
      <dgm:prSet presAssocID="{DB37F163-0265-4902-8F3A-E9128C22DB67}" presName="parentRect" presStyleLbl="alignNode1" presStyleIdx="2" presStyleCnt="6"/>
      <dgm:spPr/>
      <dgm:t>
        <a:bodyPr/>
        <a:lstStyle/>
        <a:p>
          <a:endParaRPr lang="en-US"/>
        </a:p>
      </dgm:t>
    </dgm:pt>
    <dgm:pt modelId="{41D7A68A-DBE2-4D99-8C0D-060AB4FD78B3}" type="pres">
      <dgm:prSet presAssocID="{DB37F163-0265-4902-8F3A-E9128C22DB67}" presName="adorn" presStyleLbl="fgAccFollowNode1" presStyleIdx="2" presStyleCnt="6"/>
      <dgm:spPr>
        <a:blipFill rotWithShape="0">
          <a:blip xmlns:r="http://schemas.openxmlformats.org/officeDocument/2006/relationships" r:embed="rId1"/>
          <a:stretch>
            <a:fillRect/>
          </a:stretch>
        </a:blipFill>
      </dgm:spPr>
    </dgm:pt>
    <dgm:pt modelId="{FC1D5B3B-ABE3-4C36-A02E-9A85A8B32194}" type="pres">
      <dgm:prSet presAssocID="{35D0CDE2-A209-4314-B16F-C866BF481F09}" presName="sibTrans" presStyleLbl="sibTrans2D1" presStyleIdx="0" presStyleCnt="0"/>
      <dgm:spPr/>
      <dgm:t>
        <a:bodyPr/>
        <a:lstStyle/>
        <a:p>
          <a:endParaRPr lang="en-US"/>
        </a:p>
      </dgm:t>
    </dgm:pt>
    <dgm:pt modelId="{BB6E09C8-441C-41E7-98EF-7C680B491C2A}" type="pres">
      <dgm:prSet presAssocID="{2FEA5B0E-0EC8-416D-ADFE-F70E36774F04}" presName="compNode" presStyleCnt="0"/>
      <dgm:spPr/>
    </dgm:pt>
    <dgm:pt modelId="{EFE69616-260B-4D20-A414-8515B9F2A58A}" type="pres">
      <dgm:prSet presAssocID="{2FEA5B0E-0EC8-416D-ADFE-F70E36774F04}" presName="childRect" presStyleLbl="bgAcc1" presStyleIdx="3" presStyleCnt="6">
        <dgm:presLayoutVars>
          <dgm:bulletEnabled val="1"/>
        </dgm:presLayoutVars>
      </dgm:prSet>
      <dgm:spPr/>
      <dgm:t>
        <a:bodyPr/>
        <a:lstStyle/>
        <a:p>
          <a:endParaRPr lang="en-US"/>
        </a:p>
      </dgm:t>
    </dgm:pt>
    <dgm:pt modelId="{7843576D-BEDB-4EC3-859B-0DF6F6A49E79}" type="pres">
      <dgm:prSet presAssocID="{2FEA5B0E-0EC8-416D-ADFE-F70E36774F04}" presName="parentText" presStyleLbl="node1" presStyleIdx="0" presStyleCnt="0">
        <dgm:presLayoutVars>
          <dgm:chMax val="0"/>
          <dgm:bulletEnabled val="1"/>
        </dgm:presLayoutVars>
      </dgm:prSet>
      <dgm:spPr/>
      <dgm:t>
        <a:bodyPr/>
        <a:lstStyle/>
        <a:p>
          <a:endParaRPr lang="en-US"/>
        </a:p>
      </dgm:t>
    </dgm:pt>
    <dgm:pt modelId="{64DD82EB-534C-430C-866A-335558B98892}" type="pres">
      <dgm:prSet presAssocID="{2FEA5B0E-0EC8-416D-ADFE-F70E36774F04}" presName="parentRect" presStyleLbl="alignNode1" presStyleIdx="3" presStyleCnt="6"/>
      <dgm:spPr/>
      <dgm:t>
        <a:bodyPr/>
        <a:lstStyle/>
        <a:p>
          <a:endParaRPr lang="en-US"/>
        </a:p>
      </dgm:t>
    </dgm:pt>
    <dgm:pt modelId="{694DBBA7-2C73-4F37-8E8D-55A6368E00F0}" type="pres">
      <dgm:prSet presAssocID="{2FEA5B0E-0EC8-416D-ADFE-F70E36774F04}" presName="adorn" presStyleLbl="fgAccFollowNode1" presStyleIdx="3" presStyleCnt="6"/>
      <dgm:spPr>
        <a:blipFill rotWithShape="0">
          <a:blip xmlns:r="http://schemas.openxmlformats.org/officeDocument/2006/relationships" r:embed="rId1"/>
          <a:stretch>
            <a:fillRect/>
          </a:stretch>
        </a:blipFill>
      </dgm:spPr>
    </dgm:pt>
    <dgm:pt modelId="{B9F3012B-F303-40A3-B114-1BE80F58CB1F}" type="pres">
      <dgm:prSet presAssocID="{B3B97696-13F9-4907-8611-6C1E4ADE37C2}" presName="sibTrans" presStyleLbl="sibTrans2D1" presStyleIdx="0" presStyleCnt="0"/>
      <dgm:spPr/>
      <dgm:t>
        <a:bodyPr/>
        <a:lstStyle/>
        <a:p>
          <a:endParaRPr lang="en-US"/>
        </a:p>
      </dgm:t>
    </dgm:pt>
    <dgm:pt modelId="{77A82F77-F059-463E-AEBE-9A6D743638D1}" type="pres">
      <dgm:prSet presAssocID="{A21B351D-4FF2-4922-8078-23405A3D355E}" presName="compNode" presStyleCnt="0"/>
      <dgm:spPr/>
    </dgm:pt>
    <dgm:pt modelId="{51EE5F82-7AE1-44B2-A386-B5CD124E8287}" type="pres">
      <dgm:prSet presAssocID="{A21B351D-4FF2-4922-8078-23405A3D355E}" presName="childRect" presStyleLbl="bgAcc1" presStyleIdx="4" presStyleCnt="6">
        <dgm:presLayoutVars>
          <dgm:bulletEnabled val="1"/>
        </dgm:presLayoutVars>
      </dgm:prSet>
      <dgm:spPr/>
      <dgm:t>
        <a:bodyPr/>
        <a:lstStyle/>
        <a:p>
          <a:endParaRPr lang="en-US"/>
        </a:p>
      </dgm:t>
    </dgm:pt>
    <dgm:pt modelId="{B67978BF-E368-4C1D-A62A-2FB2C303EE47}" type="pres">
      <dgm:prSet presAssocID="{A21B351D-4FF2-4922-8078-23405A3D355E}" presName="parentText" presStyleLbl="node1" presStyleIdx="0" presStyleCnt="0">
        <dgm:presLayoutVars>
          <dgm:chMax val="0"/>
          <dgm:bulletEnabled val="1"/>
        </dgm:presLayoutVars>
      </dgm:prSet>
      <dgm:spPr/>
      <dgm:t>
        <a:bodyPr/>
        <a:lstStyle/>
        <a:p>
          <a:endParaRPr lang="en-US"/>
        </a:p>
      </dgm:t>
    </dgm:pt>
    <dgm:pt modelId="{9E8FBC23-E88F-4806-8B9E-DCC4CFCB388B}" type="pres">
      <dgm:prSet presAssocID="{A21B351D-4FF2-4922-8078-23405A3D355E}" presName="parentRect" presStyleLbl="alignNode1" presStyleIdx="4" presStyleCnt="6"/>
      <dgm:spPr/>
      <dgm:t>
        <a:bodyPr/>
        <a:lstStyle/>
        <a:p>
          <a:endParaRPr lang="en-US"/>
        </a:p>
      </dgm:t>
    </dgm:pt>
    <dgm:pt modelId="{92E4018A-3A77-4E91-BAA3-821C46ED9DF3}" type="pres">
      <dgm:prSet presAssocID="{A21B351D-4FF2-4922-8078-23405A3D355E}" presName="adorn" presStyleLbl="fgAccFollowNode1" presStyleIdx="4" presStyleCnt="6"/>
      <dgm:spPr>
        <a:blipFill rotWithShape="0">
          <a:blip xmlns:r="http://schemas.openxmlformats.org/officeDocument/2006/relationships" r:embed="rId1"/>
          <a:stretch>
            <a:fillRect/>
          </a:stretch>
        </a:blipFill>
      </dgm:spPr>
    </dgm:pt>
    <dgm:pt modelId="{FBF7BFA0-1708-46A4-BCA6-1A9405945F4A}" type="pres">
      <dgm:prSet presAssocID="{15D29D3C-5E64-453F-9B37-E158BFD245B6}" presName="sibTrans" presStyleLbl="sibTrans2D1" presStyleIdx="0" presStyleCnt="0"/>
      <dgm:spPr/>
      <dgm:t>
        <a:bodyPr/>
        <a:lstStyle/>
        <a:p>
          <a:endParaRPr lang="en-US"/>
        </a:p>
      </dgm:t>
    </dgm:pt>
    <dgm:pt modelId="{32BAE874-5535-41D6-987F-FCD6C380D228}" type="pres">
      <dgm:prSet presAssocID="{FDFDB494-4CDC-4E13-83DC-C1F4260E4128}" presName="compNode" presStyleCnt="0"/>
      <dgm:spPr/>
    </dgm:pt>
    <dgm:pt modelId="{C07518B0-B8EB-4074-9DD7-1B0479D62392}" type="pres">
      <dgm:prSet presAssocID="{FDFDB494-4CDC-4E13-83DC-C1F4260E4128}" presName="childRect" presStyleLbl="bgAcc1" presStyleIdx="5" presStyleCnt="6">
        <dgm:presLayoutVars>
          <dgm:bulletEnabled val="1"/>
        </dgm:presLayoutVars>
      </dgm:prSet>
      <dgm:spPr/>
      <dgm:t>
        <a:bodyPr/>
        <a:lstStyle/>
        <a:p>
          <a:endParaRPr lang="en-US"/>
        </a:p>
      </dgm:t>
    </dgm:pt>
    <dgm:pt modelId="{9F961D14-AFF3-49A1-9F36-CDB227FC69A3}" type="pres">
      <dgm:prSet presAssocID="{FDFDB494-4CDC-4E13-83DC-C1F4260E4128}" presName="parentText" presStyleLbl="node1" presStyleIdx="0" presStyleCnt="0">
        <dgm:presLayoutVars>
          <dgm:chMax val="0"/>
          <dgm:bulletEnabled val="1"/>
        </dgm:presLayoutVars>
      </dgm:prSet>
      <dgm:spPr/>
      <dgm:t>
        <a:bodyPr/>
        <a:lstStyle/>
        <a:p>
          <a:endParaRPr lang="en-US"/>
        </a:p>
      </dgm:t>
    </dgm:pt>
    <dgm:pt modelId="{F9DF261E-1ED5-4073-BED5-D719C3D1B960}" type="pres">
      <dgm:prSet presAssocID="{FDFDB494-4CDC-4E13-83DC-C1F4260E4128}" presName="parentRect" presStyleLbl="alignNode1" presStyleIdx="5" presStyleCnt="6"/>
      <dgm:spPr/>
      <dgm:t>
        <a:bodyPr/>
        <a:lstStyle/>
        <a:p>
          <a:endParaRPr lang="en-US"/>
        </a:p>
      </dgm:t>
    </dgm:pt>
    <dgm:pt modelId="{22BBCCF1-9DA9-42CC-AEF9-2CB8F817F4B4}" type="pres">
      <dgm:prSet presAssocID="{FDFDB494-4CDC-4E13-83DC-C1F4260E4128}" presName="adorn" presStyleLbl="fgAccFollowNode1" presStyleIdx="5" presStyleCnt="6"/>
      <dgm:spPr>
        <a:blipFill rotWithShape="0">
          <a:blip xmlns:r="http://schemas.openxmlformats.org/officeDocument/2006/relationships" r:embed="rId1"/>
          <a:stretch>
            <a:fillRect/>
          </a:stretch>
        </a:blipFill>
      </dgm:spPr>
    </dgm:pt>
  </dgm:ptLst>
  <dgm:cxnLst>
    <dgm:cxn modelId="{0263B9C3-3CE4-4FC9-AAF3-33D3218BCF39}" type="presOf" srcId="{4F16CA90-8083-43E8-8ED4-5A18F495E26B}" destId="{2C5D2D22-9160-4882-A37E-3FBC092A95EC}" srcOrd="0" destOrd="0" presId="urn:microsoft.com/office/officeart/2005/8/layout/bList2"/>
    <dgm:cxn modelId="{E4B3C642-E865-4A7C-839D-8896BFA2E24C}" srcId="{A21B351D-4FF2-4922-8078-23405A3D355E}" destId="{3343B8E0-BAF2-4E9E-BC00-6FE10877FCC7}" srcOrd="0" destOrd="0" parTransId="{BCD489C7-27C3-47CB-B9A1-D437B1E166AE}" sibTransId="{FB7C16F6-1A1A-4A7D-8F67-42912E5C2E10}"/>
    <dgm:cxn modelId="{A0B064F2-671D-4EF1-A44F-5C664552DFAF}" type="presOf" srcId="{FDFDB494-4CDC-4E13-83DC-C1F4260E4128}" destId="{F9DF261E-1ED5-4073-BED5-D719C3D1B960}" srcOrd="1" destOrd="0" presId="urn:microsoft.com/office/officeart/2005/8/layout/bList2"/>
    <dgm:cxn modelId="{A79A093E-1FA8-44D0-9534-46E23A679A77}" srcId="{4FD0FF66-7AC5-4387-8305-3A79E558FACD}" destId="{03A75605-22B0-4F77-99C2-2048E5EB2E86}" srcOrd="0" destOrd="0" parTransId="{C5EB49BC-81C1-4EDA-A782-5C5C74AB8023}" sibTransId="{F49AE509-A775-46F8-8ADB-F43BE314F97E}"/>
    <dgm:cxn modelId="{AB5210E5-FB30-4537-92A6-774BA8116D9F}" type="presOf" srcId="{A21B351D-4FF2-4922-8078-23405A3D355E}" destId="{B67978BF-E368-4C1D-A62A-2FB2C303EE47}" srcOrd="0" destOrd="0" presId="urn:microsoft.com/office/officeart/2005/8/layout/bList2"/>
    <dgm:cxn modelId="{5614B4D8-305A-4730-A845-27177580EC38}" type="presOf" srcId="{2FEA5B0E-0EC8-416D-ADFE-F70E36774F04}" destId="{7843576D-BEDB-4EC3-859B-0DF6F6A49E79}" srcOrd="0" destOrd="0" presId="urn:microsoft.com/office/officeart/2005/8/layout/bList2"/>
    <dgm:cxn modelId="{1742437A-DF17-466C-A14B-3686D0026A54}" srcId="{4FD0FF66-7AC5-4387-8305-3A79E558FACD}" destId="{2FEA5B0E-0EC8-416D-ADFE-F70E36774F04}" srcOrd="3" destOrd="0" parTransId="{AE62BD99-D833-42E9-90FA-17F76B78719A}" sibTransId="{B3B97696-13F9-4907-8611-6C1E4ADE37C2}"/>
    <dgm:cxn modelId="{54E9A0E2-0FF6-4B90-978E-113E471E9D6E}" type="presOf" srcId="{FDFDB494-4CDC-4E13-83DC-C1F4260E4128}" destId="{9F961D14-AFF3-49A1-9F36-CDB227FC69A3}" srcOrd="0" destOrd="0" presId="urn:microsoft.com/office/officeart/2005/8/layout/bList2"/>
    <dgm:cxn modelId="{DAD62F33-5F11-488D-9531-6649A8E1B98A}" type="presOf" srcId="{97768860-175D-4461-A7C6-A2D4B4F649A4}" destId="{EFE69616-260B-4D20-A414-8515B9F2A58A}" srcOrd="0" destOrd="0" presId="urn:microsoft.com/office/officeart/2005/8/layout/bList2"/>
    <dgm:cxn modelId="{10EB1A4F-FAC2-4065-AF41-4C70CF565A4D}" type="presOf" srcId="{DB37F163-0265-4902-8F3A-E9128C22DB67}" destId="{32A1B1CA-A03B-4D00-B455-BF8E9C3B602C}" srcOrd="0" destOrd="0" presId="urn:microsoft.com/office/officeart/2005/8/layout/bList2"/>
    <dgm:cxn modelId="{5B9FE362-2905-499F-8438-230CD29169F0}" type="presOf" srcId="{B3B97696-13F9-4907-8611-6C1E4ADE37C2}" destId="{B9F3012B-F303-40A3-B114-1BE80F58CB1F}" srcOrd="0" destOrd="0" presId="urn:microsoft.com/office/officeart/2005/8/layout/bList2"/>
    <dgm:cxn modelId="{B27B008C-BBD1-46EF-8E4B-D1D4CEF5F404}" type="presOf" srcId="{6D94DBA9-CAC8-4AE1-AC3E-09F83701A6B3}" destId="{5270C441-89B1-44A1-963D-78EF271533E5}" srcOrd="0" destOrd="0" presId="urn:microsoft.com/office/officeart/2005/8/layout/bList2"/>
    <dgm:cxn modelId="{651187F4-4AE3-42EC-BD3D-37C1E952050C}" type="presOf" srcId="{A21B351D-4FF2-4922-8078-23405A3D355E}" destId="{9E8FBC23-E88F-4806-8B9E-DCC4CFCB388B}" srcOrd="1" destOrd="0" presId="urn:microsoft.com/office/officeart/2005/8/layout/bList2"/>
    <dgm:cxn modelId="{495037CE-9642-46CE-ACF4-79213079E517}" type="presOf" srcId="{3343B8E0-BAF2-4E9E-BC00-6FE10877FCC7}" destId="{51EE5F82-7AE1-44B2-A386-B5CD124E8287}" srcOrd="0" destOrd="0" presId="urn:microsoft.com/office/officeart/2005/8/layout/bList2"/>
    <dgm:cxn modelId="{71D38EF9-41B6-4E98-A940-4924D5A03A1E}" srcId="{4FD0FF66-7AC5-4387-8305-3A79E558FACD}" destId="{E8C87C12-53C9-4F5C-86B3-BB36F1F95444}" srcOrd="1" destOrd="0" parTransId="{A3F2F144-E83F-4CDE-9022-75A04278A003}" sibTransId="{6D94DBA9-CAC8-4AE1-AC3E-09F83701A6B3}"/>
    <dgm:cxn modelId="{42DE6487-C08C-49EF-A49C-57927EE5151D}" type="presOf" srcId="{15D29D3C-5E64-453F-9B37-E158BFD245B6}" destId="{FBF7BFA0-1708-46A4-BCA6-1A9405945F4A}" srcOrd="0" destOrd="0" presId="urn:microsoft.com/office/officeart/2005/8/layout/bList2"/>
    <dgm:cxn modelId="{759CF575-635F-43E4-A5AD-69B583F47D40}" type="presOf" srcId="{E8C87C12-53C9-4F5C-86B3-BB36F1F95444}" destId="{55CE7D80-B960-4215-BE0A-97731F528E54}" srcOrd="0" destOrd="0" presId="urn:microsoft.com/office/officeart/2005/8/layout/bList2"/>
    <dgm:cxn modelId="{ABFED0A9-EAEA-4741-9876-45CF82B23BD3}" srcId="{FDFDB494-4CDC-4E13-83DC-C1F4260E4128}" destId="{E5C17AE4-FFFB-4AC9-B3CD-7185B54B9DC8}" srcOrd="0" destOrd="0" parTransId="{1CFC2A94-C624-4E5C-B51A-05DFD85B6442}" sibTransId="{3CF91401-BF4A-4F26-9863-42BBAD5C35A0}"/>
    <dgm:cxn modelId="{4DF0984A-0FDC-4573-BC66-F4EEDC4757B0}" type="presOf" srcId="{35D0CDE2-A209-4314-B16F-C866BF481F09}" destId="{FC1D5B3B-ABE3-4C36-A02E-9A85A8B32194}" srcOrd="0" destOrd="0" presId="urn:microsoft.com/office/officeart/2005/8/layout/bList2"/>
    <dgm:cxn modelId="{E0771CD8-128E-43BD-B156-475D63E14F55}" srcId="{4FD0FF66-7AC5-4387-8305-3A79E558FACD}" destId="{FDFDB494-4CDC-4E13-83DC-C1F4260E4128}" srcOrd="5" destOrd="0" parTransId="{0D1F116F-35CA-464C-BFDC-D229D56FD4B2}" sibTransId="{CD850F0E-0B6E-4820-A7C4-B9ECBD555FEB}"/>
    <dgm:cxn modelId="{CA6900CB-C734-49B8-A8C2-6C4BF7A6F37D}" type="presOf" srcId="{E5C17AE4-FFFB-4AC9-B3CD-7185B54B9DC8}" destId="{C07518B0-B8EB-4074-9DD7-1B0479D62392}" srcOrd="0" destOrd="0" presId="urn:microsoft.com/office/officeart/2005/8/layout/bList2"/>
    <dgm:cxn modelId="{DF629BED-F028-449C-9C76-CF07CA310C6C}" type="presOf" srcId="{F49AE509-A775-46F8-8ADB-F43BE314F97E}" destId="{78A70B67-C019-41EB-9D98-278ECE01A4B8}" srcOrd="0" destOrd="0" presId="urn:microsoft.com/office/officeart/2005/8/layout/bList2"/>
    <dgm:cxn modelId="{B0C07CCD-D8E0-4B74-B9C2-26905BB9B0E6}" srcId="{E8C87C12-53C9-4F5C-86B3-BB36F1F95444}" destId="{65B5FBB4-877C-4459-8AA9-8C8676FEFE66}" srcOrd="0" destOrd="0" parTransId="{F78F1374-DE1F-4AA5-A892-DEFC4F0CF28A}" sibTransId="{716123E0-A231-47E2-B63C-5F9E43F60F32}"/>
    <dgm:cxn modelId="{EBEBABB5-2F3B-47AB-ACE2-93BE5FCD0911}" type="presOf" srcId="{CAEF4655-048D-42A9-924B-D34E77B52A68}" destId="{32D5F381-4213-4FE2-917A-E85A5E51F4B6}" srcOrd="0" destOrd="0" presId="urn:microsoft.com/office/officeart/2005/8/layout/bList2"/>
    <dgm:cxn modelId="{98E9ECF5-81E7-4CC3-8ED1-921BE4079CA9}" srcId="{4FD0FF66-7AC5-4387-8305-3A79E558FACD}" destId="{A21B351D-4FF2-4922-8078-23405A3D355E}" srcOrd="4" destOrd="0" parTransId="{177BCE72-34BB-4153-B017-479CF59E65ED}" sibTransId="{15D29D3C-5E64-453F-9B37-E158BFD245B6}"/>
    <dgm:cxn modelId="{9688E134-3DD8-4A21-A6D1-D9CFBB287A01}" srcId="{4FD0FF66-7AC5-4387-8305-3A79E558FACD}" destId="{DB37F163-0265-4902-8F3A-E9128C22DB67}" srcOrd="2" destOrd="0" parTransId="{24ECCB60-DEC4-49B9-9E24-B05627C82254}" sibTransId="{35D0CDE2-A209-4314-B16F-C866BF481F09}"/>
    <dgm:cxn modelId="{B1FAE215-5D17-4775-BE07-977B2955723C}" type="presOf" srcId="{DB37F163-0265-4902-8F3A-E9128C22DB67}" destId="{F402F11A-4E74-46B8-B913-13E6ED5C1050}" srcOrd="1" destOrd="0" presId="urn:microsoft.com/office/officeart/2005/8/layout/bList2"/>
    <dgm:cxn modelId="{20A02B46-E6E4-4EA0-93EC-70D228EAE5EB}" type="presOf" srcId="{03A75605-22B0-4F77-99C2-2048E5EB2E86}" destId="{916B1FC9-1626-4CDA-A4CB-EA546C191566}" srcOrd="1" destOrd="0" presId="urn:microsoft.com/office/officeart/2005/8/layout/bList2"/>
    <dgm:cxn modelId="{D80E3CCE-536A-44A0-B6CB-682F996AAAC2}" srcId="{03A75605-22B0-4F77-99C2-2048E5EB2E86}" destId="{CAEF4655-048D-42A9-924B-D34E77B52A68}" srcOrd="0" destOrd="0" parTransId="{FA1B06A9-CBE6-4CFF-ABF8-C95E5E4AED5B}" sibTransId="{D21CA77C-FEAA-4B14-93AD-0B4E02FE2005}"/>
    <dgm:cxn modelId="{4A49A7F8-A600-4F82-A7B7-49373F4F81B0}" type="presOf" srcId="{65B5FBB4-877C-4459-8AA9-8C8676FEFE66}" destId="{AA8F2809-2781-4668-9554-6A398FA73B64}" srcOrd="0" destOrd="0" presId="urn:microsoft.com/office/officeart/2005/8/layout/bList2"/>
    <dgm:cxn modelId="{B58DDE0E-7BBA-416D-BE3C-F2090E23ACBF}" type="presOf" srcId="{2FEA5B0E-0EC8-416D-ADFE-F70E36774F04}" destId="{64DD82EB-534C-430C-866A-335558B98892}" srcOrd="1" destOrd="0" presId="urn:microsoft.com/office/officeart/2005/8/layout/bList2"/>
    <dgm:cxn modelId="{32B0243F-B07A-4144-B125-E949FBE52A97}" type="presOf" srcId="{03A75605-22B0-4F77-99C2-2048E5EB2E86}" destId="{BB999124-03B0-4515-A3A4-A709DF112510}" srcOrd="0" destOrd="0" presId="urn:microsoft.com/office/officeart/2005/8/layout/bList2"/>
    <dgm:cxn modelId="{B1579455-CA7E-4753-ACCA-DEDB76696D8D}" type="presOf" srcId="{E8C87C12-53C9-4F5C-86B3-BB36F1F95444}" destId="{BD316C4A-6039-4773-8AFE-65C13BFA0BA4}" srcOrd="1" destOrd="0" presId="urn:microsoft.com/office/officeart/2005/8/layout/bList2"/>
    <dgm:cxn modelId="{803EE109-24D0-49DD-BED4-45E9DA21F5DC}" srcId="{DB37F163-0265-4902-8F3A-E9128C22DB67}" destId="{4F16CA90-8083-43E8-8ED4-5A18F495E26B}" srcOrd="0" destOrd="0" parTransId="{9BAEFB7B-4E1B-44A9-918E-0BF8EAD72AA9}" sibTransId="{6F7A4C1B-B2E7-4713-B270-C6A0F1468DC8}"/>
    <dgm:cxn modelId="{D0B5E847-988B-4117-91F9-29ABC3517268}" srcId="{2FEA5B0E-0EC8-416D-ADFE-F70E36774F04}" destId="{97768860-175D-4461-A7C6-A2D4B4F649A4}" srcOrd="0" destOrd="0" parTransId="{ECC81033-0E70-4BE9-9009-5A30E7A06920}" sibTransId="{6A453604-BD05-4800-9D37-35C98F3661C5}"/>
    <dgm:cxn modelId="{BFE64A9D-E4C6-41A6-8F02-EAA5DDC53A76}" type="presOf" srcId="{4FD0FF66-7AC5-4387-8305-3A79E558FACD}" destId="{8A242F49-850C-471A-B1E2-74CD39698906}" srcOrd="0" destOrd="0" presId="urn:microsoft.com/office/officeart/2005/8/layout/bList2"/>
    <dgm:cxn modelId="{0811D3C4-D22C-47D3-A4AB-F3E2348496C9}" type="presParOf" srcId="{8A242F49-850C-471A-B1E2-74CD39698906}" destId="{F85FFB15-F523-498C-BE56-B5716B183FA9}" srcOrd="0" destOrd="0" presId="urn:microsoft.com/office/officeart/2005/8/layout/bList2"/>
    <dgm:cxn modelId="{7C65708F-4E62-426D-9DAF-B9F54921030F}" type="presParOf" srcId="{F85FFB15-F523-498C-BE56-B5716B183FA9}" destId="{32D5F381-4213-4FE2-917A-E85A5E51F4B6}" srcOrd="0" destOrd="0" presId="urn:microsoft.com/office/officeart/2005/8/layout/bList2"/>
    <dgm:cxn modelId="{6E1E6EB0-AA24-447F-B732-A66C9A891E1A}" type="presParOf" srcId="{F85FFB15-F523-498C-BE56-B5716B183FA9}" destId="{BB999124-03B0-4515-A3A4-A709DF112510}" srcOrd="1" destOrd="0" presId="urn:microsoft.com/office/officeart/2005/8/layout/bList2"/>
    <dgm:cxn modelId="{5FFE7BDD-2218-4DF0-92FA-3C262B8E0E30}" type="presParOf" srcId="{F85FFB15-F523-498C-BE56-B5716B183FA9}" destId="{916B1FC9-1626-4CDA-A4CB-EA546C191566}" srcOrd="2" destOrd="0" presId="urn:microsoft.com/office/officeart/2005/8/layout/bList2"/>
    <dgm:cxn modelId="{6194BD59-EA62-4773-B19F-87AC2E015D58}" type="presParOf" srcId="{F85FFB15-F523-498C-BE56-B5716B183FA9}" destId="{2A06369C-0681-4B16-ADC2-5A90AEE0C537}" srcOrd="3" destOrd="0" presId="urn:microsoft.com/office/officeart/2005/8/layout/bList2"/>
    <dgm:cxn modelId="{DBEB4A43-BEF0-4899-99B0-EB057B92CB25}" type="presParOf" srcId="{8A242F49-850C-471A-B1E2-74CD39698906}" destId="{78A70B67-C019-41EB-9D98-278ECE01A4B8}" srcOrd="1" destOrd="0" presId="urn:microsoft.com/office/officeart/2005/8/layout/bList2"/>
    <dgm:cxn modelId="{DB5E19F1-141F-4C35-AD05-49735FCB64AD}" type="presParOf" srcId="{8A242F49-850C-471A-B1E2-74CD39698906}" destId="{1C6B525A-6FA0-4923-A34E-50557B925B6C}" srcOrd="2" destOrd="0" presId="urn:microsoft.com/office/officeart/2005/8/layout/bList2"/>
    <dgm:cxn modelId="{2FD772F2-1706-4917-9CAF-7E5443C9A9F7}" type="presParOf" srcId="{1C6B525A-6FA0-4923-A34E-50557B925B6C}" destId="{AA8F2809-2781-4668-9554-6A398FA73B64}" srcOrd="0" destOrd="0" presId="urn:microsoft.com/office/officeart/2005/8/layout/bList2"/>
    <dgm:cxn modelId="{A050CF00-E9BD-451F-81BB-770B059BD374}" type="presParOf" srcId="{1C6B525A-6FA0-4923-A34E-50557B925B6C}" destId="{55CE7D80-B960-4215-BE0A-97731F528E54}" srcOrd="1" destOrd="0" presId="urn:microsoft.com/office/officeart/2005/8/layout/bList2"/>
    <dgm:cxn modelId="{B9EC107C-37CE-49D0-BC3D-5EA1D47989C0}" type="presParOf" srcId="{1C6B525A-6FA0-4923-A34E-50557B925B6C}" destId="{BD316C4A-6039-4773-8AFE-65C13BFA0BA4}" srcOrd="2" destOrd="0" presId="urn:microsoft.com/office/officeart/2005/8/layout/bList2"/>
    <dgm:cxn modelId="{167E25CA-E401-4EA5-83AB-EFB8EB821468}" type="presParOf" srcId="{1C6B525A-6FA0-4923-A34E-50557B925B6C}" destId="{F572C06D-7CD4-45F9-81B2-EA72F8A955A2}" srcOrd="3" destOrd="0" presId="urn:microsoft.com/office/officeart/2005/8/layout/bList2"/>
    <dgm:cxn modelId="{0F4F8DCE-9510-4AF4-8518-7690D7AE4035}" type="presParOf" srcId="{8A242F49-850C-471A-B1E2-74CD39698906}" destId="{5270C441-89B1-44A1-963D-78EF271533E5}" srcOrd="3" destOrd="0" presId="urn:microsoft.com/office/officeart/2005/8/layout/bList2"/>
    <dgm:cxn modelId="{3755D3B6-1CB6-4777-A77A-838BB647F79E}" type="presParOf" srcId="{8A242F49-850C-471A-B1E2-74CD39698906}" destId="{66F25739-3352-40C9-B898-0D29DCCA9CCE}" srcOrd="4" destOrd="0" presId="urn:microsoft.com/office/officeart/2005/8/layout/bList2"/>
    <dgm:cxn modelId="{E4AF6C7D-F07D-4311-AD21-5D6492F2A291}" type="presParOf" srcId="{66F25739-3352-40C9-B898-0D29DCCA9CCE}" destId="{2C5D2D22-9160-4882-A37E-3FBC092A95EC}" srcOrd="0" destOrd="0" presId="urn:microsoft.com/office/officeart/2005/8/layout/bList2"/>
    <dgm:cxn modelId="{29FD16E9-75F1-4707-A3D3-4CA8446E66B5}" type="presParOf" srcId="{66F25739-3352-40C9-B898-0D29DCCA9CCE}" destId="{32A1B1CA-A03B-4D00-B455-BF8E9C3B602C}" srcOrd="1" destOrd="0" presId="urn:microsoft.com/office/officeart/2005/8/layout/bList2"/>
    <dgm:cxn modelId="{D5BC4F7E-80BF-4484-A541-611E2B20DEE8}" type="presParOf" srcId="{66F25739-3352-40C9-B898-0D29DCCA9CCE}" destId="{F402F11A-4E74-46B8-B913-13E6ED5C1050}" srcOrd="2" destOrd="0" presId="urn:microsoft.com/office/officeart/2005/8/layout/bList2"/>
    <dgm:cxn modelId="{B9415294-BB9B-4F42-B3A2-A5FB8943F47F}" type="presParOf" srcId="{66F25739-3352-40C9-B898-0D29DCCA9CCE}" destId="{41D7A68A-DBE2-4D99-8C0D-060AB4FD78B3}" srcOrd="3" destOrd="0" presId="urn:microsoft.com/office/officeart/2005/8/layout/bList2"/>
    <dgm:cxn modelId="{E2B2B504-6489-4458-909E-74F1BEFBBF40}" type="presParOf" srcId="{8A242F49-850C-471A-B1E2-74CD39698906}" destId="{FC1D5B3B-ABE3-4C36-A02E-9A85A8B32194}" srcOrd="5" destOrd="0" presId="urn:microsoft.com/office/officeart/2005/8/layout/bList2"/>
    <dgm:cxn modelId="{4CAD8E6C-49FC-4CA4-83E0-B2FC7712BEC7}" type="presParOf" srcId="{8A242F49-850C-471A-B1E2-74CD39698906}" destId="{BB6E09C8-441C-41E7-98EF-7C680B491C2A}" srcOrd="6" destOrd="0" presId="urn:microsoft.com/office/officeart/2005/8/layout/bList2"/>
    <dgm:cxn modelId="{F6945977-8E36-4676-9579-434209FB93FD}" type="presParOf" srcId="{BB6E09C8-441C-41E7-98EF-7C680B491C2A}" destId="{EFE69616-260B-4D20-A414-8515B9F2A58A}" srcOrd="0" destOrd="0" presId="urn:microsoft.com/office/officeart/2005/8/layout/bList2"/>
    <dgm:cxn modelId="{AB1E2F18-7536-44AE-A511-B3C19BFE1BEB}" type="presParOf" srcId="{BB6E09C8-441C-41E7-98EF-7C680B491C2A}" destId="{7843576D-BEDB-4EC3-859B-0DF6F6A49E79}" srcOrd="1" destOrd="0" presId="urn:microsoft.com/office/officeart/2005/8/layout/bList2"/>
    <dgm:cxn modelId="{6C07E438-6375-489C-98AC-1A448CD327B7}" type="presParOf" srcId="{BB6E09C8-441C-41E7-98EF-7C680B491C2A}" destId="{64DD82EB-534C-430C-866A-335558B98892}" srcOrd="2" destOrd="0" presId="urn:microsoft.com/office/officeart/2005/8/layout/bList2"/>
    <dgm:cxn modelId="{E8208AA3-B35C-4738-8678-8ECDE1BCF542}" type="presParOf" srcId="{BB6E09C8-441C-41E7-98EF-7C680B491C2A}" destId="{694DBBA7-2C73-4F37-8E8D-55A6368E00F0}" srcOrd="3" destOrd="0" presId="urn:microsoft.com/office/officeart/2005/8/layout/bList2"/>
    <dgm:cxn modelId="{463634E4-5A8B-4179-AC09-998F8BC1EB70}" type="presParOf" srcId="{8A242F49-850C-471A-B1E2-74CD39698906}" destId="{B9F3012B-F303-40A3-B114-1BE80F58CB1F}" srcOrd="7" destOrd="0" presId="urn:microsoft.com/office/officeart/2005/8/layout/bList2"/>
    <dgm:cxn modelId="{DA7AFDD8-5D26-4657-A6D1-5C1A83BB846E}" type="presParOf" srcId="{8A242F49-850C-471A-B1E2-74CD39698906}" destId="{77A82F77-F059-463E-AEBE-9A6D743638D1}" srcOrd="8" destOrd="0" presId="urn:microsoft.com/office/officeart/2005/8/layout/bList2"/>
    <dgm:cxn modelId="{0043E260-C266-40F9-8A2D-AD7DE31B6334}" type="presParOf" srcId="{77A82F77-F059-463E-AEBE-9A6D743638D1}" destId="{51EE5F82-7AE1-44B2-A386-B5CD124E8287}" srcOrd="0" destOrd="0" presId="urn:microsoft.com/office/officeart/2005/8/layout/bList2"/>
    <dgm:cxn modelId="{31C8B83E-3FB1-4EB0-BFD9-928C45C2996A}" type="presParOf" srcId="{77A82F77-F059-463E-AEBE-9A6D743638D1}" destId="{B67978BF-E368-4C1D-A62A-2FB2C303EE47}" srcOrd="1" destOrd="0" presId="urn:microsoft.com/office/officeart/2005/8/layout/bList2"/>
    <dgm:cxn modelId="{43A0377C-D1E9-4317-9A72-CCC4384FAC1F}" type="presParOf" srcId="{77A82F77-F059-463E-AEBE-9A6D743638D1}" destId="{9E8FBC23-E88F-4806-8B9E-DCC4CFCB388B}" srcOrd="2" destOrd="0" presId="urn:microsoft.com/office/officeart/2005/8/layout/bList2"/>
    <dgm:cxn modelId="{AB3CAEC3-F5E8-4B23-A6F8-0944C8BD9E22}" type="presParOf" srcId="{77A82F77-F059-463E-AEBE-9A6D743638D1}" destId="{92E4018A-3A77-4E91-BAA3-821C46ED9DF3}" srcOrd="3" destOrd="0" presId="urn:microsoft.com/office/officeart/2005/8/layout/bList2"/>
    <dgm:cxn modelId="{A056D023-1B3C-4C15-89D6-A0D233AC63C4}" type="presParOf" srcId="{8A242F49-850C-471A-B1E2-74CD39698906}" destId="{FBF7BFA0-1708-46A4-BCA6-1A9405945F4A}" srcOrd="9" destOrd="0" presId="urn:microsoft.com/office/officeart/2005/8/layout/bList2"/>
    <dgm:cxn modelId="{DAF470C0-739D-4C50-BF93-71BAA893EFCB}" type="presParOf" srcId="{8A242F49-850C-471A-B1E2-74CD39698906}" destId="{32BAE874-5535-41D6-987F-FCD6C380D228}" srcOrd="10" destOrd="0" presId="urn:microsoft.com/office/officeart/2005/8/layout/bList2"/>
    <dgm:cxn modelId="{36132F66-CFFC-441F-AFE1-828EEBDF1B76}" type="presParOf" srcId="{32BAE874-5535-41D6-987F-FCD6C380D228}" destId="{C07518B0-B8EB-4074-9DD7-1B0479D62392}" srcOrd="0" destOrd="0" presId="urn:microsoft.com/office/officeart/2005/8/layout/bList2"/>
    <dgm:cxn modelId="{DC495EE6-881E-4A64-852F-FF728C6258F9}" type="presParOf" srcId="{32BAE874-5535-41D6-987F-FCD6C380D228}" destId="{9F961D14-AFF3-49A1-9F36-CDB227FC69A3}" srcOrd="1" destOrd="0" presId="urn:microsoft.com/office/officeart/2005/8/layout/bList2"/>
    <dgm:cxn modelId="{E35D2055-68CC-46EE-8A30-8F2DDCAD407B}" type="presParOf" srcId="{32BAE874-5535-41D6-987F-FCD6C380D228}" destId="{F9DF261E-1ED5-4073-BED5-D719C3D1B960}" srcOrd="2" destOrd="0" presId="urn:microsoft.com/office/officeart/2005/8/layout/bList2"/>
    <dgm:cxn modelId="{13322B3D-F211-40C5-85E8-09844167A8FD}" type="presParOf" srcId="{32BAE874-5535-41D6-987F-FCD6C380D228}" destId="{22BBCCF1-9DA9-42CC-AEF9-2CB8F817F4B4}"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D0FF66-7AC5-4387-8305-3A79E558FACD}" type="doc">
      <dgm:prSet loTypeId="urn:microsoft.com/office/officeart/2005/8/layout/bList2" loCatId="list" qsTypeId="urn:microsoft.com/office/officeart/2005/8/quickstyle/3d1" qsCatId="3D" csTypeId="urn:microsoft.com/office/officeart/2005/8/colors/colorful1" csCatId="colorful" phldr="1"/>
      <dgm:spPr/>
      <dgm:t>
        <a:bodyPr/>
        <a:lstStyle/>
        <a:p>
          <a:endParaRPr lang="en-US"/>
        </a:p>
      </dgm:t>
    </dgm:pt>
    <dgm:pt modelId="{03A75605-22B0-4F77-99C2-2048E5EB2E86}">
      <dgm:prSet phldrT="[Text]"/>
      <dgm:spPr/>
      <dgm:t>
        <a:bodyPr/>
        <a:lstStyle/>
        <a:p>
          <a:r>
            <a:rPr lang="en-US" dirty="0" smtClean="0"/>
            <a:t>who</a:t>
          </a:r>
          <a:endParaRPr lang="en-US" dirty="0"/>
        </a:p>
      </dgm:t>
    </dgm:pt>
    <dgm:pt modelId="{C5EB49BC-81C1-4EDA-A782-5C5C74AB8023}" type="parTrans" cxnId="{A79A093E-1FA8-44D0-9534-46E23A679A77}">
      <dgm:prSet/>
      <dgm:spPr/>
      <dgm:t>
        <a:bodyPr/>
        <a:lstStyle/>
        <a:p>
          <a:endParaRPr lang="en-US"/>
        </a:p>
      </dgm:t>
    </dgm:pt>
    <dgm:pt modelId="{F49AE509-A775-46F8-8ADB-F43BE314F97E}" type="sibTrans" cxnId="{A79A093E-1FA8-44D0-9534-46E23A679A77}">
      <dgm:prSet/>
      <dgm:spPr/>
      <dgm:t>
        <a:bodyPr/>
        <a:lstStyle/>
        <a:p>
          <a:endParaRPr lang="en-US"/>
        </a:p>
      </dgm:t>
    </dgm:pt>
    <dgm:pt modelId="{E8C87C12-53C9-4F5C-86B3-BB36F1F95444}">
      <dgm:prSet phldrT="[Text]"/>
      <dgm:spPr/>
      <dgm:t>
        <a:bodyPr/>
        <a:lstStyle/>
        <a:p>
          <a:r>
            <a:rPr lang="en-US" dirty="0" smtClean="0"/>
            <a:t>where</a:t>
          </a:r>
          <a:endParaRPr lang="en-US" dirty="0"/>
        </a:p>
      </dgm:t>
    </dgm:pt>
    <dgm:pt modelId="{A3F2F144-E83F-4CDE-9022-75A04278A003}" type="parTrans" cxnId="{71D38EF9-41B6-4E98-A940-4924D5A03A1E}">
      <dgm:prSet/>
      <dgm:spPr/>
      <dgm:t>
        <a:bodyPr/>
        <a:lstStyle/>
        <a:p>
          <a:endParaRPr lang="en-US"/>
        </a:p>
      </dgm:t>
    </dgm:pt>
    <dgm:pt modelId="{6D94DBA9-CAC8-4AE1-AC3E-09F83701A6B3}" type="sibTrans" cxnId="{71D38EF9-41B6-4E98-A940-4924D5A03A1E}">
      <dgm:prSet/>
      <dgm:spPr/>
      <dgm:t>
        <a:bodyPr/>
        <a:lstStyle/>
        <a:p>
          <a:endParaRPr lang="en-US"/>
        </a:p>
      </dgm:t>
    </dgm:pt>
    <dgm:pt modelId="{DB37F163-0265-4902-8F3A-E9128C22DB67}">
      <dgm:prSet phldrT="[Text]"/>
      <dgm:spPr/>
      <dgm:t>
        <a:bodyPr/>
        <a:lstStyle/>
        <a:p>
          <a:r>
            <a:rPr lang="en-US" dirty="0" smtClean="0"/>
            <a:t>when</a:t>
          </a:r>
          <a:endParaRPr lang="en-US" dirty="0"/>
        </a:p>
      </dgm:t>
    </dgm:pt>
    <dgm:pt modelId="{24ECCB60-DEC4-49B9-9E24-B05627C82254}" type="parTrans" cxnId="{9688E134-3DD8-4A21-A6D1-D9CFBB287A01}">
      <dgm:prSet/>
      <dgm:spPr/>
      <dgm:t>
        <a:bodyPr/>
        <a:lstStyle/>
        <a:p>
          <a:endParaRPr lang="en-US"/>
        </a:p>
      </dgm:t>
    </dgm:pt>
    <dgm:pt modelId="{35D0CDE2-A209-4314-B16F-C866BF481F09}" type="sibTrans" cxnId="{9688E134-3DD8-4A21-A6D1-D9CFBB287A01}">
      <dgm:prSet/>
      <dgm:spPr/>
      <dgm:t>
        <a:bodyPr/>
        <a:lstStyle/>
        <a:p>
          <a:endParaRPr lang="en-US"/>
        </a:p>
      </dgm:t>
    </dgm:pt>
    <dgm:pt modelId="{2FEA5B0E-0EC8-416D-ADFE-F70E36774F04}">
      <dgm:prSet/>
      <dgm:spPr/>
      <dgm:t>
        <a:bodyPr/>
        <a:lstStyle/>
        <a:p>
          <a:r>
            <a:rPr lang="en-US" dirty="0" smtClean="0"/>
            <a:t>what</a:t>
          </a:r>
          <a:endParaRPr lang="en-US" dirty="0"/>
        </a:p>
      </dgm:t>
    </dgm:pt>
    <dgm:pt modelId="{AE62BD99-D833-42E9-90FA-17F76B78719A}" type="parTrans" cxnId="{1742437A-DF17-466C-A14B-3686D0026A54}">
      <dgm:prSet/>
      <dgm:spPr/>
      <dgm:t>
        <a:bodyPr/>
        <a:lstStyle/>
        <a:p>
          <a:endParaRPr lang="en-US"/>
        </a:p>
      </dgm:t>
    </dgm:pt>
    <dgm:pt modelId="{B3B97696-13F9-4907-8611-6C1E4ADE37C2}" type="sibTrans" cxnId="{1742437A-DF17-466C-A14B-3686D0026A54}">
      <dgm:prSet/>
      <dgm:spPr/>
      <dgm:t>
        <a:bodyPr/>
        <a:lstStyle/>
        <a:p>
          <a:endParaRPr lang="en-US"/>
        </a:p>
      </dgm:t>
    </dgm:pt>
    <dgm:pt modelId="{A21B351D-4FF2-4922-8078-23405A3D355E}">
      <dgm:prSet/>
      <dgm:spPr/>
      <dgm:t>
        <a:bodyPr/>
        <a:lstStyle/>
        <a:p>
          <a:r>
            <a:rPr lang="en-US" dirty="0" smtClean="0"/>
            <a:t>why</a:t>
          </a:r>
          <a:endParaRPr lang="en-US" dirty="0"/>
        </a:p>
      </dgm:t>
    </dgm:pt>
    <dgm:pt modelId="{177BCE72-34BB-4153-B017-479CF59E65ED}" type="parTrans" cxnId="{98E9ECF5-81E7-4CC3-8ED1-921BE4079CA9}">
      <dgm:prSet/>
      <dgm:spPr/>
      <dgm:t>
        <a:bodyPr/>
        <a:lstStyle/>
        <a:p>
          <a:endParaRPr lang="en-US"/>
        </a:p>
      </dgm:t>
    </dgm:pt>
    <dgm:pt modelId="{15D29D3C-5E64-453F-9B37-E158BFD245B6}" type="sibTrans" cxnId="{98E9ECF5-81E7-4CC3-8ED1-921BE4079CA9}">
      <dgm:prSet/>
      <dgm:spPr/>
      <dgm:t>
        <a:bodyPr/>
        <a:lstStyle/>
        <a:p>
          <a:endParaRPr lang="en-US"/>
        </a:p>
      </dgm:t>
    </dgm:pt>
    <dgm:pt modelId="{FDFDB494-4CDC-4E13-83DC-C1F4260E4128}">
      <dgm:prSet/>
      <dgm:spPr/>
      <dgm:t>
        <a:bodyPr/>
        <a:lstStyle/>
        <a:p>
          <a:r>
            <a:rPr lang="en-US" dirty="0" smtClean="0"/>
            <a:t>how</a:t>
          </a:r>
          <a:endParaRPr lang="en-US" dirty="0"/>
        </a:p>
      </dgm:t>
    </dgm:pt>
    <dgm:pt modelId="{0D1F116F-35CA-464C-BFDC-D229D56FD4B2}" type="parTrans" cxnId="{E0771CD8-128E-43BD-B156-475D63E14F55}">
      <dgm:prSet/>
      <dgm:spPr/>
      <dgm:t>
        <a:bodyPr/>
        <a:lstStyle/>
        <a:p>
          <a:endParaRPr lang="en-US"/>
        </a:p>
      </dgm:t>
    </dgm:pt>
    <dgm:pt modelId="{CD850F0E-0B6E-4820-A7C4-B9ECBD555FEB}" type="sibTrans" cxnId="{E0771CD8-128E-43BD-B156-475D63E14F55}">
      <dgm:prSet/>
      <dgm:spPr/>
      <dgm:t>
        <a:bodyPr/>
        <a:lstStyle/>
        <a:p>
          <a:endParaRPr lang="en-US"/>
        </a:p>
      </dgm:t>
    </dgm:pt>
    <dgm:pt modelId="{CAEF4655-048D-42A9-924B-D34E77B52A68}">
      <dgm:prSet/>
      <dgm:spPr/>
      <dgm:t>
        <a:bodyPr/>
        <a:lstStyle/>
        <a:p>
          <a:r>
            <a:rPr lang="zh-CN" altLang="en-US" b="1" dirty="0" smtClean="0">
              <a:solidFill>
                <a:srgbClr val="C00000"/>
              </a:solidFill>
              <a:effectLst>
                <a:outerShdw blurRad="38100" dist="38100" dir="2700000" algn="tl">
                  <a:srgbClr val="000000">
                    <a:alpha val="43137"/>
                  </a:srgbClr>
                </a:outerShdw>
              </a:effectLst>
              <a:latin typeface="Arial Narrow" pitchFamily="34" charset="0"/>
            </a:rPr>
            <a:t>谁</a:t>
          </a:r>
          <a:endParaRPr lang="en-US" dirty="0">
            <a:solidFill>
              <a:srgbClr val="C00000"/>
            </a:solidFill>
          </a:endParaRPr>
        </a:p>
      </dgm:t>
    </dgm:pt>
    <dgm:pt modelId="{FA1B06A9-CBE6-4CFF-ABF8-C95E5E4AED5B}" type="parTrans" cxnId="{D80E3CCE-536A-44A0-B6CB-682F996AAAC2}">
      <dgm:prSet/>
      <dgm:spPr/>
      <dgm:t>
        <a:bodyPr/>
        <a:lstStyle/>
        <a:p>
          <a:endParaRPr lang="en-US"/>
        </a:p>
      </dgm:t>
    </dgm:pt>
    <dgm:pt modelId="{D21CA77C-FEAA-4B14-93AD-0B4E02FE2005}" type="sibTrans" cxnId="{D80E3CCE-536A-44A0-B6CB-682F996AAAC2}">
      <dgm:prSet/>
      <dgm:spPr/>
      <dgm:t>
        <a:bodyPr/>
        <a:lstStyle/>
        <a:p>
          <a:endParaRPr lang="en-US"/>
        </a:p>
      </dgm:t>
    </dgm:pt>
    <dgm:pt modelId="{65B5FBB4-877C-4459-8AA9-8C8676FEFE66}">
      <dgm:prSet/>
      <dgm:spPr/>
      <dgm:t>
        <a:bodyPr/>
        <a:lstStyle/>
        <a:p>
          <a:r>
            <a:rPr lang="zh-CN" altLang="en-US"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哪里</a:t>
          </a:r>
          <a:r>
            <a:rPr lang="en-US" b="0" dirty="0" smtClean="0">
              <a:solidFill>
                <a:schemeClr val="accent3">
                  <a:lumMod val="50000"/>
                </a:schemeClr>
              </a:solidFill>
              <a:effectLst/>
              <a:latin typeface="Arial Narrow" pitchFamily="34" charset="0"/>
            </a:rPr>
            <a:t> </a:t>
          </a:r>
          <a:endParaRPr lang="en-US" dirty="0">
            <a:solidFill>
              <a:schemeClr val="accent3">
                <a:lumMod val="50000"/>
              </a:schemeClr>
            </a:solidFill>
          </a:endParaRPr>
        </a:p>
      </dgm:t>
    </dgm:pt>
    <dgm:pt modelId="{F78F1374-DE1F-4AA5-A892-DEFC4F0CF28A}" type="parTrans" cxnId="{B0C07CCD-D8E0-4B74-B9C2-26905BB9B0E6}">
      <dgm:prSet/>
      <dgm:spPr/>
      <dgm:t>
        <a:bodyPr/>
        <a:lstStyle/>
        <a:p>
          <a:endParaRPr lang="en-US"/>
        </a:p>
      </dgm:t>
    </dgm:pt>
    <dgm:pt modelId="{716123E0-A231-47E2-B63C-5F9E43F60F32}" type="sibTrans" cxnId="{B0C07CCD-D8E0-4B74-B9C2-26905BB9B0E6}">
      <dgm:prSet/>
      <dgm:spPr/>
      <dgm:t>
        <a:bodyPr/>
        <a:lstStyle/>
        <a:p>
          <a:endParaRPr lang="en-US"/>
        </a:p>
      </dgm:t>
    </dgm:pt>
    <dgm:pt modelId="{4F16CA90-8083-43E8-8ED4-5A18F495E26B}">
      <dgm:prSet/>
      <dgm:spPr/>
      <dgm:t>
        <a:bodyPr/>
        <a:lstStyle/>
        <a:p>
          <a:r>
            <a:rPr lang="zh-CN" altLang="en-US" b="1" dirty="0" smtClean="0">
              <a:solidFill>
                <a:srgbClr val="7030A0"/>
              </a:solidFill>
              <a:effectLst>
                <a:outerShdw blurRad="38100" dist="38100" dir="2700000" algn="tl">
                  <a:srgbClr val="000000">
                    <a:alpha val="43137"/>
                  </a:srgbClr>
                </a:outerShdw>
              </a:effectLst>
              <a:latin typeface="Arial Narrow" pitchFamily="34" charset="0"/>
            </a:rPr>
            <a:t>何时</a:t>
          </a:r>
          <a:r>
            <a:rPr lang="en-US" b="1" dirty="0" smtClean="0">
              <a:effectLst>
                <a:outerShdw blurRad="38100" dist="38100" dir="2700000" algn="tl">
                  <a:srgbClr val="000000">
                    <a:alpha val="43137"/>
                  </a:srgbClr>
                </a:outerShdw>
              </a:effectLst>
              <a:latin typeface="Arial Narrow" pitchFamily="34" charset="0"/>
            </a:rPr>
            <a:t> </a:t>
          </a:r>
          <a:endParaRPr lang="en-US" dirty="0"/>
        </a:p>
      </dgm:t>
    </dgm:pt>
    <dgm:pt modelId="{9BAEFB7B-4E1B-44A9-918E-0BF8EAD72AA9}" type="parTrans" cxnId="{803EE109-24D0-49DD-BED4-45E9DA21F5DC}">
      <dgm:prSet/>
      <dgm:spPr/>
      <dgm:t>
        <a:bodyPr/>
        <a:lstStyle/>
        <a:p>
          <a:endParaRPr lang="en-US"/>
        </a:p>
      </dgm:t>
    </dgm:pt>
    <dgm:pt modelId="{6F7A4C1B-B2E7-4713-B270-C6A0F1468DC8}" type="sibTrans" cxnId="{803EE109-24D0-49DD-BED4-45E9DA21F5DC}">
      <dgm:prSet/>
      <dgm:spPr/>
      <dgm:t>
        <a:bodyPr/>
        <a:lstStyle/>
        <a:p>
          <a:endParaRPr lang="en-US"/>
        </a:p>
      </dgm:t>
    </dgm:pt>
    <dgm:pt modelId="{97768860-175D-4461-A7C6-A2D4B4F649A4}">
      <dgm:prSet/>
      <dgm:spPr/>
      <dgm:t>
        <a:bodyPr/>
        <a:lstStyle/>
        <a:p>
          <a:r>
            <a:rPr lang="zh-CN" altLang="en-US" b="1" dirty="0" smtClean="0">
              <a:solidFill>
                <a:srgbClr val="0070C0"/>
              </a:solidFill>
              <a:effectLst>
                <a:outerShdw blurRad="38100" dist="38100" dir="2700000" algn="tl">
                  <a:srgbClr val="000000">
                    <a:alpha val="43137"/>
                  </a:srgbClr>
                </a:outerShdw>
              </a:effectLst>
              <a:latin typeface="Arial Narrow" pitchFamily="34" charset="0"/>
            </a:rPr>
            <a:t>什么</a:t>
          </a:r>
          <a:endParaRPr lang="en-US" dirty="0">
            <a:solidFill>
              <a:srgbClr val="0070C0"/>
            </a:solidFill>
          </a:endParaRPr>
        </a:p>
      </dgm:t>
    </dgm:pt>
    <dgm:pt modelId="{ECC81033-0E70-4BE9-9009-5A30E7A06920}" type="parTrans" cxnId="{D0B5E847-988B-4117-91F9-29ABC3517268}">
      <dgm:prSet/>
      <dgm:spPr/>
      <dgm:t>
        <a:bodyPr/>
        <a:lstStyle/>
        <a:p>
          <a:endParaRPr lang="en-US"/>
        </a:p>
      </dgm:t>
    </dgm:pt>
    <dgm:pt modelId="{6A453604-BD05-4800-9D37-35C98F3661C5}" type="sibTrans" cxnId="{D0B5E847-988B-4117-91F9-29ABC3517268}">
      <dgm:prSet/>
      <dgm:spPr/>
      <dgm:t>
        <a:bodyPr/>
        <a:lstStyle/>
        <a:p>
          <a:endParaRPr lang="en-US"/>
        </a:p>
      </dgm:t>
    </dgm:pt>
    <dgm:pt modelId="{3343B8E0-BAF2-4E9E-BC00-6FE10877FCC7}">
      <dgm:prSet/>
      <dgm:spPr/>
      <dgm:t>
        <a:bodyPr/>
        <a:lstStyle/>
        <a:p>
          <a:r>
            <a:rPr lang="zh-CN" altLang="en-US"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为何</a:t>
          </a:r>
          <a:r>
            <a:rPr lang="en-US" dirty="0" smtClean="0">
              <a:latin typeface="Arial Narrow" pitchFamily="34" charset="0"/>
            </a:rPr>
            <a:t> </a:t>
          </a:r>
          <a:endParaRPr lang="en-US" dirty="0"/>
        </a:p>
      </dgm:t>
    </dgm:pt>
    <dgm:pt modelId="{BCD489C7-27C3-47CB-B9A1-D437B1E166AE}" type="parTrans" cxnId="{E4B3C642-E865-4A7C-839D-8896BFA2E24C}">
      <dgm:prSet/>
      <dgm:spPr/>
      <dgm:t>
        <a:bodyPr/>
        <a:lstStyle/>
        <a:p>
          <a:endParaRPr lang="en-US"/>
        </a:p>
      </dgm:t>
    </dgm:pt>
    <dgm:pt modelId="{FB7C16F6-1A1A-4A7D-8F67-42912E5C2E10}" type="sibTrans" cxnId="{E4B3C642-E865-4A7C-839D-8896BFA2E24C}">
      <dgm:prSet/>
      <dgm:spPr/>
      <dgm:t>
        <a:bodyPr/>
        <a:lstStyle/>
        <a:p>
          <a:endParaRPr lang="en-US"/>
        </a:p>
      </dgm:t>
    </dgm:pt>
    <dgm:pt modelId="{E5C17AE4-FFFB-4AC9-B3CD-7185B54B9DC8}">
      <dgm:prSet/>
      <dgm:spPr/>
      <dgm:t>
        <a:bodyPr/>
        <a:lstStyle/>
        <a:p>
          <a:r>
            <a:rPr lang="zh-CN" altLang="en-US" b="1" dirty="0" smtClean="0">
              <a:solidFill>
                <a:srgbClr val="FF0000"/>
              </a:solidFill>
              <a:effectLst>
                <a:outerShdw blurRad="38100" dist="38100" dir="2700000" algn="tl">
                  <a:srgbClr val="000000">
                    <a:alpha val="43137"/>
                  </a:srgbClr>
                </a:outerShdw>
              </a:effectLst>
              <a:latin typeface="Arial Narrow" pitchFamily="34" charset="0"/>
            </a:rPr>
            <a:t>如何</a:t>
          </a:r>
          <a:r>
            <a:rPr lang="en-US" b="1" dirty="0" smtClean="0">
              <a:solidFill>
                <a:srgbClr val="FF0000"/>
              </a:solidFill>
              <a:effectLst>
                <a:outerShdw blurRad="38100" dist="38100" dir="2700000" algn="tl">
                  <a:srgbClr val="000000">
                    <a:alpha val="43137"/>
                  </a:srgbClr>
                </a:outerShdw>
              </a:effectLst>
              <a:latin typeface="Arial Narrow" pitchFamily="34" charset="0"/>
            </a:rPr>
            <a:t> </a:t>
          </a:r>
          <a:endParaRPr lang="en-US" dirty="0">
            <a:solidFill>
              <a:srgbClr val="FF0000"/>
            </a:solidFill>
          </a:endParaRPr>
        </a:p>
      </dgm:t>
    </dgm:pt>
    <dgm:pt modelId="{1CFC2A94-C624-4E5C-B51A-05DFD85B6442}" type="parTrans" cxnId="{ABFED0A9-EAEA-4741-9876-45CF82B23BD3}">
      <dgm:prSet/>
      <dgm:spPr/>
      <dgm:t>
        <a:bodyPr/>
        <a:lstStyle/>
        <a:p>
          <a:endParaRPr lang="en-US"/>
        </a:p>
      </dgm:t>
    </dgm:pt>
    <dgm:pt modelId="{3CF91401-BF4A-4F26-9863-42BBAD5C35A0}" type="sibTrans" cxnId="{ABFED0A9-EAEA-4741-9876-45CF82B23BD3}">
      <dgm:prSet/>
      <dgm:spPr/>
      <dgm:t>
        <a:bodyPr/>
        <a:lstStyle/>
        <a:p>
          <a:endParaRPr lang="en-US"/>
        </a:p>
      </dgm:t>
    </dgm:pt>
    <dgm:pt modelId="{8A242F49-850C-471A-B1E2-74CD39698906}" type="pres">
      <dgm:prSet presAssocID="{4FD0FF66-7AC5-4387-8305-3A79E558FACD}" presName="diagram" presStyleCnt="0">
        <dgm:presLayoutVars>
          <dgm:dir/>
          <dgm:animLvl val="lvl"/>
          <dgm:resizeHandles val="exact"/>
        </dgm:presLayoutVars>
      </dgm:prSet>
      <dgm:spPr/>
      <dgm:t>
        <a:bodyPr/>
        <a:lstStyle/>
        <a:p>
          <a:endParaRPr lang="en-US"/>
        </a:p>
      </dgm:t>
    </dgm:pt>
    <dgm:pt modelId="{F85FFB15-F523-498C-BE56-B5716B183FA9}" type="pres">
      <dgm:prSet presAssocID="{03A75605-22B0-4F77-99C2-2048E5EB2E86}" presName="compNode" presStyleCnt="0"/>
      <dgm:spPr/>
    </dgm:pt>
    <dgm:pt modelId="{32D5F381-4213-4FE2-917A-E85A5E51F4B6}" type="pres">
      <dgm:prSet presAssocID="{03A75605-22B0-4F77-99C2-2048E5EB2E86}" presName="childRect" presStyleLbl="bgAcc1" presStyleIdx="0" presStyleCnt="6">
        <dgm:presLayoutVars>
          <dgm:bulletEnabled val="1"/>
        </dgm:presLayoutVars>
      </dgm:prSet>
      <dgm:spPr/>
      <dgm:t>
        <a:bodyPr/>
        <a:lstStyle/>
        <a:p>
          <a:endParaRPr lang="en-US"/>
        </a:p>
      </dgm:t>
    </dgm:pt>
    <dgm:pt modelId="{BB999124-03B0-4515-A3A4-A709DF112510}" type="pres">
      <dgm:prSet presAssocID="{03A75605-22B0-4F77-99C2-2048E5EB2E86}" presName="parentText" presStyleLbl="node1" presStyleIdx="0" presStyleCnt="0">
        <dgm:presLayoutVars>
          <dgm:chMax val="0"/>
          <dgm:bulletEnabled val="1"/>
        </dgm:presLayoutVars>
      </dgm:prSet>
      <dgm:spPr/>
      <dgm:t>
        <a:bodyPr/>
        <a:lstStyle/>
        <a:p>
          <a:endParaRPr lang="en-US"/>
        </a:p>
      </dgm:t>
    </dgm:pt>
    <dgm:pt modelId="{916B1FC9-1626-4CDA-A4CB-EA546C191566}" type="pres">
      <dgm:prSet presAssocID="{03A75605-22B0-4F77-99C2-2048E5EB2E86}" presName="parentRect" presStyleLbl="alignNode1" presStyleIdx="0" presStyleCnt="6"/>
      <dgm:spPr/>
      <dgm:t>
        <a:bodyPr/>
        <a:lstStyle/>
        <a:p>
          <a:endParaRPr lang="en-US"/>
        </a:p>
      </dgm:t>
    </dgm:pt>
    <dgm:pt modelId="{2A06369C-0681-4B16-ADC2-5A90AEE0C537}" type="pres">
      <dgm:prSet presAssocID="{03A75605-22B0-4F77-99C2-2048E5EB2E86}" presName="adorn" presStyleLbl="fgAccFollowNode1" presStyleIdx="0" presStyleCnt="6"/>
      <dgm:spPr>
        <a:blipFill rotWithShape="0">
          <a:blip xmlns:r="http://schemas.openxmlformats.org/officeDocument/2006/relationships" r:embed="rId1"/>
          <a:stretch>
            <a:fillRect/>
          </a:stretch>
        </a:blipFill>
      </dgm:spPr>
    </dgm:pt>
    <dgm:pt modelId="{78A70B67-C019-41EB-9D98-278ECE01A4B8}" type="pres">
      <dgm:prSet presAssocID="{F49AE509-A775-46F8-8ADB-F43BE314F97E}" presName="sibTrans" presStyleLbl="sibTrans2D1" presStyleIdx="0" presStyleCnt="0"/>
      <dgm:spPr/>
      <dgm:t>
        <a:bodyPr/>
        <a:lstStyle/>
        <a:p>
          <a:endParaRPr lang="en-US"/>
        </a:p>
      </dgm:t>
    </dgm:pt>
    <dgm:pt modelId="{1C6B525A-6FA0-4923-A34E-50557B925B6C}" type="pres">
      <dgm:prSet presAssocID="{E8C87C12-53C9-4F5C-86B3-BB36F1F95444}" presName="compNode" presStyleCnt="0"/>
      <dgm:spPr/>
    </dgm:pt>
    <dgm:pt modelId="{AA8F2809-2781-4668-9554-6A398FA73B64}" type="pres">
      <dgm:prSet presAssocID="{E8C87C12-53C9-4F5C-86B3-BB36F1F95444}" presName="childRect" presStyleLbl="bgAcc1" presStyleIdx="1" presStyleCnt="6">
        <dgm:presLayoutVars>
          <dgm:bulletEnabled val="1"/>
        </dgm:presLayoutVars>
      </dgm:prSet>
      <dgm:spPr/>
      <dgm:t>
        <a:bodyPr/>
        <a:lstStyle/>
        <a:p>
          <a:endParaRPr lang="en-US"/>
        </a:p>
      </dgm:t>
    </dgm:pt>
    <dgm:pt modelId="{55CE7D80-B960-4215-BE0A-97731F528E54}" type="pres">
      <dgm:prSet presAssocID="{E8C87C12-53C9-4F5C-86B3-BB36F1F95444}" presName="parentText" presStyleLbl="node1" presStyleIdx="0" presStyleCnt="0">
        <dgm:presLayoutVars>
          <dgm:chMax val="0"/>
          <dgm:bulletEnabled val="1"/>
        </dgm:presLayoutVars>
      </dgm:prSet>
      <dgm:spPr/>
      <dgm:t>
        <a:bodyPr/>
        <a:lstStyle/>
        <a:p>
          <a:endParaRPr lang="en-US"/>
        </a:p>
      </dgm:t>
    </dgm:pt>
    <dgm:pt modelId="{BD316C4A-6039-4773-8AFE-65C13BFA0BA4}" type="pres">
      <dgm:prSet presAssocID="{E8C87C12-53C9-4F5C-86B3-BB36F1F95444}" presName="parentRect" presStyleLbl="alignNode1" presStyleIdx="1" presStyleCnt="6"/>
      <dgm:spPr/>
      <dgm:t>
        <a:bodyPr/>
        <a:lstStyle/>
        <a:p>
          <a:endParaRPr lang="en-US"/>
        </a:p>
      </dgm:t>
    </dgm:pt>
    <dgm:pt modelId="{F572C06D-7CD4-45F9-81B2-EA72F8A955A2}" type="pres">
      <dgm:prSet presAssocID="{E8C87C12-53C9-4F5C-86B3-BB36F1F95444}" presName="adorn" presStyleLbl="fgAccFollowNode1" presStyleIdx="1" presStyleCnt="6"/>
      <dgm:spPr>
        <a:blipFill rotWithShape="0">
          <a:blip xmlns:r="http://schemas.openxmlformats.org/officeDocument/2006/relationships" r:embed="rId1"/>
          <a:stretch>
            <a:fillRect/>
          </a:stretch>
        </a:blipFill>
      </dgm:spPr>
    </dgm:pt>
    <dgm:pt modelId="{5270C441-89B1-44A1-963D-78EF271533E5}" type="pres">
      <dgm:prSet presAssocID="{6D94DBA9-CAC8-4AE1-AC3E-09F83701A6B3}" presName="sibTrans" presStyleLbl="sibTrans2D1" presStyleIdx="0" presStyleCnt="0"/>
      <dgm:spPr/>
      <dgm:t>
        <a:bodyPr/>
        <a:lstStyle/>
        <a:p>
          <a:endParaRPr lang="en-US"/>
        </a:p>
      </dgm:t>
    </dgm:pt>
    <dgm:pt modelId="{66F25739-3352-40C9-B898-0D29DCCA9CCE}" type="pres">
      <dgm:prSet presAssocID="{DB37F163-0265-4902-8F3A-E9128C22DB67}" presName="compNode" presStyleCnt="0"/>
      <dgm:spPr/>
    </dgm:pt>
    <dgm:pt modelId="{2C5D2D22-9160-4882-A37E-3FBC092A95EC}" type="pres">
      <dgm:prSet presAssocID="{DB37F163-0265-4902-8F3A-E9128C22DB67}" presName="childRect" presStyleLbl="bgAcc1" presStyleIdx="2" presStyleCnt="6">
        <dgm:presLayoutVars>
          <dgm:bulletEnabled val="1"/>
        </dgm:presLayoutVars>
      </dgm:prSet>
      <dgm:spPr/>
      <dgm:t>
        <a:bodyPr/>
        <a:lstStyle/>
        <a:p>
          <a:endParaRPr lang="en-US"/>
        </a:p>
      </dgm:t>
    </dgm:pt>
    <dgm:pt modelId="{32A1B1CA-A03B-4D00-B455-BF8E9C3B602C}" type="pres">
      <dgm:prSet presAssocID="{DB37F163-0265-4902-8F3A-E9128C22DB67}" presName="parentText" presStyleLbl="node1" presStyleIdx="0" presStyleCnt="0">
        <dgm:presLayoutVars>
          <dgm:chMax val="0"/>
          <dgm:bulletEnabled val="1"/>
        </dgm:presLayoutVars>
      </dgm:prSet>
      <dgm:spPr/>
      <dgm:t>
        <a:bodyPr/>
        <a:lstStyle/>
        <a:p>
          <a:endParaRPr lang="en-US"/>
        </a:p>
      </dgm:t>
    </dgm:pt>
    <dgm:pt modelId="{F402F11A-4E74-46B8-B913-13E6ED5C1050}" type="pres">
      <dgm:prSet presAssocID="{DB37F163-0265-4902-8F3A-E9128C22DB67}" presName="parentRect" presStyleLbl="alignNode1" presStyleIdx="2" presStyleCnt="6"/>
      <dgm:spPr/>
      <dgm:t>
        <a:bodyPr/>
        <a:lstStyle/>
        <a:p>
          <a:endParaRPr lang="en-US"/>
        </a:p>
      </dgm:t>
    </dgm:pt>
    <dgm:pt modelId="{41D7A68A-DBE2-4D99-8C0D-060AB4FD78B3}" type="pres">
      <dgm:prSet presAssocID="{DB37F163-0265-4902-8F3A-E9128C22DB67}" presName="adorn" presStyleLbl="fgAccFollowNode1" presStyleIdx="2" presStyleCnt="6"/>
      <dgm:spPr>
        <a:blipFill rotWithShape="0">
          <a:blip xmlns:r="http://schemas.openxmlformats.org/officeDocument/2006/relationships" r:embed="rId1"/>
          <a:stretch>
            <a:fillRect/>
          </a:stretch>
        </a:blipFill>
      </dgm:spPr>
    </dgm:pt>
    <dgm:pt modelId="{FC1D5B3B-ABE3-4C36-A02E-9A85A8B32194}" type="pres">
      <dgm:prSet presAssocID="{35D0CDE2-A209-4314-B16F-C866BF481F09}" presName="sibTrans" presStyleLbl="sibTrans2D1" presStyleIdx="0" presStyleCnt="0"/>
      <dgm:spPr/>
      <dgm:t>
        <a:bodyPr/>
        <a:lstStyle/>
        <a:p>
          <a:endParaRPr lang="en-US"/>
        </a:p>
      </dgm:t>
    </dgm:pt>
    <dgm:pt modelId="{BB6E09C8-441C-41E7-98EF-7C680B491C2A}" type="pres">
      <dgm:prSet presAssocID="{2FEA5B0E-0EC8-416D-ADFE-F70E36774F04}" presName="compNode" presStyleCnt="0"/>
      <dgm:spPr/>
    </dgm:pt>
    <dgm:pt modelId="{EFE69616-260B-4D20-A414-8515B9F2A58A}" type="pres">
      <dgm:prSet presAssocID="{2FEA5B0E-0EC8-416D-ADFE-F70E36774F04}" presName="childRect" presStyleLbl="bgAcc1" presStyleIdx="3" presStyleCnt="6">
        <dgm:presLayoutVars>
          <dgm:bulletEnabled val="1"/>
        </dgm:presLayoutVars>
      </dgm:prSet>
      <dgm:spPr/>
      <dgm:t>
        <a:bodyPr/>
        <a:lstStyle/>
        <a:p>
          <a:endParaRPr lang="en-US"/>
        </a:p>
      </dgm:t>
    </dgm:pt>
    <dgm:pt modelId="{7843576D-BEDB-4EC3-859B-0DF6F6A49E79}" type="pres">
      <dgm:prSet presAssocID="{2FEA5B0E-0EC8-416D-ADFE-F70E36774F04}" presName="parentText" presStyleLbl="node1" presStyleIdx="0" presStyleCnt="0">
        <dgm:presLayoutVars>
          <dgm:chMax val="0"/>
          <dgm:bulletEnabled val="1"/>
        </dgm:presLayoutVars>
      </dgm:prSet>
      <dgm:spPr/>
      <dgm:t>
        <a:bodyPr/>
        <a:lstStyle/>
        <a:p>
          <a:endParaRPr lang="en-US"/>
        </a:p>
      </dgm:t>
    </dgm:pt>
    <dgm:pt modelId="{64DD82EB-534C-430C-866A-335558B98892}" type="pres">
      <dgm:prSet presAssocID="{2FEA5B0E-0EC8-416D-ADFE-F70E36774F04}" presName="parentRect" presStyleLbl="alignNode1" presStyleIdx="3" presStyleCnt="6"/>
      <dgm:spPr/>
      <dgm:t>
        <a:bodyPr/>
        <a:lstStyle/>
        <a:p>
          <a:endParaRPr lang="en-US"/>
        </a:p>
      </dgm:t>
    </dgm:pt>
    <dgm:pt modelId="{694DBBA7-2C73-4F37-8E8D-55A6368E00F0}" type="pres">
      <dgm:prSet presAssocID="{2FEA5B0E-0EC8-416D-ADFE-F70E36774F04}" presName="adorn" presStyleLbl="fgAccFollowNode1" presStyleIdx="3" presStyleCnt="6"/>
      <dgm:spPr>
        <a:blipFill rotWithShape="0">
          <a:blip xmlns:r="http://schemas.openxmlformats.org/officeDocument/2006/relationships" r:embed="rId1"/>
          <a:stretch>
            <a:fillRect/>
          </a:stretch>
        </a:blipFill>
      </dgm:spPr>
    </dgm:pt>
    <dgm:pt modelId="{B9F3012B-F303-40A3-B114-1BE80F58CB1F}" type="pres">
      <dgm:prSet presAssocID="{B3B97696-13F9-4907-8611-6C1E4ADE37C2}" presName="sibTrans" presStyleLbl="sibTrans2D1" presStyleIdx="0" presStyleCnt="0"/>
      <dgm:spPr/>
      <dgm:t>
        <a:bodyPr/>
        <a:lstStyle/>
        <a:p>
          <a:endParaRPr lang="en-US"/>
        </a:p>
      </dgm:t>
    </dgm:pt>
    <dgm:pt modelId="{77A82F77-F059-463E-AEBE-9A6D743638D1}" type="pres">
      <dgm:prSet presAssocID="{A21B351D-4FF2-4922-8078-23405A3D355E}" presName="compNode" presStyleCnt="0"/>
      <dgm:spPr/>
    </dgm:pt>
    <dgm:pt modelId="{51EE5F82-7AE1-44B2-A386-B5CD124E8287}" type="pres">
      <dgm:prSet presAssocID="{A21B351D-4FF2-4922-8078-23405A3D355E}" presName="childRect" presStyleLbl="bgAcc1" presStyleIdx="4" presStyleCnt="6">
        <dgm:presLayoutVars>
          <dgm:bulletEnabled val="1"/>
        </dgm:presLayoutVars>
      </dgm:prSet>
      <dgm:spPr/>
      <dgm:t>
        <a:bodyPr/>
        <a:lstStyle/>
        <a:p>
          <a:endParaRPr lang="en-US"/>
        </a:p>
      </dgm:t>
    </dgm:pt>
    <dgm:pt modelId="{B67978BF-E368-4C1D-A62A-2FB2C303EE47}" type="pres">
      <dgm:prSet presAssocID="{A21B351D-4FF2-4922-8078-23405A3D355E}" presName="parentText" presStyleLbl="node1" presStyleIdx="0" presStyleCnt="0">
        <dgm:presLayoutVars>
          <dgm:chMax val="0"/>
          <dgm:bulletEnabled val="1"/>
        </dgm:presLayoutVars>
      </dgm:prSet>
      <dgm:spPr/>
      <dgm:t>
        <a:bodyPr/>
        <a:lstStyle/>
        <a:p>
          <a:endParaRPr lang="en-US"/>
        </a:p>
      </dgm:t>
    </dgm:pt>
    <dgm:pt modelId="{9E8FBC23-E88F-4806-8B9E-DCC4CFCB388B}" type="pres">
      <dgm:prSet presAssocID="{A21B351D-4FF2-4922-8078-23405A3D355E}" presName="parentRect" presStyleLbl="alignNode1" presStyleIdx="4" presStyleCnt="6"/>
      <dgm:spPr/>
      <dgm:t>
        <a:bodyPr/>
        <a:lstStyle/>
        <a:p>
          <a:endParaRPr lang="en-US"/>
        </a:p>
      </dgm:t>
    </dgm:pt>
    <dgm:pt modelId="{92E4018A-3A77-4E91-BAA3-821C46ED9DF3}" type="pres">
      <dgm:prSet presAssocID="{A21B351D-4FF2-4922-8078-23405A3D355E}" presName="adorn" presStyleLbl="fgAccFollowNode1" presStyleIdx="4" presStyleCnt="6"/>
      <dgm:spPr>
        <a:blipFill rotWithShape="0">
          <a:blip xmlns:r="http://schemas.openxmlformats.org/officeDocument/2006/relationships" r:embed="rId1"/>
          <a:stretch>
            <a:fillRect/>
          </a:stretch>
        </a:blipFill>
      </dgm:spPr>
    </dgm:pt>
    <dgm:pt modelId="{FBF7BFA0-1708-46A4-BCA6-1A9405945F4A}" type="pres">
      <dgm:prSet presAssocID="{15D29D3C-5E64-453F-9B37-E158BFD245B6}" presName="sibTrans" presStyleLbl="sibTrans2D1" presStyleIdx="0" presStyleCnt="0"/>
      <dgm:spPr/>
      <dgm:t>
        <a:bodyPr/>
        <a:lstStyle/>
        <a:p>
          <a:endParaRPr lang="en-US"/>
        </a:p>
      </dgm:t>
    </dgm:pt>
    <dgm:pt modelId="{32BAE874-5535-41D6-987F-FCD6C380D228}" type="pres">
      <dgm:prSet presAssocID="{FDFDB494-4CDC-4E13-83DC-C1F4260E4128}" presName="compNode" presStyleCnt="0"/>
      <dgm:spPr/>
    </dgm:pt>
    <dgm:pt modelId="{C07518B0-B8EB-4074-9DD7-1B0479D62392}" type="pres">
      <dgm:prSet presAssocID="{FDFDB494-4CDC-4E13-83DC-C1F4260E4128}" presName="childRect" presStyleLbl="bgAcc1" presStyleIdx="5" presStyleCnt="6">
        <dgm:presLayoutVars>
          <dgm:bulletEnabled val="1"/>
        </dgm:presLayoutVars>
      </dgm:prSet>
      <dgm:spPr/>
      <dgm:t>
        <a:bodyPr/>
        <a:lstStyle/>
        <a:p>
          <a:endParaRPr lang="en-US"/>
        </a:p>
      </dgm:t>
    </dgm:pt>
    <dgm:pt modelId="{9F961D14-AFF3-49A1-9F36-CDB227FC69A3}" type="pres">
      <dgm:prSet presAssocID="{FDFDB494-4CDC-4E13-83DC-C1F4260E4128}" presName="parentText" presStyleLbl="node1" presStyleIdx="0" presStyleCnt="0">
        <dgm:presLayoutVars>
          <dgm:chMax val="0"/>
          <dgm:bulletEnabled val="1"/>
        </dgm:presLayoutVars>
      </dgm:prSet>
      <dgm:spPr/>
      <dgm:t>
        <a:bodyPr/>
        <a:lstStyle/>
        <a:p>
          <a:endParaRPr lang="en-US"/>
        </a:p>
      </dgm:t>
    </dgm:pt>
    <dgm:pt modelId="{F9DF261E-1ED5-4073-BED5-D719C3D1B960}" type="pres">
      <dgm:prSet presAssocID="{FDFDB494-4CDC-4E13-83DC-C1F4260E4128}" presName="parentRect" presStyleLbl="alignNode1" presStyleIdx="5" presStyleCnt="6"/>
      <dgm:spPr/>
      <dgm:t>
        <a:bodyPr/>
        <a:lstStyle/>
        <a:p>
          <a:endParaRPr lang="en-US"/>
        </a:p>
      </dgm:t>
    </dgm:pt>
    <dgm:pt modelId="{22BBCCF1-9DA9-42CC-AEF9-2CB8F817F4B4}" type="pres">
      <dgm:prSet presAssocID="{FDFDB494-4CDC-4E13-83DC-C1F4260E4128}" presName="adorn" presStyleLbl="fgAccFollowNode1" presStyleIdx="5" presStyleCnt="6"/>
      <dgm:spPr>
        <a:blipFill rotWithShape="0">
          <a:blip xmlns:r="http://schemas.openxmlformats.org/officeDocument/2006/relationships" r:embed="rId1"/>
          <a:stretch>
            <a:fillRect/>
          </a:stretch>
        </a:blipFill>
      </dgm:spPr>
    </dgm:pt>
  </dgm:ptLst>
  <dgm:cxnLst>
    <dgm:cxn modelId="{E4B3C642-E865-4A7C-839D-8896BFA2E24C}" srcId="{A21B351D-4FF2-4922-8078-23405A3D355E}" destId="{3343B8E0-BAF2-4E9E-BC00-6FE10877FCC7}" srcOrd="0" destOrd="0" parTransId="{BCD489C7-27C3-47CB-B9A1-D437B1E166AE}" sibTransId="{FB7C16F6-1A1A-4A7D-8F67-42912E5C2E10}"/>
    <dgm:cxn modelId="{A79A093E-1FA8-44D0-9534-46E23A679A77}" srcId="{4FD0FF66-7AC5-4387-8305-3A79E558FACD}" destId="{03A75605-22B0-4F77-99C2-2048E5EB2E86}" srcOrd="0" destOrd="0" parTransId="{C5EB49BC-81C1-4EDA-A782-5C5C74AB8023}" sibTransId="{F49AE509-A775-46F8-8ADB-F43BE314F97E}"/>
    <dgm:cxn modelId="{04B4B138-2B4A-4B2C-A31F-DE5698F403FC}" type="presOf" srcId="{E8C87C12-53C9-4F5C-86B3-BB36F1F95444}" destId="{55CE7D80-B960-4215-BE0A-97731F528E54}" srcOrd="0" destOrd="0" presId="urn:microsoft.com/office/officeart/2005/8/layout/bList2"/>
    <dgm:cxn modelId="{DDA8D391-0A82-47E4-A1B8-3CC8877AD819}" type="presOf" srcId="{3343B8E0-BAF2-4E9E-BC00-6FE10877FCC7}" destId="{51EE5F82-7AE1-44B2-A386-B5CD124E8287}" srcOrd="0" destOrd="0" presId="urn:microsoft.com/office/officeart/2005/8/layout/bList2"/>
    <dgm:cxn modelId="{A592B70E-A5A4-4F42-A328-16F8BE7F2E02}" type="presOf" srcId="{15D29D3C-5E64-453F-9B37-E158BFD245B6}" destId="{FBF7BFA0-1708-46A4-BCA6-1A9405945F4A}" srcOrd="0" destOrd="0" presId="urn:microsoft.com/office/officeart/2005/8/layout/bList2"/>
    <dgm:cxn modelId="{E4F038BD-7117-4C1B-9509-1F3E0DBDDC3B}" type="presOf" srcId="{A21B351D-4FF2-4922-8078-23405A3D355E}" destId="{B67978BF-E368-4C1D-A62A-2FB2C303EE47}" srcOrd="0" destOrd="0" presId="urn:microsoft.com/office/officeart/2005/8/layout/bList2"/>
    <dgm:cxn modelId="{1742437A-DF17-466C-A14B-3686D0026A54}" srcId="{4FD0FF66-7AC5-4387-8305-3A79E558FACD}" destId="{2FEA5B0E-0EC8-416D-ADFE-F70E36774F04}" srcOrd="3" destOrd="0" parTransId="{AE62BD99-D833-42E9-90FA-17F76B78719A}" sibTransId="{B3B97696-13F9-4907-8611-6C1E4ADE37C2}"/>
    <dgm:cxn modelId="{3D128678-0A0D-4FDD-9AA4-B7D99545C0CF}" type="presOf" srcId="{FDFDB494-4CDC-4E13-83DC-C1F4260E4128}" destId="{F9DF261E-1ED5-4073-BED5-D719C3D1B960}" srcOrd="1" destOrd="0" presId="urn:microsoft.com/office/officeart/2005/8/layout/bList2"/>
    <dgm:cxn modelId="{3AB6C4D4-21A2-4DC6-90DA-08B816C4219A}" type="presOf" srcId="{CAEF4655-048D-42A9-924B-D34E77B52A68}" destId="{32D5F381-4213-4FE2-917A-E85A5E51F4B6}" srcOrd="0" destOrd="0" presId="urn:microsoft.com/office/officeart/2005/8/layout/bList2"/>
    <dgm:cxn modelId="{B53CD722-8C9E-465A-8004-5AB983BEE17C}" type="presOf" srcId="{35D0CDE2-A209-4314-B16F-C866BF481F09}" destId="{FC1D5B3B-ABE3-4C36-A02E-9A85A8B32194}" srcOrd="0" destOrd="0" presId="urn:microsoft.com/office/officeart/2005/8/layout/bList2"/>
    <dgm:cxn modelId="{C0DF9C3F-8F80-4F4D-802C-EFBB91EE5DF3}" type="presOf" srcId="{DB37F163-0265-4902-8F3A-E9128C22DB67}" destId="{32A1B1CA-A03B-4D00-B455-BF8E9C3B602C}" srcOrd="0" destOrd="0" presId="urn:microsoft.com/office/officeart/2005/8/layout/bList2"/>
    <dgm:cxn modelId="{7E6FF751-1CDA-47C2-87F7-6FB14A3F406C}" type="presOf" srcId="{4F16CA90-8083-43E8-8ED4-5A18F495E26B}" destId="{2C5D2D22-9160-4882-A37E-3FBC092A95EC}" srcOrd="0" destOrd="0" presId="urn:microsoft.com/office/officeart/2005/8/layout/bList2"/>
    <dgm:cxn modelId="{FF9C034B-8285-4D5B-990C-092F45BE4DF4}" type="presOf" srcId="{E8C87C12-53C9-4F5C-86B3-BB36F1F95444}" destId="{BD316C4A-6039-4773-8AFE-65C13BFA0BA4}" srcOrd="1" destOrd="0" presId="urn:microsoft.com/office/officeart/2005/8/layout/bList2"/>
    <dgm:cxn modelId="{1C6EC38C-0235-406E-ACB1-39D7433FF8C5}" type="presOf" srcId="{6D94DBA9-CAC8-4AE1-AC3E-09F83701A6B3}" destId="{5270C441-89B1-44A1-963D-78EF271533E5}" srcOrd="0" destOrd="0" presId="urn:microsoft.com/office/officeart/2005/8/layout/bList2"/>
    <dgm:cxn modelId="{A529DFD2-ECF0-401C-AAED-93B3B068D54E}" type="presOf" srcId="{65B5FBB4-877C-4459-8AA9-8C8676FEFE66}" destId="{AA8F2809-2781-4668-9554-6A398FA73B64}" srcOrd="0" destOrd="0" presId="urn:microsoft.com/office/officeart/2005/8/layout/bList2"/>
    <dgm:cxn modelId="{9434F32E-614F-444D-922C-C17A494339F0}" type="presOf" srcId="{03A75605-22B0-4F77-99C2-2048E5EB2E86}" destId="{BB999124-03B0-4515-A3A4-A709DF112510}" srcOrd="0" destOrd="0" presId="urn:microsoft.com/office/officeart/2005/8/layout/bList2"/>
    <dgm:cxn modelId="{A9FD068F-6CC2-47E3-A1F0-6F157961C581}" type="presOf" srcId="{03A75605-22B0-4F77-99C2-2048E5EB2E86}" destId="{916B1FC9-1626-4CDA-A4CB-EA546C191566}" srcOrd="1" destOrd="0" presId="urn:microsoft.com/office/officeart/2005/8/layout/bList2"/>
    <dgm:cxn modelId="{71D38EF9-41B6-4E98-A940-4924D5A03A1E}" srcId="{4FD0FF66-7AC5-4387-8305-3A79E558FACD}" destId="{E8C87C12-53C9-4F5C-86B3-BB36F1F95444}" srcOrd="1" destOrd="0" parTransId="{A3F2F144-E83F-4CDE-9022-75A04278A003}" sibTransId="{6D94DBA9-CAC8-4AE1-AC3E-09F83701A6B3}"/>
    <dgm:cxn modelId="{ABFED0A9-EAEA-4741-9876-45CF82B23BD3}" srcId="{FDFDB494-4CDC-4E13-83DC-C1F4260E4128}" destId="{E5C17AE4-FFFB-4AC9-B3CD-7185B54B9DC8}" srcOrd="0" destOrd="0" parTransId="{1CFC2A94-C624-4E5C-B51A-05DFD85B6442}" sibTransId="{3CF91401-BF4A-4F26-9863-42BBAD5C35A0}"/>
    <dgm:cxn modelId="{E0771CD8-128E-43BD-B156-475D63E14F55}" srcId="{4FD0FF66-7AC5-4387-8305-3A79E558FACD}" destId="{FDFDB494-4CDC-4E13-83DC-C1F4260E4128}" srcOrd="5" destOrd="0" parTransId="{0D1F116F-35CA-464C-BFDC-D229D56FD4B2}" sibTransId="{CD850F0E-0B6E-4820-A7C4-B9ECBD555FEB}"/>
    <dgm:cxn modelId="{6837F629-AE05-4B9F-8841-39A743C5EF76}" type="presOf" srcId="{2FEA5B0E-0EC8-416D-ADFE-F70E36774F04}" destId="{64DD82EB-534C-430C-866A-335558B98892}" srcOrd="1" destOrd="0" presId="urn:microsoft.com/office/officeart/2005/8/layout/bList2"/>
    <dgm:cxn modelId="{B0C07CCD-D8E0-4B74-B9C2-26905BB9B0E6}" srcId="{E8C87C12-53C9-4F5C-86B3-BB36F1F95444}" destId="{65B5FBB4-877C-4459-8AA9-8C8676FEFE66}" srcOrd="0" destOrd="0" parTransId="{F78F1374-DE1F-4AA5-A892-DEFC4F0CF28A}" sibTransId="{716123E0-A231-47E2-B63C-5F9E43F60F32}"/>
    <dgm:cxn modelId="{2FB93453-C07F-4085-B2F5-7045B6F5C74B}" type="presOf" srcId="{97768860-175D-4461-A7C6-A2D4B4F649A4}" destId="{EFE69616-260B-4D20-A414-8515B9F2A58A}" srcOrd="0" destOrd="0" presId="urn:microsoft.com/office/officeart/2005/8/layout/bList2"/>
    <dgm:cxn modelId="{96F3EE2A-3140-413B-BA60-5CC2B53D6E0B}" type="presOf" srcId="{E5C17AE4-FFFB-4AC9-B3CD-7185B54B9DC8}" destId="{C07518B0-B8EB-4074-9DD7-1B0479D62392}" srcOrd="0" destOrd="0" presId="urn:microsoft.com/office/officeart/2005/8/layout/bList2"/>
    <dgm:cxn modelId="{98E9ECF5-81E7-4CC3-8ED1-921BE4079CA9}" srcId="{4FD0FF66-7AC5-4387-8305-3A79E558FACD}" destId="{A21B351D-4FF2-4922-8078-23405A3D355E}" srcOrd="4" destOrd="0" parTransId="{177BCE72-34BB-4153-B017-479CF59E65ED}" sibTransId="{15D29D3C-5E64-453F-9B37-E158BFD245B6}"/>
    <dgm:cxn modelId="{9688E134-3DD8-4A21-A6D1-D9CFBB287A01}" srcId="{4FD0FF66-7AC5-4387-8305-3A79E558FACD}" destId="{DB37F163-0265-4902-8F3A-E9128C22DB67}" srcOrd="2" destOrd="0" parTransId="{24ECCB60-DEC4-49B9-9E24-B05627C82254}" sibTransId="{35D0CDE2-A209-4314-B16F-C866BF481F09}"/>
    <dgm:cxn modelId="{D5E9A68D-3ED3-4E6C-916C-3F8922DD6E43}" type="presOf" srcId="{DB37F163-0265-4902-8F3A-E9128C22DB67}" destId="{F402F11A-4E74-46B8-B913-13E6ED5C1050}" srcOrd="1" destOrd="0" presId="urn:microsoft.com/office/officeart/2005/8/layout/bList2"/>
    <dgm:cxn modelId="{7424130F-821B-4452-A0D8-46ED8A8EA5C3}" type="presOf" srcId="{F49AE509-A775-46F8-8ADB-F43BE314F97E}" destId="{78A70B67-C019-41EB-9D98-278ECE01A4B8}" srcOrd="0" destOrd="0" presId="urn:microsoft.com/office/officeart/2005/8/layout/bList2"/>
    <dgm:cxn modelId="{B75CFC0B-84B3-4874-880C-2F5A608E7606}" type="presOf" srcId="{B3B97696-13F9-4907-8611-6C1E4ADE37C2}" destId="{B9F3012B-F303-40A3-B114-1BE80F58CB1F}" srcOrd="0" destOrd="0" presId="urn:microsoft.com/office/officeart/2005/8/layout/bList2"/>
    <dgm:cxn modelId="{D80E3CCE-536A-44A0-B6CB-682F996AAAC2}" srcId="{03A75605-22B0-4F77-99C2-2048E5EB2E86}" destId="{CAEF4655-048D-42A9-924B-D34E77B52A68}" srcOrd="0" destOrd="0" parTransId="{FA1B06A9-CBE6-4CFF-ABF8-C95E5E4AED5B}" sibTransId="{D21CA77C-FEAA-4B14-93AD-0B4E02FE2005}"/>
    <dgm:cxn modelId="{F379B208-CE61-42C2-B1CA-7D570EB3999A}" type="presOf" srcId="{A21B351D-4FF2-4922-8078-23405A3D355E}" destId="{9E8FBC23-E88F-4806-8B9E-DCC4CFCB388B}" srcOrd="1" destOrd="0" presId="urn:microsoft.com/office/officeart/2005/8/layout/bList2"/>
    <dgm:cxn modelId="{803EE109-24D0-49DD-BED4-45E9DA21F5DC}" srcId="{DB37F163-0265-4902-8F3A-E9128C22DB67}" destId="{4F16CA90-8083-43E8-8ED4-5A18F495E26B}" srcOrd="0" destOrd="0" parTransId="{9BAEFB7B-4E1B-44A9-918E-0BF8EAD72AA9}" sibTransId="{6F7A4C1B-B2E7-4713-B270-C6A0F1468DC8}"/>
    <dgm:cxn modelId="{9F424B21-3174-4056-930E-DF1257BAD1AB}" type="presOf" srcId="{2FEA5B0E-0EC8-416D-ADFE-F70E36774F04}" destId="{7843576D-BEDB-4EC3-859B-0DF6F6A49E79}" srcOrd="0" destOrd="0" presId="urn:microsoft.com/office/officeart/2005/8/layout/bList2"/>
    <dgm:cxn modelId="{F5DD5A40-B488-4B0F-BA8A-14D83856AEF7}" type="presOf" srcId="{FDFDB494-4CDC-4E13-83DC-C1F4260E4128}" destId="{9F961D14-AFF3-49A1-9F36-CDB227FC69A3}" srcOrd="0" destOrd="0" presId="urn:microsoft.com/office/officeart/2005/8/layout/bList2"/>
    <dgm:cxn modelId="{D0B5E847-988B-4117-91F9-29ABC3517268}" srcId="{2FEA5B0E-0EC8-416D-ADFE-F70E36774F04}" destId="{97768860-175D-4461-A7C6-A2D4B4F649A4}" srcOrd="0" destOrd="0" parTransId="{ECC81033-0E70-4BE9-9009-5A30E7A06920}" sibTransId="{6A453604-BD05-4800-9D37-35C98F3661C5}"/>
    <dgm:cxn modelId="{43B02F67-A572-4220-86CB-9A78EF1D7225}" type="presOf" srcId="{4FD0FF66-7AC5-4387-8305-3A79E558FACD}" destId="{8A242F49-850C-471A-B1E2-74CD39698906}" srcOrd="0" destOrd="0" presId="urn:microsoft.com/office/officeart/2005/8/layout/bList2"/>
    <dgm:cxn modelId="{695D73C3-A783-4FFC-8F21-B7DFAA73D100}" type="presParOf" srcId="{8A242F49-850C-471A-B1E2-74CD39698906}" destId="{F85FFB15-F523-498C-BE56-B5716B183FA9}" srcOrd="0" destOrd="0" presId="urn:microsoft.com/office/officeart/2005/8/layout/bList2"/>
    <dgm:cxn modelId="{3A855FDD-B218-438B-9354-B33A097FFFE4}" type="presParOf" srcId="{F85FFB15-F523-498C-BE56-B5716B183FA9}" destId="{32D5F381-4213-4FE2-917A-E85A5E51F4B6}" srcOrd="0" destOrd="0" presId="urn:microsoft.com/office/officeart/2005/8/layout/bList2"/>
    <dgm:cxn modelId="{B92056DD-E963-4C53-9FF5-FAF87F952274}" type="presParOf" srcId="{F85FFB15-F523-498C-BE56-B5716B183FA9}" destId="{BB999124-03B0-4515-A3A4-A709DF112510}" srcOrd="1" destOrd="0" presId="urn:microsoft.com/office/officeart/2005/8/layout/bList2"/>
    <dgm:cxn modelId="{D8E81A69-4B9F-4C3C-97EB-D6CAD68FCE9A}" type="presParOf" srcId="{F85FFB15-F523-498C-BE56-B5716B183FA9}" destId="{916B1FC9-1626-4CDA-A4CB-EA546C191566}" srcOrd="2" destOrd="0" presId="urn:microsoft.com/office/officeart/2005/8/layout/bList2"/>
    <dgm:cxn modelId="{F0A7A02B-E360-420A-B990-F9FD5D05952F}" type="presParOf" srcId="{F85FFB15-F523-498C-BE56-B5716B183FA9}" destId="{2A06369C-0681-4B16-ADC2-5A90AEE0C537}" srcOrd="3" destOrd="0" presId="urn:microsoft.com/office/officeart/2005/8/layout/bList2"/>
    <dgm:cxn modelId="{D5A62BCB-8369-40EE-9AF6-1595E521B9DF}" type="presParOf" srcId="{8A242F49-850C-471A-B1E2-74CD39698906}" destId="{78A70B67-C019-41EB-9D98-278ECE01A4B8}" srcOrd="1" destOrd="0" presId="urn:microsoft.com/office/officeart/2005/8/layout/bList2"/>
    <dgm:cxn modelId="{E574470F-45EF-49B2-83FE-48BECDE3F83F}" type="presParOf" srcId="{8A242F49-850C-471A-B1E2-74CD39698906}" destId="{1C6B525A-6FA0-4923-A34E-50557B925B6C}" srcOrd="2" destOrd="0" presId="urn:microsoft.com/office/officeart/2005/8/layout/bList2"/>
    <dgm:cxn modelId="{2C072C17-8E99-4A9D-BB37-D369E51AD5E5}" type="presParOf" srcId="{1C6B525A-6FA0-4923-A34E-50557B925B6C}" destId="{AA8F2809-2781-4668-9554-6A398FA73B64}" srcOrd="0" destOrd="0" presId="urn:microsoft.com/office/officeart/2005/8/layout/bList2"/>
    <dgm:cxn modelId="{13F1FAF5-D51F-4355-BD38-550B0EC068D1}" type="presParOf" srcId="{1C6B525A-6FA0-4923-A34E-50557B925B6C}" destId="{55CE7D80-B960-4215-BE0A-97731F528E54}" srcOrd="1" destOrd="0" presId="urn:microsoft.com/office/officeart/2005/8/layout/bList2"/>
    <dgm:cxn modelId="{9B45E143-9111-41F1-9477-19BD66CE4FC9}" type="presParOf" srcId="{1C6B525A-6FA0-4923-A34E-50557B925B6C}" destId="{BD316C4A-6039-4773-8AFE-65C13BFA0BA4}" srcOrd="2" destOrd="0" presId="urn:microsoft.com/office/officeart/2005/8/layout/bList2"/>
    <dgm:cxn modelId="{95C1CA01-15A0-430A-B909-4AEBEDF6B50B}" type="presParOf" srcId="{1C6B525A-6FA0-4923-A34E-50557B925B6C}" destId="{F572C06D-7CD4-45F9-81B2-EA72F8A955A2}" srcOrd="3" destOrd="0" presId="urn:microsoft.com/office/officeart/2005/8/layout/bList2"/>
    <dgm:cxn modelId="{63FA506F-892C-4AA8-ABFC-DCEB12655DB1}" type="presParOf" srcId="{8A242F49-850C-471A-B1E2-74CD39698906}" destId="{5270C441-89B1-44A1-963D-78EF271533E5}" srcOrd="3" destOrd="0" presId="urn:microsoft.com/office/officeart/2005/8/layout/bList2"/>
    <dgm:cxn modelId="{4B3C957C-6B3C-4380-BBC6-D29DCA2BBD5F}" type="presParOf" srcId="{8A242F49-850C-471A-B1E2-74CD39698906}" destId="{66F25739-3352-40C9-B898-0D29DCCA9CCE}" srcOrd="4" destOrd="0" presId="urn:microsoft.com/office/officeart/2005/8/layout/bList2"/>
    <dgm:cxn modelId="{2918A6B4-FF69-4C01-8597-EF3BF61CDFD4}" type="presParOf" srcId="{66F25739-3352-40C9-B898-0D29DCCA9CCE}" destId="{2C5D2D22-9160-4882-A37E-3FBC092A95EC}" srcOrd="0" destOrd="0" presId="urn:microsoft.com/office/officeart/2005/8/layout/bList2"/>
    <dgm:cxn modelId="{C64EDA74-8CCD-4C96-8B1E-45E1A03DE206}" type="presParOf" srcId="{66F25739-3352-40C9-B898-0D29DCCA9CCE}" destId="{32A1B1CA-A03B-4D00-B455-BF8E9C3B602C}" srcOrd="1" destOrd="0" presId="urn:microsoft.com/office/officeart/2005/8/layout/bList2"/>
    <dgm:cxn modelId="{3513C337-1023-4E47-95AF-94542CBFACA4}" type="presParOf" srcId="{66F25739-3352-40C9-B898-0D29DCCA9CCE}" destId="{F402F11A-4E74-46B8-B913-13E6ED5C1050}" srcOrd="2" destOrd="0" presId="urn:microsoft.com/office/officeart/2005/8/layout/bList2"/>
    <dgm:cxn modelId="{5334D63E-C0D7-4257-8AD3-A99B2135CAD9}" type="presParOf" srcId="{66F25739-3352-40C9-B898-0D29DCCA9CCE}" destId="{41D7A68A-DBE2-4D99-8C0D-060AB4FD78B3}" srcOrd="3" destOrd="0" presId="urn:microsoft.com/office/officeart/2005/8/layout/bList2"/>
    <dgm:cxn modelId="{1359BACD-3B39-4B3F-9DA3-2A0BEACAD343}" type="presParOf" srcId="{8A242F49-850C-471A-B1E2-74CD39698906}" destId="{FC1D5B3B-ABE3-4C36-A02E-9A85A8B32194}" srcOrd="5" destOrd="0" presId="urn:microsoft.com/office/officeart/2005/8/layout/bList2"/>
    <dgm:cxn modelId="{AD26100D-C353-43EE-9FD3-91D090BD5E17}" type="presParOf" srcId="{8A242F49-850C-471A-B1E2-74CD39698906}" destId="{BB6E09C8-441C-41E7-98EF-7C680B491C2A}" srcOrd="6" destOrd="0" presId="urn:microsoft.com/office/officeart/2005/8/layout/bList2"/>
    <dgm:cxn modelId="{9C92447A-A9E7-408E-A410-32E577CB3954}" type="presParOf" srcId="{BB6E09C8-441C-41E7-98EF-7C680B491C2A}" destId="{EFE69616-260B-4D20-A414-8515B9F2A58A}" srcOrd="0" destOrd="0" presId="urn:microsoft.com/office/officeart/2005/8/layout/bList2"/>
    <dgm:cxn modelId="{66F09310-1BF7-4594-934B-7F65BD20E09F}" type="presParOf" srcId="{BB6E09C8-441C-41E7-98EF-7C680B491C2A}" destId="{7843576D-BEDB-4EC3-859B-0DF6F6A49E79}" srcOrd="1" destOrd="0" presId="urn:microsoft.com/office/officeart/2005/8/layout/bList2"/>
    <dgm:cxn modelId="{5D5C21EF-47E3-40F3-9F42-B52324CC7E38}" type="presParOf" srcId="{BB6E09C8-441C-41E7-98EF-7C680B491C2A}" destId="{64DD82EB-534C-430C-866A-335558B98892}" srcOrd="2" destOrd="0" presId="urn:microsoft.com/office/officeart/2005/8/layout/bList2"/>
    <dgm:cxn modelId="{3855EC20-35F4-4411-8DAA-C5B23D9A221A}" type="presParOf" srcId="{BB6E09C8-441C-41E7-98EF-7C680B491C2A}" destId="{694DBBA7-2C73-4F37-8E8D-55A6368E00F0}" srcOrd="3" destOrd="0" presId="urn:microsoft.com/office/officeart/2005/8/layout/bList2"/>
    <dgm:cxn modelId="{A598DD53-8035-46AE-B14F-C27AC2F63ED7}" type="presParOf" srcId="{8A242F49-850C-471A-B1E2-74CD39698906}" destId="{B9F3012B-F303-40A3-B114-1BE80F58CB1F}" srcOrd="7" destOrd="0" presId="urn:microsoft.com/office/officeart/2005/8/layout/bList2"/>
    <dgm:cxn modelId="{2399BC7F-D266-481A-9021-E561A3C45639}" type="presParOf" srcId="{8A242F49-850C-471A-B1E2-74CD39698906}" destId="{77A82F77-F059-463E-AEBE-9A6D743638D1}" srcOrd="8" destOrd="0" presId="urn:microsoft.com/office/officeart/2005/8/layout/bList2"/>
    <dgm:cxn modelId="{61A06870-49F9-4237-BBDC-7629AF76C470}" type="presParOf" srcId="{77A82F77-F059-463E-AEBE-9A6D743638D1}" destId="{51EE5F82-7AE1-44B2-A386-B5CD124E8287}" srcOrd="0" destOrd="0" presId="urn:microsoft.com/office/officeart/2005/8/layout/bList2"/>
    <dgm:cxn modelId="{3FBED014-BC69-4CBF-B75D-A98FB3566C52}" type="presParOf" srcId="{77A82F77-F059-463E-AEBE-9A6D743638D1}" destId="{B67978BF-E368-4C1D-A62A-2FB2C303EE47}" srcOrd="1" destOrd="0" presId="urn:microsoft.com/office/officeart/2005/8/layout/bList2"/>
    <dgm:cxn modelId="{0005DDE9-43F1-433E-9162-9BFA4591DB8F}" type="presParOf" srcId="{77A82F77-F059-463E-AEBE-9A6D743638D1}" destId="{9E8FBC23-E88F-4806-8B9E-DCC4CFCB388B}" srcOrd="2" destOrd="0" presId="urn:microsoft.com/office/officeart/2005/8/layout/bList2"/>
    <dgm:cxn modelId="{C45D178A-2848-4F4B-BB05-7C99903A74EB}" type="presParOf" srcId="{77A82F77-F059-463E-AEBE-9A6D743638D1}" destId="{92E4018A-3A77-4E91-BAA3-821C46ED9DF3}" srcOrd="3" destOrd="0" presId="urn:microsoft.com/office/officeart/2005/8/layout/bList2"/>
    <dgm:cxn modelId="{24B2AFC9-13E4-4E00-A2D0-C08D4C19BDDE}" type="presParOf" srcId="{8A242F49-850C-471A-B1E2-74CD39698906}" destId="{FBF7BFA0-1708-46A4-BCA6-1A9405945F4A}" srcOrd="9" destOrd="0" presId="urn:microsoft.com/office/officeart/2005/8/layout/bList2"/>
    <dgm:cxn modelId="{A71C3452-6FFA-44F3-9C4D-E0A165E661AA}" type="presParOf" srcId="{8A242F49-850C-471A-B1E2-74CD39698906}" destId="{32BAE874-5535-41D6-987F-FCD6C380D228}" srcOrd="10" destOrd="0" presId="urn:microsoft.com/office/officeart/2005/8/layout/bList2"/>
    <dgm:cxn modelId="{3AA22911-FAB4-4A0D-AA3E-A086EC9E9F63}" type="presParOf" srcId="{32BAE874-5535-41D6-987F-FCD6C380D228}" destId="{C07518B0-B8EB-4074-9DD7-1B0479D62392}" srcOrd="0" destOrd="0" presId="urn:microsoft.com/office/officeart/2005/8/layout/bList2"/>
    <dgm:cxn modelId="{5286F70A-85C2-42FE-9BC6-2B98CCD51C9E}" type="presParOf" srcId="{32BAE874-5535-41D6-987F-FCD6C380D228}" destId="{9F961D14-AFF3-49A1-9F36-CDB227FC69A3}" srcOrd="1" destOrd="0" presId="urn:microsoft.com/office/officeart/2005/8/layout/bList2"/>
    <dgm:cxn modelId="{C3BF8976-46EB-4B54-AAFC-F0545317FD75}" type="presParOf" srcId="{32BAE874-5535-41D6-987F-FCD6C380D228}" destId="{F9DF261E-1ED5-4073-BED5-D719C3D1B960}" srcOrd="2" destOrd="0" presId="urn:microsoft.com/office/officeart/2005/8/layout/bList2"/>
    <dgm:cxn modelId="{21D87195-F958-4352-B6D0-7E0A774F6BC3}" type="presParOf" srcId="{32BAE874-5535-41D6-987F-FCD6C380D228}" destId="{22BBCCF1-9DA9-42CC-AEF9-2CB8F817F4B4}"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D0FF66-7AC5-4387-8305-3A79E558FACD}" type="doc">
      <dgm:prSet loTypeId="urn:microsoft.com/office/officeart/2005/8/layout/bList2" loCatId="list" qsTypeId="urn:microsoft.com/office/officeart/2005/8/quickstyle/3d1" qsCatId="3D" csTypeId="urn:microsoft.com/office/officeart/2005/8/colors/colorful1" csCatId="colorful" phldr="1"/>
      <dgm:spPr/>
      <dgm:t>
        <a:bodyPr/>
        <a:lstStyle/>
        <a:p>
          <a:endParaRPr lang="en-US"/>
        </a:p>
      </dgm:t>
    </dgm:pt>
    <dgm:pt modelId="{03A75605-22B0-4F77-99C2-2048E5EB2E86}">
      <dgm:prSet phldrT="[Text]"/>
      <dgm:spPr/>
      <dgm:t>
        <a:bodyPr/>
        <a:lstStyle/>
        <a:p>
          <a:r>
            <a:rPr lang="en-US" dirty="0" smtClean="0"/>
            <a:t>who</a:t>
          </a:r>
          <a:endParaRPr lang="en-US" dirty="0"/>
        </a:p>
      </dgm:t>
    </dgm:pt>
    <dgm:pt modelId="{C5EB49BC-81C1-4EDA-A782-5C5C74AB8023}" type="parTrans" cxnId="{A79A093E-1FA8-44D0-9534-46E23A679A77}">
      <dgm:prSet/>
      <dgm:spPr/>
      <dgm:t>
        <a:bodyPr/>
        <a:lstStyle/>
        <a:p>
          <a:endParaRPr lang="en-US"/>
        </a:p>
      </dgm:t>
    </dgm:pt>
    <dgm:pt modelId="{F49AE509-A775-46F8-8ADB-F43BE314F97E}" type="sibTrans" cxnId="{A79A093E-1FA8-44D0-9534-46E23A679A77}">
      <dgm:prSet/>
      <dgm:spPr/>
      <dgm:t>
        <a:bodyPr/>
        <a:lstStyle/>
        <a:p>
          <a:endParaRPr lang="en-US"/>
        </a:p>
      </dgm:t>
    </dgm:pt>
    <dgm:pt modelId="{E8C87C12-53C9-4F5C-86B3-BB36F1F95444}">
      <dgm:prSet phldrT="[Text]"/>
      <dgm:spPr/>
      <dgm:t>
        <a:bodyPr/>
        <a:lstStyle/>
        <a:p>
          <a:r>
            <a:rPr lang="en-US" dirty="0" smtClean="0"/>
            <a:t>where</a:t>
          </a:r>
          <a:endParaRPr lang="en-US" dirty="0"/>
        </a:p>
      </dgm:t>
    </dgm:pt>
    <dgm:pt modelId="{A3F2F144-E83F-4CDE-9022-75A04278A003}" type="parTrans" cxnId="{71D38EF9-41B6-4E98-A940-4924D5A03A1E}">
      <dgm:prSet/>
      <dgm:spPr/>
      <dgm:t>
        <a:bodyPr/>
        <a:lstStyle/>
        <a:p>
          <a:endParaRPr lang="en-US"/>
        </a:p>
      </dgm:t>
    </dgm:pt>
    <dgm:pt modelId="{6D94DBA9-CAC8-4AE1-AC3E-09F83701A6B3}" type="sibTrans" cxnId="{71D38EF9-41B6-4E98-A940-4924D5A03A1E}">
      <dgm:prSet/>
      <dgm:spPr/>
      <dgm:t>
        <a:bodyPr/>
        <a:lstStyle/>
        <a:p>
          <a:endParaRPr lang="en-US"/>
        </a:p>
      </dgm:t>
    </dgm:pt>
    <dgm:pt modelId="{DB37F163-0265-4902-8F3A-E9128C22DB67}">
      <dgm:prSet phldrT="[Text]"/>
      <dgm:spPr/>
      <dgm:t>
        <a:bodyPr/>
        <a:lstStyle/>
        <a:p>
          <a:r>
            <a:rPr lang="en-US" dirty="0" smtClean="0"/>
            <a:t>when</a:t>
          </a:r>
          <a:endParaRPr lang="en-US" dirty="0"/>
        </a:p>
      </dgm:t>
    </dgm:pt>
    <dgm:pt modelId="{24ECCB60-DEC4-49B9-9E24-B05627C82254}" type="parTrans" cxnId="{9688E134-3DD8-4A21-A6D1-D9CFBB287A01}">
      <dgm:prSet/>
      <dgm:spPr/>
      <dgm:t>
        <a:bodyPr/>
        <a:lstStyle/>
        <a:p>
          <a:endParaRPr lang="en-US"/>
        </a:p>
      </dgm:t>
    </dgm:pt>
    <dgm:pt modelId="{35D0CDE2-A209-4314-B16F-C866BF481F09}" type="sibTrans" cxnId="{9688E134-3DD8-4A21-A6D1-D9CFBB287A01}">
      <dgm:prSet/>
      <dgm:spPr/>
      <dgm:t>
        <a:bodyPr/>
        <a:lstStyle/>
        <a:p>
          <a:endParaRPr lang="en-US"/>
        </a:p>
      </dgm:t>
    </dgm:pt>
    <dgm:pt modelId="{2FEA5B0E-0EC8-416D-ADFE-F70E36774F04}">
      <dgm:prSet/>
      <dgm:spPr/>
      <dgm:t>
        <a:bodyPr/>
        <a:lstStyle/>
        <a:p>
          <a:r>
            <a:rPr lang="en-US" dirty="0" smtClean="0"/>
            <a:t>what</a:t>
          </a:r>
          <a:endParaRPr lang="en-US" dirty="0"/>
        </a:p>
      </dgm:t>
    </dgm:pt>
    <dgm:pt modelId="{AE62BD99-D833-42E9-90FA-17F76B78719A}" type="parTrans" cxnId="{1742437A-DF17-466C-A14B-3686D0026A54}">
      <dgm:prSet/>
      <dgm:spPr/>
      <dgm:t>
        <a:bodyPr/>
        <a:lstStyle/>
        <a:p>
          <a:endParaRPr lang="en-US"/>
        </a:p>
      </dgm:t>
    </dgm:pt>
    <dgm:pt modelId="{B3B97696-13F9-4907-8611-6C1E4ADE37C2}" type="sibTrans" cxnId="{1742437A-DF17-466C-A14B-3686D0026A54}">
      <dgm:prSet/>
      <dgm:spPr/>
      <dgm:t>
        <a:bodyPr/>
        <a:lstStyle/>
        <a:p>
          <a:endParaRPr lang="en-US"/>
        </a:p>
      </dgm:t>
    </dgm:pt>
    <dgm:pt modelId="{A21B351D-4FF2-4922-8078-23405A3D355E}">
      <dgm:prSet/>
      <dgm:spPr/>
      <dgm:t>
        <a:bodyPr/>
        <a:lstStyle/>
        <a:p>
          <a:r>
            <a:rPr lang="en-US" dirty="0" smtClean="0"/>
            <a:t>why</a:t>
          </a:r>
          <a:endParaRPr lang="en-US" dirty="0"/>
        </a:p>
      </dgm:t>
    </dgm:pt>
    <dgm:pt modelId="{177BCE72-34BB-4153-B017-479CF59E65ED}" type="parTrans" cxnId="{98E9ECF5-81E7-4CC3-8ED1-921BE4079CA9}">
      <dgm:prSet/>
      <dgm:spPr/>
      <dgm:t>
        <a:bodyPr/>
        <a:lstStyle/>
        <a:p>
          <a:endParaRPr lang="en-US"/>
        </a:p>
      </dgm:t>
    </dgm:pt>
    <dgm:pt modelId="{15D29D3C-5E64-453F-9B37-E158BFD245B6}" type="sibTrans" cxnId="{98E9ECF5-81E7-4CC3-8ED1-921BE4079CA9}">
      <dgm:prSet/>
      <dgm:spPr/>
      <dgm:t>
        <a:bodyPr/>
        <a:lstStyle/>
        <a:p>
          <a:endParaRPr lang="en-US"/>
        </a:p>
      </dgm:t>
    </dgm:pt>
    <dgm:pt modelId="{FDFDB494-4CDC-4E13-83DC-C1F4260E4128}">
      <dgm:prSet/>
      <dgm:spPr/>
      <dgm:t>
        <a:bodyPr/>
        <a:lstStyle/>
        <a:p>
          <a:r>
            <a:rPr lang="en-US" dirty="0" smtClean="0"/>
            <a:t>how</a:t>
          </a:r>
          <a:endParaRPr lang="en-US" dirty="0"/>
        </a:p>
      </dgm:t>
    </dgm:pt>
    <dgm:pt modelId="{0D1F116F-35CA-464C-BFDC-D229D56FD4B2}" type="parTrans" cxnId="{E0771CD8-128E-43BD-B156-475D63E14F55}">
      <dgm:prSet/>
      <dgm:spPr/>
      <dgm:t>
        <a:bodyPr/>
        <a:lstStyle/>
        <a:p>
          <a:endParaRPr lang="en-US"/>
        </a:p>
      </dgm:t>
    </dgm:pt>
    <dgm:pt modelId="{CD850F0E-0B6E-4820-A7C4-B9ECBD555FEB}" type="sibTrans" cxnId="{E0771CD8-128E-43BD-B156-475D63E14F55}">
      <dgm:prSet/>
      <dgm:spPr/>
      <dgm:t>
        <a:bodyPr/>
        <a:lstStyle/>
        <a:p>
          <a:endParaRPr lang="en-US"/>
        </a:p>
      </dgm:t>
    </dgm:pt>
    <dgm:pt modelId="{CAEF4655-048D-42A9-924B-D34E77B52A68}">
      <dgm:prSet/>
      <dgm:spPr/>
      <dgm:t>
        <a:bodyPr/>
        <a:lstStyle/>
        <a:p>
          <a:r>
            <a:rPr lang="zh-CN" altLang="en-US" b="1" dirty="0" smtClean="0">
              <a:solidFill>
                <a:srgbClr val="C00000"/>
              </a:solidFill>
              <a:effectLst>
                <a:outerShdw blurRad="38100" dist="38100" dir="2700000" algn="tl">
                  <a:srgbClr val="000000">
                    <a:alpha val="43137"/>
                  </a:srgbClr>
                </a:outerShdw>
              </a:effectLst>
              <a:latin typeface="Arial Narrow" pitchFamily="34" charset="0"/>
            </a:rPr>
            <a:t>谁</a:t>
          </a:r>
          <a:endParaRPr lang="en-US" dirty="0">
            <a:solidFill>
              <a:srgbClr val="C00000"/>
            </a:solidFill>
          </a:endParaRPr>
        </a:p>
      </dgm:t>
    </dgm:pt>
    <dgm:pt modelId="{FA1B06A9-CBE6-4CFF-ABF8-C95E5E4AED5B}" type="parTrans" cxnId="{D80E3CCE-536A-44A0-B6CB-682F996AAAC2}">
      <dgm:prSet/>
      <dgm:spPr/>
      <dgm:t>
        <a:bodyPr/>
        <a:lstStyle/>
        <a:p>
          <a:endParaRPr lang="en-US"/>
        </a:p>
      </dgm:t>
    </dgm:pt>
    <dgm:pt modelId="{D21CA77C-FEAA-4B14-93AD-0B4E02FE2005}" type="sibTrans" cxnId="{D80E3CCE-536A-44A0-B6CB-682F996AAAC2}">
      <dgm:prSet/>
      <dgm:spPr/>
      <dgm:t>
        <a:bodyPr/>
        <a:lstStyle/>
        <a:p>
          <a:endParaRPr lang="en-US"/>
        </a:p>
      </dgm:t>
    </dgm:pt>
    <dgm:pt modelId="{65B5FBB4-877C-4459-8AA9-8C8676FEFE66}">
      <dgm:prSet/>
      <dgm:spPr/>
      <dgm:t>
        <a:bodyPr/>
        <a:lstStyle/>
        <a:p>
          <a:r>
            <a:rPr lang="zh-CN" altLang="en-US"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哪里</a:t>
          </a:r>
          <a:r>
            <a:rPr lang="en-US" b="0" dirty="0" smtClean="0">
              <a:solidFill>
                <a:schemeClr val="accent3">
                  <a:lumMod val="50000"/>
                </a:schemeClr>
              </a:solidFill>
              <a:effectLst/>
              <a:latin typeface="Arial Narrow" pitchFamily="34" charset="0"/>
            </a:rPr>
            <a:t> </a:t>
          </a:r>
          <a:endParaRPr lang="en-US" dirty="0">
            <a:solidFill>
              <a:schemeClr val="accent3">
                <a:lumMod val="50000"/>
              </a:schemeClr>
            </a:solidFill>
          </a:endParaRPr>
        </a:p>
      </dgm:t>
    </dgm:pt>
    <dgm:pt modelId="{F78F1374-DE1F-4AA5-A892-DEFC4F0CF28A}" type="parTrans" cxnId="{B0C07CCD-D8E0-4B74-B9C2-26905BB9B0E6}">
      <dgm:prSet/>
      <dgm:spPr/>
      <dgm:t>
        <a:bodyPr/>
        <a:lstStyle/>
        <a:p>
          <a:endParaRPr lang="en-US"/>
        </a:p>
      </dgm:t>
    </dgm:pt>
    <dgm:pt modelId="{716123E0-A231-47E2-B63C-5F9E43F60F32}" type="sibTrans" cxnId="{B0C07CCD-D8E0-4B74-B9C2-26905BB9B0E6}">
      <dgm:prSet/>
      <dgm:spPr/>
      <dgm:t>
        <a:bodyPr/>
        <a:lstStyle/>
        <a:p>
          <a:endParaRPr lang="en-US"/>
        </a:p>
      </dgm:t>
    </dgm:pt>
    <dgm:pt modelId="{4F16CA90-8083-43E8-8ED4-5A18F495E26B}">
      <dgm:prSet/>
      <dgm:spPr/>
      <dgm:t>
        <a:bodyPr/>
        <a:lstStyle/>
        <a:p>
          <a:r>
            <a:rPr lang="zh-CN" altLang="en-US" b="1" dirty="0" smtClean="0">
              <a:solidFill>
                <a:srgbClr val="7030A0"/>
              </a:solidFill>
              <a:effectLst>
                <a:outerShdw blurRad="38100" dist="38100" dir="2700000" algn="tl">
                  <a:srgbClr val="000000">
                    <a:alpha val="43137"/>
                  </a:srgbClr>
                </a:outerShdw>
              </a:effectLst>
              <a:latin typeface="Arial Narrow" pitchFamily="34" charset="0"/>
            </a:rPr>
            <a:t>何时</a:t>
          </a:r>
          <a:r>
            <a:rPr lang="en-US" b="1" dirty="0" smtClean="0">
              <a:effectLst>
                <a:outerShdw blurRad="38100" dist="38100" dir="2700000" algn="tl">
                  <a:srgbClr val="000000">
                    <a:alpha val="43137"/>
                  </a:srgbClr>
                </a:outerShdw>
              </a:effectLst>
              <a:latin typeface="Arial Narrow" pitchFamily="34" charset="0"/>
            </a:rPr>
            <a:t> </a:t>
          </a:r>
          <a:endParaRPr lang="en-US" dirty="0"/>
        </a:p>
      </dgm:t>
    </dgm:pt>
    <dgm:pt modelId="{9BAEFB7B-4E1B-44A9-918E-0BF8EAD72AA9}" type="parTrans" cxnId="{803EE109-24D0-49DD-BED4-45E9DA21F5DC}">
      <dgm:prSet/>
      <dgm:spPr/>
      <dgm:t>
        <a:bodyPr/>
        <a:lstStyle/>
        <a:p>
          <a:endParaRPr lang="en-US"/>
        </a:p>
      </dgm:t>
    </dgm:pt>
    <dgm:pt modelId="{6F7A4C1B-B2E7-4713-B270-C6A0F1468DC8}" type="sibTrans" cxnId="{803EE109-24D0-49DD-BED4-45E9DA21F5DC}">
      <dgm:prSet/>
      <dgm:spPr/>
      <dgm:t>
        <a:bodyPr/>
        <a:lstStyle/>
        <a:p>
          <a:endParaRPr lang="en-US"/>
        </a:p>
      </dgm:t>
    </dgm:pt>
    <dgm:pt modelId="{97768860-175D-4461-A7C6-A2D4B4F649A4}">
      <dgm:prSet/>
      <dgm:spPr/>
      <dgm:t>
        <a:bodyPr/>
        <a:lstStyle/>
        <a:p>
          <a:r>
            <a:rPr lang="zh-CN" altLang="en-US" b="1" dirty="0" smtClean="0">
              <a:solidFill>
                <a:srgbClr val="0070C0"/>
              </a:solidFill>
              <a:effectLst>
                <a:outerShdw blurRad="38100" dist="38100" dir="2700000" algn="tl">
                  <a:srgbClr val="000000">
                    <a:alpha val="43137"/>
                  </a:srgbClr>
                </a:outerShdw>
              </a:effectLst>
              <a:latin typeface="Arial Narrow" pitchFamily="34" charset="0"/>
            </a:rPr>
            <a:t>什么</a:t>
          </a:r>
          <a:endParaRPr lang="en-US" dirty="0">
            <a:solidFill>
              <a:srgbClr val="0070C0"/>
            </a:solidFill>
          </a:endParaRPr>
        </a:p>
      </dgm:t>
    </dgm:pt>
    <dgm:pt modelId="{ECC81033-0E70-4BE9-9009-5A30E7A06920}" type="parTrans" cxnId="{D0B5E847-988B-4117-91F9-29ABC3517268}">
      <dgm:prSet/>
      <dgm:spPr/>
      <dgm:t>
        <a:bodyPr/>
        <a:lstStyle/>
        <a:p>
          <a:endParaRPr lang="en-US"/>
        </a:p>
      </dgm:t>
    </dgm:pt>
    <dgm:pt modelId="{6A453604-BD05-4800-9D37-35C98F3661C5}" type="sibTrans" cxnId="{D0B5E847-988B-4117-91F9-29ABC3517268}">
      <dgm:prSet/>
      <dgm:spPr/>
      <dgm:t>
        <a:bodyPr/>
        <a:lstStyle/>
        <a:p>
          <a:endParaRPr lang="en-US"/>
        </a:p>
      </dgm:t>
    </dgm:pt>
    <dgm:pt modelId="{3343B8E0-BAF2-4E9E-BC00-6FE10877FCC7}">
      <dgm:prSet/>
      <dgm:spPr/>
      <dgm:t>
        <a:bodyPr/>
        <a:lstStyle/>
        <a:p>
          <a:r>
            <a:rPr lang="zh-CN" altLang="en-US"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为何</a:t>
          </a:r>
          <a:r>
            <a:rPr lang="en-US" dirty="0" smtClean="0">
              <a:latin typeface="Arial Narrow" pitchFamily="34" charset="0"/>
            </a:rPr>
            <a:t> </a:t>
          </a:r>
          <a:endParaRPr lang="en-US" dirty="0"/>
        </a:p>
      </dgm:t>
    </dgm:pt>
    <dgm:pt modelId="{BCD489C7-27C3-47CB-B9A1-D437B1E166AE}" type="parTrans" cxnId="{E4B3C642-E865-4A7C-839D-8896BFA2E24C}">
      <dgm:prSet/>
      <dgm:spPr/>
      <dgm:t>
        <a:bodyPr/>
        <a:lstStyle/>
        <a:p>
          <a:endParaRPr lang="en-US"/>
        </a:p>
      </dgm:t>
    </dgm:pt>
    <dgm:pt modelId="{FB7C16F6-1A1A-4A7D-8F67-42912E5C2E10}" type="sibTrans" cxnId="{E4B3C642-E865-4A7C-839D-8896BFA2E24C}">
      <dgm:prSet/>
      <dgm:spPr/>
      <dgm:t>
        <a:bodyPr/>
        <a:lstStyle/>
        <a:p>
          <a:endParaRPr lang="en-US"/>
        </a:p>
      </dgm:t>
    </dgm:pt>
    <dgm:pt modelId="{E5C17AE4-FFFB-4AC9-B3CD-7185B54B9DC8}">
      <dgm:prSet/>
      <dgm:spPr/>
      <dgm:t>
        <a:bodyPr/>
        <a:lstStyle/>
        <a:p>
          <a:r>
            <a:rPr lang="zh-CN" altLang="en-US" b="1" dirty="0" smtClean="0">
              <a:solidFill>
                <a:srgbClr val="FF0000"/>
              </a:solidFill>
              <a:effectLst>
                <a:outerShdw blurRad="38100" dist="38100" dir="2700000" algn="tl">
                  <a:srgbClr val="000000">
                    <a:alpha val="43137"/>
                  </a:srgbClr>
                </a:outerShdw>
              </a:effectLst>
              <a:latin typeface="Arial Narrow" pitchFamily="34" charset="0"/>
            </a:rPr>
            <a:t>如何</a:t>
          </a:r>
          <a:r>
            <a:rPr lang="en-US" b="1" dirty="0" smtClean="0">
              <a:solidFill>
                <a:srgbClr val="FF0000"/>
              </a:solidFill>
              <a:effectLst>
                <a:outerShdw blurRad="38100" dist="38100" dir="2700000" algn="tl">
                  <a:srgbClr val="000000">
                    <a:alpha val="43137"/>
                  </a:srgbClr>
                </a:outerShdw>
              </a:effectLst>
              <a:latin typeface="Arial Narrow" pitchFamily="34" charset="0"/>
            </a:rPr>
            <a:t> </a:t>
          </a:r>
          <a:endParaRPr lang="en-US" dirty="0">
            <a:solidFill>
              <a:srgbClr val="FF0000"/>
            </a:solidFill>
          </a:endParaRPr>
        </a:p>
      </dgm:t>
    </dgm:pt>
    <dgm:pt modelId="{1CFC2A94-C624-4E5C-B51A-05DFD85B6442}" type="parTrans" cxnId="{ABFED0A9-EAEA-4741-9876-45CF82B23BD3}">
      <dgm:prSet/>
      <dgm:spPr/>
      <dgm:t>
        <a:bodyPr/>
        <a:lstStyle/>
        <a:p>
          <a:endParaRPr lang="en-US"/>
        </a:p>
      </dgm:t>
    </dgm:pt>
    <dgm:pt modelId="{3CF91401-BF4A-4F26-9863-42BBAD5C35A0}" type="sibTrans" cxnId="{ABFED0A9-EAEA-4741-9876-45CF82B23BD3}">
      <dgm:prSet/>
      <dgm:spPr/>
      <dgm:t>
        <a:bodyPr/>
        <a:lstStyle/>
        <a:p>
          <a:endParaRPr lang="en-US"/>
        </a:p>
      </dgm:t>
    </dgm:pt>
    <dgm:pt modelId="{8A242F49-850C-471A-B1E2-74CD39698906}" type="pres">
      <dgm:prSet presAssocID="{4FD0FF66-7AC5-4387-8305-3A79E558FACD}" presName="diagram" presStyleCnt="0">
        <dgm:presLayoutVars>
          <dgm:dir/>
          <dgm:animLvl val="lvl"/>
          <dgm:resizeHandles val="exact"/>
        </dgm:presLayoutVars>
      </dgm:prSet>
      <dgm:spPr/>
      <dgm:t>
        <a:bodyPr/>
        <a:lstStyle/>
        <a:p>
          <a:endParaRPr lang="en-US"/>
        </a:p>
      </dgm:t>
    </dgm:pt>
    <dgm:pt modelId="{F85FFB15-F523-498C-BE56-B5716B183FA9}" type="pres">
      <dgm:prSet presAssocID="{03A75605-22B0-4F77-99C2-2048E5EB2E86}" presName="compNode" presStyleCnt="0"/>
      <dgm:spPr/>
    </dgm:pt>
    <dgm:pt modelId="{32D5F381-4213-4FE2-917A-E85A5E51F4B6}" type="pres">
      <dgm:prSet presAssocID="{03A75605-22B0-4F77-99C2-2048E5EB2E86}" presName="childRect" presStyleLbl="bgAcc1" presStyleIdx="0" presStyleCnt="6">
        <dgm:presLayoutVars>
          <dgm:bulletEnabled val="1"/>
        </dgm:presLayoutVars>
      </dgm:prSet>
      <dgm:spPr/>
      <dgm:t>
        <a:bodyPr/>
        <a:lstStyle/>
        <a:p>
          <a:endParaRPr lang="en-US"/>
        </a:p>
      </dgm:t>
    </dgm:pt>
    <dgm:pt modelId="{BB999124-03B0-4515-A3A4-A709DF112510}" type="pres">
      <dgm:prSet presAssocID="{03A75605-22B0-4F77-99C2-2048E5EB2E86}" presName="parentText" presStyleLbl="node1" presStyleIdx="0" presStyleCnt="0">
        <dgm:presLayoutVars>
          <dgm:chMax val="0"/>
          <dgm:bulletEnabled val="1"/>
        </dgm:presLayoutVars>
      </dgm:prSet>
      <dgm:spPr/>
      <dgm:t>
        <a:bodyPr/>
        <a:lstStyle/>
        <a:p>
          <a:endParaRPr lang="en-US"/>
        </a:p>
      </dgm:t>
    </dgm:pt>
    <dgm:pt modelId="{916B1FC9-1626-4CDA-A4CB-EA546C191566}" type="pres">
      <dgm:prSet presAssocID="{03A75605-22B0-4F77-99C2-2048E5EB2E86}" presName="parentRect" presStyleLbl="alignNode1" presStyleIdx="0" presStyleCnt="6"/>
      <dgm:spPr/>
      <dgm:t>
        <a:bodyPr/>
        <a:lstStyle/>
        <a:p>
          <a:endParaRPr lang="en-US"/>
        </a:p>
      </dgm:t>
    </dgm:pt>
    <dgm:pt modelId="{2A06369C-0681-4B16-ADC2-5A90AEE0C537}" type="pres">
      <dgm:prSet presAssocID="{03A75605-22B0-4F77-99C2-2048E5EB2E86}" presName="adorn" presStyleLbl="fgAccFollowNode1" presStyleIdx="0" presStyleCnt="6"/>
      <dgm:spPr>
        <a:blipFill rotWithShape="0">
          <a:blip xmlns:r="http://schemas.openxmlformats.org/officeDocument/2006/relationships" r:embed="rId1"/>
          <a:stretch>
            <a:fillRect/>
          </a:stretch>
        </a:blipFill>
      </dgm:spPr>
    </dgm:pt>
    <dgm:pt modelId="{78A70B67-C019-41EB-9D98-278ECE01A4B8}" type="pres">
      <dgm:prSet presAssocID="{F49AE509-A775-46F8-8ADB-F43BE314F97E}" presName="sibTrans" presStyleLbl="sibTrans2D1" presStyleIdx="0" presStyleCnt="0"/>
      <dgm:spPr/>
      <dgm:t>
        <a:bodyPr/>
        <a:lstStyle/>
        <a:p>
          <a:endParaRPr lang="en-US"/>
        </a:p>
      </dgm:t>
    </dgm:pt>
    <dgm:pt modelId="{1C6B525A-6FA0-4923-A34E-50557B925B6C}" type="pres">
      <dgm:prSet presAssocID="{E8C87C12-53C9-4F5C-86B3-BB36F1F95444}" presName="compNode" presStyleCnt="0"/>
      <dgm:spPr/>
    </dgm:pt>
    <dgm:pt modelId="{AA8F2809-2781-4668-9554-6A398FA73B64}" type="pres">
      <dgm:prSet presAssocID="{E8C87C12-53C9-4F5C-86B3-BB36F1F95444}" presName="childRect" presStyleLbl="bgAcc1" presStyleIdx="1" presStyleCnt="6">
        <dgm:presLayoutVars>
          <dgm:bulletEnabled val="1"/>
        </dgm:presLayoutVars>
      </dgm:prSet>
      <dgm:spPr/>
      <dgm:t>
        <a:bodyPr/>
        <a:lstStyle/>
        <a:p>
          <a:endParaRPr lang="en-US"/>
        </a:p>
      </dgm:t>
    </dgm:pt>
    <dgm:pt modelId="{55CE7D80-B960-4215-BE0A-97731F528E54}" type="pres">
      <dgm:prSet presAssocID="{E8C87C12-53C9-4F5C-86B3-BB36F1F95444}" presName="parentText" presStyleLbl="node1" presStyleIdx="0" presStyleCnt="0">
        <dgm:presLayoutVars>
          <dgm:chMax val="0"/>
          <dgm:bulletEnabled val="1"/>
        </dgm:presLayoutVars>
      </dgm:prSet>
      <dgm:spPr/>
      <dgm:t>
        <a:bodyPr/>
        <a:lstStyle/>
        <a:p>
          <a:endParaRPr lang="en-US"/>
        </a:p>
      </dgm:t>
    </dgm:pt>
    <dgm:pt modelId="{BD316C4A-6039-4773-8AFE-65C13BFA0BA4}" type="pres">
      <dgm:prSet presAssocID="{E8C87C12-53C9-4F5C-86B3-BB36F1F95444}" presName="parentRect" presStyleLbl="alignNode1" presStyleIdx="1" presStyleCnt="6"/>
      <dgm:spPr/>
      <dgm:t>
        <a:bodyPr/>
        <a:lstStyle/>
        <a:p>
          <a:endParaRPr lang="en-US"/>
        </a:p>
      </dgm:t>
    </dgm:pt>
    <dgm:pt modelId="{F572C06D-7CD4-45F9-81B2-EA72F8A955A2}" type="pres">
      <dgm:prSet presAssocID="{E8C87C12-53C9-4F5C-86B3-BB36F1F95444}" presName="adorn" presStyleLbl="fgAccFollowNode1" presStyleIdx="1" presStyleCnt="6"/>
      <dgm:spPr>
        <a:blipFill rotWithShape="0">
          <a:blip xmlns:r="http://schemas.openxmlformats.org/officeDocument/2006/relationships" r:embed="rId1"/>
          <a:stretch>
            <a:fillRect/>
          </a:stretch>
        </a:blipFill>
      </dgm:spPr>
    </dgm:pt>
    <dgm:pt modelId="{5270C441-89B1-44A1-963D-78EF271533E5}" type="pres">
      <dgm:prSet presAssocID="{6D94DBA9-CAC8-4AE1-AC3E-09F83701A6B3}" presName="sibTrans" presStyleLbl="sibTrans2D1" presStyleIdx="0" presStyleCnt="0"/>
      <dgm:spPr/>
      <dgm:t>
        <a:bodyPr/>
        <a:lstStyle/>
        <a:p>
          <a:endParaRPr lang="en-US"/>
        </a:p>
      </dgm:t>
    </dgm:pt>
    <dgm:pt modelId="{66F25739-3352-40C9-B898-0D29DCCA9CCE}" type="pres">
      <dgm:prSet presAssocID="{DB37F163-0265-4902-8F3A-E9128C22DB67}" presName="compNode" presStyleCnt="0"/>
      <dgm:spPr/>
    </dgm:pt>
    <dgm:pt modelId="{2C5D2D22-9160-4882-A37E-3FBC092A95EC}" type="pres">
      <dgm:prSet presAssocID="{DB37F163-0265-4902-8F3A-E9128C22DB67}" presName="childRect" presStyleLbl="bgAcc1" presStyleIdx="2" presStyleCnt="6">
        <dgm:presLayoutVars>
          <dgm:bulletEnabled val="1"/>
        </dgm:presLayoutVars>
      </dgm:prSet>
      <dgm:spPr/>
      <dgm:t>
        <a:bodyPr/>
        <a:lstStyle/>
        <a:p>
          <a:endParaRPr lang="en-US"/>
        </a:p>
      </dgm:t>
    </dgm:pt>
    <dgm:pt modelId="{32A1B1CA-A03B-4D00-B455-BF8E9C3B602C}" type="pres">
      <dgm:prSet presAssocID="{DB37F163-0265-4902-8F3A-E9128C22DB67}" presName="parentText" presStyleLbl="node1" presStyleIdx="0" presStyleCnt="0">
        <dgm:presLayoutVars>
          <dgm:chMax val="0"/>
          <dgm:bulletEnabled val="1"/>
        </dgm:presLayoutVars>
      </dgm:prSet>
      <dgm:spPr/>
      <dgm:t>
        <a:bodyPr/>
        <a:lstStyle/>
        <a:p>
          <a:endParaRPr lang="en-US"/>
        </a:p>
      </dgm:t>
    </dgm:pt>
    <dgm:pt modelId="{F402F11A-4E74-46B8-B913-13E6ED5C1050}" type="pres">
      <dgm:prSet presAssocID="{DB37F163-0265-4902-8F3A-E9128C22DB67}" presName="parentRect" presStyleLbl="alignNode1" presStyleIdx="2" presStyleCnt="6"/>
      <dgm:spPr/>
      <dgm:t>
        <a:bodyPr/>
        <a:lstStyle/>
        <a:p>
          <a:endParaRPr lang="en-US"/>
        </a:p>
      </dgm:t>
    </dgm:pt>
    <dgm:pt modelId="{41D7A68A-DBE2-4D99-8C0D-060AB4FD78B3}" type="pres">
      <dgm:prSet presAssocID="{DB37F163-0265-4902-8F3A-E9128C22DB67}" presName="adorn" presStyleLbl="fgAccFollowNode1" presStyleIdx="2" presStyleCnt="6"/>
      <dgm:spPr>
        <a:blipFill rotWithShape="0">
          <a:blip xmlns:r="http://schemas.openxmlformats.org/officeDocument/2006/relationships" r:embed="rId1"/>
          <a:stretch>
            <a:fillRect/>
          </a:stretch>
        </a:blipFill>
      </dgm:spPr>
    </dgm:pt>
    <dgm:pt modelId="{FC1D5B3B-ABE3-4C36-A02E-9A85A8B32194}" type="pres">
      <dgm:prSet presAssocID="{35D0CDE2-A209-4314-B16F-C866BF481F09}" presName="sibTrans" presStyleLbl="sibTrans2D1" presStyleIdx="0" presStyleCnt="0"/>
      <dgm:spPr/>
      <dgm:t>
        <a:bodyPr/>
        <a:lstStyle/>
        <a:p>
          <a:endParaRPr lang="en-US"/>
        </a:p>
      </dgm:t>
    </dgm:pt>
    <dgm:pt modelId="{BB6E09C8-441C-41E7-98EF-7C680B491C2A}" type="pres">
      <dgm:prSet presAssocID="{2FEA5B0E-0EC8-416D-ADFE-F70E36774F04}" presName="compNode" presStyleCnt="0"/>
      <dgm:spPr/>
    </dgm:pt>
    <dgm:pt modelId="{EFE69616-260B-4D20-A414-8515B9F2A58A}" type="pres">
      <dgm:prSet presAssocID="{2FEA5B0E-0EC8-416D-ADFE-F70E36774F04}" presName="childRect" presStyleLbl="bgAcc1" presStyleIdx="3" presStyleCnt="6">
        <dgm:presLayoutVars>
          <dgm:bulletEnabled val="1"/>
        </dgm:presLayoutVars>
      </dgm:prSet>
      <dgm:spPr/>
      <dgm:t>
        <a:bodyPr/>
        <a:lstStyle/>
        <a:p>
          <a:endParaRPr lang="en-US"/>
        </a:p>
      </dgm:t>
    </dgm:pt>
    <dgm:pt modelId="{7843576D-BEDB-4EC3-859B-0DF6F6A49E79}" type="pres">
      <dgm:prSet presAssocID="{2FEA5B0E-0EC8-416D-ADFE-F70E36774F04}" presName="parentText" presStyleLbl="node1" presStyleIdx="0" presStyleCnt="0">
        <dgm:presLayoutVars>
          <dgm:chMax val="0"/>
          <dgm:bulletEnabled val="1"/>
        </dgm:presLayoutVars>
      </dgm:prSet>
      <dgm:spPr/>
      <dgm:t>
        <a:bodyPr/>
        <a:lstStyle/>
        <a:p>
          <a:endParaRPr lang="en-US"/>
        </a:p>
      </dgm:t>
    </dgm:pt>
    <dgm:pt modelId="{64DD82EB-534C-430C-866A-335558B98892}" type="pres">
      <dgm:prSet presAssocID="{2FEA5B0E-0EC8-416D-ADFE-F70E36774F04}" presName="parentRect" presStyleLbl="alignNode1" presStyleIdx="3" presStyleCnt="6"/>
      <dgm:spPr/>
      <dgm:t>
        <a:bodyPr/>
        <a:lstStyle/>
        <a:p>
          <a:endParaRPr lang="en-US"/>
        </a:p>
      </dgm:t>
    </dgm:pt>
    <dgm:pt modelId="{694DBBA7-2C73-4F37-8E8D-55A6368E00F0}" type="pres">
      <dgm:prSet presAssocID="{2FEA5B0E-0EC8-416D-ADFE-F70E36774F04}" presName="adorn" presStyleLbl="fgAccFollowNode1" presStyleIdx="3" presStyleCnt="6"/>
      <dgm:spPr>
        <a:blipFill rotWithShape="0">
          <a:blip xmlns:r="http://schemas.openxmlformats.org/officeDocument/2006/relationships" r:embed="rId1"/>
          <a:stretch>
            <a:fillRect/>
          </a:stretch>
        </a:blipFill>
      </dgm:spPr>
    </dgm:pt>
    <dgm:pt modelId="{B9F3012B-F303-40A3-B114-1BE80F58CB1F}" type="pres">
      <dgm:prSet presAssocID="{B3B97696-13F9-4907-8611-6C1E4ADE37C2}" presName="sibTrans" presStyleLbl="sibTrans2D1" presStyleIdx="0" presStyleCnt="0"/>
      <dgm:spPr/>
      <dgm:t>
        <a:bodyPr/>
        <a:lstStyle/>
        <a:p>
          <a:endParaRPr lang="en-US"/>
        </a:p>
      </dgm:t>
    </dgm:pt>
    <dgm:pt modelId="{77A82F77-F059-463E-AEBE-9A6D743638D1}" type="pres">
      <dgm:prSet presAssocID="{A21B351D-4FF2-4922-8078-23405A3D355E}" presName="compNode" presStyleCnt="0"/>
      <dgm:spPr/>
    </dgm:pt>
    <dgm:pt modelId="{51EE5F82-7AE1-44B2-A386-B5CD124E8287}" type="pres">
      <dgm:prSet presAssocID="{A21B351D-4FF2-4922-8078-23405A3D355E}" presName="childRect" presStyleLbl="bgAcc1" presStyleIdx="4" presStyleCnt="6">
        <dgm:presLayoutVars>
          <dgm:bulletEnabled val="1"/>
        </dgm:presLayoutVars>
      </dgm:prSet>
      <dgm:spPr/>
      <dgm:t>
        <a:bodyPr/>
        <a:lstStyle/>
        <a:p>
          <a:endParaRPr lang="en-US"/>
        </a:p>
      </dgm:t>
    </dgm:pt>
    <dgm:pt modelId="{B67978BF-E368-4C1D-A62A-2FB2C303EE47}" type="pres">
      <dgm:prSet presAssocID="{A21B351D-4FF2-4922-8078-23405A3D355E}" presName="parentText" presStyleLbl="node1" presStyleIdx="0" presStyleCnt="0">
        <dgm:presLayoutVars>
          <dgm:chMax val="0"/>
          <dgm:bulletEnabled val="1"/>
        </dgm:presLayoutVars>
      </dgm:prSet>
      <dgm:spPr/>
      <dgm:t>
        <a:bodyPr/>
        <a:lstStyle/>
        <a:p>
          <a:endParaRPr lang="en-US"/>
        </a:p>
      </dgm:t>
    </dgm:pt>
    <dgm:pt modelId="{9E8FBC23-E88F-4806-8B9E-DCC4CFCB388B}" type="pres">
      <dgm:prSet presAssocID="{A21B351D-4FF2-4922-8078-23405A3D355E}" presName="parentRect" presStyleLbl="alignNode1" presStyleIdx="4" presStyleCnt="6"/>
      <dgm:spPr/>
      <dgm:t>
        <a:bodyPr/>
        <a:lstStyle/>
        <a:p>
          <a:endParaRPr lang="en-US"/>
        </a:p>
      </dgm:t>
    </dgm:pt>
    <dgm:pt modelId="{92E4018A-3A77-4E91-BAA3-821C46ED9DF3}" type="pres">
      <dgm:prSet presAssocID="{A21B351D-4FF2-4922-8078-23405A3D355E}" presName="adorn" presStyleLbl="fgAccFollowNode1" presStyleIdx="4" presStyleCnt="6"/>
      <dgm:spPr>
        <a:blipFill rotWithShape="0">
          <a:blip xmlns:r="http://schemas.openxmlformats.org/officeDocument/2006/relationships" r:embed="rId1"/>
          <a:stretch>
            <a:fillRect/>
          </a:stretch>
        </a:blipFill>
      </dgm:spPr>
    </dgm:pt>
    <dgm:pt modelId="{FBF7BFA0-1708-46A4-BCA6-1A9405945F4A}" type="pres">
      <dgm:prSet presAssocID="{15D29D3C-5E64-453F-9B37-E158BFD245B6}" presName="sibTrans" presStyleLbl="sibTrans2D1" presStyleIdx="0" presStyleCnt="0"/>
      <dgm:spPr/>
      <dgm:t>
        <a:bodyPr/>
        <a:lstStyle/>
        <a:p>
          <a:endParaRPr lang="en-US"/>
        </a:p>
      </dgm:t>
    </dgm:pt>
    <dgm:pt modelId="{32BAE874-5535-41D6-987F-FCD6C380D228}" type="pres">
      <dgm:prSet presAssocID="{FDFDB494-4CDC-4E13-83DC-C1F4260E4128}" presName="compNode" presStyleCnt="0"/>
      <dgm:spPr/>
    </dgm:pt>
    <dgm:pt modelId="{C07518B0-B8EB-4074-9DD7-1B0479D62392}" type="pres">
      <dgm:prSet presAssocID="{FDFDB494-4CDC-4E13-83DC-C1F4260E4128}" presName="childRect" presStyleLbl="bgAcc1" presStyleIdx="5" presStyleCnt="6">
        <dgm:presLayoutVars>
          <dgm:bulletEnabled val="1"/>
        </dgm:presLayoutVars>
      </dgm:prSet>
      <dgm:spPr/>
      <dgm:t>
        <a:bodyPr/>
        <a:lstStyle/>
        <a:p>
          <a:endParaRPr lang="en-US"/>
        </a:p>
      </dgm:t>
    </dgm:pt>
    <dgm:pt modelId="{9F961D14-AFF3-49A1-9F36-CDB227FC69A3}" type="pres">
      <dgm:prSet presAssocID="{FDFDB494-4CDC-4E13-83DC-C1F4260E4128}" presName="parentText" presStyleLbl="node1" presStyleIdx="0" presStyleCnt="0">
        <dgm:presLayoutVars>
          <dgm:chMax val="0"/>
          <dgm:bulletEnabled val="1"/>
        </dgm:presLayoutVars>
      </dgm:prSet>
      <dgm:spPr/>
      <dgm:t>
        <a:bodyPr/>
        <a:lstStyle/>
        <a:p>
          <a:endParaRPr lang="en-US"/>
        </a:p>
      </dgm:t>
    </dgm:pt>
    <dgm:pt modelId="{F9DF261E-1ED5-4073-BED5-D719C3D1B960}" type="pres">
      <dgm:prSet presAssocID="{FDFDB494-4CDC-4E13-83DC-C1F4260E4128}" presName="parentRect" presStyleLbl="alignNode1" presStyleIdx="5" presStyleCnt="6"/>
      <dgm:spPr/>
      <dgm:t>
        <a:bodyPr/>
        <a:lstStyle/>
        <a:p>
          <a:endParaRPr lang="en-US"/>
        </a:p>
      </dgm:t>
    </dgm:pt>
    <dgm:pt modelId="{22BBCCF1-9DA9-42CC-AEF9-2CB8F817F4B4}" type="pres">
      <dgm:prSet presAssocID="{FDFDB494-4CDC-4E13-83DC-C1F4260E4128}" presName="adorn" presStyleLbl="fgAccFollowNode1" presStyleIdx="5" presStyleCnt="6"/>
      <dgm:spPr>
        <a:blipFill rotWithShape="0">
          <a:blip xmlns:r="http://schemas.openxmlformats.org/officeDocument/2006/relationships" r:embed="rId1"/>
          <a:stretch>
            <a:fillRect/>
          </a:stretch>
        </a:blipFill>
      </dgm:spPr>
    </dgm:pt>
  </dgm:ptLst>
  <dgm:cxnLst>
    <dgm:cxn modelId="{E4B3C642-E865-4A7C-839D-8896BFA2E24C}" srcId="{A21B351D-4FF2-4922-8078-23405A3D355E}" destId="{3343B8E0-BAF2-4E9E-BC00-6FE10877FCC7}" srcOrd="0" destOrd="0" parTransId="{BCD489C7-27C3-47CB-B9A1-D437B1E166AE}" sibTransId="{FB7C16F6-1A1A-4A7D-8F67-42912E5C2E10}"/>
    <dgm:cxn modelId="{8B3BC899-0D06-4EA9-8079-1E57255BE20F}" type="presOf" srcId="{E5C17AE4-FFFB-4AC9-B3CD-7185B54B9DC8}" destId="{C07518B0-B8EB-4074-9DD7-1B0479D62392}" srcOrd="0" destOrd="0" presId="urn:microsoft.com/office/officeart/2005/8/layout/bList2"/>
    <dgm:cxn modelId="{A79A093E-1FA8-44D0-9534-46E23A679A77}" srcId="{4FD0FF66-7AC5-4387-8305-3A79E558FACD}" destId="{03A75605-22B0-4F77-99C2-2048E5EB2E86}" srcOrd="0" destOrd="0" parTransId="{C5EB49BC-81C1-4EDA-A782-5C5C74AB8023}" sibTransId="{F49AE509-A775-46F8-8ADB-F43BE314F97E}"/>
    <dgm:cxn modelId="{0358D566-F7B0-462A-9B26-10E4529C1AE0}" type="presOf" srcId="{A21B351D-4FF2-4922-8078-23405A3D355E}" destId="{B67978BF-E368-4C1D-A62A-2FB2C303EE47}" srcOrd="0" destOrd="0" presId="urn:microsoft.com/office/officeart/2005/8/layout/bList2"/>
    <dgm:cxn modelId="{C1C3FD23-2C08-489F-8E98-EBD1343FA5D2}" type="presOf" srcId="{CAEF4655-048D-42A9-924B-D34E77B52A68}" destId="{32D5F381-4213-4FE2-917A-E85A5E51F4B6}" srcOrd="0" destOrd="0" presId="urn:microsoft.com/office/officeart/2005/8/layout/bList2"/>
    <dgm:cxn modelId="{ADB4D065-2A5A-40F3-B7D2-29336E7D8FE4}" type="presOf" srcId="{03A75605-22B0-4F77-99C2-2048E5EB2E86}" destId="{BB999124-03B0-4515-A3A4-A709DF112510}" srcOrd="0" destOrd="0" presId="urn:microsoft.com/office/officeart/2005/8/layout/bList2"/>
    <dgm:cxn modelId="{1742437A-DF17-466C-A14B-3686D0026A54}" srcId="{4FD0FF66-7AC5-4387-8305-3A79E558FACD}" destId="{2FEA5B0E-0EC8-416D-ADFE-F70E36774F04}" srcOrd="3" destOrd="0" parTransId="{AE62BD99-D833-42E9-90FA-17F76B78719A}" sibTransId="{B3B97696-13F9-4907-8611-6C1E4ADE37C2}"/>
    <dgm:cxn modelId="{BDC3F132-A770-4699-9BA4-8585B970CAD7}" type="presOf" srcId="{2FEA5B0E-0EC8-416D-ADFE-F70E36774F04}" destId="{7843576D-BEDB-4EC3-859B-0DF6F6A49E79}" srcOrd="0" destOrd="0" presId="urn:microsoft.com/office/officeart/2005/8/layout/bList2"/>
    <dgm:cxn modelId="{C07F158F-5BCE-4DE2-8828-D756A75BB7FC}" type="presOf" srcId="{FDFDB494-4CDC-4E13-83DC-C1F4260E4128}" destId="{9F961D14-AFF3-49A1-9F36-CDB227FC69A3}" srcOrd="0" destOrd="0" presId="urn:microsoft.com/office/officeart/2005/8/layout/bList2"/>
    <dgm:cxn modelId="{FEF19EEC-9C8D-4012-87A5-EEE2FF0ABB9E}" type="presOf" srcId="{B3B97696-13F9-4907-8611-6C1E4ADE37C2}" destId="{B9F3012B-F303-40A3-B114-1BE80F58CB1F}" srcOrd="0" destOrd="0" presId="urn:microsoft.com/office/officeart/2005/8/layout/bList2"/>
    <dgm:cxn modelId="{0A693FA3-D3F3-42D0-8F7A-5BFAD66E2D92}" type="presOf" srcId="{E8C87C12-53C9-4F5C-86B3-BB36F1F95444}" destId="{BD316C4A-6039-4773-8AFE-65C13BFA0BA4}" srcOrd="1" destOrd="0" presId="urn:microsoft.com/office/officeart/2005/8/layout/bList2"/>
    <dgm:cxn modelId="{DB2AA612-3732-48B0-88CA-1C43A19DEA01}" type="presOf" srcId="{3343B8E0-BAF2-4E9E-BC00-6FE10877FCC7}" destId="{51EE5F82-7AE1-44B2-A386-B5CD124E8287}" srcOrd="0" destOrd="0" presId="urn:microsoft.com/office/officeart/2005/8/layout/bList2"/>
    <dgm:cxn modelId="{ACC6FBD0-F989-45B7-AFB9-9D6E44EC8FCB}" type="presOf" srcId="{DB37F163-0265-4902-8F3A-E9128C22DB67}" destId="{32A1B1CA-A03B-4D00-B455-BF8E9C3B602C}" srcOrd="0" destOrd="0" presId="urn:microsoft.com/office/officeart/2005/8/layout/bList2"/>
    <dgm:cxn modelId="{A9FEF0EA-0BB5-4C00-8488-D7AA0125B539}" type="presOf" srcId="{03A75605-22B0-4F77-99C2-2048E5EB2E86}" destId="{916B1FC9-1626-4CDA-A4CB-EA546C191566}" srcOrd="1" destOrd="0" presId="urn:microsoft.com/office/officeart/2005/8/layout/bList2"/>
    <dgm:cxn modelId="{71D38EF9-41B6-4E98-A940-4924D5A03A1E}" srcId="{4FD0FF66-7AC5-4387-8305-3A79E558FACD}" destId="{E8C87C12-53C9-4F5C-86B3-BB36F1F95444}" srcOrd="1" destOrd="0" parTransId="{A3F2F144-E83F-4CDE-9022-75A04278A003}" sibTransId="{6D94DBA9-CAC8-4AE1-AC3E-09F83701A6B3}"/>
    <dgm:cxn modelId="{8D91EACE-5AAF-4856-9AEF-C9CABA3B4559}" type="presOf" srcId="{FDFDB494-4CDC-4E13-83DC-C1F4260E4128}" destId="{F9DF261E-1ED5-4073-BED5-D719C3D1B960}" srcOrd="1" destOrd="0" presId="urn:microsoft.com/office/officeart/2005/8/layout/bList2"/>
    <dgm:cxn modelId="{ABFED0A9-EAEA-4741-9876-45CF82B23BD3}" srcId="{FDFDB494-4CDC-4E13-83DC-C1F4260E4128}" destId="{E5C17AE4-FFFB-4AC9-B3CD-7185B54B9DC8}" srcOrd="0" destOrd="0" parTransId="{1CFC2A94-C624-4E5C-B51A-05DFD85B6442}" sibTransId="{3CF91401-BF4A-4F26-9863-42BBAD5C35A0}"/>
    <dgm:cxn modelId="{E0771CD8-128E-43BD-B156-475D63E14F55}" srcId="{4FD0FF66-7AC5-4387-8305-3A79E558FACD}" destId="{FDFDB494-4CDC-4E13-83DC-C1F4260E4128}" srcOrd="5" destOrd="0" parTransId="{0D1F116F-35CA-464C-BFDC-D229D56FD4B2}" sibTransId="{CD850F0E-0B6E-4820-A7C4-B9ECBD555FEB}"/>
    <dgm:cxn modelId="{E9A3C7FB-E1F8-498B-AC93-788DAEA177AA}" type="presOf" srcId="{6D94DBA9-CAC8-4AE1-AC3E-09F83701A6B3}" destId="{5270C441-89B1-44A1-963D-78EF271533E5}" srcOrd="0" destOrd="0" presId="urn:microsoft.com/office/officeart/2005/8/layout/bList2"/>
    <dgm:cxn modelId="{B0C07CCD-D8E0-4B74-B9C2-26905BB9B0E6}" srcId="{E8C87C12-53C9-4F5C-86B3-BB36F1F95444}" destId="{65B5FBB4-877C-4459-8AA9-8C8676FEFE66}" srcOrd="0" destOrd="0" parTransId="{F78F1374-DE1F-4AA5-A892-DEFC4F0CF28A}" sibTransId="{716123E0-A231-47E2-B63C-5F9E43F60F32}"/>
    <dgm:cxn modelId="{E3C0C643-F615-4032-A139-2A7D5704D406}" type="presOf" srcId="{E8C87C12-53C9-4F5C-86B3-BB36F1F95444}" destId="{55CE7D80-B960-4215-BE0A-97731F528E54}" srcOrd="0" destOrd="0" presId="urn:microsoft.com/office/officeart/2005/8/layout/bList2"/>
    <dgm:cxn modelId="{0FF0D745-B355-451E-A1CE-B13C40A12CBA}" type="presOf" srcId="{15D29D3C-5E64-453F-9B37-E158BFD245B6}" destId="{FBF7BFA0-1708-46A4-BCA6-1A9405945F4A}" srcOrd="0" destOrd="0" presId="urn:microsoft.com/office/officeart/2005/8/layout/bList2"/>
    <dgm:cxn modelId="{FFC5472B-E1B5-47ED-8117-60186C933068}" type="presOf" srcId="{4F16CA90-8083-43E8-8ED4-5A18F495E26B}" destId="{2C5D2D22-9160-4882-A37E-3FBC092A95EC}" srcOrd="0" destOrd="0" presId="urn:microsoft.com/office/officeart/2005/8/layout/bList2"/>
    <dgm:cxn modelId="{98E9ECF5-81E7-4CC3-8ED1-921BE4079CA9}" srcId="{4FD0FF66-7AC5-4387-8305-3A79E558FACD}" destId="{A21B351D-4FF2-4922-8078-23405A3D355E}" srcOrd="4" destOrd="0" parTransId="{177BCE72-34BB-4153-B017-479CF59E65ED}" sibTransId="{15D29D3C-5E64-453F-9B37-E158BFD245B6}"/>
    <dgm:cxn modelId="{9688E134-3DD8-4A21-A6D1-D9CFBB287A01}" srcId="{4FD0FF66-7AC5-4387-8305-3A79E558FACD}" destId="{DB37F163-0265-4902-8F3A-E9128C22DB67}" srcOrd="2" destOrd="0" parTransId="{24ECCB60-DEC4-49B9-9E24-B05627C82254}" sibTransId="{35D0CDE2-A209-4314-B16F-C866BF481F09}"/>
    <dgm:cxn modelId="{26027E9B-47E1-4DFD-A3D2-800C2C58B628}" type="presOf" srcId="{F49AE509-A775-46F8-8ADB-F43BE314F97E}" destId="{78A70B67-C019-41EB-9D98-278ECE01A4B8}" srcOrd="0" destOrd="0" presId="urn:microsoft.com/office/officeart/2005/8/layout/bList2"/>
    <dgm:cxn modelId="{8DF39A12-9D3A-4F3D-AC95-3F847EDBE8D8}" type="presOf" srcId="{DB37F163-0265-4902-8F3A-E9128C22DB67}" destId="{F402F11A-4E74-46B8-B913-13E6ED5C1050}" srcOrd="1" destOrd="0" presId="urn:microsoft.com/office/officeart/2005/8/layout/bList2"/>
    <dgm:cxn modelId="{D80E3CCE-536A-44A0-B6CB-682F996AAAC2}" srcId="{03A75605-22B0-4F77-99C2-2048E5EB2E86}" destId="{CAEF4655-048D-42A9-924B-D34E77B52A68}" srcOrd="0" destOrd="0" parTransId="{FA1B06A9-CBE6-4CFF-ABF8-C95E5E4AED5B}" sibTransId="{D21CA77C-FEAA-4B14-93AD-0B4E02FE2005}"/>
    <dgm:cxn modelId="{AA320825-6CD7-4B0E-A402-B5873F0BC4CA}" type="presOf" srcId="{A21B351D-4FF2-4922-8078-23405A3D355E}" destId="{9E8FBC23-E88F-4806-8B9E-DCC4CFCB388B}" srcOrd="1" destOrd="0" presId="urn:microsoft.com/office/officeart/2005/8/layout/bList2"/>
    <dgm:cxn modelId="{AB8F32CB-34DD-4023-96FE-01EAFF333C4E}" type="presOf" srcId="{4FD0FF66-7AC5-4387-8305-3A79E558FACD}" destId="{8A242F49-850C-471A-B1E2-74CD39698906}" srcOrd="0" destOrd="0" presId="urn:microsoft.com/office/officeart/2005/8/layout/bList2"/>
    <dgm:cxn modelId="{A07EF7E9-1E51-4F7B-85CF-E9E20C246002}" type="presOf" srcId="{65B5FBB4-877C-4459-8AA9-8C8676FEFE66}" destId="{AA8F2809-2781-4668-9554-6A398FA73B64}" srcOrd="0" destOrd="0" presId="urn:microsoft.com/office/officeart/2005/8/layout/bList2"/>
    <dgm:cxn modelId="{45B69FF9-7A07-4A1C-8C02-D1E2CCDDABB5}" type="presOf" srcId="{35D0CDE2-A209-4314-B16F-C866BF481F09}" destId="{FC1D5B3B-ABE3-4C36-A02E-9A85A8B32194}" srcOrd="0" destOrd="0" presId="urn:microsoft.com/office/officeart/2005/8/layout/bList2"/>
    <dgm:cxn modelId="{BBFFDFA6-54DB-4FE2-973C-6F4FC87A47E0}" type="presOf" srcId="{2FEA5B0E-0EC8-416D-ADFE-F70E36774F04}" destId="{64DD82EB-534C-430C-866A-335558B98892}" srcOrd="1" destOrd="0" presId="urn:microsoft.com/office/officeart/2005/8/layout/bList2"/>
    <dgm:cxn modelId="{5382C1A5-2844-49BA-9091-DB9F38075D12}" type="presOf" srcId="{97768860-175D-4461-A7C6-A2D4B4F649A4}" destId="{EFE69616-260B-4D20-A414-8515B9F2A58A}" srcOrd="0" destOrd="0" presId="urn:microsoft.com/office/officeart/2005/8/layout/bList2"/>
    <dgm:cxn modelId="{803EE109-24D0-49DD-BED4-45E9DA21F5DC}" srcId="{DB37F163-0265-4902-8F3A-E9128C22DB67}" destId="{4F16CA90-8083-43E8-8ED4-5A18F495E26B}" srcOrd="0" destOrd="0" parTransId="{9BAEFB7B-4E1B-44A9-918E-0BF8EAD72AA9}" sibTransId="{6F7A4C1B-B2E7-4713-B270-C6A0F1468DC8}"/>
    <dgm:cxn modelId="{D0B5E847-988B-4117-91F9-29ABC3517268}" srcId="{2FEA5B0E-0EC8-416D-ADFE-F70E36774F04}" destId="{97768860-175D-4461-A7C6-A2D4B4F649A4}" srcOrd="0" destOrd="0" parTransId="{ECC81033-0E70-4BE9-9009-5A30E7A06920}" sibTransId="{6A453604-BD05-4800-9D37-35C98F3661C5}"/>
    <dgm:cxn modelId="{D769BA03-7F2B-4ABD-B2F8-6AC2E2D94562}" type="presParOf" srcId="{8A242F49-850C-471A-B1E2-74CD39698906}" destId="{F85FFB15-F523-498C-BE56-B5716B183FA9}" srcOrd="0" destOrd="0" presId="urn:microsoft.com/office/officeart/2005/8/layout/bList2"/>
    <dgm:cxn modelId="{2D24BF1D-B76E-4FAE-8E08-08E1988CFD6F}" type="presParOf" srcId="{F85FFB15-F523-498C-BE56-B5716B183FA9}" destId="{32D5F381-4213-4FE2-917A-E85A5E51F4B6}" srcOrd="0" destOrd="0" presId="urn:microsoft.com/office/officeart/2005/8/layout/bList2"/>
    <dgm:cxn modelId="{A42BC27F-C237-43D6-80D4-352C5A6AC5D2}" type="presParOf" srcId="{F85FFB15-F523-498C-BE56-B5716B183FA9}" destId="{BB999124-03B0-4515-A3A4-A709DF112510}" srcOrd="1" destOrd="0" presId="urn:microsoft.com/office/officeart/2005/8/layout/bList2"/>
    <dgm:cxn modelId="{3F52A900-E512-43F3-8458-E95C3A43D8F9}" type="presParOf" srcId="{F85FFB15-F523-498C-BE56-B5716B183FA9}" destId="{916B1FC9-1626-4CDA-A4CB-EA546C191566}" srcOrd="2" destOrd="0" presId="urn:microsoft.com/office/officeart/2005/8/layout/bList2"/>
    <dgm:cxn modelId="{DC12371F-A4BB-44D1-86B6-C5DF5160320E}" type="presParOf" srcId="{F85FFB15-F523-498C-BE56-B5716B183FA9}" destId="{2A06369C-0681-4B16-ADC2-5A90AEE0C537}" srcOrd="3" destOrd="0" presId="urn:microsoft.com/office/officeart/2005/8/layout/bList2"/>
    <dgm:cxn modelId="{53C2BE7E-535B-4C3D-B25D-7113911AD574}" type="presParOf" srcId="{8A242F49-850C-471A-B1E2-74CD39698906}" destId="{78A70B67-C019-41EB-9D98-278ECE01A4B8}" srcOrd="1" destOrd="0" presId="urn:microsoft.com/office/officeart/2005/8/layout/bList2"/>
    <dgm:cxn modelId="{FAA3386A-B354-4A27-A0AC-BEDF8195FFAE}" type="presParOf" srcId="{8A242F49-850C-471A-B1E2-74CD39698906}" destId="{1C6B525A-6FA0-4923-A34E-50557B925B6C}" srcOrd="2" destOrd="0" presId="urn:microsoft.com/office/officeart/2005/8/layout/bList2"/>
    <dgm:cxn modelId="{2504F5A4-88CF-4DBC-B477-81A513509CD1}" type="presParOf" srcId="{1C6B525A-6FA0-4923-A34E-50557B925B6C}" destId="{AA8F2809-2781-4668-9554-6A398FA73B64}" srcOrd="0" destOrd="0" presId="urn:microsoft.com/office/officeart/2005/8/layout/bList2"/>
    <dgm:cxn modelId="{A20C527F-D648-475B-8CA3-69467D52FEE2}" type="presParOf" srcId="{1C6B525A-6FA0-4923-A34E-50557B925B6C}" destId="{55CE7D80-B960-4215-BE0A-97731F528E54}" srcOrd="1" destOrd="0" presId="urn:microsoft.com/office/officeart/2005/8/layout/bList2"/>
    <dgm:cxn modelId="{9FD462A7-B52C-4B3E-BF74-78C56990983F}" type="presParOf" srcId="{1C6B525A-6FA0-4923-A34E-50557B925B6C}" destId="{BD316C4A-6039-4773-8AFE-65C13BFA0BA4}" srcOrd="2" destOrd="0" presId="urn:microsoft.com/office/officeart/2005/8/layout/bList2"/>
    <dgm:cxn modelId="{76CC1456-1718-4B7A-8C32-39CFB15FDCC6}" type="presParOf" srcId="{1C6B525A-6FA0-4923-A34E-50557B925B6C}" destId="{F572C06D-7CD4-45F9-81B2-EA72F8A955A2}" srcOrd="3" destOrd="0" presId="urn:microsoft.com/office/officeart/2005/8/layout/bList2"/>
    <dgm:cxn modelId="{8854FDF4-178D-47F4-902D-F00E895ADDBF}" type="presParOf" srcId="{8A242F49-850C-471A-B1E2-74CD39698906}" destId="{5270C441-89B1-44A1-963D-78EF271533E5}" srcOrd="3" destOrd="0" presId="urn:microsoft.com/office/officeart/2005/8/layout/bList2"/>
    <dgm:cxn modelId="{8A7F599F-C654-474E-8AA8-643F76069661}" type="presParOf" srcId="{8A242F49-850C-471A-B1E2-74CD39698906}" destId="{66F25739-3352-40C9-B898-0D29DCCA9CCE}" srcOrd="4" destOrd="0" presId="urn:microsoft.com/office/officeart/2005/8/layout/bList2"/>
    <dgm:cxn modelId="{7643C9AF-6367-4A6E-BA82-55C2DAD37BFC}" type="presParOf" srcId="{66F25739-3352-40C9-B898-0D29DCCA9CCE}" destId="{2C5D2D22-9160-4882-A37E-3FBC092A95EC}" srcOrd="0" destOrd="0" presId="urn:microsoft.com/office/officeart/2005/8/layout/bList2"/>
    <dgm:cxn modelId="{04A2EAFC-D1D6-4574-B5F5-77C0E5AB6B15}" type="presParOf" srcId="{66F25739-3352-40C9-B898-0D29DCCA9CCE}" destId="{32A1B1CA-A03B-4D00-B455-BF8E9C3B602C}" srcOrd="1" destOrd="0" presId="urn:microsoft.com/office/officeart/2005/8/layout/bList2"/>
    <dgm:cxn modelId="{7D6E7CF2-34A4-413B-B98A-60A80BBE1F71}" type="presParOf" srcId="{66F25739-3352-40C9-B898-0D29DCCA9CCE}" destId="{F402F11A-4E74-46B8-B913-13E6ED5C1050}" srcOrd="2" destOrd="0" presId="urn:microsoft.com/office/officeart/2005/8/layout/bList2"/>
    <dgm:cxn modelId="{C6B6AFDE-D6B4-4438-A3AE-3A63308DCA13}" type="presParOf" srcId="{66F25739-3352-40C9-B898-0D29DCCA9CCE}" destId="{41D7A68A-DBE2-4D99-8C0D-060AB4FD78B3}" srcOrd="3" destOrd="0" presId="urn:microsoft.com/office/officeart/2005/8/layout/bList2"/>
    <dgm:cxn modelId="{BF015452-5300-4616-913E-F13240F3214A}" type="presParOf" srcId="{8A242F49-850C-471A-B1E2-74CD39698906}" destId="{FC1D5B3B-ABE3-4C36-A02E-9A85A8B32194}" srcOrd="5" destOrd="0" presId="urn:microsoft.com/office/officeart/2005/8/layout/bList2"/>
    <dgm:cxn modelId="{DC145C8A-9835-4363-B184-93EB1E08961F}" type="presParOf" srcId="{8A242F49-850C-471A-B1E2-74CD39698906}" destId="{BB6E09C8-441C-41E7-98EF-7C680B491C2A}" srcOrd="6" destOrd="0" presId="urn:microsoft.com/office/officeart/2005/8/layout/bList2"/>
    <dgm:cxn modelId="{AA8507AA-09A5-438A-BDF2-3139CF184308}" type="presParOf" srcId="{BB6E09C8-441C-41E7-98EF-7C680B491C2A}" destId="{EFE69616-260B-4D20-A414-8515B9F2A58A}" srcOrd="0" destOrd="0" presId="urn:microsoft.com/office/officeart/2005/8/layout/bList2"/>
    <dgm:cxn modelId="{5640665B-974D-4E52-926E-EDE33D9DAF96}" type="presParOf" srcId="{BB6E09C8-441C-41E7-98EF-7C680B491C2A}" destId="{7843576D-BEDB-4EC3-859B-0DF6F6A49E79}" srcOrd="1" destOrd="0" presId="urn:microsoft.com/office/officeart/2005/8/layout/bList2"/>
    <dgm:cxn modelId="{0DBA41B6-F950-4124-AB82-AF75E115AE71}" type="presParOf" srcId="{BB6E09C8-441C-41E7-98EF-7C680B491C2A}" destId="{64DD82EB-534C-430C-866A-335558B98892}" srcOrd="2" destOrd="0" presId="urn:microsoft.com/office/officeart/2005/8/layout/bList2"/>
    <dgm:cxn modelId="{22059467-690C-488F-B2D3-E2FA81D4B567}" type="presParOf" srcId="{BB6E09C8-441C-41E7-98EF-7C680B491C2A}" destId="{694DBBA7-2C73-4F37-8E8D-55A6368E00F0}" srcOrd="3" destOrd="0" presId="urn:microsoft.com/office/officeart/2005/8/layout/bList2"/>
    <dgm:cxn modelId="{9413A364-0FF1-401E-A558-B60617F54512}" type="presParOf" srcId="{8A242F49-850C-471A-B1E2-74CD39698906}" destId="{B9F3012B-F303-40A3-B114-1BE80F58CB1F}" srcOrd="7" destOrd="0" presId="urn:microsoft.com/office/officeart/2005/8/layout/bList2"/>
    <dgm:cxn modelId="{B994CBC5-E93B-4ABC-89F5-680A1DF21118}" type="presParOf" srcId="{8A242F49-850C-471A-B1E2-74CD39698906}" destId="{77A82F77-F059-463E-AEBE-9A6D743638D1}" srcOrd="8" destOrd="0" presId="urn:microsoft.com/office/officeart/2005/8/layout/bList2"/>
    <dgm:cxn modelId="{F22D617D-656D-45B3-BBDA-288BB556BD21}" type="presParOf" srcId="{77A82F77-F059-463E-AEBE-9A6D743638D1}" destId="{51EE5F82-7AE1-44B2-A386-B5CD124E8287}" srcOrd="0" destOrd="0" presId="urn:microsoft.com/office/officeart/2005/8/layout/bList2"/>
    <dgm:cxn modelId="{76E78CF8-3473-48EE-A073-4843BD350E1C}" type="presParOf" srcId="{77A82F77-F059-463E-AEBE-9A6D743638D1}" destId="{B67978BF-E368-4C1D-A62A-2FB2C303EE47}" srcOrd="1" destOrd="0" presId="urn:microsoft.com/office/officeart/2005/8/layout/bList2"/>
    <dgm:cxn modelId="{9E98BDF0-C7D1-4AEA-8D03-AFBDAE6A7267}" type="presParOf" srcId="{77A82F77-F059-463E-AEBE-9A6D743638D1}" destId="{9E8FBC23-E88F-4806-8B9E-DCC4CFCB388B}" srcOrd="2" destOrd="0" presId="urn:microsoft.com/office/officeart/2005/8/layout/bList2"/>
    <dgm:cxn modelId="{1AF74555-EAC8-4CC4-9921-734F9CEC9178}" type="presParOf" srcId="{77A82F77-F059-463E-AEBE-9A6D743638D1}" destId="{92E4018A-3A77-4E91-BAA3-821C46ED9DF3}" srcOrd="3" destOrd="0" presId="urn:microsoft.com/office/officeart/2005/8/layout/bList2"/>
    <dgm:cxn modelId="{0E87D53A-C9B6-423C-98DF-AC5C07FB9C28}" type="presParOf" srcId="{8A242F49-850C-471A-B1E2-74CD39698906}" destId="{FBF7BFA0-1708-46A4-BCA6-1A9405945F4A}" srcOrd="9" destOrd="0" presId="urn:microsoft.com/office/officeart/2005/8/layout/bList2"/>
    <dgm:cxn modelId="{B5CE7A2E-7ECF-42DF-A332-650CCFFC3089}" type="presParOf" srcId="{8A242F49-850C-471A-B1E2-74CD39698906}" destId="{32BAE874-5535-41D6-987F-FCD6C380D228}" srcOrd="10" destOrd="0" presId="urn:microsoft.com/office/officeart/2005/8/layout/bList2"/>
    <dgm:cxn modelId="{8B736033-2233-4459-A63D-1E99FA8D0872}" type="presParOf" srcId="{32BAE874-5535-41D6-987F-FCD6C380D228}" destId="{C07518B0-B8EB-4074-9DD7-1B0479D62392}" srcOrd="0" destOrd="0" presId="urn:microsoft.com/office/officeart/2005/8/layout/bList2"/>
    <dgm:cxn modelId="{AF33631A-D9BB-48FE-B572-75636BF17ECD}" type="presParOf" srcId="{32BAE874-5535-41D6-987F-FCD6C380D228}" destId="{9F961D14-AFF3-49A1-9F36-CDB227FC69A3}" srcOrd="1" destOrd="0" presId="urn:microsoft.com/office/officeart/2005/8/layout/bList2"/>
    <dgm:cxn modelId="{006FB047-BDE6-43CF-97F7-52B333D18BA6}" type="presParOf" srcId="{32BAE874-5535-41D6-987F-FCD6C380D228}" destId="{F9DF261E-1ED5-4073-BED5-D719C3D1B960}" srcOrd="2" destOrd="0" presId="urn:microsoft.com/office/officeart/2005/8/layout/bList2"/>
    <dgm:cxn modelId="{DF273712-CBBF-4DB8-B710-618386924755}" type="presParOf" srcId="{32BAE874-5535-41D6-987F-FCD6C380D228}" destId="{22BBCCF1-9DA9-42CC-AEF9-2CB8F817F4B4}"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15F5-A60B-4217-A1B4-3F662CFECD26}" type="doc">
      <dgm:prSet loTypeId="urn:microsoft.com/office/officeart/2005/8/layout/hProcess7" loCatId="process" qsTypeId="urn:microsoft.com/office/officeart/2005/8/quickstyle/3d1" qsCatId="3D" csTypeId="urn:microsoft.com/office/officeart/2005/8/colors/accent1_2" csCatId="accent1" phldr="1"/>
      <dgm:spPr/>
      <dgm:t>
        <a:bodyPr/>
        <a:lstStyle/>
        <a:p>
          <a:endParaRPr lang="en-US"/>
        </a:p>
      </dgm:t>
    </dgm:pt>
    <dgm:pt modelId="{C2C9C39B-FC64-4B7F-BD48-66CE67969047}">
      <dgm:prSet phldrT="[Text]"/>
      <dgm:spPr/>
      <dgm:t>
        <a:bodyPr/>
        <a:lstStyle/>
        <a:p>
          <a:endParaRPr lang="en-US" dirty="0"/>
        </a:p>
      </dgm:t>
    </dgm:pt>
    <dgm:pt modelId="{A2AFCCEB-3598-4751-92D6-9EF45FE2652B}" type="parTrans" cxnId="{47059191-6F47-4587-84B4-F7F220AB45E1}">
      <dgm:prSet/>
      <dgm:spPr/>
      <dgm:t>
        <a:bodyPr/>
        <a:lstStyle/>
        <a:p>
          <a:endParaRPr lang="en-US"/>
        </a:p>
      </dgm:t>
    </dgm:pt>
    <dgm:pt modelId="{A01A429A-4553-48E8-813D-98B6C1BD41DF}" type="sibTrans" cxnId="{47059191-6F47-4587-84B4-F7F220AB45E1}">
      <dgm:prSet/>
      <dgm:spPr/>
      <dgm:t>
        <a:bodyPr/>
        <a:lstStyle/>
        <a:p>
          <a:endParaRPr lang="en-US"/>
        </a:p>
      </dgm:t>
    </dgm:pt>
    <dgm:pt modelId="{BDD54CE4-054C-48FE-94B5-CD3D6E46D09A}">
      <dgm:prSet phldrT="[Text]" custT="1"/>
      <dgm:spPr/>
      <dgm:t>
        <a:bodyPr/>
        <a:lstStyle/>
        <a:p>
          <a:pPr algn="ctr"/>
          <a:r>
            <a:rPr lang="zh-CN" altLang="en-US" sz="4400" b="1" dirty="0" smtClean="0">
              <a:effectLst>
                <a:outerShdw blurRad="38100" dist="38100" dir="2700000" algn="tl">
                  <a:srgbClr val="000000">
                    <a:alpha val="43137"/>
                  </a:srgbClr>
                </a:outerShdw>
              </a:effectLst>
            </a:rPr>
            <a:t>观察</a:t>
          </a:r>
          <a:endParaRPr lang="en-US" sz="4400" b="1" dirty="0" smtClean="0">
            <a:effectLst>
              <a:outerShdw blurRad="38100" dist="38100" dir="2700000" algn="tl">
                <a:srgbClr val="000000">
                  <a:alpha val="43137"/>
                </a:srgbClr>
              </a:outerShdw>
            </a:effectLst>
          </a:endParaRPr>
        </a:p>
        <a:p>
          <a:pPr algn="l"/>
          <a:r>
            <a:rPr lang="en-US" sz="2800" dirty="0" smtClean="0">
              <a:effectLst>
                <a:outerShdw blurRad="38100" dist="38100" dir="2700000" algn="tl">
                  <a:srgbClr val="000000">
                    <a:alpha val="43137"/>
                  </a:srgbClr>
                </a:outerShdw>
              </a:effectLst>
            </a:rPr>
            <a:t>Observe</a:t>
          </a:r>
          <a:endParaRPr lang="en-US" sz="2800" dirty="0">
            <a:effectLst>
              <a:outerShdw blurRad="38100" dist="38100" dir="2700000" algn="tl">
                <a:srgbClr val="000000">
                  <a:alpha val="43137"/>
                </a:srgbClr>
              </a:outerShdw>
            </a:effectLst>
          </a:endParaRPr>
        </a:p>
      </dgm:t>
    </dgm:pt>
    <dgm:pt modelId="{AB3E4BD0-9A4E-43CB-B2E6-50B32CE44F66}" type="parTrans" cxnId="{35CEFA48-98FF-4323-BEE2-C515E34217DE}">
      <dgm:prSet/>
      <dgm:spPr/>
      <dgm:t>
        <a:bodyPr/>
        <a:lstStyle/>
        <a:p>
          <a:endParaRPr lang="en-US"/>
        </a:p>
      </dgm:t>
    </dgm:pt>
    <dgm:pt modelId="{6105F672-778E-4229-B748-4A086E1D9705}" type="sibTrans" cxnId="{35CEFA48-98FF-4323-BEE2-C515E34217DE}">
      <dgm:prSet/>
      <dgm:spPr/>
      <dgm:t>
        <a:bodyPr/>
        <a:lstStyle/>
        <a:p>
          <a:endParaRPr lang="en-US"/>
        </a:p>
      </dgm:t>
    </dgm:pt>
    <dgm:pt modelId="{C13E8C3E-EBC4-458A-AF28-8F12ABE9229F}">
      <dgm:prSet phldrT="[Text]"/>
      <dgm:spPr/>
      <dgm:t>
        <a:bodyPr/>
        <a:lstStyle/>
        <a:p>
          <a:endParaRPr lang="en-US" dirty="0"/>
        </a:p>
      </dgm:t>
    </dgm:pt>
    <dgm:pt modelId="{6DC3DFE6-2E9B-4E8C-B6C2-393C264FD46F}" type="parTrans" cxnId="{5D839B70-6C4C-4B5C-B93F-E640007B5A6B}">
      <dgm:prSet/>
      <dgm:spPr/>
      <dgm:t>
        <a:bodyPr/>
        <a:lstStyle/>
        <a:p>
          <a:endParaRPr lang="en-US"/>
        </a:p>
      </dgm:t>
    </dgm:pt>
    <dgm:pt modelId="{0BE2C25E-9D7C-4B8F-8151-05FA631ADA3E}" type="sibTrans" cxnId="{5D839B70-6C4C-4B5C-B93F-E640007B5A6B}">
      <dgm:prSet/>
      <dgm:spPr/>
      <dgm:t>
        <a:bodyPr/>
        <a:lstStyle/>
        <a:p>
          <a:endParaRPr lang="en-US"/>
        </a:p>
      </dgm:t>
    </dgm:pt>
    <dgm:pt modelId="{51AF99E7-455E-4394-A448-036E8568A3C6}">
      <dgm:prSet phldrT="[Text]" custT="1"/>
      <dgm:spPr/>
      <dgm:t>
        <a:bodyPr/>
        <a:lstStyle/>
        <a:p>
          <a:pPr algn="ctr"/>
          <a:r>
            <a:rPr lang="zh-CN" altLang="en-US" sz="4400" b="1" dirty="0" smtClean="0">
              <a:effectLst>
                <a:outerShdw blurRad="38100" dist="38100" dir="2700000" algn="tl">
                  <a:srgbClr val="000000">
                    <a:alpha val="43137"/>
                  </a:srgbClr>
                </a:outerShdw>
              </a:effectLst>
            </a:rPr>
            <a:t>解释</a:t>
          </a:r>
          <a:endParaRPr lang="en-US" sz="4400" b="1" dirty="0" smtClean="0">
            <a:effectLst>
              <a:outerShdw blurRad="38100" dist="38100" dir="2700000" algn="tl">
                <a:srgbClr val="000000">
                  <a:alpha val="43137"/>
                </a:srgbClr>
              </a:outerShdw>
            </a:effectLst>
          </a:endParaRPr>
        </a:p>
        <a:p>
          <a:pPr algn="l"/>
          <a:r>
            <a:rPr lang="en-US" sz="2800" dirty="0" smtClean="0">
              <a:effectLst>
                <a:outerShdw blurRad="38100" dist="38100" dir="2700000" algn="tl">
                  <a:srgbClr val="000000">
                    <a:alpha val="43137"/>
                  </a:srgbClr>
                </a:outerShdw>
              </a:effectLst>
            </a:rPr>
            <a:t>Interpret</a:t>
          </a:r>
          <a:endParaRPr lang="en-US" sz="2800" dirty="0">
            <a:effectLst>
              <a:outerShdw blurRad="38100" dist="38100" dir="2700000" algn="tl">
                <a:srgbClr val="000000">
                  <a:alpha val="43137"/>
                </a:srgbClr>
              </a:outerShdw>
            </a:effectLst>
          </a:endParaRPr>
        </a:p>
      </dgm:t>
    </dgm:pt>
    <dgm:pt modelId="{753411D6-821E-42B1-96AB-782B0FF4FF67}" type="parTrans" cxnId="{9A9B0118-6998-4311-B661-B6B2286FAB42}">
      <dgm:prSet/>
      <dgm:spPr/>
      <dgm:t>
        <a:bodyPr/>
        <a:lstStyle/>
        <a:p>
          <a:endParaRPr lang="en-US"/>
        </a:p>
      </dgm:t>
    </dgm:pt>
    <dgm:pt modelId="{470A04F9-D360-46DA-BC93-7C08EC58B838}" type="sibTrans" cxnId="{9A9B0118-6998-4311-B661-B6B2286FAB42}">
      <dgm:prSet/>
      <dgm:spPr/>
      <dgm:t>
        <a:bodyPr/>
        <a:lstStyle/>
        <a:p>
          <a:endParaRPr lang="en-US"/>
        </a:p>
      </dgm:t>
    </dgm:pt>
    <dgm:pt modelId="{CC2FF586-2B67-470F-B909-2FE456F2EAD3}">
      <dgm:prSet phldrT="[Text]"/>
      <dgm:spPr/>
      <dgm:t>
        <a:bodyPr/>
        <a:lstStyle/>
        <a:p>
          <a:endParaRPr lang="en-US" dirty="0"/>
        </a:p>
      </dgm:t>
    </dgm:pt>
    <dgm:pt modelId="{B52F35C8-90ED-43D0-A86A-F34A89A2E3BE}" type="parTrans" cxnId="{94CD1C29-B8BC-43C3-8BF6-61A81D9DD5EF}">
      <dgm:prSet/>
      <dgm:spPr/>
      <dgm:t>
        <a:bodyPr/>
        <a:lstStyle/>
        <a:p>
          <a:endParaRPr lang="en-US"/>
        </a:p>
      </dgm:t>
    </dgm:pt>
    <dgm:pt modelId="{106324CF-C3A5-42BD-AF87-0DC8D1994C07}" type="sibTrans" cxnId="{94CD1C29-B8BC-43C3-8BF6-61A81D9DD5EF}">
      <dgm:prSet/>
      <dgm:spPr/>
      <dgm:t>
        <a:bodyPr/>
        <a:lstStyle/>
        <a:p>
          <a:endParaRPr lang="en-US"/>
        </a:p>
      </dgm:t>
    </dgm:pt>
    <dgm:pt modelId="{9EF77CE4-2740-4308-846A-BEFACA71142C}">
      <dgm:prSet phldrT="[Text]" custT="1"/>
      <dgm:spPr/>
      <dgm:t>
        <a:bodyPr/>
        <a:lstStyle/>
        <a:p>
          <a:pPr algn="ctr"/>
          <a:r>
            <a:rPr lang="zh-CN" altLang="en-US" sz="4000" b="1" dirty="0" smtClean="0">
              <a:effectLst>
                <a:outerShdw blurRad="38100" dist="38100" dir="2700000" algn="tl">
                  <a:srgbClr val="000000">
                    <a:alpha val="43137"/>
                  </a:srgbClr>
                </a:outerShdw>
              </a:effectLst>
            </a:rPr>
            <a:t>找到真理</a:t>
          </a:r>
          <a:endParaRPr lang="en-US" sz="4000" b="1" dirty="0" smtClean="0">
            <a:effectLst>
              <a:outerShdw blurRad="38100" dist="38100" dir="2700000" algn="tl">
                <a:srgbClr val="000000">
                  <a:alpha val="43137"/>
                </a:srgbClr>
              </a:outerShdw>
            </a:effectLst>
          </a:endParaRPr>
        </a:p>
        <a:p>
          <a:pPr algn="l"/>
          <a:r>
            <a:rPr lang="en-US" sz="2800" dirty="0" smtClean="0">
              <a:effectLst>
                <a:outerShdw blurRad="38100" dist="38100" dir="2700000" algn="tl">
                  <a:srgbClr val="000000">
                    <a:alpha val="43137"/>
                  </a:srgbClr>
                </a:outerShdw>
              </a:effectLst>
            </a:rPr>
            <a:t>Find truth</a:t>
          </a:r>
        </a:p>
        <a:p>
          <a:pPr algn="l"/>
          <a:endParaRPr lang="en-US" sz="2800" dirty="0" smtClean="0">
            <a:effectLst>
              <a:outerShdw blurRad="38100" dist="38100" dir="2700000" algn="tl">
                <a:srgbClr val="000000">
                  <a:alpha val="43137"/>
                </a:srgbClr>
              </a:outerShdw>
            </a:effectLst>
          </a:endParaRPr>
        </a:p>
        <a:p>
          <a:pPr algn="l"/>
          <a:endParaRPr lang="en-US" sz="4900" dirty="0"/>
        </a:p>
      </dgm:t>
    </dgm:pt>
    <dgm:pt modelId="{575D34C8-1485-4B87-8691-F96FB888AA1C}" type="parTrans" cxnId="{D1B29AF8-C461-4B4A-87A1-4CB3A47EA70B}">
      <dgm:prSet/>
      <dgm:spPr/>
      <dgm:t>
        <a:bodyPr/>
        <a:lstStyle/>
        <a:p>
          <a:endParaRPr lang="en-US"/>
        </a:p>
      </dgm:t>
    </dgm:pt>
    <dgm:pt modelId="{8B504E56-43F0-444B-B1BB-2F384F411AFE}" type="sibTrans" cxnId="{D1B29AF8-C461-4B4A-87A1-4CB3A47EA70B}">
      <dgm:prSet/>
      <dgm:spPr/>
      <dgm:t>
        <a:bodyPr/>
        <a:lstStyle/>
        <a:p>
          <a:endParaRPr lang="en-US"/>
        </a:p>
      </dgm:t>
    </dgm:pt>
    <dgm:pt modelId="{54AD3537-1A49-4009-AD14-FE62CFC69300}" type="pres">
      <dgm:prSet presAssocID="{DBDD15F5-A60B-4217-A1B4-3F662CFECD26}" presName="Name0" presStyleCnt="0">
        <dgm:presLayoutVars>
          <dgm:dir/>
          <dgm:animLvl val="lvl"/>
          <dgm:resizeHandles val="exact"/>
        </dgm:presLayoutVars>
      </dgm:prSet>
      <dgm:spPr/>
      <dgm:t>
        <a:bodyPr/>
        <a:lstStyle/>
        <a:p>
          <a:endParaRPr lang="en-US"/>
        </a:p>
      </dgm:t>
    </dgm:pt>
    <dgm:pt modelId="{35BCE469-3C13-42A6-8669-A4728F669DDC}" type="pres">
      <dgm:prSet presAssocID="{C2C9C39B-FC64-4B7F-BD48-66CE67969047}" presName="compositeNode" presStyleCnt="0">
        <dgm:presLayoutVars>
          <dgm:bulletEnabled val="1"/>
        </dgm:presLayoutVars>
      </dgm:prSet>
      <dgm:spPr/>
      <dgm:t>
        <a:bodyPr/>
        <a:lstStyle/>
        <a:p>
          <a:endParaRPr lang="en-US"/>
        </a:p>
      </dgm:t>
    </dgm:pt>
    <dgm:pt modelId="{6F947EC0-88BE-47DC-BA22-E0D8DB7BCB6D}" type="pres">
      <dgm:prSet presAssocID="{C2C9C39B-FC64-4B7F-BD48-66CE67969047}" presName="bgRect" presStyleLbl="node1" presStyleIdx="0" presStyleCnt="3"/>
      <dgm:spPr/>
      <dgm:t>
        <a:bodyPr/>
        <a:lstStyle/>
        <a:p>
          <a:endParaRPr lang="en-US"/>
        </a:p>
      </dgm:t>
    </dgm:pt>
    <dgm:pt modelId="{965C46C9-F409-4C1C-B8AE-AB2BECBC2E49}" type="pres">
      <dgm:prSet presAssocID="{C2C9C39B-FC64-4B7F-BD48-66CE67969047}" presName="parentNode" presStyleLbl="node1" presStyleIdx="0" presStyleCnt="3">
        <dgm:presLayoutVars>
          <dgm:chMax val="0"/>
          <dgm:bulletEnabled val="1"/>
        </dgm:presLayoutVars>
      </dgm:prSet>
      <dgm:spPr/>
      <dgm:t>
        <a:bodyPr/>
        <a:lstStyle/>
        <a:p>
          <a:endParaRPr lang="en-US"/>
        </a:p>
      </dgm:t>
    </dgm:pt>
    <dgm:pt modelId="{B7D9E743-262E-4E40-8B17-B13EE8828BF1}" type="pres">
      <dgm:prSet presAssocID="{C2C9C39B-FC64-4B7F-BD48-66CE67969047}" presName="childNode" presStyleLbl="node1" presStyleIdx="0" presStyleCnt="3">
        <dgm:presLayoutVars>
          <dgm:bulletEnabled val="1"/>
        </dgm:presLayoutVars>
      </dgm:prSet>
      <dgm:spPr/>
      <dgm:t>
        <a:bodyPr/>
        <a:lstStyle/>
        <a:p>
          <a:endParaRPr lang="en-US"/>
        </a:p>
      </dgm:t>
    </dgm:pt>
    <dgm:pt modelId="{AE614A0B-60AC-4F40-9223-D49C6B312AB4}" type="pres">
      <dgm:prSet presAssocID="{A01A429A-4553-48E8-813D-98B6C1BD41DF}" presName="hSp" presStyleCnt="0"/>
      <dgm:spPr/>
      <dgm:t>
        <a:bodyPr/>
        <a:lstStyle/>
        <a:p>
          <a:endParaRPr lang="en-US"/>
        </a:p>
      </dgm:t>
    </dgm:pt>
    <dgm:pt modelId="{EA3BAF8D-6182-4A52-846B-D2BFB4C249EB}" type="pres">
      <dgm:prSet presAssocID="{A01A429A-4553-48E8-813D-98B6C1BD41DF}" presName="vProcSp" presStyleCnt="0"/>
      <dgm:spPr/>
      <dgm:t>
        <a:bodyPr/>
        <a:lstStyle/>
        <a:p>
          <a:endParaRPr lang="en-US"/>
        </a:p>
      </dgm:t>
    </dgm:pt>
    <dgm:pt modelId="{1BB96230-D62C-4EF1-9A6C-4F9CEDC2B5B8}" type="pres">
      <dgm:prSet presAssocID="{A01A429A-4553-48E8-813D-98B6C1BD41DF}" presName="vSp1" presStyleCnt="0"/>
      <dgm:spPr/>
      <dgm:t>
        <a:bodyPr/>
        <a:lstStyle/>
        <a:p>
          <a:endParaRPr lang="en-US"/>
        </a:p>
      </dgm:t>
    </dgm:pt>
    <dgm:pt modelId="{712B371E-6D2F-41DE-B54A-DC71F4252E61}" type="pres">
      <dgm:prSet presAssocID="{A01A429A-4553-48E8-813D-98B6C1BD41DF}" presName="simulatedConn" presStyleLbl="solidFgAcc1" presStyleIdx="0" presStyleCnt="2"/>
      <dgm:spPr/>
      <dgm:t>
        <a:bodyPr/>
        <a:lstStyle/>
        <a:p>
          <a:endParaRPr lang="en-US"/>
        </a:p>
      </dgm:t>
    </dgm:pt>
    <dgm:pt modelId="{2F282C29-73B6-48CE-B933-1554779E3D05}" type="pres">
      <dgm:prSet presAssocID="{A01A429A-4553-48E8-813D-98B6C1BD41DF}" presName="vSp2" presStyleCnt="0"/>
      <dgm:spPr/>
      <dgm:t>
        <a:bodyPr/>
        <a:lstStyle/>
        <a:p>
          <a:endParaRPr lang="en-US"/>
        </a:p>
      </dgm:t>
    </dgm:pt>
    <dgm:pt modelId="{9CA9F91F-2A06-42D7-A443-FD9AF22E3D71}" type="pres">
      <dgm:prSet presAssocID="{A01A429A-4553-48E8-813D-98B6C1BD41DF}" presName="sibTrans" presStyleCnt="0"/>
      <dgm:spPr/>
      <dgm:t>
        <a:bodyPr/>
        <a:lstStyle/>
        <a:p>
          <a:endParaRPr lang="en-US"/>
        </a:p>
      </dgm:t>
    </dgm:pt>
    <dgm:pt modelId="{E16A3D48-8731-49AF-B420-EC60FFC8EDA5}" type="pres">
      <dgm:prSet presAssocID="{C13E8C3E-EBC4-458A-AF28-8F12ABE9229F}" presName="compositeNode" presStyleCnt="0">
        <dgm:presLayoutVars>
          <dgm:bulletEnabled val="1"/>
        </dgm:presLayoutVars>
      </dgm:prSet>
      <dgm:spPr/>
      <dgm:t>
        <a:bodyPr/>
        <a:lstStyle/>
        <a:p>
          <a:endParaRPr lang="en-US"/>
        </a:p>
      </dgm:t>
    </dgm:pt>
    <dgm:pt modelId="{13BE34A3-371D-4598-8061-FB587D9ED795}" type="pres">
      <dgm:prSet presAssocID="{C13E8C3E-EBC4-458A-AF28-8F12ABE9229F}" presName="bgRect" presStyleLbl="node1" presStyleIdx="1" presStyleCnt="3"/>
      <dgm:spPr/>
      <dgm:t>
        <a:bodyPr/>
        <a:lstStyle/>
        <a:p>
          <a:endParaRPr lang="en-US"/>
        </a:p>
      </dgm:t>
    </dgm:pt>
    <dgm:pt modelId="{61556859-8DA5-4886-A50A-D4D7D461C71B}" type="pres">
      <dgm:prSet presAssocID="{C13E8C3E-EBC4-458A-AF28-8F12ABE9229F}" presName="parentNode" presStyleLbl="node1" presStyleIdx="1" presStyleCnt="3">
        <dgm:presLayoutVars>
          <dgm:chMax val="0"/>
          <dgm:bulletEnabled val="1"/>
        </dgm:presLayoutVars>
      </dgm:prSet>
      <dgm:spPr/>
      <dgm:t>
        <a:bodyPr/>
        <a:lstStyle/>
        <a:p>
          <a:endParaRPr lang="en-US"/>
        </a:p>
      </dgm:t>
    </dgm:pt>
    <dgm:pt modelId="{5B23162C-7569-41EC-8D1D-57C0B82097EE}" type="pres">
      <dgm:prSet presAssocID="{C13E8C3E-EBC4-458A-AF28-8F12ABE9229F}" presName="childNode" presStyleLbl="node1" presStyleIdx="1" presStyleCnt="3">
        <dgm:presLayoutVars>
          <dgm:bulletEnabled val="1"/>
        </dgm:presLayoutVars>
      </dgm:prSet>
      <dgm:spPr/>
      <dgm:t>
        <a:bodyPr/>
        <a:lstStyle/>
        <a:p>
          <a:endParaRPr lang="en-US"/>
        </a:p>
      </dgm:t>
    </dgm:pt>
    <dgm:pt modelId="{9146E695-E2CE-46E9-BD1B-1F9E91A3CCF8}" type="pres">
      <dgm:prSet presAssocID="{0BE2C25E-9D7C-4B8F-8151-05FA631ADA3E}" presName="hSp" presStyleCnt="0"/>
      <dgm:spPr/>
      <dgm:t>
        <a:bodyPr/>
        <a:lstStyle/>
        <a:p>
          <a:endParaRPr lang="en-US"/>
        </a:p>
      </dgm:t>
    </dgm:pt>
    <dgm:pt modelId="{27B39D96-85A6-4887-909A-0E4091FAC051}" type="pres">
      <dgm:prSet presAssocID="{0BE2C25E-9D7C-4B8F-8151-05FA631ADA3E}" presName="vProcSp" presStyleCnt="0"/>
      <dgm:spPr/>
      <dgm:t>
        <a:bodyPr/>
        <a:lstStyle/>
        <a:p>
          <a:endParaRPr lang="en-US"/>
        </a:p>
      </dgm:t>
    </dgm:pt>
    <dgm:pt modelId="{DBBC344F-25B5-47BA-A935-C3652A60003B}" type="pres">
      <dgm:prSet presAssocID="{0BE2C25E-9D7C-4B8F-8151-05FA631ADA3E}" presName="vSp1" presStyleCnt="0"/>
      <dgm:spPr/>
      <dgm:t>
        <a:bodyPr/>
        <a:lstStyle/>
        <a:p>
          <a:endParaRPr lang="en-US"/>
        </a:p>
      </dgm:t>
    </dgm:pt>
    <dgm:pt modelId="{8F1BA813-183A-47F8-A61D-A45FB9E7020B}" type="pres">
      <dgm:prSet presAssocID="{0BE2C25E-9D7C-4B8F-8151-05FA631ADA3E}" presName="simulatedConn" presStyleLbl="solidFgAcc1" presStyleIdx="1" presStyleCnt="2"/>
      <dgm:spPr/>
      <dgm:t>
        <a:bodyPr/>
        <a:lstStyle/>
        <a:p>
          <a:endParaRPr lang="en-US"/>
        </a:p>
      </dgm:t>
    </dgm:pt>
    <dgm:pt modelId="{2E5EA425-85DE-4041-962E-D7A92E7CEC22}" type="pres">
      <dgm:prSet presAssocID="{0BE2C25E-9D7C-4B8F-8151-05FA631ADA3E}" presName="vSp2" presStyleCnt="0"/>
      <dgm:spPr/>
      <dgm:t>
        <a:bodyPr/>
        <a:lstStyle/>
        <a:p>
          <a:endParaRPr lang="en-US"/>
        </a:p>
      </dgm:t>
    </dgm:pt>
    <dgm:pt modelId="{4934A808-C306-405F-863A-2A61489A81D9}" type="pres">
      <dgm:prSet presAssocID="{0BE2C25E-9D7C-4B8F-8151-05FA631ADA3E}" presName="sibTrans" presStyleCnt="0"/>
      <dgm:spPr/>
      <dgm:t>
        <a:bodyPr/>
        <a:lstStyle/>
        <a:p>
          <a:endParaRPr lang="en-US"/>
        </a:p>
      </dgm:t>
    </dgm:pt>
    <dgm:pt modelId="{3285F478-F40E-4A6A-B1B7-B4B8561217F2}" type="pres">
      <dgm:prSet presAssocID="{CC2FF586-2B67-470F-B909-2FE456F2EAD3}" presName="compositeNode" presStyleCnt="0">
        <dgm:presLayoutVars>
          <dgm:bulletEnabled val="1"/>
        </dgm:presLayoutVars>
      </dgm:prSet>
      <dgm:spPr/>
      <dgm:t>
        <a:bodyPr/>
        <a:lstStyle/>
        <a:p>
          <a:endParaRPr lang="en-US"/>
        </a:p>
      </dgm:t>
    </dgm:pt>
    <dgm:pt modelId="{A45B600E-DC61-458D-B55A-AD7997EF07FA}" type="pres">
      <dgm:prSet presAssocID="{CC2FF586-2B67-470F-B909-2FE456F2EAD3}" presName="bgRect" presStyleLbl="node1" presStyleIdx="2" presStyleCnt="3"/>
      <dgm:spPr/>
      <dgm:t>
        <a:bodyPr/>
        <a:lstStyle/>
        <a:p>
          <a:endParaRPr lang="en-US"/>
        </a:p>
      </dgm:t>
    </dgm:pt>
    <dgm:pt modelId="{5D073AC4-F7FD-4878-B399-CC20BFCDA173}" type="pres">
      <dgm:prSet presAssocID="{CC2FF586-2B67-470F-B909-2FE456F2EAD3}" presName="parentNode" presStyleLbl="node1" presStyleIdx="2" presStyleCnt="3">
        <dgm:presLayoutVars>
          <dgm:chMax val="0"/>
          <dgm:bulletEnabled val="1"/>
        </dgm:presLayoutVars>
      </dgm:prSet>
      <dgm:spPr/>
      <dgm:t>
        <a:bodyPr/>
        <a:lstStyle/>
        <a:p>
          <a:endParaRPr lang="en-US"/>
        </a:p>
      </dgm:t>
    </dgm:pt>
    <dgm:pt modelId="{560F766E-D03C-434C-90E1-FD38841601FA}" type="pres">
      <dgm:prSet presAssocID="{CC2FF586-2B67-470F-B909-2FE456F2EAD3}" presName="childNode" presStyleLbl="node1" presStyleIdx="2" presStyleCnt="3">
        <dgm:presLayoutVars>
          <dgm:bulletEnabled val="1"/>
        </dgm:presLayoutVars>
      </dgm:prSet>
      <dgm:spPr/>
      <dgm:t>
        <a:bodyPr/>
        <a:lstStyle/>
        <a:p>
          <a:endParaRPr lang="en-US"/>
        </a:p>
      </dgm:t>
    </dgm:pt>
  </dgm:ptLst>
  <dgm:cxnLst>
    <dgm:cxn modelId="{7301E6E5-C80E-4C1F-8D4A-CB699B22562F}" type="presOf" srcId="{DBDD15F5-A60B-4217-A1B4-3F662CFECD26}" destId="{54AD3537-1A49-4009-AD14-FE62CFC69300}" srcOrd="0" destOrd="0" presId="urn:microsoft.com/office/officeart/2005/8/layout/hProcess7"/>
    <dgm:cxn modelId="{2598D0D3-B4DF-4E0F-AB8E-58CF8EECB354}" type="presOf" srcId="{CC2FF586-2B67-470F-B909-2FE456F2EAD3}" destId="{5D073AC4-F7FD-4878-B399-CC20BFCDA173}" srcOrd="1" destOrd="0" presId="urn:microsoft.com/office/officeart/2005/8/layout/hProcess7"/>
    <dgm:cxn modelId="{B562DE0B-D7FF-43EB-ABD6-8CBBBC35952F}" type="presOf" srcId="{9EF77CE4-2740-4308-846A-BEFACA71142C}" destId="{560F766E-D03C-434C-90E1-FD38841601FA}" srcOrd="0" destOrd="0" presId="urn:microsoft.com/office/officeart/2005/8/layout/hProcess7"/>
    <dgm:cxn modelId="{BA16ABB2-4661-49CC-8B28-EC2B13C800EB}" type="presOf" srcId="{51AF99E7-455E-4394-A448-036E8568A3C6}" destId="{5B23162C-7569-41EC-8D1D-57C0B82097EE}" srcOrd="0" destOrd="0" presId="urn:microsoft.com/office/officeart/2005/8/layout/hProcess7"/>
    <dgm:cxn modelId="{D1B29AF8-C461-4B4A-87A1-4CB3A47EA70B}" srcId="{CC2FF586-2B67-470F-B909-2FE456F2EAD3}" destId="{9EF77CE4-2740-4308-846A-BEFACA71142C}" srcOrd="0" destOrd="0" parTransId="{575D34C8-1485-4B87-8691-F96FB888AA1C}" sibTransId="{8B504E56-43F0-444B-B1BB-2F384F411AFE}"/>
    <dgm:cxn modelId="{5D839B70-6C4C-4B5C-B93F-E640007B5A6B}" srcId="{DBDD15F5-A60B-4217-A1B4-3F662CFECD26}" destId="{C13E8C3E-EBC4-458A-AF28-8F12ABE9229F}" srcOrd="1" destOrd="0" parTransId="{6DC3DFE6-2E9B-4E8C-B6C2-393C264FD46F}" sibTransId="{0BE2C25E-9D7C-4B8F-8151-05FA631ADA3E}"/>
    <dgm:cxn modelId="{58E61CDD-4F15-4966-8035-FD17D9BD8D8E}" type="presOf" srcId="{C13E8C3E-EBC4-458A-AF28-8F12ABE9229F}" destId="{61556859-8DA5-4886-A50A-D4D7D461C71B}" srcOrd="1" destOrd="0" presId="urn:microsoft.com/office/officeart/2005/8/layout/hProcess7"/>
    <dgm:cxn modelId="{94CD1C29-B8BC-43C3-8BF6-61A81D9DD5EF}" srcId="{DBDD15F5-A60B-4217-A1B4-3F662CFECD26}" destId="{CC2FF586-2B67-470F-B909-2FE456F2EAD3}" srcOrd="2" destOrd="0" parTransId="{B52F35C8-90ED-43D0-A86A-F34A89A2E3BE}" sibTransId="{106324CF-C3A5-42BD-AF87-0DC8D1994C07}"/>
    <dgm:cxn modelId="{B7F021C3-BEBA-40A6-88FE-D99211F9BAA3}" type="presOf" srcId="{C2C9C39B-FC64-4B7F-BD48-66CE67969047}" destId="{965C46C9-F409-4C1C-B8AE-AB2BECBC2E49}" srcOrd="1" destOrd="0" presId="urn:microsoft.com/office/officeart/2005/8/layout/hProcess7"/>
    <dgm:cxn modelId="{81291371-90B1-4D84-A8FF-5CDF80F44AEC}" type="presOf" srcId="{CC2FF586-2B67-470F-B909-2FE456F2EAD3}" destId="{A45B600E-DC61-458D-B55A-AD7997EF07FA}" srcOrd="0" destOrd="0" presId="urn:microsoft.com/office/officeart/2005/8/layout/hProcess7"/>
    <dgm:cxn modelId="{47059191-6F47-4587-84B4-F7F220AB45E1}" srcId="{DBDD15F5-A60B-4217-A1B4-3F662CFECD26}" destId="{C2C9C39B-FC64-4B7F-BD48-66CE67969047}" srcOrd="0" destOrd="0" parTransId="{A2AFCCEB-3598-4751-92D6-9EF45FE2652B}" sibTransId="{A01A429A-4553-48E8-813D-98B6C1BD41DF}"/>
    <dgm:cxn modelId="{823CC666-9D6B-4FA8-B104-32048A51D0CC}" type="presOf" srcId="{C2C9C39B-FC64-4B7F-BD48-66CE67969047}" destId="{6F947EC0-88BE-47DC-BA22-E0D8DB7BCB6D}" srcOrd="0" destOrd="0" presId="urn:microsoft.com/office/officeart/2005/8/layout/hProcess7"/>
    <dgm:cxn modelId="{35CEFA48-98FF-4323-BEE2-C515E34217DE}" srcId="{C2C9C39B-FC64-4B7F-BD48-66CE67969047}" destId="{BDD54CE4-054C-48FE-94B5-CD3D6E46D09A}" srcOrd="0" destOrd="0" parTransId="{AB3E4BD0-9A4E-43CB-B2E6-50B32CE44F66}" sibTransId="{6105F672-778E-4229-B748-4A086E1D9705}"/>
    <dgm:cxn modelId="{8AFDA1C3-2E5E-4FBA-8B2C-F493A47AD305}" type="presOf" srcId="{BDD54CE4-054C-48FE-94B5-CD3D6E46D09A}" destId="{B7D9E743-262E-4E40-8B17-B13EE8828BF1}" srcOrd="0" destOrd="0" presId="urn:microsoft.com/office/officeart/2005/8/layout/hProcess7"/>
    <dgm:cxn modelId="{47473F47-5876-4470-9AB2-8C67B5C7AB6B}" type="presOf" srcId="{C13E8C3E-EBC4-458A-AF28-8F12ABE9229F}" destId="{13BE34A3-371D-4598-8061-FB587D9ED795}" srcOrd="0" destOrd="0" presId="urn:microsoft.com/office/officeart/2005/8/layout/hProcess7"/>
    <dgm:cxn modelId="{9A9B0118-6998-4311-B661-B6B2286FAB42}" srcId="{C13E8C3E-EBC4-458A-AF28-8F12ABE9229F}" destId="{51AF99E7-455E-4394-A448-036E8568A3C6}" srcOrd="0" destOrd="0" parTransId="{753411D6-821E-42B1-96AB-782B0FF4FF67}" sibTransId="{470A04F9-D360-46DA-BC93-7C08EC58B838}"/>
    <dgm:cxn modelId="{35B0EC48-52DA-4C6A-9A19-6BDDBDA164C9}" type="presParOf" srcId="{54AD3537-1A49-4009-AD14-FE62CFC69300}" destId="{35BCE469-3C13-42A6-8669-A4728F669DDC}" srcOrd="0" destOrd="0" presId="urn:microsoft.com/office/officeart/2005/8/layout/hProcess7"/>
    <dgm:cxn modelId="{4D9AEBFB-21C8-441D-9992-F6A220B921CB}" type="presParOf" srcId="{35BCE469-3C13-42A6-8669-A4728F669DDC}" destId="{6F947EC0-88BE-47DC-BA22-E0D8DB7BCB6D}" srcOrd="0" destOrd="0" presId="urn:microsoft.com/office/officeart/2005/8/layout/hProcess7"/>
    <dgm:cxn modelId="{DC17802D-E4CC-4815-8725-94E03308F9EB}" type="presParOf" srcId="{35BCE469-3C13-42A6-8669-A4728F669DDC}" destId="{965C46C9-F409-4C1C-B8AE-AB2BECBC2E49}" srcOrd="1" destOrd="0" presId="urn:microsoft.com/office/officeart/2005/8/layout/hProcess7"/>
    <dgm:cxn modelId="{42075E0F-3C03-4901-A4CC-804F2CDEB755}" type="presParOf" srcId="{35BCE469-3C13-42A6-8669-A4728F669DDC}" destId="{B7D9E743-262E-4E40-8B17-B13EE8828BF1}" srcOrd="2" destOrd="0" presId="urn:microsoft.com/office/officeart/2005/8/layout/hProcess7"/>
    <dgm:cxn modelId="{D8F429D9-137A-41D4-A9E5-6653D751698A}" type="presParOf" srcId="{54AD3537-1A49-4009-AD14-FE62CFC69300}" destId="{AE614A0B-60AC-4F40-9223-D49C6B312AB4}" srcOrd="1" destOrd="0" presId="urn:microsoft.com/office/officeart/2005/8/layout/hProcess7"/>
    <dgm:cxn modelId="{C54CB198-72B2-4692-AFCF-680F1F98D1C8}" type="presParOf" srcId="{54AD3537-1A49-4009-AD14-FE62CFC69300}" destId="{EA3BAF8D-6182-4A52-846B-D2BFB4C249EB}" srcOrd="2" destOrd="0" presId="urn:microsoft.com/office/officeart/2005/8/layout/hProcess7"/>
    <dgm:cxn modelId="{DDA52DB2-3CB9-4998-9BDB-46956F21FE72}" type="presParOf" srcId="{EA3BAF8D-6182-4A52-846B-D2BFB4C249EB}" destId="{1BB96230-D62C-4EF1-9A6C-4F9CEDC2B5B8}" srcOrd="0" destOrd="0" presId="urn:microsoft.com/office/officeart/2005/8/layout/hProcess7"/>
    <dgm:cxn modelId="{0B68F4A1-3FE2-401D-ABFA-9F02A4DC5281}" type="presParOf" srcId="{EA3BAF8D-6182-4A52-846B-D2BFB4C249EB}" destId="{712B371E-6D2F-41DE-B54A-DC71F4252E61}" srcOrd="1" destOrd="0" presId="urn:microsoft.com/office/officeart/2005/8/layout/hProcess7"/>
    <dgm:cxn modelId="{3BC12661-E481-407C-A566-200AEA85F368}" type="presParOf" srcId="{EA3BAF8D-6182-4A52-846B-D2BFB4C249EB}" destId="{2F282C29-73B6-48CE-B933-1554779E3D05}" srcOrd="2" destOrd="0" presId="urn:microsoft.com/office/officeart/2005/8/layout/hProcess7"/>
    <dgm:cxn modelId="{CE8370EC-C139-4A70-A851-523B18C1ABC8}" type="presParOf" srcId="{54AD3537-1A49-4009-AD14-FE62CFC69300}" destId="{9CA9F91F-2A06-42D7-A443-FD9AF22E3D71}" srcOrd="3" destOrd="0" presId="urn:microsoft.com/office/officeart/2005/8/layout/hProcess7"/>
    <dgm:cxn modelId="{E76CCEF1-2549-4864-8DAE-3C1102A4EB67}" type="presParOf" srcId="{54AD3537-1A49-4009-AD14-FE62CFC69300}" destId="{E16A3D48-8731-49AF-B420-EC60FFC8EDA5}" srcOrd="4" destOrd="0" presId="urn:microsoft.com/office/officeart/2005/8/layout/hProcess7"/>
    <dgm:cxn modelId="{E925D19E-A1E5-4E4D-A488-A207D8C007C9}" type="presParOf" srcId="{E16A3D48-8731-49AF-B420-EC60FFC8EDA5}" destId="{13BE34A3-371D-4598-8061-FB587D9ED795}" srcOrd="0" destOrd="0" presId="urn:microsoft.com/office/officeart/2005/8/layout/hProcess7"/>
    <dgm:cxn modelId="{1031E84B-170F-49D9-A908-D00899898C73}" type="presParOf" srcId="{E16A3D48-8731-49AF-B420-EC60FFC8EDA5}" destId="{61556859-8DA5-4886-A50A-D4D7D461C71B}" srcOrd="1" destOrd="0" presId="urn:microsoft.com/office/officeart/2005/8/layout/hProcess7"/>
    <dgm:cxn modelId="{200A9A97-0E47-499A-A449-35C6F91F6DAC}" type="presParOf" srcId="{E16A3D48-8731-49AF-B420-EC60FFC8EDA5}" destId="{5B23162C-7569-41EC-8D1D-57C0B82097EE}" srcOrd="2" destOrd="0" presId="urn:microsoft.com/office/officeart/2005/8/layout/hProcess7"/>
    <dgm:cxn modelId="{605E6304-AC81-4191-8DE5-FB83DAF6D83A}" type="presParOf" srcId="{54AD3537-1A49-4009-AD14-FE62CFC69300}" destId="{9146E695-E2CE-46E9-BD1B-1F9E91A3CCF8}" srcOrd="5" destOrd="0" presId="urn:microsoft.com/office/officeart/2005/8/layout/hProcess7"/>
    <dgm:cxn modelId="{7C63D1E8-B998-4D36-BEC9-2BC90E1DA682}" type="presParOf" srcId="{54AD3537-1A49-4009-AD14-FE62CFC69300}" destId="{27B39D96-85A6-4887-909A-0E4091FAC051}" srcOrd="6" destOrd="0" presId="urn:microsoft.com/office/officeart/2005/8/layout/hProcess7"/>
    <dgm:cxn modelId="{3113FB41-B151-4D10-89F1-3A834791DB40}" type="presParOf" srcId="{27B39D96-85A6-4887-909A-0E4091FAC051}" destId="{DBBC344F-25B5-47BA-A935-C3652A60003B}" srcOrd="0" destOrd="0" presId="urn:microsoft.com/office/officeart/2005/8/layout/hProcess7"/>
    <dgm:cxn modelId="{FC878D68-F97E-49B3-A77F-962FC2D18735}" type="presParOf" srcId="{27B39D96-85A6-4887-909A-0E4091FAC051}" destId="{8F1BA813-183A-47F8-A61D-A45FB9E7020B}" srcOrd="1" destOrd="0" presId="urn:microsoft.com/office/officeart/2005/8/layout/hProcess7"/>
    <dgm:cxn modelId="{EBBB8CC3-CFF9-42DB-A9E4-93CB326243DC}" type="presParOf" srcId="{27B39D96-85A6-4887-909A-0E4091FAC051}" destId="{2E5EA425-85DE-4041-962E-D7A92E7CEC22}" srcOrd="2" destOrd="0" presId="urn:microsoft.com/office/officeart/2005/8/layout/hProcess7"/>
    <dgm:cxn modelId="{66BFE04E-3846-4F27-B5C8-FB023B77262F}" type="presParOf" srcId="{54AD3537-1A49-4009-AD14-FE62CFC69300}" destId="{4934A808-C306-405F-863A-2A61489A81D9}" srcOrd="7" destOrd="0" presId="urn:microsoft.com/office/officeart/2005/8/layout/hProcess7"/>
    <dgm:cxn modelId="{BA245042-6A7E-4ED5-AAE4-2EFC8B0A9644}" type="presParOf" srcId="{54AD3537-1A49-4009-AD14-FE62CFC69300}" destId="{3285F478-F40E-4A6A-B1B7-B4B8561217F2}" srcOrd="8" destOrd="0" presId="urn:microsoft.com/office/officeart/2005/8/layout/hProcess7"/>
    <dgm:cxn modelId="{E9F18E34-6695-4154-9759-6C6340413195}" type="presParOf" srcId="{3285F478-F40E-4A6A-B1B7-B4B8561217F2}" destId="{A45B600E-DC61-458D-B55A-AD7997EF07FA}" srcOrd="0" destOrd="0" presId="urn:microsoft.com/office/officeart/2005/8/layout/hProcess7"/>
    <dgm:cxn modelId="{3DD1AAEA-6561-4050-94EC-6051394FAED1}" type="presParOf" srcId="{3285F478-F40E-4A6A-B1B7-B4B8561217F2}" destId="{5D073AC4-F7FD-4878-B399-CC20BFCDA173}" srcOrd="1" destOrd="0" presId="urn:microsoft.com/office/officeart/2005/8/layout/hProcess7"/>
    <dgm:cxn modelId="{74C07F53-9BA1-4CB9-9F50-818A3EF042FC}" type="presParOf" srcId="{3285F478-F40E-4A6A-B1B7-B4B8561217F2}" destId="{560F766E-D03C-434C-90E1-FD38841601FA}" srcOrd="2" destOrd="0" presId="urn:microsoft.com/office/officeart/2005/8/layout/hProcess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dgm:t>
        <a:bodyPr/>
        <a:lstStyle/>
        <a:p>
          <a:r>
            <a:rPr lang="zh-CN" altLang="en-US" sz="8000" b="1" cap="none" spc="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阅读</a:t>
          </a:r>
          <a:r>
            <a:rPr lang="en-US" sz="8000" dirty="0" smtClean="0">
              <a:solidFill>
                <a:schemeClr val="tx1"/>
              </a:solidFill>
              <a:effectLst>
                <a:outerShdw blurRad="38100" dist="38100" dir="2700000" algn="tl">
                  <a:srgbClr val="000000">
                    <a:alpha val="43137"/>
                  </a:srgbClr>
                </a:outerShdw>
              </a:effectLst>
            </a:rPr>
            <a:t> </a:t>
          </a:r>
          <a:r>
            <a:rPr lang="en-US" sz="3200" dirty="0" smtClean="0">
              <a:solidFill>
                <a:schemeClr val="tx1"/>
              </a:solidFill>
              <a:effectLst>
                <a:outerShdw blurRad="38100" dist="38100" dir="2700000" algn="tl">
                  <a:srgbClr val="000000">
                    <a:alpha val="43137"/>
                  </a:srgbClr>
                </a:outerShdw>
              </a:effectLst>
            </a:rPr>
            <a:t>(READ)</a:t>
          </a:r>
          <a:endParaRPr lang="en-US" sz="32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dgm:t>
        <a:bodyPr/>
        <a:lstStyle/>
        <a:p>
          <a:r>
            <a:rPr lang="zh-CN" altLang="en-US" sz="8000" b="1" cap="none" spc="0" dirty="0" smtClean="0">
              <a:ln w="18415" cmpd="sng">
                <a:solidFill>
                  <a:schemeClr val="tx1"/>
                </a:solidFill>
                <a:prstDash val="solid"/>
              </a:ln>
              <a:solidFill>
                <a:srgbClr val="FFFF00"/>
              </a:solidFill>
              <a:effectLst/>
            </a:rPr>
            <a:t>应用</a:t>
          </a:r>
          <a:r>
            <a:rPr lang="en-US" sz="8000" b="1" dirty="0" smtClean="0">
              <a:ln>
                <a:solidFill>
                  <a:schemeClr val="tx1"/>
                </a:solidFill>
              </a:ln>
              <a:solidFill>
                <a:srgbClr val="FFFF00"/>
              </a:solidFill>
              <a:effectLst/>
            </a:rPr>
            <a:t> </a:t>
          </a:r>
          <a:r>
            <a:rPr lang="en-US" sz="3200" dirty="0" smtClean="0">
              <a:solidFill>
                <a:schemeClr val="tx1"/>
              </a:solidFill>
              <a:effectLst>
                <a:outerShdw blurRad="38100" dist="38100" dir="2700000" algn="tl">
                  <a:srgbClr val="000000">
                    <a:alpha val="43137"/>
                  </a:srgbClr>
                </a:outerShdw>
              </a:effectLst>
            </a:rPr>
            <a:t>(APPLICATION)</a:t>
          </a:r>
          <a:endParaRPr lang="en-US" sz="32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dgm:t>
        <a:bodyPr/>
        <a:lstStyle/>
        <a:p>
          <a:r>
            <a:rPr lang="zh-CN" altLang="en-US" sz="8000" b="1" cap="none" spc="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观察</a:t>
          </a:r>
          <a:r>
            <a:rPr lang="en-US" sz="8000" dirty="0" smtClean="0">
              <a:solidFill>
                <a:schemeClr val="tx1"/>
              </a:solidFill>
              <a:effectLst>
                <a:outerShdw blurRad="38100" dist="38100" dir="2700000" algn="tl">
                  <a:srgbClr val="000000">
                    <a:alpha val="43137"/>
                  </a:srgbClr>
                </a:outerShdw>
              </a:effectLst>
            </a:rPr>
            <a:t> </a:t>
          </a:r>
          <a:r>
            <a:rPr lang="en-US" sz="3200" dirty="0" smtClean="0">
              <a:solidFill>
                <a:schemeClr val="tx1"/>
              </a:solidFill>
              <a:effectLst>
                <a:outerShdw blurRad="38100" dist="38100" dir="2700000" algn="tl">
                  <a:srgbClr val="000000">
                    <a:alpha val="43137"/>
                  </a:srgbClr>
                </a:outerShdw>
              </a:effectLst>
            </a:rPr>
            <a:t>(OBSERVATION)</a:t>
          </a:r>
          <a:endParaRPr lang="en-US" sz="32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dgm:t>
        <a:bodyPr/>
        <a:lstStyle/>
        <a:p>
          <a:r>
            <a:rPr lang="zh-CN" altLang="en-US" sz="8000" b="1" cap="none" spc="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解释</a:t>
          </a:r>
          <a:r>
            <a:rPr lang="en-US" sz="8000" dirty="0" smtClean="0">
              <a:solidFill>
                <a:schemeClr val="tx1"/>
              </a:solidFill>
              <a:effectLst>
                <a:outerShdw blurRad="38100" dist="38100" dir="2700000" algn="tl">
                  <a:srgbClr val="000000">
                    <a:alpha val="43137"/>
                  </a:srgbClr>
                </a:outerShdw>
              </a:effectLst>
            </a:rPr>
            <a:t> </a:t>
          </a:r>
          <a:r>
            <a:rPr lang="en-US" sz="3200" dirty="0" smtClean="0">
              <a:solidFill>
                <a:schemeClr val="tx1"/>
              </a:solidFill>
              <a:effectLst>
                <a:outerShdw blurRad="38100" dist="38100" dir="2700000" algn="tl">
                  <a:srgbClr val="000000">
                    <a:alpha val="43137"/>
                  </a:srgbClr>
                </a:outerShdw>
              </a:effectLst>
            </a:rPr>
            <a:t>(INTERPRETATION)</a:t>
          </a:r>
          <a:endParaRPr lang="en-US" sz="32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C923EED7-3075-4D50-95F9-D6100C819128}" type="presOf" srcId="{905EE23C-8AB9-4734-B5BB-CA6F8CE86909}" destId="{EEE40FCC-35EF-4FD4-B611-EA085125BC09}" srcOrd="1" destOrd="0" presId="urn:microsoft.com/office/officeart/2005/8/layout/vList4"/>
    <dgm:cxn modelId="{C054707A-D547-42F7-83EF-57F8AE344998}" type="presOf" srcId="{496FD635-1F85-4115-AF1D-3C09812051E7}" destId="{059E99A9-A362-4F89-84AC-CD430470905F}" srcOrd="0" destOrd="0" presId="urn:microsoft.com/office/officeart/2005/8/layout/vList4"/>
    <dgm:cxn modelId="{E1C9BBBA-3262-4C90-81E7-43F60C540B67}" type="presOf" srcId="{41CC69BA-6508-4A89-A0EB-68C5DE663576}" destId="{87A28D26-0939-469F-B154-232E4E1B5C21}" srcOrd="1" destOrd="0" presId="urn:microsoft.com/office/officeart/2005/8/layout/vList4"/>
    <dgm:cxn modelId="{BC9E6F3B-6F68-4E04-873B-7CD9792424DE}" type="presOf" srcId="{496FD635-1F85-4115-AF1D-3C09812051E7}" destId="{4D6E6DB2-E7FA-40C9-8760-E67954BB088B}"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7B29B8E6-5368-49BD-966E-BADF79790C1D}" srcId="{E68021CE-6B0F-4EF8-952B-DF10C5B11840}" destId="{496FD635-1F85-4115-AF1D-3C09812051E7}" srcOrd="0" destOrd="0" parTransId="{898251B4-BE82-47E6-8122-9DDBF65B25D7}" sibTransId="{5D78EF1E-7CEE-4674-869F-46798B7F5326}"/>
    <dgm:cxn modelId="{B27E9D95-DE8C-4125-B127-FC4E436F6CEE}" type="presOf" srcId="{C0BF5E21-878F-4B59-9B39-2224F7B73EBE}" destId="{B0837115-8987-473B-9D15-C2B2D594B0AF}" srcOrd="0"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949EE94B-17B6-437A-8BFB-7C164D6B491F}" type="presOf" srcId="{E68021CE-6B0F-4EF8-952B-DF10C5B11840}" destId="{E6918643-196D-4946-A0E0-6588EE54471F}"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802F2FA0-740D-479E-86DE-FD25AB3E667E}" type="presOf" srcId="{C0BF5E21-878F-4B59-9B39-2224F7B73EBE}" destId="{163E85AD-8798-4D80-AD45-E1E53B79B3F8}" srcOrd="1" destOrd="0" presId="urn:microsoft.com/office/officeart/2005/8/layout/vList4"/>
    <dgm:cxn modelId="{2D13B5CA-9ECD-44D5-9330-F5E3FFCEC9A5}" type="presOf" srcId="{905EE23C-8AB9-4734-B5BB-CA6F8CE86909}" destId="{52FF7E54-EFE2-4EE2-B331-D740881035EA}" srcOrd="0" destOrd="0" presId="urn:microsoft.com/office/officeart/2005/8/layout/vList4"/>
    <dgm:cxn modelId="{BC5BFC83-7285-4389-B201-AC4840EA7098}" type="presOf" srcId="{41CC69BA-6508-4A89-A0EB-68C5DE663576}" destId="{7157FCC6-321F-4CB7-8B72-FEF687EA6469}" srcOrd="0" destOrd="0" presId="urn:microsoft.com/office/officeart/2005/8/layout/vList4"/>
    <dgm:cxn modelId="{F450AD85-9A59-4F16-B506-685850D7885D}" type="presParOf" srcId="{E6918643-196D-4946-A0E0-6588EE54471F}" destId="{2C882415-D3B2-434F-9909-EC8A1687A764}" srcOrd="0" destOrd="0" presId="urn:microsoft.com/office/officeart/2005/8/layout/vList4"/>
    <dgm:cxn modelId="{65E96744-4CFA-4F61-94CA-5146AAE3A900}" type="presParOf" srcId="{2C882415-D3B2-434F-9909-EC8A1687A764}" destId="{059E99A9-A362-4F89-84AC-CD430470905F}" srcOrd="0" destOrd="0" presId="urn:microsoft.com/office/officeart/2005/8/layout/vList4"/>
    <dgm:cxn modelId="{870AB861-1608-45BE-820A-433112BD4AC5}" type="presParOf" srcId="{2C882415-D3B2-434F-9909-EC8A1687A764}" destId="{EB9E0B56-2D80-4098-AA45-C7A37B95B909}" srcOrd="1" destOrd="0" presId="urn:microsoft.com/office/officeart/2005/8/layout/vList4"/>
    <dgm:cxn modelId="{3C14AA1F-6903-491B-899E-D158AAF6050F}" type="presParOf" srcId="{2C882415-D3B2-434F-9909-EC8A1687A764}" destId="{4D6E6DB2-E7FA-40C9-8760-E67954BB088B}" srcOrd="2" destOrd="0" presId="urn:microsoft.com/office/officeart/2005/8/layout/vList4"/>
    <dgm:cxn modelId="{043E2BE0-C5F3-4705-A6A7-265B99A417E9}" type="presParOf" srcId="{E6918643-196D-4946-A0E0-6588EE54471F}" destId="{7C7FDC7E-B997-4883-B478-E74089F903A8}" srcOrd="1" destOrd="0" presId="urn:microsoft.com/office/officeart/2005/8/layout/vList4"/>
    <dgm:cxn modelId="{226D2A6C-22D1-4569-ABAF-D2FEEA38F54E}" type="presParOf" srcId="{E6918643-196D-4946-A0E0-6588EE54471F}" destId="{343914D3-AE3F-47F4-95EA-2EA074D1E255}" srcOrd="2" destOrd="0" presId="urn:microsoft.com/office/officeart/2005/8/layout/vList4"/>
    <dgm:cxn modelId="{66686DD9-7707-4161-B190-506FFEA8D4BF}" type="presParOf" srcId="{343914D3-AE3F-47F4-95EA-2EA074D1E255}" destId="{52FF7E54-EFE2-4EE2-B331-D740881035EA}" srcOrd="0" destOrd="0" presId="urn:microsoft.com/office/officeart/2005/8/layout/vList4"/>
    <dgm:cxn modelId="{F4B8EC17-F563-416B-9B1E-7CC0D07D0839}" type="presParOf" srcId="{343914D3-AE3F-47F4-95EA-2EA074D1E255}" destId="{5113409F-9227-4BF1-AD4D-460EA7273C93}" srcOrd="1" destOrd="0" presId="urn:microsoft.com/office/officeart/2005/8/layout/vList4"/>
    <dgm:cxn modelId="{A66247BF-1BEC-4F3C-9C67-C2391E1D3165}" type="presParOf" srcId="{343914D3-AE3F-47F4-95EA-2EA074D1E255}" destId="{EEE40FCC-35EF-4FD4-B611-EA085125BC09}" srcOrd="2" destOrd="0" presId="urn:microsoft.com/office/officeart/2005/8/layout/vList4"/>
    <dgm:cxn modelId="{AB7117A3-CCA0-4EDB-96A3-C365A7797AAB}" type="presParOf" srcId="{E6918643-196D-4946-A0E0-6588EE54471F}" destId="{7880D802-B9B7-4903-B4A8-DBB186FC981C}" srcOrd="3" destOrd="0" presId="urn:microsoft.com/office/officeart/2005/8/layout/vList4"/>
    <dgm:cxn modelId="{10455AFE-955B-4861-A8B1-B8F1CD636137}" type="presParOf" srcId="{E6918643-196D-4946-A0E0-6588EE54471F}" destId="{8110EE85-711F-4BC8-9617-F53B6BF10453}" srcOrd="4" destOrd="0" presId="urn:microsoft.com/office/officeart/2005/8/layout/vList4"/>
    <dgm:cxn modelId="{A9299CBE-F9AA-468B-82E6-5006BEBA4715}" type="presParOf" srcId="{8110EE85-711F-4BC8-9617-F53B6BF10453}" destId="{B0837115-8987-473B-9D15-C2B2D594B0AF}" srcOrd="0" destOrd="0" presId="urn:microsoft.com/office/officeart/2005/8/layout/vList4"/>
    <dgm:cxn modelId="{1FF17F91-DE75-47AD-A85F-DC45CC89F62C}" type="presParOf" srcId="{8110EE85-711F-4BC8-9617-F53B6BF10453}" destId="{A135456C-B8ED-4253-9772-B57523C1DAC6}" srcOrd="1" destOrd="0" presId="urn:microsoft.com/office/officeart/2005/8/layout/vList4"/>
    <dgm:cxn modelId="{A0E95C30-FDD6-4A08-B893-8380281C8884}" type="presParOf" srcId="{8110EE85-711F-4BC8-9617-F53B6BF10453}" destId="{163E85AD-8798-4D80-AD45-E1E53B79B3F8}" srcOrd="2" destOrd="0" presId="urn:microsoft.com/office/officeart/2005/8/layout/vList4"/>
    <dgm:cxn modelId="{2A1CE407-B2F5-4527-B05A-0344256E2D56}" type="presParOf" srcId="{E6918643-196D-4946-A0E0-6588EE54471F}" destId="{64E17CD8-13CE-4A8D-AA92-D26F37FD6E7A}" srcOrd="5" destOrd="0" presId="urn:microsoft.com/office/officeart/2005/8/layout/vList4"/>
    <dgm:cxn modelId="{4E1CA665-13DA-450B-AFD7-6444B667F17F}" type="presParOf" srcId="{E6918643-196D-4946-A0E0-6588EE54471F}" destId="{24AE6030-FB46-49C2-BD8D-5822D59AEB26}" srcOrd="6" destOrd="0" presId="urn:microsoft.com/office/officeart/2005/8/layout/vList4"/>
    <dgm:cxn modelId="{1E739806-0C8A-45E7-B162-B6EBD5977BA8}" type="presParOf" srcId="{24AE6030-FB46-49C2-BD8D-5822D59AEB26}" destId="{7157FCC6-321F-4CB7-8B72-FEF687EA6469}" srcOrd="0" destOrd="0" presId="urn:microsoft.com/office/officeart/2005/8/layout/vList4"/>
    <dgm:cxn modelId="{6D3CAB1E-B997-40DC-8577-2FB04D80F603}" type="presParOf" srcId="{24AE6030-FB46-49C2-BD8D-5822D59AEB26}" destId="{845E1389-B19D-4F0B-AE36-18C3A8087B13}" srcOrd="1" destOrd="0" presId="urn:microsoft.com/office/officeart/2005/8/layout/vList4"/>
    <dgm:cxn modelId="{F20A84A3-9FD7-469D-AE2F-47B91039F596}"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184EA0-9F3B-44B1-A591-0A2B43E4A25E}"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FAA8387F-E2DE-4713-A958-4A487E6291C6}">
      <dgm:prSet phldrT="[Text]" custT="1"/>
      <dgm:spPr/>
      <dgm:t>
        <a:bodyPr/>
        <a:lstStyle/>
        <a:p>
          <a:r>
            <a:rPr lang="en-US" altLang="zh-CN" sz="3100" b="1" dirty="0" smtClean="0">
              <a:effectLst>
                <a:outerShdw blurRad="38100" dist="38100" dir="2700000" algn="tl">
                  <a:srgbClr val="000000">
                    <a:alpha val="43137"/>
                  </a:srgbClr>
                </a:outerShdw>
              </a:effectLst>
            </a:rPr>
            <a:t>	</a:t>
          </a:r>
          <a:r>
            <a:rPr lang="zh-CN" altLang="en-US" sz="4800" b="1" dirty="0" smtClean="0">
              <a:ln>
                <a:solidFill>
                  <a:schemeClr val="tx1"/>
                </a:solidFill>
              </a:ln>
              <a:solidFill>
                <a:sysClr val="windowText" lastClr="000000"/>
              </a:solidFill>
              <a:effectLst>
                <a:outerShdw blurRad="38100" dist="38100" dir="2700000" algn="tl">
                  <a:srgbClr val="000000">
                    <a:alpha val="43137"/>
                  </a:srgbClr>
                </a:outerShdw>
              </a:effectLst>
            </a:rPr>
            <a:t>解释</a:t>
          </a:r>
          <a:r>
            <a:rPr lang="en-US" sz="48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en-US" sz="3100" b="1" dirty="0" smtClean="0">
              <a:effectLst>
                <a:outerShdw blurRad="38100" dist="38100" dir="2700000" algn="tl">
                  <a:srgbClr val="000000">
                    <a:alpha val="43137"/>
                  </a:srgbClr>
                </a:outerShdw>
              </a:effectLst>
            </a:rPr>
            <a:t>	(Interpretation)</a:t>
          </a:r>
          <a:endParaRPr lang="en-US" sz="3100" b="1" dirty="0">
            <a:effectLst>
              <a:outerShdw blurRad="38100" dist="38100" dir="2700000" algn="tl">
                <a:srgbClr val="000000">
                  <a:alpha val="43137"/>
                </a:srgbClr>
              </a:outerShdw>
            </a:effectLst>
          </a:endParaRPr>
        </a:p>
      </dgm:t>
    </dgm:pt>
    <dgm:pt modelId="{5D683B3C-07EF-402C-B6EF-58D52CC26C24}" type="parTrans" cxnId="{33FD34D9-1661-473A-9F67-85D597EC98F8}">
      <dgm:prSet/>
      <dgm:spPr/>
      <dgm:t>
        <a:bodyPr/>
        <a:lstStyle/>
        <a:p>
          <a:endParaRPr lang="en-US"/>
        </a:p>
      </dgm:t>
    </dgm:pt>
    <dgm:pt modelId="{9C40F2B1-7832-4BE2-9D2D-C533CDD6E6B6}" type="sibTrans" cxnId="{33FD34D9-1661-473A-9F67-85D597EC98F8}">
      <dgm:prSet/>
      <dgm:spPr/>
      <dgm:t>
        <a:bodyPr/>
        <a:lstStyle/>
        <a:p>
          <a:endParaRPr lang="en-US"/>
        </a:p>
      </dgm:t>
    </dgm:pt>
    <dgm:pt modelId="{F656BE53-B100-4029-9B21-0AEBA42C3134}">
      <dgm:prSet phldrT="[Text]" custT="1"/>
      <dgm:spPr/>
      <dgm:t>
        <a:bodyPr/>
        <a:lstStyle/>
        <a:p>
          <a:r>
            <a:rPr lang="zh-CN" altLang="en-US" sz="3200" b="1" dirty="0" smtClean="0">
              <a:solidFill>
                <a:schemeClr val="tx1"/>
              </a:solidFill>
              <a:effectLst>
                <a:outerShdw blurRad="38100" dist="38100" dir="2700000" algn="tl">
                  <a:srgbClr val="000000">
                    <a:alpha val="43137"/>
                  </a:srgbClr>
                </a:outerShdw>
              </a:effectLst>
            </a:rPr>
            <a:t>发现文本中作者的原始意图。</a:t>
          </a:r>
          <a:endParaRPr lang="en-US" sz="3200" b="1" dirty="0">
            <a:solidFill>
              <a:schemeClr val="tx1"/>
            </a:solidFill>
            <a:effectLst>
              <a:outerShdw blurRad="38100" dist="38100" dir="2700000" algn="tl">
                <a:srgbClr val="000000">
                  <a:alpha val="43137"/>
                </a:srgbClr>
              </a:outerShdw>
            </a:effectLst>
          </a:endParaRPr>
        </a:p>
      </dgm:t>
    </dgm:pt>
    <dgm:pt modelId="{6B208C83-34DE-4685-BAC1-5E94D99D2E64}" type="parTrans" cxnId="{6CCF0913-3963-4AF1-B787-AA86AE565807}">
      <dgm:prSet/>
      <dgm:spPr/>
      <dgm:t>
        <a:bodyPr/>
        <a:lstStyle/>
        <a:p>
          <a:endParaRPr lang="en-US"/>
        </a:p>
      </dgm:t>
    </dgm:pt>
    <dgm:pt modelId="{BB8956EB-9956-4F6B-BAB9-C733FFEBAFA8}" type="sibTrans" cxnId="{6CCF0913-3963-4AF1-B787-AA86AE565807}">
      <dgm:prSet/>
      <dgm:spPr/>
      <dgm:t>
        <a:bodyPr/>
        <a:lstStyle/>
        <a:p>
          <a:endParaRPr lang="en-US"/>
        </a:p>
      </dgm:t>
    </dgm:pt>
    <dgm:pt modelId="{3949E327-F03E-42CC-A1C8-9BDFC389FF19}">
      <dgm:prSet phldrT="[Text]" custT="1"/>
      <dgm:spPr>
        <a:solidFill>
          <a:schemeClr val="tx2">
            <a:lumMod val="60000"/>
            <a:lumOff val="40000"/>
          </a:schemeClr>
        </a:solidFill>
      </dgm:spPr>
      <dgm:t>
        <a:bodyPr/>
        <a:lstStyle/>
        <a:p>
          <a:r>
            <a:rPr lang="en-US" altLang="zh-CN" sz="3100" b="1" dirty="0" smtClean="0">
              <a:effectLst>
                <a:outerShdw blurRad="38100" dist="38100" dir="2700000" algn="tl">
                  <a:srgbClr val="000000">
                    <a:alpha val="43137"/>
                  </a:srgbClr>
                </a:outerShdw>
              </a:effectLst>
            </a:rPr>
            <a:t>	</a:t>
          </a:r>
          <a:r>
            <a:rPr lang="zh-CN" altLang="en-US" sz="4800" b="1" dirty="0" smtClean="0">
              <a:ln>
                <a:solidFill>
                  <a:schemeClr val="tx1"/>
                </a:solidFill>
              </a:ln>
              <a:solidFill>
                <a:sysClr val="windowText" lastClr="000000"/>
              </a:solidFill>
              <a:effectLst>
                <a:outerShdw blurRad="38100" dist="38100" dir="2700000" algn="tl">
                  <a:srgbClr val="000000">
                    <a:alpha val="43137"/>
                  </a:srgbClr>
                </a:outerShdw>
              </a:effectLst>
            </a:rPr>
            <a:t>应用</a:t>
          </a:r>
          <a:r>
            <a:rPr lang="en-US" sz="48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en-US" sz="3100" b="1" dirty="0" smtClean="0">
              <a:effectLst>
                <a:outerShdw blurRad="38100" dist="38100" dir="2700000" algn="tl">
                  <a:srgbClr val="000000">
                    <a:alpha val="43137"/>
                  </a:srgbClr>
                </a:outerShdw>
              </a:effectLst>
            </a:rPr>
            <a:t>	(Application)</a:t>
          </a:r>
          <a:endParaRPr lang="en-US" sz="3100" b="1" dirty="0">
            <a:effectLst>
              <a:outerShdw blurRad="38100" dist="38100" dir="2700000" algn="tl">
                <a:srgbClr val="000000">
                  <a:alpha val="43137"/>
                </a:srgbClr>
              </a:outerShdw>
            </a:effectLst>
          </a:endParaRPr>
        </a:p>
      </dgm:t>
    </dgm:pt>
    <dgm:pt modelId="{2F988163-0391-4AA5-8454-A97DE414BF0F}" type="parTrans" cxnId="{6D630D32-B4D7-469C-BB48-085CF0683EC6}">
      <dgm:prSet/>
      <dgm:spPr/>
      <dgm:t>
        <a:bodyPr/>
        <a:lstStyle/>
        <a:p>
          <a:endParaRPr lang="en-US"/>
        </a:p>
      </dgm:t>
    </dgm:pt>
    <dgm:pt modelId="{F8B8801A-19CD-4070-8C2E-604DF793E23E}" type="sibTrans" cxnId="{6D630D32-B4D7-469C-BB48-085CF0683EC6}">
      <dgm:prSet/>
      <dgm:spPr/>
      <dgm:t>
        <a:bodyPr/>
        <a:lstStyle/>
        <a:p>
          <a:endParaRPr lang="en-US"/>
        </a:p>
      </dgm:t>
    </dgm:pt>
    <dgm:pt modelId="{75042EFE-F72F-42C6-A05C-438820B33279}">
      <dgm:prSet phldrT="[Text]" custT="1"/>
      <dgm:spPr>
        <a:solidFill>
          <a:schemeClr val="tx2">
            <a:lumMod val="60000"/>
            <a:lumOff val="40000"/>
          </a:schemeClr>
        </a:solidFill>
      </dgm:spPr>
      <dgm:t>
        <a:bodyPr/>
        <a:lstStyle/>
        <a:p>
          <a:r>
            <a:rPr lang="zh-CN" altLang="en-US" sz="3200" b="1" dirty="0" smtClean="0">
              <a:solidFill>
                <a:schemeClr val="tx1"/>
              </a:solidFill>
              <a:effectLst>
                <a:outerShdw blurRad="38100" dist="38100" dir="2700000" algn="tl">
                  <a:srgbClr val="000000">
                    <a:alpha val="43137"/>
                  </a:srgbClr>
                </a:outerShdw>
              </a:effectLst>
            </a:rPr>
            <a:t>根据圣经的教导作出生命的改变。</a:t>
          </a:r>
          <a:endParaRPr lang="en-US" sz="3200" b="1" dirty="0">
            <a:solidFill>
              <a:schemeClr val="tx1"/>
            </a:solidFill>
            <a:effectLst>
              <a:outerShdw blurRad="38100" dist="38100" dir="2700000" algn="tl">
                <a:srgbClr val="000000">
                  <a:alpha val="43137"/>
                </a:srgbClr>
              </a:outerShdw>
            </a:effectLst>
          </a:endParaRPr>
        </a:p>
      </dgm:t>
    </dgm:pt>
    <dgm:pt modelId="{8A3491EE-71A9-47DC-B471-D4DEBEB880D5}" type="parTrans" cxnId="{011CD1DF-E73F-40EE-B8C0-7611889A42CF}">
      <dgm:prSet/>
      <dgm:spPr/>
      <dgm:t>
        <a:bodyPr/>
        <a:lstStyle/>
        <a:p>
          <a:endParaRPr lang="en-US"/>
        </a:p>
      </dgm:t>
    </dgm:pt>
    <dgm:pt modelId="{34C644AE-7C22-4728-8CCF-F1B06BBC6856}" type="sibTrans" cxnId="{011CD1DF-E73F-40EE-B8C0-7611889A42CF}">
      <dgm:prSet/>
      <dgm:spPr/>
      <dgm:t>
        <a:bodyPr/>
        <a:lstStyle/>
        <a:p>
          <a:endParaRPr lang="en-US"/>
        </a:p>
      </dgm:t>
    </dgm:pt>
    <dgm:pt modelId="{80207CFC-F3A1-4428-BAC0-1C738FC2137F}">
      <dgm:prSet phldrT="[Text]" custT="1"/>
      <dgm:spPr>
        <a:solidFill>
          <a:schemeClr val="tx2">
            <a:lumMod val="60000"/>
            <a:lumOff val="40000"/>
          </a:schemeClr>
        </a:solidFill>
      </dgm:spPr>
      <dgm:t>
        <a:bodyPr/>
        <a:lstStyle/>
        <a:p>
          <a:r>
            <a:rPr lang="en-US" sz="2000" b="1" dirty="0" smtClean="0">
              <a:effectLst>
                <a:outerShdw blurRad="38100" dist="38100" dir="2700000" algn="tl">
                  <a:srgbClr val="000000">
                    <a:alpha val="43137"/>
                  </a:srgbClr>
                </a:outerShdw>
              </a:effectLst>
            </a:rPr>
            <a:t>To make life changes based on the teachings of the Bible </a:t>
          </a:r>
          <a:endParaRPr lang="en-US" sz="2000" b="1" dirty="0">
            <a:effectLst>
              <a:outerShdw blurRad="38100" dist="38100" dir="2700000" algn="tl">
                <a:srgbClr val="000000">
                  <a:alpha val="43137"/>
                </a:srgbClr>
              </a:outerShdw>
            </a:effectLst>
          </a:endParaRPr>
        </a:p>
      </dgm:t>
    </dgm:pt>
    <dgm:pt modelId="{FAF7CB43-66F1-425E-B4CF-7D81AB4DF00D}" type="parTrans" cxnId="{26825D62-B78F-4F77-A6B7-74F871E402CB}">
      <dgm:prSet/>
      <dgm:spPr/>
      <dgm:t>
        <a:bodyPr/>
        <a:lstStyle/>
        <a:p>
          <a:endParaRPr lang="en-US"/>
        </a:p>
      </dgm:t>
    </dgm:pt>
    <dgm:pt modelId="{EF73A99E-4A82-40B4-A0FD-D2527732E56A}" type="sibTrans" cxnId="{26825D62-B78F-4F77-A6B7-74F871E402CB}">
      <dgm:prSet/>
      <dgm:spPr/>
      <dgm:t>
        <a:bodyPr/>
        <a:lstStyle/>
        <a:p>
          <a:endParaRPr lang="en-US"/>
        </a:p>
      </dgm:t>
    </dgm:pt>
    <dgm:pt modelId="{4BD3C795-C20F-4150-875B-8EBD81963FB5}">
      <dgm:prSet phldrT="[Text]" custT="1"/>
      <dgm:spPr/>
      <dgm:t>
        <a:bodyPr/>
        <a:lstStyle/>
        <a:p>
          <a:r>
            <a:rPr lang="en-US" sz="2000" b="1" dirty="0" smtClean="0">
              <a:effectLst>
                <a:outerShdw blurRad="38100" dist="38100" dir="2700000" algn="tl">
                  <a:srgbClr val="000000">
                    <a:alpha val="43137"/>
                  </a:srgbClr>
                </a:outerShdw>
              </a:effectLst>
            </a:rPr>
            <a:t>Discovering the author’s original intent of the passage</a:t>
          </a:r>
          <a:endParaRPr lang="en-US" sz="2000" b="1" dirty="0">
            <a:effectLst>
              <a:outerShdw blurRad="38100" dist="38100" dir="2700000" algn="tl">
                <a:srgbClr val="000000">
                  <a:alpha val="43137"/>
                </a:srgbClr>
              </a:outerShdw>
            </a:effectLst>
          </a:endParaRPr>
        </a:p>
      </dgm:t>
    </dgm:pt>
    <dgm:pt modelId="{2D0B22B7-F2B9-4783-A72B-BEAFE5CDBBFC}" type="parTrans" cxnId="{94FA4C40-918A-458D-B924-7CF2DB29FD6F}">
      <dgm:prSet/>
      <dgm:spPr/>
      <dgm:t>
        <a:bodyPr/>
        <a:lstStyle/>
        <a:p>
          <a:endParaRPr lang="en-US"/>
        </a:p>
      </dgm:t>
    </dgm:pt>
    <dgm:pt modelId="{196A9A49-E1EE-4563-9FDC-E46D5E72BDEF}" type="sibTrans" cxnId="{94FA4C40-918A-458D-B924-7CF2DB29FD6F}">
      <dgm:prSet/>
      <dgm:spPr/>
      <dgm:t>
        <a:bodyPr/>
        <a:lstStyle/>
        <a:p>
          <a:endParaRPr lang="en-US"/>
        </a:p>
      </dgm:t>
    </dgm:pt>
    <dgm:pt modelId="{F637EE6E-E8AA-487F-8906-8963D6523F3A}">
      <dgm:prSet phldrT="[Text]" custT="1"/>
      <dgm:spPr/>
      <dgm:t>
        <a:bodyPr/>
        <a:lstStyle/>
        <a:p>
          <a:r>
            <a:rPr lang="en-US" sz="2000" b="1" dirty="0" smtClean="0">
              <a:effectLst>
                <a:outerShdw blurRad="38100" dist="38100" dir="2700000" algn="tl">
                  <a:srgbClr val="000000">
                    <a:alpha val="43137"/>
                  </a:srgbClr>
                </a:outerShdw>
              </a:effectLst>
            </a:rPr>
            <a:t>Observe and list the facts of the passage</a:t>
          </a:r>
          <a:endParaRPr lang="en-US" sz="2000" b="1" dirty="0">
            <a:effectLst>
              <a:outerShdw blurRad="38100" dist="38100" dir="2700000" algn="tl">
                <a:srgbClr val="000000">
                  <a:alpha val="43137"/>
                </a:srgbClr>
              </a:outerShdw>
            </a:effectLst>
          </a:endParaRPr>
        </a:p>
      </dgm:t>
    </dgm:pt>
    <dgm:pt modelId="{92F1009D-EE01-41CE-B5A0-D082C06F41E2}">
      <dgm:prSet phldrT="[Text]" custT="1"/>
      <dgm:spPr/>
      <dgm:t>
        <a:bodyPr/>
        <a:lstStyle/>
        <a:p>
          <a:r>
            <a:rPr lang="zh-CN" altLang="en-US" sz="3600" b="1" dirty="0" smtClean="0">
              <a:solidFill>
                <a:schemeClr val="tx1"/>
              </a:solidFill>
              <a:effectLst>
                <a:outerShdw blurRad="38100" dist="38100" dir="2700000" algn="tl">
                  <a:srgbClr val="000000">
                    <a:alpha val="43137"/>
                  </a:srgbClr>
                </a:outerShdw>
              </a:effectLst>
            </a:rPr>
            <a:t>观察和列出段落的所有事实。</a:t>
          </a:r>
          <a:endParaRPr lang="en-US" sz="3600" b="1" dirty="0">
            <a:solidFill>
              <a:schemeClr val="tx1"/>
            </a:solidFill>
            <a:effectLst>
              <a:outerShdw blurRad="38100" dist="38100" dir="2700000" algn="tl">
                <a:srgbClr val="000000">
                  <a:alpha val="43137"/>
                </a:srgbClr>
              </a:outerShdw>
            </a:effectLst>
          </a:endParaRPr>
        </a:p>
      </dgm:t>
    </dgm:pt>
    <dgm:pt modelId="{D68BA133-D844-4844-B7F2-1F598A7E24ED}">
      <dgm:prSet phldrT="[Text]" custT="1"/>
      <dgm:spPr/>
      <dgm:t>
        <a:bodyPr/>
        <a:lstStyle/>
        <a:p>
          <a:r>
            <a:rPr lang="en-US" altLang="zh-CN" sz="3600" b="1" dirty="0" smtClean="0">
              <a:effectLst>
                <a:outerShdw blurRad="38100" dist="38100" dir="2700000" algn="tl">
                  <a:srgbClr val="000000">
                    <a:alpha val="43137"/>
                  </a:srgbClr>
                </a:outerShdw>
              </a:effectLst>
            </a:rPr>
            <a:t>	</a:t>
          </a:r>
          <a:r>
            <a:rPr lang="zh-CN" altLang="en-US" sz="4400" b="1" dirty="0" smtClean="0">
              <a:ln>
                <a:solidFill>
                  <a:schemeClr val="tx1"/>
                </a:solidFill>
              </a:ln>
              <a:solidFill>
                <a:sysClr val="windowText" lastClr="000000"/>
              </a:solidFill>
              <a:effectLst>
                <a:outerShdw blurRad="38100" dist="38100" dir="2700000" algn="tl">
                  <a:srgbClr val="000000">
                    <a:alpha val="43137"/>
                  </a:srgbClr>
                </a:outerShdw>
              </a:effectLst>
            </a:rPr>
            <a:t>观察</a:t>
          </a:r>
          <a:r>
            <a:rPr lang="en-US" sz="44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(Observation)</a:t>
          </a:r>
          <a:endParaRPr lang="en-US" sz="3600" b="1" dirty="0">
            <a:effectLst>
              <a:outerShdw blurRad="38100" dist="38100" dir="2700000" algn="tl">
                <a:srgbClr val="000000">
                  <a:alpha val="43137"/>
                </a:srgbClr>
              </a:outerShdw>
            </a:effectLst>
          </a:endParaRPr>
        </a:p>
      </dgm:t>
    </dgm:pt>
    <dgm:pt modelId="{395B47FB-3960-4DE1-BAB5-2F67755D5651}" type="sibTrans" cxnId="{953EB9FB-4CB4-415C-9FC8-F0CFC4CAFB27}">
      <dgm:prSet/>
      <dgm:spPr/>
      <dgm:t>
        <a:bodyPr/>
        <a:lstStyle/>
        <a:p>
          <a:endParaRPr lang="en-US"/>
        </a:p>
      </dgm:t>
    </dgm:pt>
    <dgm:pt modelId="{07588C86-E498-4AF8-A143-1A8C19798528}" type="parTrans" cxnId="{953EB9FB-4CB4-415C-9FC8-F0CFC4CAFB27}">
      <dgm:prSet/>
      <dgm:spPr/>
      <dgm:t>
        <a:bodyPr/>
        <a:lstStyle/>
        <a:p>
          <a:endParaRPr lang="en-US"/>
        </a:p>
      </dgm:t>
    </dgm:pt>
    <dgm:pt modelId="{2D712C02-A916-4856-9D28-620F034357F7}" type="sibTrans" cxnId="{C0534F83-9BF8-480D-953A-1062111EBB03}">
      <dgm:prSet/>
      <dgm:spPr/>
      <dgm:t>
        <a:bodyPr/>
        <a:lstStyle/>
        <a:p>
          <a:endParaRPr lang="en-US"/>
        </a:p>
      </dgm:t>
    </dgm:pt>
    <dgm:pt modelId="{FC46A3AD-6428-4DF4-8FD8-14B46A3D9C7B}" type="parTrans" cxnId="{C0534F83-9BF8-480D-953A-1062111EBB03}">
      <dgm:prSet/>
      <dgm:spPr/>
      <dgm:t>
        <a:bodyPr/>
        <a:lstStyle/>
        <a:p>
          <a:endParaRPr lang="en-US"/>
        </a:p>
      </dgm:t>
    </dgm:pt>
    <dgm:pt modelId="{A3069952-C925-448E-899D-F623C678BFF6}" type="sibTrans" cxnId="{D3C7B589-7C34-4136-B838-F68693FE520F}">
      <dgm:prSet/>
      <dgm:spPr/>
      <dgm:t>
        <a:bodyPr/>
        <a:lstStyle/>
        <a:p>
          <a:endParaRPr lang="en-US"/>
        </a:p>
      </dgm:t>
    </dgm:pt>
    <dgm:pt modelId="{D6BF4A03-05DA-4B74-AD7D-3F40A2C3DB5C}" type="parTrans" cxnId="{D3C7B589-7C34-4136-B838-F68693FE520F}">
      <dgm:prSet/>
      <dgm:spPr/>
      <dgm:t>
        <a:bodyPr/>
        <a:lstStyle/>
        <a:p>
          <a:endParaRPr lang="en-US"/>
        </a:p>
      </dgm:t>
    </dgm:pt>
    <dgm:pt modelId="{C876F7AA-C368-4925-BE89-608F3152BD12}" type="pres">
      <dgm:prSet presAssocID="{3F184EA0-9F3B-44B1-A591-0A2B43E4A25E}" presName="linear" presStyleCnt="0">
        <dgm:presLayoutVars>
          <dgm:dir/>
          <dgm:resizeHandles val="exact"/>
        </dgm:presLayoutVars>
      </dgm:prSet>
      <dgm:spPr/>
      <dgm:t>
        <a:bodyPr/>
        <a:lstStyle/>
        <a:p>
          <a:endParaRPr lang="en-US"/>
        </a:p>
      </dgm:t>
    </dgm:pt>
    <dgm:pt modelId="{0549C329-FF2C-4112-8B1A-02EF04517628}" type="pres">
      <dgm:prSet presAssocID="{D68BA133-D844-4844-B7F2-1F598A7E24ED}" presName="comp" presStyleCnt="0"/>
      <dgm:spPr/>
    </dgm:pt>
    <dgm:pt modelId="{0D6E52E7-144C-4602-93CA-6778E9A7CA86}" type="pres">
      <dgm:prSet presAssocID="{D68BA133-D844-4844-B7F2-1F598A7E24ED}" presName="box" presStyleLbl="node1" presStyleIdx="0" presStyleCnt="3"/>
      <dgm:spPr/>
      <dgm:t>
        <a:bodyPr/>
        <a:lstStyle/>
        <a:p>
          <a:endParaRPr lang="en-US"/>
        </a:p>
      </dgm:t>
    </dgm:pt>
    <dgm:pt modelId="{B1C647A8-3421-4EDB-B040-5FCF96411199}" type="pres">
      <dgm:prSet presAssocID="{D68BA133-D844-4844-B7F2-1F598A7E24ED}" presName="img" presStyleLbl="fgImgPlace1" presStyleIdx="0" presStyleCnt="3">
        <dgm:style>
          <a:lnRef idx="2">
            <a:schemeClr val="accent3"/>
          </a:lnRef>
          <a:fillRef idx="1">
            <a:schemeClr val="lt1"/>
          </a:fillRef>
          <a:effectRef idx="0">
            <a:schemeClr val="accent3"/>
          </a:effectRef>
          <a:fontRef idx="minor">
            <a:schemeClr val="dk1"/>
          </a:fontRef>
        </dgm:style>
      </dgm:prSet>
      <dgm:spPr/>
    </dgm:pt>
    <dgm:pt modelId="{31C157D6-6A20-4C30-84C3-1A0A2851FFA4}" type="pres">
      <dgm:prSet presAssocID="{D68BA133-D844-4844-B7F2-1F598A7E24ED}" presName="text" presStyleLbl="node1" presStyleIdx="0" presStyleCnt="3">
        <dgm:presLayoutVars>
          <dgm:bulletEnabled val="1"/>
        </dgm:presLayoutVars>
      </dgm:prSet>
      <dgm:spPr/>
      <dgm:t>
        <a:bodyPr/>
        <a:lstStyle/>
        <a:p>
          <a:endParaRPr lang="en-US"/>
        </a:p>
      </dgm:t>
    </dgm:pt>
    <dgm:pt modelId="{E84B9394-A9F0-4883-B261-46DE4C248314}" type="pres">
      <dgm:prSet presAssocID="{395B47FB-3960-4DE1-BAB5-2F67755D5651}" presName="spacer" presStyleCnt="0"/>
      <dgm:spPr/>
    </dgm:pt>
    <dgm:pt modelId="{7A3D8F82-91CE-4FCB-B0D6-33DFAB5DCD1C}" type="pres">
      <dgm:prSet presAssocID="{FAA8387F-E2DE-4713-A958-4A487E6291C6}" presName="comp" presStyleCnt="0"/>
      <dgm:spPr/>
    </dgm:pt>
    <dgm:pt modelId="{ABDE4E3B-7DD8-4129-8C0C-590CC411F009}" type="pres">
      <dgm:prSet presAssocID="{FAA8387F-E2DE-4713-A958-4A487E6291C6}" presName="box" presStyleLbl="node1" presStyleIdx="1" presStyleCnt="3" custLinFactNeighborY="-2941"/>
      <dgm:spPr/>
      <dgm:t>
        <a:bodyPr/>
        <a:lstStyle/>
        <a:p>
          <a:endParaRPr lang="en-US"/>
        </a:p>
      </dgm:t>
    </dgm:pt>
    <dgm:pt modelId="{1D7CA628-4C2F-49F3-90EA-5682E54F38FA}" type="pres">
      <dgm:prSet presAssocID="{FAA8387F-E2DE-4713-A958-4A487E6291C6}" presName="img" presStyleLbl="fgImgPlace1" presStyleIdx="1" presStyleCnt="3"/>
      <dgm:spPr/>
    </dgm:pt>
    <dgm:pt modelId="{FF448C12-759F-4DDF-90AC-7D1D8B8E043C}" type="pres">
      <dgm:prSet presAssocID="{FAA8387F-E2DE-4713-A958-4A487E6291C6}" presName="text" presStyleLbl="node1" presStyleIdx="1" presStyleCnt="3">
        <dgm:presLayoutVars>
          <dgm:bulletEnabled val="1"/>
        </dgm:presLayoutVars>
      </dgm:prSet>
      <dgm:spPr/>
      <dgm:t>
        <a:bodyPr/>
        <a:lstStyle/>
        <a:p>
          <a:endParaRPr lang="en-US"/>
        </a:p>
      </dgm:t>
    </dgm:pt>
    <dgm:pt modelId="{8BD9A0B9-50C7-4BB0-9CCB-2C62231883D8}" type="pres">
      <dgm:prSet presAssocID="{9C40F2B1-7832-4BE2-9D2D-C533CDD6E6B6}" presName="spacer" presStyleCnt="0"/>
      <dgm:spPr/>
    </dgm:pt>
    <dgm:pt modelId="{D271FAE5-5901-48BF-BE4F-7F671BFD7DBF}" type="pres">
      <dgm:prSet presAssocID="{3949E327-F03E-42CC-A1C8-9BDFC389FF19}" presName="comp" presStyleCnt="0"/>
      <dgm:spPr/>
    </dgm:pt>
    <dgm:pt modelId="{FD03E977-A576-466F-8857-D3B4ED883A26}" type="pres">
      <dgm:prSet presAssocID="{3949E327-F03E-42CC-A1C8-9BDFC389FF19}" presName="box" presStyleLbl="node1" presStyleIdx="2" presStyleCnt="3" custLinFactNeighborY="-6045"/>
      <dgm:spPr/>
      <dgm:t>
        <a:bodyPr/>
        <a:lstStyle/>
        <a:p>
          <a:endParaRPr lang="en-US"/>
        </a:p>
      </dgm:t>
    </dgm:pt>
    <dgm:pt modelId="{A2A393F3-371B-4367-A0F7-0245C488BF0F}" type="pres">
      <dgm:prSet presAssocID="{3949E327-F03E-42CC-A1C8-9BDFC389FF19}" presName="img" presStyleLbl="fgImgPlace1" presStyleIdx="2" presStyleCnt="3"/>
      <dgm:spPr/>
      <dgm:t>
        <a:bodyPr/>
        <a:lstStyle/>
        <a:p>
          <a:endParaRPr lang="en-US"/>
        </a:p>
      </dgm:t>
    </dgm:pt>
    <dgm:pt modelId="{27D842CE-66A7-4B5E-B377-E16C24D9A032}" type="pres">
      <dgm:prSet presAssocID="{3949E327-F03E-42CC-A1C8-9BDFC389FF19}" presName="text" presStyleLbl="node1" presStyleIdx="2" presStyleCnt="3">
        <dgm:presLayoutVars>
          <dgm:bulletEnabled val="1"/>
        </dgm:presLayoutVars>
      </dgm:prSet>
      <dgm:spPr/>
      <dgm:t>
        <a:bodyPr/>
        <a:lstStyle/>
        <a:p>
          <a:endParaRPr lang="en-US"/>
        </a:p>
      </dgm:t>
    </dgm:pt>
  </dgm:ptLst>
  <dgm:cxnLst>
    <dgm:cxn modelId="{D3C7B589-7C34-4136-B838-F68693FE520F}" srcId="{D68BA133-D844-4844-B7F2-1F598A7E24ED}" destId="{92F1009D-EE01-41CE-B5A0-D082C06F41E2}" srcOrd="0" destOrd="0" parTransId="{D6BF4A03-05DA-4B74-AD7D-3F40A2C3DB5C}" sibTransId="{A3069952-C925-448E-899D-F623C678BFF6}"/>
    <dgm:cxn modelId="{F186FAA6-31B6-4186-BFC8-FC00FD563BF9}" type="presOf" srcId="{D68BA133-D844-4844-B7F2-1F598A7E24ED}" destId="{0D6E52E7-144C-4602-93CA-6778E9A7CA86}" srcOrd="0" destOrd="0" presId="urn:microsoft.com/office/officeart/2005/8/layout/vList4"/>
    <dgm:cxn modelId="{411C3612-983A-4245-B888-04690F5F24E9}" type="presOf" srcId="{4BD3C795-C20F-4150-875B-8EBD81963FB5}" destId="{ABDE4E3B-7DD8-4129-8C0C-590CC411F009}" srcOrd="0" destOrd="2" presId="urn:microsoft.com/office/officeart/2005/8/layout/vList4"/>
    <dgm:cxn modelId="{09D39C12-6F63-4531-94D0-A4CB6CD91A04}" type="presOf" srcId="{3949E327-F03E-42CC-A1C8-9BDFC389FF19}" destId="{27D842CE-66A7-4B5E-B377-E16C24D9A032}" srcOrd="1" destOrd="0" presId="urn:microsoft.com/office/officeart/2005/8/layout/vList4"/>
    <dgm:cxn modelId="{011CD1DF-E73F-40EE-B8C0-7611889A42CF}" srcId="{3949E327-F03E-42CC-A1C8-9BDFC389FF19}" destId="{75042EFE-F72F-42C6-A05C-438820B33279}" srcOrd="0" destOrd="0" parTransId="{8A3491EE-71A9-47DC-B471-D4DEBEB880D5}" sibTransId="{34C644AE-7C22-4728-8CCF-F1B06BBC6856}"/>
    <dgm:cxn modelId="{44BCF540-69A9-47F1-9A7E-94CB93D5685A}" type="presOf" srcId="{D68BA133-D844-4844-B7F2-1F598A7E24ED}" destId="{31C157D6-6A20-4C30-84C3-1A0A2851FFA4}" srcOrd="1" destOrd="0" presId="urn:microsoft.com/office/officeart/2005/8/layout/vList4"/>
    <dgm:cxn modelId="{8D5291C6-A06A-4254-BA2E-7D2E86D8149D}" type="presOf" srcId="{80207CFC-F3A1-4428-BAC0-1C738FC2137F}" destId="{FD03E977-A576-466F-8857-D3B4ED883A26}" srcOrd="0" destOrd="2" presId="urn:microsoft.com/office/officeart/2005/8/layout/vList4"/>
    <dgm:cxn modelId="{26825D62-B78F-4F77-A6B7-74F871E402CB}" srcId="{3949E327-F03E-42CC-A1C8-9BDFC389FF19}" destId="{80207CFC-F3A1-4428-BAC0-1C738FC2137F}" srcOrd="1" destOrd="0" parTransId="{FAF7CB43-66F1-425E-B4CF-7D81AB4DF00D}" sibTransId="{EF73A99E-4A82-40B4-A0FD-D2527732E56A}"/>
    <dgm:cxn modelId="{6D630D32-B4D7-469C-BB48-085CF0683EC6}" srcId="{3F184EA0-9F3B-44B1-A591-0A2B43E4A25E}" destId="{3949E327-F03E-42CC-A1C8-9BDFC389FF19}" srcOrd="2" destOrd="0" parTransId="{2F988163-0391-4AA5-8454-A97DE414BF0F}" sibTransId="{F8B8801A-19CD-4070-8C2E-604DF793E23E}"/>
    <dgm:cxn modelId="{54A02503-D46A-4B84-B4F0-CD0CC5C5BEB2}" type="presOf" srcId="{FAA8387F-E2DE-4713-A958-4A487E6291C6}" destId="{ABDE4E3B-7DD8-4129-8C0C-590CC411F009}" srcOrd="0" destOrd="0" presId="urn:microsoft.com/office/officeart/2005/8/layout/vList4"/>
    <dgm:cxn modelId="{BFA388DA-4937-40BF-9E6B-85B67C593853}" type="presOf" srcId="{F637EE6E-E8AA-487F-8906-8963D6523F3A}" destId="{0D6E52E7-144C-4602-93CA-6778E9A7CA86}" srcOrd="0" destOrd="2" presId="urn:microsoft.com/office/officeart/2005/8/layout/vList4"/>
    <dgm:cxn modelId="{18ECA4C8-1A3D-41AE-985B-361EF0A51EA6}" type="presOf" srcId="{F637EE6E-E8AA-487F-8906-8963D6523F3A}" destId="{31C157D6-6A20-4C30-84C3-1A0A2851FFA4}" srcOrd="1" destOrd="2" presId="urn:microsoft.com/office/officeart/2005/8/layout/vList4"/>
    <dgm:cxn modelId="{825FCDD5-B133-4DB1-8EF0-2C91CCB3E980}" type="presOf" srcId="{3F184EA0-9F3B-44B1-A591-0A2B43E4A25E}" destId="{C876F7AA-C368-4925-BE89-608F3152BD12}" srcOrd="0" destOrd="0" presId="urn:microsoft.com/office/officeart/2005/8/layout/vList4"/>
    <dgm:cxn modelId="{FB0F099D-9007-4EA7-9358-10C1487D63C0}" type="presOf" srcId="{92F1009D-EE01-41CE-B5A0-D082C06F41E2}" destId="{31C157D6-6A20-4C30-84C3-1A0A2851FFA4}" srcOrd="1" destOrd="1" presId="urn:microsoft.com/office/officeart/2005/8/layout/vList4"/>
    <dgm:cxn modelId="{BAFCAED4-DFE7-46F4-B63A-2799B0ED4698}" type="presOf" srcId="{75042EFE-F72F-42C6-A05C-438820B33279}" destId="{27D842CE-66A7-4B5E-B377-E16C24D9A032}" srcOrd="1" destOrd="1" presId="urn:microsoft.com/office/officeart/2005/8/layout/vList4"/>
    <dgm:cxn modelId="{94FA4C40-918A-458D-B924-7CF2DB29FD6F}" srcId="{FAA8387F-E2DE-4713-A958-4A487E6291C6}" destId="{4BD3C795-C20F-4150-875B-8EBD81963FB5}" srcOrd="1" destOrd="0" parTransId="{2D0B22B7-F2B9-4783-A72B-BEAFE5CDBBFC}" sibTransId="{196A9A49-E1EE-4563-9FDC-E46D5E72BDEF}"/>
    <dgm:cxn modelId="{20C1959A-781D-4262-ACDF-702B3903B051}" type="presOf" srcId="{75042EFE-F72F-42C6-A05C-438820B33279}" destId="{FD03E977-A576-466F-8857-D3B4ED883A26}" srcOrd="0" destOrd="1" presId="urn:microsoft.com/office/officeart/2005/8/layout/vList4"/>
    <dgm:cxn modelId="{67117436-C331-4543-A21C-327A2B1578AA}" type="presOf" srcId="{4BD3C795-C20F-4150-875B-8EBD81963FB5}" destId="{FF448C12-759F-4DDF-90AC-7D1D8B8E043C}" srcOrd="1" destOrd="2" presId="urn:microsoft.com/office/officeart/2005/8/layout/vList4"/>
    <dgm:cxn modelId="{C0534F83-9BF8-480D-953A-1062111EBB03}" srcId="{D68BA133-D844-4844-B7F2-1F598A7E24ED}" destId="{F637EE6E-E8AA-487F-8906-8963D6523F3A}" srcOrd="1" destOrd="0" parTransId="{FC46A3AD-6428-4DF4-8FD8-14B46A3D9C7B}" sibTransId="{2D712C02-A916-4856-9D28-620F034357F7}"/>
    <dgm:cxn modelId="{953EB9FB-4CB4-415C-9FC8-F0CFC4CAFB27}" srcId="{3F184EA0-9F3B-44B1-A591-0A2B43E4A25E}" destId="{D68BA133-D844-4844-B7F2-1F598A7E24ED}" srcOrd="0" destOrd="0" parTransId="{07588C86-E498-4AF8-A143-1A8C19798528}" sibTransId="{395B47FB-3960-4DE1-BAB5-2F67755D5651}"/>
    <dgm:cxn modelId="{3DB5C478-A43B-4B7A-BDB5-12A6F993F4C6}" type="presOf" srcId="{FAA8387F-E2DE-4713-A958-4A487E6291C6}" destId="{FF448C12-759F-4DDF-90AC-7D1D8B8E043C}" srcOrd="1" destOrd="0" presId="urn:microsoft.com/office/officeart/2005/8/layout/vList4"/>
    <dgm:cxn modelId="{7A5EAD57-7A45-40DA-9EAD-D67475EB96FB}" type="presOf" srcId="{F656BE53-B100-4029-9B21-0AEBA42C3134}" destId="{FF448C12-759F-4DDF-90AC-7D1D8B8E043C}" srcOrd="1" destOrd="1" presId="urn:microsoft.com/office/officeart/2005/8/layout/vList4"/>
    <dgm:cxn modelId="{8B6FFCC7-243F-4F51-9AAA-31C53EC30AC6}" type="presOf" srcId="{80207CFC-F3A1-4428-BAC0-1C738FC2137F}" destId="{27D842CE-66A7-4B5E-B377-E16C24D9A032}" srcOrd="1" destOrd="2" presId="urn:microsoft.com/office/officeart/2005/8/layout/vList4"/>
    <dgm:cxn modelId="{33FD34D9-1661-473A-9F67-85D597EC98F8}" srcId="{3F184EA0-9F3B-44B1-A591-0A2B43E4A25E}" destId="{FAA8387F-E2DE-4713-A958-4A487E6291C6}" srcOrd="1" destOrd="0" parTransId="{5D683B3C-07EF-402C-B6EF-58D52CC26C24}" sibTransId="{9C40F2B1-7832-4BE2-9D2D-C533CDD6E6B6}"/>
    <dgm:cxn modelId="{6CCF0913-3963-4AF1-B787-AA86AE565807}" srcId="{FAA8387F-E2DE-4713-A958-4A487E6291C6}" destId="{F656BE53-B100-4029-9B21-0AEBA42C3134}" srcOrd="0" destOrd="0" parTransId="{6B208C83-34DE-4685-BAC1-5E94D99D2E64}" sibTransId="{BB8956EB-9956-4F6B-BAB9-C733FFEBAFA8}"/>
    <dgm:cxn modelId="{5FAE8F14-ECFA-4D9E-8BCA-E749AA770B67}" type="presOf" srcId="{92F1009D-EE01-41CE-B5A0-D082C06F41E2}" destId="{0D6E52E7-144C-4602-93CA-6778E9A7CA86}" srcOrd="0" destOrd="1" presId="urn:microsoft.com/office/officeart/2005/8/layout/vList4"/>
    <dgm:cxn modelId="{AF831F8C-6987-413F-8272-D91BD82252DA}" type="presOf" srcId="{F656BE53-B100-4029-9B21-0AEBA42C3134}" destId="{ABDE4E3B-7DD8-4129-8C0C-590CC411F009}" srcOrd="0" destOrd="1" presId="urn:microsoft.com/office/officeart/2005/8/layout/vList4"/>
    <dgm:cxn modelId="{34281057-329C-4CF3-A363-02576B1F88B1}" type="presOf" srcId="{3949E327-F03E-42CC-A1C8-9BDFC389FF19}" destId="{FD03E977-A576-466F-8857-D3B4ED883A26}" srcOrd="0" destOrd="0" presId="urn:microsoft.com/office/officeart/2005/8/layout/vList4"/>
    <dgm:cxn modelId="{38148D3F-FB44-4831-A1CE-3F481CECA3CD}" type="presParOf" srcId="{C876F7AA-C368-4925-BE89-608F3152BD12}" destId="{0549C329-FF2C-4112-8B1A-02EF04517628}" srcOrd="0" destOrd="0" presId="urn:microsoft.com/office/officeart/2005/8/layout/vList4"/>
    <dgm:cxn modelId="{D20CDEE2-3BF5-4C5B-8EF1-A3DEDD6C3A8D}" type="presParOf" srcId="{0549C329-FF2C-4112-8B1A-02EF04517628}" destId="{0D6E52E7-144C-4602-93CA-6778E9A7CA86}" srcOrd="0" destOrd="0" presId="urn:microsoft.com/office/officeart/2005/8/layout/vList4"/>
    <dgm:cxn modelId="{E0773417-5485-4B0E-A425-3FC20295B962}" type="presParOf" srcId="{0549C329-FF2C-4112-8B1A-02EF04517628}" destId="{B1C647A8-3421-4EDB-B040-5FCF96411199}" srcOrd="1" destOrd="0" presId="urn:microsoft.com/office/officeart/2005/8/layout/vList4"/>
    <dgm:cxn modelId="{5FF92337-254D-473A-85BF-2A9400FA3D96}" type="presParOf" srcId="{0549C329-FF2C-4112-8B1A-02EF04517628}" destId="{31C157D6-6A20-4C30-84C3-1A0A2851FFA4}" srcOrd="2" destOrd="0" presId="urn:microsoft.com/office/officeart/2005/8/layout/vList4"/>
    <dgm:cxn modelId="{EE8303C2-3CEF-4CA3-BEC4-45532617C9BF}" type="presParOf" srcId="{C876F7AA-C368-4925-BE89-608F3152BD12}" destId="{E84B9394-A9F0-4883-B261-46DE4C248314}" srcOrd="1" destOrd="0" presId="urn:microsoft.com/office/officeart/2005/8/layout/vList4"/>
    <dgm:cxn modelId="{C265D84D-26A9-4B5C-8456-6979693EFEFF}" type="presParOf" srcId="{C876F7AA-C368-4925-BE89-608F3152BD12}" destId="{7A3D8F82-91CE-4FCB-B0D6-33DFAB5DCD1C}" srcOrd="2" destOrd="0" presId="urn:microsoft.com/office/officeart/2005/8/layout/vList4"/>
    <dgm:cxn modelId="{C4F72B8D-6269-4210-8831-3AF3517953B2}" type="presParOf" srcId="{7A3D8F82-91CE-4FCB-B0D6-33DFAB5DCD1C}" destId="{ABDE4E3B-7DD8-4129-8C0C-590CC411F009}" srcOrd="0" destOrd="0" presId="urn:microsoft.com/office/officeart/2005/8/layout/vList4"/>
    <dgm:cxn modelId="{5F4B3EC1-F78E-4994-81D6-96055BDC89C7}" type="presParOf" srcId="{7A3D8F82-91CE-4FCB-B0D6-33DFAB5DCD1C}" destId="{1D7CA628-4C2F-49F3-90EA-5682E54F38FA}" srcOrd="1" destOrd="0" presId="urn:microsoft.com/office/officeart/2005/8/layout/vList4"/>
    <dgm:cxn modelId="{29C02147-9F3C-4CBF-AC49-37FD27F590BD}" type="presParOf" srcId="{7A3D8F82-91CE-4FCB-B0D6-33DFAB5DCD1C}" destId="{FF448C12-759F-4DDF-90AC-7D1D8B8E043C}" srcOrd="2" destOrd="0" presId="urn:microsoft.com/office/officeart/2005/8/layout/vList4"/>
    <dgm:cxn modelId="{EE7C8BA7-F12C-43E8-B34D-3D066FA7B8AC}" type="presParOf" srcId="{C876F7AA-C368-4925-BE89-608F3152BD12}" destId="{8BD9A0B9-50C7-4BB0-9CCB-2C62231883D8}" srcOrd="3" destOrd="0" presId="urn:microsoft.com/office/officeart/2005/8/layout/vList4"/>
    <dgm:cxn modelId="{BAAC3909-B45E-4AD8-B76D-52E183BA30CE}" type="presParOf" srcId="{C876F7AA-C368-4925-BE89-608F3152BD12}" destId="{D271FAE5-5901-48BF-BE4F-7F671BFD7DBF}" srcOrd="4" destOrd="0" presId="urn:microsoft.com/office/officeart/2005/8/layout/vList4"/>
    <dgm:cxn modelId="{E6EB36D0-EF28-488A-93A6-23B3F4383146}" type="presParOf" srcId="{D271FAE5-5901-48BF-BE4F-7F671BFD7DBF}" destId="{FD03E977-A576-466F-8857-D3B4ED883A26}" srcOrd="0" destOrd="0" presId="urn:microsoft.com/office/officeart/2005/8/layout/vList4"/>
    <dgm:cxn modelId="{7C7C7472-D4C0-4E16-AF48-1CB17A6D8028}" type="presParOf" srcId="{D271FAE5-5901-48BF-BE4F-7F671BFD7DBF}" destId="{A2A393F3-371B-4367-A0F7-0245C488BF0F}" srcOrd="1" destOrd="0" presId="urn:microsoft.com/office/officeart/2005/8/layout/vList4"/>
    <dgm:cxn modelId="{1B293911-1CD1-47E5-82AF-675DA787ACC5}" type="presParOf" srcId="{D271FAE5-5901-48BF-BE4F-7F671BFD7DBF}" destId="{27D842CE-66A7-4B5E-B377-E16C24D9A032}"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F5131C-5FD5-4B34-8073-2BD16CA955EE}"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en-US"/>
        </a:p>
      </dgm:t>
    </dgm:pt>
    <dgm:pt modelId="{E87A054E-0A45-4AF8-9454-5722FF35AA68}">
      <dgm:prSet phldrT="[Text]" custT="1"/>
      <dgm:spPr/>
      <dgm:t>
        <a:bodyPr/>
        <a:lstStyle/>
        <a:p>
          <a:r>
            <a:rPr lang="zh-CN" altLang="en-US" sz="4800" b="1" dirty="0" smtClean="0">
              <a:effectLst>
                <a:outerShdw blurRad="38100" dist="38100" dir="2700000" algn="tl">
                  <a:srgbClr val="000000">
                    <a:alpha val="43137"/>
                  </a:srgbClr>
                </a:outerShdw>
              </a:effectLst>
              <a:latin typeface="Arial Narrow" pitchFamily="34" charset="0"/>
            </a:rPr>
            <a:t>谁</a:t>
          </a:r>
          <a:r>
            <a:rPr lang="zh-CN" altLang="en-US" sz="4000" b="1" dirty="0" smtClean="0">
              <a:effectLst>
                <a:outerShdw blurRad="38100" dist="38100" dir="2700000" algn="tl">
                  <a:srgbClr val="000000">
                    <a:alpha val="43137"/>
                  </a:srgbClr>
                </a:outerShdw>
              </a:effectLst>
              <a:latin typeface="Arial Narrow" pitchFamily="34" charset="0"/>
            </a:rPr>
            <a:t> </a:t>
          </a:r>
          <a:r>
            <a:rPr lang="en-US" sz="2200" b="1" dirty="0" smtClean="0">
              <a:effectLst/>
              <a:latin typeface="Arial Narrow" pitchFamily="34" charset="0"/>
            </a:rPr>
            <a:t> </a:t>
          </a:r>
          <a:r>
            <a:rPr lang="en-US" sz="2200" dirty="0" smtClean="0">
              <a:effectLst/>
              <a:latin typeface="Arial Narrow" pitchFamily="34" charset="0"/>
            </a:rPr>
            <a:t>(WHO)</a:t>
          </a:r>
          <a:endParaRPr lang="en-US" sz="2200" dirty="0">
            <a:effectLst/>
          </a:endParaRPr>
        </a:p>
      </dgm:t>
    </dgm:pt>
    <dgm:pt modelId="{1035193D-EB44-4F44-9FD2-7A1CEE9620B7}" type="parTrans" cxnId="{91C61773-31A5-46F7-8FCC-03AE6D30B101}">
      <dgm:prSet/>
      <dgm:spPr/>
      <dgm:t>
        <a:bodyPr/>
        <a:lstStyle/>
        <a:p>
          <a:endParaRPr lang="en-US"/>
        </a:p>
      </dgm:t>
    </dgm:pt>
    <dgm:pt modelId="{9AE55E2F-71FA-47F9-B73B-FE2442838FC1}" type="sibTrans" cxnId="{91C61773-31A5-46F7-8FCC-03AE6D30B101}">
      <dgm:prSet/>
      <dgm:spPr/>
      <dgm:t>
        <a:bodyPr/>
        <a:lstStyle/>
        <a:p>
          <a:endParaRPr lang="en-US"/>
        </a:p>
      </dgm:t>
    </dgm:pt>
    <dgm:pt modelId="{E57D79DE-828A-4769-8854-3F9D7CE919DA}">
      <dgm:prSet phldrT="[Text]" custT="1"/>
      <dgm:spPr/>
      <dgm:t>
        <a:bodyPr/>
        <a:lstStyle/>
        <a:p>
          <a:r>
            <a:rPr lang="zh-CN" altLang="en-US" sz="4800" b="1" dirty="0" smtClean="0">
              <a:effectLst>
                <a:outerShdw blurRad="38100" dist="38100" dir="2700000" algn="tl">
                  <a:srgbClr val="000000">
                    <a:alpha val="43137"/>
                  </a:srgbClr>
                </a:outerShdw>
              </a:effectLst>
              <a:latin typeface="Arial Narrow" pitchFamily="34" charset="0"/>
            </a:rPr>
            <a:t>什么</a:t>
          </a:r>
          <a:r>
            <a:rPr lang="en-US" sz="4800" b="1" dirty="0" smtClean="0">
              <a:effectLst>
                <a:outerShdw blurRad="38100" dist="38100" dir="2700000" algn="tl">
                  <a:srgbClr val="000000">
                    <a:alpha val="43137"/>
                  </a:srgbClr>
                </a:outerShdw>
              </a:effectLst>
              <a:latin typeface="Arial Narrow" pitchFamily="34" charset="0"/>
            </a:rPr>
            <a:t> </a:t>
          </a:r>
          <a:r>
            <a:rPr lang="en-US" sz="2600" dirty="0" smtClean="0">
              <a:latin typeface="Arial Narrow" pitchFamily="34" charset="0"/>
            </a:rPr>
            <a:t>(WHAT)</a:t>
          </a:r>
          <a:endParaRPr lang="en-US" sz="2600" dirty="0"/>
        </a:p>
      </dgm:t>
    </dgm:pt>
    <dgm:pt modelId="{AD0B25A1-131C-4EF4-A348-BD869304737C}" type="parTrans" cxnId="{EBB78588-CF4D-4205-8B65-D2CD5C8A6BD1}">
      <dgm:prSet/>
      <dgm:spPr/>
      <dgm:t>
        <a:bodyPr/>
        <a:lstStyle/>
        <a:p>
          <a:endParaRPr lang="en-US"/>
        </a:p>
      </dgm:t>
    </dgm:pt>
    <dgm:pt modelId="{85C56DF6-DBE1-464E-BCD9-CC0CD94E4FB3}" type="sibTrans" cxnId="{EBB78588-CF4D-4205-8B65-D2CD5C8A6BD1}">
      <dgm:prSet/>
      <dgm:spPr/>
      <dgm:t>
        <a:bodyPr/>
        <a:lstStyle/>
        <a:p>
          <a:endParaRPr lang="en-US"/>
        </a:p>
      </dgm:t>
    </dgm:pt>
    <dgm:pt modelId="{E07C3CBA-7127-406E-AFB8-A97D146534A6}">
      <dgm:prSet phldrT="[Text]" custT="1"/>
      <dgm:spPr/>
      <dgm:t>
        <a:bodyPr/>
        <a:lstStyle/>
        <a:p>
          <a:r>
            <a:rPr lang="zh-CN" altLang="en-US" sz="4800" b="1" dirty="0" smtClean="0">
              <a:effectLst>
                <a:outerShdw blurRad="38100" dist="38100" dir="2700000" algn="tl">
                  <a:srgbClr val="000000">
                    <a:alpha val="43137"/>
                  </a:srgbClr>
                </a:outerShdw>
              </a:effectLst>
              <a:latin typeface="Arial Narrow" pitchFamily="34" charset="0"/>
            </a:rPr>
            <a:t>何时</a:t>
          </a:r>
          <a:r>
            <a:rPr lang="en-US" sz="4800" b="1" dirty="0" smtClean="0">
              <a:effectLst>
                <a:outerShdw blurRad="38100" dist="38100" dir="2700000" algn="tl">
                  <a:srgbClr val="000000">
                    <a:alpha val="43137"/>
                  </a:srgbClr>
                </a:outerShdw>
              </a:effectLst>
              <a:latin typeface="Arial Narrow" pitchFamily="34" charset="0"/>
            </a:rPr>
            <a:t> </a:t>
          </a:r>
          <a:r>
            <a:rPr lang="en-US" sz="2500" dirty="0" smtClean="0">
              <a:latin typeface="Arial Narrow" pitchFamily="34" charset="0"/>
            </a:rPr>
            <a:t>(WHEN)</a:t>
          </a:r>
          <a:endParaRPr lang="en-US" sz="2500" dirty="0"/>
        </a:p>
      </dgm:t>
    </dgm:pt>
    <dgm:pt modelId="{D5F0C66C-A558-4A0E-B6EF-D23BCD2FBA87}" type="parTrans" cxnId="{89FFA206-CC28-4A7D-B376-52B9D66B7F2F}">
      <dgm:prSet/>
      <dgm:spPr/>
      <dgm:t>
        <a:bodyPr/>
        <a:lstStyle/>
        <a:p>
          <a:endParaRPr lang="en-US"/>
        </a:p>
      </dgm:t>
    </dgm:pt>
    <dgm:pt modelId="{7B37508A-5486-4F3E-A5C1-68EDA79985CB}" type="sibTrans" cxnId="{89FFA206-CC28-4A7D-B376-52B9D66B7F2F}">
      <dgm:prSet/>
      <dgm:spPr/>
      <dgm:t>
        <a:bodyPr/>
        <a:lstStyle/>
        <a:p>
          <a:endParaRPr lang="en-US"/>
        </a:p>
      </dgm:t>
    </dgm:pt>
    <dgm:pt modelId="{C97DA790-D4BD-4BB5-A7B6-98F3A8AD6C03}">
      <dgm:prSet phldrT="[Text]" custT="1"/>
      <dgm:spPr/>
      <dgm:t>
        <a:bodyPr/>
        <a:lstStyle/>
        <a:p>
          <a:r>
            <a:rPr lang="zh-CN" altLang="en-US" sz="4800" b="1" dirty="0" smtClean="0">
              <a:effectLst>
                <a:outerShdw blurRad="38100" dist="38100" dir="2700000" algn="tl">
                  <a:srgbClr val="000000">
                    <a:alpha val="43137"/>
                  </a:srgbClr>
                </a:outerShdw>
              </a:effectLst>
              <a:latin typeface="Arial Narrow" pitchFamily="34" charset="0"/>
            </a:rPr>
            <a:t>哪里</a:t>
          </a:r>
          <a:r>
            <a:rPr lang="en-US" sz="4800" b="0" dirty="0" smtClean="0">
              <a:effectLst/>
              <a:latin typeface="Arial Narrow" pitchFamily="34" charset="0"/>
            </a:rPr>
            <a:t> </a:t>
          </a:r>
          <a:r>
            <a:rPr lang="en-US" sz="2000" dirty="0" smtClean="0">
              <a:latin typeface="Arial Narrow" pitchFamily="34" charset="0"/>
            </a:rPr>
            <a:t>(WHERE)</a:t>
          </a:r>
          <a:endParaRPr lang="en-US" sz="2000" dirty="0"/>
        </a:p>
      </dgm:t>
    </dgm:pt>
    <dgm:pt modelId="{56E4EFBB-7A20-449A-BE4E-618672839B26}" type="parTrans" cxnId="{BB34BFD0-B503-4AE5-A4EE-E74071CB3B65}">
      <dgm:prSet/>
      <dgm:spPr/>
      <dgm:t>
        <a:bodyPr/>
        <a:lstStyle/>
        <a:p>
          <a:endParaRPr lang="en-US"/>
        </a:p>
      </dgm:t>
    </dgm:pt>
    <dgm:pt modelId="{5316EB37-2E75-4472-9EAB-28138E8FEEA6}" type="sibTrans" cxnId="{BB34BFD0-B503-4AE5-A4EE-E74071CB3B65}">
      <dgm:prSet/>
      <dgm:spPr/>
      <dgm:t>
        <a:bodyPr/>
        <a:lstStyle/>
        <a:p>
          <a:endParaRPr lang="en-US"/>
        </a:p>
      </dgm:t>
    </dgm:pt>
    <dgm:pt modelId="{F7CEFEED-AC68-4E76-8976-08CA04DC6EF8}">
      <dgm:prSet custT="1"/>
      <dgm:spPr/>
      <dgm:t>
        <a:bodyPr/>
        <a:lstStyle/>
        <a:p>
          <a:r>
            <a:rPr lang="zh-CN" altLang="en-US" sz="4800" b="1" dirty="0" smtClean="0">
              <a:effectLst>
                <a:outerShdw blurRad="38100" dist="38100" dir="2700000" algn="tl">
                  <a:srgbClr val="000000">
                    <a:alpha val="43137"/>
                  </a:srgbClr>
                </a:outerShdw>
              </a:effectLst>
              <a:latin typeface="Arial Narrow" pitchFamily="34" charset="0"/>
            </a:rPr>
            <a:t>为何</a:t>
          </a:r>
          <a:r>
            <a:rPr lang="en-US" sz="4800" dirty="0" smtClean="0">
              <a:latin typeface="Arial Narrow" pitchFamily="34" charset="0"/>
            </a:rPr>
            <a:t> </a:t>
          </a:r>
          <a:r>
            <a:rPr lang="en-US" sz="2200" dirty="0" smtClean="0">
              <a:latin typeface="Arial Narrow" pitchFamily="34" charset="0"/>
            </a:rPr>
            <a:t>(WHY)</a:t>
          </a:r>
        </a:p>
      </dgm:t>
    </dgm:pt>
    <dgm:pt modelId="{3D18B810-CCFD-4711-B19F-A615F6CC847A}" type="parTrans" cxnId="{86D5A4AA-113B-403C-BED9-1E921CCDBC16}">
      <dgm:prSet/>
      <dgm:spPr/>
      <dgm:t>
        <a:bodyPr/>
        <a:lstStyle/>
        <a:p>
          <a:endParaRPr lang="en-US"/>
        </a:p>
      </dgm:t>
    </dgm:pt>
    <dgm:pt modelId="{AD9A6039-FBA9-4B66-89E3-AA6B4F0336AD}" type="sibTrans" cxnId="{86D5A4AA-113B-403C-BED9-1E921CCDBC16}">
      <dgm:prSet/>
      <dgm:spPr/>
      <dgm:t>
        <a:bodyPr/>
        <a:lstStyle/>
        <a:p>
          <a:endParaRPr lang="en-US"/>
        </a:p>
      </dgm:t>
    </dgm:pt>
    <dgm:pt modelId="{40F6106F-3169-4BA9-86FC-042E85E11756}">
      <dgm:prSet custT="1">
        <dgm:style>
          <a:lnRef idx="0">
            <a:schemeClr val="accent1"/>
          </a:lnRef>
          <a:fillRef idx="3">
            <a:schemeClr val="accent1"/>
          </a:fillRef>
          <a:effectRef idx="3">
            <a:schemeClr val="accent1"/>
          </a:effectRef>
          <a:fontRef idx="minor">
            <a:schemeClr val="lt1"/>
          </a:fontRef>
        </dgm:style>
      </dgm:prSet>
      <dgm:spPr/>
      <dgm:t>
        <a:bodyPr/>
        <a:lstStyle/>
        <a:p>
          <a:r>
            <a:rPr lang="zh-CN" altLang="en-US" sz="4800" b="1" dirty="0" smtClean="0">
              <a:effectLst>
                <a:outerShdw blurRad="38100" dist="38100" dir="2700000" algn="tl">
                  <a:srgbClr val="000000">
                    <a:alpha val="43137"/>
                  </a:srgbClr>
                </a:outerShdw>
              </a:effectLst>
              <a:latin typeface="Arial Narrow" pitchFamily="34" charset="0"/>
            </a:rPr>
            <a:t>如何</a:t>
          </a:r>
          <a:r>
            <a:rPr lang="en-US" sz="4800" b="1" dirty="0" smtClean="0">
              <a:effectLst>
                <a:outerShdw blurRad="38100" dist="38100" dir="2700000" algn="tl">
                  <a:srgbClr val="000000">
                    <a:alpha val="43137"/>
                  </a:srgbClr>
                </a:outerShdw>
              </a:effectLst>
              <a:latin typeface="Arial Narrow" pitchFamily="34" charset="0"/>
            </a:rPr>
            <a:t> </a:t>
          </a:r>
          <a:r>
            <a:rPr lang="en-US" sz="2200" dirty="0" smtClean="0">
              <a:latin typeface="Arial Narrow" pitchFamily="34" charset="0"/>
            </a:rPr>
            <a:t>(HOW)</a:t>
          </a:r>
        </a:p>
      </dgm:t>
    </dgm:pt>
    <dgm:pt modelId="{53EC0655-0BCF-43B5-9B01-4F5ACB934E04}" type="parTrans" cxnId="{6F41DEB4-9133-4223-9319-01221B31AF99}">
      <dgm:prSet/>
      <dgm:spPr/>
      <dgm:t>
        <a:bodyPr/>
        <a:lstStyle/>
        <a:p>
          <a:endParaRPr lang="en-US"/>
        </a:p>
      </dgm:t>
    </dgm:pt>
    <dgm:pt modelId="{56E5CA4B-6A73-49EE-AF35-7E644F20AC0A}" type="sibTrans" cxnId="{6F41DEB4-9133-4223-9319-01221B31AF99}">
      <dgm:prSet/>
      <dgm:spPr/>
      <dgm:t>
        <a:bodyPr/>
        <a:lstStyle/>
        <a:p>
          <a:endParaRPr lang="en-US"/>
        </a:p>
      </dgm:t>
    </dgm:pt>
    <dgm:pt modelId="{5001F5CB-A391-41AA-936E-68AE752DA4EA}">
      <dgm:prSet phldrT="[Text]">
        <dgm:style>
          <a:lnRef idx="2">
            <a:schemeClr val="accent2"/>
          </a:lnRef>
          <a:fillRef idx="1">
            <a:schemeClr val="lt1"/>
          </a:fillRef>
          <a:effectRef idx="0">
            <a:schemeClr val="accent2"/>
          </a:effectRef>
          <a:fontRef idx="minor">
            <a:schemeClr val="dk1"/>
          </a:fontRef>
        </dgm:style>
      </dgm:prSet>
      <dgm:spPr/>
      <dgm:t>
        <a:bodyPr/>
        <a:lstStyle/>
        <a:p>
          <a:endParaRPr lang="en-US" dirty="0"/>
        </a:p>
      </dgm:t>
    </dgm:pt>
    <dgm:pt modelId="{5FA3F64C-E6D4-4751-A72B-1B2FD0F07730}" type="sibTrans" cxnId="{FE76954D-3867-4415-A15F-7433321CCDD2}">
      <dgm:prSet/>
      <dgm:spPr/>
      <dgm:t>
        <a:bodyPr/>
        <a:lstStyle/>
        <a:p>
          <a:endParaRPr lang="en-US"/>
        </a:p>
      </dgm:t>
    </dgm:pt>
    <dgm:pt modelId="{9F850439-7381-44B6-A95C-2D9E85B3A275}" type="parTrans" cxnId="{FE76954D-3867-4415-A15F-7433321CCDD2}">
      <dgm:prSet/>
      <dgm:spPr/>
      <dgm:t>
        <a:bodyPr/>
        <a:lstStyle/>
        <a:p>
          <a:endParaRPr lang="en-US"/>
        </a:p>
      </dgm:t>
    </dgm:pt>
    <dgm:pt modelId="{E36B2EA9-66DE-4249-A716-4F60C09DE361}" type="pres">
      <dgm:prSet presAssocID="{C3F5131C-5FD5-4B34-8073-2BD16CA955EE}" presName="cycle" presStyleCnt="0">
        <dgm:presLayoutVars>
          <dgm:chMax val="1"/>
          <dgm:dir/>
          <dgm:animLvl val="ctr"/>
          <dgm:resizeHandles val="exact"/>
        </dgm:presLayoutVars>
      </dgm:prSet>
      <dgm:spPr/>
      <dgm:t>
        <a:bodyPr/>
        <a:lstStyle/>
        <a:p>
          <a:endParaRPr lang="en-US"/>
        </a:p>
      </dgm:t>
    </dgm:pt>
    <dgm:pt modelId="{A5A5129B-F1C4-43FF-93B6-D4C1CF28EFD4}" type="pres">
      <dgm:prSet presAssocID="{5001F5CB-A391-41AA-936E-68AE752DA4EA}" presName="centerShape" presStyleLbl="node0" presStyleIdx="0" presStyleCnt="1" custScaleX="75250" custScaleY="70881"/>
      <dgm:spPr/>
      <dgm:t>
        <a:bodyPr/>
        <a:lstStyle/>
        <a:p>
          <a:endParaRPr lang="en-US"/>
        </a:p>
      </dgm:t>
    </dgm:pt>
    <dgm:pt modelId="{4D323464-BEB4-4DAA-9D91-4A2A7E623605}" type="pres">
      <dgm:prSet presAssocID="{1035193D-EB44-4F44-9FD2-7A1CEE9620B7}" presName="parTrans" presStyleLbl="bgSibTrans2D1" presStyleIdx="0" presStyleCnt="6"/>
      <dgm:spPr/>
      <dgm:t>
        <a:bodyPr/>
        <a:lstStyle/>
        <a:p>
          <a:endParaRPr lang="en-US"/>
        </a:p>
      </dgm:t>
    </dgm:pt>
    <dgm:pt modelId="{A7291F14-3DA3-4881-85CD-EFF0CF070DBD}" type="pres">
      <dgm:prSet presAssocID="{E87A054E-0A45-4AF8-9454-5722FF35AA68}" presName="node" presStyleLbl="node1" presStyleIdx="0" presStyleCnt="6">
        <dgm:presLayoutVars>
          <dgm:bulletEnabled val="1"/>
        </dgm:presLayoutVars>
      </dgm:prSet>
      <dgm:spPr/>
      <dgm:t>
        <a:bodyPr/>
        <a:lstStyle/>
        <a:p>
          <a:endParaRPr lang="en-US"/>
        </a:p>
      </dgm:t>
    </dgm:pt>
    <dgm:pt modelId="{C239574A-BAD1-4A0D-B315-553D924B1E86}" type="pres">
      <dgm:prSet presAssocID="{AD0B25A1-131C-4EF4-A348-BD869304737C}" presName="parTrans" presStyleLbl="bgSibTrans2D1" presStyleIdx="1" presStyleCnt="6"/>
      <dgm:spPr/>
      <dgm:t>
        <a:bodyPr/>
        <a:lstStyle/>
        <a:p>
          <a:endParaRPr lang="en-US"/>
        </a:p>
      </dgm:t>
    </dgm:pt>
    <dgm:pt modelId="{F235C5CA-56C8-4189-B850-9CC316BD79F5}" type="pres">
      <dgm:prSet presAssocID="{E57D79DE-828A-4769-8854-3F9D7CE919DA}" presName="node" presStyleLbl="node1" presStyleIdx="1" presStyleCnt="6">
        <dgm:presLayoutVars>
          <dgm:bulletEnabled val="1"/>
        </dgm:presLayoutVars>
      </dgm:prSet>
      <dgm:spPr/>
      <dgm:t>
        <a:bodyPr/>
        <a:lstStyle/>
        <a:p>
          <a:endParaRPr lang="en-US"/>
        </a:p>
      </dgm:t>
    </dgm:pt>
    <dgm:pt modelId="{23D3684C-34E3-409F-915F-195444747254}" type="pres">
      <dgm:prSet presAssocID="{D5F0C66C-A558-4A0E-B6EF-D23BCD2FBA87}" presName="parTrans" presStyleLbl="bgSibTrans2D1" presStyleIdx="2" presStyleCnt="6"/>
      <dgm:spPr/>
      <dgm:t>
        <a:bodyPr/>
        <a:lstStyle/>
        <a:p>
          <a:endParaRPr lang="en-US"/>
        </a:p>
      </dgm:t>
    </dgm:pt>
    <dgm:pt modelId="{187C19A9-191D-4541-B0E9-CBE0DD98CCE1}" type="pres">
      <dgm:prSet presAssocID="{E07C3CBA-7127-406E-AFB8-A97D146534A6}" presName="node" presStyleLbl="node1" presStyleIdx="2" presStyleCnt="6">
        <dgm:presLayoutVars>
          <dgm:bulletEnabled val="1"/>
        </dgm:presLayoutVars>
      </dgm:prSet>
      <dgm:spPr/>
      <dgm:t>
        <a:bodyPr/>
        <a:lstStyle/>
        <a:p>
          <a:endParaRPr lang="en-US"/>
        </a:p>
      </dgm:t>
    </dgm:pt>
    <dgm:pt modelId="{54C2B953-646D-4489-A5DA-101E50CA72A2}" type="pres">
      <dgm:prSet presAssocID="{56E4EFBB-7A20-449A-BE4E-618672839B26}" presName="parTrans" presStyleLbl="bgSibTrans2D1" presStyleIdx="3" presStyleCnt="6"/>
      <dgm:spPr/>
      <dgm:t>
        <a:bodyPr/>
        <a:lstStyle/>
        <a:p>
          <a:endParaRPr lang="en-US"/>
        </a:p>
      </dgm:t>
    </dgm:pt>
    <dgm:pt modelId="{A6188076-B142-433C-9278-FF1123860519}" type="pres">
      <dgm:prSet presAssocID="{C97DA790-D4BD-4BB5-A7B6-98F3A8AD6C03}" presName="node" presStyleLbl="node1" presStyleIdx="3" presStyleCnt="6">
        <dgm:presLayoutVars>
          <dgm:bulletEnabled val="1"/>
        </dgm:presLayoutVars>
      </dgm:prSet>
      <dgm:spPr/>
      <dgm:t>
        <a:bodyPr/>
        <a:lstStyle/>
        <a:p>
          <a:endParaRPr lang="en-US"/>
        </a:p>
      </dgm:t>
    </dgm:pt>
    <dgm:pt modelId="{C060F786-2046-4600-9568-57ED1F9905F8}" type="pres">
      <dgm:prSet presAssocID="{3D18B810-CCFD-4711-B19F-A615F6CC847A}" presName="parTrans" presStyleLbl="bgSibTrans2D1" presStyleIdx="4" presStyleCnt="6"/>
      <dgm:spPr/>
      <dgm:t>
        <a:bodyPr/>
        <a:lstStyle/>
        <a:p>
          <a:endParaRPr lang="en-US"/>
        </a:p>
      </dgm:t>
    </dgm:pt>
    <dgm:pt modelId="{753E4EE7-19C5-4774-8F29-1E70B16303E4}" type="pres">
      <dgm:prSet presAssocID="{F7CEFEED-AC68-4E76-8976-08CA04DC6EF8}" presName="node" presStyleLbl="node1" presStyleIdx="4" presStyleCnt="6">
        <dgm:presLayoutVars>
          <dgm:bulletEnabled val="1"/>
        </dgm:presLayoutVars>
      </dgm:prSet>
      <dgm:spPr/>
      <dgm:t>
        <a:bodyPr/>
        <a:lstStyle/>
        <a:p>
          <a:endParaRPr lang="en-US"/>
        </a:p>
      </dgm:t>
    </dgm:pt>
    <dgm:pt modelId="{D8C835AA-EFB9-4495-B2EB-BFD8BD14FA40}" type="pres">
      <dgm:prSet presAssocID="{53EC0655-0BCF-43B5-9B01-4F5ACB934E04}" presName="parTrans" presStyleLbl="bgSibTrans2D1" presStyleIdx="5" presStyleCnt="6"/>
      <dgm:spPr/>
      <dgm:t>
        <a:bodyPr/>
        <a:lstStyle/>
        <a:p>
          <a:endParaRPr lang="en-US"/>
        </a:p>
      </dgm:t>
    </dgm:pt>
    <dgm:pt modelId="{5F8DDD26-D35F-49FA-BF85-20588F064640}" type="pres">
      <dgm:prSet presAssocID="{40F6106F-3169-4BA9-86FC-042E85E11756}" presName="node" presStyleLbl="node1" presStyleIdx="5" presStyleCnt="6">
        <dgm:presLayoutVars>
          <dgm:bulletEnabled val="1"/>
        </dgm:presLayoutVars>
      </dgm:prSet>
      <dgm:spPr/>
      <dgm:t>
        <a:bodyPr/>
        <a:lstStyle/>
        <a:p>
          <a:endParaRPr lang="en-US"/>
        </a:p>
      </dgm:t>
    </dgm:pt>
  </dgm:ptLst>
  <dgm:cxnLst>
    <dgm:cxn modelId="{89FFA206-CC28-4A7D-B376-52B9D66B7F2F}" srcId="{5001F5CB-A391-41AA-936E-68AE752DA4EA}" destId="{E07C3CBA-7127-406E-AFB8-A97D146534A6}" srcOrd="2" destOrd="0" parTransId="{D5F0C66C-A558-4A0E-B6EF-D23BCD2FBA87}" sibTransId="{7B37508A-5486-4F3E-A5C1-68EDA79985CB}"/>
    <dgm:cxn modelId="{D9A5BD77-BFD4-4E2F-B6A1-6BFBCEC058D1}" type="presOf" srcId="{56E4EFBB-7A20-449A-BE4E-618672839B26}" destId="{54C2B953-646D-4489-A5DA-101E50CA72A2}" srcOrd="0" destOrd="0" presId="urn:microsoft.com/office/officeart/2005/8/layout/radial4"/>
    <dgm:cxn modelId="{CA3AA704-569B-40F7-A8EF-50667CAC9F4A}" type="presOf" srcId="{1035193D-EB44-4F44-9FD2-7A1CEE9620B7}" destId="{4D323464-BEB4-4DAA-9D91-4A2A7E623605}" srcOrd="0" destOrd="0" presId="urn:microsoft.com/office/officeart/2005/8/layout/radial4"/>
    <dgm:cxn modelId="{90D74F34-60E4-440A-9BB3-E180E92908CF}" type="presOf" srcId="{E87A054E-0A45-4AF8-9454-5722FF35AA68}" destId="{A7291F14-3DA3-4881-85CD-EFF0CF070DBD}" srcOrd="0" destOrd="0" presId="urn:microsoft.com/office/officeart/2005/8/layout/radial4"/>
    <dgm:cxn modelId="{FE76954D-3867-4415-A15F-7433321CCDD2}" srcId="{C3F5131C-5FD5-4B34-8073-2BD16CA955EE}" destId="{5001F5CB-A391-41AA-936E-68AE752DA4EA}" srcOrd="0" destOrd="0" parTransId="{9F850439-7381-44B6-A95C-2D9E85B3A275}" sibTransId="{5FA3F64C-E6D4-4751-A72B-1B2FD0F07730}"/>
    <dgm:cxn modelId="{3A305802-A755-4CCB-9A1D-F2B3D083D988}" type="presOf" srcId="{40F6106F-3169-4BA9-86FC-042E85E11756}" destId="{5F8DDD26-D35F-49FA-BF85-20588F064640}" srcOrd="0" destOrd="0" presId="urn:microsoft.com/office/officeart/2005/8/layout/radial4"/>
    <dgm:cxn modelId="{15A46376-01DF-4AE3-A298-99B42A8C09D1}" type="presOf" srcId="{5001F5CB-A391-41AA-936E-68AE752DA4EA}" destId="{A5A5129B-F1C4-43FF-93B6-D4C1CF28EFD4}" srcOrd="0" destOrd="0" presId="urn:microsoft.com/office/officeart/2005/8/layout/radial4"/>
    <dgm:cxn modelId="{01E7B43F-175C-4535-9578-CE1CEC221377}" type="presOf" srcId="{53EC0655-0BCF-43B5-9B01-4F5ACB934E04}" destId="{D8C835AA-EFB9-4495-B2EB-BFD8BD14FA40}" srcOrd="0" destOrd="0" presId="urn:microsoft.com/office/officeart/2005/8/layout/radial4"/>
    <dgm:cxn modelId="{1DF13AA7-68AD-4093-B9B6-E238C28D9120}" type="presOf" srcId="{3D18B810-CCFD-4711-B19F-A615F6CC847A}" destId="{C060F786-2046-4600-9568-57ED1F9905F8}" srcOrd="0" destOrd="0" presId="urn:microsoft.com/office/officeart/2005/8/layout/radial4"/>
    <dgm:cxn modelId="{2D41914E-3B87-4C2D-BAF9-F752FA3A4835}" type="presOf" srcId="{D5F0C66C-A558-4A0E-B6EF-D23BCD2FBA87}" destId="{23D3684C-34E3-409F-915F-195444747254}" srcOrd="0" destOrd="0" presId="urn:microsoft.com/office/officeart/2005/8/layout/radial4"/>
    <dgm:cxn modelId="{6F41DEB4-9133-4223-9319-01221B31AF99}" srcId="{5001F5CB-A391-41AA-936E-68AE752DA4EA}" destId="{40F6106F-3169-4BA9-86FC-042E85E11756}" srcOrd="5" destOrd="0" parTransId="{53EC0655-0BCF-43B5-9B01-4F5ACB934E04}" sibTransId="{56E5CA4B-6A73-49EE-AF35-7E644F20AC0A}"/>
    <dgm:cxn modelId="{2814B857-09E7-4236-9E4F-C530646963C4}" type="presOf" srcId="{F7CEFEED-AC68-4E76-8976-08CA04DC6EF8}" destId="{753E4EE7-19C5-4774-8F29-1E70B16303E4}" srcOrd="0" destOrd="0" presId="urn:microsoft.com/office/officeart/2005/8/layout/radial4"/>
    <dgm:cxn modelId="{C4F4CC7C-BDCE-4756-B5B1-26DE1731D772}" type="presOf" srcId="{E57D79DE-828A-4769-8854-3F9D7CE919DA}" destId="{F235C5CA-56C8-4189-B850-9CC316BD79F5}" srcOrd="0" destOrd="0" presId="urn:microsoft.com/office/officeart/2005/8/layout/radial4"/>
    <dgm:cxn modelId="{BB34BFD0-B503-4AE5-A4EE-E74071CB3B65}" srcId="{5001F5CB-A391-41AA-936E-68AE752DA4EA}" destId="{C97DA790-D4BD-4BB5-A7B6-98F3A8AD6C03}" srcOrd="3" destOrd="0" parTransId="{56E4EFBB-7A20-449A-BE4E-618672839B26}" sibTransId="{5316EB37-2E75-4472-9EAB-28138E8FEEA6}"/>
    <dgm:cxn modelId="{138DD67B-2688-40DB-9411-032C23F77F96}" type="presOf" srcId="{E07C3CBA-7127-406E-AFB8-A97D146534A6}" destId="{187C19A9-191D-4541-B0E9-CBE0DD98CCE1}" srcOrd="0" destOrd="0" presId="urn:microsoft.com/office/officeart/2005/8/layout/radial4"/>
    <dgm:cxn modelId="{44A06626-4A95-4AE5-A89C-488F8AB4AF96}" type="presOf" srcId="{C97DA790-D4BD-4BB5-A7B6-98F3A8AD6C03}" destId="{A6188076-B142-433C-9278-FF1123860519}" srcOrd="0" destOrd="0" presId="urn:microsoft.com/office/officeart/2005/8/layout/radial4"/>
    <dgm:cxn modelId="{FA6BA8D7-2793-43DF-A364-95D1AE229F05}" type="presOf" srcId="{C3F5131C-5FD5-4B34-8073-2BD16CA955EE}" destId="{E36B2EA9-66DE-4249-A716-4F60C09DE361}" srcOrd="0" destOrd="0" presId="urn:microsoft.com/office/officeart/2005/8/layout/radial4"/>
    <dgm:cxn modelId="{EBB78588-CF4D-4205-8B65-D2CD5C8A6BD1}" srcId="{5001F5CB-A391-41AA-936E-68AE752DA4EA}" destId="{E57D79DE-828A-4769-8854-3F9D7CE919DA}" srcOrd="1" destOrd="0" parTransId="{AD0B25A1-131C-4EF4-A348-BD869304737C}" sibTransId="{85C56DF6-DBE1-464E-BCD9-CC0CD94E4FB3}"/>
    <dgm:cxn modelId="{91C61773-31A5-46F7-8FCC-03AE6D30B101}" srcId="{5001F5CB-A391-41AA-936E-68AE752DA4EA}" destId="{E87A054E-0A45-4AF8-9454-5722FF35AA68}" srcOrd="0" destOrd="0" parTransId="{1035193D-EB44-4F44-9FD2-7A1CEE9620B7}" sibTransId="{9AE55E2F-71FA-47F9-B73B-FE2442838FC1}"/>
    <dgm:cxn modelId="{86D5A4AA-113B-403C-BED9-1E921CCDBC16}" srcId="{5001F5CB-A391-41AA-936E-68AE752DA4EA}" destId="{F7CEFEED-AC68-4E76-8976-08CA04DC6EF8}" srcOrd="4" destOrd="0" parTransId="{3D18B810-CCFD-4711-B19F-A615F6CC847A}" sibTransId="{AD9A6039-FBA9-4B66-89E3-AA6B4F0336AD}"/>
    <dgm:cxn modelId="{5D1FE8E1-65BE-48E5-9106-118F046CC680}" type="presOf" srcId="{AD0B25A1-131C-4EF4-A348-BD869304737C}" destId="{C239574A-BAD1-4A0D-B315-553D924B1E86}" srcOrd="0" destOrd="0" presId="urn:microsoft.com/office/officeart/2005/8/layout/radial4"/>
    <dgm:cxn modelId="{8C051C39-70CB-47BB-9114-6F3A8F2131E4}" type="presParOf" srcId="{E36B2EA9-66DE-4249-A716-4F60C09DE361}" destId="{A5A5129B-F1C4-43FF-93B6-D4C1CF28EFD4}" srcOrd="0" destOrd="0" presId="urn:microsoft.com/office/officeart/2005/8/layout/radial4"/>
    <dgm:cxn modelId="{431D7F7F-B299-4A0D-909C-EE8077CC065A}" type="presParOf" srcId="{E36B2EA9-66DE-4249-A716-4F60C09DE361}" destId="{4D323464-BEB4-4DAA-9D91-4A2A7E623605}" srcOrd="1" destOrd="0" presId="urn:microsoft.com/office/officeart/2005/8/layout/radial4"/>
    <dgm:cxn modelId="{3475F309-DECF-4A6E-940F-BFE25C7E7D13}" type="presParOf" srcId="{E36B2EA9-66DE-4249-A716-4F60C09DE361}" destId="{A7291F14-3DA3-4881-85CD-EFF0CF070DBD}" srcOrd="2" destOrd="0" presId="urn:microsoft.com/office/officeart/2005/8/layout/radial4"/>
    <dgm:cxn modelId="{AC08E78F-C379-4B16-9DB9-AA1A5873E6BA}" type="presParOf" srcId="{E36B2EA9-66DE-4249-A716-4F60C09DE361}" destId="{C239574A-BAD1-4A0D-B315-553D924B1E86}" srcOrd="3" destOrd="0" presId="urn:microsoft.com/office/officeart/2005/8/layout/radial4"/>
    <dgm:cxn modelId="{80C13FDA-2028-4FAE-BFAA-F26FBBB369CA}" type="presParOf" srcId="{E36B2EA9-66DE-4249-A716-4F60C09DE361}" destId="{F235C5CA-56C8-4189-B850-9CC316BD79F5}" srcOrd="4" destOrd="0" presId="urn:microsoft.com/office/officeart/2005/8/layout/radial4"/>
    <dgm:cxn modelId="{825EA958-1769-402A-BF08-78948D12C099}" type="presParOf" srcId="{E36B2EA9-66DE-4249-A716-4F60C09DE361}" destId="{23D3684C-34E3-409F-915F-195444747254}" srcOrd="5" destOrd="0" presId="urn:microsoft.com/office/officeart/2005/8/layout/radial4"/>
    <dgm:cxn modelId="{914FB75E-5891-456F-8C1A-87A7EE8200CF}" type="presParOf" srcId="{E36B2EA9-66DE-4249-A716-4F60C09DE361}" destId="{187C19A9-191D-4541-B0E9-CBE0DD98CCE1}" srcOrd="6" destOrd="0" presId="urn:microsoft.com/office/officeart/2005/8/layout/radial4"/>
    <dgm:cxn modelId="{0DD0C40C-B8D0-41EA-8433-82428813F03A}" type="presParOf" srcId="{E36B2EA9-66DE-4249-A716-4F60C09DE361}" destId="{54C2B953-646D-4489-A5DA-101E50CA72A2}" srcOrd="7" destOrd="0" presId="urn:microsoft.com/office/officeart/2005/8/layout/radial4"/>
    <dgm:cxn modelId="{CA65A748-505A-4582-94F8-4D392BBB9886}" type="presParOf" srcId="{E36B2EA9-66DE-4249-A716-4F60C09DE361}" destId="{A6188076-B142-433C-9278-FF1123860519}" srcOrd="8" destOrd="0" presId="urn:microsoft.com/office/officeart/2005/8/layout/radial4"/>
    <dgm:cxn modelId="{5663F54B-799F-4996-A19F-84CAEFBCADF7}" type="presParOf" srcId="{E36B2EA9-66DE-4249-A716-4F60C09DE361}" destId="{C060F786-2046-4600-9568-57ED1F9905F8}" srcOrd="9" destOrd="0" presId="urn:microsoft.com/office/officeart/2005/8/layout/radial4"/>
    <dgm:cxn modelId="{11A24835-44DC-4D46-93AB-ED44B9A7BE09}" type="presParOf" srcId="{E36B2EA9-66DE-4249-A716-4F60C09DE361}" destId="{753E4EE7-19C5-4774-8F29-1E70B16303E4}" srcOrd="10" destOrd="0" presId="urn:microsoft.com/office/officeart/2005/8/layout/radial4"/>
    <dgm:cxn modelId="{6EE5E427-9B3C-4147-BC20-211052EFD978}" type="presParOf" srcId="{E36B2EA9-66DE-4249-A716-4F60C09DE361}" destId="{D8C835AA-EFB9-4495-B2EB-BFD8BD14FA40}" srcOrd="11" destOrd="0" presId="urn:microsoft.com/office/officeart/2005/8/layout/radial4"/>
    <dgm:cxn modelId="{20C03162-A526-4CDB-A0CD-B9DCE9F8A1E2}" type="presParOf" srcId="{E36B2EA9-66DE-4249-A716-4F60C09DE361}" destId="{5F8DDD26-D35F-49FA-BF85-20588F064640}"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6E06B5-B1A7-489A-BDBC-A557DF0D4116}" type="doc">
      <dgm:prSet loTypeId="urn:microsoft.com/office/officeart/2005/8/layout/hProcess9" loCatId="process" qsTypeId="urn:microsoft.com/office/officeart/2005/8/quickstyle/3d2" qsCatId="3D" csTypeId="urn:microsoft.com/office/officeart/2005/8/colors/accent1_2" csCatId="accent1" phldr="1"/>
      <dgm:spPr/>
    </dgm:pt>
    <dgm:pt modelId="{D94E40B4-A5BA-4454-9B57-7A0FFF4B2BE5}">
      <dgm:prSet phldrT="[Text]">
        <dgm:style>
          <a:lnRef idx="2">
            <a:schemeClr val="accent4"/>
          </a:lnRef>
          <a:fillRef idx="1">
            <a:schemeClr val="lt1"/>
          </a:fillRef>
          <a:effectRef idx="0">
            <a:schemeClr val="accent4"/>
          </a:effectRef>
          <a:fontRef idx="minor">
            <a:schemeClr val="dk1"/>
          </a:fontRef>
        </dgm:style>
      </dgm:prSet>
      <dgm:spPr>
        <a:ln w="76200">
          <a:solidFill>
            <a:schemeClr val="tx1"/>
          </a:solidFill>
        </a:ln>
      </dgm:spPr>
      <dgm:t>
        <a:bodyPr/>
        <a:lstStyle/>
        <a:p>
          <a:endParaRPr lang="en-US" dirty="0"/>
        </a:p>
      </dgm:t>
    </dgm:pt>
    <dgm:pt modelId="{FCA09F52-4FF6-4F2F-BFB3-97C48980DBAB}" type="parTrans" cxnId="{17591381-13A2-42FB-8653-9D2C77B804B4}">
      <dgm:prSet/>
      <dgm:spPr/>
      <dgm:t>
        <a:bodyPr/>
        <a:lstStyle/>
        <a:p>
          <a:endParaRPr lang="en-US"/>
        </a:p>
      </dgm:t>
    </dgm:pt>
    <dgm:pt modelId="{DE289565-B868-4F2A-BA31-D74D4AFB22B4}" type="sibTrans" cxnId="{17591381-13A2-42FB-8653-9D2C77B804B4}">
      <dgm:prSet/>
      <dgm:spPr/>
      <dgm:t>
        <a:bodyPr/>
        <a:lstStyle/>
        <a:p>
          <a:endParaRPr lang="en-US"/>
        </a:p>
      </dgm:t>
    </dgm:pt>
    <dgm:pt modelId="{1E0E01CE-925A-44B8-96B2-9D5CFFA38281}">
      <dgm:prSet phldrT="[Text]">
        <dgm:style>
          <a:lnRef idx="2">
            <a:schemeClr val="accent4"/>
          </a:lnRef>
          <a:fillRef idx="1">
            <a:schemeClr val="lt1"/>
          </a:fillRef>
          <a:effectRef idx="0">
            <a:schemeClr val="accent4"/>
          </a:effectRef>
          <a:fontRef idx="minor">
            <a:schemeClr val="dk1"/>
          </a:fontRef>
        </dgm:style>
      </dgm:prSet>
      <dgm:spPr>
        <a:ln w="76200">
          <a:solidFill>
            <a:schemeClr val="tx1"/>
          </a:solidFill>
        </a:ln>
      </dgm:spPr>
      <dgm:t>
        <a:bodyPr/>
        <a:lstStyle/>
        <a:p>
          <a:endParaRPr lang="en-US" dirty="0"/>
        </a:p>
      </dgm:t>
    </dgm:pt>
    <dgm:pt modelId="{31D1EA62-81F4-4F45-A9FF-1CE627BA38EB}" type="parTrans" cxnId="{860579C2-5E12-4CB0-B45D-7D699B5A56B3}">
      <dgm:prSet/>
      <dgm:spPr/>
      <dgm:t>
        <a:bodyPr/>
        <a:lstStyle/>
        <a:p>
          <a:endParaRPr lang="en-US"/>
        </a:p>
      </dgm:t>
    </dgm:pt>
    <dgm:pt modelId="{A886C7AC-B80E-406B-AB1C-DB5730DBA98C}" type="sibTrans" cxnId="{860579C2-5E12-4CB0-B45D-7D699B5A56B3}">
      <dgm:prSet/>
      <dgm:spPr/>
      <dgm:t>
        <a:bodyPr/>
        <a:lstStyle/>
        <a:p>
          <a:endParaRPr lang="en-US"/>
        </a:p>
      </dgm:t>
    </dgm:pt>
    <dgm:pt modelId="{9E18E3F9-8EE7-49CA-8320-660317E7AFB1}">
      <dgm:prSet phldrT="[Text]">
        <dgm:style>
          <a:lnRef idx="2">
            <a:schemeClr val="accent4"/>
          </a:lnRef>
          <a:fillRef idx="1">
            <a:schemeClr val="lt1"/>
          </a:fillRef>
          <a:effectRef idx="0">
            <a:schemeClr val="accent4"/>
          </a:effectRef>
          <a:fontRef idx="minor">
            <a:schemeClr val="dk1"/>
          </a:fontRef>
        </dgm:style>
      </dgm:prSet>
      <dgm:spPr>
        <a:ln w="76200">
          <a:solidFill>
            <a:schemeClr val="tx1"/>
          </a:solidFill>
        </a:ln>
      </dgm:spPr>
      <dgm:t>
        <a:bodyPr/>
        <a:lstStyle/>
        <a:p>
          <a:endParaRPr lang="en-US" dirty="0"/>
        </a:p>
      </dgm:t>
    </dgm:pt>
    <dgm:pt modelId="{AE826921-652C-4A8A-B847-B7722AC6BE9B}" type="parTrans" cxnId="{7CD2896B-0633-41A5-9AF9-0D2EA0ED8CF7}">
      <dgm:prSet/>
      <dgm:spPr/>
      <dgm:t>
        <a:bodyPr/>
        <a:lstStyle/>
        <a:p>
          <a:endParaRPr lang="en-US"/>
        </a:p>
      </dgm:t>
    </dgm:pt>
    <dgm:pt modelId="{AD40D353-5868-4D7D-B57C-25B3D77FE4C5}" type="sibTrans" cxnId="{7CD2896B-0633-41A5-9AF9-0D2EA0ED8CF7}">
      <dgm:prSet/>
      <dgm:spPr/>
      <dgm:t>
        <a:bodyPr/>
        <a:lstStyle/>
        <a:p>
          <a:endParaRPr lang="en-US"/>
        </a:p>
      </dgm:t>
    </dgm:pt>
    <dgm:pt modelId="{7097D434-2156-4351-AEE3-EFF71B253678}" type="pres">
      <dgm:prSet presAssocID="{466E06B5-B1A7-489A-BDBC-A557DF0D4116}" presName="CompostProcess" presStyleCnt="0">
        <dgm:presLayoutVars>
          <dgm:dir/>
          <dgm:resizeHandles val="exact"/>
        </dgm:presLayoutVars>
      </dgm:prSet>
      <dgm:spPr/>
    </dgm:pt>
    <dgm:pt modelId="{A801441D-DCE8-4B19-9182-653A16BE6BFC}" type="pres">
      <dgm:prSet presAssocID="{466E06B5-B1A7-489A-BDBC-A557DF0D4116}"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1D9483B7-0277-4770-82D6-5B5B330484BD}" type="pres">
      <dgm:prSet presAssocID="{466E06B5-B1A7-489A-BDBC-A557DF0D4116}" presName="linearProcess" presStyleCnt="0"/>
      <dgm:spPr/>
    </dgm:pt>
    <dgm:pt modelId="{E36C32E2-8A4D-422C-95AD-176C7992B5FF}" type="pres">
      <dgm:prSet presAssocID="{D94E40B4-A5BA-4454-9B57-7A0FFF4B2BE5}" presName="textNode" presStyleLbl="node1" presStyleIdx="0" presStyleCnt="3">
        <dgm:presLayoutVars>
          <dgm:bulletEnabled val="1"/>
        </dgm:presLayoutVars>
      </dgm:prSet>
      <dgm:spPr/>
      <dgm:t>
        <a:bodyPr/>
        <a:lstStyle/>
        <a:p>
          <a:endParaRPr lang="en-US"/>
        </a:p>
      </dgm:t>
    </dgm:pt>
    <dgm:pt modelId="{507AC580-846B-4D9D-B51E-C4EE873B6400}" type="pres">
      <dgm:prSet presAssocID="{DE289565-B868-4F2A-BA31-D74D4AFB22B4}" presName="sibTrans" presStyleCnt="0"/>
      <dgm:spPr/>
    </dgm:pt>
    <dgm:pt modelId="{412E9E31-2430-4E15-81EA-2A3061589181}" type="pres">
      <dgm:prSet presAssocID="{1E0E01CE-925A-44B8-96B2-9D5CFFA38281}" presName="textNode" presStyleLbl="node1" presStyleIdx="1" presStyleCnt="3" custLinFactX="85965" custLinFactNeighborX="100000" custLinFactNeighborY="-373">
        <dgm:presLayoutVars>
          <dgm:bulletEnabled val="1"/>
        </dgm:presLayoutVars>
      </dgm:prSet>
      <dgm:spPr/>
      <dgm:t>
        <a:bodyPr/>
        <a:lstStyle/>
        <a:p>
          <a:endParaRPr lang="en-US"/>
        </a:p>
      </dgm:t>
    </dgm:pt>
    <dgm:pt modelId="{6252814F-5998-4FDC-9D7F-7A78B43DC73C}" type="pres">
      <dgm:prSet presAssocID="{A886C7AC-B80E-406B-AB1C-DB5730DBA98C}" presName="sibTrans" presStyleCnt="0"/>
      <dgm:spPr/>
    </dgm:pt>
    <dgm:pt modelId="{01216793-B77A-49AB-BE8F-8A294B712987}" type="pres">
      <dgm:prSet presAssocID="{9E18E3F9-8EE7-49CA-8320-660317E7AFB1}" presName="textNode" presStyleLbl="node1" presStyleIdx="2" presStyleCnt="3" custLinFactX="-100000" custLinFactNeighborX="-150877" custLinFactNeighborY="-373">
        <dgm:presLayoutVars>
          <dgm:bulletEnabled val="1"/>
        </dgm:presLayoutVars>
      </dgm:prSet>
      <dgm:spPr/>
      <dgm:t>
        <a:bodyPr/>
        <a:lstStyle/>
        <a:p>
          <a:endParaRPr lang="en-US"/>
        </a:p>
      </dgm:t>
    </dgm:pt>
  </dgm:ptLst>
  <dgm:cxnLst>
    <dgm:cxn modelId="{862696D8-A24C-4FFC-A874-1992E0BC5996}" type="presOf" srcId="{466E06B5-B1A7-489A-BDBC-A557DF0D4116}" destId="{7097D434-2156-4351-AEE3-EFF71B253678}" srcOrd="0" destOrd="0" presId="urn:microsoft.com/office/officeart/2005/8/layout/hProcess9"/>
    <dgm:cxn modelId="{7CD2896B-0633-41A5-9AF9-0D2EA0ED8CF7}" srcId="{466E06B5-B1A7-489A-BDBC-A557DF0D4116}" destId="{9E18E3F9-8EE7-49CA-8320-660317E7AFB1}" srcOrd="2" destOrd="0" parTransId="{AE826921-652C-4A8A-B847-B7722AC6BE9B}" sibTransId="{AD40D353-5868-4D7D-B57C-25B3D77FE4C5}"/>
    <dgm:cxn modelId="{373C95FD-5598-44C4-B678-6952AEB49CA6}" type="presOf" srcId="{D94E40B4-A5BA-4454-9B57-7A0FFF4B2BE5}" destId="{E36C32E2-8A4D-422C-95AD-176C7992B5FF}" srcOrd="0" destOrd="0" presId="urn:microsoft.com/office/officeart/2005/8/layout/hProcess9"/>
    <dgm:cxn modelId="{860579C2-5E12-4CB0-B45D-7D699B5A56B3}" srcId="{466E06B5-B1A7-489A-BDBC-A557DF0D4116}" destId="{1E0E01CE-925A-44B8-96B2-9D5CFFA38281}" srcOrd="1" destOrd="0" parTransId="{31D1EA62-81F4-4F45-A9FF-1CE627BA38EB}" sibTransId="{A886C7AC-B80E-406B-AB1C-DB5730DBA98C}"/>
    <dgm:cxn modelId="{6F03A9FD-FA50-4B85-B163-8219B592BE47}" type="presOf" srcId="{1E0E01CE-925A-44B8-96B2-9D5CFFA38281}" destId="{412E9E31-2430-4E15-81EA-2A3061589181}" srcOrd="0" destOrd="0" presId="urn:microsoft.com/office/officeart/2005/8/layout/hProcess9"/>
    <dgm:cxn modelId="{17591381-13A2-42FB-8653-9D2C77B804B4}" srcId="{466E06B5-B1A7-489A-BDBC-A557DF0D4116}" destId="{D94E40B4-A5BA-4454-9B57-7A0FFF4B2BE5}" srcOrd="0" destOrd="0" parTransId="{FCA09F52-4FF6-4F2F-BFB3-97C48980DBAB}" sibTransId="{DE289565-B868-4F2A-BA31-D74D4AFB22B4}"/>
    <dgm:cxn modelId="{DC4EC22A-23F3-4687-9849-9DF9C3BD6348}" type="presOf" srcId="{9E18E3F9-8EE7-49CA-8320-660317E7AFB1}" destId="{01216793-B77A-49AB-BE8F-8A294B712987}" srcOrd="0" destOrd="0" presId="urn:microsoft.com/office/officeart/2005/8/layout/hProcess9"/>
    <dgm:cxn modelId="{C3E6B351-F73F-4116-B2A9-F1116B53DB22}" type="presParOf" srcId="{7097D434-2156-4351-AEE3-EFF71B253678}" destId="{A801441D-DCE8-4B19-9182-653A16BE6BFC}" srcOrd="0" destOrd="0" presId="urn:microsoft.com/office/officeart/2005/8/layout/hProcess9"/>
    <dgm:cxn modelId="{C613500F-582F-4CA7-83CC-0B34441D0EF0}" type="presParOf" srcId="{7097D434-2156-4351-AEE3-EFF71B253678}" destId="{1D9483B7-0277-4770-82D6-5B5B330484BD}" srcOrd="1" destOrd="0" presId="urn:microsoft.com/office/officeart/2005/8/layout/hProcess9"/>
    <dgm:cxn modelId="{7B337A09-7C84-4647-A2F5-D102120855E9}" type="presParOf" srcId="{1D9483B7-0277-4770-82D6-5B5B330484BD}" destId="{E36C32E2-8A4D-422C-95AD-176C7992B5FF}" srcOrd="0" destOrd="0" presId="urn:microsoft.com/office/officeart/2005/8/layout/hProcess9"/>
    <dgm:cxn modelId="{48954F49-33C1-4B58-A42D-B213BE4C426C}" type="presParOf" srcId="{1D9483B7-0277-4770-82D6-5B5B330484BD}" destId="{507AC580-846B-4D9D-B51E-C4EE873B6400}" srcOrd="1" destOrd="0" presId="urn:microsoft.com/office/officeart/2005/8/layout/hProcess9"/>
    <dgm:cxn modelId="{741D9771-AEF6-44ED-A28A-26DC94038979}" type="presParOf" srcId="{1D9483B7-0277-4770-82D6-5B5B330484BD}" destId="{412E9E31-2430-4E15-81EA-2A3061589181}" srcOrd="2" destOrd="0" presId="urn:microsoft.com/office/officeart/2005/8/layout/hProcess9"/>
    <dgm:cxn modelId="{96053C25-CB6B-4677-85B4-35CA51886D89}" type="presParOf" srcId="{1D9483B7-0277-4770-82D6-5B5B330484BD}" destId="{6252814F-5998-4FDC-9D7F-7A78B43DC73C}" srcOrd="3" destOrd="0" presId="urn:microsoft.com/office/officeart/2005/8/layout/hProcess9"/>
    <dgm:cxn modelId="{B9219DC5-77D2-4532-8B9A-F3260202763D}" type="presParOf" srcId="{1D9483B7-0277-4770-82D6-5B5B330484BD}" destId="{01216793-B77A-49AB-BE8F-8A294B712987}"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D0FF66-7AC5-4387-8305-3A79E558FACD}" type="doc">
      <dgm:prSet loTypeId="urn:microsoft.com/office/officeart/2005/8/layout/bList2" loCatId="list" qsTypeId="urn:microsoft.com/office/officeart/2005/8/quickstyle/3d1" qsCatId="3D" csTypeId="urn:microsoft.com/office/officeart/2005/8/colors/colorful1" csCatId="colorful" phldr="1"/>
      <dgm:spPr/>
      <dgm:t>
        <a:bodyPr/>
        <a:lstStyle/>
        <a:p>
          <a:endParaRPr lang="en-US"/>
        </a:p>
      </dgm:t>
    </dgm:pt>
    <dgm:pt modelId="{03A75605-22B0-4F77-99C2-2048E5EB2E86}">
      <dgm:prSet phldrT="[Text]"/>
      <dgm:spPr/>
      <dgm:t>
        <a:bodyPr/>
        <a:lstStyle/>
        <a:p>
          <a:r>
            <a:rPr lang="en-US" dirty="0" smtClean="0"/>
            <a:t>who</a:t>
          </a:r>
          <a:endParaRPr lang="en-US" dirty="0"/>
        </a:p>
      </dgm:t>
    </dgm:pt>
    <dgm:pt modelId="{C5EB49BC-81C1-4EDA-A782-5C5C74AB8023}" type="parTrans" cxnId="{A79A093E-1FA8-44D0-9534-46E23A679A77}">
      <dgm:prSet/>
      <dgm:spPr/>
      <dgm:t>
        <a:bodyPr/>
        <a:lstStyle/>
        <a:p>
          <a:endParaRPr lang="en-US"/>
        </a:p>
      </dgm:t>
    </dgm:pt>
    <dgm:pt modelId="{F49AE509-A775-46F8-8ADB-F43BE314F97E}" type="sibTrans" cxnId="{A79A093E-1FA8-44D0-9534-46E23A679A77}">
      <dgm:prSet/>
      <dgm:spPr/>
      <dgm:t>
        <a:bodyPr/>
        <a:lstStyle/>
        <a:p>
          <a:endParaRPr lang="en-US"/>
        </a:p>
      </dgm:t>
    </dgm:pt>
    <dgm:pt modelId="{E8C87C12-53C9-4F5C-86B3-BB36F1F95444}">
      <dgm:prSet phldrT="[Text]"/>
      <dgm:spPr/>
      <dgm:t>
        <a:bodyPr/>
        <a:lstStyle/>
        <a:p>
          <a:r>
            <a:rPr lang="en-US" dirty="0" smtClean="0"/>
            <a:t>where</a:t>
          </a:r>
          <a:endParaRPr lang="en-US" dirty="0"/>
        </a:p>
      </dgm:t>
    </dgm:pt>
    <dgm:pt modelId="{A3F2F144-E83F-4CDE-9022-75A04278A003}" type="parTrans" cxnId="{71D38EF9-41B6-4E98-A940-4924D5A03A1E}">
      <dgm:prSet/>
      <dgm:spPr/>
      <dgm:t>
        <a:bodyPr/>
        <a:lstStyle/>
        <a:p>
          <a:endParaRPr lang="en-US"/>
        </a:p>
      </dgm:t>
    </dgm:pt>
    <dgm:pt modelId="{6D94DBA9-CAC8-4AE1-AC3E-09F83701A6B3}" type="sibTrans" cxnId="{71D38EF9-41B6-4E98-A940-4924D5A03A1E}">
      <dgm:prSet/>
      <dgm:spPr/>
      <dgm:t>
        <a:bodyPr/>
        <a:lstStyle/>
        <a:p>
          <a:endParaRPr lang="en-US"/>
        </a:p>
      </dgm:t>
    </dgm:pt>
    <dgm:pt modelId="{DB37F163-0265-4902-8F3A-E9128C22DB67}">
      <dgm:prSet phldrT="[Text]"/>
      <dgm:spPr/>
      <dgm:t>
        <a:bodyPr/>
        <a:lstStyle/>
        <a:p>
          <a:r>
            <a:rPr lang="en-US" dirty="0" smtClean="0"/>
            <a:t>when</a:t>
          </a:r>
          <a:endParaRPr lang="en-US" dirty="0"/>
        </a:p>
      </dgm:t>
    </dgm:pt>
    <dgm:pt modelId="{24ECCB60-DEC4-49B9-9E24-B05627C82254}" type="parTrans" cxnId="{9688E134-3DD8-4A21-A6D1-D9CFBB287A01}">
      <dgm:prSet/>
      <dgm:spPr/>
      <dgm:t>
        <a:bodyPr/>
        <a:lstStyle/>
        <a:p>
          <a:endParaRPr lang="en-US"/>
        </a:p>
      </dgm:t>
    </dgm:pt>
    <dgm:pt modelId="{35D0CDE2-A209-4314-B16F-C866BF481F09}" type="sibTrans" cxnId="{9688E134-3DD8-4A21-A6D1-D9CFBB287A01}">
      <dgm:prSet/>
      <dgm:spPr/>
      <dgm:t>
        <a:bodyPr/>
        <a:lstStyle/>
        <a:p>
          <a:endParaRPr lang="en-US"/>
        </a:p>
      </dgm:t>
    </dgm:pt>
    <dgm:pt modelId="{2FEA5B0E-0EC8-416D-ADFE-F70E36774F04}">
      <dgm:prSet/>
      <dgm:spPr/>
      <dgm:t>
        <a:bodyPr/>
        <a:lstStyle/>
        <a:p>
          <a:r>
            <a:rPr lang="en-US" dirty="0" smtClean="0"/>
            <a:t>what</a:t>
          </a:r>
          <a:endParaRPr lang="en-US" dirty="0"/>
        </a:p>
      </dgm:t>
    </dgm:pt>
    <dgm:pt modelId="{AE62BD99-D833-42E9-90FA-17F76B78719A}" type="parTrans" cxnId="{1742437A-DF17-466C-A14B-3686D0026A54}">
      <dgm:prSet/>
      <dgm:spPr/>
      <dgm:t>
        <a:bodyPr/>
        <a:lstStyle/>
        <a:p>
          <a:endParaRPr lang="en-US"/>
        </a:p>
      </dgm:t>
    </dgm:pt>
    <dgm:pt modelId="{B3B97696-13F9-4907-8611-6C1E4ADE37C2}" type="sibTrans" cxnId="{1742437A-DF17-466C-A14B-3686D0026A54}">
      <dgm:prSet/>
      <dgm:spPr/>
      <dgm:t>
        <a:bodyPr/>
        <a:lstStyle/>
        <a:p>
          <a:endParaRPr lang="en-US"/>
        </a:p>
      </dgm:t>
    </dgm:pt>
    <dgm:pt modelId="{A21B351D-4FF2-4922-8078-23405A3D355E}">
      <dgm:prSet/>
      <dgm:spPr/>
      <dgm:t>
        <a:bodyPr/>
        <a:lstStyle/>
        <a:p>
          <a:r>
            <a:rPr lang="en-US" dirty="0" smtClean="0"/>
            <a:t>why</a:t>
          </a:r>
          <a:endParaRPr lang="en-US" dirty="0"/>
        </a:p>
      </dgm:t>
    </dgm:pt>
    <dgm:pt modelId="{177BCE72-34BB-4153-B017-479CF59E65ED}" type="parTrans" cxnId="{98E9ECF5-81E7-4CC3-8ED1-921BE4079CA9}">
      <dgm:prSet/>
      <dgm:spPr/>
      <dgm:t>
        <a:bodyPr/>
        <a:lstStyle/>
        <a:p>
          <a:endParaRPr lang="en-US"/>
        </a:p>
      </dgm:t>
    </dgm:pt>
    <dgm:pt modelId="{15D29D3C-5E64-453F-9B37-E158BFD245B6}" type="sibTrans" cxnId="{98E9ECF5-81E7-4CC3-8ED1-921BE4079CA9}">
      <dgm:prSet/>
      <dgm:spPr/>
      <dgm:t>
        <a:bodyPr/>
        <a:lstStyle/>
        <a:p>
          <a:endParaRPr lang="en-US"/>
        </a:p>
      </dgm:t>
    </dgm:pt>
    <dgm:pt modelId="{FDFDB494-4CDC-4E13-83DC-C1F4260E4128}">
      <dgm:prSet/>
      <dgm:spPr/>
      <dgm:t>
        <a:bodyPr/>
        <a:lstStyle/>
        <a:p>
          <a:r>
            <a:rPr lang="en-US" dirty="0" smtClean="0"/>
            <a:t>how</a:t>
          </a:r>
          <a:endParaRPr lang="en-US" dirty="0"/>
        </a:p>
      </dgm:t>
    </dgm:pt>
    <dgm:pt modelId="{0D1F116F-35CA-464C-BFDC-D229D56FD4B2}" type="parTrans" cxnId="{E0771CD8-128E-43BD-B156-475D63E14F55}">
      <dgm:prSet/>
      <dgm:spPr/>
      <dgm:t>
        <a:bodyPr/>
        <a:lstStyle/>
        <a:p>
          <a:endParaRPr lang="en-US"/>
        </a:p>
      </dgm:t>
    </dgm:pt>
    <dgm:pt modelId="{CD850F0E-0B6E-4820-A7C4-B9ECBD555FEB}" type="sibTrans" cxnId="{E0771CD8-128E-43BD-B156-475D63E14F55}">
      <dgm:prSet/>
      <dgm:spPr/>
      <dgm:t>
        <a:bodyPr/>
        <a:lstStyle/>
        <a:p>
          <a:endParaRPr lang="en-US"/>
        </a:p>
      </dgm:t>
    </dgm:pt>
    <dgm:pt modelId="{CAEF4655-048D-42A9-924B-D34E77B52A68}">
      <dgm:prSet/>
      <dgm:spPr/>
      <dgm:t>
        <a:bodyPr/>
        <a:lstStyle/>
        <a:p>
          <a:r>
            <a:rPr lang="zh-CN" altLang="en-US" b="1" dirty="0" smtClean="0">
              <a:solidFill>
                <a:srgbClr val="C00000"/>
              </a:solidFill>
              <a:effectLst>
                <a:outerShdw blurRad="38100" dist="38100" dir="2700000" algn="tl">
                  <a:srgbClr val="000000">
                    <a:alpha val="43137"/>
                  </a:srgbClr>
                </a:outerShdw>
              </a:effectLst>
              <a:latin typeface="Arial Narrow" pitchFamily="34" charset="0"/>
            </a:rPr>
            <a:t>谁</a:t>
          </a:r>
          <a:endParaRPr lang="en-US" dirty="0">
            <a:solidFill>
              <a:srgbClr val="C00000"/>
            </a:solidFill>
          </a:endParaRPr>
        </a:p>
      </dgm:t>
    </dgm:pt>
    <dgm:pt modelId="{FA1B06A9-CBE6-4CFF-ABF8-C95E5E4AED5B}" type="parTrans" cxnId="{D80E3CCE-536A-44A0-B6CB-682F996AAAC2}">
      <dgm:prSet/>
      <dgm:spPr/>
      <dgm:t>
        <a:bodyPr/>
        <a:lstStyle/>
        <a:p>
          <a:endParaRPr lang="en-US"/>
        </a:p>
      </dgm:t>
    </dgm:pt>
    <dgm:pt modelId="{D21CA77C-FEAA-4B14-93AD-0B4E02FE2005}" type="sibTrans" cxnId="{D80E3CCE-536A-44A0-B6CB-682F996AAAC2}">
      <dgm:prSet/>
      <dgm:spPr/>
      <dgm:t>
        <a:bodyPr/>
        <a:lstStyle/>
        <a:p>
          <a:endParaRPr lang="en-US"/>
        </a:p>
      </dgm:t>
    </dgm:pt>
    <dgm:pt modelId="{65B5FBB4-877C-4459-8AA9-8C8676FEFE66}">
      <dgm:prSet/>
      <dgm:spPr/>
      <dgm:t>
        <a:bodyPr/>
        <a:lstStyle/>
        <a:p>
          <a:r>
            <a:rPr lang="zh-CN" altLang="en-US"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哪里</a:t>
          </a:r>
          <a:r>
            <a:rPr lang="en-US" b="0" dirty="0" smtClean="0">
              <a:solidFill>
                <a:schemeClr val="accent3">
                  <a:lumMod val="50000"/>
                </a:schemeClr>
              </a:solidFill>
              <a:effectLst/>
              <a:latin typeface="Arial Narrow" pitchFamily="34" charset="0"/>
            </a:rPr>
            <a:t> </a:t>
          </a:r>
          <a:endParaRPr lang="en-US" dirty="0">
            <a:solidFill>
              <a:schemeClr val="accent3">
                <a:lumMod val="50000"/>
              </a:schemeClr>
            </a:solidFill>
          </a:endParaRPr>
        </a:p>
      </dgm:t>
    </dgm:pt>
    <dgm:pt modelId="{F78F1374-DE1F-4AA5-A892-DEFC4F0CF28A}" type="parTrans" cxnId="{B0C07CCD-D8E0-4B74-B9C2-26905BB9B0E6}">
      <dgm:prSet/>
      <dgm:spPr/>
      <dgm:t>
        <a:bodyPr/>
        <a:lstStyle/>
        <a:p>
          <a:endParaRPr lang="en-US"/>
        </a:p>
      </dgm:t>
    </dgm:pt>
    <dgm:pt modelId="{716123E0-A231-47E2-B63C-5F9E43F60F32}" type="sibTrans" cxnId="{B0C07CCD-D8E0-4B74-B9C2-26905BB9B0E6}">
      <dgm:prSet/>
      <dgm:spPr/>
      <dgm:t>
        <a:bodyPr/>
        <a:lstStyle/>
        <a:p>
          <a:endParaRPr lang="en-US"/>
        </a:p>
      </dgm:t>
    </dgm:pt>
    <dgm:pt modelId="{4F16CA90-8083-43E8-8ED4-5A18F495E26B}">
      <dgm:prSet/>
      <dgm:spPr/>
      <dgm:t>
        <a:bodyPr/>
        <a:lstStyle/>
        <a:p>
          <a:r>
            <a:rPr lang="zh-CN" altLang="en-US" b="1" dirty="0" smtClean="0">
              <a:solidFill>
                <a:srgbClr val="7030A0"/>
              </a:solidFill>
              <a:effectLst>
                <a:outerShdw blurRad="38100" dist="38100" dir="2700000" algn="tl">
                  <a:srgbClr val="000000">
                    <a:alpha val="43137"/>
                  </a:srgbClr>
                </a:outerShdw>
              </a:effectLst>
              <a:latin typeface="Arial Narrow" pitchFamily="34" charset="0"/>
            </a:rPr>
            <a:t>何时</a:t>
          </a:r>
          <a:r>
            <a:rPr lang="en-US" b="1" dirty="0" smtClean="0">
              <a:effectLst>
                <a:outerShdw blurRad="38100" dist="38100" dir="2700000" algn="tl">
                  <a:srgbClr val="000000">
                    <a:alpha val="43137"/>
                  </a:srgbClr>
                </a:outerShdw>
              </a:effectLst>
              <a:latin typeface="Arial Narrow" pitchFamily="34" charset="0"/>
            </a:rPr>
            <a:t> </a:t>
          </a:r>
          <a:endParaRPr lang="en-US" dirty="0"/>
        </a:p>
      </dgm:t>
    </dgm:pt>
    <dgm:pt modelId="{9BAEFB7B-4E1B-44A9-918E-0BF8EAD72AA9}" type="parTrans" cxnId="{803EE109-24D0-49DD-BED4-45E9DA21F5DC}">
      <dgm:prSet/>
      <dgm:spPr/>
      <dgm:t>
        <a:bodyPr/>
        <a:lstStyle/>
        <a:p>
          <a:endParaRPr lang="en-US"/>
        </a:p>
      </dgm:t>
    </dgm:pt>
    <dgm:pt modelId="{6F7A4C1B-B2E7-4713-B270-C6A0F1468DC8}" type="sibTrans" cxnId="{803EE109-24D0-49DD-BED4-45E9DA21F5DC}">
      <dgm:prSet/>
      <dgm:spPr/>
      <dgm:t>
        <a:bodyPr/>
        <a:lstStyle/>
        <a:p>
          <a:endParaRPr lang="en-US"/>
        </a:p>
      </dgm:t>
    </dgm:pt>
    <dgm:pt modelId="{97768860-175D-4461-A7C6-A2D4B4F649A4}">
      <dgm:prSet/>
      <dgm:spPr/>
      <dgm:t>
        <a:bodyPr/>
        <a:lstStyle/>
        <a:p>
          <a:r>
            <a:rPr lang="zh-CN" altLang="en-US" b="1" dirty="0" smtClean="0">
              <a:solidFill>
                <a:srgbClr val="0070C0"/>
              </a:solidFill>
              <a:effectLst>
                <a:outerShdw blurRad="38100" dist="38100" dir="2700000" algn="tl">
                  <a:srgbClr val="000000">
                    <a:alpha val="43137"/>
                  </a:srgbClr>
                </a:outerShdw>
              </a:effectLst>
              <a:latin typeface="Arial Narrow" pitchFamily="34" charset="0"/>
            </a:rPr>
            <a:t>什么</a:t>
          </a:r>
          <a:endParaRPr lang="en-US" dirty="0">
            <a:solidFill>
              <a:srgbClr val="0070C0"/>
            </a:solidFill>
          </a:endParaRPr>
        </a:p>
      </dgm:t>
    </dgm:pt>
    <dgm:pt modelId="{ECC81033-0E70-4BE9-9009-5A30E7A06920}" type="parTrans" cxnId="{D0B5E847-988B-4117-91F9-29ABC3517268}">
      <dgm:prSet/>
      <dgm:spPr/>
      <dgm:t>
        <a:bodyPr/>
        <a:lstStyle/>
        <a:p>
          <a:endParaRPr lang="en-US"/>
        </a:p>
      </dgm:t>
    </dgm:pt>
    <dgm:pt modelId="{6A453604-BD05-4800-9D37-35C98F3661C5}" type="sibTrans" cxnId="{D0B5E847-988B-4117-91F9-29ABC3517268}">
      <dgm:prSet/>
      <dgm:spPr/>
      <dgm:t>
        <a:bodyPr/>
        <a:lstStyle/>
        <a:p>
          <a:endParaRPr lang="en-US"/>
        </a:p>
      </dgm:t>
    </dgm:pt>
    <dgm:pt modelId="{3343B8E0-BAF2-4E9E-BC00-6FE10877FCC7}">
      <dgm:prSet/>
      <dgm:spPr/>
      <dgm:t>
        <a:bodyPr/>
        <a:lstStyle/>
        <a:p>
          <a:r>
            <a:rPr lang="zh-CN" altLang="en-US"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为何</a:t>
          </a:r>
          <a:r>
            <a:rPr lang="en-US" dirty="0" smtClean="0">
              <a:latin typeface="Arial Narrow" pitchFamily="34" charset="0"/>
            </a:rPr>
            <a:t> </a:t>
          </a:r>
          <a:endParaRPr lang="en-US" dirty="0"/>
        </a:p>
      </dgm:t>
    </dgm:pt>
    <dgm:pt modelId="{BCD489C7-27C3-47CB-B9A1-D437B1E166AE}" type="parTrans" cxnId="{E4B3C642-E865-4A7C-839D-8896BFA2E24C}">
      <dgm:prSet/>
      <dgm:spPr/>
      <dgm:t>
        <a:bodyPr/>
        <a:lstStyle/>
        <a:p>
          <a:endParaRPr lang="en-US"/>
        </a:p>
      </dgm:t>
    </dgm:pt>
    <dgm:pt modelId="{FB7C16F6-1A1A-4A7D-8F67-42912E5C2E10}" type="sibTrans" cxnId="{E4B3C642-E865-4A7C-839D-8896BFA2E24C}">
      <dgm:prSet/>
      <dgm:spPr/>
      <dgm:t>
        <a:bodyPr/>
        <a:lstStyle/>
        <a:p>
          <a:endParaRPr lang="en-US"/>
        </a:p>
      </dgm:t>
    </dgm:pt>
    <dgm:pt modelId="{E5C17AE4-FFFB-4AC9-B3CD-7185B54B9DC8}">
      <dgm:prSet/>
      <dgm:spPr/>
      <dgm:t>
        <a:bodyPr/>
        <a:lstStyle/>
        <a:p>
          <a:r>
            <a:rPr lang="zh-CN" altLang="en-US" b="1" dirty="0" smtClean="0">
              <a:solidFill>
                <a:srgbClr val="FF0000"/>
              </a:solidFill>
              <a:effectLst>
                <a:outerShdw blurRad="38100" dist="38100" dir="2700000" algn="tl">
                  <a:srgbClr val="000000">
                    <a:alpha val="43137"/>
                  </a:srgbClr>
                </a:outerShdw>
              </a:effectLst>
              <a:latin typeface="Arial Narrow" pitchFamily="34" charset="0"/>
            </a:rPr>
            <a:t>如何</a:t>
          </a:r>
          <a:r>
            <a:rPr lang="en-US" b="1" dirty="0" smtClean="0">
              <a:solidFill>
                <a:srgbClr val="FF0000"/>
              </a:solidFill>
              <a:effectLst>
                <a:outerShdw blurRad="38100" dist="38100" dir="2700000" algn="tl">
                  <a:srgbClr val="000000">
                    <a:alpha val="43137"/>
                  </a:srgbClr>
                </a:outerShdw>
              </a:effectLst>
              <a:latin typeface="Arial Narrow" pitchFamily="34" charset="0"/>
            </a:rPr>
            <a:t> </a:t>
          </a:r>
          <a:endParaRPr lang="en-US" dirty="0">
            <a:solidFill>
              <a:srgbClr val="FF0000"/>
            </a:solidFill>
          </a:endParaRPr>
        </a:p>
      </dgm:t>
    </dgm:pt>
    <dgm:pt modelId="{1CFC2A94-C624-4E5C-B51A-05DFD85B6442}" type="parTrans" cxnId="{ABFED0A9-EAEA-4741-9876-45CF82B23BD3}">
      <dgm:prSet/>
      <dgm:spPr/>
      <dgm:t>
        <a:bodyPr/>
        <a:lstStyle/>
        <a:p>
          <a:endParaRPr lang="en-US"/>
        </a:p>
      </dgm:t>
    </dgm:pt>
    <dgm:pt modelId="{3CF91401-BF4A-4F26-9863-42BBAD5C35A0}" type="sibTrans" cxnId="{ABFED0A9-EAEA-4741-9876-45CF82B23BD3}">
      <dgm:prSet/>
      <dgm:spPr/>
      <dgm:t>
        <a:bodyPr/>
        <a:lstStyle/>
        <a:p>
          <a:endParaRPr lang="en-US"/>
        </a:p>
      </dgm:t>
    </dgm:pt>
    <dgm:pt modelId="{8A242F49-850C-471A-B1E2-74CD39698906}" type="pres">
      <dgm:prSet presAssocID="{4FD0FF66-7AC5-4387-8305-3A79E558FACD}" presName="diagram" presStyleCnt="0">
        <dgm:presLayoutVars>
          <dgm:dir/>
          <dgm:animLvl val="lvl"/>
          <dgm:resizeHandles val="exact"/>
        </dgm:presLayoutVars>
      </dgm:prSet>
      <dgm:spPr/>
      <dgm:t>
        <a:bodyPr/>
        <a:lstStyle/>
        <a:p>
          <a:endParaRPr lang="en-US"/>
        </a:p>
      </dgm:t>
    </dgm:pt>
    <dgm:pt modelId="{F85FFB15-F523-498C-BE56-B5716B183FA9}" type="pres">
      <dgm:prSet presAssocID="{03A75605-22B0-4F77-99C2-2048E5EB2E86}" presName="compNode" presStyleCnt="0"/>
      <dgm:spPr/>
    </dgm:pt>
    <dgm:pt modelId="{32D5F381-4213-4FE2-917A-E85A5E51F4B6}" type="pres">
      <dgm:prSet presAssocID="{03A75605-22B0-4F77-99C2-2048E5EB2E86}" presName="childRect" presStyleLbl="bgAcc1" presStyleIdx="0" presStyleCnt="6">
        <dgm:presLayoutVars>
          <dgm:bulletEnabled val="1"/>
        </dgm:presLayoutVars>
      </dgm:prSet>
      <dgm:spPr/>
      <dgm:t>
        <a:bodyPr/>
        <a:lstStyle/>
        <a:p>
          <a:endParaRPr lang="en-US"/>
        </a:p>
      </dgm:t>
    </dgm:pt>
    <dgm:pt modelId="{BB999124-03B0-4515-A3A4-A709DF112510}" type="pres">
      <dgm:prSet presAssocID="{03A75605-22B0-4F77-99C2-2048E5EB2E86}" presName="parentText" presStyleLbl="node1" presStyleIdx="0" presStyleCnt="0">
        <dgm:presLayoutVars>
          <dgm:chMax val="0"/>
          <dgm:bulletEnabled val="1"/>
        </dgm:presLayoutVars>
      </dgm:prSet>
      <dgm:spPr/>
      <dgm:t>
        <a:bodyPr/>
        <a:lstStyle/>
        <a:p>
          <a:endParaRPr lang="en-US"/>
        </a:p>
      </dgm:t>
    </dgm:pt>
    <dgm:pt modelId="{916B1FC9-1626-4CDA-A4CB-EA546C191566}" type="pres">
      <dgm:prSet presAssocID="{03A75605-22B0-4F77-99C2-2048E5EB2E86}" presName="parentRect" presStyleLbl="alignNode1" presStyleIdx="0" presStyleCnt="6"/>
      <dgm:spPr/>
      <dgm:t>
        <a:bodyPr/>
        <a:lstStyle/>
        <a:p>
          <a:endParaRPr lang="en-US"/>
        </a:p>
      </dgm:t>
    </dgm:pt>
    <dgm:pt modelId="{2A06369C-0681-4B16-ADC2-5A90AEE0C537}" type="pres">
      <dgm:prSet presAssocID="{03A75605-22B0-4F77-99C2-2048E5EB2E86}" presName="adorn" presStyleLbl="fgAccFollowNode1" presStyleIdx="0" presStyleCnt="6"/>
      <dgm:spPr>
        <a:blipFill rotWithShape="0">
          <a:blip xmlns:r="http://schemas.openxmlformats.org/officeDocument/2006/relationships" r:embed="rId1"/>
          <a:stretch>
            <a:fillRect/>
          </a:stretch>
        </a:blipFill>
      </dgm:spPr>
    </dgm:pt>
    <dgm:pt modelId="{78A70B67-C019-41EB-9D98-278ECE01A4B8}" type="pres">
      <dgm:prSet presAssocID="{F49AE509-A775-46F8-8ADB-F43BE314F97E}" presName="sibTrans" presStyleLbl="sibTrans2D1" presStyleIdx="0" presStyleCnt="0"/>
      <dgm:spPr/>
      <dgm:t>
        <a:bodyPr/>
        <a:lstStyle/>
        <a:p>
          <a:endParaRPr lang="en-US"/>
        </a:p>
      </dgm:t>
    </dgm:pt>
    <dgm:pt modelId="{1C6B525A-6FA0-4923-A34E-50557B925B6C}" type="pres">
      <dgm:prSet presAssocID="{E8C87C12-53C9-4F5C-86B3-BB36F1F95444}" presName="compNode" presStyleCnt="0"/>
      <dgm:spPr/>
    </dgm:pt>
    <dgm:pt modelId="{AA8F2809-2781-4668-9554-6A398FA73B64}" type="pres">
      <dgm:prSet presAssocID="{E8C87C12-53C9-4F5C-86B3-BB36F1F95444}" presName="childRect" presStyleLbl="bgAcc1" presStyleIdx="1" presStyleCnt="6">
        <dgm:presLayoutVars>
          <dgm:bulletEnabled val="1"/>
        </dgm:presLayoutVars>
      </dgm:prSet>
      <dgm:spPr/>
      <dgm:t>
        <a:bodyPr/>
        <a:lstStyle/>
        <a:p>
          <a:endParaRPr lang="en-US"/>
        </a:p>
      </dgm:t>
    </dgm:pt>
    <dgm:pt modelId="{55CE7D80-B960-4215-BE0A-97731F528E54}" type="pres">
      <dgm:prSet presAssocID="{E8C87C12-53C9-4F5C-86B3-BB36F1F95444}" presName="parentText" presStyleLbl="node1" presStyleIdx="0" presStyleCnt="0">
        <dgm:presLayoutVars>
          <dgm:chMax val="0"/>
          <dgm:bulletEnabled val="1"/>
        </dgm:presLayoutVars>
      </dgm:prSet>
      <dgm:spPr/>
      <dgm:t>
        <a:bodyPr/>
        <a:lstStyle/>
        <a:p>
          <a:endParaRPr lang="en-US"/>
        </a:p>
      </dgm:t>
    </dgm:pt>
    <dgm:pt modelId="{BD316C4A-6039-4773-8AFE-65C13BFA0BA4}" type="pres">
      <dgm:prSet presAssocID="{E8C87C12-53C9-4F5C-86B3-BB36F1F95444}" presName="parentRect" presStyleLbl="alignNode1" presStyleIdx="1" presStyleCnt="6"/>
      <dgm:spPr/>
      <dgm:t>
        <a:bodyPr/>
        <a:lstStyle/>
        <a:p>
          <a:endParaRPr lang="en-US"/>
        </a:p>
      </dgm:t>
    </dgm:pt>
    <dgm:pt modelId="{F572C06D-7CD4-45F9-81B2-EA72F8A955A2}" type="pres">
      <dgm:prSet presAssocID="{E8C87C12-53C9-4F5C-86B3-BB36F1F95444}" presName="adorn" presStyleLbl="fgAccFollowNode1" presStyleIdx="1" presStyleCnt="6"/>
      <dgm:spPr>
        <a:blipFill rotWithShape="0">
          <a:blip xmlns:r="http://schemas.openxmlformats.org/officeDocument/2006/relationships" r:embed="rId1"/>
          <a:stretch>
            <a:fillRect/>
          </a:stretch>
        </a:blipFill>
      </dgm:spPr>
    </dgm:pt>
    <dgm:pt modelId="{5270C441-89B1-44A1-963D-78EF271533E5}" type="pres">
      <dgm:prSet presAssocID="{6D94DBA9-CAC8-4AE1-AC3E-09F83701A6B3}" presName="sibTrans" presStyleLbl="sibTrans2D1" presStyleIdx="0" presStyleCnt="0"/>
      <dgm:spPr/>
      <dgm:t>
        <a:bodyPr/>
        <a:lstStyle/>
        <a:p>
          <a:endParaRPr lang="en-US"/>
        </a:p>
      </dgm:t>
    </dgm:pt>
    <dgm:pt modelId="{66F25739-3352-40C9-B898-0D29DCCA9CCE}" type="pres">
      <dgm:prSet presAssocID="{DB37F163-0265-4902-8F3A-E9128C22DB67}" presName="compNode" presStyleCnt="0"/>
      <dgm:spPr/>
    </dgm:pt>
    <dgm:pt modelId="{2C5D2D22-9160-4882-A37E-3FBC092A95EC}" type="pres">
      <dgm:prSet presAssocID="{DB37F163-0265-4902-8F3A-E9128C22DB67}" presName="childRect" presStyleLbl="bgAcc1" presStyleIdx="2" presStyleCnt="6">
        <dgm:presLayoutVars>
          <dgm:bulletEnabled val="1"/>
        </dgm:presLayoutVars>
      </dgm:prSet>
      <dgm:spPr/>
      <dgm:t>
        <a:bodyPr/>
        <a:lstStyle/>
        <a:p>
          <a:endParaRPr lang="en-US"/>
        </a:p>
      </dgm:t>
    </dgm:pt>
    <dgm:pt modelId="{32A1B1CA-A03B-4D00-B455-BF8E9C3B602C}" type="pres">
      <dgm:prSet presAssocID="{DB37F163-0265-4902-8F3A-E9128C22DB67}" presName="parentText" presStyleLbl="node1" presStyleIdx="0" presStyleCnt="0">
        <dgm:presLayoutVars>
          <dgm:chMax val="0"/>
          <dgm:bulletEnabled val="1"/>
        </dgm:presLayoutVars>
      </dgm:prSet>
      <dgm:spPr/>
      <dgm:t>
        <a:bodyPr/>
        <a:lstStyle/>
        <a:p>
          <a:endParaRPr lang="en-US"/>
        </a:p>
      </dgm:t>
    </dgm:pt>
    <dgm:pt modelId="{F402F11A-4E74-46B8-B913-13E6ED5C1050}" type="pres">
      <dgm:prSet presAssocID="{DB37F163-0265-4902-8F3A-E9128C22DB67}" presName="parentRect" presStyleLbl="alignNode1" presStyleIdx="2" presStyleCnt="6"/>
      <dgm:spPr/>
      <dgm:t>
        <a:bodyPr/>
        <a:lstStyle/>
        <a:p>
          <a:endParaRPr lang="en-US"/>
        </a:p>
      </dgm:t>
    </dgm:pt>
    <dgm:pt modelId="{41D7A68A-DBE2-4D99-8C0D-060AB4FD78B3}" type="pres">
      <dgm:prSet presAssocID="{DB37F163-0265-4902-8F3A-E9128C22DB67}" presName="adorn" presStyleLbl="fgAccFollowNode1" presStyleIdx="2" presStyleCnt="6"/>
      <dgm:spPr>
        <a:blipFill rotWithShape="0">
          <a:blip xmlns:r="http://schemas.openxmlformats.org/officeDocument/2006/relationships" r:embed="rId1"/>
          <a:stretch>
            <a:fillRect/>
          </a:stretch>
        </a:blipFill>
      </dgm:spPr>
    </dgm:pt>
    <dgm:pt modelId="{FC1D5B3B-ABE3-4C36-A02E-9A85A8B32194}" type="pres">
      <dgm:prSet presAssocID="{35D0CDE2-A209-4314-B16F-C866BF481F09}" presName="sibTrans" presStyleLbl="sibTrans2D1" presStyleIdx="0" presStyleCnt="0"/>
      <dgm:spPr/>
      <dgm:t>
        <a:bodyPr/>
        <a:lstStyle/>
        <a:p>
          <a:endParaRPr lang="en-US"/>
        </a:p>
      </dgm:t>
    </dgm:pt>
    <dgm:pt modelId="{BB6E09C8-441C-41E7-98EF-7C680B491C2A}" type="pres">
      <dgm:prSet presAssocID="{2FEA5B0E-0EC8-416D-ADFE-F70E36774F04}" presName="compNode" presStyleCnt="0"/>
      <dgm:spPr/>
    </dgm:pt>
    <dgm:pt modelId="{EFE69616-260B-4D20-A414-8515B9F2A58A}" type="pres">
      <dgm:prSet presAssocID="{2FEA5B0E-0EC8-416D-ADFE-F70E36774F04}" presName="childRect" presStyleLbl="bgAcc1" presStyleIdx="3" presStyleCnt="6">
        <dgm:presLayoutVars>
          <dgm:bulletEnabled val="1"/>
        </dgm:presLayoutVars>
      </dgm:prSet>
      <dgm:spPr/>
      <dgm:t>
        <a:bodyPr/>
        <a:lstStyle/>
        <a:p>
          <a:endParaRPr lang="en-US"/>
        </a:p>
      </dgm:t>
    </dgm:pt>
    <dgm:pt modelId="{7843576D-BEDB-4EC3-859B-0DF6F6A49E79}" type="pres">
      <dgm:prSet presAssocID="{2FEA5B0E-0EC8-416D-ADFE-F70E36774F04}" presName="parentText" presStyleLbl="node1" presStyleIdx="0" presStyleCnt="0">
        <dgm:presLayoutVars>
          <dgm:chMax val="0"/>
          <dgm:bulletEnabled val="1"/>
        </dgm:presLayoutVars>
      </dgm:prSet>
      <dgm:spPr/>
      <dgm:t>
        <a:bodyPr/>
        <a:lstStyle/>
        <a:p>
          <a:endParaRPr lang="en-US"/>
        </a:p>
      </dgm:t>
    </dgm:pt>
    <dgm:pt modelId="{64DD82EB-534C-430C-866A-335558B98892}" type="pres">
      <dgm:prSet presAssocID="{2FEA5B0E-0EC8-416D-ADFE-F70E36774F04}" presName="parentRect" presStyleLbl="alignNode1" presStyleIdx="3" presStyleCnt="6"/>
      <dgm:spPr/>
      <dgm:t>
        <a:bodyPr/>
        <a:lstStyle/>
        <a:p>
          <a:endParaRPr lang="en-US"/>
        </a:p>
      </dgm:t>
    </dgm:pt>
    <dgm:pt modelId="{694DBBA7-2C73-4F37-8E8D-55A6368E00F0}" type="pres">
      <dgm:prSet presAssocID="{2FEA5B0E-0EC8-416D-ADFE-F70E36774F04}" presName="adorn" presStyleLbl="fgAccFollowNode1" presStyleIdx="3" presStyleCnt="6"/>
      <dgm:spPr>
        <a:blipFill rotWithShape="0">
          <a:blip xmlns:r="http://schemas.openxmlformats.org/officeDocument/2006/relationships" r:embed="rId1"/>
          <a:stretch>
            <a:fillRect/>
          </a:stretch>
        </a:blipFill>
      </dgm:spPr>
    </dgm:pt>
    <dgm:pt modelId="{B9F3012B-F303-40A3-B114-1BE80F58CB1F}" type="pres">
      <dgm:prSet presAssocID="{B3B97696-13F9-4907-8611-6C1E4ADE37C2}" presName="sibTrans" presStyleLbl="sibTrans2D1" presStyleIdx="0" presStyleCnt="0"/>
      <dgm:spPr/>
      <dgm:t>
        <a:bodyPr/>
        <a:lstStyle/>
        <a:p>
          <a:endParaRPr lang="en-US"/>
        </a:p>
      </dgm:t>
    </dgm:pt>
    <dgm:pt modelId="{77A82F77-F059-463E-AEBE-9A6D743638D1}" type="pres">
      <dgm:prSet presAssocID="{A21B351D-4FF2-4922-8078-23405A3D355E}" presName="compNode" presStyleCnt="0"/>
      <dgm:spPr/>
    </dgm:pt>
    <dgm:pt modelId="{51EE5F82-7AE1-44B2-A386-B5CD124E8287}" type="pres">
      <dgm:prSet presAssocID="{A21B351D-4FF2-4922-8078-23405A3D355E}" presName="childRect" presStyleLbl="bgAcc1" presStyleIdx="4" presStyleCnt="6">
        <dgm:presLayoutVars>
          <dgm:bulletEnabled val="1"/>
        </dgm:presLayoutVars>
      </dgm:prSet>
      <dgm:spPr/>
      <dgm:t>
        <a:bodyPr/>
        <a:lstStyle/>
        <a:p>
          <a:endParaRPr lang="en-US"/>
        </a:p>
      </dgm:t>
    </dgm:pt>
    <dgm:pt modelId="{B67978BF-E368-4C1D-A62A-2FB2C303EE47}" type="pres">
      <dgm:prSet presAssocID="{A21B351D-4FF2-4922-8078-23405A3D355E}" presName="parentText" presStyleLbl="node1" presStyleIdx="0" presStyleCnt="0">
        <dgm:presLayoutVars>
          <dgm:chMax val="0"/>
          <dgm:bulletEnabled val="1"/>
        </dgm:presLayoutVars>
      </dgm:prSet>
      <dgm:spPr/>
      <dgm:t>
        <a:bodyPr/>
        <a:lstStyle/>
        <a:p>
          <a:endParaRPr lang="en-US"/>
        </a:p>
      </dgm:t>
    </dgm:pt>
    <dgm:pt modelId="{9E8FBC23-E88F-4806-8B9E-DCC4CFCB388B}" type="pres">
      <dgm:prSet presAssocID="{A21B351D-4FF2-4922-8078-23405A3D355E}" presName="parentRect" presStyleLbl="alignNode1" presStyleIdx="4" presStyleCnt="6"/>
      <dgm:spPr/>
      <dgm:t>
        <a:bodyPr/>
        <a:lstStyle/>
        <a:p>
          <a:endParaRPr lang="en-US"/>
        </a:p>
      </dgm:t>
    </dgm:pt>
    <dgm:pt modelId="{92E4018A-3A77-4E91-BAA3-821C46ED9DF3}" type="pres">
      <dgm:prSet presAssocID="{A21B351D-4FF2-4922-8078-23405A3D355E}" presName="adorn" presStyleLbl="fgAccFollowNode1" presStyleIdx="4" presStyleCnt="6"/>
      <dgm:spPr>
        <a:blipFill rotWithShape="0">
          <a:blip xmlns:r="http://schemas.openxmlformats.org/officeDocument/2006/relationships" r:embed="rId1"/>
          <a:stretch>
            <a:fillRect/>
          </a:stretch>
        </a:blipFill>
      </dgm:spPr>
    </dgm:pt>
    <dgm:pt modelId="{FBF7BFA0-1708-46A4-BCA6-1A9405945F4A}" type="pres">
      <dgm:prSet presAssocID="{15D29D3C-5E64-453F-9B37-E158BFD245B6}" presName="sibTrans" presStyleLbl="sibTrans2D1" presStyleIdx="0" presStyleCnt="0"/>
      <dgm:spPr/>
      <dgm:t>
        <a:bodyPr/>
        <a:lstStyle/>
        <a:p>
          <a:endParaRPr lang="en-US"/>
        </a:p>
      </dgm:t>
    </dgm:pt>
    <dgm:pt modelId="{32BAE874-5535-41D6-987F-FCD6C380D228}" type="pres">
      <dgm:prSet presAssocID="{FDFDB494-4CDC-4E13-83DC-C1F4260E4128}" presName="compNode" presStyleCnt="0"/>
      <dgm:spPr/>
    </dgm:pt>
    <dgm:pt modelId="{C07518B0-B8EB-4074-9DD7-1B0479D62392}" type="pres">
      <dgm:prSet presAssocID="{FDFDB494-4CDC-4E13-83DC-C1F4260E4128}" presName="childRect" presStyleLbl="bgAcc1" presStyleIdx="5" presStyleCnt="6">
        <dgm:presLayoutVars>
          <dgm:bulletEnabled val="1"/>
        </dgm:presLayoutVars>
      </dgm:prSet>
      <dgm:spPr/>
      <dgm:t>
        <a:bodyPr/>
        <a:lstStyle/>
        <a:p>
          <a:endParaRPr lang="en-US"/>
        </a:p>
      </dgm:t>
    </dgm:pt>
    <dgm:pt modelId="{9F961D14-AFF3-49A1-9F36-CDB227FC69A3}" type="pres">
      <dgm:prSet presAssocID="{FDFDB494-4CDC-4E13-83DC-C1F4260E4128}" presName="parentText" presStyleLbl="node1" presStyleIdx="0" presStyleCnt="0">
        <dgm:presLayoutVars>
          <dgm:chMax val="0"/>
          <dgm:bulletEnabled val="1"/>
        </dgm:presLayoutVars>
      </dgm:prSet>
      <dgm:spPr/>
      <dgm:t>
        <a:bodyPr/>
        <a:lstStyle/>
        <a:p>
          <a:endParaRPr lang="en-US"/>
        </a:p>
      </dgm:t>
    </dgm:pt>
    <dgm:pt modelId="{F9DF261E-1ED5-4073-BED5-D719C3D1B960}" type="pres">
      <dgm:prSet presAssocID="{FDFDB494-4CDC-4E13-83DC-C1F4260E4128}" presName="parentRect" presStyleLbl="alignNode1" presStyleIdx="5" presStyleCnt="6"/>
      <dgm:spPr/>
      <dgm:t>
        <a:bodyPr/>
        <a:lstStyle/>
        <a:p>
          <a:endParaRPr lang="en-US"/>
        </a:p>
      </dgm:t>
    </dgm:pt>
    <dgm:pt modelId="{22BBCCF1-9DA9-42CC-AEF9-2CB8F817F4B4}" type="pres">
      <dgm:prSet presAssocID="{FDFDB494-4CDC-4E13-83DC-C1F4260E4128}" presName="adorn" presStyleLbl="fgAccFollowNode1" presStyleIdx="5" presStyleCnt="6"/>
      <dgm:spPr>
        <a:blipFill rotWithShape="0">
          <a:blip xmlns:r="http://schemas.openxmlformats.org/officeDocument/2006/relationships" r:embed="rId1"/>
          <a:stretch>
            <a:fillRect/>
          </a:stretch>
        </a:blipFill>
      </dgm:spPr>
    </dgm:pt>
  </dgm:ptLst>
  <dgm:cxnLst>
    <dgm:cxn modelId="{E4B3C642-E865-4A7C-839D-8896BFA2E24C}" srcId="{A21B351D-4FF2-4922-8078-23405A3D355E}" destId="{3343B8E0-BAF2-4E9E-BC00-6FE10877FCC7}" srcOrd="0" destOrd="0" parTransId="{BCD489C7-27C3-47CB-B9A1-D437B1E166AE}" sibTransId="{FB7C16F6-1A1A-4A7D-8F67-42912E5C2E10}"/>
    <dgm:cxn modelId="{B0B05BA5-003F-4F58-B602-A8A1F80530D1}" type="presOf" srcId="{6D94DBA9-CAC8-4AE1-AC3E-09F83701A6B3}" destId="{5270C441-89B1-44A1-963D-78EF271533E5}" srcOrd="0" destOrd="0" presId="urn:microsoft.com/office/officeart/2005/8/layout/bList2"/>
    <dgm:cxn modelId="{A79A093E-1FA8-44D0-9534-46E23A679A77}" srcId="{4FD0FF66-7AC5-4387-8305-3A79E558FACD}" destId="{03A75605-22B0-4F77-99C2-2048E5EB2E86}" srcOrd="0" destOrd="0" parTransId="{C5EB49BC-81C1-4EDA-A782-5C5C74AB8023}" sibTransId="{F49AE509-A775-46F8-8ADB-F43BE314F97E}"/>
    <dgm:cxn modelId="{EA8DA12C-9794-4F9F-8FAF-30F16FD60924}" type="presOf" srcId="{A21B351D-4FF2-4922-8078-23405A3D355E}" destId="{B67978BF-E368-4C1D-A62A-2FB2C303EE47}" srcOrd="0" destOrd="0" presId="urn:microsoft.com/office/officeart/2005/8/layout/bList2"/>
    <dgm:cxn modelId="{1742437A-DF17-466C-A14B-3686D0026A54}" srcId="{4FD0FF66-7AC5-4387-8305-3A79E558FACD}" destId="{2FEA5B0E-0EC8-416D-ADFE-F70E36774F04}" srcOrd="3" destOrd="0" parTransId="{AE62BD99-D833-42E9-90FA-17F76B78719A}" sibTransId="{B3B97696-13F9-4907-8611-6C1E4ADE37C2}"/>
    <dgm:cxn modelId="{87F6C57F-906C-45F4-B1ED-BF17142C0AA4}" type="presOf" srcId="{15D29D3C-5E64-453F-9B37-E158BFD245B6}" destId="{FBF7BFA0-1708-46A4-BCA6-1A9405945F4A}" srcOrd="0" destOrd="0" presId="urn:microsoft.com/office/officeart/2005/8/layout/bList2"/>
    <dgm:cxn modelId="{D5F0F252-7BF5-4FEA-BC80-8422F4CA04FD}" type="presOf" srcId="{65B5FBB4-877C-4459-8AA9-8C8676FEFE66}" destId="{AA8F2809-2781-4668-9554-6A398FA73B64}" srcOrd="0" destOrd="0" presId="urn:microsoft.com/office/officeart/2005/8/layout/bList2"/>
    <dgm:cxn modelId="{E509DC8D-3D3C-4F09-8346-46BB98C91094}" type="presOf" srcId="{E5C17AE4-FFFB-4AC9-B3CD-7185B54B9DC8}" destId="{C07518B0-B8EB-4074-9DD7-1B0479D62392}" srcOrd="0" destOrd="0" presId="urn:microsoft.com/office/officeart/2005/8/layout/bList2"/>
    <dgm:cxn modelId="{2185493F-9E6F-4C1B-933F-4FCFAE8FF899}" type="presOf" srcId="{DB37F163-0265-4902-8F3A-E9128C22DB67}" destId="{F402F11A-4E74-46B8-B913-13E6ED5C1050}" srcOrd="1" destOrd="0" presId="urn:microsoft.com/office/officeart/2005/8/layout/bList2"/>
    <dgm:cxn modelId="{662CDDF8-9D82-4275-A323-3A187CC14F51}" type="presOf" srcId="{3343B8E0-BAF2-4E9E-BC00-6FE10877FCC7}" destId="{51EE5F82-7AE1-44B2-A386-B5CD124E8287}" srcOrd="0" destOrd="0" presId="urn:microsoft.com/office/officeart/2005/8/layout/bList2"/>
    <dgm:cxn modelId="{03856C08-8B3D-4B2B-8224-F0B0F80B210F}" type="presOf" srcId="{03A75605-22B0-4F77-99C2-2048E5EB2E86}" destId="{BB999124-03B0-4515-A3A4-A709DF112510}" srcOrd="0" destOrd="0" presId="urn:microsoft.com/office/officeart/2005/8/layout/bList2"/>
    <dgm:cxn modelId="{CAB13AB9-5481-4A67-BAF2-AF0CB3C98572}" type="presOf" srcId="{DB37F163-0265-4902-8F3A-E9128C22DB67}" destId="{32A1B1CA-A03B-4D00-B455-BF8E9C3B602C}" srcOrd="0" destOrd="0" presId="urn:microsoft.com/office/officeart/2005/8/layout/bList2"/>
    <dgm:cxn modelId="{C2FFC37C-38FD-459E-8DAF-3A1A38F47053}" type="presOf" srcId="{F49AE509-A775-46F8-8ADB-F43BE314F97E}" destId="{78A70B67-C019-41EB-9D98-278ECE01A4B8}" srcOrd="0" destOrd="0" presId="urn:microsoft.com/office/officeart/2005/8/layout/bList2"/>
    <dgm:cxn modelId="{C184CB2A-7B16-460D-A7A9-D8A29810A0F7}" type="presOf" srcId="{FDFDB494-4CDC-4E13-83DC-C1F4260E4128}" destId="{9F961D14-AFF3-49A1-9F36-CDB227FC69A3}" srcOrd="0" destOrd="0" presId="urn:microsoft.com/office/officeart/2005/8/layout/bList2"/>
    <dgm:cxn modelId="{A502C1F2-0479-4ACC-8D9D-E0A1611C1BC2}" type="presOf" srcId="{97768860-175D-4461-A7C6-A2D4B4F649A4}" destId="{EFE69616-260B-4D20-A414-8515B9F2A58A}" srcOrd="0" destOrd="0" presId="urn:microsoft.com/office/officeart/2005/8/layout/bList2"/>
    <dgm:cxn modelId="{E6E687D3-3807-4E8B-BE45-681E0E417D3D}" type="presOf" srcId="{4F16CA90-8083-43E8-8ED4-5A18F495E26B}" destId="{2C5D2D22-9160-4882-A37E-3FBC092A95EC}" srcOrd="0" destOrd="0" presId="urn:microsoft.com/office/officeart/2005/8/layout/bList2"/>
    <dgm:cxn modelId="{ADC9B9F2-D599-4EE1-A93B-07732DFB205F}" type="presOf" srcId="{CAEF4655-048D-42A9-924B-D34E77B52A68}" destId="{32D5F381-4213-4FE2-917A-E85A5E51F4B6}" srcOrd="0" destOrd="0" presId="urn:microsoft.com/office/officeart/2005/8/layout/bList2"/>
    <dgm:cxn modelId="{61D93966-417C-4B4E-A8F6-1D58D0C69137}" type="presOf" srcId="{A21B351D-4FF2-4922-8078-23405A3D355E}" destId="{9E8FBC23-E88F-4806-8B9E-DCC4CFCB388B}" srcOrd="1" destOrd="0" presId="urn:microsoft.com/office/officeart/2005/8/layout/bList2"/>
    <dgm:cxn modelId="{07448237-424F-4CEA-8065-B099E8B96FA8}" type="presOf" srcId="{4FD0FF66-7AC5-4387-8305-3A79E558FACD}" destId="{8A242F49-850C-471A-B1E2-74CD39698906}" srcOrd="0" destOrd="0" presId="urn:microsoft.com/office/officeart/2005/8/layout/bList2"/>
    <dgm:cxn modelId="{71D38EF9-41B6-4E98-A940-4924D5A03A1E}" srcId="{4FD0FF66-7AC5-4387-8305-3A79E558FACD}" destId="{E8C87C12-53C9-4F5C-86B3-BB36F1F95444}" srcOrd="1" destOrd="0" parTransId="{A3F2F144-E83F-4CDE-9022-75A04278A003}" sibTransId="{6D94DBA9-CAC8-4AE1-AC3E-09F83701A6B3}"/>
    <dgm:cxn modelId="{B2BB5555-C070-42A3-943E-4A471B65CFFF}" type="presOf" srcId="{FDFDB494-4CDC-4E13-83DC-C1F4260E4128}" destId="{F9DF261E-1ED5-4073-BED5-D719C3D1B960}" srcOrd="1" destOrd="0" presId="urn:microsoft.com/office/officeart/2005/8/layout/bList2"/>
    <dgm:cxn modelId="{538C1798-64A4-4C6E-86FE-34CDD370AFD5}" type="presOf" srcId="{35D0CDE2-A209-4314-B16F-C866BF481F09}" destId="{FC1D5B3B-ABE3-4C36-A02E-9A85A8B32194}" srcOrd="0" destOrd="0" presId="urn:microsoft.com/office/officeart/2005/8/layout/bList2"/>
    <dgm:cxn modelId="{ABFED0A9-EAEA-4741-9876-45CF82B23BD3}" srcId="{FDFDB494-4CDC-4E13-83DC-C1F4260E4128}" destId="{E5C17AE4-FFFB-4AC9-B3CD-7185B54B9DC8}" srcOrd="0" destOrd="0" parTransId="{1CFC2A94-C624-4E5C-B51A-05DFD85B6442}" sibTransId="{3CF91401-BF4A-4F26-9863-42BBAD5C35A0}"/>
    <dgm:cxn modelId="{59C28D48-7935-47BF-83A4-811442530A89}" type="presOf" srcId="{03A75605-22B0-4F77-99C2-2048E5EB2E86}" destId="{916B1FC9-1626-4CDA-A4CB-EA546C191566}" srcOrd="1" destOrd="0" presId="urn:microsoft.com/office/officeart/2005/8/layout/bList2"/>
    <dgm:cxn modelId="{E0771CD8-128E-43BD-B156-475D63E14F55}" srcId="{4FD0FF66-7AC5-4387-8305-3A79E558FACD}" destId="{FDFDB494-4CDC-4E13-83DC-C1F4260E4128}" srcOrd="5" destOrd="0" parTransId="{0D1F116F-35CA-464C-BFDC-D229D56FD4B2}" sibTransId="{CD850F0E-0B6E-4820-A7C4-B9ECBD555FEB}"/>
    <dgm:cxn modelId="{B0C07CCD-D8E0-4B74-B9C2-26905BB9B0E6}" srcId="{E8C87C12-53C9-4F5C-86B3-BB36F1F95444}" destId="{65B5FBB4-877C-4459-8AA9-8C8676FEFE66}" srcOrd="0" destOrd="0" parTransId="{F78F1374-DE1F-4AA5-A892-DEFC4F0CF28A}" sibTransId="{716123E0-A231-47E2-B63C-5F9E43F60F32}"/>
    <dgm:cxn modelId="{98E9ECF5-81E7-4CC3-8ED1-921BE4079CA9}" srcId="{4FD0FF66-7AC5-4387-8305-3A79E558FACD}" destId="{A21B351D-4FF2-4922-8078-23405A3D355E}" srcOrd="4" destOrd="0" parTransId="{177BCE72-34BB-4153-B017-479CF59E65ED}" sibTransId="{15D29D3C-5E64-453F-9B37-E158BFD245B6}"/>
    <dgm:cxn modelId="{9688E134-3DD8-4A21-A6D1-D9CFBB287A01}" srcId="{4FD0FF66-7AC5-4387-8305-3A79E558FACD}" destId="{DB37F163-0265-4902-8F3A-E9128C22DB67}" srcOrd="2" destOrd="0" parTransId="{24ECCB60-DEC4-49B9-9E24-B05627C82254}" sibTransId="{35D0CDE2-A209-4314-B16F-C866BF481F09}"/>
    <dgm:cxn modelId="{901A71FD-1265-41FC-8353-FD964227526B}" type="presOf" srcId="{2FEA5B0E-0EC8-416D-ADFE-F70E36774F04}" destId="{64DD82EB-534C-430C-866A-335558B98892}" srcOrd="1" destOrd="0" presId="urn:microsoft.com/office/officeart/2005/8/layout/bList2"/>
    <dgm:cxn modelId="{4DAC9E6E-E175-4E1A-AFD7-165D25F37B9C}" type="presOf" srcId="{E8C87C12-53C9-4F5C-86B3-BB36F1F95444}" destId="{55CE7D80-B960-4215-BE0A-97731F528E54}" srcOrd="0" destOrd="0" presId="urn:microsoft.com/office/officeart/2005/8/layout/bList2"/>
    <dgm:cxn modelId="{D80E3CCE-536A-44A0-B6CB-682F996AAAC2}" srcId="{03A75605-22B0-4F77-99C2-2048E5EB2E86}" destId="{CAEF4655-048D-42A9-924B-D34E77B52A68}" srcOrd="0" destOrd="0" parTransId="{FA1B06A9-CBE6-4CFF-ABF8-C95E5E4AED5B}" sibTransId="{D21CA77C-FEAA-4B14-93AD-0B4E02FE2005}"/>
    <dgm:cxn modelId="{EA952616-D58D-4E36-8B7E-325BEA86AD95}" type="presOf" srcId="{E8C87C12-53C9-4F5C-86B3-BB36F1F95444}" destId="{BD316C4A-6039-4773-8AFE-65C13BFA0BA4}" srcOrd="1" destOrd="0" presId="urn:microsoft.com/office/officeart/2005/8/layout/bList2"/>
    <dgm:cxn modelId="{89195799-C0F2-499C-ADED-2C97941723DE}" type="presOf" srcId="{B3B97696-13F9-4907-8611-6C1E4ADE37C2}" destId="{B9F3012B-F303-40A3-B114-1BE80F58CB1F}" srcOrd="0" destOrd="0" presId="urn:microsoft.com/office/officeart/2005/8/layout/bList2"/>
    <dgm:cxn modelId="{54C29F4E-6E2F-4D48-A8CD-3E1DC5005206}" type="presOf" srcId="{2FEA5B0E-0EC8-416D-ADFE-F70E36774F04}" destId="{7843576D-BEDB-4EC3-859B-0DF6F6A49E79}" srcOrd="0" destOrd="0" presId="urn:microsoft.com/office/officeart/2005/8/layout/bList2"/>
    <dgm:cxn modelId="{803EE109-24D0-49DD-BED4-45E9DA21F5DC}" srcId="{DB37F163-0265-4902-8F3A-E9128C22DB67}" destId="{4F16CA90-8083-43E8-8ED4-5A18F495E26B}" srcOrd="0" destOrd="0" parTransId="{9BAEFB7B-4E1B-44A9-918E-0BF8EAD72AA9}" sibTransId="{6F7A4C1B-B2E7-4713-B270-C6A0F1468DC8}"/>
    <dgm:cxn modelId="{D0B5E847-988B-4117-91F9-29ABC3517268}" srcId="{2FEA5B0E-0EC8-416D-ADFE-F70E36774F04}" destId="{97768860-175D-4461-A7C6-A2D4B4F649A4}" srcOrd="0" destOrd="0" parTransId="{ECC81033-0E70-4BE9-9009-5A30E7A06920}" sibTransId="{6A453604-BD05-4800-9D37-35C98F3661C5}"/>
    <dgm:cxn modelId="{160C6FF7-536B-4042-BB6D-E8390A530CFE}" type="presParOf" srcId="{8A242F49-850C-471A-B1E2-74CD39698906}" destId="{F85FFB15-F523-498C-BE56-B5716B183FA9}" srcOrd="0" destOrd="0" presId="urn:microsoft.com/office/officeart/2005/8/layout/bList2"/>
    <dgm:cxn modelId="{6DECBDFA-4B86-4A22-BE55-0A3C346300FB}" type="presParOf" srcId="{F85FFB15-F523-498C-BE56-B5716B183FA9}" destId="{32D5F381-4213-4FE2-917A-E85A5E51F4B6}" srcOrd="0" destOrd="0" presId="urn:microsoft.com/office/officeart/2005/8/layout/bList2"/>
    <dgm:cxn modelId="{47CE0AA6-4AE7-4594-B4E7-E023A0397674}" type="presParOf" srcId="{F85FFB15-F523-498C-BE56-B5716B183FA9}" destId="{BB999124-03B0-4515-A3A4-A709DF112510}" srcOrd="1" destOrd="0" presId="urn:microsoft.com/office/officeart/2005/8/layout/bList2"/>
    <dgm:cxn modelId="{077A94DD-E741-4C04-B1F0-50821AFA9DDA}" type="presParOf" srcId="{F85FFB15-F523-498C-BE56-B5716B183FA9}" destId="{916B1FC9-1626-4CDA-A4CB-EA546C191566}" srcOrd="2" destOrd="0" presId="urn:microsoft.com/office/officeart/2005/8/layout/bList2"/>
    <dgm:cxn modelId="{B36B46C8-BFE3-42DB-B702-247E472EF851}" type="presParOf" srcId="{F85FFB15-F523-498C-BE56-B5716B183FA9}" destId="{2A06369C-0681-4B16-ADC2-5A90AEE0C537}" srcOrd="3" destOrd="0" presId="urn:microsoft.com/office/officeart/2005/8/layout/bList2"/>
    <dgm:cxn modelId="{3679F769-29B1-41FB-8EA5-16CC46C03866}" type="presParOf" srcId="{8A242F49-850C-471A-B1E2-74CD39698906}" destId="{78A70B67-C019-41EB-9D98-278ECE01A4B8}" srcOrd="1" destOrd="0" presId="urn:microsoft.com/office/officeart/2005/8/layout/bList2"/>
    <dgm:cxn modelId="{8AC7A8E1-BE84-4240-B41A-CA245A51FC1F}" type="presParOf" srcId="{8A242F49-850C-471A-B1E2-74CD39698906}" destId="{1C6B525A-6FA0-4923-A34E-50557B925B6C}" srcOrd="2" destOrd="0" presId="urn:microsoft.com/office/officeart/2005/8/layout/bList2"/>
    <dgm:cxn modelId="{6D7477ED-A4CE-48B2-A4FC-633493AA99CD}" type="presParOf" srcId="{1C6B525A-6FA0-4923-A34E-50557B925B6C}" destId="{AA8F2809-2781-4668-9554-6A398FA73B64}" srcOrd="0" destOrd="0" presId="urn:microsoft.com/office/officeart/2005/8/layout/bList2"/>
    <dgm:cxn modelId="{3F0CD71B-B3CA-48DF-B634-5327DC5FACB6}" type="presParOf" srcId="{1C6B525A-6FA0-4923-A34E-50557B925B6C}" destId="{55CE7D80-B960-4215-BE0A-97731F528E54}" srcOrd="1" destOrd="0" presId="urn:microsoft.com/office/officeart/2005/8/layout/bList2"/>
    <dgm:cxn modelId="{D78C100B-2322-487C-A329-9699E5129772}" type="presParOf" srcId="{1C6B525A-6FA0-4923-A34E-50557B925B6C}" destId="{BD316C4A-6039-4773-8AFE-65C13BFA0BA4}" srcOrd="2" destOrd="0" presId="urn:microsoft.com/office/officeart/2005/8/layout/bList2"/>
    <dgm:cxn modelId="{794342BD-0A7A-4A37-83AA-C706F9D4F756}" type="presParOf" srcId="{1C6B525A-6FA0-4923-A34E-50557B925B6C}" destId="{F572C06D-7CD4-45F9-81B2-EA72F8A955A2}" srcOrd="3" destOrd="0" presId="urn:microsoft.com/office/officeart/2005/8/layout/bList2"/>
    <dgm:cxn modelId="{2F7190B3-B615-4085-BBC5-866E227F4FB1}" type="presParOf" srcId="{8A242F49-850C-471A-B1E2-74CD39698906}" destId="{5270C441-89B1-44A1-963D-78EF271533E5}" srcOrd="3" destOrd="0" presId="urn:microsoft.com/office/officeart/2005/8/layout/bList2"/>
    <dgm:cxn modelId="{34B57998-E0CA-4C39-98C8-A16310F22184}" type="presParOf" srcId="{8A242F49-850C-471A-B1E2-74CD39698906}" destId="{66F25739-3352-40C9-B898-0D29DCCA9CCE}" srcOrd="4" destOrd="0" presId="urn:microsoft.com/office/officeart/2005/8/layout/bList2"/>
    <dgm:cxn modelId="{FD4A453D-8BD3-45EA-B05A-22E4DF864444}" type="presParOf" srcId="{66F25739-3352-40C9-B898-0D29DCCA9CCE}" destId="{2C5D2D22-9160-4882-A37E-3FBC092A95EC}" srcOrd="0" destOrd="0" presId="urn:microsoft.com/office/officeart/2005/8/layout/bList2"/>
    <dgm:cxn modelId="{1E15883C-59B9-413D-A11B-9D816F10E57F}" type="presParOf" srcId="{66F25739-3352-40C9-B898-0D29DCCA9CCE}" destId="{32A1B1CA-A03B-4D00-B455-BF8E9C3B602C}" srcOrd="1" destOrd="0" presId="urn:microsoft.com/office/officeart/2005/8/layout/bList2"/>
    <dgm:cxn modelId="{E102AC61-FD9D-48FA-B28B-080C625B2EAF}" type="presParOf" srcId="{66F25739-3352-40C9-B898-0D29DCCA9CCE}" destId="{F402F11A-4E74-46B8-B913-13E6ED5C1050}" srcOrd="2" destOrd="0" presId="urn:microsoft.com/office/officeart/2005/8/layout/bList2"/>
    <dgm:cxn modelId="{6072095E-80FF-4563-B82C-3FBCC61C62EB}" type="presParOf" srcId="{66F25739-3352-40C9-B898-0D29DCCA9CCE}" destId="{41D7A68A-DBE2-4D99-8C0D-060AB4FD78B3}" srcOrd="3" destOrd="0" presId="urn:microsoft.com/office/officeart/2005/8/layout/bList2"/>
    <dgm:cxn modelId="{1D19F72D-2189-45F9-B93A-17788CC2A9D8}" type="presParOf" srcId="{8A242F49-850C-471A-B1E2-74CD39698906}" destId="{FC1D5B3B-ABE3-4C36-A02E-9A85A8B32194}" srcOrd="5" destOrd="0" presId="urn:microsoft.com/office/officeart/2005/8/layout/bList2"/>
    <dgm:cxn modelId="{AC63038D-0284-4C8C-BEAD-4E89B12049EC}" type="presParOf" srcId="{8A242F49-850C-471A-B1E2-74CD39698906}" destId="{BB6E09C8-441C-41E7-98EF-7C680B491C2A}" srcOrd="6" destOrd="0" presId="urn:microsoft.com/office/officeart/2005/8/layout/bList2"/>
    <dgm:cxn modelId="{6D2C3F1A-06E0-48E2-9031-9EDE5B01055D}" type="presParOf" srcId="{BB6E09C8-441C-41E7-98EF-7C680B491C2A}" destId="{EFE69616-260B-4D20-A414-8515B9F2A58A}" srcOrd="0" destOrd="0" presId="urn:microsoft.com/office/officeart/2005/8/layout/bList2"/>
    <dgm:cxn modelId="{D4F25266-4648-49BF-A32D-17F7F71E5674}" type="presParOf" srcId="{BB6E09C8-441C-41E7-98EF-7C680B491C2A}" destId="{7843576D-BEDB-4EC3-859B-0DF6F6A49E79}" srcOrd="1" destOrd="0" presId="urn:microsoft.com/office/officeart/2005/8/layout/bList2"/>
    <dgm:cxn modelId="{FFFF331A-C1BE-42A3-AFF4-831191C82DFA}" type="presParOf" srcId="{BB6E09C8-441C-41E7-98EF-7C680B491C2A}" destId="{64DD82EB-534C-430C-866A-335558B98892}" srcOrd="2" destOrd="0" presId="urn:microsoft.com/office/officeart/2005/8/layout/bList2"/>
    <dgm:cxn modelId="{7E4A454E-A0D6-4272-B052-A584FC6626D8}" type="presParOf" srcId="{BB6E09C8-441C-41E7-98EF-7C680B491C2A}" destId="{694DBBA7-2C73-4F37-8E8D-55A6368E00F0}" srcOrd="3" destOrd="0" presId="urn:microsoft.com/office/officeart/2005/8/layout/bList2"/>
    <dgm:cxn modelId="{EA864665-C2D3-40B2-9BA6-AC1615F7E7C2}" type="presParOf" srcId="{8A242F49-850C-471A-B1E2-74CD39698906}" destId="{B9F3012B-F303-40A3-B114-1BE80F58CB1F}" srcOrd="7" destOrd="0" presId="urn:microsoft.com/office/officeart/2005/8/layout/bList2"/>
    <dgm:cxn modelId="{D0A6ACCF-7D4D-4AC0-B3A8-0850089418CD}" type="presParOf" srcId="{8A242F49-850C-471A-B1E2-74CD39698906}" destId="{77A82F77-F059-463E-AEBE-9A6D743638D1}" srcOrd="8" destOrd="0" presId="urn:microsoft.com/office/officeart/2005/8/layout/bList2"/>
    <dgm:cxn modelId="{057214A7-D31C-4A9A-B5A0-A3976A50BEA1}" type="presParOf" srcId="{77A82F77-F059-463E-AEBE-9A6D743638D1}" destId="{51EE5F82-7AE1-44B2-A386-B5CD124E8287}" srcOrd="0" destOrd="0" presId="urn:microsoft.com/office/officeart/2005/8/layout/bList2"/>
    <dgm:cxn modelId="{9409BDE9-467A-42BC-9875-C406A3C750AE}" type="presParOf" srcId="{77A82F77-F059-463E-AEBE-9A6D743638D1}" destId="{B67978BF-E368-4C1D-A62A-2FB2C303EE47}" srcOrd="1" destOrd="0" presId="urn:microsoft.com/office/officeart/2005/8/layout/bList2"/>
    <dgm:cxn modelId="{AC68CC63-071C-47C0-BEC9-8E55F56AE153}" type="presParOf" srcId="{77A82F77-F059-463E-AEBE-9A6D743638D1}" destId="{9E8FBC23-E88F-4806-8B9E-DCC4CFCB388B}" srcOrd="2" destOrd="0" presId="urn:microsoft.com/office/officeart/2005/8/layout/bList2"/>
    <dgm:cxn modelId="{C63A565C-C3CD-4B5E-A357-2511015CEA16}" type="presParOf" srcId="{77A82F77-F059-463E-AEBE-9A6D743638D1}" destId="{92E4018A-3A77-4E91-BAA3-821C46ED9DF3}" srcOrd="3" destOrd="0" presId="urn:microsoft.com/office/officeart/2005/8/layout/bList2"/>
    <dgm:cxn modelId="{DCC18D91-FFCB-4077-98BD-CC30D120C913}" type="presParOf" srcId="{8A242F49-850C-471A-B1E2-74CD39698906}" destId="{FBF7BFA0-1708-46A4-BCA6-1A9405945F4A}" srcOrd="9" destOrd="0" presId="urn:microsoft.com/office/officeart/2005/8/layout/bList2"/>
    <dgm:cxn modelId="{F367C49C-9135-4AB1-84B2-E5A5A5AC516E}" type="presParOf" srcId="{8A242F49-850C-471A-B1E2-74CD39698906}" destId="{32BAE874-5535-41D6-987F-FCD6C380D228}" srcOrd="10" destOrd="0" presId="urn:microsoft.com/office/officeart/2005/8/layout/bList2"/>
    <dgm:cxn modelId="{E22B8EFB-7727-484F-9209-FC53E16E1E70}" type="presParOf" srcId="{32BAE874-5535-41D6-987F-FCD6C380D228}" destId="{C07518B0-B8EB-4074-9DD7-1B0479D62392}" srcOrd="0" destOrd="0" presId="urn:microsoft.com/office/officeart/2005/8/layout/bList2"/>
    <dgm:cxn modelId="{99870618-2832-4020-8D8F-CC0B276BA59F}" type="presParOf" srcId="{32BAE874-5535-41D6-987F-FCD6C380D228}" destId="{9F961D14-AFF3-49A1-9F36-CDB227FC69A3}" srcOrd="1" destOrd="0" presId="urn:microsoft.com/office/officeart/2005/8/layout/bList2"/>
    <dgm:cxn modelId="{CB42AD21-0918-4B66-B6A7-6F8E41B205E9}" type="presParOf" srcId="{32BAE874-5535-41D6-987F-FCD6C380D228}" destId="{F9DF261E-1ED5-4073-BED5-D719C3D1B960}" srcOrd="2" destOrd="0" presId="urn:microsoft.com/office/officeart/2005/8/layout/bList2"/>
    <dgm:cxn modelId="{4D61BE2C-FAEF-47DC-B3E7-C8434A541563}" type="presParOf" srcId="{32BAE874-5535-41D6-987F-FCD6C380D228}" destId="{22BBCCF1-9DA9-42CC-AEF9-2CB8F817F4B4}"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D0FF66-7AC5-4387-8305-3A79E558FACD}" type="doc">
      <dgm:prSet loTypeId="urn:microsoft.com/office/officeart/2005/8/layout/bList2" loCatId="list" qsTypeId="urn:microsoft.com/office/officeart/2005/8/quickstyle/3d1" qsCatId="3D" csTypeId="urn:microsoft.com/office/officeart/2005/8/colors/colorful1" csCatId="colorful" phldr="1"/>
      <dgm:spPr/>
      <dgm:t>
        <a:bodyPr/>
        <a:lstStyle/>
        <a:p>
          <a:endParaRPr lang="en-US"/>
        </a:p>
      </dgm:t>
    </dgm:pt>
    <dgm:pt modelId="{03A75605-22B0-4F77-99C2-2048E5EB2E86}">
      <dgm:prSet phldrT="[Text]"/>
      <dgm:spPr/>
      <dgm:t>
        <a:bodyPr/>
        <a:lstStyle/>
        <a:p>
          <a:r>
            <a:rPr lang="en-US" dirty="0" smtClean="0"/>
            <a:t>who</a:t>
          </a:r>
          <a:endParaRPr lang="en-US" dirty="0"/>
        </a:p>
      </dgm:t>
    </dgm:pt>
    <dgm:pt modelId="{C5EB49BC-81C1-4EDA-A782-5C5C74AB8023}" type="parTrans" cxnId="{A79A093E-1FA8-44D0-9534-46E23A679A77}">
      <dgm:prSet/>
      <dgm:spPr/>
      <dgm:t>
        <a:bodyPr/>
        <a:lstStyle/>
        <a:p>
          <a:endParaRPr lang="en-US"/>
        </a:p>
      </dgm:t>
    </dgm:pt>
    <dgm:pt modelId="{F49AE509-A775-46F8-8ADB-F43BE314F97E}" type="sibTrans" cxnId="{A79A093E-1FA8-44D0-9534-46E23A679A77}">
      <dgm:prSet/>
      <dgm:spPr/>
      <dgm:t>
        <a:bodyPr/>
        <a:lstStyle/>
        <a:p>
          <a:endParaRPr lang="en-US"/>
        </a:p>
      </dgm:t>
    </dgm:pt>
    <dgm:pt modelId="{E8C87C12-53C9-4F5C-86B3-BB36F1F95444}">
      <dgm:prSet phldrT="[Text]"/>
      <dgm:spPr/>
      <dgm:t>
        <a:bodyPr/>
        <a:lstStyle/>
        <a:p>
          <a:r>
            <a:rPr lang="en-US" dirty="0" smtClean="0"/>
            <a:t>where</a:t>
          </a:r>
          <a:endParaRPr lang="en-US" dirty="0"/>
        </a:p>
      </dgm:t>
    </dgm:pt>
    <dgm:pt modelId="{A3F2F144-E83F-4CDE-9022-75A04278A003}" type="parTrans" cxnId="{71D38EF9-41B6-4E98-A940-4924D5A03A1E}">
      <dgm:prSet/>
      <dgm:spPr/>
      <dgm:t>
        <a:bodyPr/>
        <a:lstStyle/>
        <a:p>
          <a:endParaRPr lang="en-US"/>
        </a:p>
      </dgm:t>
    </dgm:pt>
    <dgm:pt modelId="{6D94DBA9-CAC8-4AE1-AC3E-09F83701A6B3}" type="sibTrans" cxnId="{71D38EF9-41B6-4E98-A940-4924D5A03A1E}">
      <dgm:prSet/>
      <dgm:spPr/>
      <dgm:t>
        <a:bodyPr/>
        <a:lstStyle/>
        <a:p>
          <a:endParaRPr lang="en-US"/>
        </a:p>
      </dgm:t>
    </dgm:pt>
    <dgm:pt modelId="{DB37F163-0265-4902-8F3A-E9128C22DB67}">
      <dgm:prSet phldrT="[Text]"/>
      <dgm:spPr/>
      <dgm:t>
        <a:bodyPr/>
        <a:lstStyle/>
        <a:p>
          <a:r>
            <a:rPr lang="en-US" dirty="0" smtClean="0"/>
            <a:t>when</a:t>
          </a:r>
          <a:endParaRPr lang="en-US" dirty="0"/>
        </a:p>
      </dgm:t>
    </dgm:pt>
    <dgm:pt modelId="{24ECCB60-DEC4-49B9-9E24-B05627C82254}" type="parTrans" cxnId="{9688E134-3DD8-4A21-A6D1-D9CFBB287A01}">
      <dgm:prSet/>
      <dgm:spPr/>
      <dgm:t>
        <a:bodyPr/>
        <a:lstStyle/>
        <a:p>
          <a:endParaRPr lang="en-US"/>
        </a:p>
      </dgm:t>
    </dgm:pt>
    <dgm:pt modelId="{35D0CDE2-A209-4314-B16F-C866BF481F09}" type="sibTrans" cxnId="{9688E134-3DD8-4A21-A6D1-D9CFBB287A01}">
      <dgm:prSet/>
      <dgm:spPr/>
      <dgm:t>
        <a:bodyPr/>
        <a:lstStyle/>
        <a:p>
          <a:endParaRPr lang="en-US"/>
        </a:p>
      </dgm:t>
    </dgm:pt>
    <dgm:pt modelId="{2FEA5B0E-0EC8-416D-ADFE-F70E36774F04}">
      <dgm:prSet/>
      <dgm:spPr/>
      <dgm:t>
        <a:bodyPr/>
        <a:lstStyle/>
        <a:p>
          <a:r>
            <a:rPr lang="en-US" dirty="0" smtClean="0"/>
            <a:t>what</a:t>
          </a:r>
          <a:endParaRPr lang="en-US" dirty="0"/>
        </a:p>
      </dgm:t>
    </dgm:pt>
    <dgm:pt modelId="{AE62BD99-D833-42E9-90FA-17F76B78719A}" type="parTrans" cxnId="{1742437A-DF17-466C-A14B-3686D0026A54}">
      <dgm:prSet/>
      <dgm:spPr/>
      <dgm:t>
        <a:bodyPr/>
        <a:lstStyle/>
        <a:p>
          <a:endParaRPr lang="en-US"/>
        </a:p>
      </dgm:t>
    </dgm:pt>
    <dgm:pt modelId="{B3B97696-13F9-4907-8611-6C1E4ADE37C2}" type="sibTrans" cxnId="{1742437A-DF17-466C-A14B-3686D0026A54}">
      <dgm:prSet/>
      <dgm:spPr/>
      <dgm:t>
        <a:bodyPr/>
        <a:lstStyle/>
        <a:p>
          <a:endParaRPr lang="en-US"/>
        </a:p>
      </dgm:t>
    </dgm:pt>
    <dgm:pt modelId="{A21B351D-4FF2-4922-8078-23405A3D355E}">
      <dgm:prSet/>
      <dgm:spPr/>
      <dgm:t>
        <a:bodyPr/>
        <a:lstStyle/>
        <a:p>
          <a:r>
            <a:rPr lang="en-US" dirty="0" smtClean="0"/>
            <a:t>why</a:t>
          </a:r>
          <a:endParaRPr lang="en-US" dirty="0"/>
        </a:p>
      </dgm:t>
    </dgm:pt>
    <dgm:pt modelId="{177BCE72-34BB-4153-B017-479CF59E65ED}" type="parTrans" cxnId="{98E9ECF5-81E7-4CC3-8ED1-921BE4079CA9}">
      <dgm:prSet/>
      <dgm:spPr/>
      <dgm:t>
        <a:bodyPr/>
        <a:lstStyle/>
        <a:p>
          <a:endParaRPr lang="en-US"/>
        </a:p>
      </dgm:t>
    </dgm:pt>
    <dgm:pt modelId="{15D29D3C-5E64-453F-9B37-E158BFD245B6}" type="sibTrans" cxnId="{98E9ECF5-81E7-4CC3-8ED1-921BE4079CA9}">
      <dgm:prSet/>
      <dgm:spPr/>
      <dgm:t>
        <a:bodyPr/>
        <a:lstStyle/>
        <a:p>
          <a:endParaRPr lang="en-US"/>
        </a:p>
      </dgm:t>
    </dgm:pt>
    <dgm:pt modelId="{FDFDB494-4CDC-4E13-83DC-C1F4260E4128}">
      <dgm:prSet/>
      <dgm:spPr/>
      <dgm:t>
        <a:bodyPr/>
        <a:lstStyle/>
        <a:p>
          <a:r>
            <a:rPr lang="en-US" dirty="0" smtClean="0"/>
            <a:t>how</a:t>
          </a:r>
          <a:endParaRPr lang="en-US" dirty="0"/>
        </a:p>
      </dgm:t>
    </dgm:pt>
    <dgm:pt modelId="{0D1F116F-35CA-464C-BFDC-D229D56FD4B2}" type="parTrans" cxnId="{E0771CD8-128E-43BD-B156-475D63E14F55}">
      <dgm:prSet/>
      <dgm:spPr/>
      <dgm:t>
        <a:bodyPr/>
        <a:lstStyle/>
        <a:p>
          <a:endParaRPr lang="en-US"/>
        </a:p>
      </dgm:t>
    </dgm:pt>
    <dgm:pt modelId="{CD850F0E-0B6E-4820-A7C4-B9ECBD555FEB}" type="sibTrans" cxnId="{E0771CD8-128E-43BD-B156-475D63E14F55}">
      <dgm:prSet/>
      <dgm:spPr/>
      <dgm:t>
        <a:bodyPr/>
        <a:lstStyle/>
        <a:p>
          <a:endParaRPr lang="en-US"/>
        </a:p>
      </dgm:t>
    </dgm:pt>
    <dgm:pt modelId="{CAEF4655-048D-42A9-924B-D34E77B52A68}">
      <dgm:prSet/>
      <dgm:spPr/>
      <dgm:t>
        <a:bodyPr/>
        <a:lstStyle/>
        <a:p>
          <a:r>
            <a:rPr lang="zh-CN" altLang="en-US" b="1" dirty="0" smtClean="0">
              <a:solidFill>
                <a:srgbClr val="C00000"/>
              </a:solidFill>
              <a:effectLst>
                <a:outerShdw blurRad="38100" dist="38100" dir="2700000" algn="tl">
                  <a:srgbClr val="000000">
                    <a:alpha val="43137"/>
                  </a:srgbClr>
                </a:outerShdw>
              </a:effectLst>
              <a:latin typeface="Arial Narrow" pitchFamily="34" charset="0"/>
            </a:rPr>
            <a:t>谁</a:t>
          </a:r>
          <a:endParaRPr lang="en-US" dirty="0">
            <a:solidFill>
              <a:srgbClr val="C00000"/>
            </a:solidFill>
          </a:endParaRPr>
        </a:p>
      </dgm:t>
    </dgm:pt>
    <dgm:pt modelId="{FA1B06A9-CBE6-4CFF-ABF8-C95E5E4AED5B}" type="parTrans" cxnId="{D80E3CCE-536A-44A0-B6CB-682F996AAAC2}">
      <dgm:prSet/>
      <dgm:spPr/>
      <dgm:t>
        <a:bodyPr/>
        <a:lstStyle/>
        <a:p>
          <a:endParaRPr lang="en-US"/>
        </a:p>
      </dgm:t>
    </dgm:pt>
    <dgm:pt modelId="{D21CA77C-FEAA-4B14-93AD-0B4E02FE2005}" type="sibTrans" cxnId="{D80E3CCE-536A-44A0-B6CB-682F996AAAC2}">
      <dgm:prSet/>
      <dgm:spPr/>
      <dgm:t>
        <a:bodyPr/>
        <a:lstStyle/>
        <a:p>
          <a:endParaRPr lang="en-US"/>
        </a:p>
      </dgm:t>
    </dgm:pt>
    <dgm:pt modelId="{65B5FBB4-877C-4459-8AA9-8C8676FEFE66}">
      <dgm:prSet/>
      <dgm:spPr/>
      <dgm:t>
        <a:bodyPr/>
        <a:lstStyle/>
        <a:p>
          <a:r>
            <a:rPr lang="zh-CN" altLang="en-US"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哪里</a:t>
          </a:r>
          <a:r>
            <a:rPr lang="en-US" b="0" dirty="0" smtClean="0">
              <a:solidFill>
                <a:schemeClr val="accent3">
                  <a:lumMod val="50000"/>
                </a:schemeClr>
              </a:solidFill>
              <a:effectLst/>
              <a:latin typeface="Arial Narrow" pitchFamily="34" charset="0"/>
            </a:rPr>
            <a:t> </a:t>
          </a:r>
          <a:endParaRPr lang="en-US" dirty="0">
            <a:solidFill>
              <a:schemeClr val="accent3">
                <a:lumMod val="50000"/>
              </a:schemeClr>
            </a:solidFill>
          </a:endParaRPr>
        </a:p>
      </dgm:t>
    </dgm:pt>
    <dgm:pt modelId="{F78F1374-DE1F-4AA5-A892-DEFC4F0CF28A}" type="parTrans" cxnId="{B0C07CCD-D8E0-4B74-B9C2-26905BB9B0E6}">
      <dgm:prSet/>
      <dgm:spPr/>
      <dgm:t>
        <a:bodyPr/>
        <a:lstStyle/>
        <a:p>
          <a:endParaRPr lang="en-US"/>
        </a:p>
      </dgm:t>
    </dgm:pt>
    <dgm:pt modelId="{716123E0-A231-47E2-B63C-5F9E43F60F32}" type="sibTrans" cxnId="{B0C07CCD-D8E0-4B74-B9C2-26905BB9B0E6}">
      <dgm:prSet/>
      <dgm:spPr/>
      <dgm:t>
        <a:bodyPr/>
        <a:lstStyle/>
        <a:p>
          <a:endParaRPr lang="en-US"/>
        </a:p>
      </dgm:t>
    </dgm:pt>
    <dgm:pt modelId="{4F16CA90-8083-43E8-8ED4-5A18F495E26B}">
      <dgm:prSet/>
      <dgm:spPr/>
      <dgm:t>
        <a:bodyPr/>
        <a:lstStyle/>
        <a:p>
          <a:r>
            <a:rPr lang="zh-CN" altLang="en-US" b="1" dirty="0" smtClean="0">
              <a:solidFill>
                <a:srgbClr val="7030A0"/>
              </a:solidFill>
              <a:effectLst>
                <a:outerShdw blurRad="38100" dist="38100" dir="2700000" algn="tl">
                  <a:srgbClr val="000000">
                    <a:alpha val="43137"/>
                  </a:srgbClr>
                </a:outerShdw>
              </a:effectLst>
              <a:latin typeface="Arial Narrow" pitchFamily="34" charset="0"/>
            </a:rPr>
            <a:t>何时</a:t>
          </a:r>
          <a:r>
            <a:rPr lang="en-US" b="1" dirty="0" smtClean="0">
              <a:effectLst>
                <a:outerShdw blurRad="38100" dist="38100" dir="2700000" algn="tl">
                  <a:srgbClr val="000000">
                    <a:alpha val="43137"/>
                  </a:srgbClr>
                </a:outerShdw>
              </a:effectLst>
              <a:latin typeface="Arial Narrow" pitchFamily="34" charset="0"/>
            </a:rPr>
            <a:t> </a:t>
          </a:r>
          <a:endParaRPr lang="en-US" dirty="0"/>
        </a:p>
      </dgm:t>
    </dgm:pt>
    <dgm:pt modelId="{9BAEFB7B-4E1B-44A9-918E-0BF8EAD72AA9}" type="parTrans" cxnId="{803EE109-24D0-49DD-BED4-45E9DA21F5DC}">
      <dgm:prSet/>
      <dgm:spPr/>
      <dgm:t>
        <a:bodyPr/>
        <a:lstStyle/>
        <a:p>
          <a:endParaRPr lang="en-US"/>
        </a:p>
      </dgm:t>
    </dgm:pt>
    <dgm:pt modelId="{6F7A4C1B-B2E7-4713-B270-C6A0F1468DC8}" type="sibTrans" cxnId="{803EE109-24D0-49DD-BED4-45E9DA21F5DC}">
      <dgm:prSet/>
      <dgm:spPr/>
      <dgm:t>
        <a:bodyPr/>
        <a:lstStyle/>
        <a:p>
          <a:endParaRPr lang="en-US"/>
        </a:p>
      </dgm:t>
    </dgm:pt>
    <dgm:pt modelId="{97768860-175D-4461-A7C6-A2D4B4F649A4}">
      <dgm:prSet/>
      <dgm:spPr/>
      <dgm:t>
        <a:bodyPr/>
        <a:lstStyle/>
        <a:p>
          <a:r>
            <a:rPr lang="zh-CN" altLang="en-US" b="1" dirty="0" smtClean="0">
              <a:solidFill>
                <a:srgbClr val="0070C0"/>
              </a:solidFill>
              <a:effectLst>
                <a:outerShdw blurRad="38100" dist="38100" dir="2700000" algn="tl">
                  <a:srgbClr val="000000">
                    <a:alpha val="43137"/>
                  </a:srgbClr>
                </a:outerShdw>
              </a:effectLst>
              <a:latin typeface="Arial Narrow" pitchFamily="34" charset="0"/>
            </a:rPr>
            <a:t>什么</a:t>
          </a:r>
          <a:endParaRPr lang="en-US" dirty="0">
            <a:solidFill>
              <a:srgbClr val="0070C0"/>
            </a:solidFill>
          </a:endParaRPr>
        </a:p>
      </dgm:t>
    </dgm:pt>
    <dgm:pt modelId="{ECC81033-0E70-4BE9-9009-5A30E7A06920}" type="parTrans" cxnId="{D0B5E847-988B-4117-91F9-29ABC3517268}">
      <dgm:prSet/>
      <dgm:spPr/>
      <dgm:t>
        <a:bodyPr/>
        <a:lstStyle/>
        <a:p>
          <a:endParaRPr lang="en-US"/>
        </a:p>
      </dgm:t>
    </dgm:pt>
    <dgm:pt modelId="{6A453604-BD05-4800-9D37-35C98F3661C5}" type="sibTrans" cxnId="{D0B5E847-988B-4117-91F9-29ABC3517268}">
      <dgm:prSet/>
      <dgm:spPr/>
      <dgm:t>
        <a:bodyPr/>
        <a:lstStyle/>
        <a:p>
          <a:endParaRPr lang="en-US"/>
        </a:p>
      </dgm:t>
    </dgm:pt>
    <dgm:pt modelId="{3343B8E0-BAF2-4E9E-BC00-6FE10877FCC7}">
      <dgm:prSet/>
      <dgm:spPr/>
      <dgm:t>
        <a:bodyPr/>
        <a:lstStyle/>
        <a:p>
          <a:r>
            <a:rPr lang="zh-CN" altLang="en-US"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为何</a:t>
          </a:r>
          <a:r>
            <a:rPr lang="en-US" dirty="0" smtClean="0">
              <a:latin typeface="Arial Narrow" pitchFamily="34" charset="0"/>
            </a:rPr>
            <a:t> </a:t>
          </a:r>
          <a:endParaRPr lang="en-US" dirty="0"/>
        </a:p>
      </dgm:t>
    </dgm:pt>
    <dgm:pt modelId="{BCD489C7-27C3-47CB-B9A1-D437B1E166AE}" type="parTrans" cxnId="{E4B3C642-E865-4A7C-839D-8896BFA2E24C}">
      <dgm:prSet/>
      <dgm:spPr/>
      <dgm:t>
        <a:bodyPr/>
        <a:lstStyle/>
        <a:p>
          <a:endParaRPr lang="en-US"/>
        </a:p>
      </dgm:t>
    </dgm:pt>
    <dgm:pt modelId="{FB7C16F6-1A1A-4A7D-8F67-42912E5C2E10}" type="sibTrans" cxnId="{E4B3C642-E865-4A7C-839D-8896BFA2E24C}">
      <dgm:prSet/>
      <dgm:spPr/>
      <dgm:t>
        <a:bodyPr/>
        <a:lstStyle/>
        <a:p>
          <a:endParaRPr lang="en-US"/>
        </a:p>
      </dgm:t>
    </dgm:pt>
    <dgm:pt modelId="{E5C17AE4-FFFB-4AC9-B3CD-7185B54B9DC8}">
      <dgm:prSet/>
      <dgm:spPr/>
      <dgm:t>
        <a:bodyPr/>
        <a:lstStyle/>
        <a:p>
          <a:r>
            <a:rPr lang="zh-CN" altLang="en-US" b="1" dirty="0" smtClean="0">
              <a:solidFill>
                <a:srgbClr val="FF0000"/>
              </a:solidFill>
              <a:effectLst>
                <a:outerShdw blurRad="38100" dist="38100" dir="2700000" algn="tl">
                  <a:srgbClr val="000000">
                    <a:alpha val="43137"/>
                  </a:srgbClr>
                </a:outerShdw>
              </a:effectLst>
              <a:latin typeface="Arial Narrow" pitchFamily="34" charset="0"/>
            </a:rPr>
            <a:t>如何</a:t>
          </a:r>
          <a:r>
            <a:rPr lang="en-US" b="1" dirty="0" smtClean="0">
              <a:solidFill>
                <a:srgbClr val="FF0000"/>
              </a:solidFill>
              <a:effectLst>
                <a:outerShdw blurRad="38100" dist="38100" dir="2700000" algn="tl">
                  <a:srgbClr val="000000">
                    <a:alpha val="43137"/>
                  </a:srgbClr>
                </a:outerShdw>
              </a:effectLst>
              <a:latin typeface="Arial Narrow" pitchFamily="34" charset="0"/>
            </a:rPr>
            <a:t> </a:t>
          </a:r>
          <a:endParaRPr lang="en-US" dirty="0">
            <a:solidFill>
              <a:srgbClr val="FF0000"/>
            </a:solidFill>
          </a:endParaRPr>
        </a:p>
      </dgm:t>
    </dgm:pt>
    <dgm:pt modelId="{1CFC2A94-C624-4E5C-B51A-05DFD85B6442}" type="parTrans" cxnId="{ABFED0A9-EAEA-4741-9876-45CF82B23BD3}">
      <dgm:prSet/>
      <dgm:spPr/>
      <dgm:t>
        <a:bodyPr/>
        <a:lstStyle/>
        <a:p>
          <a:endParaRPr lang="en-US"/>
        </a:p>
      </dgm:t>
    </dgm:pt>
    <dgm:pt modelId="{3CF91401-BF4A-4F26-9863-42BBAD5C35A0}" type="sibTrans" cxnId="{ABFED0A9-EAEA-4741-9876-45CF82B23BD3}">
      <dgm:prSet/>
      <dgm:spPr/>
      <dgm:t>
        <a:bodyPr/>
        <a:lstStyle/>
        <a:p>
          <a:endParaRPr lang="en-US"/>
        </a:p>
      </dgm:t>
    </dgm:pt>
    <dgm:pt modelId="{8A242F49-850C-471A-B1E2-74CD39698906}" type="pres">
      <dgm:prSet presAssocID="{4FD0FF66-7AC5-4387-8305-3A79E558FACD}" presName="diagram" presStyleCnt="0">
        <dgm:presLayoutVars>
          <dgm:dir/>
          <dgm:animLvl val="lvl"/>
          <dgm:resizeHandles val="exact"/>
        </dgm:presLayoutVars>
      </dgm:prSet>
      <dgm:spPr/>
      <dgm:t>
        <a:bodyPr/>
        <a:lstStyle/>
        <a:p>
          <a:endParaRPr lang="en-US"/>
        </a:p>
      </dgm:t>
    </dgm:pt>
    <dgm:pt modelId="{F85FFB15-F523-498C-BE56-B5716B183FA9}" type="pres">
      <dgm:prSet presAssocID="{03A75605-22B0-4F77-99C2-2048E5EB2E86}" presName="compNode" presStyleCnt="0"/>
      <dgm:spPr/>
    </dgm:pt>
    <dgm:pt modelId="{32D5F381-4213-4FE2-917A-E85A5E51F4B6}" type="pres">
      <dgm:prSet presAssocID="{03A75605-22B0-4F77-99C2-2048E5EB2E86}" presName="childRect" presStyleLbl="bgAcc1" presStyleIdx="0" presStyleCnt="6">
        <dgm:presLayoutVars>
          <dgm:bulletEnabled val="1"/>
        </dgm:presLayoutVars>
      </dgm:prSet>
      <dgm:spPr/>
      <dgm:t>
        <a:bodyPr/>
        <a:lstStyle/>
        <a:p>
          <a:endParaRPr lang="en-US"/>
        </a:p>
      </dgm:t>
    </dgm:pt>
    <dgm:pt modelId="{BB999124-03B0-4515-A3A4-A709DF112510}" type="pres">
      <dgm:prSet presAssocID="{03A75605-22B0-4F77-99C2-2048E5EB2E86}" presName="parentText" presStyleLbl="node1" presStyleIdx="0" presStyleCnt="0">
        <dgm:presLayoutVars>
          <dgm:chMax val="0"/>
          <dgm:bulletEnabled val="1"/>
        </dgm:presLayoutVars>
      </dgm:prSet>
      <dgm:spPr/>
      <dgm:t>
        <a:bodyPr/>
        <a:lstStyle/>
        <a:p>
          <a:endParaRPr lang="en-US"/>
        </a:p>
      </dgm:t>
    </dgm:pt>
    <dgm:pt modelId="{916B1FC9-1626-4CDA-A4CB-EA546C191566}" type="pres">
      <dgm:prSet presAssocID="{03A75605-22B0-4F77-99C2-2048E5EB2E86}" presName="parentRect" presStyleLbl="alignNode1" presStyleIdx="0" presStyleCnt="6"/>
      <dgm:spPr/>
      <dgm:t>
        <a:bodyPr/>
        <a:lstStyle/>
        <a:p>
          <a:endParaRPr lang="en-US"/>
        </a:p>
      </dgm:t>
    </dgm:pt>
    <dgm:pt modelId="{2A06369C-0681-4B16-ADC2-5A90AEE0C537}" type="pres">
      <dgm:prSet presAssocID="{03A75605-22B0-4F77-99C2-2048E5EB2E86}" presName="adorn" presStyleLbl="fgAccFollowNode1" presStyleIdx="0" presStyleCnt="6"/>
      <dgm:spPr>
        <a:blipFill rotWithShape="0">
          <a:blip xmlns:r="http://schemas.openxmlformats.org/officeDocument/2006/relationships" r:embed="rId1"/>
          <a:stretch>
            <a:fillRect/>
          </a:stretch>
        </a:blipFill>
      </dgm:spPr>
    </dgm:pt>
    <dgm:pt modelId="{78A70B67-C019-41EB-9D98-278ECE01A4B8}" type="pres">
      <dgm:prSet presAssocID="{F49AE509-A775-46F8-8ADB-F43BE314F97E}" presName="sibTrans" presStyleLbl="sibTrans2D1" presStyleIdx="0" presStyleCnt="0"/>
      <dgm:spPr/>
      <dgm:t>
        <a:bodyPr/>
        <a:lstStyle/>
        <a:p>
          <a:endParaRPr lang="en-US"/>
        </a:p>
      </dgm:t>
    </dgm:pt>
    <dgm:pt modelId="{1C6B525A-6FA0-4923-A34E-50557B925B6C}" type="pres">
      <dgm:prSet presAssocID="{E8C87C12-53C9-4F5C-86B3-BB36F1F95444}" presName="compNode" presStyleCnt="0"/>
      <dgm:spPr/>
    </dgm:pt>
    <dgm:pt modelId="{AA8F2809-2781-4668-9554-6A398FA73B64}" type="pres">
      <dgm:prSet presAssocID="{E8C87C12-53C9-4F5C-86B3-BB36F1F95444}" presName="childRect" presStyleLbl="bgAcc1" presStyleIdx="1" presStyleCnt="6">
        <dgm:presLayoutVars>
          <dgm:bulletEnabled val="1"/>
        </dgm:presLayoutVars>
      </dgm:prSet>
      <dgm:spPr/>
      <dgm:t>
        <a:bodyPr/>
        <a:lstStyle/>
        <a:p>
          <a:endParaRPr lang="en-US"/>
        </a:p>
      </dgm:t>
    </dgm:pt>
    <dgm:pt modelId="{55CE7D80-B960-4215-BE0A-97731F528E54}" type="pres">
      <dgm:prSet presAssocID="{E8C87C12-53C9-4F5C-86B3-BB36F1F95444}" presName="parentText" presStyleLbl="node1" presStyleIdx="0" presStyleCnt="0">
        <dgm:presLayoutVars>
          <dgm:chMax val="0"/>
          <dgm:bulletEnabled val="1"/>
        </dgm:presLayoutVars>
      </dgm:prSet>
      <dgm:spPr/>
      <dgm:t>
        <a:bodyPr/>
        <a:lstStyle/>
        <a:p>
          <a:endParaRPr lang="en-US"/>
        </a:p>
      </dgm:t>
    </dgm:pt>
    <dgm:pt modelId="{BD316C4A-6039-4773-8AFE-65C13BFA0BA4}" type="pres">
      <dgm:prSet presAssocID="{E8C87C12-53C9-4F5C-86B3-BB36F1F95444}" presName="parentRect" presStyleLbl="alignNode1" presStyleIdx="1" presStyleCnt="6"/>
      <dgm:spPr/>
      <dgm:t>
        <a:bodyPr/>
        <a:lstStyle/>
        <a:p>
          <a:endParaRPr lang="en-US"/>
        </a:p>
      </dgm:t>
    </dgm:pt>
    <dgm:pt modelId="{F572C06D-7CD4-45F9-81B2-EA72F8A955A2}" type="pres">
      <dgm:prSet presAssocID="{E8C87C12-53C9-4F5C-86B3-BB36F1F95444}" presName="adorn" presStyleLbl="fgAccFollowNode1" presStyleIdx="1" presStyleCnt="6"/>
      <dgm:spPr>
        <a:blipFill rotWithShape="0">
          <a:blip xmlns:r="http://schemas.openxmlformats.org/officeDocument/2006/relationships" r:embed="rId1"/>
          <a:stretch>
            <a:fillRect/>
          </a:stretch>
        </a:blipFill>
      </dgm:spPr>
    </dgm:pt>
    <dgm:pt modelId="{5270C441-89B1-44A1-963D-78EF271533E5}" type="pres">
      <dgm:prSet presAssocID="{6D94DBA9-CAC8-4AE1-AC3E-09F83701A6B3}" presName="sibTrans" presStyleLbl="sibTrans2D1" presStyleIdx="0" presStyleCnt="0"/>
      <dgm:spPr/>
      <dgm:t>
        <a:bodyPr/>
        <a:lstStyle/>
        <a:p>
          <a:endParaRPr lang="en-US"/>
        </a:p>
      </dgm:t>
    </dgm:pt>
    <dgm:pt modelId="{66F25739-3352-40C9-B898-0D29DCCA9CCE}" type="pres">
      <dgm:prSet presAssocID="{DB37F163-0265-4902-8F3A-E9128C22DB67}" presName="compNode" presStyleCnt="0"/>
      <dgm:spPr/>
    </dgm:pt>
    <dgm:pt modelId="{2C5D2D22-9160-4882-A37E-3FBC092A95EC}" type="pres">
      <dgm:prSet presAssocID="{DB37F163-0265-4902-8F3A-E9128C22DB67}" presName="childRect" presStyleLbl="bgAcc1" presStyleIdx="2" presStyleCnt="6">
        <dgm:presLayoutVars>
          <dgm:bulletEnabled val="1"/>
        </dgm:presLayoutVars>
      </dgm:prSet>
      <dgm:spPr/>
      <dgm:t>
        <a:bodyPr/>
        <a:lstStyle/>
        <a:p>
          <a:endParaRPr lang="en-US"/>
        </a:p>
      </dgm:t>
    </dgm:pt>
    <dgm:pt modelId="{32A1B1CA-A03B-4D00-B455-BF8E9C3B602C}" type="pres">
      <dgm:prSet presAssocID="{DB37F163-0265-4902-8F3A-E9128C22DB67}" presName="parentText" presStyleLbl="node1" presStyleIdx="0" presStyleCnt="0">
        <dgm:presLayoutVars>
          <dgm:chMax val="0"/>
          <dgm:bulletEnabled val="1"/>
        </dgm:presLayoutVars>
      </dgm:prSet>
      <dgm:spPr/>
      <dgm:t>
        <a:bodyPr/>
        <a:lstStyle/>
        <a:p>
          <a:endParaRPr lang="en-US"/>
        </a:p>
      </dgm:t>
    </dgm:pt>
    <dgm:pt modelId="{F402F11A-4E74-46B8-B913-13E6ED5C1050}" type="pres">
      <dgm:prSet presAssocID="{DB37F163-0265-4902-8F3A-E9128C22DB67}" presName="parentRect" presStyleLbl="alignNode1" presStyleIdx="2" presStyleCnt="6"/>
      <dgm:spPr/>
      <dgm:t>
        <a:bodyPr/>
        <a:lstStyle/>
        <a:p>
          <a:endParaRPr lang="en-US"/>
        </a:p>
      </dgm:t>
    </dgm:pt>
    <dgm:pt modelId="{41D7A68A-DBE2-4D99-8C0D-060AB4FD78B3}" type="pres">
      <dgm:prSet presAssocID="{DB37F163-0265-4902-8F3A-E9128C22DB67}" presName="adorn" presStyleLbl="fgAccFollowNode1" presStyleIdx="2" presStyleCnt="6"/>
      <dgm:spPr>
        <a:blipFill rotWithShape="0">
          <a:blip xmlns:r="http://schemas.openxmlformats.org/officeDocument/2006/relationships" r:embed="rId1"/>
          <a:stretch>
            <a:fillRect/>
          </a:stretch>
        </a:blipFill>
      </dgm:spPr>
    </dgm:pt>
    <dgm:pt modelId="{FC1D5B3B-ABE3-4C36-A02E-9A85A8B32194}" type="pres">
      <dgm:prSet presAssocID="{35D0CDE2-A209-4314-B16F-C866BF481F09}" presName="sibTrans" presStyleLbl="sibTrans2D1" presStyleIdx="0" presStyleCnt="0"/>
      <dgm:spPr/>
      <dgm:t>
        <a:bodyPr/>
        <a:lstStyle/>
        <a:p>
          <a:endParaRPr lang="en-US"/>
        </a:p>
      </dgm:t>
    </dgm:pt>
    <dgm:pt modelId="{BB6E09C8-441C-41E7-98EF-7C680B491C2A}" type="pres">
      <dgm:prSet presAssocID="{2FEA5B0E-0EC8-416D-ADFE-F70E36774F04}" presName="compNode" presStyleCnt="0"/>
      <dgm:spPr/>
    </dgm:pt>
    <dgm:pt modelId="{EFE69616-260B-4D20-A414-8515B9F2A58A}" type="pres">
      <dgm:prSet presAssocID="{2FEA5B0E-0EC8-416D-ADFE-F70E36774F04}" presName="childRect" presStyleLbl="bgAcc1" presStyleIdx="3" presStyleCnt="6">
        <dgm:presLayoutVars>
          <dgm:bulletEnabled val="1"/>
        </dgm:presLayoutVars>
      </dgm:prSet>
      <dgm:spPr/>
      <dgm:t>
        <a:bodyPr/>
        <a:lstStyle/>
        <a:p>
          <a:endParaRPr lang="en-US"/>
        </a:p>
      </dgm:t>
    </dgm:pt>
    <dgm:pt modelId="{7843576D-BEDB-4EC3-859B-0DF6F6A49E79}" type="pres">
      <dgm:prSet presAssocID="{2FEA5B0E-0EC8-416D-ADFE-F70E36774F04}" presName="parentText" presStyleLbl="node1" presStyleIdx="0" presStyleCnt="0">
        <dgm:presLayoutVars>
          <dgm:chMax val="0"/>
          <dgm:bulletEnabled val="1"/>
        </dgm:presLayoutVars>
      </dgm:prSet>
      <dgm:spPr/>
      <dgm:t>
        <a:bodyPr/>
        <a:lstStyle/>
        <a:p>
          <a:endParaRPr lang="en-US"/>
        </a:p>
      </dgm:t>
    </dgm:pt>
    <dgm:pt modelId="{64DD82EB-534C-430C-866A-335558B98892}" type="pres">
      <dgm:prSet presAssocID="{2FEA5B0E-0EC8-416D-ADFE-F70E36774F04}" presName="parentRect" presStyleLbl="alignNode1" presStyleIdx="3" presStyleCnt="6"/>
      <dgm:spPr/>
      <dgm:t>
        <a:bodyPr/>
        <a:lstStyle/>
        <a:p>
          <a:endParaRPr lang="en-US"/>
        </a:p>
      </dgm:t>
    </dgm:pt>
    <dgm:pt modelId="{694DBBA7-2C73-4F37-8E8D-55A6368E00F0}" type="pres">
      <dgm:prSet presAssocID="{2FEA5B0E-0EC8-416D-ADFE-F70E36774F04}" presName="adorn" presStyleLbl="fgAccFollowNode1" presStyleIdx="3" presStyleCnt="6"/>
      <dgm:spPr>
        <a:blipFill rotWithShape="0">
          <a:blip xmlns:r="http://schemas.openxmlformats.org/officeDocument/2006/relationships" r:embed="rId1"/>
          <a:stretch>
            <a:fillRect/>
          </a:stretch>
        </a:blipFill>
      </dgm:spPr>
    </dgm:pt>
    <dgm:pt modelId="{B9F3012B-F303-40A3-B114-1BE80F58CB1F}" type="pres">
      <dgm:prSet presAssocID="{B3B97696-13F9-4907-8611-6C1E4ADE37C2}" presName="sibTrans" presStyleLbl="sibTrans2D1" presStyleIdx="0" presStyleCnt="0"/>
      <dgm:spPr/>
      <dgm:t>
        <a:bodyPr/>
        <a:lstStyle/>
        <a:p>
          <a:endParaRPr lang="en-US"/>
        </a:p>
      </dgm:t>
    </dgm:pt>
    <dgm:pt modelId="{77A82F77-F059-463E-AEBE-9A6D743638D1}" type="pres">
      <dgm:prSet presAssocID="{A21B351D-4FF2-4922-8078-23405A3D355E}" presName="compNode" presStyleCnt="0"/>
      <dgm:spPr/>
    </dgm:pt>
    <dgm:pt modelId="{51EE5F82-7AE1-44B2-A386-B5CD124E8287}" type="pres">
      <dgm:prSet presAssocID="{A21B351D-4FF2-4922-8078-23405A3D355E}" presName="childRect" presStyleLbl="bgAcc1" presStyleIdx="4" presStyleCnt="6">
        <dgm:presLayoutVars>
          <dgm:bulletEnabled val="1"/>
        </dgm:presLayoutVars>
      </dgm:prSet>
      <dgm:spPr/>
      <dgm:t>
        <a:bodyPr/>
        <a:lstStyle/>
        <a:p>
          <a:endParaRPr lang="en-US"/>
        </a:p>
      </dgm:t>
    </dgm:pt>
    <dgm:pt modelId="{B67978BF-E368-4C1D-A62A-2FB2C303EE47}" type="pres">
      <dgm:prSet presAssocID="{A21B351D-4FF2-4922-8078-23405A3D355E}" presName="parentText" presStyleLbl="node1" presStyleIdx="0" presStyleCnt="0">
        <dgm:presLayoutVars>
          <dgm:chMax val="0"/>
          <dgm:bulletEnabled val="1"/>
        </dgm:presLayoutVars>
      </dgm:prSet>
      <dgm:spPr/>
      <dgm:t>
        <a:bodyPr/>
        <a:lstStyle/>
        <a:p>
          <a:endParaRPr lang="en-US"/>
        </a:p>
      </dgm:t>
    </dgm:pt>
    <dgm:pt modelId="{9E8FBC23-E88F-4806-8B9E-DCC4CFCB388B}" type="pres">
      <dgm:prSet presAssocID="{A21B351D-4FF2-4922-8078-23405A3D355E}" presName="parentRect" presStyleLbl="alignNode1" presStyleIdx="4" presStyleCnt="6"/>
      <dgm:spPr/>
      <dgm:t>
        <a:bodyPr/>
        <a:lstStyle/>
        <a:p>
          <a:endParaRPr lang="en-US"/>
        </a:p>
      </dgm:t>
    </dgm:pt>
    <dgm:pt modelId="{92E4018A-3A77-4E91-BAA3-821C46ED9DF3}" type="pres">
      <dgm:prSet presAssocID="{A21B351D-4FF2-4922-8078-23405A3D355E}" presName="adorn" presStyleLbl="fgAccFollowNode1" presStyleIdx="4" presStyleCnt="6"/>
      <dgm:spPr>
        <a:blipFill rotWithShape="0">
          <a:blip xmlns:r="http://schemas.openxmlformats.org/officeDocument/2006/relationships" r:embed="rId1"/>
          <a:stretch>
            <a:fillRect/>
          </a:stretch>
        </a:blipFill>
      </dgm:spPr>
    </dgm:pt>
    <dgm:pt modelId="{FBF7BFA0-1708-46A4-BCA6-1A9405945F4A}" type="pres">
      <dgm:prSet presAssocID="{15D29D3C-5E64-453F-9B37-E158BFD245B6}" presName="sibTrans" presStyleLbl="sibTrans2D1" presStyleIdx="0" presStyleCnt="0"/>
      <dgm:spPr/>
      <dgm:t>
        <a:bodyPr/>
        <a:lstStyle/>
        <a:p>
          <a:endParaRPr lang="en-US"/>
        </a:p>
      </dgm:t>
    </dgm:pt>
    <dgm:pt modelId="{32BAE874-5535-41D6-987F-FCD6C380D228}" type="pres">
      <dgm:prSet presAssocID="{FDFDB494-4CDC-4E13-83DC-C1F4260E4128}" presName="compNode" presStyleCnt="0"/>
      <dgm:spPr/>
    </dgm:pt>
    <dgm:pt modelId="{C07518B0-B8EB-4074-9DD7-1B0479D62392}" type="pres">
      <dgm:prSet presAssocID="{FDFDB494-4CDC-4E13-83DC-C1F4260E4128}" presName="childRect" presStyleLbl="bgAcc1" presStyleIdx="5" presStyleCnt="6">
        <dgm:presLayoutVars>
          <dgm:bulletEnabled val="1"/>
        </dgm:presLayoutVars>
      </dgm:prSet>
      <dgm:spPr/>
      <dgm:t>
        <a:bodyPr/>
        <a:lstStyle/>
        <a:p>
          <a:endParaRPr lang="en-US"/>
        </a:p>
      </dgm:t>
    </dgm:pt>
    <dgm:pt modelId="{9F961D14-AFF3-49A1-9F36-CDB227FC69A3}" type="pres">
      <dgm:prSet presAssocID="{FDFDB494-4CDC-4E13-83DC-C1F4260E4128}" presName="parentText" presStyleLbl="node1" presStyleIdx="0" presStyleCnt="0">
        <dgm:presLayoutVars>
          <dgm:chMax val="0"/>
          <dgm:bulletEnabled val="1"/>
        </dgm:presLayoutVars>
      </dgm:prSet>
      <dgm:spPr/>
      <dgm:t>
        <a:bodyPr/>
        <a:lstStyle/>
        <a:p>
          <a:endParaRPr lang="en-US"/>
        </a:p>
      </dgm:t>
    </dgm:pt>
    <dgm:pt modelId="{F9DF261E-1ED5-4073-BED5-D719C3D1B960}" type="pres">
      <dgm:prSet presAssocID="{FDFDB494-4CDC-4E13-83DC-C1F4260E4128}" presName="parentRect" presStyleLbl="alignNode1" presStyleIdx="5" presStyleCnt="6"/>
      <dgm:spPr/>
      <dgm:t>
        <a:bodyPr/>
        <a:lstStyle/>
        <a:p>
          <a:endParaRPr lang="en-US"/>
        </a:p>
      </dgm:t>
    </dgm:pt>
    <dgm:pt modelId="{22BBCCF1-9DA9-42CC-AEF9-2CB8F817F4B4}" type="pres">
      <dgm:prSet presAssocID="{FDFDB494-4CDC-4E13-83DC-C1F4260E4128}" presName="adorn" presStyleLbl="fgAccFollowNode1" presStyleIdx="5" presStyleCnt="6"/>
      <dgm:spPr>
        <a:blipFill rotWithShape="0">
          <a:blip xmlns:r="http://schemas.openxmlformats.org/officeDocument/2006/relationships" r:embed="rId1"/>
          <a:stretch>
            <a:fillRect/>
          </a:stretch>
        </a:blipFill>
      </dgm:spPr>
    </dgm:pt>
  </dgm:ptLst>
  <dgm:cxnLst>
    <dgm:cxn modelId="{E4B3C642-E865-4A7C-839D-8896BFA2E24C}" srcId="{A21B351D-4FF2-4922-8078-23405A3D355E}" destId="{3343B8E0-BAF2-4E9E-BC00-6FE10877FCC7}" srcOrd="0" destOrd="0" parTransId="{BCD489C7-27C3-47CB-B9A1-D437B1E166AE}" sibTransId="{FB7C16F6-1A1A-4A7D-8F67-42912E5C2E10}"/>
    <dgm:cxn modelId="{C58ECAC4-A571-4E66-A29F-FB5E891E1D5C}" type="presOf" srcId="{F49AE509-A775-46F8-8ADB-F43BE314F97E}" destId="{78A70B67-C019-41EB-9D98-278ECE01A4B8}" srcOrd="0" destOrd="0" presId="urn:microsoft.com/office/officeart/2005/8/layout/bList2"/>
    <dgm:cxn modelId="{A79A093E-1FA8-44D0-9534-46E23A679A77}" srcId="{4FD0FF66-7AC5-4387-8305-3A79E558FACD}" destId="{03A75605-22B0-4F77-99C2-2048E5EB2E86}" srcOrd="0" destOrd="0" parTransId="{C5EB49BC-81C1-4EDA-A782-5C5C74AB8023}" sibTransId="{F49AE509-A775-46F8-8ADB-F43BE314F97E}"/>
    <dgm:cxn modelId="{EBB555FD-1A5C-40D6-920E-4E1B1444C23F}" type="presOf" srcId="{4F16CA90-8083-43E8-8ED4-5A18F495E26B}" destId="{2C5D2D22-9160-4882-A37E-3FBC092A95EC}" srcOrd="0" destOrd="0" presId="urn:microsoft.com/office/officeart/2005/8/layout/bList2"/>
    <dgm:cxn modelId="{7C1E517A-2C52-4543-AA84-4B346DFF0DC5}" type="presOf" srcId="{6D94DBA9-CAC8-4AE1-AC3E-09F83701A6B3}" destId="{5270C441-89B1-44A1-963D-78EF271533E5}" srcOrd="0" destOrd="0" presId="urn:microsoft.com/office/officeart/2005/8/layout/bList2"/>
    <dgm:cxn modelId="{1742437A-DF17-466C-A14B-3686D0026A54}" srcId="{4FD0FF66-7AC5-4387-8305-3A79E558FACD}" destId="{2FEA5B0E-0EC8-416D-ADFE-F70E36774F04}" srcOrd="3" destOrd="0" parTransId="{AE62BD99-D833-42E9-90FA-17F76B78719A}" sibTransId="{B3B97696-13F9-4907-8611-6C1E4ADE37C2}"/>
    <dgm:cxn modelId="{11FE5CBE-38E2-4C5E-B906-1D114DBC4F54}" type="presOf" srcId="{15D29D3C-5E64-453F-9B37-E158BFD245B6}" destId="{FBF7BFA0-1708-46A4-BCA6-1A9405945F4A}" srcOrd="0" destOrd="0" presId="urn:microsoft.com/office/officeart/2005/8/layout/bList2"/>
    <dgm:cxn modelId="{80A7D618-9BBA-4BAF-8984-B957C33483F6}" type="presOf" srcId="{A21B351D-4FF2-4922-8078-23405A3D355E}" destId="{9E8FBC23-E88F-4806-8B9E-DCC4CFCB388B}" srcOrd="1" destOrd="0" presId="urn:microsoft.com/office/officeart/2005/8/layout/bList2"/>
    <dgm:cxn modelId="{85C7BF7A-13FB-4B26-8974-1B1D600CA626}" type="presOf" srcId="{FDFDB494-4CDC-4E13-83DC-C1F4260E4128}" destId="{9F961D14-AFF3-49A1-9F36-CDB227FC69A3}" srcOrd="0" destOrd="0" presId="urn:microsoft.com/office/officeart/2005/8/layout/bList2"/>
    <dgm:cxn modelId="{339A2D8E-F272-4B99-B0E2-8A1400AF9542}" type="presOf" srcId="{03A75605-22B0-4F77-99C2-2048E5EB2E86}" destId="{916B1FC9-1626-4CDA-A4CB-EA546C191566}" srcOrd="1" destOrd="0" presId="urn:microsoft.com/office/officeart/2005/8/layout/bList2"/>
    <dgm:cxn modelId="{79B94990-88AE-4A70-8B57-8799E5D5AAE7}" type="presOf" srcId="{2FEA5B0E-0EC8-416D-ADFE-F70E36774F04}" destId="{64DD82EB-534C-430C-866A-335558B98892}" srcOrd="1" destOrd="0" presId="urn:microsoft.com/office/officeart/2005/8/layout/bList2"/>
    <dgm:cxn modelId="{3711E115-CDDE-4913-8A94-6D1462554A9A}" type="presOf" srcId="{03A75605-22B0-4F77-99C2-2048E5EB2E86}" destId="{BB999124-03B0-4515-A3A4-A709DF112510}" srcOrd="0" destOrd="0" presId="urn:microsoft.com/office/officeart/2005/8/layout/bList2"/>
    <dgm:cxn modelId="{1F354AE2-885F-4A3E-BDCF-37D763E0C11C}" type="presOf" srcId="{B3B97696-13F9-4907-8611-6C1E4ADE37C2}" destId="{B9F3012B-F303-40A3-B114-1BE80F58CB1F}" srcOrd="0" destOrd="0" presId="urn:microsoft.com/office/officeart/2005/8/layout/bList2"/>
    <dgm:cxn modelId="{7280D4D4-1F02-4492-8C3B-EAD43CBB5D99}" type="presOf" srcId="{E8C87C12-53C9-4F5C-86B3-BB36F1F95444}" destId="{BD316C4A-6039-4773-8AFE-65C13BFA0BA4}" srcOrd="1" destOrd="0" presId="urn:microsoft.com/office/officeart/2005/8/layout/bList2"/>
    <dgm:cxn modelId="{CAF9C950-E4F2-4F1A-82E1-91118380CDC6}" type="presOf" srcId="{97768860-175D-4461-A7C6-A2D4B4F649A4}" destId="{EFE69616-260B-4D20-A414-8515B9F2A58A}" srcOrd="0" destOrd="0" presId="urn:microsoft.com/office/officeart/2005/8/layout/bList2"/>
    <dgm:cxn modelId="{47AC6714-62F7-4054-AB53-957FE2F97D7C}" type="presOf" srcId="{65B5FBB4-877C-4459-8AA9-8C8676FEFE66}" destId="{AA8F2809-2781-4668-9554-6A398FA73B64}" srcOrd="0" destOrd="0" presId="urn:microsoft.com/office/officeart/2005/8/layout/bList2"/>
    <dgm:cxn modelId="{EDAB3AA6-EA14-4BCB-861A-59E554AF4C6F}" type="presOf" srcId="{DB37F163-0265-4902-8F3A-E9128C22DB67}" destId="{32A1B1CA-A03B-4D00-B455-BF8E9C3B602C}" srcOrd="0" destOrd="0" presId="urn:microsoft.com/office/officeart/2005/8/layout/bList2"/>
    <dgm:cxn modelId="{8A400428-7524-4803-B911-2A60153CBBE1}" type="presOf" srcId="{E8C87C12-53C9-4F5C-86B3-BB36F1F95444}" destId="{55CE7D80-B960-4215-BE0A-97731F528E54}" srcOrd="0" destOrd="0" presId="urn:microsoft.com/office/officeart/2005/8/layout/bList2"/>
    <dgm:cxn modelId="{71D38EF9-41B6-4E98-A940-4924D5A03A1E}" srcId="{4FD0FF66-7AC5-4387-8305-3A79E558FACD}" destId="{E8C87C12-53C9-4F5C-86B3-BB36F1F95444}" srcOrd="1" destOrd="0" parTransId="{A3F2F144-E83F-4CDE-9022-75A04278A003}" sibTransId="{6D94DBA9-CAC8-4AE1-AC3E-09F83701A6B3}"/>
    <dgm:cxn modelId="{ABFED0A9-EAEA-4741-9876-45CF82B23BD3}" srcId="{FDFDB494-4CDC-4E13-83DC-C1F4260E4128}" destId="{E5C17AE4-FFFB-4AC9-B3CD-7185B54B9DC8}" srcOrd="0" destOrd="0" parTransId="{1CFC2A94-C624-4E5C-B51A-05DFD85B6442}" sibTransId="{3CF91401-BF4A-4F26-9863-42BBAD5C35A0}"/>
    <dgm:cxn modelId="{E0771CD8-128E-43BD-B156-475D63E14F55}" srcId="{4FD0FF66-7AC5-4387-8305-3A79E558FACD}" destId="{FDFDB494-4CDC-4E13-83DC-C1F4260E4128}" srcOrd="5" destOrd="0" parTransId="{0D1F116F-35CA-464C-BFDC-D229D56FD4B2}" sibTransId="{CD850F0E-0B6E-4820-A7C4-B9ECBD555FEB}"/>
    <dgm:cxn modelId="{B0C07CCD-D8E0-4B74-B9C2-26905BB9B0E6}" srcId="{E8C87C12-53C9-4F5C-86B3-BB36F1F95444}" destId="{65B5FBB4-877C-4459-8AA9-8C8676FEFE66}" srcOrd="0" destOrd="0" parTransId="{F78F1374-DE1F-4AA5-A892-DEFC4F0CF28A}" sibTransId="{716123E0-A231-47E2-B63C-5F9E43F60F32}"/>
    <dgm:cxn modelId="{F6A1C90B-C0C8-447E-8797-5B05041BEB72}" type="presOf" srcId="{A21B351D-4FF2-4922-8078-23405A3D355E}" destId="{B67978BF-E368-4C1D-A62A-2FB2C303EE47}" srcOrd="0" destOrd="0" presId="urn:microsoft.com/office/officeart/2005/8/layout/bList2"/>
    <dgm:cxn modelId="{3C313D84-F152-40BC-B96B-A743610491DA}" type="presOf" srcId="{2FEA5B0E-0EC8-416D-ADFE-F70E36774F04}" destId="{7843576D-BEDB-4EC3-859B-0DF6F6A49E79}" srcOrd="0" destOrd="0" presId="urn:microsoft.com/office/officeart/2005/8/layout/bList2"/>
    <dgm:cxn modelId="{375E61C6-E8CC-4650-A11B-4055B65DBA74}" type="presOf" srcId="{FDFDB494-4CDC-4E13-83DC-C1F4260E4128}" destId="{F9DF261E-1ED5-4073-BED5-D719C3D1B960}" srcOrd="1" destOrd="0" presId="urn:microsoft.com/office/officeart/2005/8/layout/bList2"/>
    <dgm:cxn modelId="{98DB1451-B5D7-4227-8658-3B95E0CEF332}" type="presOf" srcId="{35D0CDE2-A209-4314-B16F-C866BF481F09}" destId="{FC1D5B3B-ABE3-4C36-A02E-9A85A8B32194}" srcOrd="0" destOrd="0" presId="urn:microsoft.com/office/officeart/2005/8/layout/bList2"/>
    <dgm:cxn modelId="{98E9ECF5-81E7-4CC3-8ED1-921BE4079CA9}" srcId="{4FD0FF66-7AC5-4387-8305-3A79E558FACD}" destId="{A21B351D-4FF2-4922-8078-23405A3D355E}" srcOrd="4" destOrd="0" parTransId="{177BCE72-34BB-4153-B017-479CF59E65ED}" sibTransId="{15D29D3C-5E64-453F-9B37-E158BFD245B6}"/>
    <dgm:cxn modelId="{9688E134-3DD8-4A21-A6D1-D9CFBB287A01}" srcId="{4FD0FF66-7AC5-4387-8305-3A79E558FACD}" destId="{DB37F163-0265-4902-8F3A-E9128C22DB67}" srcOrd="2" destOrd="0" parTransId="{24ECCB60-DEC4-49B9-9E24-B05627C82254}" sibTransId="{35D0CDE2-A209-4314-B16F-C866BF481F09}"/>
    <dgm:cxn modelId="{279814AC-70DE-497D-B994-283377ED44C7}" type="presOf" srcId="{E5C17AE4-FFFB-4AC9-B3CD-7185B54B9DC8}" destId="{C07518B0-B8EB-4074-9DD7-1B0479D62392}" srcOrd="0" destOrd="0" presId="urn:microsoft.com/office/officeart/2005/8/layout/bList2"/>
    <dgm:cxn modelId="{572B94F2-95E9-483B-AB7F-02220D3704C1}" type="presOf" srcId="{4FD0FF66-7AC5-4387-8305-3A79E558FACD}" destId="{8A242F49-850C-471A-B1E2-74CD39698906}" srcOrd="0" destOrd="0" presId="urn:microsoft.com/office/officeart/2005/8/layout/bList2"/>
    <dgm:cxn modelId="{D80E3CCE-536A-44A0-B6CB-682F996AAAC2}" srcId="{03A75605-22B0-4F77-99C2-2048E5EB2E86}" destId="{CAEF4655-048D-42A9-924B-D34E77B52A68}" srcOrd="0" destOrd="0" parTransId="{FA1B06A9-CBE6-4CFF-ABF8-C95E5E4AED5B}" sibTransId="{D21CA77C-FEAA-4B14-93AD-0B4E02FE2005}"/>
    <dgm:cxn modelId="{74739372-7AFB-450E-9802-CF7FF659374D}" type="presOf" srcId="{CAEF4655-048D-42A9-924B-D34E77B52A68}" destId="{32D5F381-4213-4FE2-917A-E85A5E51F4B6}" srcOrd="0" destOrd="0" presId="urn:microsoft.com/office/officeart/2005/8/layout/bList2"/>
    <dgm:cxn modelId="{CFA28E57-2462-4F20-AEE9-D81DCFE6482F}" type="presOf" srcId="{DB37F163-0265-4902-8F3A-E9128C22DB67}" destId="{F402F11A-4E74-46B8-B913-13E6ED5C1050}" srcOrd="1" destOrd="0" presId="urn:microsoft.com/office/officeart/2005/8/layout/bList2"/>
    <dgm:cxn modelId="{803EE109-24D0-49DD-BED4-45E9DA21F5DC}" srcId="{DB37F163-0265-4902-8F3A-E9128C22DB67}" destId="{4F16CA90-8083-43E8-8ED4-5A18F495E26B}" srcOrd="0" destOrd="0" parTransId="{9BAEFB7B-4E1B-44A9-918E-0BF8EAD72AA9}" sibTransId="{6F7A4C1B-B2E7-4713-B270-C6A0F1468DC8}"/>
    <dgm:cxn modelId="{1194F622-2EC9-4676-AA01-ECCA559D3A6A}" type="presOf" srcId="{3343B8E0-BAF2-4E9E-BC00-6FE10877FCC7}" destId="{51EE5F82-7AE1-44B2-A386-B5CD124E8287}" srcOrd="0" destOrd="0" presId="urn:microsoft.com/office/officeart/2005/8/layout/bList2"/>
    <dgm:cxn modelId="{D0B5E847-988B-4117-91F9-29ABC3517268}" srcId="{2FEA5B0E-0EC8-416D-ADFE-F70E36774F04}" destId="{97768860-175D-4461-A7C6-A2D4B4F649A4}" srcOrd="0" destOrd="0" parTransId="{ECC81033-0E70-4BE9-9009-5A30E7A06920}" sibTransId="{6A453604-BD05-4800-9D37-35C98F3661C5}"/>
    <dgm:cxn modelId="{11AB3967-6434-4D85-BFF3-AAEC8E7280C2}" type="presParOf" srcId="{8A242F49-850C-471A-B1E2-74CD39698906}" destId="{F85FFB15-F523-498C-BE56-B5716B183FA9}" srcOrd="0" destOrd="0" presId="urn:microsoft.com/office/officeart/2005/8/layout/bList2"/>
    <dgm:cxn modelId="{02A64642-EF8D-4A30-958E-34A1A769713C}" type="presParOf" srcId="{F85FFB15-F523-498C-BE56-B5716B183FA9}" destId="{32D5F381-4213-4FE2-917A-E85A5E51F4B6}" srcOrd="0" destOrd="0" presId="urn:microsoft.com/office/officeart/2005/8/layout/bList2"/>
    <dgm:cxn modelId="{B55AB499-F835-4D85-A345-092E22F5EE66}" type="presParOf" srcId="{F85FFB15-F523-498C-BE56-B5716B183FA9}" destId="{BB999124-03B0-4515-A3A4-A709DF112510}" srcOrd="1" destOrd="0" presId="urn:microsoft.com/office/officeart/2005/8/layout/bList2"/>
    <dgm:cxn modelId="{904C20AF-4181-47CF-898C-59CCC2DCEE85}" type="presParOf" srcId="{F85FFB15-F523-498C-BE56-B5716B183FA9}" destId="{916B1FC9-1626-4CDA-A4CB-EA546C191566}" srcOrd="2" destOrd="0" presId="urn:microsoft.com/office/officeart/2005/8/layout/bList2"/>
    <dgm:cxn modelId="{2A157F40-B236-4E8B-A716-572C426300F2}" type="presParOf" srcId="{F85FFB15-F523-498C-BE56-B5716B183FA9}" destId="{2A06369C-0681-4B16-ADC2-5A90AEE0C537}" srcOrd="3" destOrd="0" presId="urn:microsoft.com/office/officeart/2005/8/layout/bList2"/>
    <dgm:cxn modelId="{B86B463E-2CF2-4C04-B7A1-ECE0D227510F}" type="presParOf" srcId="{8A242F49-850C-471A-B1E2-74CD39698906}" destId="{78A70B67-C019-41EB-9D98-278ECE01A4B8}" srcOrd="1" destOrd="0" presId="urn:microsoft.com/office/officeart/2005/8/layout/bList2"/>
    <dgm:cxn modelId="{0448E6A1-785C-4C21-943F-4C693DF85E42}" type="presParOf" srcId="{8A242F49-850C-471A-B1E2-74CD39698906}" destId="{1C6B525A-6FA0-4923-A34E-50557B925B6C}" srcOrd="2" destOrd="0" presId="urn:microsoft.com/office/officeart/2005/8/layout/bList2"/>
    <dgm:cxn modelId="{4B09C79A-9D63-4EA8-BC90-B81DC03AB3B4}" type="presParOf" srcId="{1C6B525A-6FA0-4923-A34E-50557B925B6C}" destId="{AA8F2809-2781-4668-9554-6A398FA73B64}" srcOrd="0" destOrd="0" presId="urn:microsoft.com/office/officeart/2005/8/layout/bList2"/>
    <dgm:cxn modelId="{33ED3EB2-1090-41E6-8E12-A6EAFB3FFDF8}" type="presParOf" srcId="{1C6B525A-6FA0-4923-A34E-50557B925B6C}" destId="{55CE7D80-B960-4215-BE0A-97731F528E54}" srcOrd="1" destOrd="0" presId="urn:microsoft.com/office/officeart/2005/8/layout/bList2"/>
    <dgm:cxn modelId="{0137F8CA-0097-47C6-BDF7-5639E544C346}" type="presParOf" srcId="{1C6B525A-6FA0-4923-A34E-50557B925B6C}" destId="{BD316C4A-6039-4773-8AFE-65C13BFA0BA4}" srcOrd="2" destOrd="0" presId="urn:microsoft.com/office/officeart/2005/8/layout/bList2"/>
    <dgm:cxn modelId="{B36D0CDF-E20F-46E6-92E6-9EA1EB9CC2D4}" type="presParOf" srcId="{1C6B525A-6FA0-4923-A34E-50557B925B6C}" destId="{F572C06D-7CD4-45F9-81B2-EA72F8A955A2}" srcOrd="3" destOrd="0" presId="urn:microsoft.com/office/officeart/2005/8/layout/bList2"/>
    <dgm:cxn modelId="{F92A2FC3-7E53-41B8-9D99-52399CF0B45E}" type="presParOf" srcId="{8A242F49-850C-471A-B1E2-74CD39698906}" destId="{5270C441-89B1-44A1-963D-78EF271533E5}" srcOrd="3" destOrd="0" presId="urn:microsoft.com/office/officeart/2005/8/layout/bList2"/>
    <dgm:cxn modelId="{607DA7D8-7A24-481E-8777-9463AA46F705}" type="presParOf" srcId="{8A242F49-850C-471A-B1E2-74CD39698906}" destId="{66F25739-3352-40C9-B898-0D29DCCA9CCE}" srcOrd="4" destOrd="0" presId="urn:microsoft.com/office/officeart/2005/8/layout/bList2"/>
    <dgm:cxn modelId="{838173F4-F0B1-4341-93EC-4F2F200CDB74}" type="presParOf" srcId="{66F25739-3352-40C9-B898-0D29DCCA9CCE}" destId="{2C5D2D22-9160-4882-A37E-3FBC092A95EC}" srcOrd="0" destOrd="0" presId="urn:microsoft.com/office/officeart/2005/8/layout/bList2"/>
    <dgm:cxn modelId="{8EBD62B5-CD02-466E-9B5E-AA09663E9926}" type="presParOf" srcId="{66F25739-3352-40C9-B898-0D29DCCA9CCE}" destId="{32A1B1CA-A03B-4D00-B455-BF8E9C3B602C}" srcOrd="1" destOrd="0" presId="urn:microsoft.com/office/officeart/2005/8/layout/bList2"/>
    <dgm:cxn modelId="{BFCA2E8E-DD3F-4694-8996-9A78AB47C18B}" type="presParOf" srcId="{66F25739-3352-40C9-B898-0D29DCCA9CCE}" destId="{F402F11A-4E74-46B8-B913-13E6ED5C1050}" srcOrd="2" destOrd="0" presId="urn:microsoft.com/office/officeart/2005/8/layout/bList2"/>
    <dgm:cxn modelId="{746ED901-E4ED-4817-9895-C84E11CB164B}" type="presParOf" srcId="{66F25739-3352-40C9-B898-0D29DCCA9CCE}" destId="{41D7A68A-DBE2-4D99-8C0D-060AB4FD78B3}" srcOrd="3" destOrd="0" presId="urn:microsoft.com/office/officeart/2005/8/layout/bList2"/>
    <dgm:cxn modelId="{DC168797-B293-4677-95B8-EE4D016AF5AA}" type="presParOf" srcId="{8A242F49-850C-471A-B1E2-74CD39698906}" destId="{FC1D5B3B-ABE3-4C36-A02E-9A85A8B32194}" srcOrd="5" destOrd="0" presId="urn:microsoft.com/office/officeart/2005/8/layout/bList2"/>
    <dgm:cxn modelId="{2C7726BA-0476-4826-A177-F71EE4CC3880}" type="presParOf" srcId="{8A242F49-850C-471A-B1E2-74CD39698906}" destId="{BB6E09C8-441C-41E7-98EF-7C680B491C2A}" srcOrd="6" destOrd="0" presId="urn:microsoft.com/office/officeart/2005/8/layout/bList2"/>
    <dgm:cxn modelId="{1CCC0FC5-16A7-4C77-87A3-19E142962D52}" type="presParOf" srcId="{BB6E09C8-441C-41E7-98EF-7C680B491C2A}" destId="{EFE69616-260B-4D20-A414-8515B9F2A58A}" srcOrd="0" destOrd="0" presId="urn:microsoft.com/office/officeart/2005/8/layout/bList2"/>
    <dgm:cxn modelId="{D47CDA88-4403-4B48-B540-1649C1AE92F5}" type="presParOf" srcId="{BB6E09C8-441C-41E7-98EF-7C680B491C2A}" destId="{7843576D-BEDB-4EC3-859B-0DF6F6A49E79}" srcOrd="1" destOrd="0" presId="urn:microsoft.com/office/officeart/2005/8/layout/bList2"/>
    <dgm:cxn modelId="{A3E8FB8A-AEAD-4D9D-844D-273DB1C4610D}" type="presParOf" srcId="{BB6E09C8-441C-41E7-98EF-7C680B491C2A}" destId="{64DD82EB-534C-430C-866A-335558B98892}" srcOrd="2" destOrd="0" presId="urn:microsoft.com/office/officeart/2005/8/layout/bList2"/>
    <dgm:cxn modelId="{5F219082-E21B-4DEE-90D5-4BC15533F41B}" type="presParOf" srcId="{BB6E09C8-441C-41E7-98EF-7C680B491C2A}" destId="{694DBBA7-2C73-4F37-8E8D-55A6368E00F0}" srcOrd="3" destOrd="0" presId="urn:microsoft.com/office/officeart/2005/8/layout/bList2"/>
    <dgm:cxn modelId="{5FB17729-E7CB-4A46-B73C-C577CD3B00C1}" type="presParOf" srcId="{8A242F49-850C-471A-B1E2-74CD39698906}" destId="{B9F3012B-F303-40A3-B114-1BE80F58CB1F}" srcOrd="7" destOrd="0" presId="urn:microsoft.com/office/officeart/2005/8/layout/bList2"/>
    <dgm:cxn modelId="{B93891F9-268C-4BCA-BD4C-24A79915CEB9}" type="presParOf" srcId="{8A242F49-850C-471A-B1E2-74CD39698906}" destId="{77A82F77-F059-463E-AEBE-9A6D743638D1}" srcOrd="8" destOrd="0" presId="urn:microsoft.com/office/officeart/2005/8/layout/bList2"/>
    <dgm:cxn modelId="{796CF3EA-6BEB-4F08-947E-107A0BFD4D0D}" type="presParOf" srcId="{77A82F77-F059-463E-AEBE-9A6D743638D1}" destId="{51EE5F82-7AE1-44B2-A386-B5CD124E8287}" srcOrd="0" destOrd="0" presId="urn:microsoft.com/office/officeart/2005/8/layout/bList2"/>
    <dgm:cxn modelId="{837CDA8C-96B8-4128-80A6-97D958584F89}" type="presParOf" srcId="{77A82F77-F059-463E-AEBE-9A6D743638D1}" destId="{B67978BF-E368-4C1D-A62A-2FB2C303EE47}" srcOrd="1" destOrd="0" presId="urn:microsoft.com/office/officeart/2005/8/layout/bList2"/>
    <dgm:cxn modelId="{4A345D7A-647C-419A-B039-D7D41223B143}" type="presParOf" srcId="{77A82F77-F059-463E-AEBE-9A6D743638D1}" destId="{9E8FBC23-E88F-4806-8B9E-DCC4CFCB388B}" srcOrd="2" destOrd="0" presId="urn:microsoft.com/office/officeart/2005/8/layout/bList2"/>
    <dgm:cxn modelId="{BE43FF3E-3C9D-429C-9358-B742318F3FDA}" type="presParOf" srcId="{77A82F77-F059-463E-AEBE-9A6D743638D1}" destId="{92E4018A-3A77-4E91-BAA3-821C46ED9DF3}" srcOrd="3" destOrd="0" presId="urn:microsoft.com/office/officeart/2005/8/layout/bList2"/>
    <dgm:cxn modelId="{5174C643-D587-4FC7-B9AB-EF4377421566}" type="presParOf" srcId="{8A242F49-850C-471A-B1E2-74CD39698906}" destId="{FBF7BFA0-1708-46A4-BCA6-1A9405945F4A}" srcOrd="9" destOrd="0" presId="urn:microsoft.com/office/officeart/2005/8/layout/bList2"/>
    <dgm:cxn modelId="{E107573F-733C-4F03-BBB3-C62753A8B9DB}" type="presParOf" srcId="{8A242F49-850C-471A-B1E2-74CD39698906}" destId="{32BAE874-5535-41D6-987F-FCD6C380D228}" srcOrd="10" destOrd="0" presId="urn:microsoft.com/office/officeart/2005/8/layout/bList2"/>
    <dgm:cxn modelId="{9271C48F-5ED2-4363-8A9C-A22879F23CB6}" type="presParOf" srcId="{32BAE874-5535-41D6-987F-FCD6C380D228}" destId="{C07518B0-B8EB-4074-9DD7-1B0479D62392}" srcOrd="0" destOrd="0" presId="urn:microsoft.com/office/officeart/2005/8/layout/bList2"/>
    <dgm:cxn modelId="{0FD075D3-D29B-47D9-9678-3F317DBA618B}" type="presParOf" srcId="{32BAE874-5535-41D6-987F-FCD6C380D228}" destId="{9F961D14-AFF3-49A1-9F36-CDB227FC69A3}" srcOrd="1" destOrd="0" presId="urn:microsoft.com/office/officeart/2005/8/layout/bList2"/>
    <dgm:cxn modelId="{5E459417-F5B9-4BA1-B3B5-DCE81A270053}" type="presParOf" srcId="{32BAE874-5535-41D6-987F-FCD6C380D228}" destId="{F9DF261E-1ED5-4073-BED5-D719C3D1B960}" srcOrd="2" destOrd="0" presId="urn:microsoft.com/office/officeart/2005/8/layout/bList2"/>
    <dgm:cxn modelId="{255733AD-6082-4BAE-B0C7-D99A778F9F71}" type="presParOf" srcId="{32BAE874-5535-41D6-987F-FCD6C380D228}" destId="{22BBCCF1-9DA9-42CC-AEF9-2CB8F817F4B4}"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D0FF66-7AC5-4387-8305-3A79E558FACD}" type="doc">
      <dgm:prSet loTypeId="urn:microsoft.com/office/officeart/2005/8/layout/bList2" loCatId="list" qsTypeId="urn:microsoft.com/office/officeart/2005/8/quickstyle/3d1" qsCatId="3D" csTypeId="urn:microsoft.com/office/officeart/2005/8/colors/colorful1" csCatId="colorful" phldr="1"/>
      <dgm:spPr/>
      <dgm:t>
        <a:bodyPr/>
        <a:lstStyle/>
        <a:p>
          <a:endParaRPr lang="en-US"/>
        </a:p>
      </dgm:t>
    </dgm:pt>
    <dgm:pt modelId="{03A75605-22B0-4F77-99C2-2048E5EB2E86}">
      <dgm:prSet phldrT="[Text]"/>
      <dgm:spPr/>
      <dgm:t>
        <a:bodyPr/>
        <a:lstStyle/>
        <a:p>
          <a:r>
            <a:rPr lang="en-US" dirty="0" smtClean="0"/>
            <a:t>who</a:t>
          </a:r>
          <a:endParaRPr lang="en-US" dirty="0"/>
        </a:p>
      </dgm:t>
    </dgm:pt>
    <dgm:pt modelId="{C5EB49BC-81C1-4EDA-A782-5C5C74AB8023}" type="parTrans" cxnId="{A79A093E-1FA8-44D0-9534-46E23A679A77}">
      <dgm:prSet/>
      <dgm:spPr/>
      <dgm:t>
        <a:bodyPr/>
        <a:lstStyle/>
        <a:p>
          <a:endParaRPr lang="en-US"/>
        </a:p>
      </dgm:t>
    </dgm:pt>
    <dgm:pt modelId="{F49AE509-A775-46F8-8ADB-F43BE314F97E}" type="sibTrans" cxnId="{A79A093E-1FA8-44D0-9534-46E23A679A77}">
      <dgm:prSet/>
      <dgm:spPr/>
      <dgm:t>
        <a:bodyPr/>
        <a:lstStyle/>
        <a:p>
          <a:endParaRPr lang="en-US"/>
        </a:p>
      </dgm:t>
    </dgm:pt>
    <dgm:pt modelId="{E8C87C12-53C9-4F5C-86B3-BB36F1F95444}">
      <dgm:prSet phldrT="[Text]"/>
      <dgm:spPr/>
      <dgm:t>
        <a:bodyPr/>
        <a:lstStyle/>
        <a:p>
          <a:r>
            <a:rPr lang="en-US" dirty="0" smtClean="0"/>
            <a:t>where</a:t>
          </a:r>
          <a:endParaRPr lang="en-US" dirty="0"/>
        </a:p>
      </dgm:t>
    </dgm:pt>
    <dgm:pt modelId="{A3F2F144-E83F-4CDE-9022-75A04278A003}" type="parTrans" cxnId="{71D38EF9-41B6-4E98-A940-4924D5A03A1E}">
      <dgm:prSet/>
      <dgm:spPr/>
      <dgm:t>
        <a:bodyPr/>
        <a:lstStyle/>
        <a:p>
          <a:endParaRPr lang="en-US"/>
        </a:p>
      </dgm:t>
    </dgm:pt>
    <dgm:pt modelId="{6D94DBA9-CAC8-4AE1-AC3E-09F83701A6B3}" type="sibTrans" cxnId="{71D38EF9-41B6-4E98-A940-4924D5A03A1E}">
      <dgm:prSet/>
      <dgm:spPr/>
      <dgm:t>
        <a:bodyPr/>
        <a:lstStyle/>
        <a:p>
          <a:endParaRPr lang="en-US"/>
        </a:p>
      </dgm:t>
    </dgm:pt>
    <dgm:pt modelId="{DB37F163-0265-4902-8F3A-E9128C22DB67}">
      <dgm:prSet phldrT="[Text]"/>
      <dgm:spPr/>
      <dgm:t>
        <a:bodyPr/>
        <a:lstStyle/>
        <a:p>
          <a:r>
            <a:rPr lang="en-US" dirty="0" smtClean="0"/>
            <a:t>when</a:t>
          </a:r>
          <a:endParaRPr lang="en-US" dirty="0"/>
        </a:p>
      </dgm:t>
    </dgm:pt>
    <dgm:pt modelId="{24ECCB60-DEC4-49B9-9E24-B05627C82254}" type="parTrans" cxnId="{9688E134-3DD8-4A21-A6D1-D9CFBB287A01}">
      <dgm:prSet/>
      <dgm:spPr/>
      <dgm:t>
        <a:bodyPr/>
        <a:lstStyle/>
        <a:p>
          <a:endParaRPr lang="en-US"/>
        </a:p>
      </dgm:t>
    </dgm:pt>
    <dgm:pt modelId="{35D0CDE2-A209-4314-B16F-C866BF481F09}" type="sibTrans" cxnId="{9688E134-3DD8-4A21-A6D1-D9CFBB287A01}">
      <dgm:prSet/>
      <dgm:spPr/>
      <dgm:t>
        <a:bodyPr/>
        <a:lstStyle/>
        <a:p>
          <a:endParaRPr lang="en-US"/>
        </a:p>
      </dgm:t>
    </dgm:pt>
    <dgm:pt modelId="{2FEA5B0E-0EC8-416D-ADFE-F70E36774F04}">
      <dgm:prSet/>
      <dgm:spPr/>
      <dgm:t>
        <a:bodyPr/>
        <a:lstStyle/>
        <a:p>
          <a:r>
            <a:rPr lang="en-US" dirty="0" smtClean="0"/>
            <a:t>what</a:t>
          </a:r>
          <a:endParaRPr lang="en-US" dirty="0"/>
        </a:p>
      </dgm:t>
    </dgm:pt>
    <dgm:pt modelId="{AE62BD99-D833-42E9-90FA-17F76B78719A}" type="parTrans" cxnId="{1742437A-DF17-466C-A14B-3686D0026A54}">
      <dgm:prSet/>
      <dgm:spPr/>
      <dgm:t>
        <a:bodyPr/>
        <a:lstStyle/>
        <a:p>
          <a:endParaRPr lang="en-US"/>
        </a:p>
      </dgm:t>
    </dgm:pt>
    <dgm:pt modelId="{B3B97696-13F9-4907-8611-6C1E4ADE37C2}" type="sibTrans" cxnId="{1742437A-DF17-466C-A14B-3686D0026A54}">
      <dgm:prSet/>
      <dgm:spPr/>
      <dgm:t>
        <a:bodyPr/>
        <a:lstStyle/>
        <a:p>
          <a:endParaRPr lang="en-US"/>
        </a:p>
      </dgm:t>
    </dgm:pt>
    <dgm:pt modelId="{A21B351D-4FF2-4922-8078-23405A3D355E}">
      <dgm:prSet/>
      <dgm:spPr/>
      <dgm:t>
        <a:bodyPr/>
        <a:lstStyle/>
        <a:p>
          <a:r>
            <a:rPr lang="en-US" dirty="0" smtClean="0"/>
            <a:t>why</a:t>
          </a:r>
          <a:endParaRPr lang="en-US" dirty="0"/>
        </a:p>
      </dgm:t>
    </dgm:pt>
    <dgm:pt modelId="{177BCE72-34BB-4153-B017-479CF59E65ED}" type="parTrans" cxnId="{98E9ECF5-81E7-4CC3-8ED1-921BE4079CA9}">
      <dgm:prSet/>
      <dgm:spPr/>
      <dgm:t>
        <a:bodyPr/>
        <a:lstStyle/>
        <a:p>
          <a:endParaRPr lang="en-US"/>
        </a:p>
      </dgm:t>
    </dgm:pt>
    <dgm:pt modelId="{15D29D3C-5E64-453F-9B37-E158BFD245B6}" type="sibTrans" cxnId="{98E9ECF5-81E7-4CC3-8ED1-921BE4079CA9}">
      <dgm:prSet/>
      <dgm:spPr/>
      <dgm:t>
        <a:bodyPr/>
        <a:lstStyle/>
        <a:p>
          <a:endParaRPr lang="en-US"/>
        </a:p>
      </dgm:t>
    </dgm:pt>
    <dgm:pt modelId="{FDFDB494-4CDC-4E13-83DC-C1F4260E4128}">
      <dgm:prSet/>
      <dgm:spPr/>
      <dgm:t>
        <a:bodyPr/>
        <a:lstStyle/>
        <a:p>
          <a:r>
            <a:rPr lang="en-US" dirty="0" smtClean="0"/>
            <a:t>how</a:t>
          </a:r>
          <a:endParaRPr lang="en-US" dirty="0"/>
        </a:p>
      </dgm:t>
    </dgm:pt>
    <dgm:pt modelId="{0D1F116F-35CA-464C-BFDC-D229D56FD4B2}" type="parTrans" cxnId="{E0771CD8-128E-43BD-B156-475D63E14F55}">
      <dgm:prSet/>
      <dgm:spPr/>
      <dgm:t>
        <a:bodyPr/>
        <a:lstStyle/>
        <a:p>
          <a:endParaRPr lang="en-US"/>
        </a:p>
      </dgm:t>
    </dgm:pt>
    <dgm:pt modelId="{CD850F0E-0B6E-4820-A7C4-B9ECBD555FEB}" type="sibTrans" cxnId="{E0771CD8-128E-43BD-B156-475D63E14F55}">
      <dgm:prSet/>
      <dgm:spPr/>
      <dgm:t>
        <a:bodyPr/>
        <a:lstStyle/>
        <a:p>
          <a:endParaRPr lang="en-US"/>
        </a:p>
      </dgm:t>
    </dgm:pt>
    <dgm:pt modelId="{CAEF4655-048D-42A9-924B-D34E77B52A68}">
      <dgm:prSet/>
      <dgm:spPr/>
      <dgm:t>
        <a:bodyPr/>
        <a:lstStyle/>
        <a:p>
          <a:r>
            <a:rPr lang="zh-CN" altLang="en-US" b="1" dirty="0" smtClean="0">
              <a:solidFill>
                <a:srgbClr val="C00000"/>
              </a:solidFill>
              <a:effectLst>
                <a:outerShdw blurRad="38100" dist="38100" dir="2700000" algn="tl">
                  <a:srgbClr val="000000">
                    <a:alpha val="43137"/>
                  </a:srgbClr>
                </a:outerShdw>
              </a:effectLst>
              <a:latin typeface="Arial Narrow" pitchFamily="34" charset="0"/>
            </a:rPr>
            <a:t>谁</a:t>
          </a:r>
          <a:endParaRPr lang="en-US" dirty="0">
            <a:solidFill>
              <a:srgbClr val="C00000"/>
            </a:solidFill>
          </a:endParaRPr>
        </a:p>
      </dgm:t>
    </dgm:pt>
    <dgm:pt modelId="{FA1B06A9-CBE6-4CFF-ABF8-C95E5E4AED5B}" type="parTrans" cxnId="{D80E3CCE-536A-44A0-B6CB-682F996AAAC2}">
      <dgm:prSet/>
      <dgm:spPr/>
      <dgm:t>
        <a:bodyPr/>
        <a:lstStyle/>
        <a:p>
          <a:endParaRPr lang="en-US"/>
        </a:p>
      </dgm:t>
    </dgm:pt>
    <dgm:pt modelId="{D21CA77C-FEAA-4B14-93AD-0B4E02FE2005}" type="sibTrans" cxnId="{D80E3CCE-536A-44A0-B6CB-682F996AAAC2}">
      <dgm:prSet/>
      <dgm:spPr/>
      <dgm:t>
        <a:bodyPr/>
        <a:lstStyle/>
        <a:p>
          <a:endParaRPr lang="en-US"/>
        </a:p>
      </dgm:t>
    </dgm:pt>
    <dgm:pt modelId="{65B5FBB4-877C-4459-8AA9-8C8676FEFE66}">
      <dgm:prSet/>
      <dgm:spPr/>
      <dgm:t>
        <a:bodyPr/>
        <a:lstStyle/>
        <a:p>
          <a:r>
            <a:rPr lang="zh-CN" altLang="en-US"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哪里</a:t>
          </a:r>
          <a:r>
            <a:rPr lang="en-US" b="0" dirty="0" smtClean="0">
              <a:solidFill>
                <a:schemeClr val="accent3">
                  <a:lumMod val="50000"/>
                </a:schemeClr>
              </a:solidFill>
              <a:effectLst/>
              <a:latin typeface="Arial Narrow" pitchFamily="34" charset="0"/>
            </a:rPr>
            <a:t> </a:t>
          </a:r>
          <a:endParaRPr lang="en-US" dirty="0">
            <a:solidFill>
              <a:schemeClr val="accent3">
                <a:lumMod val="50000"/>
              </a:schemeClr>
            </a:solidFill>
          </a:endParaRPr>
        </a:p>
      </dgm:t>
    </dgm:pt>
    <dgm:pt modelId="{F78F1374-DE1F-4AA5-A892-DEFC4F0CF28A}" type="parTrans" cxnId="{B0C07CCD-D8E0-4B74-B9C2-26905BB9B0E6}">
      <dgm:prSet/>
      <dgm:spPr/>
      <dgm:t>
        <a:bodyPr/>
        <a:lstStyle/>
        <a:p>
          <a:endParaRPr lang="en-US"/>
        </a:p>
      </dgm:t>
    </dgm:pt>
    <dgm:pt modelId="{716123E0-A231-47E2-B63C-5F9E43F60F32}" type="sibTrans" cxnId="{B0C07CCD-D8E0-4B74-B9C2-26905BB9B0E6}">
      <dgm:prSet/>
      <dgm:spPr/>
      <dgm:t>
        <a:bodyPr/>
        <a:lstStyle/>
        <a:p>
          <a:endParaRPr lang="en-US"/>
        </a:p>
      </dgm:t>
    </dgm:pt>
    <dgm:pt modelId="{4F16CA90-8083-43E8-8ED4-5A18F495E26B}">
      <dgm:prSet/>
      <dgm:spPr/>
      <dgm:t>
        <a:bodyPr/>
        <a:lstStyle/>
        <a:p>
          <a:r>
            <a:rPr lang="zh-CN" altLang="en-US" b="1" dirty="0" smtClean="0">
              <a:solidFill>
                <a:srgbClr val="7030A0"/>
              </a:solidFill>
              <a:effectLst>
                <a:outerShdw blurRad="38100" dist="38100" dir="2700000" algn="tl">
                  <a:srgbClr val="000000">
                    <a:alpha val="43137"/>
                  </a:srgbClr>
                </a:outerShdw>
              </a:effectLst>
              <a:latin typeface="Arial Narrow" pitchFamily="34" charset="0"/>
            </a:rPr>
            <a:t>何时</a:t>
          </a:r>
          <a:r>
            <a:rPr lang="en-US" b="1" dirty="0" smtClean="0">
              <a:effectLst>
                <a:outerShdw blurRad="38100" dist="38100" dir="2700000" algn="tl">
                  <a:srgbClr val="000000">
                    <a:alpha val="43137"/>
                  </a:srgbClr>
                </a:outerShdw>
              </a:effectLst>
              <a:latin typeface="Arial Narrow" pitchFamily="34" charset="0"/>
            </a:rPr>
            <a:t> </a:t>
          </a:r>
          <a:endParaRPr lang="en-US" dirty="0"/>
        </a:p>
      </dgm:t>
    </dgm:pt>
    <dgm:pt modelId="{9BAEFB7B-4E1B-44A9-918E-0BF8EAD72AA9}" type="parTrans" cxnId="{803EE109-24D0-49DD-BED4-45E9DA21F5DC}">
      <dgm:prSet/>
      <dgm:spPr/>
      <dgm:t>
        <a:bodyPr/>
        <a:lstStyle/>
        <a:p>
          <a:endParaRPr lang="en-US"/>
        </a:p>
      </dgm:t>
    </dgm:pt>
    <dgm:pt modelId="{6F7A4C1B-B2E7-4713-B270-C6A0F1468DC8}" type="sibTrans" cxnId="{803EE109-24D0-49DD-BED4-45E9DA21F5DC}">
      <dgm:prSet/>
      <dgm:spPr/>
      <dgm:t>
        <a:bodyPr/>
        <a:lstStyle/>
        <a:p>
          <a:endParaRPr lang="en-US"/>
        </a:p>
      </dgm:t>
    </dgm:pt>
    <dgm:pt modelId="{97768860-175D-4461-A7C6-A2D4B4F649A4}">
      <dgm:prSet/>
      <dgm:spPr/>
      <dgm:t>
        <a:bodyPr/>
        <a:lstStyle/>
        <a:p>
          <a:r>
            <a:rPr lang="zh-CN" altLang="en-US" b="1" dirty="0" smtClean="0">
              <a:solidFill>
                <a:srgbClr val="0070C0"/>
              </a:solidFill>
              <a:effectLst>
                <a:outerShdw blurRad="38100" dist="38100" dir="2700000" algn="tl">
                  <a:srgbClr val="000000">
                    <a:alpha val="43137"/>
                  </a:srgbClr>
                </a:outerShdw>
              </a:effectLst>
              <a:latin typeface="Arial Narrow" pitchFamily="34" charset="0"/>
            </a:rPr>
            <a:t>什么</a:t>
          </a:r>
          <a:endParaRPr lang="en-US" dirty="0">
            <a:solidFill>
              <a:srgbClr val="0070C0"/>
            </a:solidFill>
          </a:endParaRPr>
        </a:p>
      </dgm:t>
    </dgm:pt>
    <dgm:pt modelId="{ECC81033-0E70-4BE9-9009-5A30E7A06920}" type="parTrans" cxnId="{D0B5E847-988B-4117-91F9-29ABC3517268}">
      <dgm:prSet/>
      <dgm:spPr/>
      <dgm:t>
        <a:bodyPr/>
        <a:lstStyle/>
        <a:p>
          <a:endParaRPr lang="en-US"/>
        </a:p>
      </dgm:t>
    </dgm:pt>
    <dgm:pt modelId="{6A453604-BD05-4800-9D37-35C98F3661C5}" type="sibTrans" cxnId="{D0B5E847-988B-4117-91F9-29ABC3517268}">
      <dgm:prSet/>
      <dgm:spPr/>
      <dgm:t>
        <a:bodyPr/>
        <a:lstStyle/>
        <a:p>
          <a:endParaRPr lang="en-US"/>
        </a:p>
      </dgm:t>
    </dgm:pt>
    <dgm:pt modelId="{3343B8E0-BAF2-4E9E-BC00-6FE10877FCC7}">
      <dgm:prSet/>
      <dgm:spPr/>
      <dgm:t>
        <a:bodyPr/>
        <a:lstStyle/>
        <a:p>
          <a:r>
            <a:rPr lang="zh-CN" altLang="en-US"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为何</a:t>
          </a:r>
          <a:r>
            <a:rPr lang="en-US" dirty="0" smtClean="0">
              <a:latin typeface="Arial Narrow" pitchFamily="34" charset="0"/>
            </a:rPr>
            <a:t> </a:t>
          </a:r>
          <a:endParaRPr lang="en-US" dirty="0"/>
        </a:p>
      </dgm:t>
    </dgm:pt>
    <dgm:pt modelId="{BCD489C7-27C3-47CB-B9A1-D437B1E166AE}" type="parTrans" cxnId="{E4B3C642-E865-4A7C-839D-8896BFA2E24C}">
      <dgm:prSet/>
      <dgm:spPr/>
      <dgm:t>
        <a:bodyPr/>
        <a:lstStyle/>
        <a:p>
          <a:endParaRPr lang="en-US"/>
        </a:p>
      </dgm:t>
    </dgm:pt>
    <dgm:pt modelId="{FB7C16F6-1A1A-4A7D-8F67-42912E5C2E10}" type="sibTrans" cxnId="{E4B3C642-E865-4A7C-839D-8896BFA2E24C}">
      <dgm:prSet/>
      <dgm:spPr/>
      <dgm:t>
        <a:bodyPr/>
        <a:lstStyle/>
        <a:p>
          <a:endParaRPr lang="en-US"/>
        </a:p>
      </dgm:t>
    </dgm:pt>
    <dgm:pt modelId="{E5C17AE4-FFFB-4AC9-B3CD-7185B54B9DC8}">
      <dgm:prSet/>
      <dgm:spPr/>
      <dgm:t>
        <a:bodyPr/>
        <a:lstStyle/>
        <a:p>
          <a:r>
            <a:rPr lang="zh-CN" altLang="en-US" b="1" dirty="0" smtClean="0">
              <a:solidFill>
                <a:srgbClr val="FF0000"/>
              </a:solidFill>
              <a:effectLst>
                <a:outerShdw blurRad="38100" dist="38100" dir="2700000" algn="tl">
                  <a:srgbClr val="000000">
                    <a:alpha val="43137"/>
                  </a:srgbClr>
                </a:outerShdw>
              </a:effectLst>
              <a:latin typeface="Arial Narrow" pitchFamily="34" charset="0"/>
            </a:rPr>
            <a:t>如何</a:t>
          </a:r>
          <a:r>
            <a:rPr lang="en-US" b="1" dirty="0" smtClean="0">
              <a:solidFill>
                <a:srgbClr val="FF0000"/>
              </a:solidFill>
              <a:effectLst>
                <a:outerShdw blurRad="38100" dist="38100" dir="2700000" algn="tl">
                  <a:srgbClr val="000000">
                    <a:alpha val="43137"/>
                  </a:srgbClr>
                </a:outerShdw>
              </a:effectLst>
              <a:latin typeface="Arial Narrow" pitchFamily="34" charset="0"/>
            </a:rPr>
            <a:t> </a:t>
          </a:r>
          <a:endParaRPr lang="en-US" dirty="0">
            <a:solidFill>
              <a:srgbClr val="FF0000"/>
            </a:solidFill>
          </a:endParaRPr>
        </a:p>
      </dgm:t>
    </dgm:pt>
    <dgm:pt modelId="{1CFC2A94-C624-4E5C-B51A-05DFD85B6442}" type="parTrans" cxnId="{ABFED0A9-EAEA-4741-9876-45CF82B23BD3}">
      <dgm:prSet/>
      <dgm:spPr/>
      <dgm:t>
        <a:bodyPr/>
        <a:lstStyle/>
        <a:p>
          <a:endParaRPr lang="en-US"/>
        </a:p>
      </dgm:t>
    </dgm:pt>
    <dgm:pt modelId="{3CF91401-BF4A-4F26-9863-42BBAD5C35A0}" type="sibTrans" cxnId="{ABFED0A9-EAEA-4741-9876-45CF82B23BD3}">
      <dgm:prSet/>
      <dgm:spPr/>
      <dgm:t>
        <a:bodyPr/>
        <a:lstStyle/>
        <a:p>
          <a:endParaRPr lang="en-US"/>
        </a:p>
      </dgm:t>
    </dgm:pt>
    <dgm:pt modelId="{8A242F49-850C-471A-B1E2-74CD39698906}" type="pres">
      <dgm:prSet presAssocID="{4FD0FF66-7AC5-4387-8305-3A79E558FACD}" presName="diagram" presStyleCnt="0">
        <dgm:presLayoutVars>
          <dgm:dir/>
          <dgm:animLvl val="lvl"/>
          <dgm:resizeHandles val="exact"/>
        </dgm:presLayoutVars>
      </dgm:prSet>
      <dgm:spPr/>
      <dgm:t>
        <a:bodyPr/>
        <a:lstStyle/>
        <a:p>
          <a:endParaRPr lang="en-US"/>
        </a:p>
      </dgm:t>
    </dgm:pt>
    <dgm:pt modelId="{F85FFB15-F523-498C-BE56-B5716B183FA9}" type="pres">
      <dgm:prSet presAssocID="{03A75605-22B0-4F77-99C2-2048E5EB2E86}" presName="compNode" presStyleCnt="0"/>
      <dgm:spPr/>
    </dgm:pt>
    <dgm:pt modelId="{32D5F381-4213-4FE2-917A-E85A5E51F4B6}" type="pres">
      <dgm:prSet presAssocID="{03A75605-22B0-4F77-99C2-2048E5EB2E86}" presName="childRect" presStyleLbl="bgAcc1" presStyleIdx="0" presStyleCnt="6">
        <dgm:presLayoutVars>
          <dgm:bulletEnabled val="1"/>
        </dgm:presLayoutVars>
      </dgm:prSet>
      <dgm:spPr/>
      <dgm:t>
        <a:bodyPr/>
        <a:lstStyle/>
        <a:p>
          <a:endParaRPr lang="en-US"/>
        </a:p>
      </dgm:t>
    </dgm:pt>
    <dgm:pt modelId="{BB999124-03B0-4515-A3A4-A709DF112510}" type="pres">
      <dgm:prSet presAssocID="{03A75605-22B0-4F77-99C2-2048E5EB2E86}" presName="parentText" presStyleLbl="node1" presStyleIdx="0" presStyleCnt="0">
        <dgm:presLayoutVars>
          <dgm:chMax val="0"/>
          <dgm:bulletEnabled val="1"/>
        </dgm:presLayoutVars>
      </dgm:prSet>
      <dgm:spPr/>
      <dgm:t>
        <a:bodyPr/>
        <a:lstStyle/>
        <a:p>
          <a:endParaRPr lang="en-US"/>
        </a:p>
      </dgm:t>
    </dgm:pt>
    <dgm:pt modelId="{916B1FC9-1626-4CDA-A4CB-EA546C191566}" type="pres">
      <dgm:prSet presAssocID="{03A75605-22B0-4F77-99C2-2048E5EB2E86}" presName="parentRect" presStyleLbl="alignNode1" presStyleIdx="0" presStyleCnt="6"/>
      <dgm:spPr/>
      <dgm:t>
        <a:bodyPr/>
        <a:lstStyle/>
        <a:p>
          <a:endParaRPr lang="en-US"/>
        </a:p>
      </dgm:t>
    </dgm:pt>
    <dgm:pt modelId="{2A06369C-0681-4B16-ADC2-5A90AEE0C537}" type="pres">
      <dgm:prSet presAssocID="{03A75605-22B0-4F77-99C2-2048E5EB2E86}" presName="adorn" presStyleLbl="fgAccFollowNode1" presStyleIdx="0" presStyleCnt="6"/>
      <dgm:spPr>
        <a:blipFill rotWithShape="0">
          <a:blip xmlns:r="http://schemas.openxmlformats.org/officeDocument/2006/relationships" r:embed="rId1"/>
          <a:stretch>
            <a:fillRect/>
          </a:stretch>
        </a:blipFill>
      </dgm:spPr>
    </dgm:pt>
    <dgm:pt modelId="{78A70B67-C019-41EB-9D98-278ECE01A4B8}" type="pres">
      <dgm:prSet presAssocID="{F49AE509-A775-46F8-8ADB-F43BE314F97E}" presName="sibTrans" presStyleLbl="sibTrans2D1" presStyleIdx="0" presStyleCnt="0"/>
      <dgm:spPr/>
      <dgm:t>
        <a:bodyPr/>
        <a:lstStyle/>
        <a:p>
          <a:endParaRPr lang="en-US"/>
        </a:p>
      </dgm:t>
    </dgm:pt>
    <dgm:pt modelId="{1C6B525A-6FA0-4923-A34E-50557B925B6C}" type="pres">
      <dgm:prSet presAssocID="{E8C87C12-53C9-4F5C-86B3-BB36F1F95444}" presName="compNode" presStyleCnt="0"/>
      <dgm:spPr/>
    </dgm:pt>
    <dgm:pt modelId="{AA8F2809-2781-4668-9554-6A398FA73B64}" type="pres">
      <dgm:prSet presAssocID="{E8C87C12-53C9-4F5C-86B3-BB36F1F95444}" presName="childRect" presStyleLbl="bgAcc1" presStyleIdx="1" presStyleCnt="6">
        <dgm:presLayoutVars>
          <dgm:bulletEnabled val="1"/>
        </dgm:presLayoutVars>
      </dgm:prSet>
      <dgm:spPr/>
      <dgm:t>
        <a:bodyPr/>
        <a:lstStyle/>
        <a:p>
          <a:endParaRPr lang="en-US"/>
        </a:p>
      </dgm:t>
    </dgm:pt>
    <dgm:pt modelId="{55CE7D80-B960-4215-BE0A-97731F528E54}" type="pres">
      <dgm:prSet presAssocID="{E8C87C12-53C9-4F5C-86B3-BB36F1F95444}" presName="parentText" presStyleLbl="node1" presStyleIdx="0" presStyleCnt="0">
        <dgm:presLayoutVars>
          <dgm:chMax val="0"/>
          <dgm:bulletEnabled val="1"/>
        </dgm:presLayoutVars>
      </dgm:prSet>
      <dgm:spPr/>
      <dgm:t>
        <a:bodyPr/>
        <a:lstStyle/>
        <a:p>
          <a:endParaRPr lang="en-US"/>
        </a:p>
      </dgm:t>
    </dgm:pt>
    <dgm:pt modelId="{BD316C4A-6039-4773-8AFE-65C13BFA0BA4}" type="pres">
      <dgm:prSet presAssocID="{E8C87C12-53C9-4F5C-86B3-BB36F1F95444}" presName="parentRect" presStyleLbl="alignNode1" presStyleIdx="1" presStyleCnt="6"/>
      <dgm:spPr/>
      <dgm:t>
        <a:bodyPr/>
        <a:lstStyle/>
        <a:p>
          <a:endParaRPr lang="en-US"/>
        </a:p>
      </dgm:t>
    </dgm:pt>
    <dgm:pt modelId="{F572C06D-7CD4-45F9-81B2-EA72F8A955A2}" type="pres">
      <dgm:prSet presAssocID="{E8C87C12-53C9-4F5C-86B3-BB36F1F95444}" presName="adorn" presStyleLbl="fgAccFollowNode1" presStyleIdx="1" presStyleCnt="6"/>
      <dgm:spPr>
        <a:blipFill rotWithShape="0">
          <a:blip xmlns:r="http://schemas.openxmlformats.org/officeDocument/2006/relationships" r:embed="rId1"/>
          <a:stretch>
            <a:fillRect/>
          </a:stretch>
        </a:blipFill>
      </dgm:spPr>
    </dgm:pt>
    <dgm:pt modelId="{5270C441-89B1-44A1-963D-78EF271533E5}" type="pres">
      <dgm:prSet presAssocID="{6D94DBA9-CAC8-4AE1-AC3E-09F83701A6B3}" presName="sibTrans" presStyleLbl="sibTrans2D1" presStyleIdx="0" presStyleCnt="0"/>
      <dgm:spPr/>
      <dgm:t>
        <a:bodyPr/>
        <a:lstStyle/>
        <a:p>
          <a:endParaRPr lang="en-US"/>
        </a:p>
      </dgm:t>
    </dgm:pt>
    <dgm:pt modelId="{66F25739-3352-40C9-B898-0D29DCCA9CCE}" type="pres">
      <dgm:prSet presAssocID="{DB37F163-0265-4902-8F3A-E9128C22DB67}" presName="compNode" presStyleCnt="0"/>
      <dgm:spPr/>
    </dgm:pt>
    <dgm:pt modelId="{2C5D2D22-9160-4882-A37E-3FBC092A95EC}" type="pres">
      <dgm:prSet presAssocID="{DB37F163-0265-4902-8F3A-E9128C22DB67}" presName="childRect" presStyleLbl="bgAcc1" presStyleIdx="2" presStyleCnt="6">
        <dgm:presLayoutVars>
          <dgm:bulletEnabled val="1"/>
        </dgm:presLayoutVars>
      </dgm:prSet>
      <dgm:spPr/>
      <dgm:t>
        <a:bodyPr/>
        <a:lstStyle/>
        <a:p>
          <a:endParaRPr lang="en-US"/>
        </a:p>
      </dgm:t>
    </dgm:pt>
    <dgm:pt modelId="{32A1B1CA-A03B-4D00-B455-BF8E9C3B602C}" type="pres">
      <dgm:prSet presAssocID="{DB37F163-0265-4902-8F3A-E9128C22DB67}" presName="parentText" presStyleLbl="node1" presStyleIdx="0" presStyleCnt="0">
        <dgm:presLayoutVars>
          <dgm:chMax val="0"/>
          <dgm:bulletEnabled val="1"/>
        </dgm:presLayoutVars>
      </dgm:prSet>
      <dgm:spPr/>
      <dgm:t>
        <a:bodyPr/>
        <a:lstStyle/>
        <a:p>
          <a:endParaRPr lang="en-US"/>
        </a:p>
      </dgm:t>
    </dgm:pt>
    <dgm:pt modelId="{F402F11A-4E74-46B8-B913-13E6ED5C1050}" type="pres">
      <dgm:prSet presAssocID="{DB37F163-0265-4902-8F3A-E9128C22DB67}" presName="parentRect" presStyleLbl="alignNode1" presStyleIdx="2" presStyleCnt="6"/>
      <dgm:spPr/>
      <dgm:t>
        <a:bodyPr/>
        <a:lstStyle/>
        <a:p>
          <a:endParaRPr lang="en-US"/>
        </a:p>
      </dgm:t>
    </dgm:pt>
    <dgm:pt modelId="{41D7A68A-DBE2-4D99-8C0D-060AB4FD78B3}" type="pres">
      <dgm:prSet presAssocID="{DB37F163-0265-4902-8F3A-E9128C22DB67}" presName="adorn" presStyleLbl="fgAccFollowNode1" presStyleIdx="2" presStyleCnt="6"/>
      <dgm:spPr>
        <a:blipFill rotWithShape="0">
          <a:blip xmlns:r="http://schemas.openxmlformats.org/officeDocument/2006/relationships" r:embed="rId1"/>
          <a:stretch>
            <a:fillRect/>
          </a:stretch>
        </a:blipFill>
      </dgm:spPr>
    </dgm:pt>
    <dgm:pt modelId="{FC1D5B3B-ABE3-4C36-A02E-9A85A8B32194}" type="pres">
      <dgm:prSet presAssocID="{35D0CDE2-A209-4314-B16F-C866BF481F09}" presName="sibTrans" presStyleLbl="sibTrans2D1" presStyleIdx="0" presStyleCnt="0"/>
      <dgm:spPr/>
      <dgm:t>
        <a:bodyPr/>
        <a:lstStyle/>
        <a:p>
          <a:endParaRPr lang="en-US"/>
        </a:p>
      </dgm:t>
    </dgm:pt>
    <dgm:pt modelId="{BB6E09C8-441C-41E7-98EF-7C680B491C2A}" type="pres">
      <dgm:prSet presAssocID="{2FEA5B0E-0EC8-416D-ADFE-F70E36774F04}" presName="compNode" presStyleCnt="0"/>
      <dgm:spPr/>
    </dgm:pt>
    <dgm:pt modelId="{EFE69616-260B-4D20-A414-8515B9F2A58A}" type="pres">
      <dgm:prSet presAssocID="{2FEA5B0E-0EC8-416D-ADFE-F70E36774F04}" presName="childRect" presStyleLbl="bgAcc1" presStyleIdx="3" presStyleCnt="6">
        <dgm:presLayoutVars>
          <dgm:bulletEnabled val="1"/>
        </dgm:presLayoutVars>
      </dgm:prSet>
      <dgm:spPr/>
      <dgm:t>
        <a:bodyPr/>
        <a:lstStyle/>
        <a:p>
          <a:endParaRPr lang="en-US"/>
        </a:p>
      </dgm:t>
    </dgm:pt>
    <dgm:pt modelId="{7843576D-BEDB-4EC3-859B-0DF6F6A49E79}" type="pres">
      <dgm:prSet presAssocID="{2FEA5B0E-0EC8-416D-ADFE-F70E36774F04}" presName="parentText" presStyleLbl="node1" presStyleIdx="0" presStyleCnt="0">
        <dgm:presLayoutVars>
          <dgm:chMax val="0"/>
          <dgm:bulletEnabled val="1"/>
        </dgm:presLayoutVars>
      </dgm:prSet>
      <dgm:spPr/>
      <dgm:t>
        <a:bodyPr/>
        <a:lstStyle/>
        <a:p>
          <a:endParaRPr lang="en-US"/>
        </a:p>
      </dgm:t>
    </dgm:pt>
    <dgm:pt modelId="{64DD82EB-534C-430C-866A-335558B98892}" type="pres">
      <dgm:prSet presAssocID="{2FEA5B0E-0EC8-416D-ADFE-F70E36774F04}" presName="parentRect" presStyleLbl="alignNode1" presStyleIdx="3" presStyleCnt="6"/>
      <dgm:spPr/>
      <dgm:t>
        <a:bodyPr/>
        <a:lstStyle/>
        <a:p>
          <a:endParaRPr lang="en-US"/>
        </a:p>
      </dgm:t>
    </dgm:pt>
    <dgm:pt modelId="{694DBBA7-2C73-4F37-8E8D-55A6368E00F0}" type="pres">
      <dgm:prSet presAssocID="{2FEA5B0E-0EC8-416D-ADFE-F70E36774F04}" presName="adorn" presStyleLbl="fgAccFollowNode1" presStyleIdx="3" presStyleCnt="6"/>
      <dgm:spPr>
        <a:blipFill rotWithShape="0">
          <a:blip xmlns:r="http://schemas.openxmlformats.org/officeDocument/2006/relationships" r:embed="rId1"/>
          <a:stretch>
            <a:fillRect/>
          </a:stretch>
        </a:blipFill>
      </dgm:spPr>
    </dgm:pt>
    <dgm:pt modelId="{B9F3012B-F303-40A3-B114-1BE80F58CB1F}" type="pres">
      <dgm:prSet presAssocID="{B3B97696-13F9-4907-8611-6C1E4ADE37C2}" presName="sibTrans" presStyleLbl="sibTrans2D1" presStyleIdx="0" presStyleCnt="0"/>
      <dgm:spPr/>
      <dgm:t>
        <a:bodyPr/>
        <a:lstStyle/>
        <a:p>
          <a:endParaRPr lang="en-US"/>
        </a:p>
      </dgm:t>
    </dgm:pt>
    <dgm:pt modelId="{77A82F77-F059-463E-AEBE-9A6D743638D1}" type="pres">
      <dgm:prSet presAssocID="{A21B351D-4FF2-4922-8078-23405A3D355E}" presName="compNode" presStyleCnt="0"/>
      <dgm:spPr/>
    </dgm:pt>
    <dgm:pt modelId="{51EE5F82-7AE1-44B2-A386-B5CD124E8287}" type="pres">
      <dgm:prSet presAssocID="{A21B351D-4FF2-4922-8078-23405A3D355E}" presName="childRect" presStyleLbl="bgAcc1" presStyleIdx="4" presStyleCnt="6">
        <dgm:presLayoutVars>
          <dgm:bulletEnabled val="1"/>
        </dgm:presLayoutVars>
      </dgm:prSet>
      <dgm:spPr/>
      <dgm:t>
        <a:bodyPr/>
        <a:lstStyle/>
        <a:p>
          <a:endParaRPr lang="en-US"/>
        </a:p>
      </dgm:t>
    </dgm:pt>
    <dgm:pt modelId="{B67978BF-E368-4C1D-A62A-2FB2C303EE47}" type="pres">
      <dgm:prSet presAssocID="{A21B351D-4FF2-4922-8078-23405A3D355E}" presName="parentText" presStyleLbl="node1" presStyleIdx="0" presStyleCnt="0">
        <dgm:presLayoutVars>
          <dgm:chMax val="0"/>
          <dgm:bulletEnabled val="1"/>
        </dgm:presLayoutVars>
      </dgm:prSet>
      <dgm:spPr/>
      <dgm:t>
        <a:bodyPr/>
        <a:lstStyle/>
        <a:p>
          <a:endParaRPr lang="en-US"/>
        </a:p>
      </dgm:t>
    </dgm:pt>
    <dgm:pt modelId="{9E8FBC23-E88F-4806-8B9E-DCC4CFCB388B}" type="pres">
      <dgm:prSet presAssocID="{A21B351D-4FF2-4922-8078-23405A3D355E}" presName="parentRect" presStyleLbl="alignNode1" presStyleIdx="4" presStyleCnt="6"/>
      <dgm:spPr/>
      <dgm:t>
        <a:bodyPr/>
        <a:lstStyle/>
        <a:p>
          <a:endParaRPr lang="en-US"/>
        </a:p>
      </dgm:t>
    </dgm:pt>
    <dgm:pt modelId="{92E4018A-3A77-4E91-BAA3-821C46ED9DF3}" type="pres">
      <dgm:prSet presAssocID="{A21B351D-4FF2-4922-8078-23405A3D355E}" presName="adorn" presStyleLbl="fgAccFollowNode1" presStyleIdx="4" presStyleCnt="6"/>
      <dgm:spPr>
        <a:blipFill rotWithShape="0">
          <a:blip xmlns:r="http://schemas.openxmlformats.org/officeDocument/2006/relationships" r:embed="rId1"/>
          <a:stretch>
            <a:fillRect/>
          </a:stretch>
        </a:blipFill>
      </dgm:spPr>
    </dgm:pt>
    <dgm:pt modelId="{FBF7BFA0-1708-46A4-BCA6-1A9405945F4A}" type="pres">
      <dgm:prSet presAssocID="{15D29D3C-5E64-453F-9B37-E158BFD245B6}" presName="sibTrans" presStyleLbl="sibTrans2D1" presStyleIdx="0" presStyleCnt="0"/>
      <dgm:spPr/>
      <dgm:t>
        <a:bodyPr/>
        <a:lstStyle/>
        <a:p>
          <a:endParaRPr lang="en-US"/>
        </a:p>
      </dgm:t>
    </dgm:pt>
    <dgm:pt modelId="{32BAE874-5535-41D6-987F-FCD6C380D228}" type="pres">
      <dgm:prSet presAssocID="{FDFDB494-4CDC-4E13-83DC-C1F4260E4128}" presName="compNode" presStyleCnt="0"/>
      <dgm:spPr/>
    </dgm:pt>
    <dgm:pt modelId="{C07518B0-B8EB-4074-9DD7-1B0479D62392}" type="pres">
      <dgm:prSet presAssocID="{FDFDB494-4CDC-4E13-83DC-C1F4260E4128}" presName="childRect" presStyleLbl="bgAcc1" presStyleIdx="5" presStyleCnt="6">
        <dgm:presLayoutVars>
          <dgm:bulletEnabled val="1"/>
        </dgm:presLayoutVars>
      </dgm:prSet>
      <dgm:spPr/>
      <dgm:t>
        <a:bodyPr/>
        <a:lstStyle/>
        <a:p>
          <a:endParaRPr lang="en-US"/>
        </a:p>
      </dgm:t>
    </dgm:pt>
    <dgm:pt modelId="{9F961D14-AFF3-49A1-9F36-CDB227FC69A3}" type="pres">
      <dgm:prSet presAssocID="{FDFDB494-4CDC-4E13-83DC-C1F4260E4128}" presName="parentText" presStyleLbl="node1" presStyleIdx="0" presStyleCnt="0">
        <dgm:presLayoutVars>
          <dgm:chMax val="0"/>
          <dgm:bulletEnabled val="1"/>
        </dgm:presLayoutVars>
      </dgm:prSet>
      <dgm:spPr/>
      <dgm:t>
        <a:bodyPr/>
        <a:lstStyle/>
        <a:p>
          <a:endParaRPr lang="en-US"/>
        </a:p>
      </dgm:t>
    </dgm:pt>
    <dgm:pt modelId="{F9DF261E-1ED5-4073-BED5-D719C3D1B960}" type="pres">
      <dgm:prSet presAssocID="{FDFDB494-4CDC-4E13-83DC-C1F4260E4128}" presName="parentRect" presStyleLbl="alignNode1" presStyleIdx="5" presStyleCnt="6"/>
      <dgm:spPr/>
      <dgm:t>
        <a:bodyPr/>
        <a:lstStyle/>
        <a:p>
          <a:endParaRPr lang="en-US"/>
        </a:p>
      </dgm:t>
    </dgm:pt>
    <dgm:pt modelId="{22BBCCF1-9DA9-42CC-AEF9-2CB8F817F4B4}" type="pres">
      <dgm:prSet presAssocID="{FDFDB494-4CDC-4E13-83DC-C1F4260E4128}" presName="adorn" presStyleLbl="fgAccFollowNode1" presStyleIdx="5" presStyleCnt="6"/>
      <dgm:spPr>
        <a:blipFill rotWithShape="0">
          <a:blip xmlns:r="http://schemas.openxmlformats.org/officeDocument/2006/relationships" r:embed="rId1"/>
          <a:stretch>
            <a:fillRect/>
          </a:stretch>
        </a:blipFill>
      </dgm:spPr>
    </dgm:pt>
  </dgm:ptLst>
  <dgm:cxnLst>
    <dgm:cxn modelId="{E4B3C642-E865-4A7C-839D-8896BFA2E24C}" srcId="{A21B351D-4FF2-4922-8078-23405A3D355E}" destId="{3343B8E0-BAF2-4E9E-BC00-6FE10877FCC7}" srcOrd="0" destOrd="0" parTransId="{BCD489C7-27C3-47CB-B9A1-D437B1E166AE}" sibTransId="{FB7C16F6-1A1A-4A7D-8F67-42912E5C2E10}"/>
    <dgm:cxn modelId="{617168DF-652C-43F9-A29B-3A71CB184303}" type="presOf" srcId="{FDFDB494-4CDC-4E13-83DC-C1F4260E4128}" destId="{9F961D14-AFF3-49A1-9F36-CDB227FC69A3}" srcOrd="0" destOrd="0" presId="urn:microsoft.com/office/officeart/2005/8/layout/bList2"/>
    <dgm:cxn modelId="{A6607BAD-7E52-405F-AE46-5C8B32EA0386}" type="presOf" srcId="{F49AE509-A775-46F8-8ADB-F43BE314F97E}" destId="{78A70B67-C019-41EB-9D98-278ECE01A4B8}" srcOrd="0" destOrd="0" presId="urn:microsoft.com/office/officeart/2005/8/layout/bList2"/>
    <dgm:cxn modelId="{A79A093E-1FA8-44D0-9534-46E23A679A77}" srcId="{4FD0FF66-7AC5-4387-8305-3A79E558FACD}" destId="{03A75605-22B0-4F77-99C2-2048E5EB2E86}" srcOrd="0" destOrd="0" parTransId="{C5EB49BC-81C1-4EDA-A782-5C5C74AB8023}" sibTransId="{F49AE509-A775-46F8-8ADB-F43BE314F97E}"/>
    <dgm:cxn modelId="{303D4201-93B8-4C1F-809F-1351BBD20340}" type="presOf" srcId="{A21B351D-4FF2-4922-8078-23405A3D355E}" destId="{9E8FBC23-E88F-4806-8B9E-DCC4CFCB388B}" srcOrd="1" destOrd="0" presId="urn:microsoft.com/office/officeart/2005/8/layout/bList2"/>
    <dgm:cxn modelId="{B95C7256-AAEF-4D33-BD4E-DE7917B2717A}" type="presOf" srcId="{65B5FBB4-877C-4459-8AA9-8C8676FEFE66}" destId="{AA8F2809-2781-4668-9554-6A398FA73B64}" srcOrd="0" destOrd="0" presId="urn:microsoft.com/office/officeart/2005/8/layout/bList2"/>
    <dgm:cxn modelId="{1742437A-DF17-466C-A14B-3686D0026A54}" srcId="{4FD0FF66-7AC5-4387-8305-3A79E558FACD}" destId="{2FEA5B0E-0EC8-416D-ADFE-F70E36774F04}" srcOrd="3" destOrd="0" parTransId="{AE62BD99-D833-42E9-90FA-17F76B78719A}" sibTransId="{B3B97696-13F9-4907-8611-6C1E4ADE37C2}"/>
    <dgm:cxn modelId="{9E8B2109-A0A1-407F-BFC8-4433DFFF7187}" type="presOf" srcId="{35D0CDE2-A209-4314-B16F-C866BF481F09}" destId="{FC1D5B3B-ABE3-4C36-A02E-9A85A8B32194}" srcOrd="0" destOrd="0" presId="urn:microsoft.com/office/officeart/2005/8/layout/bList2"/>
    <dgm:cxn modelId="{E7838EC0-7E80-4810-8457-609CF678DC3C}" type="presOf" srcId="{E8C87C12-53C9-4F5C-86B3-BB36F1F95444}" destId="{55CE7D80-B960-4215-BE0A-97731F528E54}" srcOrd="0" destOrd="0" presId="urn:microsoft.com/office/officeart/2005/8/layout/bList2"/>
    <dgm:cxn modelId="{AC38E805-96FD-4732-8BE6-EDBFC25CA718}" type="presOf" srcId="{B3B97696-13F9-4907-8611-6C1E4ADE37C2}" destId="{B9F3012B-F303-40A3-B114-1BE80F58CB1F}" srcOrd="0" destOrd="0" presId="urn:microsoft.com/office/officeart/2005/8/layout/bList2"/>
    <dgm:cxn modelId="{C6A31F57-041E-4F67-ADE6-5C1B6DF9E044}" type="presOf" srcId="{E8C87C12-53C9-4F5C-86B3-BB36F1F95444}" destId="{BD316C4A-6039-4773-8AFE-65C13BFA0BA4}" srcOrd="1" destOrd="0" presId="urn:microsoft.com/office/officeart/2005/8/layout/bList2"/>
    <dgm:cxn modelId="{3845C03E-9905-4031-95C6-A687BB0554C9}" type="presOf" srcId="{DB37F163-0265-4902-8F3A-E9128C22DB67}" destId="{F402F11A-4E74-46B8-B913-13E6ED5C1050}" srcOrd="1" destOrd="0" presId="urn:microsoft.com/office/officeart/2005/8/layout/bList2"/>
    <dgm:cxn modelId="{62E58D6D-149B-472A-9AF1-9A81F5A95832}" type="presOf" srcId="{2FEA5B0E-0EC8-416D-ADFE-F70E36774F04}" destId="{64DD82EB-534C-430C-866A-335558B98892}" srcOrd="1" destOrd="0" presId="urn:microsoft.com/office/officeart/2005/8/layout/bList2"/>
    <dgm:cxn modelId="{FFEA6F7D-FA72-4588-BAA3-E22CE622CBFB}" type="presOf" srcId="{2FEA5B0E-0EC8-416D-ADFE-F70E36774F04}" destId="{7843576D-BEDB-4EC3-859B-0DF6F6A49E79}" srcOrd="0" destOrd="0" presId="urn:microsoft.com/office/officeart/2005/8/layout/bList2"/>
    <dgm:cxn modelId="{86E72045-EF6B-48B5-AC2F-72E2E5F0A519}" type="presOf" srcId="{97768860-175D-4461-A7C6-A2D4B4F649A4}" destId="{EFE69616-260B-4D20-A414-8515B9F2A58A}" srcOrd="0" destOrd="0" presId="urn:microsoft.com/office/officeart/2005/8/layout/bList2"/>
    <dgm:cxn modelId="{D3D055E8-D049-4204-AEA7-1A171E5FDC46}" type="presOf" srcId="{4FD0FF66-7AC5-4387-8305-3A79E558FACD}" destId="{8A242F49-850C-471A-B1E2-74CD39698906}" srcOrd="0" destOrd="0" presId="urn:microsoft.com/office/officeart/2005/8/layout/bList2"/>
    <dgm:cxn modelId="{71D38EF9-41B6-4E98-A940-4924D5A03A1E}" srcId="{4FD0FF66-7AC5-4387-8305-3A79E558FACD}" destId="{E8C87C12-53C9-4F5C-86B3-BB36F1F95444}" srcOrd="1" destOrd="0" parTransId="{A3F2F144-E83F-4CDE-9022-75A04278A003}" sibTransId="{6D94DBA9-CAC8-4AE1-AC3E-09F83701A6B3}"/>
    <dgm:cxn modelId="{188E4600-E812-4977-B07F-9FCA0D5C4FBA}" type="presOf" srcId="{CAEF4655-048D-42A9-924B-D34E77B52A68}" destId="{32D5F381-4213-4FE2-917A-E85A5E51F4B6}" srcOrd="0" destOrd="0" presId="urn:microsoft.com/office/officeart/2005/8/layout/bList2"/>
    <dgm:cxn modelId="{6AA439A9-F7AD-4D53-9DE8-3B10E34F8A79}" type="presOf" srcId="{A21B351D-4FF2-4922-8078-23405A3D355E}" destId="{B67978BF-E368-4C1D-A62A-2FB2C303EE47}" srcOrd="0" destOrd="0" presId="urn:microsoft.com/office/officeart/2005/8/layout/bList2"/>
    <dgm:cxn modelId="{ABFED0A9-EAEA-4741-9876-45CF82B23BD3}" srcId="{FDFDB494-4CDC-4E13-83DC-C1F4260E4128}" destId="{E5C17AE4-FFFB-4AC9-B3CD-7185B54B9DC8}" srcOrd="0" destOrd="0" parTransId="{1CFC2A94-C624-4E5C-B51A-05DFD85B6442}" sibTransId="{3CF91401-BF4A-4F26-9863-42BBAD5C35A0}"/>
    <dgm:cxn modelId="{E0771CD8-128E-43BD-B156-475D63E14F55}" srcId="{4FD0FF66-7AC5-4387-8305-3A79E558FACD}" destId="{FDFDB494-4CDC-4E13-83DC-C1F4260E4128}" srcOrd="5" destOrd="0" parTransId="{0D1F116F-35CA-464C-BFDC-D229D56FD4B2}" sibTransId="{CD850F0E-0B6E-4820-A7C4-B9ECBD555FEB}"/>
    <dgm:cxn modelId="{17AF7FBF-F31F-40E8-8A56-3C9DBA2B170D}" type="presOf" srcId="{03A75605-22B0-4F77-99C2-2048E5EB2E86}" destId="{916B1FC9-1626-4CDA-A4CB-EA546C191566}" srcOrd="1" destOrd="0" presId="urn:microsoft.com/office/officeart/2005/8/layout/bList2"/>
    <dgm:cxn modelId="{B0C07CCD-D8E0-4B74-B9C2-26905BB9B0E6}" srcId="{E8C87C12-53C9-4F5C-86B3-BB36F1F95444}" destId="{65B5FBB4-877C-4459-8AA9-8C8676FEFE66}" srcOrd="0" destOrd="0" parTransId="{F78F1374-DE1F-4AA5-A892-DEFC4F0CF28A}" sibTransId="{716123E0-A231-47E2-B63C-5F9E43F60F32}"/>
    <dgm:cxn modelId="{98E9ECF5-81E7-4CC3-8ED1-921BE4079CA9}" srcId="{4FD0FF66-7AC5-4387-8305-3A79E558FACD}" destId="{A21B351D-4FF2-4922-8078-23405A3D355E}" srcOrd="4" destOrd="0" parTransId="{177BCE72-34BB-4153-B017-479CF59E65ED}" sibTransId="{15D29D3C-5E64-453F-9B37-E158BFD245B6}"/>
    <dgm:cxn modelId="{9688E134-3DD8-4A21-A6D1-D9CFBB287A01}" srcId="{4FD0FF66-7AC5-4387-8305-3A79E558FACD}" destId="{DB37F163-0265-4902-8F3A-E9128C22DB67}" srcOrd="2" destOrd="0" parTransId="{24ECCB60-DEC4-49B9-9E24-B05627C82254}" sibTransId="{35D0CDE2-A209-4314-B16F-C866BF481F09}"/>
    <dgm:cxn modelId="{5A92B232-23D3-4F3B-A3CE-63D544595D0A}" type="presOf" srcId="{6D94DBA9-CAC8-4AE1-AC3E-09F83701A6B3}" destId="{5270C441-89B1-44A1-963D-78EF271533E5}" srcOrd="0" destOrd="0" presId="urn:microsoft.com/office/officeart/2005/8/layout/bList2"/>
    <dgm:cxn modelId="{D80E3CCE-536A-44A0-B6CB-682F996AAAC2}" srcId="{03A75605-22B0-4F77-99C2-2048E5EB2E86}" destId="{CAEF4655-048D-42A9-924B-D34E77B52A68}" srcOrd="0" destOrd="0" parTransId="{FA1B06A9-CBE6-4CFF-ABF8-C95E5E4AED5B}" sibTransId="{D21CA77C-FEAA-4B14-93AD-0B4E02FE2005}"/>
    <dgm:cxn modelId="{47B9626D-9835-466F-95D8-7DA905D1BF0A}" type="presOf" srcId="{03A75605-22B0-4F77-99C2-2048E5EB2E86}" destId="{BB999124-03B0-4515-A3A4-A709DF112510}" srcOrd="0" destOrd="0" presId="urn:microsoft.com/office/officeart/2005/8/layout/bList2"/>
    <dgm:cxn modelId="{A53A411A-7804-4243-A973-83851D887EAC}" type="presOf" srcId="{E5C17AE4-FFFB-4AC9-B3CD-7185B54B9DC8}" destId="{C07518B0-B8EB-4074-9DD7-1B0479D62392}" srcOrd="0" destOrd="0" presId="urn:microsoft.com/office/officeart/2005/8/layout/bList2"/>
    <dgm:cxn modelId="{D05FF6C1-848D-4913-AC85-B389C836C26F}" type="presOf" srcId="{3343B8E0-BAF2-4E9E-BC00-6FE10877FCC7}" destId="{51EE5F82-7AE1-44B2-A386-B5CD124E8287}" srcOrd="0" destOrd="0" presId="urn:microsoft.com/office/officeart/2005/8/layout/bList2"/>
    <dgm:cxn modelId="{803EE109-24D0-49DD-BED4-45E9DA21F5DC}" srcId="{DB37F163-0265-4902-8F3A-E9128C22DB67}" destId="{4F16CA90-8083-43E8-8ED4-5A18F495E26B}" srcOrd="0" destOrd="0" parTransId="{9BAEFB7B-4E1B-44A9-918E-0BF8EAD72AA9}" sibTransId="{6F7A4C1B-B2E7-4713-B270-C6A0F1468DC8}"/>
    <dgm:cxn modelId="{9D94DE50-BB15-4ED0-8880-B5187D436032}" type="presOf" srcId="{15D29D3C-5E64-453F-9B37-E158BFD245B6}" destId="{FBF7BFA0-1708-46A4-BCA6-1A9405945F4A}" srcOrd="0" destOrd="0" presId="urn:microsoft.com/office/officeart/2005/8/layout/bList2"/>
    <dgm:cxn modelId="{DB9F7906-D905-4E90-8DED-407366DC1FB9}" type="presOf" srcId="{FDFDB494-4CDC-4E13-83DC-C1F4260E4128}" destId="{F9DF261E-1ED5-4073-BED5-D719C3D1B960}" srcOrd="1" destOrd="0" presId="urn:microsoft.com/office/officeart/2005/8/layout/bList2"/>
    <dgm:cxn modelId="{D0B5E847-988B-4117-91F9-29ABC3517268}" srcId="{2FEA5B0E-0EC8-416D-ADFE-F70E36774F04}" destId="{97768860-175D-4461-A7C6-A2D4B4F649A4}" srcOrd="0" destOrd="0" parTransId="{ECC81033-0E70-4BE9-9009-5A30E7A06920}" sibTransId="{6A453604-BD05-4800-9D37-35C98F3661C5}"/>
    <dgm:cxn modelId="{E5283415-864C-44AC-B077-53FD2059F48C}" type="presOf" srcId="{4F16CA90-8083-43E8-8ED4-5A18F495E26B}" destId="{2C5D2D22-9160-4882-A37E-3FBC092A95EC}" srcOrd="0" destOrd="0" presId="urn:microsoft.com/office/officeart/2005/8/layout/bList2"/>
    <dgm:cxn modelId="{FFFB22EE-B444-44E9-9529-351F77C2F1BA}" type="presOf" srcId="{DB37F163-0265-4902-8F3A-E9128C22DB67}" destId="{32A1B1CA-A03B-4D00-B455-BF8E9C3B602C}" srcOrd="0" destOrd="0" presId="urn:microsoft.com/office/officeart/2005/8/layout/bList2"/>
    <dgm:cxn modelId="{9933D290-C8C9-4EE7-B95C-3604EFE5D452}" type="presParOf" srcId="{8A242F49-850C-471A-B1E2-74CD39698906}" destId="{F85FFB15-F523-498C-BE56-B5716B183FA9}" srcOrd="0" destOrd="0" presId="urn:microsoft.com/office/officeart/2005/8/layout/bList2"/>
    <dgm:cxn modelId="{31D708A7-FCCF-4DE8-B65E-EF33B1EE6E4D}" type="presParOf" srcId="{F85FFB15-F523-498C-BE56-B5716B183FA9}" destId="{32D5F381-4213-4FE2-917A-E85A5E51F4B6}" srcOrd="0" destOrd="0" presId="urn:microsoft.com/office/officeart/2005/8/layout/bList2"/>
    <dgm:cxn modelId="{6FE6180E-A8C4-4DAF-A835-1B6C0D311084}" type="presParOf" srcId="{F85FFB15-F523-498C-BE56-B5716B183FA9}" destId="{BB999124-03B0-4515-A3A4-A709DF112510}" srcOrd="1" destOrd="0" presId="urn:microsoft.com/office/officeart/2005/8/layout/bList2"/>
    <dgm:cxn modelId="{7A68A1A9-7381-4B16-8CDF-9D6B3FCB94B5}" type="presParOf" srcId="{F85FFB15-F523-498C-BE56-B5716B183FA9}" destId="{916B1FC9-1626-4CDA-A4CB-EA546C191566}" srcOrd="2" destOrd="0" presId="urn:microsoft.com/office/officeart/2005/8/layout/bList2"/>
    <dgm:cxn modelId="{CF227E73-1E4B-4E74-83AD-70B2151AF372}" type="presParOf" srcId="{F85FFB15-F523-498C-BE56-B5716B183FA9}" destId="{2A06369C-0681-4B16-ADC2-5A90AEE0C537}" srcOrd="3" destOrd="0" presId="urn:microsoft.com/office/officeart/2005/8/layout/bList2"/>
    <dgm:cxn modelId="{87422B66-5436-42EE-86DD-0805A6DE7DA1}" type="presParOf" srcId="{8A242F49-850C-471A-B1E2-74CD39698906}" destId="{78A70B67-C019-41EB-9D98-278ECE01A4B8}" srcOrd="1" destOrd="0" presId="urn:microsoft.com/office/officeart/2005/8/layout/bList2"/>
    <dgm:cxn modelId="{3CC43B41-00E5-4F16-8852-ED4E796FFCA1}" type="presParOf" srcId="{8A242F49-850C-471A-B1E2-74CD39698906}" destId="{1C6B525A-6FA0-4923-A34E-50557B925B6C}" srcOrd="2" destOrd="0" presId="urn:microsoft.com/office/officeart/2005/8/layout/bList2"/>
    <dgm:cxn modelId="{C33A7DA4-FA41-4688-95C0-30DA419C4B4A}" type="presParOf" srcId="{1C6B525A-6FA0-4923-A34E-50557B925B6C}" destId="{AA8F2809-2781-4668-9554-6A398FA73B64}" srcOrd="0" destOrd="0" presId="urn:microsoft.com/office/officeart/2005/8/layout/bList2"/>
    <dgm:cxn modelId="{1A6BDF17-C8D7-4F4D-83C5-C19F2696001C}" type="presParOf" srcId="{1C6B525A-6FA0-4923-A34E-50557B925B6C}" destId="{55CE7D80-B960-4215-BE0A-97731F528E54}" srcOrd="1" destOrd="0" presId="urn:microsoft.com/office/officeart/2005/8/layout/bList2"/>
    <dgm:cxn modelId="{DF5316D9-430F-40FB-A73A-964F95E0C9B5}" type="presParOf" srcId="{1C6B525A-6FA0-4923-A34E-50557B925B6C}" destId="{BD316C4A-6039-4773-8AFE-65C13BFA0BA4}" srcOrd="2" destOrd="0" presId="urn:microsoft.com/office/officeart/2005/8/layout/bList2"/>
    <dgm:cxn modelId="{78957A4F-4C09-41C7-B23B-62490797F031}" type="presParOf" srcId="{1C6B525A-6FA0-4923-A34E-50557B925B6C}" destId="{F572C06D-7CD4-45F9-81B2-EA72F8A955A2}" srcOrd="3" destOrd="0" presId="urn:microsoft.com/office/officeart/2005/8/layout/bList2"/>
    <dgm:cxn modelId="{1C942411-3244-44E1-833C-9943E045DADD}" type="presParOf" srcId="{8A242F49-850C-471A-B1E2-74CD39698906}" destId="{5270C441-89B1-44A1-963D-78EF271533E5}" srcOrd="3" destOrd="0" presId="urn:microsoft.com/office/officeart/2005/8/layout/bList2"/>
    <dgm:cxn modelId="{E5ECDB22-AB15-4C47-ABD8-B2B88E6C317D}" type="presParOf" srcId="{8A242F49-850C-471A-B1E2-74CD39698906}" destId="{66F25739-3352-40C9-B898-0D29DCCA9CCE}" srcOrd="4" destOrd="0" presId="urn:microsoft.com/office/officeart/2005/8/layout/bList2"/>
    <dgm:cxn modelId="{B9F1AC86-0C35-49FA-9498-25799443207D}" type="presParOf" srcId="{66F25739-3352-40C9-B898-0D29DCCA9CCE}" destId="{2C5D2D22-9160-4882-A37E-3FBC092A95EC}" srcOrd="0" destOrd="0" presId="urn:microsoft.com/office/officeart/2005/8/layout/bList2"/>
    <dgm:cxn modelId="{4E10D96B-9C73-4654-9B2F-D8E65BC9953F}" type="presParOf" srcId="{66F25739-3352-40C9-B898-0D29DCCA9CCE}" destId="{32A1B1CA-A03B-4D00-B455-BF8E9C3B602C}" srcOrd="1" destOrd="0" presId="urn:microsoft.com/office/officeart/2005/8/layout/bList2"/>
    <dgm:cxn modelId="{629562BF-8CB9-4C88-9564-1E2F87FCB563}" type="presParOf" srcId="{66F25739-3352-40C9-B898-0D29DCCA9CCE}" destId="{F402F11A-4E74-46B8-B913-13E6ED5C1050}" srcOrd="2" destOrd="0" presId="urn:microsoft.com/office/officeart/2005/8/layout/bList2"/>
    <dgm:cxn modelId="{97B509F6-F0A4-4281-BF24-102E251366F4}" type="presParOf" srcId="{66F25739-3352-40C9-B898-0D29DCCA9CCE}" destId="{41D7A68A-DBE2-4D99-8C0D-060AB4FD78B3}" srcOrd="3" destOrd="0" presId="urn:microsoft.com/office/officeart/2005/8/layout/bList2"/>
    <dgm:cxn modelId="{5F364D42-5BEC-4189-B407-1C863AD3A12D}" type="presParOf" srcId="{8A242F49-850C-471A-B1E2-74CD39698906}" destId="{FC1D5B3B-ABE3-4C36-A02E-9A85A8B32194}" srcOrd="5" destOrd="0" presId="urn:microsoft.com/office/officeart/2005/8/layout/bList2"/>
    <dgm:cxn modelId="{9B023CAB-7D53-47D8-9EDD-A85AFE0D6246}" type="presParOf" srcId="{8A242F49-850C-471A-B1E2-74CD39698906}" destId="{BB6E09C8-441C-41E7-98EF-7C680B491C2A}" srcOrd="6" destOrd="0" presId="urn:microsoft.com/office/officeart/2005/8/layout/bList2"/>
    <dgm:cxn modelId="{63102CCB-A82A-425A-A583-7E78C7671408}" type="presParOf" srcId="{BB6E09C8-441C-41E7-98EF-7C680B491C2A}" destId="{EFE69616-260B-4D20-A414-8515B9F2A58A}" srcOrd="0" destOrd="0" presId="urn:microsoft.com/office/officeart/2005/8/layout/bList2"/>
    <dgm:cxn modelId="{F274B58C-C7C5-4753-BD3F-961758B7C32F}" type="presParOf" srcId="{BB6E09C8-441C-41E7-98EF-7C680B491C2A}" destId="{7843576D-BEDB-4EC3-859B-0DF6F6A49E79}" srcOrd="1" destOrd="0" presId="urn:microsoft.com/office/officeart/2005/8/layout/bList2"/>
    <dgm:cxn modelId="{8BCC9CAD-C153-4747-8CCA-1834C463FD17}" type="presParOf" srcId="{BB6E09C8-441C-41E7-98EF-7C680B491C2A}" destId="{64DD82EB-534C-430C-866A-335558B98892}" srcOrd="2" destOrd="0" presId="urn:microsoft.com/office/officeart/2005/8/layout/bList2"/>
    <dgm:cxn modelId="{20F183DC-2353-45F8-8915-F822C583D03C}" type="presParOf" srcId="{BB6E09C8-441C-41E7-98EF-7C680B491C2A}" destId="{694DBBA7-2C73-4F37-8E8D-55A6368E00F0}" srcOrd="3" destOrd="0" presId="urn:microsoft.com/office/officeart/2005/8/layout/bList2"/>
    <dgm:cxn modelId="{2D3A2797-8B58-4A5F-9529-A75BDBAEE3A7}" type="presParOf" srcId="{8A242F49-850C-471A-B1E2-74CD39698906}" destId="{B9F3012B-F303-40A3-B114-1BE80F58CB1F}" srcOrd="7" destOrd="0" presId="urn:microsoft.com/office/officeart/2005/8/layout/bList2"/>
    <dgm:cxn modelId="{6EE569EC-10D8-4059-9D74-36A37135EA30}" type="presParOf" srcId="{8A242F49-850C-471A-B1E2-74CD39698906}" destId="{77A82F77-F059-463E-AEBE-9A6D743638D1}" srcOrd="8" destOrd="0" presId="urn:microsoft.com/office/officeart/2005/8/layout/bList2"/>
    <dgm:cxn modelId="{369EE2D6-173B-45B2-9992-C55FCDF1AFCC}" type="presParOf" srcId="{77A82F77-F059-463E-AEBE-9A6D743638D1}" destId="{51EE5F82-7AE1-44B2-A386-B5CD124E8287}" srcOrd="0" destOrd="0" presId="urn:microsoft.com/office/officeart/2005/8/layout/bList2"/>
    <dgm:cxn modelId="{9A77DE78-2CE0-48C8-92FC-527702486E32}" type="presParOf" srcId="{77A82F77-F059-463E-AEBE-9A6D743638D1}" destId="{B67978BF-E368-4C1D-A62A-2FB2C303EE47}" srcOrd="1" destOrd="0" presId="urn:microsoft.com/office/officeart/2005/8/layout/bList2"/>
    <dgm:cxn modelId="{2347436F-B626-4203-8C37-68A81216FEFB}" type="presParOf" srcId="{77A82F77-F059-463E-AEBE-9A6D743638D1}" destId="{9E8FBC23-E88F-4806-8B9E-DCC4CFCB388B}" srcOrd="2" destOrd="0" presId="urn:microsoft.com/office/officeart/2005/8/layout/bList2"/>
    <dgm:cxn modelId="{2AD88D8F-DB49-4A79-A181-33B970907532}" type="presParOf" srcId="{77A82F77-F059-463E-AEBE-9A6D743638D1}" destId="{92E4018A-3A77-4E91-BAA3-821C46ED9DF3}" srcOrd="3" destOrd="0" presId="urn:microsoft.com/office/officeart/2005/8/layout/bList2"/>
    <dgm:cxn modelId="{A8169D71-FD5A-42E7-85B6-A3EBD2B7CB1C}" type="presParOf" srcId="{8A242F49-850C-471A-B1E2-74CD39698906}" destId="{FBF7BFA0-1708-46A4-BCA6-1A9405945F4A}" srcOrd="9" destOrd="0" presId="urn:microsoft.com/office/officeart/2005/8/layout/bList2"/>
    <dgm:cxn modelId="{9F64C7F2-0AB1-42DA-929F-16D456D42961}" type="presParOf" srcId="{8A242F49-850C-471A-B1E2-74CD39698906}" destId="{32BAE874-5535-41D6-987F-FCD6C380D228}" srcOrd="10" destOrd="0" presId="urn:microsoft.com/office/officeart/2005/8/layout/bList2"/>
    <dgm:cxn modelId="{F17CC091-EE44-4C57-BE28-9A722DFAA37E}" type="presParOf" srcId="{32BAE874-5535-41D6-987F-FCD6C380D228}" destId="{C07518B0-B8EB-4074-9DD7-1B0479D62392}" srcOrd="0" destOrd="0" presId="urn:microsoft.com/office/officeart/2005/8/layout/bList2"/>
    <dgm:cxn modelId="{AD53196C-7FCC-42B7-A30A-69F67B2D1FEC}" type="presParOf" srcId="{32BAE874-5535-41D6-987F-FCD6C380D228}" destId="{9F961D14-AFF3-49A1-9F36-CDB227FC69A3}" srcOrd="1" destOrd="0" presId="urn:microsoft.com/office/officeart/2005/8/layout/bList2"/>
    <dgm:cxn modelId="{B700EA4F-F815-4FC5-8263-B81972845F4E}" type="presParOf" srcId="{32BAE874-5535-41D6-987F-FCD6C380D228}" destId="{F9DF261E-1ED5-4073-BED5-D719C3D1B960}" srcOrd="2" destOrd="0" presId="urn:microsoft.com/office/officeart/2005/8/layout/bList2"/>
    <dgm:cxn modelId="{39DD24E5-D9BB-4FAA-8CD6-BAFD7525E648}" type="presParOf" srcId="{32BAE874-5535-41D6-987F-FCD6C380D228}" destId="{22BBCCF1-9DA9-42CC-AEF9-2CB8F817F4B4}"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947EC0-88BE-47DC-BA22-E0D8DB7BCB6D}">
      <dsp:nvSpPr>
        <dsp:cNvPr id="0" name=""/>
        <dsp:cNvSpPr/>
      </dsp:nvSpPr>
      <dsp:spPr>
        <a:xfrm>
          <a:off x="3006" y="0"/>
          <a:ext cx="2884289" cy="1600200"/>
        </a:xfrm>
        <a:prstGeom prst="roundRect">
          <a:avLst>
            <a:gd name="adj" fmla="val 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endParaRPr lang="en-US" sz="3300" kern="1200" dirty="0"/>
        </a:p>
      </dsp:txBody>
      <dsp:txXfrm rot="16200000">
        <a:off x="-364646" y="367653"/>
        <a:ext cx="1312164" cy="576857"/>
      </dsp:txXfrm>
    </dsp:sp>
    <dsp:sp modelId="{B7D9E743-262E-4E40-8B17-B13EE8828BF1}">
      <dsp:nvSpPr>
        <dsp:cNvPr id="0" name=""/>
        <dsp:cNvSpPr/>
      </dsp:nvSpPr>
      <dsp:spPr>
        <a:xfrm>
          <a:off x="579864" y="0"/>
          <a:ext cx="2148795" cy="1600200"/>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37160" rIns="0" bIns="0" numCol="1" spcCol="1270" anchor="t" anchorCtr="0">
          <a:noAutofit/>
        </a:bodyPr>
        <a:lstStyle/>
        <a:p>
          <a:pPr lvl="0" algn="ctr" defTabSz="1778000">
            <a:lnSpc>
              <a:spcPct val="90000"/>
            </a:lnSpc>
            <a:spcBef>
              <a:spcPct val="0"/>
            </a:spcBef>
            <a:spcAft>
              <a:spcPct val="35000"/>
            </a:spcAft>
          </a:pPr>
          <a:r>
            <a:rPr lang="zh-CN" altLang="en-US" sz="4000" b="1" kern="1200" dirty="0" smtClean="0">
              <a:effectLst>
                <a:outerShdw blurRad="38100" dist="38100" dir="2700000" algn="tl">
                  <a:srgbClr val="000000">
                    <a:alpha val="43137"/>
                  </a:srgbClr>
                </a:outerShdw>
              </a:effectLst>
            </a:rPr>
            <a:t>我的观点</a:t>
          </a:r>
          <a:endParaRPr lang="en-US" sz="4000" b="1" kern="1200" dirty="0" smtClean="0">
            <a:effectLst>
              <a:outerShdw blurRad="38100" dist="38100" dir="2700000" algn="tl">
                <a:srgbClr val="000000">
                  <a:alpha val="43137"/>
                </a:srgbClr>
              </a:outerShdw>
            </a:effectLst>
          </a:endParaRPr>
        </a:p>
        <a:p>
          <a:pPr lvl="0" algn="l" defTabSz="17780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My opinion</a:t>
          </a:r>
          <a:endParaRPr lang="en-US" sz="2800" kern="1200" dirty="0">
            <a:effectLst>
              <a:outerShdw blurRad="38100" dist="38100" dir="2700000" algn="tl">
                <a:srgbClr val="000000">
                  <a:alpha val="43137"/>
                </a:srgbClr>
              </a:outerShdw>
            </a:effectLst>
          </a:endParaRPr>
        </a:p>
      </dsp:txBody>
      <dsp:txXfrm>
        <a:off x="579864" y="0"/>
        <a:ext cx="2148795" cy="1600200"/>
      </dsp:txXfrm>
    </dsp:sp>
    <dsp:sp modelId="{13BE34A3-371D-4598-8061-FB587D9ED795}">
      <dsp:nvSpPr>
        <dsp:cNvPr id="0" name=""/>
        <dsp:cNvSpPr/>
      </dsp:nvSpPr>
      <dsp:spPr>
        <a:xfrm>
          <a:off x="2988245" y="0"/>
          <a:ext cx="2884289" cy="1600200"/>
        </a:xfrm>
        <a:prstGeom prst="roundRect">
          <a:avLst>
            <a:gd name="adj" fmla="val 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endParaRPr lang="en-US" sz="3300" kern="1200" dirty="0"/>
        </a:p>
      </dsp:txBody>
      <dsp:txXfrm rot="16200000">
        <a:off x="2620592" y="367653"/>
        <a:ext cx="1312164" cy="576857"/>
      </dsp:txXfrm>
    </dsp:sp>
    <dsp:sp modelId="{712B371E-6D2F-41DE-B54A-DC71F4252E61}">
      <dsp:nvSpPr>
        <dsp:cNvPr id="0" name=""/>
        <dsp:cNvSpPr/>
      </dsp:nvSpPr>
      <dsp:spPr>
        <a:xfrm rot="5400000">
          <a:off x="2885121" y="1155041"/>
          <a:ext cx="235090" cy="432643"/>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B23162C-7569-41EC-8D1D-57C0B82097EE}">
      <dsp:nvSpPr>
        <dsp:cNvPr id="0" name=""/>
        <dsp:cNvSpPr/>
      </dsp:nvSpPr>
      <dsp:spPr>
        <a:xfrm>
          <a:off x="3565103" y="0"/>
          <a:ext cx="2148795" cy="1600200"/>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37160" rIns="0" bIns="0" numCol="1" spcCol="1270" anchor="t" anchorCtr="0">
          <a:noAutofit/>
        </a:bodyPr>
        <a:lstStyle/>
        <a:p>
          <a:pPr lvl="0" algn="ctr" defTabSz="1778000">
            <a:lnSpc>
              <a:spcPct val="90000"/>
            </a:lnSpc>
            <a:spcBef>
              <a:spcPct val="0"/>
            </a:spcBef>
            <a:spcAft>
              <a:spcPct val="35000"/>
            </a:spcAft>
          </a:pPr>
          <a:r>
            <a:rPr lang="zh-CN" altLang="en-US" sz="4000" b="1" kern="1200" dirty="0" smtClean="0">
              <a:effectLst>
                <a:outerShdw blurRad="38100" dist="38100" dir="2700000" algn="tl">
                  <a:srgbClr val="000000">
                    <a:alpha val="43137"/>
                  </a:srgbClr>
                </a:outerShdw>
              </a:effectLst>
            </a:rPr>
            <a:t>找到支持</a:t>
          </a:r>
          <a:endParaRPr lang="en-US" sz="4000" b="1" kern="1200" dirty="0" smtClean="0">
            <a:effectLst>
              <a:outerShdw blurRad="38100" dist="38100" dir="2700000" algn="tl">
                <a:srgbClr val="000000">
                  <a:alpha val="43137"/>
                </a:srgbClr>
              </a:outerShdw>
            </a:effectLst>
          </a:endParaRPr>
        </a:p>
        <a:p>
          <a:pPr lvl="0" algn="l" defTabSz="17780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Find support</a:t>
          </a:r>
          <a:endParaRPr lang="en-US" sz="2800" kern="1200" dirty="0">
            <a:effectLst>
              <a:outerShdw blurRad="38100" dist="38100" dir="2700000" algn="tl">
                <a:srgbClr val="000000">
                  <a:alpha val="43137"/>
                </a:srgbClr>
              </a:outerShdw>
            </a:effectLst>
          </a:endParaRPr>
        </a:p>
      </dsp:txBody>
      <dsp:txXfrm>
        <a:off x="3565103" y="0"/>
        <a:ext cx="2148795" cy="1600200"/>
      </dsp:txXfrm>
    </dsp:sp>
    <dsp:sp modelId="{A45B600E-DC61-458D-B55A-AD7997EF07FA}">
      <dsp:nvSpPr>
        <dsp:cNvPr id="0" name=""/>
        <dsp:cNvSpPr/>
      </dsp:nvSpPr>
      <dsp:spPr>
        <a:xfrm>
          <a:off x="5973484" y="0"/>
          <a:ext cx="2710308" cy="1600200"/>
        </a:xfrm>
        <a:prstGeom prst="roundRect">
          <a:avLst>
            <a:gd name="adj" fmla="val 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en-US" sz="3100" kern="1200" dirty="0"/>
        </a:p>
      </dsp:txBody>
      <dsp:txXfrm rot="16200000">
        <a:off x="5588433" y="385051"/>
        <a:ext cx="1312164" cy="542061"/>
      </dsp:txXfrm>
    </dsp:sp>
    <dsp:sp modelId="{8F1BA813-183A-47F8-A61D-A45FB9E7020B}">
      <dsp:nvSpPr>
        <dsp:cNvPr id="0" name=""/>
        <dsp:cNvSpPr/>
      </dsp:nvSpPr>
      <dsp:spPr>
        <a:xfrm rot="5400000">
          <a:off x="5870360" y="1155041"/>
          <a:ext cx="235090" cy="432643"/>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60F766E-D03C-434C-90E1-FD38841601FA}">
      <dsp:nvSpPr>
        <dsp:cNvPr id="0" name=""/>
        <dsp:cNvSpPr/>
      </dsp:nvSpPr>
      <dsp:spPr>
        <a:xfrm>
          <a:off x="6528160" y="0"/>
          <a:ext cx="2019180" cy="1600200"/>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3444" rIns="0" bIns="0" numCol="1" spcCol="1270" anchor="t" anchorCtr="0">
          <a:noAutofit/>
        </a:bodyPr>
        <a:lstStyle/>
        <a:p>
          <a:pPr lvl="0" algn="ctr" defTabSz="1600200">
            <a:lnSpc>
              <a:spcPct val="90000"/>
            </a:lnSpc>
            <a:spcBef>
              <a:spcPct val="0"/>
            </a:spcBef>
            <a:spcAft>
              <a:spcPct val="35000"/>
            </a:spcAft>
          </a:pPr>
          <a:r>
            <a:rPr lang="zh-CN" altLang="en-US" sz="3600" b="1" kern="1200" dirty="0" smtClean="0">
              <a:effectLst>
                <a:outerShdw blurRad="38100" dist="38100" dir="2700000" algn="tl">
                  <a:srgbClr val="000000">
                    <a:alpha val="43137"/>
                  </a:srgbClr>
                </a:outerShdw>
              </a:effectLst>
            </a:rPr>
            <a:t>教导观点</a:t>
          </a:r>
          <a:endParaRPr lang="en-US" sz="3600" b="1" kern="1200" dirty="0" smtClean="0">
            <a:effectLst>
              <a:outerShdw blurRad="38100" dist="38100" dir="2700000" algn="tl">
                <a:srgbClr val="000000">
                  <a:alpha val="43137"/>
                </a:srgbClr>
              </a:outerShdw>
            </a:effectLst>
          </a:endParaRPr>
        </a:p>
        <a:p>
          <a:pPr lvl="0" algn="l" defTabSz="16002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Teach opinion</a:t>
          </a:r>
        </a:p>
        <a:p>
          <a:pPr lvl="0" algn="l" defTabSz="1600200">
            <a:lnSpc>
              <a:spcPct val="90000"/>
            </a:lnSpc>
            <a:spcBef>
              <a:spcPct val="0"/>
            </a:spcBef>
            <a:spcAft>
              <a:spcPct val="35000"/>
            </a:spcAft>
          </a:pPr>
          <a:endParaRPr lang="en-US" sz="2800" kern="1200" dirty="0" smtClean="0">
            <a:effectLst>
              <a:outerShdw blurRad="38100" dist="38100" dir="2700000" algn="tl">
                <a:srgbClr val="000000">
                  <a:alpha val="43137"/>
                </a:srgbClr>
              </a:outerShdw>
            </a:effectLst>
          </a:endParaRPr>
        </a:p>
        <a:p>
          <a:pPr lvl="0" algn="l" defTabSz="1600200">
            <a:lnSpc>
              <a:spcPct val="90000"/>
            </a:lnSpc>
            <a:spcBef>
              <a:spcPct val="0"/>
            </a:spcBef>
            <a:spcAft>
              <a:spcPct val="35000"/>
            </a:spcAft>
          </a:pPr>
          <a:endParaRPr lang="en-US" sz="4900" kern="1200" dirty="0"/>
        </a:p>
      </dsp:txBody>
      <dsp:txXfrm>
        <a:off x="6528160" y="0"/>
        <a:ext cx="2019180" cy="16002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D5F381-4213-4FE2-917A-E85A5E51F4B6}">
      <dsp:nvSpPr>
        <dsp:cNvPr id="0" name=""/>
        <dsp:cNvSpPr/>
      </dsp:nvSpPr>
      <dsp:spPr>
        <a:xfrm>
          <a:off x="5173"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C00000"/>
              </a:solidFill>
              <a:effectLst>
                <a:outerShdw blurRad="38100" dist="38100" dir="2700000" algn="tl">
                  <a:srgbClr val="000000">
                    <a:alpha val="43137"/>
                  </a:srgbClr>
                </a:outerShdw>
              </a:effectLst>
              <a:latin typeface="Arial Narrow" pitchFamily="34" charset="0"/>
            </a:rPr>
            <a:t>谁</a:t>
          </a:r>
          <a:endParaRPr lang="en-US" sz="3300" kern="1200" dirty="0">
            <a:solidFill>
              <a:srgbClr val="C00000"/>
            </a:solidFill>
          </a:endParaRPr>
        </a:p>
      </dsp:txBody>
      <dsp:txXfrm>
        <a:off x="5173" y="773828"/>
        <a:ext cx="1263258" cy="942995"/>
      </dsp:txXfrm>
    </dsp:sp>
    <dsp:sp modelId="{916B1FC9-1626-4CDA-A4CB-EA546C191566}">
      <dsp:nvSpPr>
        <dsp:cNvPr id="0" name=""/>
        <dsp:cNvSpPr/>
      </dsp:nvSpPr>
      <dsp:spPr>
        <a:xfrm>
          <a:off x="5173" y="1716823"/>
          <a:ext cx="1263258" cy="4054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who</a:t>
          </a:r>
          <a:endParaRPr lang="en-US" sz="2300" kern="1200" dirty="0"/>
        </a:p>
      </dsp:txBody>
      <dsp:txXfrm>
        <a:off x="5173" y="1716823"/>
        <a:ext cx="889618" cy="405488"/>
      </dsp:txXfrm>
    </dsp:sp>
    <dsp:sp modelId="{2A06369C-0681-4B16-ADC2-5A90AEE0C537}">
      <dsp:nvSpPr>
        <dsp:cNvPr id="0" name=""/>
        <dsp:cNvSpPr/>
      </dsp:nvSpPr>
      <dsp:spPr>
        <a:xfrm>
          <a:off x="930527"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A8F2809-2781-4668-9554-6A398FA73B64}">
      <dsp:nvSpPr>
        <dsp:cNvPr id="0" name=""/>
        <dsp:cNvSpPr/>
      </dsp:nvSpPr>
      <dsp:spPr>
        <a:xfrm>
          <a:off x="1482205"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chemeClr val="accent3">
                  <a:lumMod val="50000"/>
                </a:schemeClr>
              </a:solidFill>
              <a:effectLst>
                <a:outerShdw blurRad="38100" dist="38100" dir="2700000" algn="tl">
                  <a:srgbClr val="000000">
                    <a:alpha val="43137"/>
                  </a:srgbClr>
                </a:outerShdw>
              </a:effectLst>
              <a:latin typeface="Arial Narrow" pitchFamily="34" charset="0"/>
            </a:rPr>
            <a:t>哪里</a:t>
          </a:r>
          <a:r>
            <a:rPr lang="en-US" sz="3300" b="0" kern="1200" dirty="0" smtClean="0">
              <a:solidFill>
                <a:schemeClr val="accent3">
                  <a:lumMod val="50000"/>
                </a:schemeClr>
              </a:solidFill>
              <a:effectLst/>
              <a:latin typeface="Arial Narrow" pitchFamily="34" charset="0"/>
            </a:rPr>
            <a:t> </a:t>
          </a:r>
          <a:endParaRPr lang="en-US" sz="3300" kern="1200" dirty="0">
            <a:solidFill>
              <a:schemeClr val="accent3">
                <a:lumMod val="50000"/>
              </a:schemeClr>
            </a:solidFill>
          </a:endParaRPr>
        </a:p>
      </dsp:txBody>
      <dsp:txXfrm>
        <a:off x="1482205" y="773828"/>
        <a:ext cx="1263258" cy="942995"/>
      </dsp:txXfrm>
    </dsp:sp>
    <dsp:sp modelId="{BD316C4A-6039-4773-8AFE-65C13BFA0BA4}">
      <dsp:nvSpPr>
        <dsp:cNvPr id="0" name=""/>
        <dsp:cNvSpPr/>
      </dsp:nvSpPr>
      <dsp:spPr>
        <a:xfrm>
          <a:off x="1482205" y="1716823"/>
          <a:ext cx="1263258" cy="40548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where</a:t>
          </a:r>
          <a:endParaRPr lang="en-US" sz="2300" kern="1200" dirty="0"/>
        </a:p>
      </dsp:txBody>
      <dsp:txXfrm>
        <a:off x="1482205" y="1716823"/>
        <a:ext cx="889618" cy="405488"/>
      </dsp:txXfrm>
    </dsp:sp>
    <dsp:sp modelId="{F572C06D-7CD4-45F9-81B2-EA72F8A955A2}">
      <dsp:nvSpPr>
        <dsp:cNvPr id="0" name=""/>
        <dsp:cNvSpPr/>
      </dsp:nvSpPr>
      <dsp:spPr>
        <a:xfrm>
          <a:off x="2407559"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C5D2D22-9160-4882-A37E-3FBC092A95EC}">
      <dsp:nvSpPr>
        <dsp:cNvPr id="0" name=""/>
        <dsp:cNvSpPr/>
      </dsp:nvSpPr>
      <dsp:spPr>
        <a:xfrm>
          <a:off x="2959236"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7030A0"/>
              </a:solidFill>
              <a:effectLst>
                <a:outerShdw blurRad="38100" dist="38100" dir="2700000" algn="tl">
                  <a:srgbClr val="000000">
                    <a:alpha val="43137"/>
                  </a:srgbClr>
                </a:outerShdw>
              </a:effectLst>
              <a:latin typeface="Arial Narrow" pitchFamily="34" charset="0"/>
            </a:rPr>
            <a:t>何时</a:t>
          </a:r>
          <a:r>
            <a:rPr lang="en-US" sz="3300" b="1" kern="1200" dirty="0" smtClean="0">
              <a:effectLst>
                <a:outerShdw blurRad="38100" dist="38100" dir="2700000" algn="tl">
                  <a:srgbClr val="000000">
                    <a:alpha val="43137"/>
                  </a:srgbClr>
                </a:outerShdw>
              </a:effectLst>
              <a:latin typeface="Arial Narrow" pitchFamily="34" charset="0"/>
            </a:rPr>
            <a:t> </a:t>
          </a:r>
          <a:endParaRPr lang="en-US" sz="3300" kern="1200" dirty="0"/>
        </a:p>
      </dsp:txBody>
      <dsp:txXfrm>
        <a:off x="2959236" y="773828"/>
        <a:ext cx="1263258" cy="942995"/>
      </dsp:txXfrm>
    </dsp:sp>
    <dsp:sp modelId="{F402F11A-4E74-46B8-B913-13E6ED5C1050}">
      <dsp:nvSpPr>
        <dsp:cNvPr id="0" name=""/>
        <dsp:cNvSpPr/>
      </dsp:nvSpPr>
      <dsp:spPr>
        <a:xfrm>
          <a:off x="2959236" y="1716823"/>
          <a:ext cx="1263258" cy="40548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when</a:t>
          </a:r>
          <a:endParaRPr lang="en-US" sz="2300" kern="1200" dirty="0"/>
        </a:p>
      </dsp:txBody>
      <dsp:txXfrm>
        <a:off x="2959236" y="1716823"/>
        <a:ext cx="889618" cy="405488"/>
      </dsp:txXfrm>
    </dsp:sp>
    <dsp:sp modelId="{41D7A68A-DBE2-4D99-8C0D-060AB4FD78B3}">
      <dsp:nvSpPr>
        <dsp:cNvPr id="0" name=""/>
        <dsp:cNvSpPr/>
      </dsp:nvSpPr>
      <dsp:spPr>
        <a:xfrm>
          <a:off x="3884590"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E69616-260B-4D20-A414-8515B9F2A58A}">
      <dsp:nvSpPr>
        <dsp:cNvPr id="0" name=""/>
        <dsp:cNvSpPr/>
      </dsp:nvSpPr>
      <dsp:spPr>
        <a:xfrm>
          <a:off x="4436268"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0070C0"/>
              </a:solidFill>
              <a:effectLst>
                <a:outerShdw blurRad="38100" dist="38100" dir="2700000" algn="tl">
                  <a:srgbClr val="000000">
                    <a:alpha val="43137"/>
                  </a:srgbClr>
                </a:outerShdw>
              </a:effectLst>
              <a:latin typeface="Arial Narrow" pitchFamily="34" charset="0"/>
            </a:rPr>
            <a:t>什么</a:t>
          </a:r>
          <a:endParaRPr lang="en-US" sz="3300" kern="1200" dirty="0">
            <a:solidFill>
              <a:srgbClr val="0070C0"/>
            </a:solidFill>
          </a:endParaRPr>
        </a:p>
      </dsp:txBody>
      <dsp:txXfrm>
        <a:off x="4436268" y="773828"/>
        <a:ext cx="1263258" cy="942995"/>
      </dsp:txXfrm>
    </dsp:sp>
    <dsp:sp modelId="{64DD82EB-534C-430C-866A-335558B98892}">
      <dsp:nvSpPr>
        <dsp:cNvPr id="0" name=""/>
        <dsp:cNvSpPr/>
      </dsp:nvSpPr>
      <dsp:spPr>
        <a:xfrm>
          <a:off x="4436268" y="1716823"/>
          <a:ext cx="1263258" cy="40548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what</a:t>
          </a:r>
          <a:endParaRPr lang="en-US" sz="2300" kern="1200" dirty="0"/>
        </a:p>
      </dsp:txBody>
      <dsp:txXfrm>
        <a:off x="4436268" y="1716823"/>
        <a:ext cx="889618" cy="405488"/>
      </dsp:txXfrm>
    </dsp:sp>
    <dsp:sp modelId="{694DBBA7-2C73-4F37-8E8D-55A6368E00F0}">
      <dsp:nvSpPr>
        <dsp:cNvPr id="0" name=""/>
        <dsp:cNvSpPr/>
      </dsp:nvSpPr>
      <dsp:spPr>
        <a:xfrm>
          <a:off x="5361622"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1EE5F82-7AE1-44B2-A386-B5CD124E8287}">
      <dsp:nvSpPr>
        <dsp:cNvPr id="0" name=""/>
        <dsp:cNvSpPr/>
      </dsp:nvSpPr>
      <dsp:spPr>
        <a:xfrm>
          <a:off x="5913300"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chemeClr val="accent6">
                  <a:lumMod val="75000"/>
                </a:schemeClr>
              </a:solidFill>
              <a:effectLst>
                <a:outerShdw blurRad="38100" dist="38100" dir="2700000" algn="tl">
                  <a:srgbClr val="000000">
                    <a:alpha val="43137"/>
                  </a:srgbClr>
                </a:outerShdw>
              </a:effectLst>
              <a:latin typeface="Arial Narrow" pitchFamily="34" charset="0"/>
            </a:rPr>
            <a:t>为何</a:t>
          </a:r>
          <a:r>
            <a:rPr lang="en-US" sz="3300" kern="1200" dirty="0" smtClean="0">
              <a:latin typeface="Arial Narrow" pitchFamily="34" charset="0"/>
            </a:rPr>
            <a:t> </a:t>
          </a:r>
          <a:endParaRPr lang="en-US" sz="3300" kern="1200" dirty="0"/>
        </a:p>
      </dsp:txBody>
      <dsp:txXfrm>
        <a:off x="5913300" y="773828"/>
        <a:ext cx="1263258" cy="942995"/>
      </dsp:txXfrm>
    </dsp:sp>
    <dsp:sp modelId="{9E8FBC23-E88F-4806-8B9E-DCC4CFCB388B}">
      <dsp:nvSpPr>
        <dsp:cNvPr id="0" name=""/>
        <dsp:cNvSpPr/>
      </dsp:nvSpPr>
      <dsp:spPr>
        <a:xfrm>
          <a:off x="5913300" y="1716823"/>
          <a:ext cx="1263258" cy="40548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why</a:t>
          </a:r>
          <a:endParaRPr lang="en-US" sz="2300" kern="1200" dirty="0"/>
        </a:p>
      </dsp:txBody>
      <dsp:txXfrm>
        <a:off x="5913300" y="1716823"/>
        <a:ext cx="889618" cy="405488"/>
      </dsp:txXfrm>
    </dsp:sp>
    <dsp:sp modelId="{92E4018A-3A77-4E91-BAA3-821C46ED9DF3}">
      <dsp:nvSpPr>
        <dsp:cNvPr id="0" name=""/>
        <dsp:cNvSpPr/>
      </dsp:nvSpPr>
      <dsp:spPr>
        <a:xfrm>
          <a:off x="6838654"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07518B0-B8EB-4074-9DD7-1B0479D62392}">
      <dsp:nvSpPr>
        <dsp:cNvPr id="0" name=""/>
        <dsp:cNvSpPr/>
      </dsp:nvSpPr>
      <dsp:spPr>
        <a:xfrm>
          <a:off x="7390332"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FF0000"/>
              </a:solidFill>
              <a:effectLst>
                <a:outerShdw blurRad="38100" dist="38100" dir="2700000" algn="tl">
                  <a:srgbClr val="000000">
                    <a:alpha val="43137"/>
                  </a:srgbClr>
                </a:outerShdw>
              </a:effectLst>
              <a:latin typeface="Arial Narrow" pitchFamily="34" charset="0"/>
            </a:rPr>
            <a:t>如何</a:t>
          </a:r>
          <a:r>
            <a:rPr lang="en-US" sz="3300" b="1" kern="1200" dirty="0" smtClean="0">
              <a:solidFill>
                <a:srgbClr val="FF0000"/>
              </a:solidFill>
              <a:effectLst>
                <a:outerShdw blurRad="38100" dist="38100" dir="2700000" algn="tl">
                  <a:srgbClr val="000000">
                    <a:alpha val="43137"/>
                  </a:srgbClr>
                </a:outerShdw>
              </a:effectLst>
              <a:latin typeface="Arial Narrow" pitchFamily="34" charset="0"/>
            </a:rPr>
            <a:t> </a:t>
          </a:r>
          <a:endParaRPr lang="en-US" sz="3300" kern="1200" dirty="0">
            <a:solidFill>
              <a:srgbClr val="FF0000"/>
            </a:solidFill>
          </a:endParaRPr>
        </a:p>
      </dsp:txBody>
      <dsp:txXfrm>
        <a:off x="7390332" y="773828"/>
        <a:ext cx="1263258" cy="942995"/>
      </dsp:txXfrm>
    </dsp:sp>
    <dsp:sp modelId="{F9DF261E-1ED5-4073-BED5-D719C3D1B960}">
      <dsp:nvSpPr>
        <dsp:cNvPr id="0" name=""/>
        <dsp:cNvSpPr/>
      </dsp:nvSpPr>
      <dsp:spPr>
        <a:xfrm>
          <a:off x="7390332" y="1716823"/>
          <a:ext cx="1263258" cy="4054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how</a:t>
          </a:r>
          <a:endParaRPr lang="en-US" sz="2300" kern="1200" dirty="0"/>
        </a:p>
      </dsp:txBody>
      <dsp:txXfrm>
        <a:off x="7390332" y="1716823"/>
        <a:ext cx="889618" cy="405488"/>
      </dsp:txXfrm>
    </dsp:sp>
    <dsp:sp modelId="{22BBCCF1-9DA9-42CC-AEF9-2CB8F817F4B4}">
      <dsp:nvSpPr>
        <dsp:cNvPr id="0" name=""/>
        <dsp:cNvSpPr/>
      </dsp:nvSpPr>
      <dsp:spPr>
        <a:xfrm>
          <a:off x="8315686"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D5F381-4213-4FE2-917A-E85A5E51F4B6}">
      <dsp:nvSpPr>
        <dsp:cNvPr id="0" name=""/>
        <dsp:cNvSpPr/>
      </dsp:nvSpPr>
      <dsp:spPr>
        <a:xfrm>
          <a:off x="5173"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C00000"/>
              </a:solidFill>
              <a:effectLst>
                <a:outerShdw blurRad="38100" dist="38100" dir="2700000" algn="tl">
                  <a:srgbClr val="000000">
                    <a:alpha val="43137"/>
                  </a:srgbClr>
                </a:outerShdw>
              </a:effectLst>
              <a:latin typeface="Arial Narrow" pitchFamily="34" charset="0"/>
            </a:rPr>
            <a:t>谁</a:t>
          </a:r>
          <a:endParaRPr lang="en-US" sz="3300" kern="1200" dirty="0">
            <a:solidFill>
              <a:srgbClr val="C00000"/>
            </a:solidFill>
          </a:endParaRPr>
        </a:p>
      </dsp:txBody>
      <dsp:txXfrm>
        <a:off x="5173" y="773828"/>
        <a:ext cx="1263258" cy="942995"/>
      </dsp:txXfrm>
    </dsp:sp>
    <dsp:sp modelId="{916B1FC9-1626-4CDA-A4CB-EA546C191566}">
      <dsp:nvSpPr>
        <dsp:cNvPr id="0" name=""/>
        <dsp:cNvSpPr/>
      </dsp:nvSpPr>
      <dsp:spPr>
        <a:xfrm>
          <a:off x="5173" y="1716823"/>
          <a:ext cx="1263258" cy="4054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who</a:t>
          </a:r>
          <a:endParaRPr lang="en-US" sz="2300" kern="1200" dirty="0"/>
        </a:p>
      </dsp:txBody>
      <dsp:txXfrm>
        <a:off x="5173" y="1716823"/>
        <a:ext cx="889618" cy="405488"/>
      </dsp:txXfrm>
    </dsp:sp>
    <dsp:sp modelId="{2A06369C-0681-4B16-ADC2-5A90AEE0C537}">
      <dsp:nvSpPr>
        <dsp:cNvPr id="0" name=""/>
        <dsp:cNvSpPr/>
      </dsp:nvSpPr>
      <dsp:spPr>
        <a:xfrm>
          <a:off x="930527"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A8F2809-2781-4668-9554-6A398FA73B64}">
      <dsp:nvSpPr>
        <dsp:cNvPr id="0" name=""/>
        <dsp:cNvSpPr/>
      </dsp:nvSpPr>
      <dsp:spPr>
        <a:xfrm>
          <a:off x="1482205"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chemeClr val="accent3">
                  <a:lumMod val="50000"/>
                </a:schemeClr>
              </a:solidFill>
              <a:effectLst>
                <a:outerShdw blurRad="38100" dist="38100" dir="2700000" algn="tl">
                  <a:srgbClr val="000000">
                    <a:alpha val="43137"/>
                  </a:srgbClr>
                </a:outerShdw>
              </a:effectLst>
              <a:latin typeface="Arial Narrow" pitchFamily="34" charset="0"/>
            </a:rPr>
            <a:t>哪里</a:t>
          </a:r>
          <a:r>
            <a:rPr lang="en-US" sz="3300" b="0" kern="1200" dirty="0" smtClean="0">
              <a:solidFill>
                <a:schemeClr val="accent3">
                  <a:lumMod val="50000"/>
                </a:schemeClr>
              </a:solidFill>
              <a:effectLst/>
              <a:latin typeface="Arial Narrow" pitchFamily="34" charset="0"/>
            </a:rPr>
            <a:t> </a:t>
          </a:r>
          <a:endParaRPr lang="en-US" sz="3300" kern="1200" dirty="0">
            <a:solidFill>
              <a:schemeClr val="accent3">
                <a:lumMod val="50000"/>
              </a:schemeClr>
            </a:solidFill>
          </a:endParaRPr>
        </a:p>
      </dsp:txBody>
      <dsp:txXfrm>
        <a:off x="1482205" y="773828"/>
        <a:ext cx="1263258" cy="942995"/>
      </dsp:txXfrm>
    </dsp:sp>
    <dsp:sp modelId="{BD316C4A-6039-4773-8AFE-65C13BFA0BA4}">
      <dsp:nvSpPr>
        <dsp:cNvPr id="0" name=""/>
        <dsp:cNvSpPr/>
      </dsp:nvSpPr>
      <dsp:spPr>
        <a:xfrm>
          <a:off x="1482205" y="1716823"/>
          <a:ext cx="1263258" cy="40548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where</a:t>
          </a:r>
          <a:endParaRPr lang="en-US" sz="2300" kern="1200" dirty="0"/>
        </a:p>
      </dsp:txBody>
      <dsp:txXfrm>
        <a:off x="1482205" y="1716823"/>
        <a:ext cx="889618" cy="405488"/>
      </dsp:txXfrm>
    </dsp:sp>
    <dsp:sp modelId="{F572C06D-7CD4-45F9-81B2-EA72F8A955A2}">
      <dsp:nvSpPr>
        <dsp:cNvPr id="0" name=""/>
        <dsp:cNvSpPr/>
      </dsp:nvSpPr>
      <dsp:spPr>
        <a:xfrm>
          <a:off x="2407559"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C5D2D22-9160-4882-A37E-3FBC092A95EC}">
      <dsp:nvSpPr>
        <dsp:cNvPr id="0" name=""/>
        <dsp:cNvSpPr/>
      </dsp:nvSpPr>
      <dsp:spPr>
        <a:xfrm>
          <a:off x="2959236"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7030A0"/>
              </a:solidFill>
              <a:effectLst>
                <a:outerShdw blurRad="38100" dist="38100" dir="2700000" algn="tl">
                  <a:srgbClr val="000000">
                    <a:alpha val="43137"/>
                  </a:srgbClr>
                </a:outerShdw>
              </a:effectLst>
              <a:latin typeface="Arial Narrow" pitchFamily="34" charset="0"/>
            </a:rPr>
            <a:t>何时</a:t>
          </a:r>
          <a:r>
            <a:rPr lang="en-US" sz="3300" b="1" kern="1200" dirty="0" smtClean="0">
              <a:effectLst>
                <a:outerShdw blurRad="38100" dist="38100" dir="2700000" algn="tl">
                  <a:srgbClr val="000000">
                    <a:alpha val="43137"/>
                  </a:srgbClr>
                </a:outerShdw>
              </a:effectLst>
              <a:latin typeface="Arial Narrow" pitchFamily="34" charset="0"/>
            </a:rPr>
            <a:t> </a:t>
          </a:r>
          <a:endParaRPr lang="en-US" sz="3300" kern="1200" dirty="0"/>
        </a:p>
      </dsp:txBody>
      <dsp:txXfrm>
        <a:off x="2959236" y="773828"/>
        <a:ext cx="1263258" cy="942995"/>
      </dsp:txXfrm>
    </dsp:sp>
    <dsp:sp modelId="{F402F11A-4E74-46B8-B913-13E6ED5C1050}">
      <dsp:nvSpPr>
        <dsp:cNvPr id="0" name=""/>
        <dsp:cNvSpPr/>
      </dsp:nvSpPr>
      <dsp:spPr>
        <a:xfrm>
          <a:off x="2959236" y="1716823"/>
          <a:ext cx="1263258" cy="40548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when</a:t>
          </a:r>
          <a:endParaRPr lang="en-US" sz="2300" kern="1200" dirty="0"/>
        </a:p>
      </dsp:txBody>
      <dsp:txXfrm>
        <a:off x="2959236" y="1716823"/>
        <a:ext cx="889618" cy="405488"/>
      </dsp:txXfrm>
    </dsp:sp>
    <dsp:sp modelId="{41D7A68A-DBE2-4D99-8C0D-060AB4FD78B3}">
      <dsp:nvSpPr>
        <dsp:cNvPr id="0" name=""/>
        <dsp:cNvSpPr/>
      </dsp:nvSpPr>
      <dsp:spPr>
        <a:xfrm>
          <a:off x="3884590"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E69616-260B-4D20-A414-8515B9F2A58A}">
      <dsp:nvSpPr>
        <dsp:cNvPr id="0" name=""/>
        <dsp:cNvSpPr/>
      </dsp:nvSpPr>
      <dsp:spPr>
        <a:xfrm>
          <a:off x="4436268"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0070C0"/>
              </a:solidFill>
              <a:effectLst>
                <a:outerShdw blurRad="38100" dist="38100" dir="2700000" algn="tl">
                  <a:srgbClr val="000000">
                    <a:alpha val="43137"/>
                  </a:srgbClr>
                </a:outerShdw>
              </a:effectLst>
              <a:latin typeface="Arial Narrow" pitchFamily="34" charset="0"/>
            </a:rPr>
            <a:t>什么</a:t>
          </a:r>
          <a:endParaRPr lang="en-US" sz="3300" kern="1200" dirty="0">
            <a:solidFill>
              <a:srgbClr val="0070C0"/>
            </a:solidFill>
          </a:endParaRPr>
        </a:p>
      </dsp:txBody>
      <dsp:txXfrm>
        <a:off x="4436268" y="773828"/>
        <a:ext cx="1263258" cy="942995"/>
      </dsp:txXfrm>
    </dsp:sp>
    <dsp:sp modelId="{64DD82EB-534C-430C-866A-335558B98892}">
      <dsp:nvSpPr>
        <dsp:cNvPr id="0" name=""/>
        <dsp:cNvSpPr/>
      </dsp:nvSpPr>
      <dsp:spPr>
        <a:xfrm>
          <a:off x="4436268" y="1716823"/>
          <a:ext cx="1263258" cy="40548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what</a:t>
          </a:r>
          <a:endParaRPr lang="en-US" sz="2300" kern="1200" dirty="0"/>
        </a:p>
      </dsp:txBody>
      <dsp:txXfrm>
        <a:off x="4436268" y="1716823"/>
        <a:ext cx="889618" cy="405488"/>
      </dsp:txXfrm>
    </dsp:sp>
    <dsp:sp modelId="{694DBBA7-2C73-4F37-8E8D-55A6368E00F0}">
      <dsp:nvSpPr>
        <dsp:cNvPr id="0" name=""/>
        <dsp:cNvSpPr/>
      </dsp:nvSpPr>
      <dsp:spPr>
        <a:xfrm>
          <a:off x="5361622"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1EE5F82-7AE1-44B2-A386-B5CD124E8287}">
      <dsp:nvSpPr>
        <dsp:cNvPr id="0" name=""/>
        <dsp:cNvSpPr/>
      </dsp:nvSpPr>
      <dsp:spPr>
        <a:xfrm>
          <a:off x="5913300"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chemeClr val="accent6">
                  <a:lumMod val="75000"/>
                </a:schemeClr>
              </a:solidFill>
              <a:effectLst>
                <a:outerShdw blurRad="38100" dist="38100" dir="2700000" algn="tl">
                  <a:srgbClr val="000000">
                    <a:alpha val="43137"/>
                  </a:srgbClr>
                </a:outerShdw>
              </a:effectLst>
              <a:latin typeface="Arial Narrow" pitchFamily="34" charset="0"/>
            </a:rPr>
            <a:t>为何</a:t>
          </a:r>
          <a:r>
            <a:rPr lang="en-US" sz="3300" kern="1200" dirty="0" smtClean="0">
              <a:latin typeface="Arial Narrow" pitchFamily="34" charset="0"/>
            </a:rPr>
            <a:t> </a:t>
          </a:r>
          <a:endParaRPr lang="en-US" sz="3300" kern="1200" dirty="0"/>
        </a:p>
      </dsp:txBody>
      <dsp:txXfrm>
        <a:off x="5913300" y="773828"/>
        <a:ext cx="1263258" cy="942995"/>
      </dsp:txXfrm>
    </dsp:sp>
    <dsp:sp modelId="{9E8FBC23-E88F-4806-8B9E-DCC4CFCB388B}">
      <dsp:nvSpPr>
        <dsp:cNvPr id="0" name=""/>
        <dsp:cNvSpPr/>
      </dsp:nvSpPr>
      <dsp:spPr>
        <a:xfrm>
          <a:off x="5913300" y="1716823"/>
          <a:ext cx="1263258" cy="40548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why</a:t>
          </a:r>
          <a:endParaRPr lang="en-US" sz="2300" kern="1200" dirty="0"/>
        </a:p>
      </dsp:txBody>
      <dsp:txXfrm>
        <a:off x="5913300" y="1716823"/>
        <a:ext cx="889618" cy="405488"/>
      </dsp:txXfrm>
    </dsp:sp>
    <dsp:sp modelId="{92E4018A-3A77-4E91-BAA3-821C46ED9DF3}">
      <dsp:nvSpPr>
        <dsp:cNvPr id="0" name=""/>
        <dsp:cNvSpPr/>
      </dsp:nvSpPr>
      <dsp:spPr>
        <a:xfrm>
          <a:off x="6838654"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07518B0-B8EB-4074-9DD7-1B0479D62392}">
      <dsp:nvSpPr>
        <dsp:cNvPr id="0" name=""/>
        <dsp:cNvSpPr/>
      </dsp:nvSpPr>
      <dsp:spPr>
        <a:xfrm>
          <a:off x="7390332"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FF0000"/>
              </a:solidFill>
              <a:effectLst>
                <a:outerShdw blurRad="38100" dist="38100" dir="2700000" algn="tl">
                  <a:srgbClr val="000000">
                    <a:alpha val="43137"/>
                  </a:srgbClr>
                </a:outerShdw>
              </a:effectLst>
              <a:latin typeface="Arial Narrow" pitchFamily="34" charset="0"/>
            </a:rPr>
            <a:t>如何</a:t>
          </a:r>
          <a:r>
            <a:rPr lang="en-US" sz="3300" b="1" kern="1200" dirty="0" smtClean="0">
              <a:solidFill>
                <a:srgbClr val="FF0000"/>
              </a:solidFill>
              <a:effectLst>
                <a:outerShdw blurRad="38100" dist="38100" dir="2700000" algn="tl">
                  <a:srgbClr val="000000">
                    <a:alpha val="43137"/>
                  </a:srgbClr>
                </a:outerShdw>
              </a:effectLst>
              <a:latin typeface="Arial Narrow" pitchFamily="34" charset="0"/>
            </a:rPr>
            <a:t> </a:t>
          </a:r>
          <a:endParaRPr lang="en-US" sz="3300" kern="1200" dirty="0">
            <a:solidFill>
              <a:srgbClr val="FF0000"/>
            </a:solidFill>
          </a:endParaRPr>
        </a:p>
      </dsp:txBody>
      <dsp:txXfrm>
        <a:off x="7390332" y="773828"/>
        <a:ext cx="1263258" cy="942995"/>
      </dsp:txXfrm>
    </dsp:sp>
    <dsp:sp modelId="{F9DF261E-1ED5-4073-BED5-D719C3D1B960}">
      <dsp:nvSpPr>
        <dsp:cNvPr id="0" name=""/>
        <dsp:cNvSpPr/>
      </dsp:nvSpPr>
      <dsp:spPr>
        <a:xfrm>
          <a:off x="7390332" y="1716823"/>
          <a:ext cx="1263258" cy="4054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how</a:t>
          </a:r>
          <a:endParaRPr lang="en-US" sz="2300" kern="1200" dirty="0"/>
        </a:p>
      </dsp:txBody>
      <dsp:txXfrm>
        <a:off x="7390332" y="1716823"/>
        <a:ext cx="889618" cy="405488"/>
      </dsp:txXfrm>
    </dsp:sp>
    <dsp:sp modelId="{22BBCCF1-9DA9-42CC-AEF9-2CB8F817F4B4}">
      <dsp:nvSpPr>
        <dsp:cNvPr id="0" name=""/>
        <dsp:cNvSpPr/>
      </dsp:nvSpPr>
      <dsp:spPr>
        <a:xfrm>
          <a:off x="8315686"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D5F381-4213-4FE2-917A-E85A5E51F4B6}">
      <dsp:nvSpPr>
        <dsp:cNvPr id="0" name=""/>
        <dsp:cNvSpPr/>
      </dsp:nvSpPr>
      <dsp:spPr>
        <a:xfrm>
          <a:off x="5173"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C00000"/>
              </a:solidFill>
              <a:effectLst>
                <a:outerShdw blurRad="38100" dist="38100" dir="2700000" algn="tl">
                  <a:srgbClr val="000000">
                    <a:alpha val="43137"/>
                  </a:srgbClr>
                </a:outerShdw>
              </a:effectLst>
              <a:latin typeface="Arial Narrow" pitchFamily="34" charset="0"/>
            </a:rPr>
            <a:t>谁</a:t>
          </a:r>
          <a:endParaRPr lang="en-US" sz="3300" kern="1200" dirty="0">
            <a:solidFill>
              <a:srgbClr val="C00000"/>
            </a:solidFill>
          </a:endParaRPr>
        </a:p>
      </dsp:txBody>
      <dsp:txXfrm>
        <a:off x="5173" y="773828"/>
        <a:ext cx="1263258" cy="942995"/>
      </dsp:txXfrm>
    </dsp:sp>
    <dsp:sp modelId="{916B1FC9-1626-4CDA-A4CB-EA546C191566}">
      <dsp:nvSpPr>
        <dsp:cNvPr id="0" name=""/>
        <dsp:cNvSpPr/>
      </dsp:nvSpPr>
      <dsp:spPr>
        <a:xfrm>
          <a:off x="5173" y="1716823"/>
          <a:ext cx="1263258" cy="4054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who</a:t>
          </a:r>
          <a:endParaRPr lang="en-US" sz="2300" kern="1200" dirty="0"/>
        </a:p>
      </dsp:txBody>
      <dsp:txXfrm>
        <a:off x="5173" y="1716823"/>
        <a:ext cx="889618" cy="405488"/>
      </dsp:txXfrm>
    </dsp:sp>
    <dsp:sp modelId="{2A06369C-0681-4B16-ADC2-5A90AEE0C537}">
      <dsp:nvSpPr>
        <dsp:cNvPr id="0" name=""/>
        <dsp:cNvSpPr/>
      </dsp:nvSpPr>
      <dsp:spPr>
        <a:xfrm>
          <a:off x="930527"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A8F2809-2781-4668-9554-6A398FA73B64}">
      <dsp:nvSpPr>
        <dsp:cNvPr id="0" name=""/>
        <dsp:cNvSpPr/>
      </dsp:nvSpPr>
      <dsp:spPr>
        <a:xfrm>
          <a:off x="1482205"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chemeClr val="accent3">
                  <a:lumMod val="50000"/>
                </a:schemeClr>
              </a:solidFill>
              <a:effectLst>
                <a:outerShdw blurRad="38100" dist="38100" dir="2700000" algn="tl">
                  <a:srgbClr val="000000">
                    <a:alpha val="43137"/>
                  </a:srgbClr>
                </a:outerShdw>
              </a:effectLst>
              <a:latin typeface="Arial Narrow" pitchFamily="34" charset="0"/>
            </a:rPr>
            <a:t>哪里</a:t>
          </a:r>
          <a:r>
            <a:rPr lang="en-US" sz="3300" b="0" kern="1200" dirty="0" smtClean="0">
              <a:solidFill>
                <a:schemeClr val="accent3">
                  <a:lumMod val="50000"/>
                </a:schemeClr>
              </a:solidFill>
              <a:effectLst/>
              <a:latin typeface="Arial Narrow" pitchFamily="34" charset="0"/>
            </a:rPr>
            <a:t> </a:t>
          </a:r>
          <a:endParaRPr lang="en-US" sz="3300" kern="1200" dirty="0">
            <a:solidFill>
              <a:schemeClr val="accent3">
                <a:lumMod val="50000"/>
              </a:schemeClr>
            </a:solidFill>
          </a:endParaRPr>
        </a:p>
      </dsp:txBody>
      <dsp:txXfrm>
        <a:off x="1482205" y="773828"/>
        <a:ext cx="1263258" cy="942995"/>
      </dsp:txXfrm>
    </dsp:sp>
    <dsp:sp modelId="{BD316C4A-6039-4773-8AFE-65C13BFA0BA4}">
      <dsp:nvSpPr>
        <dsp:cNvPr id="0" name=""/>
        <dsp:cNvSpPr/>
      </dsp:nvSpPr>
      <dsp:spPr>
        <a:xfrm>
          <a:off x="1482205" y="1716823"/>
          <a:ext cx="1263258" cy="40548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where</a:t>
          </a:r>
          <a:endParaRPr lang="en-US" sz="2300" kern="1200" dirty="0"/>
        </a:p>
      </dsp:txBody>
      <dsp:txXfrm>
        <a:off x="1482205" y="1716823"/>
        <a:ext cx="889618" cy="405488"/>
      </dsp:txXfrm>
    </dsp:sp>
    <dsp:sp modelId="{F572C06D-7CD4-45F9-81B2-EA72F8A955A2}">
      <dsp:nvSpPr>
        <dsp:cNvPr id="0" name=""/>
        <dsp:cNvSpPr/>
      </dsp:nvSpPr>
      <dsp:spPr>
        <a:xfrm>
          <a:off x="2407559"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C5D2D22-9160-4882-A37E-3FBC092A95EC}">
      <dsp:nvSpPr>
        <dsp:cNvPr id="0" name=""/>
        <dsp:cNvSpPr/>
      </dsp:nvSpPr>
      <dsp:spPr>
        <a:xfrm>
          <a:off x="2959236"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7030A0"/>
              </a:solidFill>
              <a:effectLst>
                <a:outerShdw blurRad="38100" dist="38100" dir="2700000" algn="tl">
                  <a:srgbClr val="000000">
                    <a:alpha val="43137"/>
                  </a:srgbClr>
                </a:outerShdw>
              </a:effectLst>
              <a:latin typeface="Arial Narrow" pitchFamily="34" charset="0"/>
            </a:rPr>
            <a:t>何时</a:t>
          </a:r>
          <a:r>
            <a:rPr lang="en-US" sz="3300" b="1" kern="1200" dirty="0" smtClean="0">
              <a:effectLst>
                <a:outerShdw blurRad="38100" dist="38100" dir="2700000" algn="tl">
                  <a:srgbClr val="000000">
                    <a:alpha val="43137"/>
                  </a:srgbClr>
                </a:outerShdw>
              </a:effectLst>
              <a:latin typeface="Arial Narrow" pitchFamily="34" charset="0"/>
            </a:rPr>
            <a:t> </a:t>
          </a:r>
          <a:endParaRPr lang="en-US" sz="3300" kern="1200" dirty="0"/>
        </a:p>
      </dsp:txBody>
      <dsp:txXfrm>
        <a:off x="2959236" y="773828"/>
        <a:ext cx="1263258" cy="942995"/>
      </dsp:txXfrm>
    </dsp:sp>
    <dsp:sp modelId="{F402F11A-4E74-46B8-B913-13E6ED5C1050}">
      <dsp:nvSpPr>
        <dsp:cNvPr id="0" name=""/>
        <dsp:cNvSpPr/>
      </dsp:nvSpPr>
      <dsp:spPr>
        <a:xfrm>
          <a:off x="2959236" y="1716823"/>
          <a:ext cx="1263258" cy="40548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when</a:t>
          </a:r>
          <a:endParaRPr lang="en-US" sz="2300" kern="1200" dirty="0"/>
        </a:p>
      </dsp:txBody>
      <dsp:txXfrm>
        <a:off x="2959236" y="1716823"/>
        <a:ext cx="889618" cy="405488"/>
      </dsp:txXfrm>
    </dsp:sp>
    <dsp:sp modelId="{41D7A68A-DBE2-4D99-8C0D-060AB4FD78B3}">
      <dsp:nvSpPr>
        <dsp:cNvPr id="0" name=""/>
        <dsp:cNvSpPr/>
      </dsp:nvSpPr>
      <dsp:spPr>
        <a:xfrm>
          <a:off x="3884590"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E69616-260B-4D20-A414-8515B9F2A58A}">
      <dsp:nvSpPr>
        <dsp:cNvPr id="0" name=""/>
        <dsp:cNvSpPr/>
      </dsp:nvSpPr>
      <dsp:spPr>
        <a:xfrm>
          <a:off x="4436268"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0070C0"/>
              </a:solidFill>
              <a:effectLst>
                <a:outerShdw blurRad="38100" dist="38100" dir="2700000" algn="tl">
                  <a:srgbClr val="000000">
                    <a:alpha val="43137"/>
                  </a:srgbClr>
                </a:outerShdw>
              </a:effectLst>
              <a:latin typeface="Arial Narrow" pitchFamily="34" charset="0"/>
            </a:rPr>
            <a:t>什么</a:t>
          </a:r>
          <a:endParaRPr lang="en-US" sz="3300" kern="1200" dirty="0">
            <a:solidFill>
              <a:srgbClr val="0070C0"/>
            </a:solidFill>
          </a:endParaRPr>
        </a:p>
      </dsp:txBody>
      <dsp:txXfrm>
        <a:off x="4436268" y="773828"/>
        <a:ext cx="1263258" cy="942995"/>
      </dsp:txXfrm>
    </dsp:sp>
    <dsp:sp modelId="{64DD82EB-534C-430C-866A-335558B98892}">
      <dsp:nvSpPr>
        <dsp:cNvPr id="0" name=""/>
        <dsp:cNvSpPr/>
      </dsp:nvSpPr>
      <dsp:spPr>
        <a:xfrm>
          <a:off x="4436268" y="1716823"/>
          <a:ext cx="1263258" cy="40548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what</a:t>
          </a:r>
          <a:endParaRPr lang="en-US" sz="2300" kern="1200" dirty="0"/>
        </a:p>
      </dsp:txBody>
      <dsp:txXfrm>
        <a:off x="4436268" y="1716823"/>
        <a:ext cx="889618" cy="405488"/>
      </dsp:txXfrm>
    </dsp:sp>
    <dsp:sp modelId="{694DBBA7-2C73-4F37-8E8D-55A6368E00F0}">
      <dsp:nvSpPr>
        <dsp:cNvPr id="0" name=""/>
        <dsp:cNvSpPr/>
      </dsp:nvSpPr>
      <dsp:spPr>
        <a:xfrm>
          <a:off x="5361622"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1EE5F82-7AE1-44B2-A386-B5CD124E8287}">
      <dsp:nvSpPr>
        <dsp:cNvPr id="0" name=""/>
        <dsp:cNvSpPr/>
      </dsp:nvSpPr>
      <dsp:spPr>
        <a:xfrm>
          <a:off x="5913300"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chemeClr val="accent6">
                  <a:lumMod val="75000"/>
                </a:schemeClr>
              </a:solidFill>
              <a:effectLst>
                <a:outerShdw blurRad="38100" dist="38100" dir="2700000" algn="tl">
                  <a:srgbClr val="000000">
                    <a:alpha val="43137"/>
                  </a:srgbClr>
                </a:outerShdw>
              </a:effectLst>
              <a:latin typeface="Arial Narrow" pitchFamily="34" charset="0"/>
            </a:rPr>
            <a:t>为何</a:t>
          </a:r>
          <a:r>
            <a:rPr lang="en-US" sz="3300" kern="1200" dirty="0" smtClean="0">
              <a:latin typeface="Arial Narrow" pitchFamily="34" charset="0"/>
            </a:rPr>
            <a:t> </a:t>
          </a:r>
          <a:endParaRPr lang="en-US" sz="3300" kern="1200" dirty="0"/>
        </a:p>
      </dsp:txBody>
      <dsp:txXfrm>
        <a:off x="5913300" y="773828"/>
        <a:ext cx="1263258" cy="942995"/>
      </dsp:txXfrm>
    </dsp:sp>
    <dsp:sp modelId="{9E8FBC23-E88F-4806-8B9E-DCC4CFCB388B}">
      <dsp:nvSpPr>
        <dsp:cNvPr id="0" name=""/>
        <dsp:cNvSpPr/>
      </dsp:nvSpPr>
      <dsp:spPr>
        <a:xfrm>
          <a:off x="5913300" y="1716823"/>
          <a:ext cx="1263258" cy="40548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why</a:t>
          </a:r>
          <a:endParaRPr lang="en-US" sz="2300" kern="1200" dirty="0"/>
        </a:p>
      </dsp:txBody>
      <dsp:txXfrm>
        <a:off x="5913300" y="1716823"/>
        <a:ext cx="889618" cy="405488"/>
      </dsp:txXfrm>
    </dsp:sp>
    <dsp:sp modelId="{92E4018A-3A77-4E91-BAA3-821C46ED9DF3}">
      <dsp:nvSpPr>
        <dsp:cNvPr id="0" name=""/>
        <dsp:cNvSpPr/>
      </dsp:nvSpPr>
      <dsp:spPr>
        <a:xfrm>
          <a:off x="6838654"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07518B0-B8EB-4074-9DD7-1B0479D62392}">
      <dsp:nvSpPr>
        <dsp:cNvPr id="0" name=""/>
        <dsp:cNvSpPr/>
      </dsp:nvSpPr>
      <dsp:spPr>
        <a:xfrm>
          <a:off x="7390332"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FF0000"/>
              </a:solidFill>
              <a:effectLst>
                <a:outerShdw blurRad="38100" dist="38100" dir="2700000" algn="tl">
                  <a:srgbClr val="000000">
                    <a:alpha val="43137"/>
                  </a:srgbClr>
                </a:outerShdw>
              </a:effectLst>
              <a:latin typeface="Arial Narrow" pitchFamily="34" charset="0"/>
            </a:rPr>
            <a:t>如何</a:t>
          </a:r>
          <a:r>
            <a:rPr lang="en-US" sz="3300" b="1" kern="1200" dirty="0" smtClean="0">
              <a:solidFill>
                <a:srgbClr val="FF0000"/>
              </a:solidFill>
              <a:effectLst>
                <a:outerShdw blurRad="38100" dist="38100" dir="2700000" algn="tl">
                  <a:srgbClr val="000000">
                    <a:alpha val="43137"/>
                  </a:srgbClr>
                </a:outerShdw>
              </a:effectLst>
              <a:latin typeface="Arial Narrow" pitchFamily="34" charset="0"/>
            </a:rPr>
            <a:t> </a:t>
          </a:r>
          <a:endParaRPr lang="en-US" sz="3300" kern="1200" dirty="0">
            <a:solidFill>
              <a:srgbClr val="FF0000"/>
            </a:solidFill>
          </a:endParaRPr>
        </a:p>
      </dsp:txBody>
      <dsp:txXfrm>
        <a:off x="7390332" y="773828"/>
        <a:ext cx="1263258" cy="942995"/>
      </dsp:txXfrm>
    </dsp:sp>
    <dsp:sp modelId="{F9DF261E-1ED5-4073-BED5-D719C3D1B960}">
      <dsp:nvSpPr>
        <dsp:cNvPr id="0" name=""/>
        <dsp:cNvSpPr/>
      </dsp:nvSpPr>
      <dsp:spPr>
        <a:xfrm>
          <a:off x="7390332" y="1716823"/>
          <a:ext cx="1263258" cy="4054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how</a:t>
          </a:r>
          <a:endParaRPr lang="en-US" sz="2300" kern="1200" dirty="0"/>
        </a:p>
      </dsp:txBody>
      <dsp:txXfrm>
        <a:off x="7390332" y="1716823"/>
        <a:ext cx="889618" cy="405488"/>
      </dsp:txXfrm>
    </dsp:sp>
    <dsp:sp modelId="{22BBCCF1-9DA9-42CC-AEF9-2CB8F817F4B4}">
      <dsp:nvSpPr>
        <dsp:cNvPr id="0" name=""/>
        <dsp:cNvSpPr/>
      </dsp:nvSpPr>
      <dsp:spPr>
        <a:xfrm>
          <a:off x="8315686"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947EC0-88BE-47DC-BA22-E0D8DB7BCB6D}">
      <dsp:nvSpPr>
        <dsp:cNvPr id="0" name=""/>
        <dsp:cNvSpPr/>
      </dsp:nvSpPr>
      <dsp:spPr>
        <a:xfrm>
          <a:off x="657" y="0"/>
          <a:ext cx="2829148" cy="1600200"/>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n-US" sz="3200" kern="1200" dirty="0"/>
        </a:p>
      </dsp:txBody>
      <dsp:txXfrm rot="16200000">
        <a:off x="-372509" y="373167"/>
        <a:ext cx="1312164" cy="565829"/>
      </dsp:txXfrm>
    </dsp:sp>
    <dsp:sp modelId="{B7D9E743-262E-4E40-8B17-B13EE8828BF1}">
      <dsp:nvSpPr>
        <dsp:cNvPr id="0" name=""/>
        <dsp:cNvSpPr/>
      </dsp:nvSpPr>
      <dsp:spPr>
        <a:xfrm>
          <a:off x="566487" y="0"/>
          <a:ext cx="2107715" cy="1600200"/>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50876" rIns="0" bIns="0" numCol="1" spcCol="1270" anchor="t" anchorCtr="0">
          <a:noAutofit/>
        </a:bodyPr>
        <a:lstStyle/>
        <a:p>
          <a:pPr lvl="0" algn="ctr" defTabSz="1955800">
            <a:lnSpc>
              <a:spcPct val="90000"/>
            </a:lnSpc>
            <a:spcBef>
              <a:spcPct val="0"/>
            </a:spcBef>
            <a:spcAft>
              <a:spcPct val="35000"/>
            </a:spcAft>
          </a:pPr>
          <a:r>
            <a:rPr lang="zh-CN" altLang="en-US" sz="4400" b="1" kern="1200" dirty="0" smtClean="0">
              <a:effectLst>
                <a:outerShdw blurRad="38100" dist="38100" dir="2700000" algn="tl">
                  <a:srgbClr val="000000">
                    <a:alpha val="43137"/>
                  </a:srgbClr>
                </a:outerShdw>
              </a:effectLst>
            </a:rPr>
            <a:t>观察</a:t>
          </a:r>
          <a:endParaRPr lang="en-US" sz="4400" b="1" kern="1200" dirty="0" smtClean="0">
            <a:effectLst>
              <a:outerShdw blurRad="38100" dist="38100" dir="2700000" algn="tl">
                <a:srgbClr val="000000">
                  <a:alpha val="43137"/>
                </a:srgbClr>
              </a:outerShdw>
            </a:effectLst>
          </a:endParaRPr>
        </a:p>
        <a:p>
          <a:pPr lvl="0" algn="l" defTabSz="19558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Observe</a:t>
          </a:r>
          <a:endParaRPr lang="en-US" sz="2800" kern="1200" dirty="0">
            <a:effectLst>
              <a:outerShdw blurRad="38100" dist="38100" dir="2700000" algn="tl">
                <a:srgbClr val="000000">
                  <a:alpha val="43137"/>
                </a:srgbClr>
              </a:outerShdw>
            </a:effectLst>
          </a:endParaRPr>
        </a:p>
      </dsp:txBody>
      <dsp:txXfrm>
        <a:off x="566487" y="0"/>
        <a:ext cx="2107715" cy="1600200"/>
      </dsp:txXfrm>
    </dsp:sp>
    <dsp:sp modelId="{13BE34A3-371D-4598-8061-FB587D9ED795}">
      <dsp:nvSpPr>
        <dsp:cNvPr id="0" name=""/>
        <dsp:cNvSpPr/>
      </dsp:nvSpPr>
      <dsp:spPr>
        <a:xfrm>
          <a:off x="2928825" y="0"/>
          <a:ext cx="2829148" cy="1600200"/>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n-US" sz="3200" kern="1200" dirty="0"/>
        </a:p>
      </dsp:txBody>
      <dsp:txXfrm rot="16200000">
        <a:off x="2555658" y="373167"/>
        <a:ext cx="1312164" cy="565829"/>
      </dsp:txXfrm>
    </dsp:sp>
    <dsp:sp modelId="{712B371E-6D2F-41DE-B54A-DC71F4252E61}">
      <dsp:nvSpPr>
        <dsp:cNvPr id="0" name=""/>
        <dsp:cNvSpPr/>
      </dsp:nvSpPr>
      <dsp:spPr>
        <a:xfrm rot="5400000">
          <a:off x="2825426" y="1159176"/>
          <a:ext cx="235090" cy="424372"/>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B23162C-7569-41EC-8D1D-57C0B82097EE}">
      <dsp:nvSpPr>
        <dsp:cNvPr id="0" name=""/>
        <dsp:cNvSpPr/>
      </dsp:nvSpPr>
      <dsp:spPr>
        <a:xfrm>
          <a:off x="3494655" y="0"/>
          <a:ext cx="2107715" cy="1600200"/>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50876" rIns="0" bIns="0" numCol="1" spcCol="1270" anchor="t" anchorCtr="0">
          <a:noAutofit/>
        </a:bodyPr>
        <a:lstStyle/>
        <a:p>
          <a:pPr lvl="0" algn="ctr" defTabSz="1955800">
            <a:lnSpc>
              <a:spcPct val="90000"/>
            </a:lnSpc>
            <a:spcBef>
              <a:spcPct val="0"/>
            </a:spcBef>
            <a:spcAft>
              <a:spcPct val="35000"/>
            </a:spcAft>
          </a:pPr>
          <a:r>
            <a:rPr lang="zh-CN" altLang="en-US" sz="4400" b="1" kern="1200" dirty="0" smtClean="0">
              <a:effectLst>
                <a:outerShdw blurRad="38100" dist="38100" dir="2700000" algn="tl">
                  <a:srgbClr val="000000">
                    <a:alpha val="43137"/>
                  </a:srgbClr>
                </a:outerShdw>
              </a:effectLst>
            </a:rPr>
            <a:t>解释</a:t>
          </a:r>
          <a:endParaRPr lang="en-US" sz="4400" b="1" kern="1200" dirty="0" smtClean="0">
            <a:effectLst>
              <a:outerShdw blurRad="38100" dist="38100" dir="2700000" algn="tl">
                <a:srgbClr val="000000">
                  <a:alpha val="43137"/>
                </a:srgbClr>
              </a:outerShdw>
            </a:effectLst>
          </a:endParaRPr>
        </a:p>
        <a:p>
          <a:pPr lvl="0" algn="l" defTabSz="19558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Interpret</a:t>
          </a:r>
          <a:endParaRPr lang="en-US" sz="2800" kern="1200" dirty="0">
            <a:effectLst>
              <a:outerShdw blurRad="38100" dist="38100" dir="2700000" algn="tl">
                <a:srgbClr val="000000">
                  <a:alpha val="43137"/>
                </a:srgbClr>
              </a:outerShdw>
            </a:effectLst>
          </a:endParaRPr>
        </a:p>
      </dsp:txBody>
      <dsp:txXfrm>
        <a:off x="3494655" y="0"/>
        <a:ext cx="2107715" cy="1600200"/>
      </dsp:txXfrm>
    </dsp:sp>
    <dsp:sp modelId="{A45B600E-DC61-458D-B55A-AD7997EF07FA}">
      <dsp:nvSpPr>
        <dsp:cNvPr id="0" name=""/>
        <dsp:cNvSpPr/>
      </dsp:nvSpPr>
      <dsp:spPr>
        <a:xfrm>
          <a:off x="5856994" y="0"/>
          <a:ext cx="2829148" cy="1600200"/>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n-US" sz="3200" kern="1200" dirty="0"/>
        </a:p>
      </dsp:txBody>
      <dsp:txXfrm rot="16200000">
        <a:off x="5483827" y="373167"/>
        <a:ext cx="1312164" cy="565829"/>
      </dsp:txXfrm>
    </dsp:sp>
    <dsp:sp modelId="{8F1BA813-183A-47F8-A61D-A45FB9E7020B}">
      <dsp:nvSpPr>
        <dsp:cNvPr id="0" name=""/>
        <dsp:cNvSpPr/>
      </dsp:nvSpPr>
      <dsp:spPr>
        <a:xfrm rot="5400000">
          <a:off x="5753594" y="1159176"/>
          <a:ext cx="235090" cy="424372"/>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60F766E-D03C-434C-90E1-FD38841601FA}">
      <dsp:nvSpPr>
        <dsp:cNvPr id="0" name=""/>
        <dsp:cNvSpPr/>
      </dsp:nvSpPr>
      <dsp:spPr>
        <a:xfrm>
          <a:off x="6422823" y="0"/>
          <a:ext cx="2107715" cy="1600200"/>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37160" rIns="0" bIns="0" numCol="1" spcCol="1270" anchor="t" anchorCtr="0">
          <a:noAutofit/>
        </a:bodyPr>
        <a:lstStyle/>
        <a:p>
          <a:pPr lvl="0" algn="ctr" defTabSz="1778000">
            <a:lnSpc>
              <a:spcPct val="90000"/>
            </a:lnSpc>
            <a:spcBef>
              <a:spcPct val="0"/>
            </a:spcBef>
            <a:spcAft>
              <a:spcPct val="35000"/>
            </a:spcAft>
          </a:pPr>
          <a:r>
            <a:rPr lang="zh-CN" altLang="en-US" sz="4000" b="1" kern="1200" dirty="0" smtClean="0">
              <a:effectLst>
                <a:outerShdw blurRad="38100" dist="38100" dir="2700000" algn="tl">
                  <a:srgbClr val="000000">
                    <a:alpha val="43137"/>
                  </a:srgbClr>
                </a:outerShdw>
              </a:effectLst>
            </a:rPr>
            <a:t>找到真理</a:t>
          </a:r>
          <a:endParaRPr lang="en-US" sz="4000" b="1" kern="1200" dirty="0" smtClean="0">
            <a:effectLst>
              <a:outerShdw blurRad="38100" dist="38100" dir="2700000" algn="tl">
                <a:srgbClr val="000000">
                  <a:alpha val="43137"/>
                </a:srgbClr>
              </a:outerShdw>
            </a:effectLst>
          </a:endParaRPr>
        </a:p>
        <a:p>
          <a:pPr lvl="0" algn="l" defTabSz="17780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Find truth</a:t>
          </a:r>
        </a:p>
        <a:p>
          <a:pPr lvl="0" algn="l" defTabSz="1778000">
            <a:lnSpc>
              <a:spcPct val="90000"/>
            </a:lnSpc>
            <a:spcBef>
              <a:spcPct val="0"/>
            </a:spcBef>
            <a:spcAft>
              <a:spcPct val="35000"/>
            </a:spcAft>
          </a:pPr>
          <a:endParaRPr lang="en-US" sz="2800" kern="1200" dirty="0" smtClean="0">
            <a:effectLst>
              <a:outerShdw blurRad="38100" dist="38100" dir="2700000" algn="tl">
                <a:srgbClr val="000000">
                  <a:alpha val="43137"/>
                </a:srgbClr>
              </a:outerShdw>
            </a:effectLst>
          </a:endParaRPr>
        </a:p>
        <a:p>
          <a:pPr lvl="0" algn="l" defTabSz="1778000">
            <a:lnSpc>
              <a:spcPct val="90000"/>
            </a:lnSpc>
            <a:spcBef>
              <a:spcPct val="0"/>
            </a:spcBef>
            <a:spcAft>
              <a:spcPct val="35000"/>
            </a:spcAft>
          </a:pPr>
          <a:endParaRPr lang="en-US" sz="4900" kern="1200" dirty="0"/>
        </a:p>
      </dsp:txBody>
      <dsp:txXfrm>
        <a:off x="6422823" y="0"/>
        <a:ext cx="2107715" cy="16002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46997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304800" rIns="304800" bIns="304800" numCol="1" spcCol="1270" anchor="ctr" anchorCtr="0">
          <a:noAutofit/>
        </a:bodyPr>
        <a:lstStyle/>
        <a:p>
          <a:pPr lvl="0" algn="l" defTabSz="3556000">
            <a:lnSpc>
              <a:spcPct val="90000"/>
            </a:lnSpc>
            <a:spcBef>
              <a:spcPct val="0"/>
            </a:spcBef>
            <a:spcAft>
              <a:spcPct val="35000"/>
            </a:spcAft>
          </a:pPr>
          <a:r>
            <a:rPr lang="zh-CN" altLang="en-US" sz="8000" b="1" kern="1200" cap="none" spc="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阅读</a:t>
          </a:r>
          <a:r>
            <a:rPr lang="en-US" sz="8000" kern="1200" dirty="0" smtClean="0">
              <a:solidFill>
                <a:schemeClr val="tx1"/>
              </a:solidFill>
              <a:effectLst>
                <a:outerShdw blurRad="38100" dist="38100" dir="2700000" algn="tl">
                  <a:srgbClr val="000000">
                    <a:alpha val="43137"/>
                  </a:srgbClr>
                </a:outerShdw>
              </a:effectLst>
            </a:rPr>
            <a:t> </a:t>
          </a:r>
          <a:r>
            <a:rPr lang="en-US" sz="3200" kern="1200" dirty="0" smtClean="0">
              <a:solidFill>
                <a:schemeClr val="tx1"/>
              </a:solidFill>
              <a:effectLst>
                <a:outerShdw blurRad="38100" dist="38100" dir="2700000" algn="tl">
                  <a:srgbClr val="000000">
                    <a:alpha val="43137"/>
                  </a:srgbClr>
                </a:outerShdw>
              </a:effectLst>
            </a:rPr>
            <a:t>(READ)</a:t>
          </a:r>
          <a:endParaRPr lang="en-US" sz="3200" kern="1200" dirty="0">
            <a:solidFill>
              <a:schemeClr val="tx1"/>
            </a:solidFill>
            <a:effectLst>
              <a:outerShdw blurRad="38100" dist="38100" dir="2700000" algn="tl">
                <a:srgbClr val="000000">
                  <a:alpha val="43137"/>
                </a:srgbClr>
              </a:outerShdw>
            </a:effectLst>
          </a:endParaRPr>
        </a:p>
      </dsp:txBody>
      <dsp:txXfrm>
        <a:off x="1838637" y="0"/>
        <a:ext cx="6619562" cy="1469975"/>
      </dsp:txXfrm>
    </dsp:sp>
    <dsp:sp modelId="{EB9E0B56-2D80-4098-AA45-C7A37B95B909}">
      <dsp:nvSpPr>
        <dsp:cNvPr id="0" name=""/>
        <dsp:cNvSpPr/>
      </dsp:nvSpPr>
      <dsp:spPr>
        <a:xfrm>
          <a:off x="146997" y="146997"/>
          <a:ext cx="1691640" cy="1175980"/>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616972"/>
          <a:ext cx="8458200" cy="14699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304800" rIns="304800" bIns="304800" numCol="1" spcCol="1270" anchor="ctr" anchorCtr="0">
          <a:noAutofit/>
        </a:bodyPr>
        <a:lstStyle/>
        <a:p>
          <a:pPr lvl="0" algn="l" defTabSz="3556000">
            <a:lnSpc>
              <a:spcPct val="90000"/>
            </a:lnSpc>
            <a:spcBef>
              <a:spcPct val="0"/>
            </a:spcBef>
            <a:spcAft>
              <a:spcPct val="35000"/>
            </a:spcAft>
          </a:pPr>
          <a:r>
            <a:rPr lang="zh-CN" altLang="en-US" sz="8000" b="1" kern="1200" cap="none" spc="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观察</a:t>
          </a:r>
          <a:r>
            <a:rPr lang="en-US" sz="8000" kern="1200" dirty="0" smtClean="0">
              <a:solidFill>
                <a:schemeClr val="tx1"/>
              </a:solidFill>
              <a:effectLst>
                <a:outerShdw blurRad="38100" dist="38100" dir="2700000" algn="tl">
                  <a:srgbClr val="000000">
                    <a:alpha val="43137"/>
                  </a:srgbClr>
                </a:outerShdw>
              </a:effectLst>
            </a:rPr>
            <a:t> </a:t>
          </a:r>
          <a:r>
            <a:rPr lang="en-US" sz="3200" kern="1200" dirty="0" smtClean="0">
              <a:solidFill>
                <a:schemeClr val="tx1"/>
              </a:solidFill>
              <a:effectLst>
                <a:outerShdw blurRad="38100" dist="38100" dir="2700000" algn="tl">
                  <a:srgbClr val="000000">
                    <a:alpha val="43137"/>
                  </a:srgbClr>
                </a:outerShdw>
              </a:effectLst>
            </a:rPr>
            <a:t>(OBSERVATION)</a:t>
          </a:r>
          <a:endParaRPr lang="en-US" sz="3200" kern="1200" dirty="0">
            <a:solidFill>
              <a:schemeClr val="tx1"/>
            </a:solidFill>
            <a:effectLst>
              <a:outerShdw blurRad="38100" dist="38100" dir="2700000" algn="tl">
                <a:srgbClr val="000000">
                  <a:alpha val="43137"/>
                </a:srgbClr>
              </a:outerShdw>
            </a:effectLst>
          </a:endParaRPr>
        </a:p>
      </dsp:txBody>
      <dsp:txXfrm>
        <a:off x="1838637" y="1616972"/>
        <a:ext cx="6619562" cy="1469975"/>
      </dsp:txXfrm>
    </dsp:sp>
    <dsp:sp modelId="{5113409F-9227-4BF1-AD4D-460EA7273C93}">
      <dsp:nvSpPr>
        <dsp:cNvPr id="0" name=""/>
        <dsp:cNvSpPr/>
      </dsp:nvSpPr>
      <dsp:spPr>
        <a:xfrm>
          <a:off x="146997" y="1763970"/>
          <a:ext cx="1691640" cy="1175980"/>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3233945"/>
          <a:ext cx="8458200" cy="146997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304800" rIns="304800" bIns="304800" numCol="1" spcCol="1270" anchor="ctr" anchorCtr="0">
          <a:noAutofit/>
        </a:bodyPr>
        <a:lstStyle/>
        <a:p>
          <a:pPr lvl="0" algn="l" defTabSz="3556000">
            <a:lnSpc>
              <a:spcPct val="90000"/>
            </a:lnSpc>
            <a:spcBef>
              <a:spcPct val="0"/>
            </a:spcBef>
            <a:spcAft>
              <a:spcPct val="35000"/>
            </a:spcAft>
          </a:pPr>
          <a:r>
            <a:rPr lang="zh-CN" altLang="en-US" sz="8000" b="1" kern="1200" cap="none" spc="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解释</a:t>
          </a:r>
          <a:r>
            <a:rPr lang="en-US" sz="8000" kern="1200" dirty="0" smtClean="0">
              <a:solidFill>
                <a:schemeClr val="tx1"/>
              </a:solidFill>
              <a:effectLst>
                <a:outerShdw blurRad="38100" dist="38100" dir="2700000" algn="tl">
                  <a:srgbClr val="000000">
                    <a:alpha val="43137"/>
                  </a:srgbClr>
                </a:outerShdw>
              </a:effectLst>
            </a:rPr>
            <a:t> </a:t>
          </a:r>
          <a:r>
            <a:rPr lang="en-US" sz="3200" kern="1200" dirty="0" smtClean="0">
              <a:solidFill>
                <a:schemeClr val="tx1"/>
              </a:solidFill>
              <a:effectLst>
                <a:outerShdw blurRad="38100" dist="38100" dir="2700000" algn="tl">
                  <a:srgbClr val="000000">
                    <a:alpha val="43137"/>
                  </a:srgbClr>
                </a:outerShdw>
              </a:effectLst>
            </a:rPr>
            <a:t>(INTERPRETATION)</a:t>
          </a:r>
          <a:endParaRPr lang="en-US" sz="3200" kern="1200" dirty="0">
            <a:solidFill>
              <a:schemeClr val="tx1"/>
            </a:solidFill>
            <a:effectLst>
              <a:outerShdw blurRad="38100" dist="38100" dir="2700000" algn="tl">
                <a:srgbClr val="000000">
                  <a:alpha val="43137"/>
                </a:srgbClr>
              </a:outerShdw>
            </a:effectLst>
          </a:endParaRPr>
        </a:p>
      </dsp:txBody>
      <dsp:txXfrm>
        <a:off x="1838637" y="3233945"/>
        <a:ext cx="6619562" cy="1469975"/>
      </dsp:txXfrm>
    </dsp:sp>
    <dsp:sp modelId="{A135456C-B8ED-4253-9772-B57523C1DAC6}">
      <dsp:nvSpPr>
        <dsp:cNvPr id="0" name=""/>
        <dsp:cNvSpPr/>
      </dsp:nvSpPr>
      <dsp:spPr>
        <a:xfrm>
          <a:off x="146997" y="3380943"/>
          <a:ext cx="1691640" cy="1175980"/>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4850918"/>
          <a:ext cx="8458200" cy="146997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304800" rIns="304800" bIns="304800" numCol="1" spcCol="1270" anchor="ctr" anchorCtr="0">
          <a:noAutofit/>
        </a:bodyPr>
        <a:lstStyle/>
        <a:p>
          <a:pPr lvl="0" algn="l" defTabSz="3556000">
            <a:lnSpc>
              <a:spcPct val="90000"/>
            </a:lnSpc>
            <a:spcBef>
              <a:spcPct val="0"/>
            </a:spcBef>
            <a:spcAft>
              <a:spcPct val="35000"/>
            </a:spcAft>
          </a:pPr>
          <a:r>
            <a:rPr lang="zh-CN" altLang="en-US" sz="8000" b="1" kern="1200" cap="none" spc="0" dirty="0" smtClean="0">
              <a:ln w="18415" cmpd="sng">
                <a:solidFill>
                  <a:schemeClr val="tx1"/>
                </a:solidFill>
                <a:prstDash val="solid"/>
              </a:ln>
              <a:solidFill>
                <a:srgbClr val="FFFF00"/>
              </a:solidFill>
              <a:effectLst/>
            </a:rPr>
            <a:t>应用</a:t>
          </a:r>
          <a:r>
            <a:rPr lang="en-US" sz="8000" b="1" kern="1200" dirty="0" smtClean="0">
              <a:ln>
                <a:solidFill>
                  <a:schemeClr val="tx1"/>
                </a:solidFill>
              </a:ln>
              <a:solidFill>
                <a:srgbClr val="FFFF00"/>
              </a:solidFill>
              <a:effectLst/>
            </a:rPr>
            <a:t> </a:t>
          </a:r>
          <a:r>
            <a:rPr lang="en-US" sz="3200" kern="1200" dirty="0" smtClean="0">
              <a:solidFill>
                <a:schemeClr val="tx1"/>
              </a:solidFill>
              <a:effectLst>
                <a:outerShdw blurRad="38100" dist="38100" dir="2700000" algn="tl">
                  <a:srgbClr val="000000">
                    <a:alpha val="43137"/>
                  </a:srgbClr>
                </a:outerShdw>
              </a:effectLst>
            </a:rPr>
            <a:t>(APPLICATION)</a:t>
          </a:r>
          <a:endParaRPr lang="en-US" sz="3200" kern="1200" dirty="0">
            <a:solidFill>
              <a:schemeClr val="tx1"/>
            </a:solidFill>
            <a:effectLst>
              <a:outerShdw blurRad="38100" dist="38100" dir="2700000" algn="tl">
                <a:srgbClr val="000000">
                  <a:alpha val="43137"/>
                </a:srgbClr>
              </a:outerShdw>
            </a:effectLst>
          </a:endParaRPr>
        </a:p>
      </dsp:txBody>
      <dsp:txXfrm>
        <a:off x="1838637" y="4850918"/>
        <a:ext cx="6619562" cy="1469975"/>
      </dsp:txXfrm>
    </dsp:sp>
    <dsp:sp modelId="{845E1389-B19D-4F0B-AE36-18C3A8087B13}">
      <dsp:nvSpPr>
        <dsp:cNvPr id="0" name=""/>
        <dsp:cNvSpPr/>
      </dsp:nvSpPr>
      <dsp:spPr>
        <a:xfrm>
          <a:off x="146997" y="4997916"/>
          <a:ext cx="1691640" cy="1175980"/>
        </a:xfrm>
        <a:prstGeom prst="roundRect">
          <a:avLst>
            <a:gd name="adj" fmla="val 10000"/>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6E52E7-144C-4602-93CA-6778E9A7CA86}">
      <dsp:nvSpPr>
        <dsp:cNvPr id="0" name=""/>
        <dsp:cNvSpPr/>
      </dsp:nvSpPr>
      <dsp:spPr>
        <a:xfrm>
          <a:off x="0" y="0"/>
          <a:ext cx="8610600" cy="202406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altLang="zh-CN" sz="3600" b="1" kern="1200" dirty="0" smtClean="0">
              <a:effectLst>
                <a:outerShdw blurRad="38100" dist="38100" dir="2700000" algn="tl">
                  <a:srgbClr val="000000">
                    <a:alpha val="43137"/>
                  </a:srgbClr>
                </a:outerShdw>
              </a:effectLst>
            </a:rPr>
            <a:t>	</a:t>
          </a:r>
          <a:r>
            <a:rPr lang="zh-CN" altLang="en-US" sz="4400" b="1" kern="1200" dirty="0" smtClean="0">
              <a:ln>
                <a:solidFill>
                  <a:schemeClr val="tx1"/>
                </a:solidFill>
              </a:ln>
              <a:solidFill>
                <a:sysClr val="windowText" lastClr="000000"/>
              </a:solidFill>
              <a:effectLst>
                <a:outerShdw blurRad="38100" dist="38100" dir="2700000" algn="tl">
                  <a:srgbClr val="000000">
                    <a:alpha val="43137"/>
                  </a:srgbClr>
                </a:outerShdw>
              </a:effectLst>
            </a:rPr>
            <a:t>观察</a:t>
          </a:r>
          <a:r>
            <a:rPr lang="en-US" sz="4400" b="1" kern="1200" dirty="0" smtClean="0">
              <a:ln>
                <a:solidFill>
                  <a:schemeClr val="tx1"/>
                </a:solidFill>
              </a:ln>
              <a:solidFill>
                <a:sysClr val="windowText" lastClr="000000"/>
              </a:solidFill>
              <a:effectLst>
                <a:outerShdw blurRad="38100" dist="38100" dir="2700000" algn="tl">
                  <a:srgbClr val="000000">
                    <a:alpha val="43137"/>
                  </a:srgbClr>
                </a:outerShdw>
              </a:effectLst>
            </a:rPr>
            <a:t> </a:t>
          </a:r>
          <a:r>
            <a:rPr lang="en-US" sz="3600" b="1" kern="1200" dirty="0" smtClean="0">
              <a:effectLst>
                <a:outerShdw blurRad="38100" dist="38100" dir="2700000" algn="tl">
                  <a:srgbClr val="000000">
                    <a:alpha val="43137"/>
                  </a:srgbClr>
                </a:outerShdw>
              </a:effectLst>
            </a:rPr>
            <a:t>	(Observation)</a:t>
          </a:r>
          <a:endParaRPr lang="en-US" sz="3600" b="1" kern="1200" dirty="0">
            <a:effectLst>
              <a:outerShdw blurRad="38100" dist="38100" dir="2700000" algn="tl">
                <a:srgbClr val="000000">
                  <a:alpha val="43137"/>
                </a:srgbClr>
              </a:outerShdw>
            </a:effectLst>
          </a:endParaRPr>
        </a:p>
        <a:p>
          <a:pPr marL="285750" lvl="1" indent="-285750" algn="l" defTabSz="1600200">
            <a:lnSpc>
              <a:spcPct val="90000"/>
            </a:lnSpc>
            <a:spcBef>
              <a:spcPct val="0"/>
            </a:spcBef>
            <a:spcAft>
              <a:spcPct val="15000"/>
            </a:spcAft>
            <a:buChar char="••"/>
          </a:pPr>
          <a:r>
            <a:rPr lang="zh-CN" altLang="en-US" sz="3600" b="1" kern="1200" dirty="0" smtClean="0">
              <a:solidFill>
                <a:schemeClr val="tx1"/>
              </a:solidFill>
              <a:effectLst>
                <a:outerShdw blurRad="38100" dist="38100" dir="2700000" algn="tl">
                  <a:srgbClr val="000000">
                    <a:alpha val="43137"/>
                  </a:srgbClr>
                </a:outerShdw>
              </a:effectLst>
            </a:rPr>
            <a:t>观察和列出段落的所有事实。</a:t>
          </a:r>
          <a:endParaRPr lang="en-US" sz="3600" b="1" kern="1200" dirty="0">
            <a:solidFill>
              <a:schemeClr val="tx1"/>
            </a:solidFill>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n-US" sz="2000" b="1" kern="1200" dirty="0" smtClean="0">
              <a:effectLst>
                <a:outerShdw blurRad="38100" dist="38100" dir="2700000" algn="tl">
                  <a:srgbClr val="000000">
                    <a:alpha val="43137"/>
                  </a:srgbClr>
                </a:outerShdw>
              </a:effectLst>
            </a:rPr>
            <a:t>Observe and list the facts of the passage</a:t>
          </a:r>
          <a:endParaRPr lang="en-US" sz="2000" b="1" kern="1200" dirty="0">
            <a:effectLst>
              <a:outerShdw blurRad="38100" dist="38100" dir="2700000" algn="tl">
                <a:srgbClr val="000000">
                  <a:alpha val="43137"/>
                </a:srgbClr>
              </a:outerShdw>
            </a:effectLst>
          </a:endParaRPr>
        </a:p>
      </dsp:txBody>
      <dsp:txXfrm>
        <a:off x="1924526" y="0"/>
        <a:ext cx="6686073" cy="2024062"/>
      </dsp:txXfrm>
    </dsp:sp>
    <dsp:sp modelId="{B1C647A8-3421-4EDB-B040-5FCF96411199}">
      <dsp:nvSpPr>
        <dsp:cNvPr id="0" name=""/>
        <dsp:cNvSpPr/>
      </dsp:nvSpPr>
      <dsp:spPr>
        <a:xfrm>
          <a:off x="202406" y="202406"/>
          <a:ext cx="1722120" cy="1619250"/>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a:sp3d z="127000"/>
      </dsp:spPr>
      <dsp:style>
        <a:lnRef idx="2">
          <a:schemeClr val="accent3"/>
        </a:lnRef>
        <a:fillRef idx="1">
          <a:schemeClr val="lt1"/>
        </a:fillRef>
        <a:effectRef idx="0">
          <a:schemeClr val="accent3"/>
        </a:effectRef>
        <a:fontRef idx="minor">
          <a:schemeClr val="dk1"/>
        </a:fontRef>
      </dsp:style>
    </dsp:sp>
    <dsp:sp modelId="{ABDE4E3B-7DD8-4129-8C0C-590CC411F009}">
      <dsp:nvSpPr>
        <dsp:cNvPr id="0" name=""/>
        <dsp:cNvSpPr/>
      </dsp:nvSpPr>
      <dsp:spPr>
        <a:xfrm>
          <a:off x="0" y="2166941"/>
          <a:ext cx="8610600" cy="202406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altLang="zh-CN" sz="3100" b="1" kern="1200" dirty="0" smtClean="0">
              <a:effectLst>
                <a:outerShdw blurRad="38100" dist="38100" dir="2700000" algn="tl">
                  <a:srgbClr val="000000">
                    <a:alpha val="43137"/>
                  </a:srgbClr>
                </a:outerShdw>
              </a:effectLst>
            </a:rPr>
            <a:t>	</a:t>
          </a:r>
          <a:r>
            <a:rPr lang="zh-CN" altLang="en-US" sz="4800" b="1" kern="1200" dirty="0" smtClean="0">
              <a:ln>
                <a:solidFill>
                  <a:schemeClr val="tx1"/>
                </a:solidFill>
              </a:ln>
              <a:solidFill>
                <a:sysClr val="windowText" lastClr="000000"/>
              </a:solidFill>
              <a:effectLst>
                <a:outerShdw blurRad="38100" dist="38100" dir="2700000" algn="tl">
                  <a:srgbClr val="000000">
                    <a:alpha val="43137"/>
                  </a:srgbClr>
                </a:outerShdw>
              </a:effectLst>
            </a:rPr>
            <a:t>解释</a:t>
          </a:r>
          <a:r>
            <a:rPr lang="en-US" sz="4800" b="1" kern="1200" dirty="0" smtClean="0">
              <a:ln>
                <a:solidFill>
                  <a:schemeClr val="tx1"/>
                </a:solidFill>
              </a:ln>
              <a:solidFill>
                <a:sysClr val="windowText" lastClr="000000"/>
              </a:solidFill>
              <a:effectLst>
                <a:outerShdw blurRad="38100" dist="38100" dir="2700000" algn="tl">
                  <a:srgbClr val="000000">
                    <a:alpha val="43137"/>
                  </a:srgbClr>
                </a:outerShdw>
              </a:effectLst>
            </a:rPr>
            <a:t> </a:t>
          </a:r>
          <a:r>
            <a:rPr lang="en-US" sz="3100" b="1" kern="1200" dirty="0" smtClean="0">
              <a:effectLst>
                <a:outerShdw blurRad="38100" dist="38100" dir="2700000" algn="tl">
                  <a:srgbClr val="000000">
                    <a:alpha val="43137"/>
                  </a:srgbClr>
                </a:outerShdw>
              </a:effectLst>
            </a:rPr>
            <a:t>	(Interpretation)</a:t>
          </a:r>
          <a:endParaRPr lang="en-US" sz="3100" b="1" kern="1200" dirty="0">
            <a:effectLst>
              <a:outerShdw blurRad="38100" dist="38100" dir="2700000" algn="tl">
                <a:srgbClr val="000000">
                  <a:alpha val="43137"/>
                </a:srgbClr>
              </a:outerShdw>
            </a:effectLst>
          </a:endParaRPr>
        </a:p>
        <a:p>
          <a:pPr marL="285750" lvl="1" indent="-285750" algn="l" defTabSz="1422400">
            <a:lnSpc>
              <a:spcPct val="90000"/>
            </a:lnSpc>
            <a:spcBef>
              <a:spcPct val="0"/>
            </a:spcBef>
            <a:spcAft>
              <a:spcPct val="15000"/>
            </a:spcAft>
            <a:buChar char="••"/>
          </a:pPr>
          <a:r>
            <a:rPr lang="zh-CN" altLang="en-US" sz="3200" b="1" kern="1200" dirty="0" smtClean="0">
              <a:solidFill>
                <a:schemeClr val="tx1"/>
              </a:solidFill>
              <a:effectLst>
                <a:outerShdw blurRad="38100" dist="38100" dir="2700000" algn="tl">
                  <a:srgbClr val="000000">
                    <a:alpha val="43137"/>
                  </a:srgbClr>
                </a:outerShdw>
              </a:effectLst>
            </a:rPr>
            <a:t>发现文本中作者的原始意图。</a:t>
          </a:r>
          <a:endParaRPr lang="en-US" sz="3200" b="1" kern="1200" dirty="0">
            <a:solidFill>
              <a:schemeClr val="tx1"/>
            </a:solidFill>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n-US" sz="2000" b="1" kern="1200" dirty="0" smtClean="0">
              <a:effectLst>
                <a:outerShdw blurRad="38100" dist="38100" dir="2700000" algn="tl">
                  <a:srgbClr val="000000">
                    <a:alpha val="43137"/>
                  </a:srgbClr>
                </a:outerShdw>
              </a:effectLst>
            </a:rPr>
            <a:t>Discovering the author’s original intent of the passage</a:t>
          </a:r>
          <a:endParaRPr lang="en-US" sz="2000" b="1" kern="1200" dirty="0">
            <a:effectLst>
              <a:outerShdw blurRad="38100" dist="38100" dir="2700000" algn="tl">
                <a:srgbClr val="000000">
                  <a:alpha val="43137"/>
                </a:srgbClr>
              </a:outerShdw>
            </a:effectLst>
          </a:endParaRPr>
        </a:p>
      </dsp:txBody>
      <dsp:txXfrm>
        <a:off x="1924526" y="2166941"/>
        <a:ext cx="6686073" cy="2024062"/>
      </dsp:txXfrm>
    </dsp:sp>
    <dsp:sp modelId="{1D7CA628-4C2F-49F3-90EA-5682E54F38FA}">
      <dsp:nvSpPr>
        <dsp:cNvPr id="0" name=""/>
        <dsp:cNvSpPr/>
      </dsp:nvSpPr>
      <dsp:spPr>
        <a:xfrm>
          <a:off x="202406" y="2428875"/>
          <a:ext cx="1722120" cy="1619250"/>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D03E977-A576-466F-8857-D3B4ED883A26}">
      <dsp:nvSpPr>
        <dsp:cNvPr id="0" name=""/>
        <dsp:cNvSpPr/>
      </dsp:nvSpPr>
      <dsp:spPr>
        <a:xfrm>
          <a:off x="0" y="4330582"/>
          <a:ext cx="8610600" cy="2024062"/>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altLang="zh-CN" sz="3100" b="1" kern="1200" dirty="0" smtClean="0">
              <a:effectLst>
                <a:outerShdw blurRad="38100" dist="38100" dir="2700000" algn="tl">
                  <a:srgbClr val="000000">
                    <a:alpha val="43137"/>
                  </a:srgbClr>
                </a:outerShdw>
              </a:effectLst>
            </a:rPr>
            <a:t>	</a:t>
          </a:r>
          <a:r>
            <a:rPr lang="zh-CN" altLang="en-US" sz="4800" b="1" kern="1200" dirty="0" smtClean="0">
              <a:ln>
                <a:solidFill>
                  <a:schemeClr val="tx1"/>
                </a:solidFill>
              </a:ln>
              <a:solidFill>
                <a:sysClr val="windowText" lastClr="000000"/>
              </a:solidFill>
              <a:effectLst>
                <a:outerShdw blurRad="38100" dist="38100" dir="2700000" algn="tl">
                  <a:srgbClr val="000000">
                    <a:alpha val="43137"/>
                  </a:srgbClr>
                </a:outerShdw>
              </a:effectLst>
            </a:rPr>
            <a:t>应用</a:t>
          </a:r>
          <a:r>
            <a:rPr lang="en-US" sz="4800" b="1" kern="1200" dirty="0" smtClean="0">
              <a:ln>
                <a:solidFill>
                  <a:schemeClr val="tx1"/>
                </a:solidFill>
              </a:ln>
              <a:solidFill>
                <a:sysClr val="windowText" lastClr="000000"/>
              </a:solidFill>
              <a:effectLst>
                <a:outerShdw blurRad="38100" dist="38100" dir="2700000" algn="tl">
                  <a:srgbClr val="000000">
                    <a:alpha val="43137"/>
                  </a:srgbClr>
                </a:outerShdw>
              </a:effectLst>
            </a:rPr>
            <a:t> </a:t>
          </a:r>
          <a:r>
            <a:rPr lang="en-US" sz="3100" b="1" kern="1200" dirty="0" smtClean="0">
              <a:effectLst>
                <a:outerShdw blurRad="38100" dist="38100" dir="2700000" algn="tl">
                  <a:srgbClr val="000000">
                    <a:alpha val="43137"/>
                  </a:srgbClr>
                </a:outerShdw>
              </a:effectLst>
            </a:rPr>
            <a:t>	(Application)</a:t>
          </a:r>
          <a:endParaRPr lang="en-US" sz="3100" b="1" kern="1200" dirty="0">
            <a:effectLst>
              <a:outerShdw blurRad="38100" dist="38100" dir="2700000" algn="tl">
                <a:srgbClr val="000000">
                  <a:alpha val="43137"/>
                </a:srgbClr>
              </a:outerShdw>
            </a:effectLst>
          </a:endParaRPr>
        </a:p>
        <a:p>
          <a:pPr marL="285750" lvl="1" indent="-285750" algn="l" defTabSz="1422400">
            <a:lnSpc>
              <a:spcPct val="90000"/>
            </a:lnSpc>
            <a:spcBef>
              <a:spcPct val="0"/>
            </a:spcBef>
            <a:spcAft>
              <a:spcPct val="15000"/>
            </a:spcAft>
            <a:buChar char="••"/>
          </a:pPr>
          <a:r>
            <a:rPr lang="zh-CN" altLang="en-US" sz="3200" b="1" kern="1200" dirty="0" smtClean="0">
              <a:solidFill>
                <a:schemeClr val="tx1"/>
              </a:solidFill>
              <a:effectLst>
                <a:outerShdw blurRad="38100" dist="38100" dir="2700000" algn="tl">
                  <a:srgbClr val="000000">
                    <a:alpha val="43137"/>
                  </a:srgbClr>
                </a:outerShdw>
              </a:effectLst>
            </a:rPr>
            <a:t>根据圣经的教导作出生命的改变。</a:t>
          </a:r>
          <a:endParaRPr lang="en-US" sz="3200" b="1" kern="1200" dirty="0">
            <a:solidFill>
              <a:schemeClr val="tx1"/>
            </a:solidFill>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n-US" sz="2000" b="1" kern="1200" dirty="0" smtClean="0">
              <a:effectLst>
                <a:outerShdw blurRad="38100" dist="38100" dir="2700000" algn="tl">
                  <a:srgbClr val="000000">
                    <a:alpha val="43137"/>
                  </a:srgbClr>
                </a:outerShdw>
              </a:effectLst>
            </a:rPr>
            <a:t>To make life changes based on the teachings of the Bible </a:t>
          </a:r>
          <a:endParaRPr lang="en-US" sz="2000" b="1" kern="1200" dirty="0">
            <a:effectLst>
              <a:outerShdw blurRad="38100" dist="38100" dir="2700000" algn="tl">
                <a:srgbClr val="000000">
                  <a:alpha val="43137"/>
                </a:srgbClr>
              </a:outerShdw>
            </a:effectLst>
          </a:endParaRPr>
        </a:p>
      </dsp:txBody>
      <dsp:txXfrm>
        <a:off x="1924526" y="4330582"/>
        <a:ext cx="6686073" cy="2024062"/>
      </dsp:txXfrm>
    </dsp:sp>
    <dsp:sp modelId="{A2A393F3-371B-4367-A0F7-0245C488BF0F}">
      <dsp:nvSpPr>
        <dsp:cNvPr id="0" name=""/>
        <dsp:cNvSpPr/>
      </dsp:nvSpPr>
      <dsp:spPr>
        <a:xfrm>
          <a:off x="202406" y="4655343"/>
          <a:ext cx="1722120" cy="1619250"/>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A5129B-F1C4-43FF-93B6-D4C1CF28EFD4}">
      <dsp:nvSpPr>
        <dsp:cNvPr id="0" name=""/>
        <dsp:cNvSpPr/>
      </dsp:nvSpPr>
      <dsp:spPr>
        <a:xfrm>
          <a:off x="3733798" y="3210182"/>
          <a:ext cx="1676403" cy="1579071"/>
        </a:xfrm>
        <a:prstGeom prst="ellipse">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a:off x="3733798" y="3210182"/>
        <a:ext cx="1676403" cy="1579071"/>
      </dsp:txXfrm>
    </dsp:sp>
    <dsp:sp modelId="{4D323464-BEB4-4DAA-9D91-4A2A7E623605}">
      <dsp:nvSpPr>
        <dsp:cNvPr id="0" name=""/>
        <dsp:cNvSpPr/>
      </dsp:nvSpPr>
      <dsp:spPr>
        <a:xfrm rot="10800000">
          <a:off x="1194499" y="3682259"/>
          <a:ext cx="2399637" cy="634916"/>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291F14-3DA3-4881-85CD-EFF0CF070DBD}">
      <dsp:nvSpPr>
        <dsp:cNvPr id="0" name=""/>
        <dsp:cNvSpPr/>
      </dsp:nvSpPr>
      <dsp:spPr>
        <a:xfrm>
          <a:off x="414777" y="3375939"/>
          <a:ext cx="1559444" cy="124755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zh-CN" altLang="en-US" sz="4800" b="1" kern="1200" dirty="0" smtClean="0">
              <a:effectLst>
                <a:outerShdw blurRad="38100" dist="38100" dir="2700000" algn="tl">
                  <a:srgbClr val="000000">
                    <a:alpha val="43137"/>
                  </a:srgbClr>
                </a:outerShdw>
              </a:effectLst>
              <a:latin typeface="Arial Narrow" pitchFamily="34" charset="0"/>
            </a:rPr>
            <a:t>谁</a:t>
          </a:r>
          <a:r>
            <a:rPr lang="zh-CN" altLang="en-US" sz="4000" b="1" kern="1200" dirty="0" smtClean="0">
              <a:effectLst>
                <a:outerShdw blurRad="38100" dist="38100" dir="2700000" algn="tl">
                  <a:srgbClr val="000000">
                    <a:alpha val="43137"/>
                  </a:srgbClr>
                </a:outerShdw>
              </a:effectLst>
              <a:latin typeface="Arial Narrow" pitchFamily="34" charset="0"/>
            </a:rPr>
            <a:t> </a:t>
          </a:r>
          <a:r>
            <a:rPr lang="en-US" sz="2200" b="1" kern="1200" dirty="0" smtClean="0">
              <a:effectLst/>
              <a:latin typeface="Arial Narrow" pitchFamily="34" charset="0"/>
            </a:rPr>
            <a:t> </a:t>
          </a:r>
          <a:r>
            <a:rPr lang="en-US" sz="2200" kern="1200" dirty="0" smtClean="0">
              <a:effectLst/>
              <a:latin typeface="Arial Narrow" pitchFamily="34" charset="0"/>
            </a:rPr>
            <a:t>(WHO)</a:t>
          </a:r>
          <a:endParaRPr lang="en-US" sz="2200" kern="1200" dirty="0">
            <a:effectLst/>
          </a:endParaRPr>
        </a:p>
      </dsp:txBody>
      <dsp:txXfrm>
        <a:off x="414777" y="3375939"/>
        <a:ext cx="1559444" cy="1247555"/>
      </dsp:txXfrm>
    </dsp:sp>
    <dsp:sp modelId="{C239574A-BAD1-4A0D-B315-553D924B1E86}">
      <dsp:nvSpPr>
        <dsp:cNvPr id="0" name=""/>
        <dsp:cNvSpPr/>
      </dsp:nvSpPr>
      <dsp:spPr>
        <a:xfrm rot="12960000">
          <a:off x="1608792" y="2407198"/>
          <a:ext cx="2416472" cy="634916"/>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35C5CA-56C8-4189-B850-9CC316BD79F5}">
      <dsp:nvSpPr>
        <dsp:cNvPr id="0" name=""/>
        <dsp:cNvSpPr/>
      </dsp:nvSpPr>
      <dsp:spPr>
        <a:xfrm>
          <a:off x="1059822" y="1390695"/>
          <a:ext cx="1559444" cy="124755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zh-CN" altLang="en-US" sz="4800" b="1" kern="1200" dirty="0" smtClean="0">
              <a:effectLst>
                <a:outerShdw blurRad="38100" dist="38100" dir="2700000" algn="tl">
                  <a:srgbClr val="000000">
                    <a:alpha val="43137"/>
                  </a:srgbClr>
                </a:outerShdw>
              </a:effectLst>
              <a:latin typeface="Arial Narrow" pitchFamily="34" charset="0"/>
            </a:rPr>
            <a:t>什么</a:t>
          </a:r>
          <a:r>
            <a:rPr lang="en-US" sz="4800" b="1" kern="1200" dirty="0" smtClean="0">
              <a:effectLst>
                <a:outerShdw blurRad="38100" dist="38100" dir="2700000" algn="tl">
                  <a:srgbClr val="000000">
                    <a:alpha val="43137"/>
                  </a:srgbClr>
                </a:outerShdw>
              </a:effectLst>
              <a:latin typeface="Arial Narrow" pitchFamily="34" charset="0"/>
            </a:rPr>
            <a:t> </a:t>
          </a:r>
          <a:r>
            <a:rPr lang="en-US" sz="2600" kern="1200" dirty="0" smtClean="0">
              <a:latin typeface="Arial Narrow" pitchFamily="34" charset="0"/>
            </a:rPr>
            <a:t>(WHAT)</a:t>
          </a:r>
          <a:endParaRPr lang="en-US" sz="2600" kern="1200" dirty="0"/>
        </a:p>
      </dsp:txBody>
      <dsp:txXfrm>
        <a:off x="1059822" y="1390695"/>
        <a:ext cx="1559444" cy="1247555"/>
      </dsp:txXfrm>
    </dsp:sp>
    <dsp:sp modelId="{23D3684C-34E3-409F-915F-195444747254}">
      <dsp:nvSpPr>
        <dsp:cNvPr id="0" name=""/>
        <dsp:cNvSpPr/>
      </dsp:nvSpPr>
      <dsp:spPr>
        <a:xfrm rot="15120000">
          <a:off x="2684750" y="1631104"/>
          <a:ext cx="2441577" cy="634916"/>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87C19A9-191D-4541-B0E9-CBE0DD98CCE1}">
      <dsp:nvSpPr>
        <dsp:cNvPr id="0" name=""/>
        <dsp:cNvSpPr/>
      </dsp:nvSpPr>
      <dsp:spPr>
        <a:xfrm>
          <a:off x="2748572" y="163746"/>
          <a:ext cx="1559444" cy="124755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zh-CN" altLang="en-US" sz="4800" b="1" kern="1200" dirty="0" smtClean="0">
              <a:effectLst>
                <a:outerShdw blurRad="38100" dist="38100" dir="2700000" algn="tl">
                  <a:srgbClr val="000000">
                    <a:alpha val="43137"/>
                  </a:srgbClr>
                </a:outerShdw>
              </a:effectLst>
              <a:latin typeface="Arial Narrow" pitchFamily="34" charset="0"/>
            </a:rPr>
            <a:t>何时</a:t>
          </a:r>
          <a:r>
            <a:rPr lang="en-US" sz="4800" b="1" kern="1200" dirty="0" smtClean="0">
              <a:effectLst>
                <a:outerShdw blurRad="38100" dist="38100" dir="2700000" algn="tl">
                  <a:srgbClr val="000000">
                    <a:alpha val="43137"/>
                  </a:srgbClr>
                </a:outerShdw>
              </a:effectLst>
              <a:latin typeface="Arial Narrow" pitchFamily="34" charset="0"/>
            </a:rPr>
            <a:t> </a:t>
          </a:r>
          <a:r>
            <a:rPr lang="en-US" sz="2500" kern="1200" dirty="0" smtClean="0">
              <a:latin typeface="Arial Narrow" pitchFamily="34" charset="0"/>
            </a:rPr>
            <a:t>(WHEN)</a:t>
          </a:r>
          <a:endParaRPr lang="en-US" sz="2500" kern="1200" dirty="0"/>
        </a:p>
      </dsp:txBody>
      <dsp:txXfrm>
        <a:off x="2748572" y="163746"/>
        <a:ext cx="1559444" cy="1247555"/>
      </dsp:txXfrm>
    </dsp:sp>
    <dsp:sp modelId="{54C2B953-646D-4489-A5DA-101E50CA72A2}">
      <dsp:nvSpPr>
        <dsp:cNvPr id="0" name=""/>
        <dsp:cNvSpPr/>
      </dsp:nvSpPr>
      <dsp:spPr>
        <a:xfrm rot="17280000">
          <a:off x="4017671" y="1631104"/>
          <a:ext cx="2441577" cy="634916"/>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6188076-B142-433C-9278-FF1123860519}">
      <dsp:nvSpPr>
        <dsp:cNvPr id="0" name=""/>
        <dsp:cNvSpPr/>
      </dsp:nvSpPr>
      <dsp:spPr>
        <a:xfrm>
          <a:off x="4835982" y="163746"/>
          <a:ext cx="1559444" cy="124755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zh-CN" altLang="en-US" sz="4800" b="1" kern="1200" dirty="0" smtClean="0">
              <a:effectLst>
                <a:outerShdw blurRad="38100" dist="38100" dir="2700000" algn="tl">
                  <a:srgbClr val="000000">
                    <a:alpha val="43137"/>
                  </a:srgbClr>
                </a:outerShdw>
              </a:effectLst>
              <a:latin typeface="Arial Narrow" pitchFamily="34" charset="0"/>
            </a:rPr>
            <a:t>哪里</a:t>
          </a:r>
          <a:r>
            <a:rPr lang="en-US" sz="4800" b="0" kern="1200" dirty="0" smtClean="0">
              <a:effectLst/>
              <a:latin typeface="Arial Narrow" pitchFamily="34" charset="0"/>
            </a:rPr>
            <a:t> </a:t>
          </a:r>
          <a:r>
            <a:rPr lang="en-US" sz="2000" kern="1200" dirty="0" smtClean="0">
              <a:latin typeface="Arial Narrow" pitchFamily="34" charset="0"/>
            </a:rPr>
            <a:t>(WHERE)</a:t>
          </a:r>
          <a:endParaRPr lang="en-US" sz="2000" kern="1200" dirty="0"/>
        </a:p>
      </dsp:txBody>
      <dsp:txXfrm>
        <a:off x="4835982" y="163746"/>
        <a:ext cx="1559444" cy="1247555"/>
      </dsp:txXfrm>
    </dsp:sp>
    <dsp:sp modelId="{C060F786-2046-4600-9568-57ED1F9905F8}">
      <dsp:nvSpPr>
        <dsp:cNvPr id="0" name=""/>
        <dsp:cNvSpPr/>
      </dsp:nvSpPr>
      <dsp:spPr>
        <a:xfrm rot="19440000">
          <a:off x="5118734" y="2407198"/>
          <a:ext cx="2416472" cy="634916"/>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3E4EE7-19C5-4774-8F29-1E70B16303E4}">
      <dsp:nvSpPr>
        <dsp:cNvPr id="0" name=""/>
        <dsp:cNvSpPr/>
      </dsp:nvSpPr>
      <dsp:spPr>
        <a:xfrm>
          <a:off x="6524732" y="1390695"/>
          <a:ext cx="1559444" cy="124755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zh-CN" altLang="en-US" sz="4800" b="1" kern="1200" dirty="0" smtClean="0">
              <a:effectLst>
                <a:outerShdw blurRad="38100" dist="38100" dir="2700000" algn="tl">
                  <a:srgbClr val="000000">
                    <a:alpha val="43137"/>
                  </a:srgbClr>
                </a:outerShdw>
              </a:effectLst>
              <a:latin typeface="Arial Narrow" pitchFamily="34" charset="0"/>
            </a:rPr>
            <a:t>为何</a:t>
          </a:r>
          <a:r>
            <a:rPr lang="en-US" sz="4800" kern="1200" dirty="0" smtClean="0">
              <a:latin typeface="Arial Narrow" pitchFamily="34" charset="0"/>
            </a:rPr>
            <a:t> </a:t>
          </a:r>
          <a:r>
            <a:rPr lang="en-US" sz="2200" kern="1200" dirty="0" smtClean="0">
              <a:latin typeface="Arial Narrow" pitchFamily="34" charset="0"/>
            </a:rPr>
            <a:t>(WHY)</a:t>
          </a:r>
        </a:p>
      </dsp:txBody>
      <dsp:txXfrm>
        <a:off x="6524732" y="1390695"/>
        <a:ext cx="1559444" cy="1247555"/>
      </dsp:txXfrm>
    </dsp:sp>
    <dsp:sp modelId="{D8C835AA-EFB9-4495-B2EB-BFD8BD14FA40}">
      <dsp:nvSpPr>
        <dsp:cNvPr id="0" name=""/>
        <dsp:cNvSpPr/>
      </dsp:nvSpPr>
      <dsp:spPr>
        <a:xfrm>
          <a:off x="5549863" y="3682259"/>
          <a:ext cx="2399637" cy="634916"/>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F8DDD26-D35F-49FA-BF85-20588F064640}">
      <dsp:nvSpPr>
        <dsp:cNvPr id="0" name=""/>
        <dsp:cNvSpPr/>
      </dsp:nvSpPr>
      <dsp:spPr>
        <a:xfrm>
          <a:off x="7169777" y="3375939"/>
          <a:ext cx="1559444" cy="1247555"/>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zh-CN" altLang="en-US" sz="4800" b="1" kern="1200" dirty="0" smtClean="0">
              <a:effectLst>
                <a:outerShdw blurRad="38100" dist="38100" dir="2700000" algn="tl">
                  <a:srgbClr val="000000">
                    <a:alpha val="43137"/>
                  </a:srgbClr>
                </a:outerShdw>
              </a:effectLst>
              <a:latin typeface="Arial Narrow" pitchFamily="34" charset="0"/>
            </a:rPr>
            <a:t>如何</a:t>
          </a:r>
          <a:r>
            <a:rPr lang="en-US" sz="4800" b="1" kern="1200" dirty="0" smtClean="0">
              <a:effectLst>
                <a:outerShdw blurRad="38100" dist="38100" dir="2700000" algn="tl">
                  <a:srgbClr val="000000">
                    <a:alpha val="43137"/>
                  </a:srgbClr>
                </a:outerShdw>
              </a:effectLst>
              <a:latin typeface="Arial Narrow" pitchFamily="34" charset="0"/>
            </a:rPr>
            <a:t> </a:t>
          </a:r>
          <a:r>
            <a:rPr lang="en-US" sz="2200" kern="1200" dirty="0" smtClean="0">
              <a:latin typeface="Arial Narrow" pitchFamily="34" charset="0"/>
            </a:rPr>
            <a:t>(HOW)</a:t>
          </a:r>
        </a:p>
      </dsp:txBody>
      <dsp:txXfrm>
        <a:off x="7169777" y="3375939"/>
        <a:ext cx="1559444" cy="124755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01441D-DCE8-4B19-9182-653A16BE6BFC}">
      <dsp:nvSpPr>
        <dsp:cNvPr id="0" name=""/>
        <dsp:cNvSpPr/>
      </dsp:nvSpPr>
      <dsp:spPr>
        <a:xfrm>
          <a:off x="668654" y="0"/>
          <a:ext cx="7578090" cy="5486400"/>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4"/>
        </a:lnRef>
        <a:fillRef idx="3">
          <a:schemeClr val="accent4"/>
        </a:fillRef>
        <a:effectRef idx="3">
          <a:schemeClr val="accent4"/>
        </a:effectRef>
        <a:fontRef idx="minor">
          <a:schemeClr val="lt1"/>
        </a:fontRef>
      </dsp:style>
    </dsp:sp>
    <dsp:sp modelId="{E36C32E2-8A4D-422C-95AD-176C7992B5FF}">
      <dsp:nvSpPr>
        <dsp:cNvPr id="0" name=""/>
        <dsp:cNvSpPr/>
      </dsp:nvSpPr>
      <dsp:spPr>
        <a:xfrm>
          <a:off x="0" y="1645920"/>
          <a:ext cx="2674620" cy="2194560"/>
        </a:xfrm>
        <a:prstGeom prst="roundRect">
          <a:avLst/>
        </a:prstGeom>
        <a:solidFill>
          <a:schemeClr val="lt1"/>
        </a:solidFill>
        <a:ln w="76200" cap="flat" cmpd="sng" algn="ctr">
          <a:solidFill>
            <a:schemeClr val="tx1"/>
          </a:solidFill>
          <a:prstDash val="solid"/>
        </a:ln>
        <a:effectLst/>
        <a:scene3d>
          <a:camera prst="orthographicFront"/>
          <a:lightRig rig="threePt" dir="t">
            <a:rot lat="0" lon="0" rev="75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1645920"/>
        <a:ext cx="2674620" cy="2194560"/>
      </dsp:txXfrm>
    </dsp:sp>
    <dsp:sp modelId="{412E9E31-2430-4E15-81EA-2A3061589181}">
      <dsp:nvSpPr>
        <dsp:cNvPr id="0" name=""/>
        <dsp:cNvSpPr/>
      </dsp:nvSpPr>
      <dsp:spPr>
        <a:xfrm>
          <a:off x="5865397" y="1637734"/>
          <a:ext cx="2674620" cy="2194560"/>
        </a:xfrm>
        <a:prstGeom prst="roundRect">
          <a:avLst/>
        </a:prstGeom>
        <a:solidFill>
          <a:schemeClr val="lt1"/>
        </a:solidFill>
        <a:ln w="76200" cap="flat" cmpd="sng" algn="ctr">
          <a:solidFill>
            <a:schemeClr val="tx1"/>
          </a:solidFill>
          <a:prstDash val="solid"/>
        </a:ln>
        <a:effectLst/>
        <a:scene3d>
          <a:camera prst="orthographicFront"/>
          <a:lightRig rig="threePt" dir="t">
            <a:rot lat="0" lon="0" rev="75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865397" y="1637734"/>
        <a:ext cx="2674620" cy="2194560"/>
      </dsp:txXfrm>
    </dsp:sp>
    <dsp:sp modelId="{01216793-B77A-49AB-BE8F-8A294B712987}">
      <dsp:nvSpPr>
        <dsp:cNvPr id="0" name=""/>
        <dsp:cNvSpPr/>
      </dsp:nvSpPr>
      <dsp:spPr>
        <a:xfrm>
          <a:off x="2893595" y="1637734"/>
          <a:ext cx="2674620" cy="2194560"/>
        </a:xfrm>
        <a:prstGeom prst="roundRect">
          <a:avLst/>
        </a:prstGeom>
        <a:solidFill>
          <a:schemeClr val="lt1"/>
        </a:solidFill>
        <a:ln w="76200" cap="flat" cmpd="sng" algn="ctr">
          <a:solidFill>
            <a:schemeClr val="tx1"/>
          </a:solidFill>
          <a:prstDash val="solid"/>
        </a:ln>
        <a:effectLst/>
        <a:scene3d>
          <a:camera prst="orthographicFront"/>
          <a:lightRig rig="threePt" dir="t">
            <a:rot lat="0" lon="0" rev="75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893595" y="1637734"/>
        <a:ext cx="2674620" cy="21945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D5F381-4213-4FE2-917A-E85A5E51F4B6}">
      <dsp:nvSpPr>
        <dsp:cNvPr id="0" name=""/>
        <dsp:cNvSpPr/>
      </dsp:nvSpPr>
      <dsp:spPr>
        <a:xfrm>
          <a:off x="5173"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C00000"/>
              </a:solidFill>
              <a:effectLst>
                <a:outerShdw blurRad="38100" dist="38100" dir="2700000" algn="tl">
                  <a:srgbClr val="000000">
                    <a:alpha val="43137"/>
                  </a:srgbClr>
                </a:outerShdw>
              </a:effectLst>
              <a:latin typeface="Arial Narrow" pitchFamily="34" charset="0"/>
            </a:rPr>
            <a:t>谁</a:t>
          </a:r>
          <a:endParaRPr lang="en-US" sz="3300" kern="1200" dirty="0">
            <a:solidFill>
              <a:srgbClr val="C00000"/>
            </a:solidFill>
          </a:endParaRPr>
        </a:p>
      </dsp:txBody>
      <dsp:txXfrm>
        <a:off x="5173" y="773828"/>
        <a:ext cx="1263258" cy="942995"/>
      </dsp:txXfrm>
    </dsp:sp>
    <dsp:sp modelId="{916B1FC9-1626-4CDA-A4CB-EA546C191566}">
      <dsp:nvSpPr>
        <dsp:cNvPr id="0" name=""/>
        <dsp:cNvSpPr/>
      </dsp:nvSpPr>
      <dsp:spPr>
        <a:xfrm>
          <a:off x="5173" y="1716823"/>
          <a:ext cx="1263258" cy="4054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who</a:t>
          </a:r>
          <a:endParaRPr lang="en-US" sz="2300" kern="1200" dirty="0"/>
        </a:p>
      </dsp:txBody>
      <dsp:txXfrm>
        <a:off x="5173" y="1716823"/>
        <a:ext cx="889618" cy="405488"/>
      </dsp:txXfrm>
    </dsp:sp>
    <dsp:sp modelId="{2A06369C-0681-4B16-ADC2-5A90AEE0C537}">
      <dsp:nvSpPr>
        <dsp:cNvPr id="0" name=""/>
        <dsp:cNvSpPr/>
      </dsp:nvSpPr>
      <dsp:spPr>
        <a:xfrm>
          <a:off x="930527"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A8F2809-2781-4668-9554-6A398FA73B64}">
      <dsp:nvSpPr>
        <dsp:cNvPr id="0" name=""/>
        <dsp:cNvSpPr/>
      </dsp:nvSpPr>
      <dsp:spPr>
        <a:xfrm>
          <a:off x="1482205"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chemeClr val="accent3">
                  <a:lumMod val="50000"/>
                </a:schemeClr>
              </a:solidFill>
              <a:effectLst>
                <a:outerShdw blurRad="38100" dist="38100" dir="2700000" algn="tl">
                  <a:srgbClr val="000000">
                    <a:alpha val="43137"/>
                  </a:srgbClr>
                </a:outerShdw>
              </a:effectLst>
              <a:latin typeface="Arial Narrow" pitchFamily="34" charset="0"/>
            </a:rPr>
            <a:t>哪里</a:t>
          </a:r>
          <a:r>
            <a:rPr lang="en-US" sz="3300" b="0" kern="1200" dirty="0" smtClean="0">
              <a:solidFill>
                <a:schemeClr val="accent3">
                  <a:lumMod val="50000"/>
                </a:schemeClr>
              </a:solidFill>
              <a:effectLst/>
              <a:latin typeface="Arial Narrow" pitchFamily="34" charset="0"/>
            </a:rPr>
            <a:t> </a:t>
          </a:r>
          <a:endParaRPr lang="en-US" sz="3300" kern="1200" dirty="0">
            <a:solidFill>
              <a:schemeClr val="accent3">
                <a:lumMod val="50000"/>
              </a:schemeClr>
            </a:solidFill>
          </a:endParaRPr>
        </a:p>
      </dsp:txBody>
      <dsp:txXfrm>
        <a:off x="1482205" y="773828"/>
        <a:ext cx="1263258" cy="942995"/>
      </dsp:txXfrm>
    </dsp:sp>
    <dsp:sp modelId="{BD316C4A-6039-4773-8AFE-65C13BFA0BA4}">
      <dsp:nvSpPr>
        <dsp:cNvPr id="0" name=""/>
        <dsp:cNvSpPr/>
      </dsp:nvSpPr>
      <dsp:spPr>
        <a:xfrm>
          <a:off x="1482205" y="1716823"/>
          <a:ext cx="1263258" cy="40548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where</a:t>
          </a:r>
          <a:endParaRPr lang="en-US" sz="2300" kern="1200" dirty="0"/>
        </a:p>
      </dsp:txBody>
      <dsp:txXfrm>
        <a:off x="1482205" y="1716823"/>
        <a:ext cx="889618" cy="405488"/>
      </dsp:txXfrm>
    </dsp:sp>
    <dsp:sp modelId="{F572C06D-7CD4-45F9-81B2-EA72F8A955A2}">
      <dsp:nvSpPr>
        <dsp:cNvPr id="0" name=""/>
        <dsp:cNvSpPr/>
      </dsp:nvSpPr>
      <dsp:spPr>
        <a:xfrm>
          <a:off x="2407559"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C5D2D22-9160-4882-A37E-3FBC092A95EC}">
      <dsp:nvSpPr>
        <dsp:cNvPr id="0" name=""/>
        <dsp:cNvSpPr/>
      </dsp:nvSpPr>
      <dsp:spPr>
        <a:xfrm>
          <a:off x="2959236"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7030A0"/>
              </a:solidFill>
              <a:effectLst>
                <a:outerShdw blurRad="38100" dist="38100" dir="2700000" algn="tl">
                  <a:srgbClr val="000000">
                    <a:alpha val="43137"/>
                  </a:srgbClr>
                </a:outerShdw>
              </a:effectLst>
              <a:latin typeface="Arial Narrow" pitchFamily="34" charset="0"/>
            </a:rPr>
            <a:t>何时</a:t>
          </a:r>
          <a:r>
            <a:rPr lang="en-US" sz="3300" b="1" kern="1200" dirty="0" smtClean="0">
              <a:effectLst>
                <a:outerShdw blurRad="38100" dist="38100" dir="2700000" algn="tl">
                  <a:srgbClr val="000000">
                    <a:alpha val="43137"/>
                  </a:srgbClr>
                </a:outerShdw>
              </a:effectLst>
              <a:latin typeface="Arial Narrow" pitchFamily="34" charset="0"/>
            </a:rPr>
            <a:t> </a:t>
          </a:r>
          <a:endParaRPr lang="en-US" sz="3300" kern="1200" dirty="0"/>
        </a:p>
      </dsp:txBody>
      <dsp:txXfrm>
        <a:off x="2959236" y="773828"/>
        <a:ext cx="1263258" cy="942995"/>
      </dsp:txXfrm>
    </dsp:sp>
    <dsp:sp modelId="{F402F11A-4E74-46B8-B913-13E6ED5C1050}">
      <dsp:nvSpPr>
        <dsp:cNvPr id="0" name=""/>
        <dsp:cNvSpPr/>
      </dsp:nvSpPr>
      <dsp:spPr>
        <a:xfrm>
          <a:off x="2959236" y="1716823"/>
          <a:ext cx="1263258" cy="40548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when</a:t>
          </a:r>
          <a:endParaRPr lang="en-US" sz="2300" kern="1200" dirty="0"/>
        </a:p>
      </dsp:txBody>
      <dsp:txXfrm>
        <a:off x="2959236" y="1716823"/>
        <a:ext cx="889618" cy="405488"/>
      </dsp:txXfrm>
    </dsp:sp>
    <dsp:sp modelId="{41D7A68A-DBE2-4D99-8C0D-060AB4FD78B3}">
      <dsp:nvSpPr>
        <dsp:cNvPr id="0" name=""/>
        <dsp:cNvSpPr/>
      </dsp:nvSpPr>
      <dsp:spPr>
        <a:xfrm>
          <a:off x="3884590"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E69616-260B-4D20-A414-8515B9F2A58A}">
      <dsp:nvSpPr>
        <dsp:cNvPr id="0" name=""/>
        <dsp:cNvSpPr/>
      </dsp:nvSpPr>
      <dsp:spPr>
        <a:xfrm>
          <a:off x="4436268"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0070C0"/>
              </a:solidFill>
              <a:effectLst>
                <a:outerShdw blurRad="38100" dist="38100" dir="2700000" algn="tl">
                  <a:srgbClr val="000000">
                    <a:alpha val="43137"/>
                  </a:srgbClr>
                </a:outerShdw>
              </a:effectLst>
              <a:latin typeface="Arial Narrow" pitchFamily="34" charset="0"/>
            </a:rPr>
            <a:t>什么</a:t>
          </a:r>
          <a:endParaRPr lang="en-US" sz="3300" kern="1200" dirty="0">
            <a:solidFill>
              <a:srgbClr val="0070C0"/>
            </a:solidFill>
          </a:endParaRPr>
        </a:p>
      </dsp:txBody>
      <dsp:txXfrm>
        <a:off x="4436268" y="773828"/>
        <a:ext cx="1263258" cy="942995"/>
      </dsp:txXfrm>
    </dsp:sp>
    <dsp:sp modelId="{64DD82EB-534C-430C-866A-335558B98892}">
      <dsp:nvSpPr>
        <dsp:cNvPr id="0" name=""/>
        <dsp:cNvSpPr/>
      </dsp:nvSpPr>
      <dsp:spPr>
        <a:xfrm>
          <a:off x="4436268" y="1716823"/>
          <a:ext cx="1263258" cy="40548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what</a:t>
          </a:r>
          <a:endParaRPr lang="en-US" sz="2300" kern="1200" dirty="0"/>
        </a:p>
      </dsp:txBody>
      <dsp:txXfrm>
        <a:off x="4436268" y="1716823"/>
        <a:ext cx="889618" cy="405488"/>
      </dsp:txXfrm>
    </dsp:sp>
    <dsp:sp modelId="{694DBBA7-2C73-4F37-8E8D-55A6368E00F0}">
      <dsp:nvSpPr>
        <dsp:cNvPr id="0" name=""/>
        <dsp:cNvSpPr/>
      </dsp:nvSpPr>
      <dsp:spPr>
        <a:xfrm>
          <a:off x="5361622"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1EE5F82-7AE1-44B2-A386-B5CD124E8287}">
      <dsp:nvSpPr>
        <dsp:cNvPr id="0" name=""/>
        <dsp:cNvSpPr/>
      </dsp:nvSpPr>
      <dsp:spPr>
        <a:xfrm>
          <a:off x="5913300"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chemeClr val="accent6">
                  <a:lumMod val="75000"/>
                </a:schemeClr>
              </a:solidFill>
              <a:effectLst>
                <a:outerShdw blurRad="38100" dist="38100" dir="2700000" algn="tl">
                  <a:srgbClr val="000000">
                    <a:alpha val="43137"/>
                  </a:srgbClr>
                </a:outerShdw>
              </a:effectLst>
              <a:latin typeface="Arial Narrow" pitchFamily="34" charset="0"/>
            </a:rPr>
            <a:t>为何</a:t>
          </a:r>
          <a:r>
            <a:rPr lang="en-US" sz="3300" kern="1200" dirty="0" smtClean="0">
              <a:latin typeface="Arial Narrow" pitchFamily="34" charset="0"/>
            </a:rPr>
            <a:t> </a:t>
          </a:r>
          <a:endParaRPr lang="en-US" sz="3300" kern="1200" dirty="0"/>
        </a:p>
      </dsp:txBody>
      <dsp:txXfrm>
        <a:off x="5913300" y="773828"/>
        <a:ext cx="1263258" cy="942995"/>
      </dsp:txXfrm>
    </dsp:sp>
    <dsp:sp modelId="{9E8FBC23-E88F-4806-8B9E-DCC4CFCB388B}">
      <dsp:nvSpPr>
        <dsp:cNvPr id="0" name=""/>
        <dsp:cNvSpPr/>
      </dsp:nvSpPr>
      <dsp:spPr>
        <a:xfrm>
          <a:off x="5913300" y="1716823"/>
          <a:ext cx="1263258" cy="40548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why</a:t>
          </a:r>
          <a:endParaRPr lang="en-US" sz="2300" kern="1200" dirty="0"/>
        </a:p>
      </dsp:txBody>
      <dsp:txXfrm>
        <a:off x="5913300" y="1716823"/>
        <a:ext cx="889618" cy="405488"/>
      </dsp:txXfrm>
    </dsp:sp>
    <dsp:sp modelId="{92E4018A-3A77-4E91-BAA3-821C46ED9DF3}">
      <dsp:nvSpPr>
        <dsp:cNvPr id="0" name=""/>
        <dsp:cNvSpPr/>
      </dsp:nvSpPr>
      <dsp:spPr>
        <a:xfrm>
          <a:off x="6838654"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07518B0-B8EB-4074-9DD7-1B0479D62392}">
      <dsp:nvSpPr>
        <dsp:cNvPr id="0" name=""/>
        <dsp:cNvSpPr/>
      </dsp:nvSpPr>
      <dsp:spPr>
        <a:xfrm>
          <a:off x="7390332"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FF0000"/>
              </a:solidFill>
              <a:effectLst>
                <a:outerShdw blurRad="38100" dist="38100" dir="2700000" algn="tl">
                  <a:srgbClr val="000000">
                    <a:alpha val="43137"/>
                  </a:srgbClr>
                </a:outerShdw>
              </a:effectLst>
              <a:latin typeface="Arial Narrow" pitchFamily="34" charset="0"/>
            </a:rPr>
            <a:t>如何</a:t>
          </a:r>
          <a:r>
            <a:rPr lang="en-US" sz="3300" b="1" kern="1200" dirty="0" smtClean="0">
              <a:solidFill>
                <a:srgbClr val="FF0000"/>
              </a:solidFill>
              <a:effectLst>
                <a:outerShdw blurRad="38100" dist="38100" dir="2700000" algn="tl">
                  <a:srgbClr val="000000">
                    <a:alpha val="43137"/>
                  </a:srgbClr>
                </a:outerShdw>
              </a:effectLst>
              <a:latin typeface="Arial Narrow" pitchFamily="34" charset="0"/>
            </a:rPr>
            <a:t> </a:t>
          </a:r>
          <a:endParaRPr lang="en-US" sz="3300" kern="1200" dirty="0">
            <a:solidFill>
              <a:srgbClr val="FF0000"/>
            </a:solidFill>
          </a:endParaRPr>
        </a:p>
      </dsp:txBody>
      <dsp:txXfrm>
        <a:off x="7390332" y="773828"/>
        <a:ext cx="1263258" cy="942995"/>
      </dsp:txXfrm>
    </dsp:sp>
    <dsp:sp modelId="{F9DF261E-1ED5-4073-BED5-D719C3D1B960}">
      <dsp:nvSpPr>
        <dsp:cNvPr id="0" name=""/>
        <dsp:cNvSpPr/>
      </dsp:nvSpPr>
      <dsp:spPr>
        <a:xfrm>
          <a:off x="7390332" y="1716823"/>
          <a:ext cx="1263258" cy="4054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how</a:t>
          </a:r>
          <a:endParaRPr lang="en-US" sz="2300" kern="1200" dirty="0"/>
        </a:p>
      </dsp:txBody>
      <dsp:txXfrm>
        <a:off x="7390332" y="1716823"/>
        <a:ext cx="889618" cy="405488"/>
      </dsp:txXfrm>
    </dsp:sp>
    <dsp:sp modelId="{22BBCCF1-9DA9-42CC-AEF9-2CB8F817F4B4}">
      <dsp:nvSpPr>
        <dsp:cNvPr id="0" name=""/>
        <dsp:cNvSpPr/>
      </dsp:nvSpPr>
      <dsp:spPr>
        <a:xfrm>
          <a:off x="8315686"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D5F381-4213-4FE2-917A-E85A5E51F4B6}">
      <dsp:nvSpPr>
        <dsp:cNvPr id="0" name=""/>
        <dsp:cNvSpPr/>
      </dsp:nvSpPr>
      <dsp:spPr>
        <a:xfrm>
          <a:off x="5173"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C00000"/>
              </a:solidFill>
              <a:effectLst>
                <a:outerShdw blurRad="38100" dist="38100" dir="2700000" algn="tl">
                  <a:srgbClr val="000000">
                    <a:alpha val="43137"/>
                  </a:srgbClr>
                </a:outerShdw>
              </a:effectLst>
              <a:latin typeface="Arial Narrow" pitchFamily="34" charset="0"/>
            </a:rPr>
            <a:t>谁</a:t>
          </a:r>
          <a:endParaRPr lang="en-US" sz="3300" kern="1200" dirty="0">
            <a:solidFill>
              <a:srgbClr val="C00000"/>
            </a:solidFill>
          </a:endParaRPr>
        </a:p>
      </dsp:txBody>
      <dsp:txXfrm>
        <a:off x="5173" y="773828"/>
        <a:ext cx="1263258" cy="942995"/>
      </dsp:txXfrm>
    </dsp:sp>
    <dsp:sp modelId="{916B1FC9-1626-4CDA-A4CB-EA546C191566}">
      <dsp:nvSpPr>
        <dsp:cNvPr id="0" name=""/>
        <dsp:cNvSpPr/>
      </dsp:nvSpPr>
      <dsp:spPr>
        <a:xfrm>
          <a:off x="5173" y="1716823"/>
          <a:ext cx="1263258" cy="4054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who</a:t>
          </a:r>
          <a:endParaRPr lang="en-US" sz="2300" kern="1200" dirty="0"/>
        </a:p>
      </dsp:txBody>
      <dsp:txXfrm>
        <a:off x="5173" y="1716823"/>
        <a:ext cx="889618" cy="405488"/>
      </dsp:txXfrm>
    </dsp:sp>
    <dsp:sp modelId="{2A06369C-0681-4B16-ADC2-5A90AEE0C537}">
      <dsp:nvSpPr>
        <dsp:cNvPr id="0" name=""/>
        <dsp:cNvSpPr/>
      </dsp:nvSpPr>
      <dsp:spPr>
        <a:xfrm>
          <a:off x="930527"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A8F2809-2781-4668-9554-6A398FA73B64}">
      <dsp:nvSpPr>
        <dsp:cNvPr id="0" name=""/>
        <dsp:cNvSpPr/>
      </dsp:nvSpPr>
      <dsp:spPr>
        <a:xfrm>
          <a:off x="1482205"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chemeClr val="accent3">
                  <a:lumMod val="50000"/>
                </a:schemeClr>
              </a:solidFill>
              <a:effectLst>
                <a:outerShdw blurRad="38100" dist="38100" dir="2700000" algn="tl">
                  <a:srgbClr val="000000">
                    <a:alpha val="43137"/>
                  </a:srgbClr>
                </a:outerShdw>
              </a:effectLst>
              <a:latin typeface="Arial Narrow" pitchFamily="34" charset="0"/>
            </a:rPr>
            <a:t>哪里</a:t>
          </a:r>
          <a:r>
            <a:rPr lang="en-US" sz="3300" b="0" kern="1200" dirty="0" smtClean="0">
              <a:solidFill>
                <a:schemeClr val="accent3">
                  <a:lumMod val="50000"/>
                </a:schemeClr>
              </a:solidFill>
              <a:effectLst/>
              <a:latin typeface="Arial Narrow" pitchFamily="34" charset="0"/>
            </a:rPr>
            <a:t> </a:t>
          </a:r>
          <a:endParaRPr lang="en-US" sz="3300" kern="1200" dirty="0">
            <a:solidFill>
              <a:schemeClr val="accent3">
                <a:lumMod val="50000"/>
              </a:schemeClr>
            </a:solidFill>
          </a:endParaRPr>
        </a:p>
      </dsp:txBody>
      <dsp:txXfrm>
        <a:off x="1482205" y="773828"/>
        <a:ext cx="1263258" cy="942995"/>
      </dsp:txXfrm>
    </dsp:sp>
    <dsp:sp modelId="{BD316C4A-6039-4773-8AFE-65C13BFA0BA4}">
      <dsp:nvSpPr>
        <dsp:cNvPr id="0" name=""/>
        <dsp:cNvSpPr/>
      </dsp:nvSpPr>
      <dsp:spPr>
        <a:xfrm>
          <a:off x="1482205" y="1716823"/>
          <a:ext cx="1263258" cy="40548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where</a:t>
          </a:r>
          <a:endParaRPr lang="en-US" sz="2300" kern="1200" dirty="0"/>
        </a:p>
      </dsp:txBody>
      <dsp:txXfrm>
        <a:off x="1482205" y="1716823"/>
        <a:ext cx="889618" cy="405488"/>
      </dsp:txXfrm>
    </dsp:sp>
    <dsp:sp modelId="{F572C06D-7CD4-45F9-81B2-EA72F8A955A2}">
      <dsp:nvSpPr>
        <dsp:cNvPr id="0" name=""/>
        <dsp:cNvSpPr/>
      </dsp:nvSpPr>
      <dsp:spPr>
        <a:xfrm>
          <a:off x="2407559"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C5D2D22-9160-4882-A37E-3FBC092A95EC}">
      <dsp:nvSpPr>
        <dsp:cNvPr id="0" name=""/>
        <dsp:cNvSpPr/>
      </dsp:nvSpPr>
      <dsp:spPr>
        <a:xfrm>
          <a:off x="2959236"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7030A0"/>
              </a:solidFill>
              <a:effectLst>
                <a:outerShdw blurRad="38100" dist="38100" dir="2700000" algn="tl">
                  <a:srgbClr val="000000">
                    <a:alpha val="43137"/>
                  </a:srgbClr>
                </a:outerShdw>
              </a:effectLst>
              <a:latin typeface="Arial Narrow" pitchFamily="34" charset="0"/>
            </a:rPr>
            <a:t>何时</a:t>
          </a:r>
          <a:r>
            <a:rPr lang="en-US" sz="3300" b="1" kern="1200" dirty="0" smtClean="0">
              <a:effectLst>
                <a:outerShdw blurRad="38100" dist="38100" dir="2700000" algn="tl">
                  <a:srgbClr val="000000">
                    <a:alpha val="43137"/>
                  </a:srgbClr>
                </a:outerShdw>
              </a:effectLst>
              <a:latin typeface="Arial Narrow" pitchFamily="34" charset="0"/>
            </a:rPr>
            <a:t> </a:t>
          </a:r>
          <a:endParaRPr lang="en-US" sz="3300" kern="1200" dirty="0"/>
        </a:p>
      </dsp:txBody>
      <dsp:txXfrm>
        <a:off x="2959236" y="773828"/>
        <a:ext cx="1263258" cy="942995"/>
      </dsp:txXfrm>
    </dsp:sp>
    <dsp:sp modelId="{F402F11A-4E74-46B8-B913-13E6ED5C1050}">
      <dsp:nvSpPr>
        <dsp:cNvPr id="0" name=""/>
        <dsp:cNvSpPr/>
      </dsp:nvSpPr>
      <dsp:spPr>
        <a:xfrm>
          <a:off x="2959236" y="1716823"/>
          <a:ext cx="1263258" cy="40548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when</a:t>
          </a:r>
          <a:endParaRPr lang="en-US" sz="2300" kern="1200" dirty="0"/>
        </a:p>
      </dsp:txBody>
      <dsp:txXfrm>
        <a:off x="2959236" y="1716823"/>
        <a:ext cx="889618" cy="405488"/>
      </dsp:txXfrm>
    </dsp:sp>
    <dsp:sp modelId="{41D7A68A-DBE2-4D99-8C0D-060AB4FD78B3}">
      <dsp:nvSpPr>
        <dsp:cNvPr id="0" name=""/>
        <dsp:cNvSpPr/>
      </dsp:nvSpPr>
      <dsp:spPr>
        <a:xfrm>
          <a:off x="3884590"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E69616-260B-4D20-A414-8515B9F2A58A}">
      <dsp:nvSpPr>
        <dsp:cNvPr id="0" name=""/>
        <dsp:cNvSpPr/>
      </dsp:nvSpPr>
      <dsp:spPr>
        <a:xfrm>
          <a:off x="4436268"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0070C0"/>
              </a:solidFill>
              <a:effectLst>
                <a:outerShdw blurRad="38100" dist="38100" dir="2700000" algn="tl">
                  <a:srgbClr val="000000">
                    <a:alpha val="43137"/>
                  </a:srgbClr>
                </a:outerShdw>
              </a:effectLst>
              <a:latin typeface="Arial Narrow" pitchFamily="34" charset="0"/>
            </a:rPr>
            <a:t>什么</a:t>
          </a:r>
          <a:endParaRPr lang="en-US" sz="3300" kern="1200" dirty="0">
            <a:solidFill>
              <a:srgbClr val="0070C0"/>
            </a:solidFill>
          </a:endParaRPr>
        </a:p>
      </dsp:txBody>
      <dsp:txXfrm>
        <a:off x="4436268" y="773828"/>
        <a:ext cx="1263258" cy="942995"/>
      </dsp:txXfrm>
    </dsp:sp>
    <dsp:sp modelId="{64DD82EB-534C-430C-866A-335558B98892}">
      <dsp:nvSpPr>
        <dsp:cNvPr id="0" name=""/>
        <dsp:cNvSpPr/>
      </dsp:nvSpPr>
      <dsp:spPr>
        <a:xfrm>
          <a:off x="4436268" y="1716823"/>
          <a:ext cx="1263258" cy="40548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what</a:t>
          </a:r>
          <a:endParaRPr lang="en-US" sz="2300" kern="1200" dirty="0"/>
        </a:p>
      </dsp:txBody>
      <dsp:txXfrm>
        <a:off x="4436268" y="1716823"/>
        <a:ext cx="889618" cy="405488"/>
      </dsp:txXfrm>
    </dsp:sp>
    <dsp:sp modelId="{694DBBA7-2C73-4F37-8E8D-55A6368E00F0}">
      <dsp:nvSpPr>
        <dsp:cNvPr id="0" name=""/>
        <dsp:cNvSpPr/>
      </dsp:nvSpPr>
      <dsp:spPr>
        <a:xfrm>
          <a:off x="5361622"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1EE5F82-7AE1-44B2-A386-B5CD124E8287}">
      <dsp:nvSpPr>
        <dsp:cNvPr id="0" name=""/>
        <dsp:cNvSpPr/>
      </dsp:nvSpPr>
      <dsp:spPr>
        <a:xfrm>
          <a:off x="5913300"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chemeClr val="accent6">
                  <a:lumMod val="75000"/>
                </a:schemeClr>
              </a:solidFill>
              <a:effectLst>
                <a:outerShdw blurRad="38100" dist="38100" dir="2700000" algn="tl">
                  <a:srgbClr val="000000">
                    <a:alpha val="43137"/>
                  </a:srgbClr>
                </a:outerShdw>
              </a:effectLst>
              <a:latin typeface="Arial Narrow" pitchFamily="34" charset="0"/>
            </a:rPr>
            <a:t>为何</a:t>
          </a:r>
          <a:r>
            <a:rPr lang="en-US" sz="3300" kern="1200" dirty="0" smtClean="0">
              <a:latin typeface="Arial Narrow" pitchFamily="34" charset="0"/>
            </a:rPr>
            <a:t> </a:t>
          </a:r>
          <a:endParaRPr lang="en-US" sz="3300" kern="1200" dirty="0"/>
        </a:p>
      </dsp:txBody>
      <dsp:txXfrm>
        <a:off x="5913300" y="773828"/>
        <a:ext cx="1263258" cy="942995"/>
      </dsp:txXfrm>
    </dsp:sp>
    <dsp:sp modelId="{9E8FBC23-E88F-4806-8B9E-DCC4CFCB388B}">
      <dsp:nvSpPr>
        <dsp:cNvPr id="0" name=""/>
        <dsp:cNvSpPr/>
      </dsp:nvSpPr>
      <dsp:spPr>
        <a:xfrm>
          <a:off x="5913300" y="1716823"/>
          <a:ext cx="1263258" cy="40548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why</a:t>
          </a:r>
          <a:endParaRPr lang="en-US" sz="2300" kern="1200" dirty="0"/>
        </a:p>
      </dsp:txBody>
      <dsp:txXfrm>
        <a:off x="5913300" y="1716823"/>
        <a:ext cx="889618" cy="405488"/>
      </dsp:txXfrm>
    </dsp:sp>
    <dsp:sp modelId="{92E4018A-3A77-4E91-BAA3-821C46ED9DF3}">
      <dsp:nvSpPr>
        <dsp:cNvPr id="0" name=""/>
        <dsp:cNvSpPr/>
      </dsp:nvSpPr>
      <dsp:spPr>
        <a:xfrm>
          <a:off x="6838654"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07518B0-B8EB-4074-9DD7-1B0479D62392}">
      <dsp:nvSpPr>
        <dsp:cNvPr id="0" name=""/>
        <dsp:cNvSpPr/>
      </dsp:nvSpPr>
      <dsp:spPr>
        <a:xfrm>
          <a:off x="7390332"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FF0000"/>
              </a:solidFill>
              <a:effectLst>
                <a:outerShdw blurRad="38100" dist="38100" dir="2700000" algn="tl">
                  <a:srgbClr val="000000">
                    <a:alpha val="43137"/>
                  </a:srgbClr>
                </a:outerShdw>
              </a:effectLst>
              <a:latin typeface="Arial Narrow" pitchFamily="34" charset="0"/>
            </a:rPr>
            <a:t>如何</a:t>
          </a:r>
          <a:r>
            <a:rPr lang="en-US" sz="3300" b="1" kern="1200" dirty="0" smtClean="0">
              <a:solidFill>
                <a:srgbClr val="FF0000"/>
              </a:solidFill>
              <a:effectLst>
                <a:outerShdw blurRad="38100" dist="38100" dir="2700000" algn="tl">
                  <a:srgbClr val="000000">
                    <a:alpha val="43137"/>
                  </a:srgbClr>
                </a:outerShdw>
              </a:effectLst>
              <a:latin typeface="Arial Narrow" pitchFamily="34" charset="0"/>
            </a:rPr>
            <a:t> </a:t>
          </a:r>
          <a:endParaRPr lang="en-US" sz="3300" kern="1200" dirty="0">
            <a:solidFill>
              <a:srgbClr val="FF0000"/>
            </a:solidFill>
          </a:endParaRPr>
        </a:p>
      </dsp:txBody>
      <dsp:txXfrm>
        <a:off x="7390332" y="773828"/>
        <a:ext cx="1263258" cy="942995"/>
      </dsp:txXfrm>
    </dsp:sp>
    <dsp:sp modelId="{F9DF261E-1ED5-4073-BED5-D719C3D1B960}">
      <dsp:nvSpPr>
        <dsp:cNvPr id="0" name=""/>
        <dsp:cNvSpPr/>
      </dsp:nvSpPr>
      <dsp:spPr>
        <a:xfrm>
          <a:off x="7390332" y="1716823"/>
          <a:ext cx="1263258" cy="4054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how</a:t>
          </a:r>
          <a:endParaRPr lang="en-US" sz="2300" kern="1200" dirty="0"/>
        </a:p>
      </dsp:txBody>
      <dsp:txXfrm>
        <a:off x="7390332" y="1716823"/>
        <a:ext cx="889618" cy="405488"/>
      </dsp:txXfrm>
    </dsp:sp>
    <dsp:sp modelId="{22BBCCF1-9DA9-42CC-AEF9-2CB8F817F4B4}">
      <dsp:nvSpPr>
        <dsp:cNvPr id="0" name=""/>
        <dsp:cNvSpPr/>
      </dsp:nvSpPr>
      <dsp:spPr>
        <a:xfrm>
          <a:off x="8315686"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D5F381-4213-4FE2-917A-E85A5E51F4B6}">
      <dsp:nvSpPr>
        <dsp:cNvPr id="0" name=""/>
        <dsp:cNvSpPr/>
      </dsp:nvSpPr>
      <dsp:spPr>
        <a:xfrm>
          <a:off x="5173"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C00000"/>
              </a:solidFill>
              <a:effectLst>
                <a:outerShdw blurRad="38100" dist="38100" dir="2700000" algn="tl">
                  <a:srgbClr val="000000">
                    <a:alpha val="43137"/>
                  </a:srgbClr>
                </a:outerShdw>
              </a:effectLst>
              <a:latin typeface="Arial Narrow" pitchFamily="34" charset="0"/>
            </a:rPr>
            <a:t>谁</a:t>
          </a:r>
          <a:endParaRPr lang="en-US" sz="3300" kern="1200" dirty="0">
            <a:solidFill>
              <a:srgbClr val="C00000"/>
            </a:solidFill>
          </a:endParaRPr>
        </a:p>
      </dsp:txBody>
      <dsp:txXfrm>
        <a:off x="5173" y="773828"/>
        <a:ext cx="1263258" cy="942995"/>
      </dsp:txXfrm>
    </dsp:sp>
    <dsp:sp modelId="{916B1FC9-1626-4CDA-A4CB-EA546C191566}">
      <dsp:nvSpPr>
        <dsp:cNvPr id="0" name=""/>
        <dsp:cNvSpPr/>
      </dsp:nvSpPr>
      <dsp:spPr>
        <a:xfrm>
          <a:off x="5173" y="1716823"/>
          <a:ext cx="1263258" cy="4054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who</a:t>
          </a:r>
          <a:endParaRPr lang="en-US" sz="2300" kern="1200" dirty="0"/>
        </a:p>
      </dsp:txBody>
      <dsp:txXfrm>
        <a:off x="5173" y="1716823"/>
        <a:ext cx="889618" cy="405488"/>
      </dsp:txXfrm>
    </dsp:sp>
    <dsp:sp modelId="{2A06369C-0681-4B16-ADC2-5A90AEE0C537}">
      <dsp:nvSpPr>
        <dsp:cNvPr id="0" name=""/>
        <dsp:cNvSpPr/>
      </dsp:nvSpPr>
      <dsp:spPr>
        <a:xfrm>
          <a:off x="930527"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A8F2809-2781-4668-9554-6A398FA73B64}">
      <dsp:nvSpPr>
        <dsp:cNvPr id="0" name=""/>
        <dsp:cNvSpPr/>
      </dsp:nvSpPr>
      <dsp:spPr>
        <a:xfrm>
          <a:off x="1482205"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chemeClr val="accent3">
                  <a:lumMod val="50000"/>
                </a:schemeClr>
              </a:solidFill>
              <a:effectLst>
                <a:outerShdw blurRad="38100" dist="38100" dir="2700000" algn="tl">
                  <a:srgbClr val="000000">
                    <a:alpha val="43137"/>
                  </a:srgbClr>
                </a:outerShdw>
              </a:effectLst>
              <a:latin typeface="Arial Narrow" pitchFamily="34" charset="0"/>
            </a:rPr>
            <a:t>哪里</a:t>
          </a:r>
          <a:r>
            <a:rPr lang="en-US" sz="3300" b="0" kern="1200" dirty="0" smtClean="0">
              <a:solidFill>
                <a:schemeClr val="accent3">
                  <a:lumMod val="50000"/>
                </a:schemeClr>
              </a:solidFill>
              <a:effectLst/>
              <a:latin typeface="Arial Narrow" pitchFamily="34" charset="0"/>
            </a:rPr>
            <a:t> </a:t>
          </a:r>
          <a:endParaRPr lang="en-US" sz="3300" kern="1200" dirty="0">
            <a:solidFill>
              <a:schemeClr val="accent3">
                <a:lumMod val="50000"/>
              </a:schemeClr>
            </a:solidFill>
          </a:endParaRPr>
        </a:p>
      </dsp:txBody>
      <dsp:txXfrm>
        <a:off x="1482205" y="773828"/>
        <a:ext cx="1263258" cy="942995"/>
      </dsp:txXfrm>
    </dsp:sp>
    <dsp:sp modelId="{BD316C4A-6039-4773-8AFE-65C13BFA0BA4}">
      <dsp:nvSpPr>
        <dsp:cNvPr id="0" name=""/>
        <dsp:cNvSpPr/>
      </dsp:nvSpPr>
      <dsp:spPr>
        <a:xfrm>
          <a:off x="1482205" y="1716823"/>
          <a:ext cx="1263258" cy="40548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where</a:t>
          </a:r>
          <a:endParaRPr lang="en-US" sz="2300" kern="1200" dirty="0"/>
        </a:p>
      </dsp:txBody>
      <dsp:txXfrm>
        <a:off x="1482205" y="1716823"/>
        <a:ext cx="889618" cy="405488"/>
      </dsp:txXfrm>
    </dsp:sp>
    <dsp:sp modelId="{F572C06D-7CD4-45F9-81B2-EA72F8A955A2}">
      <dsp:nvSpPr>
        <dsp:cNvPr id="0" name=""/>
        <dsp:cNvSpPr/>
      </dsp:nvSpPr>
      <dsp:spPr>
        <a:xfrm>
          <a:off x="2407559"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C5D2D22-9160-4882-A37E-3FBC092A95EC}">
      <dsp:nvSpPr>
        <dsp:cNvPr id="0" name=""/>
        <dsp:cNvSpPr/>
      </dsp:nvSpPr>
      <dsp:spPr>
        <a:xfrm>
          <a:off x="2959236"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7030A0"/>
              </a:solidFill>
              <a:effectLst>
                <a:outerShdw blurRad="38100" dist="38100" dir="2700000" algn="tl">
                  <a:srgbClr val="000000">
                    <a:alpha val="43137"/>
                  </a:srgbClr>
                </a:outerShdw>
              </a:effectLst>
              <a:latin typeface="Arial Narrow" pitchFamily="34" charset="0"/>
            </a:rPr>
            <a:t>何时</a:t>
          </a:r>
          <a:r>
            <a:rPr lang="en-US" sz="3300" b="1" kern="1200" dirty="0" smtClean="0">
              <a:effectLst>
                <a:outerShdw blurRad="38100" dist="38100" dir="2700000" algn="tl">
                  <a:srgbClr val="000000">
                    <a:alpha val="43137"/>
                  </a:srgbClr>
                </a:outerShdw>
              </a:effectLst>
              <a:latin typeface="Arial Narrow" pitchFamily="34" charset="0"/>
            </a:rPr>
            <a:t> </a:t>
          </a:r>
          <a:endParaRPr lang="en-US" sz="3300" kern="1200" dirty="0"/>
        </a:p>
      </dsp:txBody>
      <dsp:txXfrm>
        <a:off x="2959236" y="773828"/>
        <a:ext cx="1263258" cy="942995"/>
      </dsp:txXfrm>
    </dsp:sp>
    <dsp:sp modelId="{F402F11A-4E74-46B8-B913-13E6ED5C1050}">
      <dsp:nvSpPr>
        <dsp:cNvPr id="0" name=""/>
        <dsp:cNvSpPr/>
      </dsp:nvSpPr>
      <dsp:spPr>
        <a:xfrm>
          <a:off x="2959236" y="1716823"/>
          <a:ext cx="1263258" cy="40548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when</a:t>
          </a:r>
          <a:endParaRPr lang="en-US" sz="2300" kern="1200" dirty="0"/>
        </a:p>
      </dsp:txBody>
      <dsp:txXfrm>
        <a:off x="2959236" y="1716823"/>
        <a:ext cx="889618" cy="405488"/>
      </dsp:txXfrm>
    </dsp:sp>
    <dsp:sp modelId="{41D7A68A-DBE2-4D99-8C0D-060AB4FD78B3}">
      <dsp:nvSpPr>
        <dsp:cNvPr id="0" name=""/>
        <dsp:cNvSpPr/>
      </dsp:nvSpPr>
      <dsp:spPr>
        <a:xfrm>
          <a:off x="3884590"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E69616-260B-4D20-A414-8515B9F2A58A}">
      <dsp:nvSpPr>
        <dsp:cNvPr id="0" name=""/>
        <dsp:cNvSpPr/>
      </dsp:nvSpPr>
      <dsp:spPr>
        <a:xfrm>
          <a:off x="4436268"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0070C0"/>
              </a:solidFill>
              <a:effectLst>
                <a:outerShdw blurRad="38100" dist="38100" dir="2700000" algn="tl">
                  <a:srgbClr val="000000">
                    <a:alpha val="43137"/>
                  </a:srgbClr>
                </a:outerShdw>
              </a:effectLst>
              <a:latin typeface="Arial Narrow" pitchFamily="34" charset="0"/>
            </a:rPr>
            <a:t>什么</a:t>
          </a:r>
          <a:endParaRPr lang="en-US" sz="3300" kern="1200" dirty="0">
            <a:solidFill>
              <a:srgbClr val="0070C0"/>
            </a:solidFill>
          </a:endParaRPr>
        </a:p>
      </dsp:txBody>
      <dsp:txXfrm>
        <a:off x="4436268" y="773828"/>
        <a:ext cx="1263258" cy="942995"/>
      </dsp:txXfrm>
    </dsp:sp>
    <dsp:sp modelId="{64DD82EB-534C-430C-866A-335558B98892}">
      <dsp:nvSpPr>
        <dsp:cNvPr id="0" name=""/>
        <dsp:cNvSpPr/>
      </dsp:nvSpPr>
      <dsp:spPr>
        <a:xfrm>
          <a:off x="4436268" y="1716823"/>
          <a:ext cx="1263258" cy="40548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what</a:t>
          </a:r>
          <a:endParaRPr lang="en-US" sz="2300" kern="1200" dirty="0"/>
        </a:p>
      </dsp:txBody>
      <dsp:txXfrm>
        <a:off x="4436268" y="1716823"/>
        <a:ext cx="889618" cy="405488"/>
      </dsp:txXfrm>
    </dsp:sp>
    <dsp:sp modelId="{694DBBA7-2C73-4F37-8E8D-55A6368E00F0}">
      <dsp:nvSpPr>
        <dsp:cNvPr id="0" name=""/>
        <dsp:cNvSpPr/>
      </dsp:nvSpPr>
      <dsp:spPr>
        <a:xfrm>
          <a:off x="5361622"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1EE5F82-7AE1-44B2-A386-B5CD124E8287}">
      <dsp:nvSpPr>
        <dsp:cNvPr id="0" name=""/>
        <dsp:cNvSpPr/>
      </dsp:nvSpPr>
      <dsp:spPr>
        <a:xfrm>
          <a:off x="5913300"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chemeClr val="accent6">
                  <a:lumMod val="75000"/>
                </a:schemeClr>
              </a:solidFill>
              <a:effectLst>
                <a:outerShdw blurRad="38100" dist="38100" dir="2700000" algn="tl">
                  <a:srgbClr val="000000">
                    <a:alpha val="43137"/>
                  </a:srgbClr>
                </a:outerShdw>
              </a:effectLst>
              <a:latin typeface="Arial Narrow" pitchFamily="34" charset="0"/>
            </a:rPr>
            <a:t>为何</a:t>
          </a:r>
          <a:r>
            <a:rPr lang="en-US" sz="3300" kern="1200" dirty="0" smtClean="0">
              <a:latin typeface="Arial Narrow" pitchFamily="34" charset="0"/>
            </a:rPr>
            <a:t> </a:t>
          </a:r>
          <a:endParaRPr lang="en-US" sz="3300" kern="1200" dirty="0"/>
        </a:p>
      </dsp:txBody>
      <dsp:txXfrm>
        <a:off x="5913300" y="773828"/>
        <a:ext cx="1263258" cy="942995"/>
      </dsp:txXfrm>
    </dsp:sp>
    <dsp:sp modelId="{9E8FBC23-E88F-4806-8B9E-DCC4CFCB388B}">
      <dsp:nvSpPr>
        <dsp:cNvPr id="0" name=""/>
        <dsp:cNvSpPr/>
      </dsp:nvSpPr>
      <dsp:spPr>
        <a:xfrm>
          <a:off x="5913300" y="1716823"/>
          <a:ext cx="1263258" cy="40548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why</a:t>
          </a:r>
          <a:endParaRPr lang="en-US" sz="2300" kern="1200" dirty="0"/>
        </a:p>
      </dsp:txBody>
      <dsp:txXfrm>
        <a:off x="5913300" y="1716823"/>
        <a:ext cx="889618" cy="405488"/>
      </dsp:txXfrm>
    </dsp:sp>
    <dsp:sp modelId="{92E4018A-3A77-4E91-BAA3-821C46ED9DF3}">
      <dsp:nvSpPr>
        <dsp:cNvPr id="0" name=""/>
        <dsp:cNvSpPr/>
      </dsp:nvSpPr>
      <dsp:spPr>
        <a:xfrm>
          <a:off x="6838654"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07518B0-B8EB-4074-9DD7-1B0479D62392}">
      <dsp:nvSpPr>
        <dsp:cNvPr id="0" name=""/>
        <dsp:cNvSpPr/>
      </dsp:nvSpPr>
      <dsp:spPr>
        <a:xfrm>
          <a:off x="7390332" y="773828"/>
          <a:ext cx="1263258" cy="94299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125730" rIns="41910" bIns="41910" numCol="1" spcCol="1270" anchor="t" anchorCtr="0">
          <a:noAutofit/>
        </a:bodyPr>
        <a:lstStyle/>
        <a:p>
          <a:pPr marL="285750" lvl="1" indent="-285750" algn="l" defTabSz="1466850">
            <a:lnSpc>
              <a:spcPct val="90000"/>
            </a:lnSpc>
            <a:spcBef>
              <a:spcPct val="0"/>
            </a:spcBef>
            <a:spcAft>
              <a:spcPct val="15000"/>
            </a:spcAft>
            <a:buChar char="••"/>
          </a:pPr>
          <a:r>
            <a:rPr lang="zh-CN" altLang="en-US" sz="3300" b="1" kern="1200" dirty="0" smtClean="0">
              <a:solidFill>
                <a:srgbClr val="FF0000"/>
              </a:solidFill>
              <a:effectLst>
                <a:outerShdw blurRad="38100" dist="38100" dir="2700000" algn="tl">
                  <a:srgbClr val="000000">
                    <a:alpha val="43137"/>
                  </a:srgbClr>
                </a:outerShdw>
              </a:effectLst>
              <a:latin typeface="Arial Narrow" pitchFamily="34" charset="0"/>
            </a:rPr>
            <a:t>如何</a:t>
          </a:r>
          <a:r>
            <a:rPr lang="en-US" sz="3300" b="1" kern="1200" dirty="0" smtClean="0">
              <a:solidFill>
                <a:srgbClr val="FF0000"/>
              </a:solidFill>
              <a:effectLst>
                <a:outerShdw blurRad="38100" dist="38100" dir="2700000" algn="tl">
                  <a:srgbClr val="000000">
                    <a:alpha val="43137"/>
                  </a:srgbClr>
                </a:outerShdw>
              </a:effectLst>
              <a:latin typeface="Arial Narrow" pitchFamily="34" charset="0"/>
            </a:rPr>
            <a:t> </a:t>
          </a:r>
          <a:endParaRPr lang="en-US" sz="3300" kern="1200" dirty="0">
            <a:solidFill>
              <a:srgbClr val="FF0000"/>
            </a:solidFill>
          </a:endParaRPr>
        </a:p>
      </dsp:txBody>
      <dsp:txXfrm>
        <a:off x="7390332" y="773828"/>
        <a:ext cx="1263258" cy="942995"/>
      </dsp:txXfrm>
    </dsp:sp>
    <dsp:sp modelId="{F9DF261E-1ED5-4073-BED5-D719C3D1B960}">
      <dsp:nvSpPr>
        <dsp:cNvPr id="0" name=""/>
        <dsp:cNvSpPr/>
      </dsp:nvSpPr>
      <dsp:spPr>
        <a:xfrm>
          <a:off x="7390332" y="1716823"/>
          <a:ext cx="1263258" cy="4054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how</a:t>
          </a:r>
          <a:endParaRPr lang="en-US" sz="2300" kern="1200" dirty="0"/>
        </a:p>
      </dsp:txBody>
      <dsp:txXfrm>
        <a:off x="7390332" y="1716823"/>
        <a:ext cx="889618" cy="405488"/>
      </dsp:txXfrm>
    </dsp:sp>
    <dsp:sp modelId="{22BBCCF1-9DA9-42CC-AEF9-2CB8F817F4B4}">
      <dsp:nvSpPr>
        <dsp:cNvPr id="0" name=""/>
        <dsp:cNvSpPr/>
      </dsp:nvSpPr>
      <dsp:spPr>
        <a:xfrm>
          <a:off x="8315686" y="1781231"/>
          <a:ext cx="442140" cy="442140"/>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FCA156-F8D7-408A-9602-6D09613B1CD7}" type="datetimeFigureOut">
              <a:rPr lang="en-US" smtClean="0"/>
              <a:pPr/>
              <a:t>3/9/2020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9F942-C80E-4E92-BC82-43D03BAC73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7E2B4DE1-02E3-4616-AC79-019D5A089E43}"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18C22EAF-9C2B-4B52-B244-B577B12A475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1414CE0E-D958-4A01-BAAE-A4808A56665F}"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A1B783E6-F859-4686-92C9-5AF594D8C662}"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A7A2B75B-2E0B-4D2E-AB3E-B1336969D9F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F6AE89D3-6D5A-40D2-984E-4D36B408ECE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8" name="Footer Placeholder 7"/>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9" name="Slide Number Placeholder 8"/>
          <p:cNvSpPr>
            <a:spLocks noGrp="1"/>
          </p:cNvSpPr>
          <p:nvPr>
            <p:ph type="sldNum" sz="quarter" idx="12"/>
          </p:nvPr>
        </p:nvSpPr>
        <p:spPr/>
        <p:txBody>
          <a:bodyPr/>
          <a:lstStyle/>
          <a:p>
            <a:pPr algn="r" rtl="0" fontAlgn="base">
              <a:spcBef>
                <a:spcPct val="0"/>
              </a:spcBef>
              <a:spcAft>
                <a:spcPct val="0"/>
              </a:spcAft>
            </a:pPr>
            <a:fld id="{C43CA9E0-7028-4675-A6C5-3FAAB3BAC6DB}"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Footer Placeholder 3"/>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Slide Number Placeholder 4"/>
          <p:cNvSpPr>
            <a:spLocks noGrp="1"/>
          </p:cNvSpPr>
          <p:nvPr>
            <p:ph type="sldNum" sz="quarter" idx="12"/>
          </p:nvPr>
        </p:nvSpPr>
        <p:spPr/>
        <p:txBody>
          <a:bodyPr/>
          <a:lstStyle/>
          <a:p>
            <a:pPr algn="r" rtl="0" fontAlgn="base">
              <a:spcBef>
                <a:spcPct val="0"/>
              </a:spcBef>
              <a:spcAft>
                <a:spcPct val="0"/>
              </a:spcAft>
            </a:pPr>
            <a:fld id="{E03B854D-479C-43C1-9B4C-EDA8C1239810}"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3" name="Footer Placeholder 2"/>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0BF792A3-B5A8-4594-9A6C-86CB73E8A033}"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D24101DC-A656-41C7-8FB1-52D37755533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170130F4-4973-4F1F-99BA-51959393BA6F}"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base">
              <a:spcBef>
                <a:spcPct val="0"/>
              </a:spcBef>
              <a:spcAft>
                <a:spcPct val="0"/>
              </a:spcAft>
            </a:pPr>
            <a:fld id="{93D8B92C-EFF9-43E6-82DF-91A48B31DFC3}" type="slidenum">
              <a:rPr lang="en-US" kern="1200" smtClean="0">
                <a:solidFill>
                  <a:srgbClr val="000000"/>
                </a:solidFill>
                <a:latin typeface="Times New Roman" pitchFamily="18" charset="0"/>
                <a:ea typeface="+mn-ea"/>
                <a:cs typeface="+mn-cs"/>
              </a:rPr>
              <a:pPr rtl="0" fontAlgn="base">
                <a:spcBef>
                  <a:spcPct val="0"/>
                </a:spcBef>
                <a:spcAft>
                  <a:spcPct val="0"/>
                </a:spcAft>
              </a:pPr>
              <a:t>‹#›</a:t>
            </a:fld>
            <a:endParaRPr lang="en-US"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9.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6.xml"/><Relationship Id="rId7" Type="http://schemas.openxmlformats.org/officeDocument/2006/relationships/image" Target="../media/image20.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7.jpe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8.gif"/><Relationship Id="rId4" Type="http://schemas.openxmlformats.org/officeDocument/2006/relationships/diagramLayout" Target="../diagrams/layout4.xml"/><Relationship Id="rId9"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5943600" cy="6096000"/>
          </a:xfrm>
        </p:spPr>
        <p:txBody>
          <a:bodyPr>
            <a:normAutofit/>
          </a:bodyPr>
          <a:lstStyle/>
          <a:p>
            <a:r>
              <a:rPr lang="zh-CN" altLang="en-US" sz="8000" b="1" dirty="0" smtClean="0">
                <a:solidFill>
                  <a:srgbClr val="A50021"/>
                </a:solidFill>
                <a:effectLst>
                  <a:outerShdw blurRad="38100" dist="38100" dir="2700000" algn="tl">
                    <a:srgbClr val="C0C0C0"/>
                  </a:outerShdw>
                </a:effectLst>
              </a:rPr>
              <a:t>基础研经法</a:t>
            </a:r>
            <a:r>
              <a:rPr lang="en-US" sz="8000" dirty="0" smtClean="0">
                <a:solidFill>
                  <a:srgbClr val="A50021"/>
                </a:solidFill>
                <a:effectLst>
                  <a:outerShdw blurRad="38100" dist="38100" dir="2700000" algn="tl">
                    <a:srgbClr val="C0C0C0"/>
                  </a:outerShdw>
                </a:effectLst>
              </a:rPr>
              <a:t/>
            </a:r>
            <a:br>
              <a:rPr lang="en-US" sz="8000" dirty="0" smtClean="0">
                <a:solidFill>
                  <a:srgbClr val="A50021"/>
                </a:solidFill>
                <a:effectLst>
                  <a:outerShdw blurRad="38100" dist="38100" dir="2700000" algn="tl">
                    <a:srgbClr val="C0C0C0"/>
                  </a:outerShdw>
                </a:effectLst>
              </a:rPr>
            </a:br>
            <a:r>
              <a:rPr lang="en-US" sz="8000" dirty="0" smtClean="0">
                <a:solidFill>
                  <a:srgbClr val="A50021"/>
                </a:solidFill>
                <a:effectLst>
                  <a:outerShdw blurRad="38100" dist="38100" dir="2700000" algn="tl">
                    <a:srgbClr val="C0C0C0"/>
                  </a:outerShdw>
                </a:effectLst>
              </a:rPr>
              <a:t/>
            </a:r>
            <a:br>
              <a:rPr lang="en-US" sz="8000" dirty="0" smtClean="0">
                <a:solidFill>
                  <a:srgbClr val="A50021"/>
                </a:solidFill>
                <a:effectLst>
                  <a:outerShdw blurRad="38100" dist="38100" dir="2700000" algn="tl">
                    <a:srgbClr val="C0C0C0"/>
                  </a:outerShdw>
                </a:effectLst>
              </a:rPr>
            </a:br>
            <a:r>
              <a:rPr lang="en-US" sz="4000" dirty="0" smtClean="0">
                <a:solidFill>
                  <a:srgbClr val="A50021"/>
                </a:solidFill>
                <a:effectLst>
                  <a:outerShdw blurRad="38100" dist="38100" dir="2700000" algn="tl">
                    <a:srgbClr val="C0C0C0"/>
                  </a:outerShdw>
                </a:effectLst>
              </a:rPr>
              <a:t/>
            </a:r>
            <a:br>
              <a:rPr lang="en-US" sz="4000" dirty="0" smtClean="0">
                <a:solidFill>
                  <a:srgbClr val="A50021"/>
                </a:solidFill>
                <a:effectLst>
                  <a:outerShdw blurRad="38100" dist="38100" dir="2700000" algn="tl">
                    <a:srgbClr val="C0C0C0"/>
                  </a:outerShdw>
                </a:effectLst>
              </a:rPr>
            </a:br>
            <a:r>
              <a:rPr lang="en-US" sz="5300" dirty="0" smtClean="0">
                <a:solidFill>
                  <a:srgbClr val="A50021"/>
                </a:solidFill>
                <a:effectLst>
                  <a:outerShdw blurRad="38100" dist="38100" dir="2700000" algn="tl">
                    <a:srgbClr val="C0C0C0"/>
                  </a:outerShdw>
                </a:effectLst>
              </a:rPr>
              <a:t>BASIC BIBLE STUDY</a:t>
            </a:r>
            <a:endParaRPr lang="en-US" sz="5300" dirty="0">
              <a:solidFill>
                <a:srgbClr val="A5002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590799" y="2590798"/>
            <a:ext cx="6858001" cy="1676401"/>
          </a:xfrm>
        </p:spPr>
        <p:style>
          <a:lnRef idx="0">
            <a:schemeClr val="accent4"/>
          </a:lnRef>
          <a:fillRef idx="3">
            <a:schemeClr val="accent4"/>
          </a:fillRef>
          <a:effectRef idx="3">
            <a:schemeClr val="accent4"/>
          </a:effectRef>
          <a:fontRef idx="minor">
            <a:schemeClr val="lt1"/>
          </a:fontRef>
        </p:style>
        <p:txBody>
          <a:bodyPr>
            <a:normAutofit/>
          </a:bodyPr>
          <a:lstStyle/>
          <a:p>
            <a:r>
              <a:rPr lang="zh-CN" altLang="en-US" b="1" dirty="0" smtClean="0">
                <a:effectLst>
                  <a:outerShdw blurRad="38100" dist="38100" dir="2700000" algn="tl">
                    <a:srgbClr val="000000">
                      <a:alpha val="43137"/>
                    </a:srgbClr>
                  </a:outerShdw>
                </a:effectLst>
              </a:rPr>
              <a:t>你能做出多少盒子？</a:t>
            </a:r>
            <a:r>
              <a:rPr lang="en-US" sz="3200" dirty="0" smtClean="0"/>
              <a:t/>
            </a:r>
            <a:br>
              <a:rPr lang="en-US" sz="3200" dirty="0" smtClean="0"/>
            </a:br>
            <a:r>
              <a:rPr lang="en-US" sz="3200" dirty="0" smtClean="0"/>
              <a:t>How many boxes can you make?</a:t>
            </a:r>
            <a:endParaRPr lang="en-US" sz="3200" dirty="0"/>
          </a:p>
        </p:txBody>
      </p:sp>
      <p:sp>
        <p:nvSpPr>
          <p:cNvPr id="4" name="Rectangle 3"/>
          <p:cNvSpPr/>
          <p:nvPr/>
        </p:nvSpPr>
        <p:spPr>
          <a:xfrm>
            <a:off x="6858000" y="6858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Rectangle 7"/>
          <p:cNvSpPr/>
          <p:nvPr/>
        </p:nvSpPr>
        <p:spPr>
          <a:xfrm>
            <a:off x="6858000" y="20574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 name="Rectangle 8"/>
          <p:cNvSpPr/>
          <p:nvPr/>
        </p:nvSpPr>
        <p:spPr>
          <a:xfrm>
            <a:off x="6858000" y="34290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Rectangle 9"/>
          <p:cNvSpPr/>
          <p:nvPr/>
        </p:nvSpPr>
        <p:spPr>
          <a:xfrm>
            <a:off x="6858000" y="48006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 name="Rectangle 10"/>
          <p:cNvSpPr/>
          <p:nvPr/>
        </p:nvSpPr>
        <p:spPr>
          <a:xfrm>
            <a:off x="5334000" y="6858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 name="Rectangle 11"/>
          <p:cNvSpPr/>
          <p:nvPr/>
        </p:nvSpPr>
        <p:spPr>
          <a:xfrm>
            <a:off x="5334000" y="20574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 name="Rectangle 12"/>
          <p:cNvSpPr/>
          <p:nvPr/>
        </p:nvSpPr>
        <p:spPr>
          <a:xfrm>
            <a:off x="5334000" y="34290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 name="Rectangle 13"/>
          <p:cNvSpPr/>
          <p:nvPr/>
        </p:nvSpPr>
        <p:spPr>
          <a:xfrm>
            <a:off x="5334000" y="48006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5" name="Rectangle 14"/>
          <p:cNvSpPr/>
          <p:nvPr/>
        </p:nvSpPr>
        <p:spPr>
          <a:xfrm>
            <a:off x="3810000" y="6858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Rectangle 15"/>
          <p:cNvSpPr/>
          <p:nvPr/>
        </p:nvSpPr>
        <p:spPr>
          <a:xfrm>
            <a:off x="3810000" y="20574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Rectangle 16"/>
          <p:cNvSpPr/>
          <p:nvPr/>
        </p:nvSpPr>
        <p:spPr>
          <a:xfrm>
            <a:off x="3810000" y="34290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8" name="Rectangle 17"/>
          <p:cNvSpPr/>
          <p:nvPr/>
        </p:nvSpPr>
        <p:spPr>
          <a:xfrm>
            <a:off x="3810000" y="48006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0" name="Rectangle 19"/>
          <p:cNvSpPr/>
          <p:nvPr/>
        </p:nvSpPr>
        <p:spPr>
          <a:xfrm>
            <a:off x="2286000" y="20574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1" name="Rectangle 20"/>
          <p:cNvSpPr/>
          <p:nvPr/>
        </p:nvSpPr>
        <p:spPr>
          <a:xfrm>
            <a:off x="2286000" y="34290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2" name="Rectangle 21"/>
          <p:cNvSpPr/>
          <p:nvPr/>
        </p:nvSpPr>
        <p:spPr>
          <a:xfrm>
            <a:off x="2286000" y="48006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3" name="Rectangle 22"/>
          <p:cNvSpPr/>
          <p:nvPr/>
        </p:nvSpPr>
        <p:spPr>
          <a:xfrm>
            <a:off x="5334000" y="685800"/>
            <a:ext cx="3048000" cy="2743200"/>
          </a:xfrm>
          <a:prstGeom prst="rect">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8000" dirty="0" smtClean="0">
                <a:solidFill>
                  <a:srgbClr val="FF0000"/>
                </a:solidFill>
                <a:effectLst>
                  <a:outerShdw blurRad="38100" dist="38100" dir="2700000" algn="tl">
                    <a:srgbClr val="000000">
                      <a:alpha val="43137"/>
                    </a:srgbClr>
                  </a:outerShdw>
                </a:effectLst>
              </a:rPr>
              <a:t>9</a:t>
            </a:r>
            <a:endParaRPr lang="en-US" sz="8000" dirty="0">
              <a:solidFill>
                <a:srgbClr val="FF0000"/>
              </a:solidFill>
              <a:effectLst>
                <a:outerShdw blurRad="38100" dist="38100" dir="2700000" algn="tl">
                  <a:srgbClr val="000000">
                    <a:alpha val="43137"/>
                  </a:srgbClr>
                </a:outerShdw>
              </a:effectLst>
            </a:endParaRPr>
          </a:p>
        </p:txBody>
      </p:sp>
      <p:sp>
        <p:nvSpPr>
          <p:cNvPr id="25" name="Rectangle 24"/>
          <p:cNvSpPr/>
          <p:nvPr/>
        </p:nvSpPr>
        <p:spPr>
          <a:xfrm>
            <a:off x="2286000" y="6858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9" name="Rectangle 18"/>
          <p:cNvSpPr/>
          <p:nvPr/>
        </p:nvSpPr>
        <p:spPr>
          <a:xfrm>
            <a:off x="2286000" y="685800"/>
            <a:ext cx="1524000" cy="1371600"/>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6000" b="1" dirty="0" smtClean="0">
                <a:solidFill>
                  <a:srgbClr val="FF0000"/>
                </a:solidFill>
                <a:effectLst>
                  <a:outerShdw blurRad="38100" dist="38100" dir="2700000" algn="tl">
                    <a:srgbClr val="000000">
                      <a:alpha val="43137"/>
                    </a:srgbClr>
                  </a:outerShdw>
                </a:effectLst>
              </a:rPr>
              <a:t>16</a:t>
            </a:r>
            <a:endParaRPr lang="en-US" sz="6000" b="1" dirty="0">
              <a:solidFill>
                <a:srgbClr val="FF0000"/>
              </a:solidFill>
              <a:effectLst>
                <a:outerShdw blurRad="38100" dist="38100" dir="2700000" algn="tl">
                  <a:srgbClr val="000000">
                    <a:alpha val="43137"/>
                  </a:srgbClr>
                </a:outerShdw>
              </a:effectLst>
            </a:endParaRPr>
          </a:p>
        </p:txBody>
      </p:sp>
      <p:sp>
        <p:nvSpPr>
          <p:cNvPr id="24" name="Rectangle 23"/>
          <p:cNvSpPr/>
          <p:nvPr/>
        </p:nvSpPr>
        <p:spPr>
          <a:xfrm>
            <a:off x="3810000" y="2057400"/>
            <a:ext cx="4572000" cy="4114800"/>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8000" b="1" dirty="0" smtClean="0">
                <a:effectLst>
                  <a:outerShdw blurRad="38100" dist="38100" dir="2700000" algn="tl">
                    <a:srgbClr val="000000">
                      <a:alpha val="43137"/>
                    </a:srgbClr>
                  </a:outerShdw>
                </a:effectLst>
              </a:rPr>
              <a:t>4</a:t>
            </a:r>
            <a:endParaRPr lang="en-US" sz="8000" b="1" dirty="0">
              <a:effectLst>
                <a:outerShdw blurRad="38100" dist="38100" dir="2700000" algn="tl">
                  <a:srgbClr val="000000">
                    <a:alpha val="43137"/>
                  </a:srgbClr>
                </a:outerShdw>
              </a:effectLst>
            </a:endParaRPr>
          </a:p>
        </p:txBody>
      </p:sp>
      <p:sp>
        <p:nvSpPr>
          <p:cNvPr id="26" name="Rectangle 25"/>
          <p:cNvSpPr/>
          <p:nvPr/>
        </p:nvSpPr>
        <p:spPr>
          <a:xfrm>
            <a:off x="2209800" y="685800"/>
            <a:ext cx="6172200" cy="5486400"/>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8000" dirty="0" smtClean="0">
                <a:solidFill>
                  <a:schemeClr val="tx1"/>
                </a:solidFill>
                <a:effectLst>
                  <a:outerShdw blurRad="38100" dist="38100" dir="2700000" algn="tl">
                    <a:srgbClr val="000000">
                      <a:alpha val="43137"/>
                    </a:srgbClr>
                  </a:outerShdw>
                </a:effectLst>
              </a:rPr>
              <a:t>+1=30</a:t>
            </a:r>
            <a:endParaRPr lang="en-US" sz="80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19"/>
                                        </p:tgtEl>
                                        <p:attrNameLst>
                                          <p:attrName>ppt_x</p:attrName>
                                        </p:attrNameLst>
                                      </p:cBhvr>
                                      <p:tavLst>
                                        <p:tav tm="0">
                                          <p:val>
                                            <p:strVal val="ppt_x"/>
                                          </p:val>
                                        </p:tav>
                                        <p:tav tm="100000">
                                          <p:val>
                                            <p:strVal val="ppt_x"/>
                                          </p:val>
                                        </p:tav>
                                      </p:tavLst>
                                    </p:anim>
                                    <p:anim calcmode="lin" valueType="num">
                                      <p:cBhvr additive="base">
                                        <p:cTn id="14" dur="500"/>
                                        <p:tgtEl>
                                          <p:spTgt spid="19"/>
                                        </p:tgtEl>
                                        <p:attrNameLst>
                                          <p:attrName>ppt_y</p:attrName>
                                        </p:attrNameLst>
                                      </p:cBhvr>
                                      <p:tavLst>
                                        <p:tav tm="0">
                                          <p:val>
                                            <p:strVal val="ppt_y"/>
                                          </p:val>
                                        </p:tav>
                                        <p:tav tm="100000">
                                          <p:val>
                                            <p:strVal val="1+ppt_h/2"/>
                                          </p:val>
                                        </p:tav>
                                      </p:tavLst>
                                    </p:anim>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23"/>
                                        </p:tgtEl>
                                        <p:attrNameLst>
                                          <p:attrName>ppt_x</p:attrName>
                                        </p:attrNameLst>
                                      </p:cBhvr>
                                      <p:tavLst>
                                        <p:tav tm="0">
                                          <p:val>
                                            <p:strVal val="ppt_x"/>
                                          </p:val>
                                        </p:tav>
                                        <p:tav tm="100000">
                                          <p:val>
                                            <p:strVal val="ppt_x"/>
                                          </p:val>
                                        </p:tav>
                                      </p:tavLst>
                                    </p:anim>
                                    <p:anim calcmode="lin" valueType="num">
                                      <p:cBhvr additive="base">
                                        <p:cTn id="27" dur="500"/>
                                        <p:tgtEl>
                                          <p:spTgt spid="23"/>
                                        </p:tgtEl>
                                        <p:attrNameLst>
                                          <p:attrName>ppt_y</p:attrName>
                                        </p:attrNameLst>
                                      </p:cBhvr>
                                      <p:tavLst>
                                        <p:tav tm="0">
                                          <p:val>
                                            <p:strVal val="ppt_y"/>
                                          </p:val>
                                        </p:tav>
                                        <p:tav tm="100000">
                                          <p:val>
                                            <p:strVal val="1+ppt_h/2"/>
                                          </p:val>
                                        </p:tav>
                                      </p:tavLst>
                                    </p:anim>
                                    <p:set>
                                      <p:cBhvr>
                                        <p:cTn id="28" dur="1" fill="hold">
                                          <p:stCondLst>
                                            <p:cond delay="499"/>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1"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24"/>
                                        </p:tgtEl>
                                        <p:attrNameLst>
                                          <p:attrName>ppt_x</p:attrName>
                                        </p:attrNameLst>
                                      </p:cBhvr>
                                      <p:tavLst>
                                        <p:tav tm="0">
                                          <p:val>
                                            <p:strVal val="ppt_x"/>
                                          </p:val>
                                        </p:tav>
                                        <p:tav tm="100000">
                                          <p:val>
                                            <p:strVal val="ppt_x"/>
                                          </p:val>
                                        </p:tav>
                                      </p:tavLst>
                                    </p:anim>
                                    <p:anim calcmode="lin" valueType="num">
                                      <p:cBhvr additive="base">
                                        <p:cTn id="40" dur="500"/>
                                        <p:tgtEl>
                                          <p:spTgt spid="24"/>
                                        </p:tgtEl>
                                        <p:attrNameLst>
                                          <p:attrName>ppt_y</p:attrName>
                                        </p:attrNameLst>
                                      </p:cBhvr>
                                      <p:tavLst>
                                        <p:tav tm="0">
                                          <p:val>
                                            <p:strVal val="ppt_y"/>
                                          </p:val>
                                        </p:tav>
                                        <p:tav tm="100000">
                                          <p:val>
                                            <p:strVal val="1+ppt_h/2"/>
                                          </p:val>
                                        </p:tav>
                                      </p:tavLst>
                                    </p:anim>
                                    <p:set>
                                      <p:cBhvr>
                                        <p:cTn id="41" dur="1" fill="hold">
                                          <p:stCondLst>
                                            <p:cond delay="499"/>
                                          </p:stCondLst>
                                        </p:cTn>
                                        <p:tgtEl>
                                          <p:spTgt spid="2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26"/>
                                        </p:tgtEl>
                                        <p:attrNameLst>
                                          <p:attrName>ppt_x</p:attrName>
                                        </p:attrNameLst>
                                      </p:cBhvr>
                                      <p:tavLst>
                                        <p:tav tm="0">
                                          <p:val>
                                            <p:strVal val="ppt_x"/>
                                          </p:val>
                                        </p:tav>
                                        <p:tav tm="100000">
                                          <p:val>
                                            <p:strVal val="ppt_x"/>
                                          </p:val>
                                        </p:tav>
                                      </p:tavLst>
                                    </p:anim>
                                    <p:anim calcmode="lin" valueType="num">
                                      <p:cBhvr additive="base">
                                        <p:cTn id="53" dur="500"/>
                                        <p:tgtEl>
                                          <p:spTgt spid="26"/>
                                        </p:tgtEl>
                                        <p:attrNameLst>
                                          <p:attrName>ppt_y</p:attrName>
                                        </p:attrNameLst>
                                      </p:cBhvr>
                                      <p:tavLst>
                                        <p:tav tm="0">
                                          <p:val>
                                            <p:strVal val="ppt_y"/>
                                          </p:val>
                                        </p:tav>
                                        <p:tav tm="100000">
                                          <p:val>
                                            <p:strVal val="1+ppt_h/2"/>
                                          </p:val>
                                        </p:tav>
                                      </p:tavLst>
                                    </p:anim>
                                    <p:set>
                                      <p:cBhvr>
                                        <p:cTn id="5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19" grpId="0" animBg="1"/>
      <p:bldP spid="19" grpId="1" animBg="1"/>
      <p:bldP spid="24" grpId="0" animBg="1"/>
      <p:bldP spid="24" grpId="1" animBg="1"/>
      <p:bldP spid="26" grpId="0" animBg="1"/>
      <p:bldP spid="2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2514600"/>
          </a:xfrm>
          <a:noFill/>
          <a:ln>
            <a:noFill/>
          </a:ln>
        </p:spPr>
        <p:style>
          <a:lnRef idx="0">
            <a:schemeClr val="accent2"/>
          </a:lnRef>
          <a:fillRef idx="3">
            <a:schemeClr val="accent2"/>
          </a:fillRef>
          <a:effectRef idx="3">
            <a:schemeClr val="accent2"/>
          </a:effectRef>
          <a:fontRef idx="minor">
            <a:schemeClr val="lt1"/>
          </a:fontRef>
        </p:style>
        <p:txBody>
          <a:bodyPr>
            <a:noAutofit/>
          </a:bodyPr>
          <a:lstStyle/>
          <a:p>
            <a:r>
              <a:rPr lang="zh-CN" altLang="en-US" sz="4000" b="1" dirty="0" smtClean="0">
                <a:ln>
                  <a:solidFill>
                    <a:sysClr val="windowText" lastClr="000000"/>
                  </a:solidFill>
                </a:ln>
                <a:solidFill>
                  <a:srgbClr val="C00000"/>
                </a:solidFill>
              </a:rPr>
              <a:t>笔不离开纸，画四条连接线，一次性穿过每个点。在你尝试了两个不同方法后，考虑一下你给自己设立了什么限制。</a:t>
            </a:r>
            <a:r>
              <a:rPr lang="en-US" sz="1400" dirty="0" smtClean="0">
                <a:solidFill>
                  <a:sysClr val="windowText" lastClr="000000"/>
                </a:solidFill>
              </a:rPr>
              <a:t/>
            </a:r>
            <a:br>
              <a:rPr lang="en-US" sz="1400" dirty="0" smtClean="0">
                <a:solidFill>
                  <a:sysClr val="windowText" lastClr="000000"/>
                </a:solidFill>
              </a:rPr>
            </a:br>
            <a:r>
              <a:rPr lang="en-US" sz="1600" dirty="0" smtClean="0">
                <a:solidFill>
                  <a:sysClr val="windowText" lastClr="000000"/>
                </a:solidFill>
              </a:rPr>
              <a:t>Without lifting your pen from the paper, draw four straight, connected lines that go through each dot only once. After you have tried two different ways,  consider what restrictions you may be putting on yourself. </a:t>
            </a:r>
            <a:endParaRPr lang="en-US" sz="1600" dirty="0">
              <a:solidFill>
                <a:sysClr val="windowText" lastClr="000000"/>
              </a:solidFill>
            </a:endParaRPr>
          </a:p>
        </p:txBody>
      </p:sp>
      <p:sp>
        <p:nvSpPr>
          <p:cNvPr id="6" name="Oval 5"/>
          <p:cNvSpPr/>
          <p:nvPr/>
        </p:nvSpPr>
        <p:spPr>
          <a:xfrm>
            <a:off x="3200400" y="35814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p:cNvSpPr/>
          <p:nvPr/>
        </p:nvSpPr>
        <p:spPr>
          <a:xfrm>
            <a:off x="4343400" y="58674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Oval 7"/>
          <p:cNvSpPr/>
          <p:nvPr/>
        </p:nvSpPr>
        <p:spPr>
          <a:xfrm>
            <a:off x="5486400" y="35814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Oval 8"/>
          <p:cNvSpPr/>
          <p:nvPr/>
        </p:nvSpPr>
        <p:spPr>
          <a:xfrm>
            <a:off x="5486400" y="47244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Oval 9"/>
          <p:cNvSpPr/>
          <p:nvPr/>
        </p:nvSpPr>
        <p:spPr>
          <a:xfrm>
            <a:off x="5486400" y="58674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4343400" y="35814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3200400" y="58674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4343400" y="47244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3200400" y="47244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style>
          <a:lnRef idx="0">
            <a:schemeClr val="accent2"/>
          </a:lnRef>
          <a:fillRef idx="3">
            <a:schemeClr val="accent2"/>
          </a:fillRef>
          <a:effectRef idx="3">
            <a:schemeClr val="accent2"/>
          </a:effectRef>
          <a:fontRef idx="minor">
            <a:schemeClr val="lt1"/>
          </a:fontRef>
        </p:style>
        <p:txBody>
          <a:bodyPr>
            <a:noAutofit/>
          </a:bodyPr>
          <a:lstStyle/>
          <a:p>
            <a:r>
              <a:rPr lang="zh-CN" altLang="en-US" sz="3200" b="1" dirty="0" smtClean="0"/>
              <a:t>笔不离开纸，画四条连接线，一次性穿过每个点。</a:t>
            </a:r>
            <a:r>
              <a:rPr lang="en-US" sz="3200" b="1" dirty="0" smtClean="0"/>
              <a:t/>
            </a:r>
            <a:br>
              <a:rPr lang="en-US" sz="3200" b="1" dirty="0" smtClean="0"/>
            </a:br>
            <a:r>
              <a:rPr lang="zh-CN" altLang="en-US" sz="3200" b="1" dirty="0" smtClean="0"/>
              <a:t>在你尝试了两个不同方法后，考虑一下你给自己设立了什么限制</a:t>
            </a:r>
            <a:r>
              <a:rPr lang="zh-CN" altLang="en-US" sz="2400" b="1" dirty="0" smtClean="0"/>
              <a:t>。</a:t>
            </a:r>
            <a:r>
              <a:rPr lang="en-US" sz="1400" dirty="0" smtClean="0"/>
              <a:t/>
            </a:r>
            <a:br>
              <a:rPr lang="en-US" sz="1400" dirty="0" smtClean="0"/>
            </a:br>
            <a:r>
              <a:rPr lang="en-US" sz="1400" dirty="0" smtClean="0"/>
              <a:t>Without lifting your pen from the paper, draw four straight, connected lines that go through each dot only once. After you have tried two different ways,  consider what restrictions you may be putting on yourself. </a:t>
            </a:r>
            <a:endParaRPr lang="en-US" sz="1400" dirty="0"/>
          </a:p>
        </p:txBody>
      </p:sp>
      <p:sp>
        <p:nvSpPr>
          <p:cNvPr id="6" name="Oval 5"/>
          <p:cNvSpPr/>
          <p:nvPr/>
        </p:nvSpPr>
        <p:spPr>
          <a:xfrm>
            <a:off x="3200400" y="30480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Oval 6"/>
          <p:cNvSpPr/>
          <p:nvPr/>
        </p:nvSpPr>
        <p:spPr>
          <a:xfrm>
            <a:off x="4343400" y="53340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Oval 7"/>
          <p:cNvSpPr/>
          <p:nvPr/>
        </p:nvSpPr>
        <p:spPr>
          <a:xfrm>
            <a:off x="5486400" y="30480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Oval 8"/>
          <p:cNvSpPr/>
          <p:nvPr/>
        </p:nvSpPr>
        <p:spPr>
          <a:xfrm>
            <a:off x="5486400" y="41910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Oval 9"/>
          <p:cNvSpPr/>
          <p:nvPr/>
        </p:nvSpPr>
        <p:spPr>
          <a:xfrm>
            <a:off x="5486400" y="53340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4343400" y="30480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3200400" y="53340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4343400" y="41910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3200400" y="41910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6" name="Straight Connector 15"/>
          <p:cNvCxnSpPr/>
          <p:nvPr/>
        </p:nvCxnSpPr>
        <p:spPr>
          <a:xfrm rot="5400000" flipH="1" flipV="1">
            <a:off x="2228850" y="3143250"/>
            <a:ext cx="2209800" cy="381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3352800" y="2057400"/>
            <a:ext cx="3429000" cy="3429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2"/>
          </p:cNvCxnSpPr>
          <p:nvPr/>
        </p:nvCxnSpPr>
        <p:spPr>
          <a:xfrm rot="10800000">
            <a:off x="3200400" y="5448300"/>
            <a:ext cx="3581400" cy="381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7"/>
          </p:cNvCxnSpPr>
          <p:nvPr/>
        </p:nvCxnSpPr>
        <p:spPr>
          <a:xfrm rot="16200000" flipH="1" flipV="1">
            <a:off x="3238500" y="3043378"/>
            <a:ext cx="2404922" cy="248112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herlock holmes caricature"/>
          <p:cNvPicPr>
            <a:picLocks noChangeAspect="1" noChangeArrowheads="1"/>
          </p:cNvPicPr>
          <p:nvPr/>
        </p:nvPicPr>
        <p:blipFill>
          <a:blip r:embed="rId2" cstate="print"/>
          <a:srcRect/>
          <a:stretch>
            <a:fillRect/>
          </a:stretch>
        </p:blipFill>
        <p:spPr bwMode="auto">
          <a:xfrm>
            <a:off x="3544846" y="1143000"/>
            <a:ext cx="5599154" cy="5715000"/>
          </a:xfrm>
          <a:prstGeom prst="rect">
            <a:avLst/>
          </a:prstGeom>
          <a:noFill/>
        </p:spPr>
      </p:pic>
      <p:sp>
        <p:nvSpPr>
          <p:cNvPr id="2" name="Title 1"/>
          <p:cNvSpPr>
            <a:spLocks noGrp="1"/>
          </p:cNvSpPr>
          <p:nvPr>
            <p:ph type="title"/>
          </p:nvPr>
        </p:nvSpPr>
        <p:spPr>
          <a:xfrm>
            <a:off x="228600" y="0"/>
            <a:ext cx="4114800" cy="6858000"/>
          </a:xfrm>
          <a:noFill/>
          <a:ln>
            <a:noFill/>
          </a:ln>
        </p:spPr>
        <p:style>
          <a:lnRef idx="0">
            <a:schemeClr val="accent2"/>
          </a:lnRef>
          <a:fillRef idx="3">
            <a:schemeClr val="accent2"/>
          </a:fillRef>
          <a:effectRef idx="3">
            <a:schemeClr val="accent2"/>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72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rPr>
              <a:t>福尔摩斯之谜</a:t>
            </a:r>
            <a:r>
              <a:rPr lang="en-US" altLang="zh-CN" sz="72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rPr>
              <a:t>              </a:t>
            </a:r>
            <a:r>
              <a:rPr lang="en-US" altLang="zh-CN" sz="720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rPr>
              <a:t/>
            </a:r>
            <a:br>
              <a:rPr lang="en-US" altLang="zh-CN" sz="720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rPr>
            </a:br>
            <a:r>
              <a:rPr lang="en-US" altLang="zh-CN" sz="72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rPr>
              <a:t/>
            </a:r>
            <a:br>
              <a:rPr lang="en-US" altLang="zh-CN" sz="72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rPr>
            </a:br>
            <a:r>
              <a:rPr lang="en-US" sz="24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rPr>
              <a:t/>
            </a:r>
            <a:br>
              <a:rPr lang="en-US" sz="24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rPr>
            </a:br>
            <a:r>
              <a:rPr lang="en-US" altLang="zh-CN" sz="2400" b="1" spc="50" dirty="0" smtClean="0">
                <a:ln w="11430">
                  <a:solidFill>
                    <a:sysClr val="windowText" lastClr="000000"/>
                  </a:solidFill>
                </a:ln>
                <a:gradFill>
                  <a:gsLst>
                    <a:gs pos="25000">
                      <a:schemeClr val="accent2">
                        <a:satMod val="155000"/>
                      </a:schemeClr>
                    </a:gs>
                    <a:gs pos="100000">
                      <a:schemeClr val="accent2">
                        <a:shade val="45000"/>
                        <a:satMod val="165000"/>
                      </a:schemeClr>
                    </a:gs>
                  </a:gsLst>
                  <a:lin ang="5400000"/>
                </a:gradFill>
              </a:rPr>
              <a:t>SHERLOCK HOLMES RIDDLES</a:t>
            </a:r>
            <a:endParaRPr lang="en-US" sz="1400" b="1"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4724400"/>
          </a:xfrm>
          <a:noFill/>
          <a:ln>
            <a:noFill/>
          </a:ln>
        </p:spPr>
        <p:style>
          <a:lnRef idx="2">
            <a:schemeClr val="accent2"/>
          </a:lnRef>
          <a:fillRef idx="1">
            <a:schemeClr val="lt1"/>
          </a:fillRef>
          <a:effectRef idx="0">
            <a:schemeClr val="accent2"/>
          </a:effectRef>
          <a:fontRef idx="minor">
            <a:schemeClr val="dk1"/>
          </a:fontRef>
        </p:style>
        <p:txBody>
          <a:bodyPr anchor="t">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zh-CN" altLang="en-US" sz="3600" b="1" dirty="0" smtClean="0"/>
              <a:t>福尔摩斯来到一个罪案现场。被害人是房子主人，他瘫坐在椅子上一动不动，头上有个弹孔。地板上有一把枪，桌子上放着一个卡式录音机。福尔摩斯按下按钮，他听到这样的信息：“我一生犯下了滔天大罪，现在我将灵魂交给上主。”</a:t>
            </a:r>
            <a:r>
              <a:rPr lang="en-US" altLang="zh-CN" sz="3600" b="1" dirty="0" smtClean="0"/>
              <a:t> </a:t>
            </a:r>
            <a:r>
              <a:rPr lang="zh-CN" altLang="en-US" sz="3600" b="1" dirty="0" smtClean="0"/>
              <a:t>接着就是一声枪响。福尔摩斯微笑了一下，马上通知警察说这是一桩谋杀案。为什么他得出这个结论呢？</a:t>
            </a:r>
            <a:endParaRPr lang="en-US" sz="3600" b="1" dirty="0"/>
          </a:p>
        </p:txBody>
      </p:sp>
      <p:sp>
        <p:nvSpPr>
          <p:cNvPr id="6" name="Rectangle 5"/>
          <p:cNvSpPr/>
          <p:nvPr/>
        </p:nvSpPr>
        <p:spPr>
          <a:xfrm>
            <a:off x="0" y="5105400"/>
            <a:ext cx="914400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latin typeface="Arial Narrow" pitchFamily="34" charset="0"/>
              </a:rPr>
              <a:t>Sherlock breaks into a crime scene. The victim is the owner who is slumped dead on a chair and have a bullet hole in his head. A gun lies on the floor and a cassette recorder is found on the table. On pressing the play button, Sherlock hears the message 'I have committed sins in my life and now I offer my soul to the great Lord' and followed a gunshot Sherlock smiles and informed the police that's its a murder. </a:t>
            </a:r>
            <a:r>
              <a:rPr lang="en-US" sz="2000" dirty="0" smtClean="0">
                <a:latin typeface="Arial Narrow" pitchFamily="34" charset="0"/>
              </a:rPr>
              <a:t>Why </a:t>
            </a:r>
            <a:r>
              <a:rPr lang="en-US" sz="2000" dirty="0">
                <a:latin typeface="Arial Narrow" pitchFamily="34" charset="0"/>
              </a:rPr>
              <a:t>did he think so?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mage result for cartoon, sherlock holmes"/>
          <p:cNvPicPr>
            <a:picLocks noChangeAspect="1" noChangeArrowheads="1"/>
          </p:cNvPicPr>
          <p:nvPr/>
        </p:nvPicPr>
        <p:blipFill>
          <a:blip r:embed="rId2" cstate="print"/>
          <a:srcRect/>
          <a:stretch>
            <a:fillRect/>
          </a:stretch>
        </p:blipFill>
        <p:spPr bwMode="auto">
          <a:xfrm>
            <a:off x="2743200" y="1800043"/>
            <a:ext cx="3962400" cy="4448357"/>
          </a:xfrm>
          <a:prstGeom prst="rect">
            <a:avLst/>
          </a:prstGeom>
          <a:noFill/>
        </p:spPr>
      </p:pic>
      <p:sp>
        <p:nvSpPr>
          <p:cNvPr id="2" name="Title 1"/>
          <p:cNvSpPr>
            <a:spLocks noGrp="1"/>
          </p:cNvSpPr>
          <p:nvPr>
            <p:ph type="title"/>
          </p:nvPr>
        </p:nvSpPr>
        <p:spPr>
          <a:xfrm>
            <a:off x="152400" y="152400"/>
            <a:ext cx="8686800" cy="1905000"/>
          </a:xfr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一个死人在枪响之后如何能将录音带倒回到开头</a:t>
            </a:r>
            <a:r>
              <a:rPr lang="en-US" altLang="zh-C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0" y="6248400"/>
            <a:ext cx="9144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t>How can a dead person rewind back the tape </a:t>
            </a:r>
            <a:r>
              <a:rPr lang="en-US" sz="2000" dirty="0" smtClean="0"/>
              <a:t>himself after the gunshot?</a:t>
            </a:r>
            <a:endParaRPr lang="en-US" sz="2000"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915400" cy="4267200"/>
          </a:xfrm>
          <a:noFill/>
          <a:ln>
            <a:noFill/>
          </a:ln>
        </p:spPr>
        <p:style>
          <a:lnRef idx="2">
            <a:schemeClr val="accent2"/>
          </a:lnRef>
          <a:fillRef idx="1">
            <a:schemeClr val="lt1"/>
          </a:fillRef>
          <a:effectRef idx="0">
            <a:schemeClr val="accent2"/>
          </a:effectRef>
          <a:fontRef idx="minor">
            <a:schemeClr val="dk1"/>
          </a:fontRef>
        </p:style>
        <p:txBody>
          <a:bodyPr anchor="t">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zh-CN" altLang="en-US" sz="4000" dirty="0" smtClean="0"/>
              <a:t>这是一个大富家庭，他们住在一座圆形房子里。他们有一个女佣，一个管家，还有一个园丁。“你们今天都做了什么？”这个富人问到。管家说：“我洗了衣服</a:t>
            </a:r>
            <a:r>
              <a:rPr lang="en-US" altLang="zh-CN" sz="4000" dirty="0" smtClean="0"/>
              <a:t>.</a:t>
            </a:r>
            <a:r>
              <a:rPr lang="zh-CN" altLang="en-US" sz="4000" dirty="0" smtClean="0"/>
              <a:t>”女佣说</a:t>
            </a:r>
            <a:r>
              <a:rPr lang="en-US" altLang="zh-CN" sz="4000" dirty="0" smtClean="0"/>
              <a:t>:</a:t>
            </a:r>
            <a:r>
              <a:rPr lang="zh-CN" altLang="en-US" sz="4000" dirty="0" smtClean="0"/>
              <a:t>“我正在清扫房角</a:t>
            </a:r>
            <a:r>
              <a:rPr lang="en-US" altLang="zh-CN" sz="4000" dirty="0" smtClean="0"/>
              <a:t>.</a:t>
            </a:r>
            <a:r>
              <a:rPr lang="zh-CN" altLang="en-US" sz="4000" dirty="0" smtClean="0"/>
              <a:t>”</a:t>
            </a:r>
            <a:r>
              <a:rPr lang="en-US" altLang="zh-CN" sz="4000" dirty="0" smtClean="0"/>
              <a:t>, </a:t>
            </a:r>
            <a:r>
              <a:rPr lang="zh-CN" altLang="en-US" sz="4000" dirty="0" smtClean="0"/>
              <a:t>园丁说</a:t>
            </a:r>
            <a:r>
              <a:rPr lang="en-US" altLang="zh-CN" sz="4000" dirty="0" smtClean="0"/>
              <a:t>:</a:t>
            </a:r>
            <a:r>
              <a:rPr lang="zh-CN" altLang="en-US" sz="4000" dirty="0" smtClean="0"/>
              <a:t>“我正在浇灌植物</a:t>
            </a:r>
            <a:r>
              <a:rPr lang="en-US" altLang="zh-CN" sz="4000" dirty="0" smtClean="0"/>
              <a:t>. ”</a:t>
            </a:r>
            <a:r>
              <a:rPr lang="zh-CN" altLang="en-US" sz="4000" dirty="0" smtClean="0"/>
              <a:t>谁在撒谎呢？</a:t>
            </a:r>
            <a:r>
              <a:rPr lang="en-US" altLang="zh-CN" sz="4000" dirty="0" smtClean="0"/>
              <a:t> </a:t>
            </a:r>
            <a:endParaRPr lang="en-US" sz="4000" dirty="0"/>
          </a:p>
        </p:txBody>
      </p:sp>
      <p:sp>
        <p:nvSpPr>
          <p:cNvPr id="6" name="Rectangle 5"/>
          <p:cNvSpPr/>
          <p:nvPr/>
        </p:nvSpPr>
        <p:spPr>
          <a:xfrm>
            <a:off x="0" y="5334000"/>
            <a:ext cx="9144000" cy="15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There was a very rich family, they lived in a big circular house. They had a maid, </a:t>
            </a:r>
          </a:p>
          <a:p>
            <a:pPr algn="ctr"/>
            <a:r>
              <a:rPr lang="en-US" sz="2000" dirty="0" smtClean="0"/>
              <a:t>a butler, and a gardener. “What did you do today?” asked the rich man. The butler said, “I washed the clothes”, the maid said, “I was dusting the corners”, and the gardener said, I was watering the plants.”  Which one was lying?</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Image result for cartoon, sherlock holmes"/>
          <p:cNvPicPr>
            <a:picLocks noChangeAspect="1" noChangeArrowheads="1"/>
          </p:cNvPicPr>
          <p:nvPr/>
        </p:nvPicPr>
        <p:blipFill>
          <a:blip r:embed="rId2" cstate="print"/>
          <a:srcRect/>
          <a:stretch>
            <a:fillRect/>
          </a:stretch>
        </p:blipFill>
        <p:spPr bwMode="auto">
          <a:xfrm>
            <a:off x="3124200" y="1941302"/>
            <a:ext cx="3276600" cy="3678449"/>
          </a:xfrm>
          <a:prstGeom prst="rect">
            <a:avLst/>
          </a:prstGeom>
          <a:noFill/>
        </p:spPr>
      </p:pic>
      <p:sp>
        <p:nvSpPr>
          <p:cNvPr id="2" name="Title 1"/>
          <p:cNvSpPr>
            <a:spLocks noGrp="1"/>
          </p:cNvSpPr>
          <p:nvPr>
            <p:ph type="title"/>
          </p:nvPr>
        </p:nvSpPr>
        <p:spPr>
          <a:xfrm>
            <a:off x="304800" y="0"/>
            <a:ext cx="8763000" cy="2286000"/>
          </a:xfr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女佣。她说她当时正在打扫房角。</a:t>
            </a:r>
            <a:r>
              <a:rPr lang="en-US" altLang="zh-C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altLang="zh-C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这是</a:t>
            </a:r>
            <a:r>
              <a:rPr lang="zh-CN" alt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一座圆屋，她如何打扫房角呢</a:t>
            </a: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altLang="zh-C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0" y="5562600"/>
            <a:ext cx="9144000" cy="1295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THE MAID. She said she was dusting the corners.</a:t>
            </a:r>
            <a:br>
              <a:rPr lang="en-US" sz="2000" dirty="0" smtClean="0"/>
            </a:br>
            <a:r>
              <a:rPr lang="en-US" sz="2000" dirty="0" smtClean="0"/>
              <a:t>Its a </a:t>
            </a:r>
            <a:r>
              <a:rPr lang="en-US" sz="2000" b="1" u="sng" dirty="0" smtClean="0"/>
              <a:t>circular house</a:t>
            </a:r>
            <a:r>
              <a:rPr lang="en-US" sz="2000" u="sng" dirty="0" smtClean="0"/>
              <a:t>, how can she be dusting the corners.</a:t>
            </a:r>
            <a:endParaRPr lang="en-US" sz="2000" dirty="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find the differences, Bible"/>
          <p:cNvPicPr>
            <a:picLocks noChangeAspect="1" noChangeArrowheads="1"/>
          </p:cNvPicPr>
          <p:nvPr/>
        </p:nvPicPr>
        <p:blipFill>
          <a:blip r:embed="rId2" cstate="print"/>
          <a:srcRect/>
          <a:stretch>
            <a:fillRect/>
          </a:stretch>
        </p:blipFill>
        <p:spPr bwMode="auto">
          <a:xfrm>
            <a:off x="1" y="-422563"/>
            <a:ext cx="9421904" cy="7280563"/>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dirty="0" smtClean="0"/>
              <a:t>FIND 12 DIFFERENCES</a:t>
            </a:r>
            <a:endParaRPr lang="en-US" dirty="0"/>
          </a:p>
        </p:txBody>
      </p:sp>
      <p:sp>
        <p:nvSpPr>
          <p:cNvPr id="4" name="Rectangle 3"/>
          <p:cNvSpPr/>
          <p:nvPr/>
        </p:nvSpPr>
        <p:spPr>
          <a:xfrm>
            <a:off x="0" y="-381000"/>
            <a:ext cx="9372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b"/>
          <a:lstStyle/>
          <a:p>
            <a:pPr algn="ctr"/>
            <a:r>
              <a:rPr lang="zh-CN" altLang="en-US" sz="4000" dirty="0" smtClean="0"/>
              <a:t>找出十二处差异</a:t>
            </a:r>
            <a:r>
              <a:rPr lang="en-US" sz="4000" dirty="0" smtClean="0"/>
              <a:t> </a:t>
            </a:r>
            <a:endParaRPr lang="en-US" sz="4000" dirty="0"/>
          </a:p>
        </p:txBody>
      </p:sp>
      <p:sp>
        <p:nvSpPr>
          <p:cNvPr id="5" name="Rectangle 4"/>
          <p:cNvSpPr/>
          <p:nvPr/>
        </p:nvSpPr>
        <p:spPr>
          <a:xfrm>
            <a:off x="0" y="228600"/>
            <a:ext cx="685800" cy="6324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8763000" y="0"/>
            <a:ext cx="6096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find the differences, Bible"/>
          <p:cNvPicPr>
            <a:picLocks noChangeAspect="1" noChangeArrowheads="1"/>
          </p:cNvPicPr>
          <p:nvPr/>
        </p:nvPicPr>
        <p:blipFill>
          <a:blip r:embed="rId2" cstate="print"/>
          <a:srcRect/>
          <a:stretch>
            <a:fillRect/>
          </a:stretch>
        </p:blipFill>
        <p:spPr bwMode="auto">
          <a:xfrm>
            <a:off x="1" y="-422563"/>
            <a:ext cx="9421904" cy="7280563"/>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dirty="0" smtClean="0"/>
              <a:t>FIND 12 DIFFERENCES</a:t>
            </a:r>
            <a:endParaRPr lang="en-US" dirty="0"/>
          </a:p>
        </p:txBody>
      </p:sp>
      <p:sp>
        <p:nvSpPr>
          <p:cNvPr id="4" name="Rectangle 3"/>
          <p:cNvSpPr/>
          <p:nvPr/>
        </p:nvSpPr>
        <p:spPr>
          <a:xfrm>
            <a:off x="0" y="-381000"/>
            <a:ext cx="9372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b"/>
          <a:lstStyle/>
          <a:p>
            <a:pPr algn="ctr"/>
            <a:r>
              <a:rPr lang="zh-CN" altLang="en-US" sz="4000" dirty="0" smtClean="0"/>
              <a:t>找出十二处差异</a:t>
            </a:r>
            <a:r>
              <a:rPr lang="en-US" sz="4000" dirty="0" smtClean="0"/>
              <a:t> </a:t>
            </a:r>
            <a:endParaRPr lang="en-US" sz="4000" dirty="0"/>
          </a:p>
        </p:txBody>
      </p:sp>
      <p:sp>
        <p:nvSpPr>
          <p:cNvPr id="5" name="Rectangle 4"/>
          <p:cNvSpPr/>
          <p:nvPr/>
        </p:nvSpPr>
        <p:spPr>
          <a:xfrm>
            <a:off x="0" y="228600"/>
            <a:ext cx="685800" cy="6324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8763000" y="0"/>
            <a:ext cx="6096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a:off x="5029200" y="914400"/>
            <a:ext cx="914400" cy="990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62800" y="3352800"/>
            <a:ext cx="7620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229600" y="335280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305800" y="2057400"/>
            <a:ext cx="533400" cy="533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39000" y="2209800"/>
            <a:ext cx="1066800" cy="304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772400" y="1447800"/>
            <a:ext cx="6858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29200" y="5181600"/>
            <a:ext cx="6858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53200" y="4800600"/>
            <a:ext cx="609600" cy="533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019800" y="5105400"/>
            <a:ext cx="609600" cy="533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391400" y="5410200"/>
            <a:ext cx="1219200" cy="533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81600" y="4267200"/>
            <a:ext cx="5334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76800" y="4114800"/>
            <a:ext cx="1143000" cy="762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304800"/>
            <a:ext cx="6553200" cy="6324600"/>
          </a:xfrm>
        </p:spPr>
        <p:txBody>
          <a:bodyPr/>
          <a:lstStyle/>
          <a:p>
            <a:r>
              <a:rPr lang="zh-CN" altLang="en-US" sz="6000" dirty="0" smtClean="0">
                <a:solidFill>
                  <a:srgbClr val="002060"/>
                </a:solidFill>
                <a:effectLst>
                  <a:outerShdw blurRad="38100" dist="38100" dir="2700000" algn="tl">
                    <a:srgbClr val="C0C0C0"/>
                  </a:outerShdw>
                </a:effectLst>
              </a:rPr>
              <a:t>步骤</a:t>
            </a:r>
            <a:r>
              <a:rPr lang="en-US" altLang="zh-CN" sz="6000" dirty="0" smtClean="0">
                <a:solidFill>
                  <a:srgbClr val="002060"/>
                </a:solidFill>
                <a:effectLst>
                  <a:outerShdw blurRad="38100" dist="38100" dir="2700000" algn="tl">
                    <a:srgbClr val="C0C0C0"/>
                  </a:outerShdw>
                </a:effectLst>
              </a:rPr>
              <a:t>2</a:t>
            </a:r>
            <a:r>
              <a:rPr lang="en-US" sz="6000" dirty="0" smtClean="0">
                <a:solidFill>
                  <a:srgbClr val="002060"/>
                </a:solidFill>
                <a:effectLst>
                  <a:outerShdw blurRad="38100" dist="38100" dir="2700000" algn="tl">
                    <a:srgbClr val="C0C0C0"/>
                  </a:outerShdw>
                </a:effectLst>
              </a:rPr>
              <a:t>: </a:t>
            </a:r>
            <a:br>
              <a:rPr lang="en-US" sz="6000" dirty="0" smtClean="0">
                <a:solidFill>
                  <a:srgbClr val="002060"/>
                </a:solidFill>
                <a:effectLst>
                  <a:outerShdw blurRad="38100" dist="38100" dir="2700000" algn="tl">
                    <a:srgbClr val="C0C0C0"/>
                  </a:outerShdw>
                </a:effectLst>
              </a:rPr>
            </a:br>
            <a:r>
              <a:rPr lang="en-US" sz="6000" dirty="0" smtClean="0">
                <a:solidFill>
                  <a:srgbClr val="002060"/>
                </a:solidFill>
                <a:effectLst>
                  <a:outerShdw blurRad="38100" dist="38100" dir="2700000" algn="tl">
                    <a:srgbClr val="C0C0C0"/>
                  </a:outerShdw>
                </a:effectLst>
              </a:rPr>
              <a:t>Step 2</a:t>
            </a:r>
            <a:r>
              <a:rPr lang="en-US" sz="4000" dirty="0" smtClean="0">
                <a:solidFill>
                  <a:srgbClr val="A50021"/>
                </a:solidFill>
                <a:effectLst>
                  <a:outerShdw blurRad="38100" dist="38100" dir="2700000" algn="tl">
                    <a:srgbClr val="C0C0C0"/>
                  </a:outerShdw>
                </a:effectLst>
              </a:rPr>
              <a:t/>
            </a:r>
            <a:br>
              <a:rPr lang="en-US" sz="4000" dirty="0" smtClean="0">
                <a:solidFill>
                  <a:srgbClr val="A50021"/>
                </a:solidFill>
                <a:effectLst>
                  <a:outerShdw blurRad="38100" dist="38100" dir="2700000" algn="tl">
                    <a:srgbClr val="C0C0C0"/>
                  </a:outerShdw>
                </a:effectLst>
              </a:rPr>
            </a:br>
            <a:r>
              <a:rPr lang="en-US" sz="4000" dirty="0" smtClean="0">
                <a:solidFill>
                  <a:srgbClr val="A50021"/>
                </a:solidFill>
                <a:effectLst>
                  <a:outerShdw blurRad="38100" dist="38100" dir="2700000" algn="tl">
                    <a:srgbClr val="C0C0C0"/>
                  </a:outerShdw>
                </a:effectLst>
              </a:rPr>
              <a:t/>
            </a:r>
            <a:br>
              <a:rPr lang="en-US" sz="4000" dirty="0" smtClean="0">
                <a:solidFill>
                  <a:srgbClr val="A50021"/>
                </a:solidFill>
                <a:effectLst>
                  <a:outerShdw blurRad="38100" dist="38100" dir="2700000" algn="tl">
                    <a:srgbClr val="C0C0C0"/>
                  </a:outerShdw>
                </a:effectLst>
              </a:rPr>
            </a:br>
            <a:r>
              <a:rPr lang="zh-CN" altLang="en-US" sz="9600" dirty="0" smtClean="0">
                <a:solidFill>
                  <a:srgbClr val="A50021"/>
                </a:solidFill>
                <a:effectLst>
                  <a:outerShdw blurRad="38100" dist="38100" dir="2700000" algn="tl">
                    <a:srgbClr val="C0C0C0"/>
                  </a:outerShdw>
                </a:effectLst>
              </a:rPr>
              <a:t>观察</a:t>
            </a:r>
            <a:r>
              <a:rPr lang="en-US" sz="4000" dirty="0" smtClean="0">
                <a:solidFill>
                  <a:srgbClr val="A50021"/>
                </a:solidFill>
                <a:effectLst>
                  <a:outerShdw blurRad="38100" dist="38100" dir="2700000" algn="tl">
                    <a:srgbClr val="C0C0C0"/>
                  </a:outerShdw>
                </a:effectLst>
              </a:rPr>
              <a:t/>
            </a:r>
            <a:br>
              <a:rPr lang="en-US" sz="4000" dirty="0" smtClean="0">
                <a:solidFill>
                  <a:srgbClr val="A50021"/>
                </a:solidFill>
                <a:effectLst>
                  <a:outerShdw blurRad="38100" dist="38100" dir="2700000" algn="tl">
                    <a:srgbClr val="C0C0C0"/>
                  </a:outerShdw>
                </a:effectLst>
              </a:rPr>
            </a:br>
            <a:r>
              <a:rPr lang="en-US" sz="8000" dirty="0" smtClean="0">
                <a:solidFill>
                  <a:srgbClr val="A50021"/>
                </a:solidFill>
                <a:effectLst>
                  <a:outerShdw blurRad="38100" dist="38100" dir="2700000" algn="tl">
                    <a:srgbClr val="C0C0C0"/>
                  </a:outerShdw>
                </a:effectLst>
              </a:rPr>
              <a:t>Observation</a:t>
            </a:r>
            <a:endParaRPr lang="en-US" sz="4000" b="1" dirty="0">
              <a:solidFill>
                <a:schemeClr val="accent6">
                  <a:lumMod val="75000"/>
                </a:schemeClr>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0">
            <a:schemeClr val="dk1"/>
          </a:lnRef>
          <a:fillRef idx="3">
            <a:schemeClr val="dk1"/>
          </a:fillRef>
          <a:effectRef idx="3">
            <a:schemeClr val="dk1"/>
          </a:effectRef>
          <a:fontRef idx="minor">
            <a:schemeClr val="lt1"/>
          </a:fontRef>
        </p:style>
        <p:txBody>
          <a:bodyPr>
            <a:normAutofit/>
          </a:bodyPr>
          <a:lstStyle/>
          <a:p>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观察练习</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(Observation Practice)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5715000"/>
            <a:ext cx="91440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哪个不属于此类？</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(Which one doesn’t fit?)</a:t>
            </a:r>
          </a:p>
          <a:p>
            <a:pPr algn="ct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33122" name="Picture 2" descr="http://i224.photobucket.com/albums/dd280/racer125/lion.jpg"/>
          <p:cNvPicPr>
            <a:picLocks noChangeAspect="1" noChangeArrowheads="1"/>
          </p:cNvPicPr>
          <p:nvPr/>
        </p:nvPicPr>
        <p:blipFill>
          <a:blip r:embed="rId2" cstate="print"/>
          <a:srcRect/>
          <a:stretch>
            <a:fillRect/>
          </a:stretch>
        </p:blipFill>
        <p:spPr bwMode="auto">
          <a:xfrm>
            <a:off x="533400" y="990600"/>
            <a:ext cx="22860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24" name="Picture 4" descr="http://www.greatplay.net/images/zebra.jpg"/>
          <p:cNvPicPr>
            <a:picLocks noChangeAspect="1" noChangeArrowheads="1"/>
          </p:cNvPicPr>
          <p:nvPr/>
        </p:nvPicPr>
        <p:blipFill>
          <a:blip r:embed="rId3" cstate="print"/>
          <a:srcRect/>
          <a:stretch>
            <a:fillRect/>
          </a:stretch>
        </p:blipFill>
        <p:spPr bwMode="auto">
          <a:xfrm>
            <a:off x="3200400" y="990599"/>
            <a:ext cx="2514600" cy="2209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26" name="Picture 6" descr="http://z.about.com/d/pittsburgh/1/0/n/Q/giraffe.jpg"/>
          <p:cNvPicPr>
            <a:picLocks noChangeAspect="1" noChangeArrowheads="1"/>
          </p:cNvPicPr>
          <p:nvPr/>
        </p:nvPicPr>
        <p:blipFill>
          <a:blip r:embed="rId4" cstate="print"/>
          <a:srcRect/>
          <a:stretch>
            <a:fillRect/>
          </a:stretch>
        </p:blipFill>
        <p:spPr bwMode="auto">
          <a:xfrm>
            <a:off x="533400" y="3505200"/>
            <a:ext cx="2286000" cy="2152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28" name="Picture 8" descr="http://www.dianibeach.co.uk/Hippo.jpg"/>
          <p:cNvPicPr>
            <a:picLocks noChangeAspect="1" noChangeArrowheads="1"/>
          </p:cNvPicPr>
          <p:nvPr/>
        </p:nvPicPr>
        <p:blipFill>
          <a:blip r:embed="rId5" cstate="print"/>
          <a:srcRect/>
          <a:stretch>
            <a:fillRect/>
          </a:stretch>
        </p:blipFill>
        <p:spPr bwMode="auto">
          <a:xfrm>
            <a:off x="3200400" y="3505200"/>
            <a:ext cx="2514600" cy="2175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30" name="Picture 10" descr="http://biscottisandkangaroos.files.wordpress.com/2009/03/saltwater-crocodile.jpg"/>
          <p:cNvPicPr>
            <a:picLocks noChangeAspect="1" noChangeArrowheads="1"/>
          </p:cNvPicPr>
          <p:nvPr/>
        </p:nvPicPr>
        <p:blipFill>
          <a:blip r:embed="rId6" cstate="print"/>
          <a:srcRect/>
          <a:stretch>
            <a:fillRect/>
          </a:stretch>
        </p:blipFill>
        <p:spPr bwMode="auto">
          <a:xfrm>
            <a:off x="6096000" y="3505200"/>
            <a:ext cx="25146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32" name="Picture 12" descr="http://mesocatholic.files.wordpress.com/2008/05/grizzly-bear.jpg"/>
          <p:cNvPicPr>
            <a:picLocks noChangeAspect="1" noChangeArrowheads="1"/>
          </p:cNvPicPr>
          <p:nvPr/>
        </p:nvPicPr>
        <p:blipFill>
          <a:blip r:embed="rId7" cstate="print"/>
          <a:srcRect/>
          <a:stretch>
            <a:fillRect/>
          </a:stretch>
        </p:blipFill>
        <p:spPr bwMode="auto">
          <a:xfrm>
            <a:off x="6096000" y="990600"/>
            <a:ext cx="2514600" cy="2190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3132"/>
                                        </p:tgtEl>
                                      </p:cBhvr>
                                      <p:by x="150000" y="150000"/>
                                    </p:animScale>
                                  </p:childTnLst>
                                </p:cTn>
                              </p:par>
                              <p:par>
                                <p:cTn id="7" presetID="8" presetClass="emph" presetSubtype="0" fill="hold" nodeType="withEffect">
                                  <p:stCondLst>
                                    <p:cond delay="0"/>
                                  </p:stCondLst>
                                  <p:childTnLst>
                                    <p:animRot by="43200000">
                                      <p:cBhvr>
                                        <p:cTn id="8" dur="2000" fill="hold"/>
                                        <p:tgtEl>
                                          <p:spTgt spid="1331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9144000" cy="67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5400" b="1" dirty="0" smtClean="0">
                <a:ln w="1905"/>
                <a:solidFill>
                  <a:srgbClr val="C00000"/>
                </a:solidFill>
                <a:effectLst>
                  <a:innerShdw blurRad="69850" dist="43180" dir="5400000">
                    <a:srgbClr val="000000">
                      <a:alpha val="65000"/>
                    </a:srgbClr>
                  </a:innerShdw>
                </a:effectLst>
                <a:latin typeface="Arial Narrow" pitchFamily="34" charset="0"/>
              </a:rPr>
              <a:t>复习</a:t>
            </a:r>
            <a:r>
              <a:rPr lang="en-US" sz="5400" dirty="0" smtClean="0">
                <a:solidFill>
                  <a:srgbClr val="C00000"/>
                </a:solidFill>
                <a:latin typeface="Arial Narrow" pitchFamily="34" charset="0"/>
              </a:rPr>
              <a:t>:</a:t>
            </a:r>
            <a:r>
              <a:rPr lang="zh-CN" altLang="en-US" sz="5400" b="1" dirty="0" smtClean="0">
                <a:ln w="1905"/>
                <a:solidFill>
                  <a:srgbClr val="C00000"/>
                </a:solidFill>
                <a:effectLst>
                  <a:innerShdw blurRad="69850" dist="43180" dir="5400000">
                    <a:srgbClr val="000000">
                      <a:alpha val="65000"/>
                    </a:srgbClr>
                  </a:innerShdw>
                </a:effectLst>
                <a:latin typeface="Arial Narrow" pitchFamily="34" charset="0"/>
              </a:rPr>
              <a:t>观察的规则</a:t>
            </a:r>
            <a:r>
              <a:rPr lang="en-US" sz="5400" dirty="0" smtClean="0">
                <a:solidFill>
                  <a:srgbClr val="C00000"/>
                </a:solidFill>
                <a:latin typeface="Arial Narrow" pitchFamily="34" charset="0"/>
              </a:rPr>
              <a:t>: </a:t>
            </a:r>
            <a:r>
              <a:rPr lang="en-US" sz="2400" dirty="0" smtClean="0">
                <a:solidFill>
                  <a:srgbClr val="C00000"/>
                </a:solidFill>
                <a:latin typeface="Arial Narrow" pitchFamily="34" charset="0"/>
              </a:rPr>
              <a:t>Review: Rules of Observation</a:t>
            </a:r>
          </a:p>
          <a:p>
            <a:r>
              <a:rPr lang="en-US" sz="1000" dirty="0" smtClean="0">
                <a:solidFill>
                  <a:srgbClr val="C00000"/>
                </a:solidFill>
                <a:latin typeface="Arial Narrow" pitchFamily="34" charset="0"/>
              </a:rPr>
              <a:t/>
            </a:r>
            <a:br>
              <a:rPr lang="en-US" sz="1000" dirty="0" smtClean="0">
                <a:solidFill>
                  <a:srgbClr val="C00000"/>
                </a:solidFill>
                <a:latin typeface="Arial Narrow" pitchFamily="34" charset="0"/>
              </a:rPr>
            </a:br>
            <a:r>
              <a:rPr lang="en-US" sz="3600" b="1" dirty="0" smtClean="0">
                <a:solidFill>
                  <a:srgbClr val="C00000"/>
                </a:solidFill>
                <a:latin typeface="Arial Narrow" pitchFamily="34" charset="0"/>
              </a:rPr>
              <a:t>1) </a:t>
            </a:r>
            <a:r>
              <a:rPr lang="zh-CN" altLang="en-US" sz="3200" b="1" dirty="0" smtClean="0">
                <a:solidFill>
                  <a:srgbClr val="C00000"/>
                </a:solidFill>
                <a:latin typeface="Arial Narrow" pitchFamily="34" charset="0"/>
              </a:rPr>
              <a:t>不要假设你最初的理解是正确的理解</a:t>
            </a:r>
            <a:endParaRPr lang="en-US" sz="3200" b="1" dirty="0" smtClean="0">
              <a:solidFill>
                <a:srgbClr val="C00000"/>
              </a:solidFill>
              <a:latin typeface="Arial Narrow" pitchFamily="34" charset="0"/>
            </a:endParaRPr>
          </a:p>
          <a:p>
            <a:r>
              <a:rPr lang="en-US" sz="2400" dirty="0">
                <a:solidFill>
                  <a:schemeClr val="tx1"/>
                </a:solidFill>
                <a:latin typeface="Arial Narrow" pitchFamily="34" charset="0"/>
              </a:rPr>
              <a:t>	</a:t>
            </a:r>
            <a:r>
              <a:rPr lang="en-US" sz="2400" dirty="0" smtClean="0">
                <a:solidFill>
                  <a:schemeClr val="tx1"/>
                </a:solidFill>
                <a:latin typeface="Arial Narrow" pitchFamily="34" charset="0"/>
              </a:rPr>
              <a:t>Don’t assume your initial understanding is the true understanding</a:t>
            </a:r>
            <a:r>
              <a:rPr lang="en-US" sz="2400" dirty="0" smtClean="0">
                <a:solidFill>
                  <a:srgbClr val="C00000"/>
                </a:solidFill>
                <a:latin typeface="Arial Narrow" pitchFamily="34" charset="0"/>
              </a:rPr>
              <a:t/>
            </a:r>
            <a:br>
              <a:rPr lang="en-US" sz="2400" dirty="0" smtClean="0">
                <a:solidFill>
                  <a:srgbClr val="C00000"/>
                </a:solidFill>
                <a:latin typeface="Arial Narrow" pitchFamily="34" charset="0"/>
              </a:rPr>
            </a:br>
            <a:r>
              <a:rPr lang="en-US" sz="3600" b="1" dirty="0" smtClean="0">
                <a:solidFill>
                  <a:srgbClr val="C00000"/>
                </a:solidFill>
                <a:latin typeface="Arial Narrow" pitchFamily="34" charset="0"/>
              </a:rPr>
              <a:t>2) </a:t>
            </a:r>
            <a:r>
              <a:rPr lang="zh-CN" altLang="en-US" sz="3600" b="1" dirty="0" smtClean="0">
                <a:solidFill>
                  <a:srgbClr val="C00000"/>
                </a:solidFill>
                <a:latin typeface="Arial Narrow" pitchFamily="34" charset="0"/>
              </a:rPr>
              <a:t>提出你能想到的所有问题</a:t>
            </a:r>
            <a:r>
              <a:rPr lang="en-US" sz="2400" dirty="0" smtClean="0">
                <a:solidFill>
                  <a:srgbClr val="C00000"/>
                </a:solidFill>
                <a:latin typeface="Arial Narrow" pitchFamily="34" charset="0"/>
              </a:rPr>
              <a:t/>
            </a:r>
            <a:br>
              <a:rPr lang="en-US" sz="2400" dirty="0" smtClean="0">
                <a:solidFill>
                  <a:srgbClr val="C00000"/>
                </a:solidFill>
                <a:latin typeface="Arial Narrow" pitchFamily="34" charset="0"/>
              </a:rPr>
            </a:br>
            <a:r>
              <a:rPr lang="en-US" sz="2400" dirty="0" smtClean="0">
                <a:solidFill>
                  <a:srgbClr val="C00000"/>
                </a:solidFill>
                <a:latin typeface="Arial Narrow" pitchFamily="34" charset="0"/>
              </a:rPr>
              <a:t>	</a:t>
            </a:r>
            <a:r>
              <a:rPr lang="en-US" sz="2400" dirty="0" smtClean="0">
                <a:solidFill>
                  <a:schemeClr val="tx1"/>
                </a:solidFill>
                <a:latin typeface="Arial Narrow" pitchFamily="34" charset="0"/>
              </a:rPr>
              <a:t>Ask every question you can think of</a:t>
            </a:r>
            <a:r>
              <a:rPr lang="en-US" sz="2400" dirty="0" smtClean="0">
                <a:solidFill>
                  <a:srgbClr val="C00000"/>
                </a:solidFill>
                <a:latin typeface="Arial Narrow" pitchFamily="34" charset="0"/>
              </a:rPr>
              <a:t/>
            </a:r>
            <a:br>
              <a:rPr lang="en-US" sz="2400" dirty="0" smtClean="0">
                <a:solidFill>
                  <a:srgbClr val="C00000"/>
                </a:solidFill>
                <a:latin typeface="Arial Narrow" pitchFamily="34" charset="0"/>
              </a:rPr>
            </a:br>
            <a:r>
              <a:rPr lang="en-US" sz="3600" b="1" dirty="0" smtClean="0">
                <a:solidFill>
                  <a:srgbClr val="C00000"/>
                </a:solidFill>
                <a:latin typeface="Arial Narrow" pitchFamily="34" charset="0"/>
              </a:rPr>
              <a:t>3) </a:t>
            </a:r>
            <a:r>
              <a:rPr lang="zh-CN" altLang="en-US" sz="3200" b="1" dirty="0" smtClean="0">
                <a:solidFill>
                  <a:srgbClr val="C00000"/>
                </a:solidFill>
                <a:latin typeface="Arial Narrow" pitchFamily="34" charset="0"/>
              </a:rPr>
              <a:t>看看其他人怎样看待你的结论（历史和当代）</a:t>
            </a:r>
            <a:r>
              <a:rPr lang="en-US" sz="2400" dirty="0" smtClean="0">
                <a:solidFill>
                  <a:srgbClr val="C00000"/>
                </a:solidFill>
                <a:latin typeface="Arial Narrow" pitchFamily="34" charset="0"/>
              </a:rPr>
              <a:t/>
            </a:r>
            <a:br>
              <a:rPr lang="en-US" sz="2400" dirty="0" smtClean="0">
                <a:solidFill>
                  <a:srgbClr val="C00000"/>
                </a:solidFill>
                <a:latin typeface="Arial Narrow" pitchFamily="34" charset="0"/>
              </a:rPr>
            </a:br>
            <a:r>
              <a:rPr lang="en-US" sz="2400" dirty="0" smtClean="0">
                <a:solidFill>
                  <a:srgbClr val="C00000"/>
                </a:solidFill>
                <a:latin typeface="Arial Narrow" pitchFamily="34" charset="0"/>
              </a:rPr>
              <a:t>	</a:t>
            </a:r>
            <a:r>
              <a:rPr lang="en-US" sz="2400" dirty="0" smtClean="0">
                <a:solidFill>
                  <a:schemeClr val="tx1"/>
                </a:solidFill>
                <a:latin typeface="Arial Narrow" pitchFamily="34" charset="0"/>
              </a:rPr>
              <a:t>See what others think of your conclusion (historical &amp; Contemporary)</a:t>
            </a:r>
            <a:r>
              <a:rPr lang="en-US" sz="2400" dirty="0" smtClean="0">
                <a:solidFill>
                  <a:srgbClr val="C00000"/>
                </a:solidFill>
                <a:latin typeface="Arial Narrow" pitchFamily="34" charset="0"/>
              </a:rPr>
              <a:t/>
            </a:r>
            <a:br>
              <a:rPr lang="en-US" sz="2400" dirty="0" smtClean="0">
                <a:solidFill>
                  <a:srgbClr val="C00000"/>
                </a:solidFill>
                <a:latin typeface="Arial Narrow" pitchFamily="34" charset="0"/>
              </a:rPr>
            </a:br>
            <a:r>
              <a:rPr lang="en-US" sz="3600" b="1" dirty="0" smtClean="0">
                <a:solidFill>
                  <a:srgbClr val="C00000"/>
                </a:solidFill>
                <a:latin typeface="Arial Narrow" pitchFamily="34" charset="0"/>
              </a:rPr>
              <a:t>4) </a:t>
            </a:r>
            <a:r>
              <a:rPr lang="zh-CN" altLang="en-US" sz="3600" b="1" dirty="0" smtClean="0">
                <a:solidFill>
                  <a:srgbClr val="C00000"/>
                </a:solidFill>
                <a:latin typeface="Arial Narrow" pitchFamily="34" charset="0"/>
              </a:rPr>
              <a:t>必须先观察（提问），再释经（回答），  </a:t>
            </a:r>
            <a:endParaRPr lang="en-US" altLang="zh-CN" sz="3600" b="1" dirty="0" smtClean="0">
              <a:solidFill>
                <a:srgbClr val="C00000"/>
              </a:solidFill>
              <a:latin typeface="Arial Narrow" pitchFamily="34" charset="0"/>
            </a:endParaRPr>
          </a:p>
          <a:p>
            <a:r>
              <a:rPr lang="en-US" altLang="zh-CN" sz="3600" b="1" dirty="0" smtClean="0">
                <a:solidFill>
                  <a:srgbClr val="C00000"/>
                </a:solidFill>
                <a:latin typeface="Arial Narrow" pitchFamily="34" charset="0"/>
              </a:rPr>
              <a:t>     </a:t>
            </a:r>
            <a:r>
              <a:rPr lang="zh-CN" altLang="en-US" sz="3600" b="1" dirty="0" smtClean="0">
                <a:solidFill>
                  <a:srgbClr val="C00000"/>
                </a:solidFill>
                <a:latin typeface="Arial Narrow" pitchFamily="34" charset="0"/>
              </a:rPr>
              <a:t>然后方能应用。</a:t>
            </a:r>
            <a:r>
              <a:rPr lang="en-US" sz="2400" dirty="0" smtClean="0">
                <a:solidFill>
                  <a:srgbClr val="C00000"/>
                </a:solidFill>
                <a:latin typeface="Arial Narrow" pitchFamily="34" charset="0"/>
              </a:rPr>
              <a:t/>
            </a:r>
            <a:br>
              <a:rPr lang="en-US" sz="2400" dirty="0" smtClean="0">
                <a:solidFill>
                  <a:srgbClr val="C00000"/>
                </a:solidFill>
                <a:latin typeface="Arial Narrow" pitchFamily="34" charset="0"/>
              </a:rPr>
            </a:br>
            <a:r>
              <a:rPr lang="en-US" sz="2300" dirty="0" smtClean="0">
                <a:solidFill>
                  <a:schemeClr val="tx1"/>
                </a:solidFill>
                <a:latin typeface="Arial Narrow" pitchFamily="34" charset="0"/>
              </a:rPr>
              <a:t>	OBSERVATION (asking) must be followed by INTERPRETATION 	(answering) before we can do any APPLICATION.</a:t>
            </a:r>
          </a:p>
          <a:p>
            <a:r>
              <a:rPr lang="en-US" sz="3600" b="1" dirty="0" smtClean="0">
                <a:solidFill>
                  <a:srgbClr val="C00000"/>
                </a:solidFill>
                <a:latin typeface="Arial Narrow" pitchFamily="34" charset="0"/>
              </a:rPr>
              <a:t>5) </a:t>
            </a:r>
            <a:r>
              <a:rPr lang="zh-CN" altLang="en-US" sz="3600" b="1" dirty="0" smtClean="0">
                <a:solidFill>
                  <a:srgbClr val="C00000"/>
                </a:solidFill>
                <a:latin typeface="Arial Narrow" pitchFamily="34" charset="0"/>
              </a:rPr>
              <a:t>通过下面的练习加强你的批判性思维技巧</a:t>
            </a:r>
            <a:r>
              <a:rPr lang="en-US" sz="2400" dirty="0" smtClean="0">
                <a:solidFill>
                  <a:srgbClr val="C00000"/>
                </a:solidFill>
                <a:latin typeface="Arial Narrow" pitchFamily="34" charset="0"/>
              </a:rPr>
              <a:t/>
            </a:r>
            <a:br>
              <a:rPr lang="en-US" sz="2400" dirty="0" smtClean="0">
                <a:solidFill>
                  <a:srgbClr val="C00000"/>
                </a:solidFill>
                <a:latin typeface="Arial Narrow" pitchFamily="34" charset="0"/>
              </a:rPr>
            </a:br>
            <a:r>
              <a:rPr lang="en-US" sz="2400" dirty="0" smtClean="0">
                <a:solidFill>
                  <a:srgbClr val="C00000"/>
                </a:solidFill>
                <a:latin typeface="Arial Narrow" pitchFamily="34" charset="0"/>
              </a:rPr>
              <a:t>	</a:t>
            </a:r>
            <a:r>
              <a:rPr lang="en-US" sz="2400" dirty="0" smtClean="0">
                <a:solidFill>
                  <a:schemeClr val="tx1"/>
                </a:solidFill>
                <a:latin typeface="Arial Narrow" pitchFamily="34" charset="0"/>
              </a:rPr>
              <a:t>Sharpen your critical thinking skills through puzzles and riddles.</a:t>
            </a:r>
          </a:p>
          <a:p>
            <a:r>
              <a:rPr lang="en-US" dirty="0" smtClean="0">
                <a:solidFill>
                  <a:srgbClr val="C00000"/>
                </a:solidFill>
              </a:rPr>
              <a:t/>
            </a:r>
            <a:br>
              <a:rPr lang="en-US" dirty="0" smtClean="0">
                <a:solidFill>
                  <a:srgbClr val="C00000"/>
                </a:solidFill>
              </a:rPr>
            </a:br>
            <a:endParaRPr lang="en-US"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1752600"/>
          <a:ext cx="9144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q.gif"/>
          <p:cNvPicPr>
            <a:picLocks noChangeAspect="1"/>
          </p:cNvPicPr>
          <p:nvPr/>
        </p:nvPicPr>
        <p:blipFill>
          <a:blip r:embed="rId7" cstate="print"/>
          <a:stretch>
            <a:fillRect/>
          </a:stretch>
        </p:blipFill>
        <p:spPr>
          <a:xfrm>
            <a:off x="3886200" y="5181600"/>
            <a:ext cx="1295400" cy="1295400"/>
          </a:xfrm>
          <a:prstGeom prst="rect">
            <a:avLst/>
          </a:prstGeom>
          <a:ln>
            <a:noFill/>
          </a:ln>
          <a:effectLst>
            <a:softEdge rad="112500"/>
          </a:effectLst>
        </p:spPr>
      </p:pic>
      <p:sp>
        <p:nvSpPr>
          <p:cNvPr id="5" name="Rectangle 4"/>
          <p:cNvSpPr/>
          <p:nvPr/>
        </p:nvSpPr>
        <p:spPr>
          <a:xfrm>
            <a:off x="0" y="0"/>
            <a:ext cx="9144000"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正确提问</a:t>
            </a: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b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b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(Asking the Right Questions)</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8600" y="914400"/>
          <a:ext cx="8915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boehm_p_self.jpg"/>
          <p:cNvPicPr>
            <a:picLocks noChangeAspect="1"/>
          </p:cNvPicPr>
          <p:nvPr/>
        </p:nvPicPr>
        <p:blipFill>
          <a:blip r:embed="rId7" cstate="print"/>
          <a:stretch>
            <a:fillRect/>
          </a:stretch>
        </p:blipFill>
        <p:spPr>
          <a:xfrm>
            <a:off x="838200" y="2743200"/>
            <a:ext cx="1600200" cy="1937301"/>
          </a:xfrm>
          <a:prstGeom prst="rect">
            <a:avLst/>
          </a:prstGeom>
        </p:spPr>
      </p:pic>
      <p:pic>
        <p:nvPicPr>
          <p:cNvPr id="9" name="Picture 8" descr="925014.jpg"/>
          <p:cNvPicPr>
            <a:picLocks noChangeAspect="1"/>
          </p:cNvPicPr>
          <p:nvPr/>
        </p:nvPicPr>
        <p:blipFill>
          <a:blip r:embed="rId8" cstate="print"/>
          <a:stretch>
            <a:fillRect/>
          </a:stretch>
        </p:blipFill>
        <p:spPr>
          <a:xfrm>
            <a:off x="3505200" y="2743200"/>
            <a:ext cx="1981200" cy="1866335"/>
          </a:xfrm>
          <a:prstGeom prst="rect">
            <a:avLst/>
          </a:prstGeom>
        </p:spPr>
      </p:pic>
      <p:sp>
        <p:nvSpPr>
          <p:cNvPr id="3" name="Title 1"/>
          <p:cNvSpPr txBox="1">
            <a:spLocks/>
          </p:cNvSpPr>
          <p:nvPr/>
        </p:nvSpPr>
        <p:spPr>
          <a:xfrm>
            <a:off x="2895600" y="4953000"/>
            <a:ext cx="2819400" cy="1905000"/>
          </a:xfrm>
          <a:prstGeom prst="rect">
            <a:avLst/>
          </a:prstGeom>
          <a:no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6000" b="1" cap="all"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写给谁</a:t>
            </a:r>
            <a:r>
              <a:rPr kumimoji="0" lang="en-US" sz="9600" b="1" i="0" u="none" strike="noStrike" kern="1200" cap="all" normalizeH="0" baseline="0" noProof="0"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t/>
            </a:r>
            <a:br>
              <a:rPr kumimoji="0" lang="en-US" sz="9600" b="1" i="0" u="none" strike="noStrike" kern="1200" cap="all" normalizeH="0" baseline="0" noProof="0"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br>
            <a:r>
              <a:rPr kumimoji="0" lang="en-US" sz="2800" i="0" u="none" strike="noStrike" kern="1200" normalizeH="0" baseline="0" noProof="0" dirty="0" smtClean="0">
                <a:ln>
                  <a:solidFill>
                    <a:sysClr val="windowText" lastClr="000000"/>
                  </a:solidFill>
                </a:ln>
                <a:solidFill>
                  <a:schemeClr val="tx1"/>
                </a:solidFill>
                <a:uLnTx/>
                <a:uFillTx/>
                <a:latin typeface="+mn-lt"/>
                <a:ea typeface="+mn-ea"/>
                <a:cs typeface="+mn-cs"/>
              </a:rPr>
              <a:t>(to who?)</a:t>
            </a:r>
            <a:endParaRPr kumimoji="0" lang="en-US" sz="2800" i="0" u="none" strike="noStrike" kern="1200" normalizeH="0" baseline="0" noProof="0" dirty="0">
              <a:ln>
                <a:solidFill>
                  <a:sysClr val="windowText" lastClr="000000"/>
                </a:solidFill>
              </a:ln>
              <a:solidFill>
                <a:schemeClr val="tx1"/>
              </a:solidFill>
              <a:uLnTx/>
              <a:uFillTx/>
              <a:latin typeface="+mn-lt"/>
              <a:ea typeface="+mn-ea"/>
              <a:cs typeface="+mn-cs"/>
            </a:endParaRPr>
          </a:p>
        </p:txBody>
      </p:sp>
      <p:sp>
        <p:nvSpPr>
          <p:cNvPr id="4" name="Title 1"/>
          <p:cNvSpPr txBox="1">
            <a:spLocks/>
          </p:cNvSpPr>
          <p:nvPr/>
        </p:nvSpPr>
        <p:spPr>
          <a:xfrm>
            <a:off x="5943600" y="2667000"/>
            <a:ext cx="3124200" cy="1905000"/>
          </a:xfrm>
          <a:prstGeom prst="rect">
            <a:avLst/>
          </a:prstGeom>
          <a:no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6000" b="1" cap="all"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为什么</a:t>
            </a:r>
            <a:r>
              <a:rPr kumimoji="0" lang="en-US" sz="96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t/>
            </a:r>
            <a:br>
              <a:rPr kumimoji="0" lang="en-US" sz="96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br>
            <a:r>
              <a:rPr kumimoji="0" lang="en-US" sz="2800" i="0" u="none" strike="noStrike" kern="1200" normalizeH="0" baseline="0" noProof="0" dirty="0" smtClean="0">
                <a:ln>
                  <a:solidFill>
                    <a:sysClr val="windowText" lastClr="000000"/>
                  </a:solidFill>
                </a:ln>
                <a:solidFill>
                  <a:schemeClr val="tx1"/>
                </a:solidFill>
                <a:uLnTx/>
                <a:uFillTx/>
                <a:latin typeface="+mn-lt"/>
                <a:ea typeface="+mn-ea"/>
                <a:cs typeface="+mn-cs"/>
              </a:rPr>
              <a:t>(why?)</a:t>
            </a:r>
            <a:endParaRPr kumimoji="0" lang="en-US" sz="2800" i="0" u="none" strike="noStrike" kern="1200" normalizeH="0" baseline="0" noProof="0" dirty="0">
              <a:ln>
                <a:solidFill>
                  <a:sysClr val="windowText" lastClr="000000"/>
                </a:solidFill>
              </a:ln>
              <a:solidFill>
                <a:schemeClr val="tx1"/>
              </a:solidFill>
              <a:uLnTx/>
              <a:uFillTx/>
              <a:latin typeface="+mn-lt"/>
              <a:ea typeface="+mn-ea"/>
              <a:cs typeface="+mn-cs"/>
            </a:endParaRPr>
          </a:p>
        </p:txBody>
      </p:sp>
      <p:sp>
        <p:nvSpPr>
          <p:cNvPr id="5" name="Title 1"/>
          <p:cNvSpPr txBox="1">
            <a:spLocks/>
          </p:cNvSpPr>
          <p:nvPr/>
        </p:nvSpPr>
        <p:spPr>
          <a:xfrm>
            <a:off x="228600" y="4876800"/>
            <a:ext cx="2590800" cy="1905000"/>
          </a:xfrm>
          <a:prstGeom prst="rect">
            <a:avLst/>
          </a:prstGeom>
          <a:no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zh-CN" altLang="en-US" sz="6000" b="1" cap="all"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谁写的</a:t>
            </a:r>
            <a:r>
              <a:rPr kumimoji="0" lang="en-US" sz="6000" i="0" u="none" strike="noStrike" kern="1200" normalizeH="0" baseline="0" noProof="0" dirty="0" smtClean="0">
                <a:ln>
                  <a:solidFill>
                    <a:sysClr val="windowText" lastClr="000000"/>
                  </a:solidFill>
                </a:ln>
                <a:solidFill>
                  <a:schemeClr val="tx1"/>
                </a:solidFill>
                <a:uLnTx/>
                <a:uFillTx/>
                <a:latin typeface="+mn-lt"/>
                <a:ea typeface="+mn-ea"/>
                <a:cs typeface="+mn-cs"/>
              </a:rPr>
              <a:t> </a:t>
            </a:r>
            <a:r>
              <a:rPr kumimoji="0" lang="en-US" sz="9600" i="0" u="none" strike="noStrike" kern="1200" normalizeH="0" baseline="0" noProof="0" dirty="0" smtClean="0">
                <a:ln>
                  <a:solidFill>
                    <a:sysClr val="windowText" lastClr="000000"/>
                  </a:solidFill>
                </a:ln>
                <a:solidFill>
                  <a:schemeClr val="tx1"/>
                </a:solidFill>
                <a:uLnTx/>
                <a:uFillTx/>
                <a:latin typeface="+mn-lt"/>
                <a:ea typeface="+mn-ea"/>
                <a:cs typeface="+mn-cs"/>
              </a:rPr>
              <a:t/>
            </a:r>
            <a:br>
              <a:rPr kumimoji="0" lang="en-US" sz="9600" i="0" u="none" strike="noStrike" kern="1200" normalizeH="0" baseline="0" noProof="0" dirty="0" smtClean="0">
                <a:ln>
                  <a:solidFill>
                    <a:sysClr val="windowText" lastClr="000000"/>
                  </a:solidFill>
                </a:ln>
                <a:solidFill>
                  <a:schemeClr val="tx1"/>
                </a:solidFill>
                <a:uLnTx/>
                <a:uFillTx/>
                <a:latin typeface="+mn-lt"/>
                <a:ea typeface="+mn-ea"/>
                <a:cs typeface="+mn-cs"/>
              </a:rPr>
            </a:br>
            <a:r>
              <a:rPr kumimoji="0" lang="en-US" sz="2800" i="0" u="none" strike="noStrike" kern="1200" normalizeH="0" baseline="0" noProof="0" dirty="0" smtClean="0">
                <a:ln>
                  <a:solidFill>
                    <a:sysClr val="windowText" lastClr="000000"/>
                  </a:solidFill>
                </a:ln>
                <a:solidFill>
                  <a:schemeClr val="tx1"/>
                </a:solidFill>
                <a:uLnTx/>
                <a:uFillTx/>
                <a:latin typeface="+mn-lt"/>
                <a:ea typeface="+mn-ea"/>
                <a:cs typeface="+mn-cs"/>
              </a:rPr>
              <a:t>(from who?)</a:t>
            </a:r>
            <a:endParaRPr kumimoji="0" lang="en-US" sz="2800" i="0" u="none" strike="noStrike" kern="1200" normalizeH="0" baseline="0" noProof="0" dirty="0">
              <a:ln>
                <a:solidFill>
                  <a:sysClr val="windowText" lastClr="000000"/>
                </a:solidFill>
              </a:ln>
              <a:solidFill>
                <a:schemeClr val="tx1"/>
              </a:solidFill>
              <a:uLnTx/>
              <a:uFillTx/>
              <a:latin typeface="+mn-lt"/>
              <a:ea typeface="+mn-ea"/>
              <a:cs typeface="+mn-cs"/>
            </a:endParaRPr>
          </a:p>
        </p:txBody>
      </p:sp>
      <p:sp>
        <p:nvSpPr>
          <p:cNvPr id="2" name="Title 1"/>
          <p:cNvSpPr>
            <a:spLocks noGrp="1"/>
          </p:cNvSpPr>
          <p:nvPr>
            <p:ph type="title"/>
          </p:nvPr>
        </p:nvSpPr>
        <p:spPr>
          <a:xfrm>
            <a:off x="0" y="381000"/>
            <a:ext cx="5715000" cy="1600200"/>
          </a:xfrm>
          <a:noFill/>
          <a:ln>
            <a:noFill/>
          </a:ln>
        </p:spPr>
        <p:style>
          <a:lnRef idx="0">
            <a:schemeClr val="accent3"/>
          </a:lnRef>
          <a:fillRef idx="3">
            <a:schemeClr val="accent3"/>
          </a:fillRef>
          <a:effectRef idx="3">
            <a:schemeClr val="accent3"/>
          </a:effectRef>
          <a:fontRef idx="minor">
            <a:schemeClr val="lt1"/>
          </a:fontRef>
        </p:style>
        <p:txBody>
          <a:bodyPr>
            <a:noAutofit/>
          </a:bodyPr>
          <a:lstStyle/>
          <a:p>
            <a:r>
              <a:rPr lang="en-US" altLang="zh-CN" sz="2000" dirty="0" smtClean="0">
                <a:ln>
                  <a:solidFill>
                    <a:sysClr val="windowText" lastClr="000000"/>
                  </a:solidFill>
                </a:ln>
                <a:solidFill>
                  <a:schemeClr val="tx1"/>
                </a:solidFill>
              </a:rPr>
              <a:t/>
            </a:r>
            <a:br>
              <a:rPr lang="en-US" altLang="zh-CN" sz="2000" dirty="0" smtClean="0">
                <a:ln>
                  <a:solidFill>
                    <a:sysClr val="windowText" lastClr="000000"/>
                  </a:solidFill>
                </a:ln>
                <a:solidFill>
                  <a:schemeClr val="tx1"/>
                </a:solidFill>
              </a:rPr>
            </a:br>
            <a:r>
              <a:rPr lang="zh-CN" altLang="en-US" sz="6000" dirty="0" smtClean="0">
                <a:ln>
                  <a:solidFill>
                    <a:sysClr val="windowText" lastClr="000000"/>
                  </a:solidFill>
                </a:ln>
                <a:solidFill>
                  <a:srgbClr val="C00000"/>
                </a:solidFill>
              </a:rPr>
              <a:t>总是以提问开始</a:t>
            </a:r>
            <a:r>
              <a:rPr lang="en-US" sz="6000" dirty="0" smtClean="0">
                <a:ln>
                  <a:solidFill>
                    <a:sysClr val="windowText" lastClr="000000"/>
                  </a:solidFill>
                </a:ln>
                <a:solidFill>
                  <a:srgbClr val="C00000"/>
                </a:solidFill>
              </a:rPr>
              <a:t> </a:t>
            </a:r>
            <a:r>
              <a:rPr lang="en-US" sz="2000" dirty="0" smtClean="0">
                <a:ln>
                  <a:solidFill>
                    <a:sysClr val="windowText" lastClr="000000"/>
                  </a:solidFill>
                </a:ln>
                <a:solidFill>
                  <a:schemeClr val="tx1"/>
                </a:solidFill>
              </a:rPr>
              <a:t/>
            </a:r>
            <a:br>
              <a:rPr lang="en-US" sz="2000" dirty="0" smtClean="0">
                <a:ln>
                  <a:solidFill>
                    <a:sysClr val="windowText" lastClr="000000"/>
                  </a:solidFill>
                </a:ln>
                <a:solidFill>
                  <a:schemeClr val="tx1"/>
                </a:solidFill>
              </a:rPr>
            </a:br>
            <a:r>
              <a:rPr lang="en-US" sz="2400" dirty="0">
                <a:solidFill>
                  <a:schemeClr val="tx1"/>
                </a:solidFill>
                <a:latin typeface="Arial Narrow" pitchFamily="34" charset="0"/>
              </a:rPr>
              <a:t>(always start by asking…)</a:t>
            </a:r>
            <a:endParaRPr lang="en-US" sz="2400" dirty="0">
              <a:ln>
                <a:solidFill>
                  <a:sysClr val="windowText" lastClr="000000"/>
                </a:solidFill>
              </a:ln>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1000"/>
            <a:ext cx="9144000" cy="13716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今日文本：腓利门书</a:t>
            </a:r>
            <a:r>
              <a:rPr lang="en-US" altLang="zh-CN" sz="6600" dirty="0" smtClean="0">
                <a:solidFill>
                  <a:schemeClr val="tx1"/>
                </a:solidFill>
                <a:latin typeface="Arial Narrow" pitchFamily="34" charset="0"/>
              </a:rPr>
              <a:t> </a:t>
            </a:r>
            <a:r>
              <a:rPr lang="en-US" sz="6600" dirty="0" smtClean="0">
                <a:solidFill>
                  <a:schemeClr val="tx1"/>
                </a:solidFill>
                <a:latin typeface="Arial Narrow" pitchFamily="34" charset="0"/>
              </a:rPr>
              <a:t/>
            </a:r>
            <a:br>
              <a:rPr lang="en-US" sz="6600" dirty="0" smtClean="0">
                <a:solidFill>
                  <a:schemeClr val="tx1"/>
                </a:solidFill>
                <a:latin typeface="Arial Narrow" pitchFamily="34" charset="0"/>
              </a:rPr>
            </a:br>
            <a:r>
              <a:rPr lang="en-US" sz="2000" dirty="0" smtClean="0">
                <a:solidFill>
                  <a:schemeClr val="tx1"/>
                </a:solidFill>
                <a:latin typeface="Arial Narrow" pitchFamily="34" charset="0"/>
              </a:rPr>
              <a:t>(TODAY’S TEXT: PHILEMON)</a:t>
            </a:r>
            <a:endParaRPr lang="en-US" sz="2000" dirty="0">
              <a:solidFill>
                <a:schemeClr val="tx1"/>
              </a:solidFill>
              <a:latin typeface="Arial Narrow" pitchFamily="34" charset="0"/>
            </a:endParaRPr>
          </a:p>
        </p:txBody>
      </p:sp>
      <p:pic>
        <p:nvPicPr>
          <p:cNvPr id="47106" name="Picture 2" descr="Image result for Philemon"/>
          <p:cNvPicPr>
            <a:picLocks noChangeAspect="1" noChangeArrowheads="1"/>
          </p:cNvPicPr>
          <p:nvPr/>
        </p:nvPicPr>
        <p:blipFill>
          <a:blip r:embed="rId2" cstate="print"/>
          <a:srcRect/>
          <a:stretch>
            <a:fillRect/>
          </a:stretch>
        </p:blipFill>
        <p:spPr bwMode="auto">
          <a:xfrm>
            <a:off x="685800" y="1905000"/>
            <a:ext cx="7716732" cy="4267200"/>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descr="1.bmp"/>
          <p:cNvPicPr>
            <a:picLocks noChangeAspect="1"/>
          </p:cNvPicPr>
          <p:nvPr/>
        </p:nvPicPr>
        <p:blipFill>
          <a:blip r:embed="rId2" cstate="print"/>
          <a:stretch>
            <a:fillRect/>
          </a:stretch>
        </p:blipFill>
        <p:spPr>
          <a:xfrm>
            <a:off x="5562600" y="381000"/>
            <a:ext cx="3262313" cy="2976303"/>
          </a:xfrm>
          <a:prstGeom prst="rect">
            <a:avLst/>
          </a:prstGeom>
        </p:spPr>
      </p:pic>
      <p:sp>
        <p:nvSpPr>
          <p:cNvPr id="2" name="Title 1"/>
          <p:cNvSpPr>
            <a:spLocks noGrp="1"/>
          </p:cNvSpPr>
          <p:nvPr>
            <p:ph type="title"/>
          </p:nvPr>
        </p:nvSpPr>
        <p:spPr>
          <a:xfrm>
            <a:off x="0" y="0"/>
            <a:ext cx="9144000" cy="2514600"/>
          </a:xfrm>
          <a:noFill/>
          <a:ln>
            <a:noFill/>
          </a:ln>
        </p:spPr>
        <p:style>
          <a:lnRef idx="1">
            <a:schemeClr val="dk1"/>
          </a:lnRef>
          <a:fillRef idx="3">
            <a:schemeClr val="dk1"/>
          </a:fillRef>
          <a:effectRef idx="2">
            <a:schemeClr val="dk1"/>
          </a:effectRef>
          <a:fontRef idx="minor">
            <a:schemeClr val="lt1"/>
          </a:fontRef>
        </p:style>
        <p:txBody>
          <a:bodyPr>
            <a:normAutofit fontScale="90000"/>
          </a:bodyPr>
          <a:lstStyle/>
          <a:p>
            <a:pPr algn="l"/>
            <a:r>
              <a:rPr lang="en-US" sz="60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r>
              <a:rPr lang="zh-CN" altLang="en-US" sz="60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复述</a:t>
            </a:r>
            <a:r>
              <a:rPr lang="en-US" altLang="zh-CN" sz="60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r>
              <a:rPr lang="zh-CN" altLang="en-US" sz="60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腓利门书</a:t>
            </a:r>
            <a:r>
              <a:rPr lang="en-US" altLang="zh-CN" sz="60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br>
              <a:rPr lang="en-US" altLang="zh-CN" sz="60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br>
            <a:r>
              <a:rPr lang="en-US" altLang="zh-CN" sz="60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r>
              <a:rPr lang="zh-CN" altLang="en-US" sz="60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的故事</a:t>
            </a:r>
            <a:r>
              <a:rPr lang="en-US" sz="60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r>
            <a:br>
              <a:rPr lang="en-US"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br>
            <a:r>
              <a:rPr lang="en-US"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         </a:t>
            </a:r>
            <a:r>
              <a:rPr lang="en-US" sz="28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(Review the Story of Philemon)</a:t>
            </a:r>
            <a:endParaRPr lang="en-US" sz="28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pic>
        <p:nvPicPr>
          <p:cNvPr id="7" name="Picture 6" descr="rome36.jpg"/>
          <p:cNvPicPr>
            <a:picLocks noChangeAspect="1"/>
          </p:cNvPicPr>
          <p:nvPr/>
        </p:nvPicPr>
        <p:blipFill>
          <a:blip r:embed="rId3" cstate="print"/>
          <a:stretch>
            <a:fillRect/>
          </a:stretch>
        </p:blipFill>
        <p:spPr>
          <a:xfrm>
            <a:off x="228600" y="3810000"/>
            <a:ext cx="3595255" cy="24717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rome01.jpg"/>
          <p:cNvPicPr>
            <a:picLocks noChangeAspect="1"/>
          </p:cNvPicPr>
          <p:nvPr/>
        </p:nvPicPr>
        <p:blipFill>
          <a:blip r:embed="rId4" cstate="print"/>
          <a:stretch>
            <a:fillRect/>
          </a:stretch>
        </p:blipFill>
        <p:spPr>
          <a:xfrm>
            <a:off x="4876800" y="4038600"/>
            <a:ext cx="391115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0000034933_20061021035740.jpg"/>
          <p:cNvPicPr>
            <a:picLocks noChangeAspect="1"/>
          </p:cNvPicPr>
          <p:nvPr/>
        </p:nvPicPr>
        <p:blipFill>
          <a:blip r:embed="rId5" cstate="print"/>
          <a:stretch>
            <a:fillRect/>
          </a:stretch>
        </p:blipFill>
        <p:spPr>
          <a:xfrm>
            <a:off x="3505200" y="2971800"/>
            <a:ext cx="1828799" cy="2069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9"/>
                                        </p:tgtEl>
                                      </p:cBhvr>
                                      <p:by x="150000" y="150000"/>
                                    </p:animScale>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0" y="1981200"/>
            <a:ext cx="9067800" cy="4876800"/>
          </a:xfrm>
          <a:prstGeom prst="rect">
            <a:avLst/>
          </a:prstGeom>
        </p:spPr>
        <p:txBody>
          <a:bodyPr vert="horz" lIns="91440" tIns="45720" rIns="91440" bIns="45720" rtlCol="0">
            <a:normAutofit fontScale="925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1146175" marR="0" lvl="4" indent="-231775"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0" i="0" u="sng" strike="noStrike" kern="1200" cap="none" spc="0" normalizeH="0" baseline="0" noProof="0" dirty="0" smtClean="0">
              <a:ln/>
              <a:solidFill>
                <a:schemeClr val="tx1"/>
              </a:solidFill>
              <a:effectLst/>
              <a:uLnTx/>
              <a:uFillTx/>
              <a:latin typeface="+mn-lt"/>
              <a:ea typeface="+mn-ea"/>
              <a:cs typeface="+mn-cs"/>
            </a:endParaRPr>
          </a:p>
          <a:p>
            <a:pPr marL="231775" marR="0" lvl="2" indent="-2317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4800" b="1" i="0" u="none" strike="noStrike" kern="1200" cap="none" spc="0" normalizeH="0" baseline="0" noProof="0" dirty="0" smtClean="0">
                <a:ln w="18415" cmpd="sng">
                  <a:solidFill>
                    <a:sysClr val="windowText" lastClr="000000"/>
                  </a:solidFill>
                  <a:prstDash val="solid"/>
                </a:ln>
                <a:solidFill>
                  <a:srgbClr val="7030A0"/>
                </a:solidFill>
                <a:effectLst/>
                <a:uLnTx/>
                <a:uFillTx/>
                <a:latin typeface="+mn-lt"/>
                <a:ea typeface="+mn-ea"/>
                <a:cs typeface="+mn-cs"/>
              </a:rPr>
              <a:t>谁是此信的作者（或作者们）？</a:t>
            </a:r>
            <a:endParaRPr kumimoji="0" lang="en-US" altLang="zh-CN" sz="4800" b="1" i="0" u="none" strike="noStrike" kern="1200" cap="none" spc="0" normalizeH="0" baseline="0" noProof="0" dirty="0" smtClean="0">
              <a:ln w="18415" cmpd="sng">
                <a:solidFill>
                  <a:sysClr val="windowText" lastClr="000000"/>
                </a:solidFill>
                <a:prstDash val="solid"/>
              </a:ln>
              <a:solidFill>
                <a:srgbClr val="7030A0"/>
              </a:solidFill>
              <a:effectLst/>
              <a:uLnTx/>
              <a:uFillTx/>
              <a:latin typeface="+mn-lt"/>
              <a:ea typeface="+mn-ea"/>
              <a:cs typeface="+mn-cs"/>
            </a:endParaRPr>
          </a:p>
          <a:p>
            <a:pPr marL="688975" marR="0" lvl="3" indent="-2317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solidFill>
                  <a:schemeClr val="tx1"/>
                </a:solidFill>
                <a:effectLst/>
                <a:uLnTx/>
                <a:uFillTx/>
                <a:latin typeface="Arial Narrow" pitchFamily="34" charset="0"/>
                <a:ea typeface="+mn-ea"/>
                <a:cs typeface="+mn-cs"/>
              </a:rPr>
              <a:t>Who was the author (or authors) of this letter?</a:t>
            </a:r>
          </a:p>
          <a:p>
            <a:pPr marL="231775" marR="0" lvl="2" indent="-2317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4800" b="1" i="0" u="none" strike="noStrike" kern="1200" cap="none" spc="0" normalizeH="0" baseline="0" noProof="0" dirty="0" smtClean="0">
                <a:ln>
                  <a:solidFill>
                    <a:sysClr val="windowText" lastClr="000000"/>
                  </a:solidFill>
                </a:ln>
                <a:solidFill>
                  <a:srgbClr val="7030A0"/>
                </a:solidFill>
                <a:effectLst/>
                <a:uLnTx/>
                <a:uFillTx/>
                <a:latin typeface="+mn-lt"/>
                <a:ea typeface="+mn-ea"/>
                <a:cs typeface="+mn-cs"/>
              </a:rPr>
              <a:t>谁是收信人（或收信人们）？</a:t>
            </a:r>
            <a:endParaRPr kumimoji="0" lang="en-US" sz="4800" b="1" i="0" u="none" strike="noStrike" kern="1200" cap="none" spc="0" normalizeH="0" baseline="0" noProof="0" dirty="0" smtClean="0">
              <a:ln>
                <a:solidFill>
                  <a:sysClr val="windowText" lastClr="000000"/>
                </a:solidFill>
              </a:ln>
              <a:solidFill>
                <a:srgbClr val="7030A0"/>
              </a:solidFill>
              <a:effectLst/>
              <a:uLnTx/>
              <a:uFillTx/>
              <a:latin typeface="+mn-lt"/>
              <a:ea typeface="+mn-ea"/>
              <a:cs typeface="+mn-cs"/>
            </a:endParaRPr>
          </a:p>
          <a:p>
            <a:pPr marL="688975" marR="0" lvl="3" indent="-2317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solidFill>
                  <a:schemeClr val="tx1"/>
                </a:solidFill>
                <a:effectLst/>
                <a:uLnTx/>
                <a:uFillTx/>
                <a:latin typeface="Arial Narrow" pitchFamily="34" charset="0"/>
                <a:ea typeface="+mn-ea"/>
                <a:cs typeface="+mn-cs"/>
              </a:rPr>
              <a:t>Who was the recipient (or recipients) of this letter?</a:t>
            </a:r>
          </a:p>
          <a:p>
            <a:pPr marL="231775" marR="0" lvl="2" indent="-2317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4800" b="1" i="0" u="none" strike="noStrike" kern="1200" cap="none" spc="0" normalizeH="0" baseline="0" noProof="0" dirty="0" smtClean="0">
                <a:ln>
                  <a:solidFill>
                    <a:sysClr val="windowText" lastClr="000000"/>
                  </a:solidFill>
                </a:ln>
                <a:solidFill>
                  <a:srgbClr val="7030A0"/>
                </a:solidFill>
                <a:effectLst/>
                <a:uLnTx/>
                <a:uFillTx/>
                <a:latin typeface="+mn-lt"/>
                <a:ea typeface="+mn-ea"/>
                <a:cs typeface="+mn-cs"/>
              </a:rPr>
              <a:t>谁是送信人？</a:t>
            </a:r>
            <a:endParaRPr kumimoji="0" lang="en-US" altLang="zh-CN" sz="4800" b="1" i="0" u="none" strike="noStrike" kern="1200" cap="none" spc="0" normalizeH="0" baseline="0" noProof="0" dirty="0" smtClean="0">
              <a:ln>
                <a:solidFill>
                  <a:sysClr val="windowText" lastClr="000000"/>
                </a:solidFill>
              </a:ln>
              <a:solidFill>
                <a:srgbClr val="7030A0"/>
              </a:solidFill>
              <a:effectLst/>
              <a:uLnTx/>
              <a:uFillTx/>
              <a:latin typeface="+mn-lt"/>
              <a:ea typeface="+mn-ea"/>
              <a:cs typeface="+mn-cs"/>
            </a:endParaRPr>
          </a:p>
          <a:p>
            <a:pPr marL="688975" marR="0" lvl="3" indent="-2317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solidFill>
                  <a:schemeClr val="tx1"/>
                </a:solidFill>
                <a:effectLst/>
                <a:uLnTx/>
                <a:uFillTx/>
                <a:latin typeface="Arial Narrow" pitchFamily="34" charset="0"/>
                <a:ea typeface="+mn-ea"/>
                <a:cs typeface="+mn-cs"/>
              </a:rPr>
              <a:t>Who was the deliverer of this letter?</a:t>
            </a:r>
          </a:p>
          <a:p>
            <a:pPr marL="231775" lvl="2" indent="-231775">
              <a:spcBef>
                <a:spcPct val="20000"/>
              </a:spcBef>
              <a:buFont typeface="Arial" pitchFamily="34" charset="0"/>
              <a:buChar char="•"/>
              <a:defRPr/>
            </a:pPr>
            <a:r>
              <a:rPr lang="zh-CN" altLang="en-US" sz="4800" b="1" dirty="0" smtClean="0">
                <a:ln>
                  <a:solidFill>
                    <a:sysClr val="windowText" lastClr="000000"/>
                  </a:solidFill>
                </a:ln>
                <a:solidFill>
                  <a:srgbClr val="7030A0"/>
                </a:solidFill>
              </a:rPr>
              <a:t>这封信还涉及谁</a:t>
            </a:r>
            <a:r>
              <a:rPr lang="en-US" altLang="zh-CN" sz="4800" b="1" dirty="0" smtClean="0">
                <a:ln>
                  <a:solidFill>
                    <a:sysClr val="windowText" lastClr="000000"/>
                  </a:solidFill>
                </a:ln>
                <a:solidFill>
                  <a:srgbClr val="7030A0"/>
                </a:solidFill>
              </a:rPr>
              <a:t> </a:t>
            </a:r>
            <a:r>
              <a:rPr lang="zh-CN" altLang="en-US" sz="4800" b="1" dirty="0" smtClean="0">
                <a:ln>
                  <a:solidFill>
                    <a:sysClr val="windowText" lastClr="000000"/>
                  </a:solidFill>
                </a:ln>
                <a:solidFill>
                  <a:srgbClr val="7030A0"/>
                </a:solidFill>
              </a:rPr>
              <a:t>？</a:t>
            </a:r>
            <a:endParaRPr lang="en-US" altLang="zh-CN" sz="4800" b="1" dirty="0">
              <a:ln>
                <a:solidFill>
                  <a:sysClr val="windowText" lastClr="000000"/>
                </a:solidFill>
              </a:ln>
              <a:solidFill>
                <a:srgbClr val="7030A0"/>
              </a:solidFill>
            </a:endParaRPr>
          </a:p>
          <a:p>
            <a:pPr marL="688975" lvl="3" indent="-231775">
              <a:spcBef>
                <a:spcPct val="20000"/>
              </a:spcBef>
              <a:buFont typeface="Arial" pitchFamily="34" charset="0"/>
              <a:buChar char="–"/>
              <a:defRPr/>
            </a:pPr>
            <a:r>
              <a:rPr lang="en-US" sz="2400" dirty="0">
                <a:ln/>
                <a:latin typeface="Arial Narrow" pitchFamily="34" charset="0"/>
              </a:rPr>
              <a:t>Who </a:t>
            </a:r>
            <a:r>
              <a:rPr lang="en-US" sz="2400" dirty="0" smtClean="0">
                <a:ln/>
                <a:latin typeface="Arial Narrow" pitchFamily="34" charset="0"/>
              </a:rPr>
              <a:t>else is included in this letter?</a:t>
            </a:r>
            <a:endParaRPr lang="en-US" sz="2400" dirty="0">
              <a:ln/>
              <a:latin typeface="Arial Narrow" pitchFamily="34" charset="0"/>
            </a:endParaRPr>
          </a:p>
          <a:p>
            <a:pPr marL="688975" marR="0" lvl="3" indent="-231775"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solidFill>
                <a:schemeClr val="tx1"/>
              </a:solidFill>
              <a:effectLst/>
              <a:uLnTx/>
              <a:uFillTx/>
              <a:latin typeface="Arial Narrow" pitchFamily="34" charset="0"/>
              <a:ea typeface="+mn-ea"/>
              <a:cs typeface="+mn-cs"/>
            </a:endParaRPr>
          </a:p>
          <a:p>
            <a:pPr marL="688975" marR="0" lvl="3" indent="-231775"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000" b="0" i="0" u="none" strike="noStrike" kern="1200" cap="none" spc="0" normalizeH="0" baseline="0" noProof="0" dirty="0" smtClean="0">
              <a:ln/>
              <a:solidFill>
                <a:schemeClr val="tx1"/>
              </a:solidFill>
              <a:effectLst/>
              <a:uLnTx/>
              <a:uFillTx/>
              <a:latin typeface="Arial Narrow" pitchFamily="34" charset="0"/>
              <a:ea typeface="+mn-ea"/>
              <a:cs typeface="+mn-cs"/>
            </a:endParaRPr>
          </a:p>
        </p:txBody>
      </p:sp>
      <p:sp>
        <p:nvSpPr>
          <p:cNvPr id="10" name="Title 1"/>
          <p:cNvSpPr>
            <a:spLocks noGrp="1"/>
          </p:cNvSpPr>
          <p:nvPr>
            <p:ph type="title"/>
          </p:nvPr>
        </p:nvSpPr>
        <p:spPr>
          <a:xfrm>
            <a:off x="0" y="0"/>
            <a:ext cx="9144000" cy="1981200"/>
          </a:xfrm>
          <a:blipFill>
            <a:blip r:embed="rId2" cstate="print"/>
            <a:stretch>
              <a:fillRect/>
            </a:stretch>
          </a:blipFill>
        </p:spPr>
        <p:txBody>
          <a:bodyPr>
            <a:noAutofit/>
          </a:bodyPr>
          <a:lstStyle/>
          <a:p>
            <a:pPr marL="688975" lvl="3" indent="-231775">
              <a:spcBef>
                <a:spcPct val="20000"/>
              </a:spcBef>
            </a:pPr>
            <a:r>
              <a:rPr lang="zh-CN" altLang="en-US" sz="107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谁</a:t>
            </a:r>
            <a:r>
              <a:rPr lang="en-US" altLang="zh-CN" sz="107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kumimoji="0" lang="en-US" sz="2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WHO?</a:t>
            </a:r>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Picture 2" descr="Image result for cartoon, magnifying glass"/>
          <p:cNvPicPr>
            <a:picLocks noChangeAspect="1" noChangeArrowheads="1"/>
          </p:cNvPicPr>
          <p:nvPr/>
        </p:nvPicPr>
        <p:blipFill>
          <a:blip r:embed="rId3" cstate="print"/>
          <a:srcRect/>
          <a:stretch>
            <a:fillRect/>
          </a:stretch>
        </p:blipFill>
        <p:spPr bwMode="auto">
          <a:xfrm flipH="1">
            <a:off x="7239000" y="4191000"/>
            <a:ext cx="1668341" cy="246193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solidFill>
            <a:srgbClr val="C00000"/>
          </a:solidFill>
        </p:spPr>
        <p:style>
          <a:lnRef idx="0">
            <a:schemeClr val="accent2"/>
          </a:lnRef>
          <a:fillRef idx="3">
            <a:schemeClr val="accent2"/>
          </a:fillRef>
          <a:effectRef idx="3">
            <a:schemeClr val="accent2"/>
          </a:effectRef>
          <a:fontRef idx="minor">
            <a:schemeClr val="lt1"/>
          </a:fontRef>
        </p:style>
        <p:txBody>
          <a:bodyPr>
            <a:normAutofit/>
          </a:bodyPr>
          <a:lstStyle/>
          <a:p>
            <a:pPr algn="l"/>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腓利门书</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的样板问题：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(Sample Questions from Philemon: WHO?)</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Diagram 3"/>
          <p:cNvGraphicFramePr/>
          <p:nvPr/>
        </p:nvGraphicFramePr>
        <p:xfrm>
          <a:off x="228600" y="4495800"/>
          <a:ext cx="8763000" cy="299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52400" y="1676400"/>
            <a:ext cx="8458200" cy="3447098"/>
          </a:xfrm>
          <a:prstGeom prst="rect">
            <a:avLst/>
          </a:prstGeom>
        </p:spPr>
        <p:txBody>
          <a:bodyPr wrap="square">
            <a:spAutoFit/>
          </a:bodyPr>
          <a:lstStyle/>
          <a:p>
            <a:pPr marL="1146175" lvl="4" indent="-231775">
              <a:buNone/>
            </a:pPr>
            <a:endParaRPr lang="en-US" sz="800" u="sng" dirty="0" smtClean="0">
              <a:ln/>
            </a:endParaRPr>
          </a:p>
          <a:p>
            <a:pPr marL="231775" lvl="2" indent="-231775"/>
            <a:r>
              <a:rPr lang="zh-CN" altLang="en-US" sz="4000" b="1" dirty="0" smtClean="0">
                <a:ln/>
                <a:solidFill>
                  <a:srgbClr val="C00000"/>
                </a:solidFill>
                <a:effectLst>
                  <a:outerShdw blurRad="38100" dist="38100" dir="2700000" algn="tl">
                    <a:srgbClr val="000000">
                      <a:alpha val="43137"/>
                    </a:srgbClr>
                  </a:outerShdw>
                </a:effectLst>
              </a:rPr>
              <a:t>谁是此信的作者（或作者们）？</a:t>
            </a:r>
            <a:endParaRPr lang="en-US" altLang="zh-CN" sz="4000" b="1" dirty="0" smtClean="0">
              <a:ln/>
              <a:solidFill>
                <a:srgbClr val="C00000"/>
              </a:solidFill>
              <a:effectLst>
                <a:outerShdw blurRad="38100" dist="38100" dir="2700000" algn="tl">
                  <a:srgbClr val="000000">
                    <a:alpha val="43137"/>
                  </a:srgbClr>
                </a:outerShdw>
              </a:effectLst>
            </a:endParaRPr>
          </a:p>
          <a:p>
            <a:pPr marL="688975" lvl="3" indent="-231775"/>
            <a:r>
              <a:rPr lang="en-US" b="1" dirty="0" smtClean="0">
                <a:ln/>
                <a:effectLst>
                  <a:outerShdw blurRad="38100" dist="38100" dir="2700000" algn="tl">
                    <a:srgbClr val="000000">
                      <a:alpha val="43137"/>
                    </a:srgbClr>
                  </a:outerShdw>
                </a:effectLst>
              </a:rPr>
              <a:t>Who was the author (or authors) of this letter?</a:t>
            </a:r>
          </a:p>
          <a:p>
            <a:pPr marL="231775" lvl="2" indent="-231775"/>
            <a:r>
              <a:rPr lang="zh-CN" altLang="en-US" sz="4000" b="1" dirty="0" smtClean="0">
                <a:ln/>
                <a:solidFill>
                  <a:srgbClr val="C00000"/>
                </a:solidFill>
                <a:effectLst>
                  <a:outerShdw blurRad="38100" dist="38100" dir="2700000" algn="tl">
                    <a:srgbClr val="000000">
                      <a:alpha val="43137"/>
                    </a:srgbClr>
                  </a:outerShdw>
                </a:effectLst>
              </a:rPr>
              <a:t>谁是收信人（或收信人们）？</a:t>
            </a:r>
            <a:endParaRPr lang="en-US" sz="4000" b="1" dirty="0" smtClean="0">
              <a:ln/>
              <a:solidFill>
                <a:srgbClr val="C00000"/>
              </a:solidFill>
              <a:effectLst>
                <a:outerShdw blurRad="38100" dist="38100" dir="2700000" algn="tl">
                  <a:srgbClr val="000000">
                    <a:alpha val="43137"/>
                  </a:srgbClr>
                </a:outerShdw>
              </a:effectLst>
            </a:endParaRPr>
          </a:p>
          <a:p>
            <a:pPr marL="688975" lvl="3" indent="-231775"/>
            <a:r>
              <a:rPr lang="en-US" b="1" dirty="0" smtClean="0">
                <a:ln/>
                <a:effectLst>
                  <a:outerShdw blurRad="38100" dist="38100" dir="2700000" algn="tl">
                    <a:srgbClr val="000000">
                      <a:alpha val="43137"/>
                    </a:srgbClr>
                  </a:outerShdw>
                </a:effectLst>
              </a:rPr>
              <a:t>Who was the recipient (or recipients) of this letter?</a:t>
            </a:r>
          </a:p>
          <a:p>
            <a:pPr marL="231775" lvl="2" indent="-231775"/>
            <a:r>
              <a:rPr lang="zh-CN" altLang="en-US" sz="4000" b="1" dirty="0" smtClean="0">
                <a:ln/>
                <a:solidFill>
                  <a:srgbClr val="C00000"/>
                </a:solidFill>
                <a:effectLst>
                  <a:outerShdw blurRad="38100" dist="38100" dir="2700000" algn="tl">
                    <a:srgbClr val="000000">
                      <a:alpha val="43137"/>
                    </a:srgbClr>
                  </a:outerShdw>
                </a:effectLst>
              </a:rPr>
              <a:t>谁是送信人？</a:t>
            </a:r>
            <a:endParaRPr lang="en-US" altLang="zh-CN" sz="4000" b="1" dirty="0" smtClean="0">
              <a:ln/>
              <a:solidFill>
                <a:srgbClr val="C00000"/>
              </a:solidFill>
              <a:effectLst>
                <a:outerShdw blurRad="38100" dist="38100" dir="2700000" algn="tl">
                  <a:srgbClr val="000000">
                    <a:alpha val="43137"/>
                  </a:srgbClr>
                </a:outerShdw>
              </a:effectLst>
            </a:endParaRPr>
          </a:p>
          <a:p>
            <a:pPr marL="688975" lvl="3" indent="-231775"/>
            <a:r>
              <a:rPr lang="en-US" b="1" dirty="0" smtClean="0">
                <a:ln/>
                <a:effectLst>
                  <a:outerShdw blurRad="38100" dist="38100" dir="2700000" algn="tl">
                    <a:srgbClr val="000000">
                      <a:alpha val="43137"/>
                    </a:srgbClr>
                  </a:outerShdw>
                </a:effectLst>
              </a:rPr>
              <a:t>Who was the deliverer of this letter?</a:t>
            </a:r>
          </a:p>
          <a:p>
            <a:pPr marL="688975" lvl="3" indent="-231775"/>
            <a:endParaRPr lang="en-US" altLang="zh-CN" b="1" dirty="0" smtClean="0">
              <a:ln/>
              <a:effectLst>
                <a:outerShdw blurRad="38100" dist="38100" dir="2700000" algn="tl">
                  <a:srgbClr val="000000">
                    <a:alpha val="43137"/>
                  </a:srgbClr>
                </a:outerShdw>
              </a:effectLst>
            </a:endParaRPr>
          </a:p>
          <a:p>
            <a:pPr marL="688975" lvl="3" indent="-231775"/>
            <a:endParaRPr lang="en-US" altLang="zh-CN" b="1" dirty="0" smtClean="0">
              <a:ln/>
              <a:effectLst>
                <a:outerShdw blurRad="38100" dist="38100" dir="2700000" algn="tl">
                  <a:srgbClr val="000000">
                    <a:alpha val="43137"/>
                  </a:srgbClr>
                </a:outerShdw>
              </a:effectLst>
            </a:endParaRPr>
          </a:p>
        </p:txBody>
      </p:sp>
      <p:sp>
        <p:nvSpPr>
          <p:cNvPr id="9" name="Oval 8"/>
          <p:cNvSpPr/>
          <p:nvPr/>
        </p:nvSpPr>
        <p:spPr>
          <a:xfrm>
            <a:off x="7162800" y="76200"/>
            <a:ext cx="1600200" cy="1524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zh-CN" altLang="en-US" sz="80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Narrow" pitchFamily="34" charset="0"/>
              </a:rPr>
              <a:t>谁</a:t>
            </a:r>
            <a:endParaRPr lang="en-US" sz="800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a:blipFill>
            <a:blip r:embed="rId2" cstate="print"/>
            <a:stretch>
              <a:fillRect/>
            </a:stretch>
          </a:blipFill>
        </p:spPr>
        <p:txBody>
          <a:bodyPr>
            <a:noAutofit/>
          </a:bodyPr>
          <a:lstStyle/>
          <a:p>
            <a:pPr lvl="1" algn="l" rtl="0">
              <a:spcBef>
                <a:spcPct val="0"/>
              </a:spcBef>
            </a:pP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什么</a:t>
            </a:r>
            <a:r>
              <a:rPr lang="en-US" altLang="zh-CN"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0" y="2438400"/>
            <a:ext cx="9144000" cy="2819400"/>
          </a:xfrm>
        </p:spPr>
        <p:txBody>
          <a:bodyPr>
            <a:normAutofit/>
          </a:bodyPr>
          <a:lstStyle/>
          <a:p>
            <a:pPr marL="739775" lvl="2" indent="-333375"/>
            <a:r>
              <a:rPr 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 </a:t>
            </a:r>
            <a:r>
              <a:rPr lang="zh-CN" alt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这封书信的背景是什么？</a:t>
            </a:r>
            <a:endParaRPr 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endParaRPr>
          </a:p>
          <a:p>
            <a:pPr marL="1204913" lvl="3" indent="-406400"/>
            <a:r>
              <a:rPr lang="en-US" sz="2400" dirty="0" smtClean="0"/>
              <a:t>What </a:t>
            </a:r>
            <a:r>
              <a:rPr lang="en-US" sz="2400" dirty="0"/>
              <a:t>is the background of this letter</a:t>
            </a:r>
            <a:r>
              <a:rPr lang="en-US" sz="2400" dirty="0" smtClean="0"/>
              <a:t>?</a:t>
            </a:r>
            <a:endParaRPr lang="en-US" sz="2400" b="1" dirty="0">
              <a:ln w="1905">
                <a:solidFill>
                  <a:schemeClr val="tx1"/>
                </a:solidFill>
              </a:ln>
              <a:solidFill>
                <a:schemeClr val="accent3">
                  <a:lumMod val="50000"/>
                </a:schemeClr>
              </a:solidFill>
              <a:effectLst>
                <a:innerShdw blurRad="69850" dist="43180" dir="5400000">
                  <a:srgbClr val="000000">
                    <a:alpha val="65000"/>
                  </a:srgbClr>
                </a:innerShdw>
              </a:effectLst>
            </a:endParaRPr>
          </a:p>
          <a:p>
            <a:pPr marL="739775" lvl="2" indent="-274638"/>
            <a:r>
              <a:rPr lang="zh-CN" alt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这封书信的用意是什么？</a:t>
            </a:r>
            <a:endParaRPr 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endParaRPr>
          </a:p>
          <a:p>
            <a:pPr marL="1204913" lvl="3" indent="-465138"/>
            <a:r>
              <a:rPr lang="en-US" sz="2400" dirty="0" smtClean="0"/>
              <a:t>What </a:t>
            </a:r>
            <a:r>
              <a:rPr lang="en-US" sz="2400" dirty="0"/>
              <a:t>is the purpose of this letter?</a:t>
            </a:r>
          </a:p>
          <a:p>
            <a:endParaRPr lang="en-US" dirty="0"/>
          </a:p>
        </p:txBody>
      </p:sp>
      <p:pic>
        <p:nvPicPr>
          <p:cNvPr id="6" name="Picture 5" descr="2786.jpg"/>
          <p:cNvPicPr>
            <a:picLocks noChangeAspect="1"/>
          </p:cNvPicPr>
          <p:nvPr/>
        </p:nvPicPr>
        <p:blipFill>
          <a:blip r:embed="rId3" cstate="print"/>
          <a:stretch>
            <a:fillRect/>
          </a:stretch>
        </p:blipFill>
        <p:spPr>
          <a:xfrm>
            <a:off x="0" y="5334000"/>
            <a:ext cx="9144000" cy="16764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3505200"/>
          </a:xfrm>
        </p:spPr>
        <p:txBody>
          <a:bodyPr>
            <a:normAutofit/>
          </a:bodyPr>
          <a:lstStyle/>
          <a:p>
            <a:pPr marL="739775" lvl="2" indent="-333375"/>
            <a:r>
              <a:rPr lang="en-US" sz="2800" dirty="0" smtClean="0">
                <a:ln>
                  <a:solidFill>
                    <a:srgbClr val="C00000"/>
                  </a:solidFill>
                </a:ln>
                <a:solidFill>
                  <a:srgbClr val="C00000"/>
                </a:solidFill>
              </a:rPr>
              <a:t> </a:t>
            </a:r>
            <a:r>
              <a:rPr lang="zh-CN" altLang="en-US" sz="2800" dirty="0" smtClean="0">
                <a:ln>
                  <a:solidFill>
                    <a:srgbClr val="C00000"/>
                  </a:solidFill>
                </a:ln>
                <a:solidFill>
                  <a:srgbClr val="C00000"/>
                </a:solidFill>
              </a:rPr>
              <a:t>这封书信的背景是什么？</a:t>
            </a:r>
            <a:endParaRPr lang="en-US" sz="2800" dirty="0" smtClean="0">
              <a:ln>
                <a:solidFill>
                  <a:srgbClr val="C00000"/>
                </a:solidFill>
              </a:ln>
              <a:solidFill>
                <a:srgbClr val="C00000"/>
              </a:solidFill>
            </a:endParaRPr>
          </a:p>
          <a:p>
            <a:pPr marL="1204913" lvl="3" indent="-406400"/>
            <a:r>
              <a:rPr lang="en-US" sz="1600" dirty="0" smtClean="0"/>
              <a:t>What </a:t>
            </a:r>
            <a:r>
              <a:rPr lang="en-US" sz="1600" dirty="0"/>
              <a:t>is the background of this letter</a:t>
            </a:r>
            <a:r>
              <a:rPr lang="en-US" sz="1600" dirty="0" smtClean="0"/>
              <a:t>?</a:t>
            </a:r>
            <a:endParaRPr lang="en-US" sz="1600" dirty="0"/>
          </a:p>
          <a:p>
            <a:pPr marL="739775" lvl="2" indent="-274638"/>
            <a:r>
              <a:rPr lang="zh-CN" altLang="en-US" sz="2800" dirty="0" smtClean="0">
                <a:ln>
                  <a:solidFill>
                    <a:srgbClr val="C00000"/>
                  </a:solidFill>
                </a:ln>
                <a:solidFill>
                  <a:srgbClr val="C00000"/>
                </a:solidFill>
              </a:rPr>
              <a:t>这封书信的用意是什么？</a:t>
            </a:r>
            <a:endParaRPr lang="en-US" sz="2800" dirty="0" smtClean="0">
              <a:ln>
                <a:solidFill>
                  <a:srgbClr val="C00000"/>
                </a:solidFill>
              </a:ln>
              <a:solidFill>
                <a:srgbClr val="C00000"/>
              </a:solidFill>
            </a:endParaRPr>
          </a:p>
          <a:p>
            <a:pPr marL="1204913" lvl="3" indent="-465138"/>
            <a:r>
              <a:rPr lang="en-US" sz="1600" dirty="0" smtClean="0"/>
              <a:t>What </a:t>
            </a:r>
            <a:r>
              <a:rPr lang="en-US" sz="1600" dirty="0"/>
              <a:t>is the purpose of this letter</a:t>
            </a:r>
            <a:r>
              <a:rPr lang="en-US" sz="1600" dirty="0" smtClean="0"/>
              <a:t>?</a:t>
            </a:r>
          </a:p>
          <a:p>
            <a:pPr marL="739775" lvl="2" indent="-274638"/>
            <a:r>
              <a:rPr lang="zh-CN" altLang="en-US" sz="2800" dirty="0" smtClean="0">
                <a:ln>
                  <a:solidFill>
                    <a:srgbClr val="C00000"/>
                  </a:solidFill>
                </a:ln>
                <a:solidFill>
                  <a:srgbClr val="C00000"/>
                </a:solidFill>
              </a:rPr>
              <a:t>这封信是什么风格</a:t>
            </a:r>
            <a:r>
              <a:rPr lang="en-US" altLang="zh-CN" sz="2800" dirty="0" smtClean="0">
                <a:ln>
                  <a:solidFill>
                    <a:srgbClr val="C00000"/>
                  </a:solidFill>
                </a:ln>
                <a:solidFill>
                  <a:srgbClr val="C00000"/>
                </a:solidFill>
              </a:rPr>
              <a:t> </a:t>
            </a:r>
            <a:r>
              <a:rPr lang="zh-CN" altLang="en-US" sz="2800" dirty="0" smtClean="0">
                <a:ln>
                  <a:solidFill>
                    <a:srgbClr val="C00000"/>
                  </a:solidFill>
                </a:ln>
                <a:solidFill>
                  <a:srgbClr val="C00000"/>
                </a:solidFill>
              </a:rPr>
              <a:t>？</a:t>
            </a:r>
            <a:endParaRPr lang="en-US" sz="2800" dirty="0" smtClean="0">
              <a:ln>
                <a:solidFill>
                  <a:srgbClr val="C00000"/>
                </a:solidFill>
              </a:ln>
              <a:solidFill>
                <a:srgbClr val="C00000"/>
              </a:solidFill>
            </a:endParaRPr>
          </a:p>
          <a:p>
            <a:pPr marL="1204913" lvl="3" indent="-465138"/>
            <a:r>
              <a:rPr lang="en-US" sz="1600" dirty="0" smtClean="0"/>
              <a:t>What is the style of this letter?</a:t>
            </a:r>
          </a:p>
          <a:p>
            <a:pPr marL="1204913" lvl="3" indent="-465138"/>
            <a:endParaRPr lang="en-US" sz="2400" dirty="0"/>
          </a:p>
          <a:p>
            <a:endParaRPr lang="en-US" dirty="0"/>
          </a:p>
        </p:txBody>
      </p:sp>
      <p:sp>
        <p:nvSpPr>
          <p:cNvPr id="8" name="Rectangle 7"/>
          <p:cNvSpPr/>
          <p:nvPr/>
        </p:nvSpPr>
        <p:spPr>
          <a:xfrm>
            <a:off x="2438400" y="2514600"/>
            <a:ext cx="6705600" cy="4154984"/>
          </a:xfrm>
          <a:prstGeom prst="rect">
            <a:avLst/>
          </a:prstGeom>
        </p:spPr>
        <p:txBody>
          <a:bodyPr wrap="square">
            <a:spAutoFit/>
          </a:bodyPr>
          <a:lstStyle/>
          <a:p>
            <a:pPr marL="457200" lvl="3" indent="-290513">
              <a:buFont typeface="Arial" charset="0"/>
              <a:buChar char="•"/>
            </a:pPr>
            <a:r>
              <a:rPr lang="zh-CN" altLang="en-US" sz="2800" b="1" dirty="0" smtClean="0">
                <a:ln w="1905"/>
                <a:solidFill>
                  <a:srgbClr val="C00000"/>
                </a:solidFill>
              </a:rPr>
              <a:t>故事</a:t>
            </a:r>
            <a:r>
              <a:rPr lang="en-US" altLang="zh-CN" sz="2800" b="1" dirty="0" smtClean="0">
                <a:ln w="1905"/>
                <a:solidFill>
                  <a:srgbClr val="C00000"/>
                </a:solidFill>
              </a:rPr>
              <a:t>:</a:t>
            </a:r>
            <a:r>
              <a:rPr lang="zh-CN" altLang="en-US" sz="2800" b="1" dirty="0" smtClean="0">
                <a:ln w="1905"/>
                <a:solidFill>
                  <a:srgbClr val="C00000"/>
                </a:solidFill>
              </a:rPr>
              <a:t>可能是真实的或只是个例子</a:t>
            </a:r>
            <a:endParaRPr lang="en-US" sz="2800" dirty="0" smtClean="0">
              <a:solidFill>
                <a:srgbClr val="C00000"/>
              </a:solidFill>
            </a:endParaRPr>
          </a:p>
          <a:p>
            <a:pPr marL="914400" lvl="4" indent="-290513">
              <a:buFont typeface="Arial" charset="0"/>
              <a:buChar char="•"/>
            </a:pPr>
            <a:r>
              <a:rPr lang="en-US" sz="1600" dirty="0" smtClean="0"/>
              <a:t>(Story: might be true or just an example)</a:t>
            </a:r>
          </a:p>
          <a:p>
            <a:pPr marL="457200" lvl="3" indent="-290513">
              <a:buFont typeface="Arial" charset="0"/>
              <a:buChar char="•"/>
            </a:pPr>
            <a:r>
              <a:rPr lang="zh-CN" altLang="en-US" sz="2800" b="1" dirty="0" smtClean="0">
                <a:ln w="1905"/>
                <a:solidFill>
                  <a:srgbClr val="C00000"/>
                </a:solidFill>
              </a:rPr>
              <a:t>寓言</a:t>
            </a:r>
            <a:r>
              <a:rPr lang="en-US" altLang="zh-CN" sz="2800" b="1" dirty="0" smtClean="0">
                <a:ln w="1905"/>
                <a:solidFill>
                  <a:srgbClr val="C00000"/>
                </a:solidFill>
              </a:rPr>
              <a:t>:</a:t>
            </a:r>
            <a:r>
              <a:rPr lang="zh-CN" altLang="en-US" sz="2800" b="1" dirty="0" smtClean="0">
                <a:ln w="1905"/>
                <a:solidFill>
                  <a:srgbClr val="C00000"/>
                </a:solidFill>
              </a:rPr>
              <a:t>用于教导一个教训</a:t>
            </a:r>
            <a:r>
              <a:rPr lang="en-US" sz="2800" dirty="0" smtClean="0">
                <a:solidFill>
                  <a:srgbClr val="C00000"/>
                </a:solidFill>
              </a:rPr>
              <a:t> </a:t>
            </a:r>
          </a:p>
          <a:p>
            <a:pPr marL="914400" lvl="4" indent="-290513">
              <a:buFont typeface="Arial" charset="0"/>
              <a:buChar char="•"/>
            </a:pPr>
            <a:r>
              <a:rPr lang="en-US" sz="1600" dirty="0" smtClean="0"/>
              <a:t>(Parable: Used to teach a lesson)</a:t>
            </a:r>
          </a:p>
          <a:p>
            <a:pPr marL="457200" lvl="3" indent="-290513">
              <a:buFont typeface="Arial" charset="0"/>
              <a:buChar char="•"/>
            </a:pPr>
            <a:r>
              <a:rPr lang="zh-CN" altLang="en-US" sz="2800" b="1" dirty="0" smtClean="0">
                <a:ln w="1905"/>
                <a:solidFill>
                  <a:srgbClr val="C00000"/>
                </a:solidFill>
              </a:rPr>
              <a:t>箴言</a:t>
            </a:r>
            <a:r>
              <a:rPr lang="en-US" altLang="zh-CN" sz="2800" b="1" dirty="0" smtClean="0">
                <a:ln w="1905"/>
                <a:solidFill>
                  <a:srgbClr val="C00000"/>
                </a:solidFill>
              </a:rPr>
              <a:t>:</a:t>
            </a:r>
            <a:r>
              <a:rPr lang="zh-CN" altLang="en-US" sz="2800" b="1" dirty="0" smtClean="0">
                <a:ln w="1905"/>
                <a:solidFill>
                  <a:srgbClr val="C00000"/>
                </a:solidFill>
              </a:rPr>
              <a:t>一般性规律，不是应许</a:t>
            </a:r>
            <a:r>
              <a:rPr lang="en-US" sz="2800" dirty="0" smtClean="0">
                <a:solidFill>
                  <a:srgbClr val="C00000"/>
                </a:solidFill>
              </a:rPr>
              <a:t> </a:t>
            </a:r>
          </a:p>
          <a:p>
            <a:pPr marL="914400" lvl="4" indent="-290513">
              <a:buFont typeface="Arial" charset="0"/>
              <a:buChar char="•"/>
            </a:pPr>
            <a:r>
              <a:rPr lang="en-US" sz="1600" dirty="0" smtClean="0"/>
              <a:t>(Proverb: a general rule, not a promise)</a:t>
            </a:r>
          </a:p>
          <a:p>
            <a:pPr marL="457200" lvl="3" indent="-290513">
              <a:buFont typeface="Arial" charset="0"/>
              <a:buChar char="•"/>
            </a:pPr>
            <a:r>
              <a:rPr lang="zh-CN" altLang="en-US" sz="2800" b="1" dirty="0" smtClean="0">
                <a:ln w="1905"/>
                <a:solidFill>
                  <a:srgbClr val="C00000"/>
                </a:solidFill>
              </a:rPr>
              <a:t>诗歌</a:t>
            </a:r>
            <a:r>
              <a:rPr lang="en-US" altLang="zh-CN" sz="2800" b="1" dirty="0" smtClean="0">
                <a:ln w="1905"/>
                <a:solidFill>
                  <a:srgbClr val="C00000"/>
                </a:solidFill>
              </a:rPr>
              <a:t>:</a:t>
            </a:r>
            <a:r>
              <a:rPr lang="zh-CN" altLang="en-US" sz="2800" b="1" dirty="0" smtClean="0">
                <a:ln w="1905"/>
                <a:solidFill>
                  <a:srgbClr val="C00000"/>
                </a:solidFill>
              </a:rPr>
              <a:t>通过歌曲和散文而教导</a:t>
            </a:r>
            <a:r>
              <a:rPr lang="en-US" sz="2800" dirty="0" smtClean="0">
                <a:solidFill>
                  <a:srgbClr val="C00000"/>
                </a:solidFill>
              </a:rPr>
              <a:t> </a:t>
            </a:r>
          </a:p>
          <a:p>
            <a:pPr marL="914400" lvl="4" indent="-290513">
              <a:buFont typeface="Arial" charset="0"/>
              <a:buChar char="•"/>
            </a:pPr>
            <a:r>
              <a:rPr lang="en-US" sz="1600" dirty="0" smtClean="0"/>
              <a:t>(Poetry: Teaching through song or prose)</a:t>
            </a:r>
          </a:p>
          <a:p>
            <a:pPr marL="457200" lvl="3" indent="-290513">
              <a:buFont typeface="Arial" charset="0"/>
              <a:buChar char="•"/>
            </a:pPr>
            <a:r>
              <a:rPr lang="zh-CN" altLang="en-US" sz="2800" b="1" dirty="0" smtClean="0">
                <a:ln w="1905"/>
                <a:solidFill>
                  <a:srgbClr val="C00000"/>
                </a:solidFill>
              </a:rPr>
              <a:t>比喻</a:t>
            </a:r>
            <a:r>
              <a:rPr lang="en-US" altLang="zh-CN" sz="2800" b="1" dirty="0" smtClean="0">
                <a:ln w="1905"/>
                <a:solidFill>
                  <a:srgbClr val="C00000"/>
                </a:solidFill>
              </a:rPr>
              <a:t>:  </a:t>
            </a:r>
            <a:r>
              <a:rPr lang="zh-CN" altLang="en-US" sz="2800" b="1" dirty="0" smtClean="0">
                <a:ln w="1905"/>
                <a:solidFill>
                  <a:srgbClr val="C00000"/>
                </a:solidFill>
              </a:rPr>
              <a:t>常见表达方式</a:t>
            </a:r>
            <a:r>
              <a:rPr lang="en-US" sz="2800" dirty="0" smtClean="0">
                <a:solidFill>
                  <a:srgbClr val="C00000"/>
                </a:solidFill>
              </a:rPr>
              <a:t> </a:t>
            </a:r>
          </a:p>
          <a:p>
            <a:pPr marL="914400" lvl="4" indent="-290513">
              <a:buFont typeface="Arial" charset="0"/>
              <a:buChar char="•"/>
            </a:pPr>
            <a:r>
              <a:rPr lang="en-US" sz="1600" dirty="0" smtClean="0"/>
              <a:t>(Figures of Speech: common expression)</a:t>
            </a:r>
          </a:p>
          <a:p>
            <a:pPr marL="457200" lvl="3" indent="-290513">
              <a:buFont typeface="Arial" charset="0"/>
              <a:buChar char="•"/>
            </a:pPr>
            <a:r>
              <a:rPr lang="zh-CN" altLang="en-US" sz="2800" b="1" dirty="0" smtClean="0">
                <a:ln w="1905"/>
                <a:solidFill>
                  <a:srgbClr val="C00000"/>
                </a:solidFill>
              </a:rPr>
              <a:t>预言</a:t>
            </a:r>
            <a:r>
              <a:rPr lang="en-US" altLang="zh-CN" sz="2800" b="1" dirty="0" smtClean="0">
                <a:ln w="1905"/>
                <a:solidFill>
                  <a:srgbClr val="C00000"/>
                </a:solidFill>
              </a:rPr>
              <a:t>: </a:t>
            </a:r>
            <a:r>
              <a:rPr lang="zh-CN" altLang="en-US" sz="2800" b="1" dirty="0" smtClean="0">
                <a:ln w="1905"/>
                <a:solidFill>
                  <a:srgbClr val="C00000"/>
                </a:solidFill>
              </a:rPr>
              <a:t>告知未来事件</a:t>
            </a:r>
            <a:r>
              <a:rPr lang="en-US" sz="2800" b="1" dirty="0" smtClean="0">
                <a:ln w="1905"/>
                <a:solidFill>
                  <a:srgbClr val="C00000"/>
                </a:solidFill>
              </a:rPr>
              <a:t> </a:t>
            </a:r>
          </a:p>
          <a:p>
            <a:pPr marL="914400" lvl="4" indent="-290513">
              <a:buFont typeface="Arial" charset="0"/>
              <a:buChar char="•"/>
            </a:pPr>
            <a:r>
              <a:rPr lang="en-US" sz="1600" dirty="0" smtClean="0"/>
              <a:t>(Prophecy: Telling of a future event)</a:t>
            </a:r>
          </a:p>
        </p:txBody>
      </p:sp>
      <p:pic>
        <p:nvPicPr>
          <p:cNvPr id="9" name="Picture 2" descr="Image result for cartoon, magnifying glass"/>
          <p:cNvPicPr>
            <a:picLocks noChangeAspect="1" noChangeArrowheads="1"/>
          </p:cNvPicPr>
          <p:nvPr/>
        </p:nvPicPr>
        <p:blipFill>
          <a:blip r:embed="rId2" cstate="print"/>
          <a:srcRect/>
          <a:stretch>
            <a:fillRect/>
          </a:stretch>
        </p:blipFill>
        <p:spPr bwMode="auto">
          <a:xfrm>
            <a:off x="228600" y="2895600"/>
            <a:ext cx="2286000" cy="337339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81834314.gif"/>
          <p:cNvPicPr>
            <a:picLocks noChangeAspect="1"/>
          </p:cNvPicPr>
          <p:nvPr/>
        </p:nvPicPr>
        <p:blipFill>
          <a:blip r:embed="rId2" cstate="print"/>
          <a:stretch>
            <a:fillRect/>
          </a:stretch>
        </p:blipFill>
        <p:spPr>
          <a:xfrm>
            <a:off x="-228464" y="990600"/>
            <a:ext cx="9372464" cy="5267325"/>
          </a:xfrm>
          <a:prstGeom prst="rect">
            <a:avLst/>
          </a:prstGeom>
        </p:spPr>
      </p:pic>
      <p:sp>
        <p:nvSpPr>
          <p:cNvPr id="9" name="TextBox 8"/>
          <p:cNvSpPr txBox="1"/>
          <p:nvPr/>
        </p:nvSpPr>
        <p:spPr>
          <a:xfrm>
            <a:off x="0" y="0"/>
            <a:ext cx="9144000"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zh-CN" alt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研经的两种方式</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0" y="6211669"/>
            <a:ext cx="9144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CN"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TWO WAYS TO STUDY THE BIBLE</a:t>
            </a:r>
            <a:endParaRPr lang="en-US" sz="3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752600"/>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lvl="0">
              <a:spcBef>
                <a:spcPct val="0"/>
              </a:spcBef>
              <a:defRPr/>
            </a:pPr>
            <a:r>
              <a:rPr lang="en-US" altLang="zh-C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腓利门书</a:t>
            </a:r>
            <a:r>
              <a:rPr lang="en-US" altLang="zh-C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的样板问题： </a:t>
            </a:r>
            <a:r>
              <a:rPr kumimoji="0" lang="en-US" sz="2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r>
            <a:br>
              <a:rPr kumimoji="0" lang="en-US" sz="2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en-US" sz="2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(Sample Questions from Philemon: WHAT?)</a:t>
            </a:r>
            <a:endParaRPr kumimoji="0" lang="en-US" sz="2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graphicFrame>
        <p:nvGraphicFramePr>
          <p:cNvPr id="4" name="Diagram 3"/>
          <p:cNvGraphicFramePr/>
          <p:nvPr/>
        </p:nvGraphicFramePr>
        <p:xfrm>
          <a:off x="228600" y="4495800"/>
          <a:ext cx="8763000" cy="299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6629400" y="0"/>
            <a:ext cx="2514600" cy="1676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zh-CN" altLang="en-US" sz="6000" b="1" dirty="0" smtClean="0">
                <a:solidFill>
                  <a:srgbClr val="0070C0"/>
                </a:solidFill>
                <a:effectLst>
                  <a:outerShdw blurRad="38100" dist="38100" dir="2700000" algn="tl">
                    <a:srgbClr val="000000">
                      <a:alpha val="43137"/>
                    </a:srgbClr>
                  </a:outerShdw>
                </a:effectLst>
                <a:latin typeface="Arial Narrow" pitchFamily="34" charset="0"/>
              </a:rPr>
              <a:t>什么</a:t>
            </a:r>
            <a:endParaRPr lang="en-US" sz="6000" dirty="0">
              <a:solidFill>
                <a:srgbClr val="0070C0"/>
              </a:solidFill>
            </a:endParaRPr>
          </a:p>
        </p:txBody>
      </p:sp>
      <p:sp>
        <p:nvSpPr>
          <p:cNvPr id="12" name="Rectangle 11"/>
          <p:cNvSpPr/>
          <p:nvPr/>
        </p:nvSpPr>
        <p:spPr>
          <a:xfrm>
            <a:off x="0" y="2057400"/>
            <a:ext cx="9144000" cy="2862322"/>
          </a:xfrm>
          <a:prstGeom prst="rect">
            <a:avLst/>
          </a:prstGeom>
        </p:spPr>
        <p:txBody>
          <a:bodyPr wrap="square">
            <a:spAutoFit/>
          </a:bodyPr>
          <a:lstStyle/>
          <a:p>
            <a:pPr marL="739775" lvl="2" indent="-333375"/>
            <a:r>
              <a:rPr lang="en-US" sz="5400" b="1" dirty="0" smtClean="0">
                <a:ln w="1905">
                  <a:solidFill>
                    <a:schemeClr val="tx1"/>
                  </a:solidFill>
                </a:ln>
                <a:solidFill>
                  <a:srgbClr val="0070C0"/>
                </a:solidFill>
                <a:effectLst>
                  <a:outerShdw blurRad="38100" dist="38100" dir="2700000" algn="tl">
                    <a:srgbClr val="000000">
                      <a:alpha val="43137"/>
                    </a:srgbClr>
                  </a:outerShdw>
                </a:effectLst>
              </a:rPr>
              <a:t> </a:t>
            </a:r>
            <a:r>
              <a:rPr lang="zh-CN" altLang="en-US" sz="5400" b="1" dirty="0" smtClean="0">
                <a:ln w="1905">
                  <a:solidFill>
                    <a:schemeClr val="tx1"/>
                  </a:solidFill>
                </a:ln>
                <a:solidFill>
                  <a:srgbClr val="0070C0"/>
                </a:solidFill>
                <a:effectLst>
                  <a:outerShdw blurRad="38100" dist="38100" dir="2700000" algn="tl">
                    <a:srgbClr val="000000">
                      <a:alpha val="43137"/>
                    </a:srgbClr>
                  </a:outerShdw>
                </a:effectLst>
              </a:rPr>
              <a:t>这封书信的背景是什么？</a:t>
            </a:r>
            <a:endParaRPr lang="en-US" sz="5400" b="1" dirty="0" smtClean="0">
              <a:ln w="1905">
                <a:solidFill>
                  <a:schemeClr val="tx1"/>
                </a:solidFill>
              </a:ln>
              <a:solidFill>
                <a:srgbClr val="0070C0"/>
              </a:solidFill>
              <a:effectLst>
                <a:outerShdw blurRad="38100" dist="38100" dir="2700000" algn="tl">
                  <a:srgbClr val="000000">
                    <a:alpha val="43137"/>
                  </a:srgbClr>
                </a:outerShdw>
              </a:effectLst>
            </a:endParaRPr>
          </a:p>
          <a:p>
            <a:pPr marL="1204913" lvl="3" indent="-406400"/>
            <a:r>
              <a:rPr lang="en-US" sz="2400" dirty="0" smtClean="0">
                <a:effectLst>
                  <a:outerShdw blurRad="38100" dist="38100" dir="2700000" algn="tl">
                    <a:srgbClr val="000000">
                      <a:alpha val="43137"/>
                    </a:srgbClr>
                  </a:outerShdw>
                </a:effectLst>
              </a:rPr>
              <a:t>What is the background of this letter?</a:t>
            </a:r>
          </a:p>
          <a:p>
            <a:pPr marL="1204913" lvl="3" indent="-406400">
              <a:buNone/>
            </a:pPr>
            <a:endParaRPr lang="en-US" sz="2400" b="1" dirty="0" smtClean="0">
              <a:ln w="1905">
                <a:solidFill>
                  <a:schemeClr val="tx1"/>
                </a:solidFill>
              </a:ln>
              <a:solidFill>
                <a:schemeClr val="accent3">
                  <a:lumMod val="50000"/>
                </a:schemeClr>
              </a:solidFill>
              <a:effectLst>
                <a:outerShdw blurRad="38100" dist="38100" dir="2700000" algn="tl">
                  <a:srgbClr val="000000">
                    <a:alpha val="43137"/>
                  </a:srgbClr>
                </a:outerShdw>
              </a:effectLst>
            </a:endParaRPr>
          </a:p>
          <a:p>
            <a:pPr marL="739775" lvl="2" indent="-274638"/>
            <a:r>
              <a:rPr lang="zh-CN" altLang="en-US" sz="5400" b="1" dirty="0" smtClean="0">
                <a:ln w="1905">
                  <a:solidFill>
                    <a:schemeClr val="tx1"/>
                  </a:solidFill>
                </a:ln>
                <a:solidFill>
                  <a:srgbClr val="0070C0"/>
                </a:solidFill>
                <a:effectLst>
                  <a:outerShdw blurRad="38100" dist="38100" dir="2700000" algn="tl">
                    <a:srgbClr val="000000">
                      <a:alpha val="43137"/>
                    </a:srgbClr>
                  </a:outerShdw>
                </a:effectLst>
              </a:rPr>
              <a:t>这封书信的用意是什么？</a:t>
            </a:r>
            <a:endParaRPr lang="en-US" sz="5400" b="1" dirty="0" smtClean="0">
              <a:ln w="1905">
                <a:solidFill>
                  <a:schemeClr val="tx1"/>
                </a:solidFill>
              </a:ln>
              <a:solidFill>
                <a:srgbClr val="0070C0"/>
              </a:solidFill>
              <a:effectLst>
                <a:outerShdw blurRad="38100" dist="38100" dir="2700000" algn="tl">
                  <a:srgbClr val="000000">
                    <a:alpha val="43137"/>
                  </a:srgbClr>
                </a:outerShdw>
              </a:effectLst>
            </a:endParaRPr>
          </a:p>
          <a:p>
            <a:pPr marL="1204913" lvl="3" indent="-465138"/>
            <a:r>
              <a:rPr lang="en-US" sz="2400" dirty="0" smtClean="0">
                <a:effectLst>
                  <a:outerShdw blurRad="38100" dist="38100" dir="2700000" algn="tl">
                    <a:srgbClr val="000000">
                      <a:alpha val="43137"/>
                    </a:srgbClr>
                  </a:outerShdw>
                </a:effectLst>
              </a:rPr>
              <a:t>What is the purpose of this letter?</a:t>
            </a:r>
            <a:endParaRPr 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9144000" cy="5410200"/>
          </a:xfrm>
        </p:spPr>
        <p:txBody>
          <a:bodyPr>
            <a:normAutofit fontScale="92500" lnSpcReduction="10000"/>
          </a:bodyPr>
          <a:lstStyle/>
          <a:p>
            <a:pPr marL="682625" lvl="2" indent="-276225"/>
            <a:r>
              <a:rPr lang="zh-CN" altLang="en-US" sz="40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在地图上找出相关的地方。</a:t>
            </a:r>
            <a:endParaRPr lang="en-US" sz="40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endParaRPr>
          </a:p>
          <a:p>
            <a:pPr marL="682625" lvl="3" indent="-276225"/>
            <a:r>
              <a:rPr lang="en-US" sz="2800" dirty="0" smtClean="0">
                <a:effectLst>
                  <a:outerShdw blurRad="38100" dist="38100" dir="2700000" algn="tl">
                    <a:srgbClr val="000000">
                      <a:alpha val="43137"/>
                    </a:srgbClr>
                  </a:outerShdw>
                </a:effectLst>
              </a:rPr>
              <a:t>Find on a MAP the Relevant Places</a:t>
            </a:r>
          </a:p>
          <a:p>
            <a:pPr marL="682625" lvl="2" indent="-276225"/>
            <a:r>
              <a:rPr lang="zh-CN" altLang="en-US" sz="40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信在哪里写成？</a:t>
            </a:r>
            <a:endParaRPr lang="en-US" sz="40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endParaRPr>
          </a:p>
          <a:p>
            <a:pPr marL="682625" lvl="3" indent="-276225"/>
            <a:r>
              <a:rPr lang="en-US" sz="2800" dirty="0" smtClean="0">
                <a:effectLst>
                  <a:outerShdw blurRad="38100" dist="38100" dir="2700000" algn="tl">
                    <a:srgbClr val="000000">
                      <a:alpha val="43137"/>
                    </a:srgbClr>
                  </a:outerShdw>
                </a:effectLst>
              </a:rPr>
              <a:t>Where </a:t>
            </a:r>
            <a:r>
              <a:rPr lang="en-US" sz="2800" dirty="0">
                <a:effectLst>
                  <a:outerShdw blurRad="38100" dist="38100" dir="2700000" algn="tl">
                    <a:srgbClr val="000000">
                      <a:alpha val="43137"/>
                    </a:srgbClr>
                  </a:outerShdw>
                </a:effectLst>
              </a:rPr>
              <a:t>was it written from?</a:t>
            </a:r>
          </a:p>
          <a:p>
            <a:pPr marL="682625" lvl="2" indent="-276225"/>
            <a:r>
              <a:rPr lang="zh-CN" altLang="en-US" sz="40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如何影响信的上下文？</a:t>
            </a:r>
            <a:endParaRPr lang="en-US" sz="40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endParaRPr>
          </a:p>
          <a:p>
            <a:pPr marL="682625" lvl="3" indent="-276225"/>
            <a:r>
              <a:rPr lang="en-US" sz="2800" dirty="0" smtClean="0">
                <a:effectLst>
                  <a:outerShdw blurRad="38100" dist="38100" dir="2700000" algn="tl">
                    <a:srgbClr val="000000">
                      <a:alpha val="43137"/>
                    </a:srgbClr>
                  </a:outerShdw>
                </a:effectLst>
              </a:rPr>
              <a:t>How </a:t>
            </a:r>
            <a:r>
              <a:rPr lang="en-US" sz="2800" dirty="0">
                <a:effectLst>
                  <a:outerShdw blurRad="38100" dist="38100" dir="2700000" algn="tl">
                    <a:srgbClr val="000000">
                      <a:alpha val="43137"/>
                    </a:srgbClr>
                  </a:outerShdw>
                </a:effectLst>
              </a:rPr>
              <a:t>does this influence the context?</a:t>
            </a:r>
          </a:p>
          <a:p>
            <a:pPr marL="682625" lvl="2" indent="-276225"/>
            <a:r>
              <a:rPr lang="zh-CN" altLang="en-US" sz="40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信要寄往哪里？</a:t>
            </a:r>
            <a:endParaRPr lang="en-US" sz="40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endParaRPr>
          </a:p>
          <a:p>
            <a:pPr marL="682625" lvl="3" indent="-276225"/>
            <a:r>
              <a:rPr lang="en-US" sz="2800" dirty="0" smtClean="0">
                <a:effectLst>
                  <a:outerShdw blurRad="38100" dist="38100" dir="2700000" algn="tl">
                    <a:srgbClr val="000000">
                      <a:alpha val="43137"/>
                    </a:srgbClr>
                  </a:outerShdw>
                </a:effectLst>
              </a:rPr>
              <a:t>Where </a:t>
            </a:r>
            <a:r>
              <a:rPr lang="en-US" sz="2800" dirty="0">
                <a:effectLst>
                  <a:outerShdw blurRad="38100" dist="38100" dir="2700000" algn="tl">
                    <a:srgbClr val="000000">
                      <a:alpha val="43137"/>
                    </a:srgbClr>
                  </a:outerShdw>
                </a:effectLst>
              </a:rPr>
              <a:t>was it written to?</a:t>
            </a:r>
          </a:p>
          <a:p>
            <a:pPr marL="682625" lvl="2" indent="-276225"/>
            <a:r>
              <a:rPr lang="zh-CN" altLang="en-US" sz="40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这点如何影响我们理解此信？</a:t>
            </a:r>
            <a:endParaRPr lang="en-US" sz="40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endParaRPr>
          </a:p>
          <a:p>
            <a:pPr marL="682625" lvl="3" indent="-276225"/>
            <a:r>
              <a:rPr lang="en-US" sz="2600" dirty="0" smtClean="0">
                <a:effectLst>
                  <a:outerShdw blurRad="38100" dist="38100" dir="2700000" algn="tl">
                    <a:srgbClr val="000000">
                      <a:alpha val="43137"/>
                    </a:srgbClr>
                  </a:outerShdw>
                </a:effectLst>
              </a:rPr>
              <a:t>How </a:t>
            </a:r>
            <a:r>
              <a:rPr lang="en-US" sz="2600" dirty="0">
                <a:effectLst>
                  <a:outerShdw blurRad="38100" dist="38100" dir="2700000" algn="tl">
                    <a:srgbClr val="000000">
                      <a:alpha val="43137"/>
                    </a:srgbClr>
                  </a:outerShdw>
                </a:effectLst>
              </a:rPr>
              <a:t>does this affect our understanding of the letter?</a:t>
            </a:r>
          </a:p>
          <a:p>
            <a:endParaRPr lang="en-US" sz="4000" b="1" dirty="0">
              <a:solidFill>
                <a:schemeClr val="accent3">
                  <a:lumMod val="50000"/>
                </a:schemeClr>
              </a:solidFill>
              <a:effectLst>
                <a:outerShdw blurRad="38100" dist="38100" dir="2700000" algn="tl">
                  <a:srgbClr val="000000">
                    <a:alpha val="43137"/>
                  </a:srgbClr>
                </a:outerShdw>
              </a:effectLst>
            </a:endParaRPr>
          </a:p>
        </p:txBody>
      </p:sp>
      <p:sp>
        <p:nvSpPr>
          <p:cNvPr id="5" name="Title 1"/>
          <p:cNvSpPr txBox="1">
            <a:spLocks/>
          </p:cNvSpPr>
          <p:nvPr/>
        </p:nvSpPr>
        <p:spPr>
          <a:xfrm>
            <a:off x="0" y="0"/>
            <a:ext cx="9144000" cy="1371600"/>
          </a:xfrm>
          <a:prstGeom prst="rect">
            <a:avLst/>
          </a:prstGeom>
          <a:blipFill>
            <a:blip r:embed="rId2" cstate="print"/>
            <a:stretch>
              <a:fillRect/>
            </a:stretch>
          </a:blipFill>
        </p:spPr>
        <p:txBody>
          <a:bodyPr vert="horz" lIns="91440" tIns="45720" rIns="91440" bIns="45720" rtlCol="0" anchor="ctr">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    </a:t>
            </a:r>
            <a:r>
              <a:rPr lang="zh-CN" altLang="en-US" sz="8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哪里？</a:t>
            </a:r>
            <a:r>
              <a:rPr kumimoji="0" lang="en-US" sz="4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WHERE?</a:t>
            </a:r>
            <a:endParaRPr kumimoji="0" lang="en-US" sz="4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pic>
        <p:nvPicPr>
          <p:cNvPr id="6" name="Picture 5" descr="map_jesus_ministry.jpg"/>
          <p:cNvPicPr>
            <a:picLocks noChangeAspect="1"/>
          </p:cNvPicPr>
          <p:nvPr/>
        </p:nvPicPr>
        <p:blipFill>
          <a:blip r:embed="rId3" cstate="print"/>
          <a:stretch>
            <a:fillRect/>
          </a:stretch>
        </p:blipFill>
        <p:spPr>
          <a:xfrm>
            <a:off x="6477000" y="2057400"/>
            <a:ext cx="2279515" cy="321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腓利门书</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的样板问题</a:t>
            </a:r>
            <a:r>
              <a:rPr lang="zh-CN" alt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(Sample Questions from Philemon: WHERE?)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Diagram 3"/>
          <p:cNvGraphicFramePr/>
          <p:nvPr/>
        </p:nvGraphicFramePr>
        <p:xfrm>
          <a:off x="228600" y="4495800"/>
          <a:ext cx="8763000" cy="299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6858000" y="0"/>
            <a:ext cx="2286000" cy="1676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zh-CN" altLang="en-US" sz="5400" b="1" dirty="0" smtClean="0">
                <a:solidFill>
                  <a:schemeClr val="accent3">
                    <a:lumMod val="60000"/>
                    <a:lumOff val="40000"/>
                  </a:schemeClr>
                </a:solidFill>
                <a:effectLst>
                  <a:outerShdw blurRad="38100" dist="38100" dir="2700000" algn="tl">
                    <a:srgbClr val="000000">
                      <a:alpha val="43137"/>
                    </a:srgbClr>
                  </a:outerShdw>
                </a:effectLst>
                <a:latin typeface="Arial Narrow" pitchFamily="34" charset="0"/>
              </a:rPr>
              <a:t>哪里</a:t>
            </a:r>
            <a:endParaRPr lang="en-US" sz="5400" b="1" dirty="0">
              <a:solidFill>
                <a:schemeClr val="accent3">
                  <a:lumMod val="60000"/>
                  <a:lumOff val="40000"/>
                </a:schemeClr>
              </a:solidFill>
              <a:effectLst>
                <a:outerShdw blurRad="38100" dist="38100" dir="2700000" algn="tl">
                  <a:srgbClr val="000000">
                    <a:alpha val="43137"/>
                  </a:srgbClr>
                </a:outerShdw>
              </a:effectLst>
            </a:endParaRPr>
          </a:p>
        </p:txBody>
      </p:sp>
      <p:sp>
        <p:nvSpPr>
          <p:cNvPr id="6" name="Rectangle 5"/>
          <p:cNvSpPr/>
          <p:nvPr/>
        </p:nvSpPr>
        <p:spPr>
          <a:xfrm>
            <a:off x="0" y="1828800"/>
            <a:ext cx="9144000" cy="3354765"/>
          </a:xfrm>
          <a:prstGeom prst="rect">
            <a:avLst/>
          </a:prstGeom>
        </p:spPr>
        <p:txBody>
          <a:bodyPr wrap="square">
            <a:spAutoFit/>
          </a:bodyPr>
          <a:lstStyle/>
          <a:p>
            <a:pPr marL="682625" lvl="2" indent="-276225"/>
            <a:r>
              <a:rPr lang="zh-CN" altLang="en-US" sz="4000" b="1" dirty="0" smtClean="0">
                <a:solidFill>
                  <a:schemeClr val="accent3">
                    <a:lumMod val="50000"/>
                  </a:schemeClr>
                </a:solidFill>
                <a:effectLst>
                  <a:outerShdw blurRad="38100" dist="38100" dir="2700000" algn="tl">
                    <a:srgbClr val="000000">
                      <a:alpha val="43137"/>
                    </a:srgbClr>
                  </a:outerShdw>
                </a:effectLst>
              </a:rPr>
              <a:t>在地图上找出相关的地方。</a:t>
            </a:r>
            <a:endParaRPr lang="en-US" sz="4000" b="1" dirty="0" smtClean="0">
              <a:solidFill>
                <a:schemeClr val="accent3">
                  <a:lumMod val="50000"/>
                </a:schemeClr>
              </a:solidFill>
              <a:effectLst>
                <a:outerShdw blurRad="38100" dist="38100" dir="2700000" algn="tl">
                  <a:srgbClr val="000000">
                    <a:alpha val="43137"/>
                  </a:srgbClr>
                </a:outerShdw>
              </a:effectLst>
            </a:endParaRPr>
          </a:p>
          <a:p>
            <a:pPr marL="682625" lvl="3" indent="-276225"/>
            <a:r>
              <a:rPr lang="en-US" sz="2800" b="1" dirty="0" smtClean="0">
                <a:effectLst>
                  <a:outerShdw blurRad="38100" dist="38100" dir="2700000" algn="tl">
                    <a:srgbClr val="000000">
                      <a:alpha val="43137"/>
                    </a:srgbClr>
                  </a:outerShdw>
                </a:effectLst>
              </a:rPr>
              <a:t>Find on a MAP the Relevant Places</a:t>
            </a:r>
          </a:p>
          <a:p>
            <a:pPr marL="682625" lvl="2" indent="-276225"/>
            <a:r>
              <a:rPr lang="zh-CN" altLang="en-US" sz="4000" b="1" dirty="0" smtClean="0">
                <a:solidFill>
                  <a:schemeClr val="accent3">
                    <a:lumMod val="50000"/>
                  </a:schemeClr>
                </a:solidFill>
                <a:effectLst>
                  <a:outerShdw blurRad="38100" dist="38100" dir="2700000" algn="tl">
                    <a:srgbClr val="000000">
                      <a:alpha val="43137"/>
                    </a:srgbClr>
                  </a:outerShdw>
                </a:effectLst>
              </a:rPr>
              <a:t>信在哪里写成？信要寄往哪里？</a:t>
            </a:r>
            <a:endParaRPr lang="en-US" sz="4000" b="1" dirty="0" smtClean="0">
              <a:solidFill>
                <a:schemeClr val="accent3">
                  <a:lumMod val="50000"/>
                </a:schemeClr>
              </a:solidFill>
              <a:effectLst>
                <a:outerShdw blurRad="38100" dist="38100" dir="2700000" algn="tl">
                  <a:srgbClr val="000000">
                    <a:alpha val="43137"/>
                  </a:srgbClr>
                </a:outerShdw>
              </a:effectLst>
            </a:endParaRPr>
          </a:p>
          <a:p>
            <a:pPr marL="682625" lvl="3" indent="-276225"/>
            <a:r>
              <a:rPr lang="en-US" sz="2800" b="1" dirty="0" smtClean="0">
                <a:effectLst>
                  <a:outerShdw blurRad="38100" dist="38100" dir="2700000" algn="tl">
                    <a:srgbClr val="000000">
                      <a:alpha val="43137"/>
                    </a:srgbClr>
                  </a:outerShdw>
                </a:effectLst>
              </a:rPr>
              <a:t>Where was it written from? Written TO?</a:t>
            </a:r>
          </a:p>
          <a:p>
            <a:pPr marL="682625" lvl="2" indent="-276225"/>
            <a:r>
              <a:rPr lang="zh-CN" altLang="en-US" sz="4000" b="1" dirty="0" smtClean="0">
                <a:solidFill>
                  <a:schemeClr val="accent3">
                    <a:lumMod val="50000"/>
                  </a:schemeClr>
                </a:solidFill>
                <a:effectLst>
                  <a:outerShdw blurRad="38100" dist="38100" dir="2700000" algn="tl">
                    <a:srgbClr val="000000">
                      <a:alpha val="43137"/>
                    </a:srgbClr>
                  </a:outerShdw>
                </a:effectLst>
              </a:rPr>
              <a:t>如何影响信的上下文？</a:t>
            </a:r>
            <a:endParaRPr lang="en-US" sz="4000" b="1" dirty="0" smtClean="0">
              <a:solidFill>
                <a:schemeClr val="accent3">
                  <a:lumMod val="50000"/>
                </a:schemeClr>
              </a:solidFill>
              <a:effectLst>
                <a:outerShdw blurRad="38100" dist="38100" dir="2700000" algn="tl">
                  <a:srgbClr val="000000">
                    <a:alpha val="43137"/>
                  </a:srgbClr>
                </a:outerShdw>
              </a:effectLst>
            </a:endParaRPr>
          </a:p>
          <a:p>
            <a:pPr marL="682625" lvl="3" indent="-276225"/>
            <a:r>
              <a:rPr lang="en-US" sz="2800" b="1" dirty="0" smtClean="0">
                <a:effectLst>
                  <a:outerShdw blurRad="38100" dist="38100" dir="2700000" algn="tl">
                    <a:srgbClr val="000000">
                      <a:alpha val="43137"/>
                    </a:srgbClr>
                  </a:outerShdw>
                </a:effectLst>
              </a:rPr>
              <a:t>How does this influence the context?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Picture 2" descr="roman empire.bmp"/>
          <p:cNvPicPr>
            <a:picLocks noChangeAspect="1"/>
          </p:cNvPicPr>
          <p:nvPr/>
        </p:nvPicPr>
        <p:blipFill>
          <a:blip r:embed="rId3" cstate="print"/>
          <a:stretch>
            <a:fillRect/>
          </a:stretch>
        </p:blipFill>
        <p:spPr>
          <a:xfrm>
            <a:off x="-1066800" y="-381000"/>
            <a:ext cx="12157099" cy="7239000"/>
          </a:xfrm>
          <a:prstGeom prst="rect">
            <a:avLst/>
          </a:prstGeom>
        </p:spPr>
      </p:pic>
      <p:sp>
        <p:nvSpPr>
          <p:cNvPr id="10" name="5-Point Star 9"/>
          <p:cNvSpPr/>
          <p:nvPr/>
        </p:nvSpPr>
        <p:spPr>
          <a:xfrm>
            <a:off x="6096000" y="4572000"/>
            <a:ext cx="304800" cy="2286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200400" y="3657600"/>
            <a:ext cx="3047999" cy="1524000"/>
          </a:xfrm>
          <a:custGeom>
            <a:avLst/>
            <a:gdLst>
              <a:gd name="connsiteX0" fmla="*/ 2116812 w 2116812"/>
              <a:gd name="connsiteY0" fmla="*/ 841829 h 1186779"/>
              <a:gd name="connsiteX1" fmla="*/ 1768469 w 2116812"/>
              <a:gd name="connsiteY1" fmla="*/ 856343 h 1186779"/>
              <a:gd name="connsiteX2" fmla="*/ 1681383 w 2116812"/>
              <a:gd name="connsiteY2" fmla="*/ 885372 h 1186779"/>
              <a:gd name="connsiteX3" fmla="*/ 1565269 w 2116812"/>
              <a:gd name="connsiteY3" fmla="*/ 914400 h 1186779"/>
              <a:gd name="connsiteX4" fmla="*/ 1521726 w 2116812"/>
              <a:gd name="connsiteY4" fmla="*/ 943429 h 1186779"/>
              <a:gd name="connsiteX5" fmla="*/ 1434640 w 2116812"/>
              <a:gd name="connsiteY5" fmla="*/ 972457 h 1186779"/>
              <a:gd name="connsiteX6" fmla="*/ 1391097 w 2116812"/>
              <a:gd name="connsiteY6" fmla="*/ 1001486 h 1186779"/>
              <a:gd name="connsiteX7" fmla="*/ 1260469 w 2116812"/>
              <a:gd name="connsiteY7" fmla="*/ 1045029 h 1186779"/>
              <a:gd name="connsiteX8" fmla="*/ 1086297 w 2116812"/>
              <a:gd name="connsiteY8" fmla="*/ 1103086 h 1186779"/>
              <a:gd name="connsiteX9" fmla="*/ 984697 w 2116812"/>
              <a:gd name="connsiteY9" fmla="*/ 1132115 h 1186779"/>
              <a:gd name="connsiteX10" fmla="*/ 897612 w 2116812"/>
              <a:gd name="connsiteY10" fmla="*/ 1161143 h 1186779"/>
              <a:gd name="connsiteX11" fmla="*/ 563783 w 2116812"/>
              <a:gd name="connsiteY11" fmla="*/ 1117600 h 1186779"/>
              <a:gd name="connsiteX12" fmla="*/ 520240 w 2116812"/>
              <a:gd name="connsiteY12" fmla="*/ 1088572 h 1186779"/>
              <a:gd name="connsiteX13" fmla="*/ 447669 w 2116812"/>
              <a:gd name="connsiteY13" fmla="*/ 1016000 h 1186779"/>
              <a:gd name="connsiteX14" fmla="*/ 375097 w 2116812"/>
              <a:gd name="connsiteY14" fmla="*/ 928915 h 1186779"/>
              <a:gd name="connsiteX15" fmla="*/ 331554 w 2116812"/>
              <a:gd name="connsiteY15" fmla="*/ 899886 h 1186779"/>
              <a:gd name="connsiteX16" fmla="*/ 229954 w 2116812"/>
              <a:gd name="connsiteY16" fmla="*/ 783772 h 1186779"/>
              <a:gd name="connsiteX17" fmla="*/ 244469 w 2116812"/>
              <a:gd name="connsiteY17" fmla="*/ 638629 h 1186779"/>
              <a:gd name="connsiteX18" fmla="*/ 258983 w 2116812"/>
              <a:gd name="connsiteY18" fmla="*/ 595086 h 1186779"/>
              <a:gd name="connsiteX19" fmla="*/ 215440 w 2116812"/>
              <a:gd name="connsiteY19" fmla="*/ 406400 h 1186779"/>
              <a:gd name="connsiteX20" fmla="*/ 171897 w 2116812"/>
              <a:gd name="connsiteY20" fmla="*/ 319315 h 1186779"/>
              <a:gd name="connsiteX21" fmla="*/ 128354 w 2116812"/>
              <a:gd name="connsiteY21" fmla="*/ 290286 h 1186779"/>
              <a:gd name="connsiteX22" fmla="*/ 99326 w 2116812"/>
              <a:gd name="connsiteY22" fmla="*/ 246743 h 1186779"/>
              <a:gd name="connsiteX23" fmla="*/ 55783 w 2116812"/>
              <a:gd name="connsiteY23" fmla="*/ 217715 h 1186779"/>
              <a:gd name="connsiteX24" fmla="*/ 26754 w 2116812"/>
              <a:gd name="connsiteY24" fmla="*/ 159657 h 1186779"/>
              <a:gd name="connsiteX25" fmla="*/ 12240 w 2116812"/>
              <a:gd name="connsiteY25" fmla="*/ 0 h 118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16812" h="1186779">
                <a:moveTo>
                  <a:pt x="2116812" y="841829"/>
                </a:moveTo>
                <a:cubicBezTo>
                  <a:pt x="2000698" y="846667"/>
                  <a:pt x="1884107" y="844779"/>
                  <a:pt x="1768469" y="856343"/>
                </a:cubicBezTo>
                <a:cubicBezTo>
                  <a:pt x="1738022" y="859388"/>
                  <a:pt x="1711068" y="877951"/>
                  <a:pt x="1681383" y="885372"/>
                </a:cubicBezTo>
                <a:lnTo>
                  <a:pt x="1565269" y="914400"/>
                </a:lnTo>
                <a:cubicBezTo>
                  <a:pt x="1550755" y="924076"/>
                  <a:pt x="1537667" y="936344"/>
                  <a:pt x="1521726" y="943429"/>
                </a:cubicBezTo>
                <a:cubicBezTo>
                  <a:pt x="1493764" y="955856"/>
                  <a:pt x="1434640" y="972457"/>
                  <a:pt x="1434640" y="972457"/>
                </a:cubicBezTo>
                <a:cubicBezTo>
                  <a:pt x="1420126" y="982133"/>
                  <a:pt x="1407038" y="994401"/>
                  <a:pt x="1391097" y="1001486"/>
                </a:cubicBezTo>
                <a:cubicBezTo>
                  <a:pt x="1391083" y="1001492"/>
                  <a:pt x="1282247" y="1037770"/>
                  <a:pt x="1260469" y="1045029"/>
                </a:cubicBezTo>
                <a:lnTo>
                  <a:pt x="1086297" y="1103086"/>
                </a:lnTo>
                <a:cubicBezTo>
                  <a:pt x="939953" y="1151866"/>
                  <a:pt x="1166958" y="1077436"/>
                  <a:pt x="984697" y="1132115"/>
                </a:cubicBezTo>
                <a:cubicBezTo>
                  <a:pt x="955389" y="1140907"/>
                  <a:pt x="897612" y="1161143"/>
                  <a:pt x="897612" y="1161143"/>
                </a:cubicBezTo>
                <a:cubicBezTo>
                  <a:pt x="682455" y="1149819"/>
                  <a:pt x="684847" y="1186779"/>
                  <a:pt x="563783" y="1117600"/>
                </a:cubicBezTo>
                <a:cubicBezTo>
                  <a:pt x="548637" y="1108945"/>
                  <a:pt x="534754" y="1098248"/>
                  <a:pt x="520240" y="1088572"/>
                </a:cubicBezTo>
                <a:cubicBezTo>
                  <a:pt x="467023" y="1008744"/>
                  <a:pt x="520239" y="1076476"/>
                  <a:pt x="447669" y="1016000"/>
                </a:cubicBezTo>
                <a:cubicBezTo>
                  <a:pt x="304998" y="897107"/>
                  <a:pt x="489271" y="1043088"/>
                  <a:pt x="375097" y="928915"/>
                </a:cubicBezTo>
                <a:cubicBezTo>
                  <a:pt x="362762" y="916580"/>
                  <a:pt x="346068" y="909562"/>
                  <a:pt x="331554" y="899886"/>
                </a:cubicBezTo>
                <a:cubicBezTo>
                  <a:pt x="263821" y="798286"/>
                  <a:pt x="302526" y="832152"/>
                  <a:pt x="229954" y="783772"/>
                </a:cubicBezTo>
                <a:cubicBezTo>
                  <a:pt x="234792" y="735391"/>
                  <a:pt x="237076" y="686686"/>
                  <a:pt x="244469" y="638629"/>
                </a:cubicBezTo>
                <a:cubicBezTo>
                  <a:pt x="246795" y="623507"/>
                  <a:pt x="258983" y="610385"/>
                  <a:pt x="258983" y="595086"/>
                </a:cubicBezTo>
                <a:cubicBezTo>
                  <a:pt x="258983" y="519717"/>
                  <a:pt x="238435" y="475386"/>
                  <a:pt x="215440" y="406400"/>
                </a:cubicBezTo>
                <a:cubicBezTo>
                  <a:pt x="203634" y="370983"/>
                  <a:pt x="200035" y="347453"/>
                  <a:pt x="171897" y="319315"/>
                </a:cubicBezTo>
                <a:cubicBezTo>
                  <a:pt x="159562" y="306980"/>
                  <a:pt x="142868" y="299962"/>
                  <a:pt x="128354" y="290286"/>
                </a:cubicBezTo>
                <a:cubicBezTo>
                  <a:pt x="118678" y="275772"/>
                  <a:pt x="111661" y="259078"/>
                  <a:pt x="99326" y="246743"/>
                </a:cubicBezTo>
                <a:cubicBezTo>
                  <a:pt x="86991" y="234408"/>
                  <a:pt x="66950" y="231116"/>
                  <a:pt x="55783" y="217715"/>
                </a:cubicBezTo>
                <a:cubicBezTo>
                  <a:pt x="41931" y="201093"/>
                  <a:pt x="35277" y="179544"/>
                  <a:pt x="26754" y="159657"/>
                </a:cubicBezTo>
                <a:cubicBezTo>
                  <a:pt x="0" y="97232"/>
                  <a:pt x="12240" y="86291"/>
                  <a:pt x="12240" y="0"/>
                </a:cubicBezTo>
              </a:path>
            </a:pathLst>
          </a:custGeom>
          <a:ln w="38100">
            <a:solidFill>
              <a:schemeClr val="tx1"/>
            </a:solidFill>
            <a:prstDash val="sysDo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2" name="5-Point Star 11"/>
          <p:cNvSpPr/>
          <p:nvPr/>
        </p:nvSpPr>
        <p:spPr>
          <a:xfrm>
            <a:off x="3124200" y="3505200"/>
            <a:ext cx="304800" cy="2286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0000034933_20061021035740.jpg"/>
          <p:cNvPicPr>
            <a:picLocks noChangeAspect="1"/>
          </p:cNvPicPr>
          <p:nvPr/>
        </p:nvPicPr>
        <p:blipFill>
          <a:blip r:embed="rId4" cstate="print"/>
          <a:stretch>
            <a:fillRect/>
          </a:stretch>
        </p:blipFill>
        <p:spPr>
          <a:xfrm>
            <a:off x="4572000" y="2895600"/>
            <a:ext cx="747808" cy="846176"/>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65100" prst="coolSlant"/>
          </a:sp3d>
        </p:spPr>
      </p:pic>
      <p:pic>
        <p:nvPicPr>
          <p:cNvPr id="14" name="Picture 13" descr="rome36.jpg"/>
          <p:cNvPicPr>
            <a:picLocks noChangeAspect="1"/>
          </p:cNvPicPr>
          <p:nvPr/>
        </p:nvPicPr>
        <p:blipFill>
          <a:blip r:embed="rId5" cstate="print"/>
          <a:stretch>
            <a:fillRect/>
          </a:stretch>
        </p:blipFill>
        <p:spPr>
          <a:xfrm>
            <a:off x="6705600" y="3962400"/>
            <a:ext cx="1295400" cy="890588"/>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65100" prst="coolSlant"/>
          </a:sp3d>
        </p:spPr>
      </p:pic>
      <p:pic>
        <p:nvPicPr>
          <p:cNvPr id="15" name="Picture 14" descr="rome01.jpg"/>
          <p:cNvPicPr>
            <a:picLocks noChangeAspect="1"/>
          </p:cNvPicPr>
          <p:nvPr/>
        </p:nvPicPr>
        <p:blipFill>
          <a:blip r:embed="rId6" cstate="print"/>
          <a:stretch>
            <a:fillRect/>
          </a:stretch>
        </p:blipFill>
        <p:spPr>
          <a:xfrm>
            <a:off x="1524000" y="2286000"/>
            <a:ext cx="1483540" cy="838200"/>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65100" prst="coolSlant"/>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371600"/>
            <a:ext cx="9144000" cy="5486400"/>
          </a:xfrm>
        </p:spPr>
        <p:txBody>
          <a:bodyPr>
            <a:normAutofit/>
          </a:bodyPr>
          <a:lstStyle/>
          <a:p>
            <a:pPr lvl="1" algn="ctr">
              <a:buNone/>
            </a:pPr>
            <a:r>
              <a:rPr lang="zh-CN" altLang="en-US" sz="3200" b="1" u="sng" dirty="0" smtClean="0">
                <a:solidFill>
                  <a:schemeClr val="accent3">
                    <a:lumMod val="75000"/>
                  </a:schemeClr>
                </a:solidFill>
              </a:rPr>
              <a:t>历史概览　     </a:t>
            </a:r>
            <a:r>
              <a:rPr lang="en-US" sz="3200" b="1" u="sng" dirty="0" smtClean="0">
                <a:solidFill>
                  <a:schemeClr val="accent3">
                    <a:lumMod val="75000"/>
                  </a:schemeClr>
                </a:solidFill>
              </a:rPr>
              <a:t>Historical </a:t>
            </a:r>
            <a:r>
              <a:rPr lang="en-US" sz="3200" b="1" u="sng" dirty="0">
                <a:solidFill>
                  <a:schemeClr val="accent3">
                    <a:lumMod val="75000"/>
                  </a:schemeClr>
                </a:solidFill>
              </a:rPr>
              <a:t>overview</a:t>
            </a:r>
          </a:p>
          <a:p>
            <a:pPr marL="406400" lvl="2" indent="-231775"/>
            <a:r>
              <a:rPr lang="zh-CN" altLang="en-US" sz="2000" b="1" i="1" u="sng" dirty="0" smtClean="0"/>
              <a:t>书信何时写成？</a:t>
            </a:r>
            <a:r>
              <a:rPr lang="en-US" altLang="zh-CN" sz="2000" b="1" i="1" u="sng" dirty="0" smtClean="0"/>
              <a:t>	</a:t>
            </a:r>
            <a:r>
              <a:rPr lang="en-US" sz="2000" b="1" i="1" u="sng" dirty="0" smtClean="0"/>
              <a:t>When </a:t>
            </a:r>
            <a:r>
              <a:rPr lang="en-US" sz="2000" b="1" i="1" u="sng" dirty="0"/>
              <a:t>was the letter written?</a:t>
            </a:r>
          </a:p>
          <a:p>
            <a:pPr marL="406400" lvl="2" indent="-231775"/>
            <a:r>
              <a:rPr lang="zh-CN" altLang="en-US" sz="2000" b="1" i="1" u="sng" dirty="0" smtClean="0"/>
              <a:t>历史背景是什么？</a:t>
            </a:r>
            <a:r>
              <a:rPr lang="en-US" altLang="zh-CN" sz="2000" b="1" i="1" u="sng" dirty="0" smtClean="0"/>
              <a:t>	</a:t>
            </a:r>
            <a:r>
              <a:rPr lang="en-US" sz="2000" b="1" i="1" u="sng" dirty="0" smtClean="0"/>
              <a:t>What </a:t>
            </a:r>
            <a:r>
              <a:rPr lang="en-US" sz="2000" b="1" i="1" u="sng" dirty="0"/>
              <a:t>was the historical context of the letter?</a:t>
            </a:r>
          </a:p>
          <a:p>
            <a:pPr marL="406400" lvl="2" indent="-231775"/>
            <a:r>
              <a:rPr lang="zh-CN" altLang="en-US" sz="1800" b="1" dirty="0" smtClean="0"/>
              <a:t>社会结构背景是什么？</a:t>
            </a:r>
            <a:r>
              <a:rPr lang="en-US" sz="1800" dirty="0" smtClean="0"/>
              <a:t>What </a:t>
            </a:r>
            <a:r>
              <a:rPr lang="en-US" sz="1800" dirty="0"/>
              <a:t>was the </a:t>
            </a:r>
            <a:r>
              <a:rPr lang="en-US" sz="1800" b="1" dirty="0"/>
              <a:t>social </a:t>
            </a:r>
            <a:r>
              <a:rPr lang="en-US" sz="1800" dirty="0"/>
              <a:t>structure context of the letter?</a:t>
            </a:r>
          </a:p>
          <a:p>
            <a:pPr marL="406400" lvl="2" indent="-231775"/>
            <a:r>
              <a:rPr lang="zh-CN" altLang="en-US" sz="1800" b="1" dirty="0" smtClean="0"/>
              <a:t>政治背景是什么？</a:t>
            </a:r>
            <a:r>
              <a:rPr lang="en-US" altLang="zh-CN" sz="1800" b="1" dirty="0" smtClean="0"/>
              <a:t>	</a:t>
            </a:r>
            <a:r>
              <a:rPr lang="en-US" sz="1800" dirty="0" smtClean="0"/>
              <a:t>What </a:t>
            </a:r>
            <a:r>
              <a:rPr lang="en-US" sz="1800" dirty="0"/>
              <a:t>was the </a:t>
            </a:r>
            <a:r>
              <a:rPr lang="en-US" sz="1800" b="1" dirty="0"/>
              <a:t>political</a:t>
            </a:r>
            <a:r>
              <a:rPr lang="en-US" sz="1800" dirty="0"/>
              <a:t> context of the letter?</a:t>
            </a:r>
          </a:p>
          <a:p>
            <a:pPr marL="406400" lvl="2" indent="-231775"/>
            <a:r>
              <a:rPr lang="zh-CN" altLang="en-US" sz="1800" b="1" dirty="0" smtClean="0"/>
              <a:t>宗教背景是什么？</a:t>
            </a:r>
            <a:r>
              <a:rPr lang="en-US" altLang="zh-CN" sz="1800" b="1" dirty="0" smtClean="0"/>
              <a:t>	</a:t>
            </a:r>
            <a:r>
              <a:rPr lang="en-US" sz="1800" dirty="0" smtClean="0"/>
              <a:t>What </a:t>
            </a:r>
            <a:r>
              <a:rPr lang="en-US" sz="1800" dirty="0"/>
              <a:t>was the </a:t>
            </a:r>
            <a:r>
              <a:rPr lang="en-US" sz="1800" b="1" dirty="0"/>
              <a:t>religious</a:t>
            </a:r>
            <a:r>
              <a:rPr lang="en-US" sz="1800" dirty="0"/>
              <a:t> context of the letter?</a:t>
            </a:r>
          </a:p>
          <a:p>
            <a:pPr marL="406400" lvl="2" indent="-231775"/>
            <a:r>
              <a:rPr lang="zh-CN" altLang="en-US" sz="1800" b="1" dirty="0" smtClean="0"/>
              <a:t>经济背景情况是什么？</a:t>
            </a:r>
            <a:r>
              <a:rPr lang="en-US" sz="1800" dirty="0" smtClean="0"/>
              <a:t>What </a:t>
            </a:r>
            <a:r>
              <a:rPr lang="en-US" sz="1800" dirty="0"/>
              <a:t>was the </a:t>
            </a:r>
            <a:r>
              <a:rPr lang="en-US" sz="1800" b="1" dirty="0"/>
              <a:t>economic</a:t>
            </a:r>
            <a:r>
              <a:rPr lang="en-US" sz="1800" dirty="0"/>
              <a:t> context situation of the letter?</a:t>
            </a:r>
          </a:p>
          <a:p>
            <a:pPr marL="406400" lvl="2" indent="-231775"/>
            <a:r>
              <a:rPr lang="zh-CN" altLang="en-US" sz="1800" b="1" dirty="0" smtClean="0"/>
              <a:t>法律背景情况是什么？</a:t>
            </a:r>
            <a:r>
              <a:rPr lang="en-US" sz="1800" dirty="0" smtClean="0"/>
              <a:t>What </a:t>
            </a:r>
            <a:r>
              <a:rPr lang="en-US" sz="1800" dirty="0"/>
              <a:t>was the </a:t>
            </a:r>
            <a:r>
              <a:rPr lang="en-US" sz="1800" b="1" dirty="0"/>
              <a:t>legal </a:t>
            </a:r>
            <a:r>
              <a:rPr lang="en-US" sz="1800" dirty="0"/>
              <a:t>context situation of the letter?</a:t>
            </a:r>
          </a:p>
          <a:p>
            <a:pPr marL="406400" lvl="2" indent="-231775"/>
            <a:r>
              <a:rPr lang="zh-CN" altLang="en-US" sz="1800" b="1" dirty="0" smtClean="0"/>
              <a:t>家庭背景情况是什么？</a:t>
            </a:r>
            <a:r>
              <a:rPr lang="en-US" sz="1800" dirty="0" smtClean="0"/>
              <a:t>What was the </a:t>
            </a:r>
            <a:r>
              <a:rPr lang="en-US" sz="1800" b="1" dirty="0" smtClean="0"/>
              <a:t>family</a:t>
            </a:r>
            <a:r>
              <a:rPr lang="en-US" sz="1800" dirty="0" smtClean="0"/>
              <a:t> context situation of the letter?</a:t>
            </a:r>
          </a:p>
          <a:p>
            <a:pPr marL="406400" lvl="2" indent="-231775"/>
            <a:r>
              <a:rPr lang="zh-CN" altLang="en-US" sz="1800" b="1" dirty="0" smtClean="0"/>
              <a:t>建筑背景情况是什么？</a:t>
            </a:r>
            <a:r>
              <a:rPr lang="en-US" sz="1800" dirty="0" smtClean="0"/>
              <a:t>What </a:t>
            </a:r>
            <a:r>
              <a:rPr lang="en-US" sz="1800" dirty="0"/>
              <a:t>was the </a:t>
            </a:r>
            <a:r>
              <a:rPr lang="en-US" sz="1800" b="1" dirty="0"/>
              <a:t>architectural </a:t>
            </a:r>
            <a:r>
              <a:rPr lang="en-US" sz="1800" dirty="0"/>
              <a:t>context </a:t>
            </a:r>
            <a:r>
              <a:rPr lang="en-US" sz="1800" dirty="0" smtClean="0"/>
              <a:t>situation of </a:t>
            </a:r>
            <a:r>
              <a:rPr lang="en-US" sz="1800" dirty="0"/>
              <a:t>the letter?</a:t>
            </a:r>
          </a:p>
          <a:p>
            <a:pPr marL="406400" lvl="2" indent="-231775"/>
            <a:r>
              <a:rPr lang="zh-CN" altLang="en-US" sz="1800" b="1" dirty="0" smtClean="0"/>
              <a:t>旅行背景情况是什么？</a:t>
            </a:r>
            <a:r>
              <a:rPr lang="en-US" sz="1800" dirty="0" smtClean="0"/>
              <a:t>What </a:t>
            </a:r>
            <a:r>
              <a:rPr lang="en-US" sz="1800" dirty="0"/>
              <a:t>was the </a:t>
            </a:r>
            <a:r>
              <a:rPr lang="en-US" sz="1800" b="1" dirty="0"/>
              <a:t>travel </a:t>
            </a:r>
            <a:r>
              <a:rPr lang="en-US" sz="1800" dirty="0"/>
              <a:t>context situation of the letter?</a:t>
            </a:r>
          </a:p>
          <a:p>
            <a:pPr marL="406400" lvl="2" indent="-231775"/>
            <a:r>
              <a:rPr lang="zh-CN" altLang="en-US" sz="1800" b="1" dirty="0" smtClean="0"/>
              <a:t>农业背景情况是什么？</a:t>
            </a:r>
            <a:r>
              <a:rPr lang="en-US" sz="1800" dirty="0" smtClean="0"/>
              <a:t>What </a:t>
            </a:r>
            <a:r>
              <a:rPr lang="en-US" sz="1800" dirty="0"/>
              <a:t>was the </a:t>
            </a:r>
            <a:r>
              <a:rPr lang="en-US" sz="1800" b="1" dirty="0"/>
              <a:t>agricultural </a:t>
            </a:r>
            <a:r>
              <a:rPr lang="en-US" sz="1800" dirty="0"/>
              <a:t>context </a:t>
            </a:r>
            <a:r>
              <a:rPr lang="en-US" sz="1800" dirty="0" smtClean="0"/>
              <a:t>situation of </a:t>
            </a:r>
            <a:r>
              <a:rPr lang="en-US" sz="1800" dirty="0"/>
              <a:t>the letter?</a:t>
            </a:r>
          </a:p>
          <a:p>
            <a:pPr marL="406400" lvl="2" indent="-231775"/>
            <a:r>
              <a:rPr lang="zh-CN" altLang="en-US" sz="1800" b="1" dirty="0" smtClean="0"/>
              <a:t>地理背景情况是什么？</a:t>
            </a:r>
            <a:r>
              <a:rPr lang="en-US" altLang="zh-CN" sz="1800" b="1" dirty="0" smtClean="0"/>
              <a:t>	</a:t>
            </a:r>
            <a:r>
              <a:rPr lang="en-US" sz="1800" dirty="0" smtClean="0"/>
              <a:t>What </a:t>
            </a:r>
            <a:r>
              <a:rPr lang="en-US" sz="1800" dirty="0"/>
              <a:t>was the </a:t>
            </a:r>
            <a:r>
              <a:rPr lang="en-US" sz="1800" b="1" dirty="0"/>
              <a:t>geographical</a:t>
            </a:r>
            <a:r>
              <a:rPr lang="en-US" sz="1800" dirty="0"/>
              <a:t> context situation of the letter?</a:t>
            </a:r>
          </a:p>
          <a:p>
            <a:pPr marL="406400" lvl="2" indent="-231775"/>
            <a:r>
              <a:rPr lang="zh-CN" altLang="en-US" sz="1800" b="1" dirty="0" smtClean="0"/>
              <a:t>饮食背景情况是什么？</a:t>
            </a:r>
            <a:r>
              <a:rPr lang="en-US" sz="1800" dirty="0" smtClean="0"/>
              <a:t>What</a:t>
            </a:r>
            <a:r>
              <a:rPr lang="en-US" sz="1800" b="1" dirty="0" smtClean="0"/>
              <a:t> </a:t>
            </a:r>
            <a:r>
              <a:rPr lang="en-US" sz="1800" dirty="0"/>
              <a:t>was the </a:t>
            </a:r>
            <a:r>
              <a:rPr lang="en-US" sz="1800" b="1" dirty="0"/>
              <a:t>dietary </a:t>
            </a:r>
            <a:r>
              <a:rPr lang="en-US" sz="1800" dirty="0"/>
              <a:t>context situation of the letter?</a:t>
            </a:r>
          </a:p>
          <a:p>
            <a:pPr marL="406400" lvl="2" indent="-231775"/>
            <a:r>
              <a:rPr lang="zh-CN" altLang="en-US" sz="1800" b="1" dirty="0" smtClean="0"/>
              <a:t>军事背景情况是什么？</a:t>
            </a:r>
            <a:r>
              <a:rPr lang="en-US" sz="1800" dirty="0" smtClean="0"/>
              <a:t>What </a:t>
            </a:r>
            <a:r>
              <a:rPr lang="en-US" sz="1800" dirty="0"/>
              <a:t>was the </a:t>
            </a:r>
            <a:r>
              <a:rPr lang="en-US" sz="1800" b="1" dirty="0"/>
              <a:t>military</a:t>
            </a:r>
            <a:r>
              <a:rPr lang="en-US" sz="1800" dirty="0"/>
              <a:t> context situation of the letter?</a:t>
            </a:r>
          </a:p>
          <a:p>
            <a:pPr marL="406400" lvl="2" indent="-231775"/>
            <a:endParaRPr lang="en-US" sz="1800" dirty="0"/>
          </a:p>
          <a:p>
            <a:endParaRPr lang="en-US" sz="1600" dirty="0"/>
          </a:p>
        </p:txBody>
      </p:sp>
      <p:sp>
        <p:nvSpPr>
          <p:cNvPr id="4" name="Title 1"/>
          <p:cNvSpPr txBox="1">
            <a:spLocks/>
          </p:cNvSpPr>
          <p:nvPr/>
        </p:nvSpPr>
        <p:spPr>
          <a:xfrm>
            <a:off x="0" y="0"/>
            <a:ext cx="9144000" cy="1371600"/>
          </a:xfrm>
          <a:prstGeom prst="rect">
            <a:avLst/>
          </a:prstGeom>
          <a:blipFill>
            <a:blip r:embed="rId2" cstate="print"/>
            <a:stretch>
              <a:fillRect/>
            </a:stretch>
          </a:blipFill>
        </p:spPr>
        <p:txBody>
          <a:bodyPr vert="horz" lIns="91440" tIns="45720" rIns="91440" bIns="45720" rtlCol="0" anchor="ctr">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     </a:t>
            </a:r>
            <a:r>
              <a:rPr lang="zh-CN" altLang="en-US" sz="8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何时？</a:t>
            </a:r>
            <a:r>
              <a:rPr kumimoji="0" lang="en-US" sz="4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WHEN?</a:t>
            </a:r>
            <a:endParaRPr kumimoji="0" lang="en-US" sz="4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8600" y="4495800"/>
          <a:ext cx="8763000" cy="299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p:txBody>
          <a:bodyPr/>
          <a:lstStyle/>
          <a:p>
            <a:endParaRPr lang="en-US"/>
          </a:p>
        </p:txBody>
      </p:sp>
      <p:sp>
        <p:nvSpPr>
          <p:cNvPr id="8" name="Title 1"/>
          <p:cNvSpPr txBox="1">
            <a:spLocks/>
          </p:cNvSpPr>
          <p:nvPr/>
        </p:nvSpPr>
        <p:spPr>
          <a:xfrm>
            <a:off x="0" y="0"/>
            <a:ext cx="9144000" cy="1752600"/>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lvl="0">
              <a:spcBef>
                <a:spcPct val="0"/>
              </a:spcBef>
              <a:defRPr/>
            </a:pPr>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腓利门书</a:t>
            </a:r>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的样板问题</a:t>
            </a:r>
            <a:r>
              <a:rPr lang="en-US" altLang="zh-CN"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r>
              <a:rPr kumimoji="0" lang="en-US" sz="2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r>
            <a:br>
              <a:rPr kumimoji="0" lang="en-US" sz="2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en-US" sz="2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(Sample Questions from Philemon: When?)</a:t>
            </a:r>
          </a:p>
          <a:p>
            <a:pPr lvl="0">
              <a:spcBef>
                <a:spcPct val="0"/>
              </a:spcBef>
              <a:defRPr/>
            </a:pPr>
            <a:endParaRPr kumimoji="0" lang="en-US" sz="2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10" name="Oval 9"/>
          <p:cNvSpPr/>
          <p:nvPr/>
        </p:nvSpPr>
        <p:spPr>
          <a:xfrm>
            <a:off x="6629400" y="0"/>
            <a:ext cx="2514600" cy="1676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zh-CN" altLang="en-US" sz="6000" b="1" dirty="0" smtClean="0">
                <a:solidFill>
                  <a:srgbClr val="7030A0"/>
                </a:solidFill>
                <a:effectLst>
                  <a:outerShdw blurRad="38100" dist="38100" dir="2700000" algn="tl">
                    <a:srgbClr val="000000">
                      <a:alpha val="43137"/>
                    </a:srgbClr>
                  </a:outerShdw>
                </a:effectLst>
                <a:latin typeface="Arial Narrow" pitchFamily="34" charset="0"/>
              </a:rPr>
              <a:t>何时</a:t>
            </a:r>
            <a:r>
              <a:rPr lang="en-US" sz="6000" b="1" dirty="0" smtClean="0">
                <a:effectLst>
                  <a:outerShdw blurRad="38100" dist="38100" dir="2700000" algn="tl">
                    <a:srgbClr val="000000">
                      <a:alpha val="43137"/>
                    </a:srgbClr>
                  </a:outerShdw>
                </a:effectLst>
                <a:latin typeface="Arial Narrow" pitchFamily="34" charset="0"/>
              </a:rPr>
              <a:t> </a:t>
            </a:r>
            <a:endParaRPr lang="en-US" sz="6000" dirty="0"/>
          </a:p>
        </p:txBody>
      </p:sp>
      <p:sp>
        <p:nvSpPr>
          <p:cNvPr id="6" name="Rectangle 5"/>
          <p:cNvSpPr/>
          <p:nvPr/>
        </p:nvSpPr>
        <p:spPr>
          <a:xfrm>
            <a:off x="2667000" y="2209800"/>
            <a:ext cx="6477000" cy="2677656"/>
          </a:xfrm>
          <a:prstGeom prst="rect">
            <a:avLst/>
          </a:prstGeom>
        </p:spPr>
        <p:txBody>
          <a:bodyPr wrap="square">
            <a:spAutoFit/>
          </a:bodyPr>
          <a:lstStyle/>
          <a:p>
            <a:pPr marL="285750" lvl="2" indent="-285750"/>
            <a:r>
              <a:rPr lang="zh-CN" altLang="en-US" sz="36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书信何时写成？</a:t>
            </a:r>
            <a:r>
              <a:rPr lang="en-US" altLang="zh-CN" sz="3600" dirty="0" smtClean="0">
                <a:solidFill>
                  <a:srgbClr val="7030A0"/>
                </a:solidFill>
                <a:effectLst>
                  <a:outerShdw blurRad="38100" dist="38100" dir="2700000" algn="tl">
                    <a:srgbClr val="000000">
                      <a:alpha val="43137"/>
                    </a:srgbClr>
                  </a:outerShdw>
                </a:effectLst>
              </a:rPr>
              <a:t>	</a:t>
            </a:r>
          </a:p>
          <a:p>
            <a:pPr marL="127000" lvl="2" indent="-111125"/>
            <a:r>
              <a:rPr lang="zh-CN" altLang="en-US" sz="36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历史背景是什么？</a:t>
            </a:r>
            <a:r>
              <a:rPr lang="en-US" altLang="zh-CN" sz="3600" dirty="0" smtClean="0">
                <a:solidFill>
                  <a:srgbClr val="7030A0"/>
                </a:solidFill>
                <a:effectLst>
                  <a:outerShdw blurRad="38100" dist="38100" dir="2700000" algn="tl">
                    <a:srgbClr val="000000">
                      <a:alpha val="43137"/>
                    </a:srgbClr>
                  </a:outerShdw>
                </a:effectLst>
              </a:rPr>
              <a:t>	</a:t>
            </a:r>
          </a:p>
          <a:p>
            <a:pPr marL="127000" lvl="2" indent="-66675"/>
            <a:r>
              <a:rPr lang="zh-CN" altLang="en-US" sz="3600" b="1" dirty="0" smtClean="0">
                <a:solidFill>
                  <a:srgbClr val="7030A0"/>
                </a:solidFill>
                <a:effectLst>
                  <a:outerShdw blurRad="38100" dist="38100" dir="2700000" algn="tl">
                    <a:srgbClr val="000000">
                      <a:alpha val="43137"/>
                    </a:srgbClr>
                  </a:outerShdw>
                </a:effectLst>
              </a:rPr>
              <a:t>什么原因导致作者写这卷书</a:t>
            </a:r>
            <a:r>
              <a:rPr lang="en-US" altLang="zh-CN" sz="3600" b="1" dirty="0" smtClean="0">
                <a:solidFill>
                  <a:srgbClr val="7030A0"/>
                </a:solidFill>
                <a:effectLst>
                  <a:outerShdw blurRad="38100" dist="38100" dir="2700000" algn="tl">
                    <a:srgbClr val="000000">
                      <a:alpha val="43137"/>
                    </a:srgbClr>
                  </a:outerShdw>
                </a:effectLst>
              </a:rPr>
              <a:t> </a:t>
            </a:r>
            <a:r>
              <a:rPr lang="zh-CN" altLang="en-US" sz="3600" b="1" dirty="0" smtClean="0">
                <a:solidFill>
                  <a:srgbClr val="7030A0"/>
                </a:solidFill>
                <a:effectLst>
                  <a:outerShdw blurRad="38100" dist="38100" dir="2700000" algn="tl">
                    <a:srgbClr val="000000">
                      <a:alpha val="43137"/>
                    </a:srgbClr>
                  </a:outerShdw>
                </a:effectLst>
              </a:rPr>
              <a:t>？</a:t>
            </a:r>
            <a:endParaRPr lang="en-US" sz="3600" b="1" dirty="0" smtClean="0">
              <a:solidFill>
                <a:srgbClr val="7030A0"/>
              </a:solidFill>
              <a:effectLst>
                <a:outerShdw blurRad="38100" dist="38100" dir="2700000" algn="tl">
                  <a:srgbClr val="000000">
                    <a:alpha val="43137"/>
                  </a:srgbClr>
                </a:outerShdw>
              </a:effectLst>
            </a:endParaRPr>
          </a:p>
          <a:p>
            <a:pPr marL="165100" lvl="2" indent="-104775"/>
            <a:r>
              <a:rPr lang="zh-CN" altLang="en-US" sz="3600" b="1" dirty="0" smtClean="0">
                <a:solidFill>
                  <a:srgbClr val="7030A0"/>
                </a:solidFill>
                <a:effectLst>
                  <a:outerShdw blurRad="38100" dist="38100" dir="2700000" algn="tl">
                    <a:srgbClr val="000000">
                      <a:alpha val="43137"/>
                    </a:srgbClr>
                  </a:outerShdw>
                </a:effectLst>
              </a:rPr>
              <a:t>还有哪些具体问题需要弄清楚</a:t>
            </a:r>
            <a:r>
              <a:rPr lang="en-US" altLang="zh-CN" sz="3600" b="1" dirty="0" smtClean="0">
                <a:solidFill>
                  <a:srgbClr val="7030A0"/>
                </a:solidFill>
                <a:effectLst>
                  <a:outerShdw blurRad="38100" dist="38100" dir="2700000" algn="tl">
                    <a:srgbClr val="000000">
                      <a:alpha val="43137"/>
                    </a:srgbClr>
                  </a:outerShdw>
                </a:effectLst>
              </a:rPr>
              <a:t> </a:t>
            </a:r>
            <a:r>
              <a:rPr lang="zh-CN" altLang="en-US" sz="3600" b="1" dirty="0" smtClean="0">
                <a:solidFill>
                  <a:srgbClr val="7030A0"/>
                </a:solidFill>
                <a:effectLst>
                  <a:outerShdw blurRad="38100" dist="38100" dir="2700000" algn="tl">
                    <a:srgbClr val="000000">
                      <a:alpha val="43137"/>
                    </a:srgbClr>
                  </a:outerShdw>
                </a:effectLst>
              </a:rPr>
              <a:t>？</a:t>
            </a:r>
            <a:endParaRPr lang="en-US" altLang="zh-CN" sz="3600" b="1" dirty="0" smtClean="0">
              <a:solidFill>
                <a:srgbClr val="7030A0"/>
              </a:solidFill>
              <a:effectLst>
                <a:outerShdw blurRad="38100" dist="38100" dir="2700000" algn="tl">
                  <a:srgbClr val="000000">
                    <a:alpha val="43137"/>
                  </a:srgbClr>
                </a:outerShdw>
              </a:effectLst>
            </a:endParaRPr>
          </a:p>
          <a:p>
            <a:pPr marL="406400" lvl="2" indent="-231775"/>
            <a:endParaRPr lang="en-US" sz="2400" dirty="0" smtClean="0">
              <a:effectLst>
                <a:outerShdw blurRad="38100" dist="38100" dir="2700000" algn="tl">
                  <a:srgbClr val="000000">
                    <a:alpha val="43137"/>
                  </a:srgbClr>
                </a:outerShdw>
              </a:effectLst>
            </a:endParaRPr>
          </a:p>
        </p:txBody>
      </p:sp>
      <p:pic>
        <p:nvPicPr>
          <p:cNvPr id="9" name="Picture 8" descr="paul.jpg"/>
          <p:cNvPicPr>
            <a:picLocks noChangeAspect="1"/>
          </p:cNvPicPr>
          <p:nvPr/>
        </p:nvPicPr>
        <p:blipFill>
          <a:blip r:embed="rId7" cstate="print"/>
          <a:stretch>
            <a:fillRect/>
          </a:stretch>
        </p:blipFill>
        <p:spPr>
          <a:xfrm>
            <a:off x="304800" y="2133600"/>
            <a:ext cx="2225842" cy="2819400"/>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2103437"/>
            <a:ext cx="8915400" cy="4525963"/>
          </a:xfrm>
        </p:spPr>
        <p:txBody>
          <a:bodyPr/>
          <a:lstStyle/>
          <a:p>
            <a:pPr marL="290513" lvl="2" indent="-290513"/>
            <a:r>
              <a:rPr lang="zh-CN" alt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为何神要将这信收入</a:t>
            </a:r>
            <a:r>
              <a:rPr lang="en-US" altLang="zh-CN"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a:t>
            </a:r>
            <a:r>
              <a:rPr lang="zh-CN" alt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圣经</a:t>
            </a:r>
            <a:r>
              <a:rPr lang="en-US" altLang="zh-CN"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a:t>
            </a:r>
            <a:r>
              <a:rPr lang="zh-CN" alt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a:t>
            </a:r>
            <a:endParaRPr 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endParaRPr>
          </a:p>
          <a:p>
            <a:pPr marL="747713" lvl="4" indent="-290513"/>
            <a:r>
              <a:rPr lang="en-US" sz="2400" dirty="0" smtClean="0"/>
              <a:t>Why did God include this in Scripture?</a:t>
            </a:r>
          </a:p>
          <a:p>
            <a:pPr marL="290513" lvl="2" indent="-290513"/>
            <a:r>
              <a:rPr lang="zh-CN" alt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为何神要我读这卷书？</a:t>
            </a:r>
            <a:endParaRPr 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endParaRPr>
          </a:p>
          <a:p>
            <a:pPr marL="747713" lvl="4" indent="-290513"/>
            <a:r>
              <a:rPr lang="en-US" sz="2400" dirty="0" smtClean="0"/>
              <a:t>Why does He want ME to read it?</a:t>
            </a:r>
          </a:p>
          <a:p>
            <a:pPr marL="290513" lvl="2" indent="-290513"/>
            <a:r>
              <a:rPr lang="zh-CN" alt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为何要写这信？</a:t>
            </a:r>
            <a:endParaRPr 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endParaRPr>
          </a:p>
          <a:p>
            <a:pPr marL="747713" lvl="4" indent="-290513"/>
            <a:r>
              <a:rPr lang="en-US" sz="2400" dirty="0" smtClean="0"/>
              <a:t>Why was this letter written?</a:t>
            </a:r>
          </a:p>
          <a:p>
            <a:endParaRPr lang="en-US" dirty="0"/>
          </a:p>
        </p:txBody>
      </p:sp>
      <p:sp>
        <p:nvSpPr>
          <p:cNvPr id="4" name="Title 1"/>
          <p:cNvSpPr txBox="1">
            <a:spLocks/>
          </p:cNvSpPr>
          <p:nvPr/>
        </p:nvSpPr>
        <p:spPr>
          <a:xfrm>
            <a:off x="0" y="0"/>
            <a:ext cx="9144000" cy="1752600"/>
          </a:xfrm>
          <a:prstGeom prst="rect">
            <a:avLst/>
          </a:prstGeom>
          <a:blipFill>
            <a:blip r:embed="rId2" cstate="print"/>
            <a:stretch>
              <a:fillRect/>
            </a:stretch>
          </a:blipFill>
        </p:spPr>
        <p:txBody>
          <a:bodyPr vert="horz" lIns="91440" tIns="45720" rIns="91440" bIns="45720" rtlCol="0" anchor="ctr">
            <a:noAutofit/>
          </a:bodyPr>
          <a:lstStyle/>
          <a:p>
            <a:pPr marL="0" lvl="1">
              <a:spcBef>
                <a:spcPct val="0"/>
              </a:spcBef>
              <a:defRPr/>
            </a:pPr>
            <a:r>
              <a:rPr lang="zh-CN" altLang="en-US" sz="8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为何？</a:t>
            </a:r>
            <a:r>
              <a:rPr lang="en-US" sz="8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kumimoji="0" lang="en-US" sz="8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 </a:t>
            </a:r>
            <a:r>
              <a:rPr kumimoji="0" lang="en-US" sz="4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WHY?</a:t>
            </a:r>
            <a:endParaRPr kumimoji="0" lang="en-US" sz="4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pic>
        <p:nvPicPr>
          <p:cNvPr id="6" name="Picture 2" descr="Image result for cartoon, magnifying glass"/>
          <p:cNvPicPr>
            <a:picLocks noChangeAspect="1" noChangeArrowheads="1"/>
          </p:cNvPicPr>
          <p:nvPr/>
        </p:nvPicPr>
        <p:blipFill>
          <a:blip r:embed="rId3" cstate="print"/>
          <a:srcRect/>
          <a:stretch>
            <a:fillRect/>
          </a:stretch>
        </p:blipFill>
        <p:spPr bwMode="auto">
          <a:xfrm flipH="1">
            <a:off x="6705600" y="3657600"/>
            <a:ext cx="1668341" cy="246193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8600" y="4495800"/>
          <a:ext cx="8763000" cy="299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p:txBody>
          <a:bodyPr/>
          <a:lstStyle/>
          <a:p>
            <a:endParaRPr lang="en-US"/>
          </a:p>
        </p:txBody>
      </p:sp>
      <p:sp>
        <p:nvSpPr>
          <p:cNvPr id="8" name="Title 1"/>
          <p:cNvSpPr txBox="1">
            <a:spLocks/>
          </p:cNvSpPr>
          <p:nvPr/>
        </p:nvSpPr>
        <p:spPr>
          <a:xfrm>
            <a:off x="0" y="0"/>
            <a:ext cx="9144000" cy="1752600"/>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lvl="0">
              <a:spcBef>
                <a:spcPct val="0"/>
              </a:spcBef>
              <a:defRPr/>
            </a:pPr>
            <a:r>
              <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r>
              <a:rPr lang="en-US" altLang="zh-C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腓利门书</a:t>
            </a:r>
            <a:r>
              <a:rPr lang="en-US" altLang="zh-C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的样板问题：</a:t>
            </a:r>
            <a:r>
              <a:rPr kumimoji="0" lang="en-US"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r>
              <a:rPr kumimoji="0" lang="en-US" sz="2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r>
            <a:br>
              <a:rPr kumimoji="0" lang="en-US" sz="2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en-US" sz="2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(Sample Questions from Philemon: WHY?)</a:t>
            </a:r>
            <a:endParaRPr kumimoji="0" lang="en-US" sz="2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10" name="Oval 9"/>
          <p:cNvSpPr/>
          <p:nvPr/>
        </p:nvSpPr>
        <p:spPr>
          <a:xfrm>
            <a:off x="6629400" y="0"/>
            <a:ext cx="2514600" cy="1676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zh-CN" altLang="en-US" sz="60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为何</a:t>
            </a:r>
            <a:r>
              <a:rPr lang="en-US" sz="6000" dirty="0" smtClean="0">
                <a:latin typeface="Arial Narrow" pitchFamily="34" charset="0"/>
              </a:rPr>
              <a:t> </a:t>
            </a:r>
            <a:endParaRPr lang="en-US" sz="6000" dirty="0"/>
          </a:p>
        </p:txBody>
      </p:sp>
      <p:sp>
        <p:nvSpPr>
          <p:cNvPr id="6" name="Rectangle 5"/>
          <p:cNvSpPr/>
          <p:nvPr/>
        </p:nvSpPr>
        <p:spPr>
          <a:xfrm>
            <a:off x="381000" y="1981200"/>
            <a:ext cx="8763000" cy="2923877"/>
          </a:xfrm>
          <a:prstGeom prst="rect">
            <a:avLst/>
          </a:prstGeom>
        </p:spPr>
        <p:txBody>
          <a:bodyPr wrap="square">
            <a:spAutoFit/>
          </a:bodyPr>
          <a:lstStyle/>
          <a:p>
            <a:pPr marL="290513" lvl="2" indent="-290513"/>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为何神要将这信收入</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圣经</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90513" lvl="3" indent="-290513"/>
            <a:r>
              <a:rPr lang="en-US" sz="2000" dirty="0" smtClean="0">
                <a:ln w="10160">
                  <a:solidFill>
                    <a:schemeClr val="tx1"/>
                  </a:solidFill>
                  <a:prstDash val="solid"/>
                </a:ln>
                <a:solidFill>
                  <a:schemeClr val="accent3">
                    <a:lumMod val="50000"/>
                  </a:schemeClr>
                </a:solidFill>
                <a:effectLst>
                  <a:outerShdw blurRad="38100" dist="32000" dir="5400000" algn="tl">
                    <a:srgbClr val="000000">
                      <a:alpha val="30000"/>
                    </a:srgbClr>
                  </a:outerShdw>
                </a:effectLst>
              </a:rPr>
              <a:t>Why did God include this in Scripture?</a:t>
            </a:r>
          </a:p>
          <a:p>
            <a:pPr marL="290513" lvl="2" indent="-290513"/>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为何神要我读这卷书？</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90513" lvl="3" indent="-290513"/>
            <a:r>
              <a:rPr lang="en-US" sz="2000" dirty="0" smtClean="0">
                <a:ln w="10160">
                  <a:solidFill>
                    <a:schemeClr val="tx1"/>
                  </a:solidFill>
                  <a:prstDash val="solid"/>
                </a:ln>
                <a:solidFill>
                  <a:schemeClr val="accent3">
                    <a:lumMod val="50000"/>
                  </a:schemeClr>
                </a:solidFill>
                <a:effectLst>
                  <a:outerShdw blurRad="38100" dist="32000" dir="5400000" algn="tl">
                    <a:srgbClr val="000000">
                      <a:alpha val="30000"/>
                    </a:srgbClr>
                  </a:outerShdw>
                </a:effectLst>
              </a:rPr>
              <a:t>Why does He want ME to read it?</a:t>
            </a:r>
          </a:p>
          <a:p>
            <a:pPr marL="290513" lvl="2" indent="-290513"/>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为何要写这信？</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90513" lvl="3" indent="-290513"/>
            <a:r>
              <a:rPr lang="en-US" sz="2000" dirty="0" smtClean="0">
                <a:ln w="10160">
                  <a:solidFill>
                    <a:schemeClr val="tx1"/>
                  </a:solidFill>
                  <a:prstDash val="solid"/>
                </a:ln>
                <a:solidFill>
                  <a:schemeClr val="accent3">
                    <a:lumMod val="50000"/>
                  </a:schemeClr>
                </a:solidFill>
                <a:effectLst>
                  <a:outerShdw blurRad="38100" dist="32000" dir="5400000" algn="tl">
                    <a:srgbClr val="000000">
                      <a:alpha val="30000"/>
                    </a:srgbClr>
                  </a:outerShdw>
                </a:effectLst>
              </a:rPr>
              <a:t>Why was this letter written?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057400"/>
            <a:ext cx="8229600" cy="4373563"/>
          </a:xfrm>
        </p:spPr>
        <p:txBody>
          <a:bodyPr/>
          <a:lstStyle/>
          <a:p>
            <a:pPr marL="406400" lvl="2" indent="-406400"/>
            <a:r>
              <a:rPr lang="zh-CN" alt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收信人如何反应？</a:t>
            </a:r>
            <a:endParaRPr 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endParaRPr>
          </a:p>
          <a:p>
            <a:pPr marL="406400" lvl="3" indent="-406400"/>
            <a:r>
              <a:rPr lang="en-US" sz="2400" dirty="0" smtClean="0"/>
              <a:t>How did the recipient(s) respond?</a:t>
            </a:r>
          </a:p>
          <a:p>
            <a:pPr marL="406400" lvl="3" indent="-406400"/>
            <a:endParaRPr lang="en-US" sz="2800" dirty="0" smtClean="0">
              <a:effectLst>
                <a:outerShdw blurRad="38100" dist="38100" dir="2700000" algn="tl">
                  <a:srgbClr val="000000">
                    <a:alpha val="43137"/>
                  </a:srgbClr>
                </a:outerShdw>
              </a:effectLst>
            </a:endParaRPr>
          </a:p>
          <a:p>
            <a:pPr marL="406400" lvl="2" indent="-406400"/>
            <a:r>
              <a:rPr lang="zh-CN" alt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rPr>
              <a:t>我们应该如何反应？</a:t>
            </a:r>
            <a:endParaRPr lang="en-US" sz="4800" dirty="0" smtClean="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endParaRPr>
          </a:p>
          <a:p>
            <a:pPr marL="406400" lvl="3" indent="-406400"/>
            <a:r>
              <a:rPr lang="en-US" sz="2400" dirty="0" smtClean="0"/>
              <a:t>How should we respond?</a:t>
            </a:r>
          </a:p>
        </p:txBody>
      </p:sp>
      <p:sp>
        <p:nvSpPr>
          <p:cNvPr id="4" name="Title 1"/>
          <p:cNvSpPr txBox="1">
            <a:spLocks/>
          </p:cNvSpPr>
          <p:nvPr/>
        </p:nvSpPr>
        <p:spPr>
          <a:xfrm>
            <a:off x="0" y="0"/>
            <a:ext cx="9144000" cy="1752600"/>
          </a:xfrm>
          <a:prstGeom prst="rect">
            <a:avLst/>
          </a:prstGeom>
          <a:blipFill>
            <a:blip r:embed="rId2" cstate="print"/>
            <a:stretch>
              <a:fillRect/>
            </a:stretch>
          </a:blipFill>
        </p:spPr>
        <p:txBody>
          <a:bodyPr vert="horz" lIns="91440" tIns="45720" rIns="91440" bIns="45720" rtlCol="0" anchor="ctr">
            <a:noAutofit/>
          </a:bodyPr>
          <a:lstStyle/>
          <a:p>
            <a:pPr marL="0" lvl="1">
              <a:spcBef>
                <a:spcPct val="0"/>
              </a:spcBef>
              <a:defRPr/>
            </a:pPr>
            <a:r>
              <a:rPr lang="zh-CN" altLang="en-US" sz="8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8000" b="1"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如何</a:t>
            </a:r>
            <a:r>
              <a:rPr lang="en-US" altLang="zh-CN" sz="8000" b="1"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kumimoji="0" lang="en-US" sz="8000" b="1" i="0" u="none" strike="noStrike" kern="0" cap="none" spc="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 </a:t>
            </a:r>
            <a:r>
              <a:rPr kumimoji="0" lang="en-US" sz="8000" b="1"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 </a:t>
            </a:r>
            <a:r>
              <a:rPr kumimoji="0" lang="en-US" sz="4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HOW?</a:t>
            </a:r>
            <a:endParaRPr kumimoji="0" lang="en-US" sz="4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pic>
        <p:nvPicPr>
          <p:cNvPr id="9" name="Picture 2" descr="Image result for cartoon, magnifying glass"/>
          <p:cNvPicPr>
            <a:picLocks noChangeAspect="1" noChangeArrowheads="1"/>
          </p:cNvPicPr>
          <p:nvPr/>
        </p:nvPicPr>
        <p:blipFill>
          <a:blip r:embed="rId3" cstate="print"/>
          <a:srcRect/>
          <a:stretch>
            <a:fillRect/>
          </a:stretch>
        </p:blipFill>
        <p:spPr bwMode="auto">
          <a:xfrm flipH="1">
            <a:off x="5867400" y="2209800"/>
            <a:ext cx="2811341" cy="414862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8600" y="4495800"/>
          <a:ext cx="8763000" cy="299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p:txBody>
          <a:bodyPr/>
          <a:lstStyle/>
          <a:p>
            <a:endParaRPr lang="en-US"/>
          </a:p>
        </p:txBody>
      </p:sp>
      <p:sp>
        <p:nvSpPr>
          <p:cNvPr id="8" name="Title 1"/>
          <p:cNvSpPr txBox="1">
            <a:spLocks/>
          </p:cNvSpPr>
          <p:nvPr/>
        </p:nvSpPr>
        <p:spPr>
          <a:xfrm>
            <a:off x="0" y="0"/>
            <a:ext cx="9144000" cy="175260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lvl="0">
              <a:spcBef>
                <a:spcPct val="0"/>
              </a:spcBef>
              <a:defRPr/>
            </a:pPr>
            <a:r>
              <a:rPr kumimoji="0" lang="en-US" sz="4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腓利门书</a:t>
            </a:r>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的样板问题：</a:t>
            </a:r>
            <a:r>
              <a:rPr kumimoji="0" lang="en-US" sz="4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br>
              <a:rPr kumimoji="0" lang="en-US" sz="4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en-US" sz="2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(Sample Questions from Philemon: HOW?)</a:t>
            </a:r>
            <a:endParaRPr kumimoji="0" lang="en-US" sz="2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10" name="Oval 9"/>
          <p:cNvSpPr/>
          <p:nvPr/>
        </p:nvSpPr>
        <p:spPr>
          <a:xfrm>
            <a:off x="6629400" y="0"/>
            <a:ext cx="2514600" cy="1676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zh-CN" altLang="en-US" sz="6000" b="1" dirty="0" smtClean="0">
                <a:solidFill>
                  <a:srgbClr val="FF0000"/>
                </a:solidFill>
                <a:effectLst>
                  <a:outerShdw blurRad="38100" dist="38100" dir="2700000" algn="tl">
                    <a:srgbClr val="000000">
                      <a:alpha val="43137"/>
                    </a:srgbClr>
                  </a:outerShdw>
                </a:effectLst>
                <a:latin typeface="Arial Narrow" pitchFamily="34" charset="0"/>
              </a:rPr>
              <a:t>如何</a:t>
            </a:r>
            <a:r>
              <a:rPr lang="en-US" sz="6000" b="1" dirty="0" smtClean="0">
                <a:solidFill>
                  <a:srgbClr val="FF0000"/>
                </a:solidFill>
                <a:effectLst>
                  <a:outerShdw blurRad="38100" dist="38100" dir="2700000" algn="tl">
                    <a:srgbClr val="000000">
                      <a:alpha val="43137"/>
                    </a:srgbClr>
                  </a:outerShdw>
                </a:effectLst>
                <a:latin typeface="Arial Narrow" pitchFamily="34" charset="0"/>
              </a:rPr>
              <a:t> </a:t>
            </a:r>
            <a:endParaRPr lang="en-US" sz="6000" dirty="0">
              <a:solidFill>
                <a:srgbClr val="FF0000"/>
              </a:solidFill>
            </a:endParaRPr>
          </a:p>
        </p:txBody>
      </p:sp>
      <p:sp>
        <p:nvSpPr>
          <p:cNvPr id="6" name="Rectangle 5"/>
          <p:cNvSpPr/>
          <p:nvPr/>
        </p:nvSpPr>
        <p:spPr>
          <a:xfrm>
            <a:off x="228600" y="2209800"/>
            <a:ext cx="8610600" cy="267765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06400" lvl="2" indent="-406400"/>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收信人如何反应？</a:t>
            </a: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406400" lvl="3" indent="-406400"/>
            <a:r>
              <a:rPr lang="en-US" sz="3600" dirty="0" smtClean="0"/>
              <a:t>How did the recipient respond?</a:t>
            </a:r>
          </a:p>
          <a:p>
            <a:pPr marL="406400" lvl="2" indent="-406400"/>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我们应该如何反应？</a:t>
            </a: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406400" lvl="3" indent="-406400"/>
            <a:r>
              <a:rPr lang="en-US" sz="3600" dirty="0" smtClean="0"/>
              <a:t>How should we respond?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9" name="TextBox 8"/>
          <p:cNvSpPr txBox="1"/>
          <p:nvPr/>
        </p:nvSpPr>
        <p:spPr>
          <a:xfrm>
            <a:off x="0" y="693003"/>
            <a:ext cx="91440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原意解经：归纳式</a:t>
            </a:r>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(Exegesis: Inductive)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0" y="3741003"/>
            <a:ext cx="914400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zh-CN" alt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私意解经：演绎式</a:t>
            </a:r>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(Eisegesis: Deductive)</a:t>
            </a:r>
            <a:endParaRPr lang="en-US" sz="32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graphicFrame>
        <p:nvGraphicFramePr>
          <p:cNvPr id="12" name="Diagram 11"/>
          <p:cNvGraphicFramePr/>
          <p:nvPr/>
        </p:nvGraphicFramePr>
        <p:xfrm>
          <a:off x="152400" y="4724400"/>
          <a:ext cx="86868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nvGraphicFramePr>
        <p:xfrm>
          <a:off x="228600" y="1676400"/>
          <a:ext cx="8686800" cy="160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304800" y="304800"/>
          <a:ext cx="84582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bible.gif"/>
          <p:cNvPicPr>
            <a:picLocks noChangeAspect="1"/>
          </p:cNvPicPr>
          <p:nvPr/>
        </p:nvPicPr>
        <p:blipFill>
          <a:blip r:embed="rId7" cstate="print"/>
          <a:stretch>
            <a:fillRect/>
          </a:stretch>
        </p:blipFill>
        <p:spPr>
          <a:xfrm>
            <a:off x="381000" y="457200"/>
            <a:ext cx="1781175" cy="1133475"/>
          </a:xfrm>
          <a:prstGeom prst="rect">
            <a:avLst/>
          </a:prstGeom>
        </p:spPr>
      </p:pic>
      <p:pic>
        <p:nvPicPr>
          <p:cNvPr id="5" name="Picture 4" descr="bible.gif"/>
          <p:cNvPicPr>
            <a:picLocks noChangeAspect="1"/>
          </p:cNvPicPr>
          <p:nvPr/>
        </p:nvPicPr>
        <p:blipFill>
          <a:blip r:embed="rId7" cstate="print"/>
          <a:stretch>
            <a:fillRect/>
          </a:stretch>
        </p:blipFill>
        <p:spPr>
          <a:xfrm>
            <a:off x="381000" y="2066925"/>
            <a:ext cx="1781175" cy="1133475"/>
          </a:xfrm>
          <a:prstGeom prst="rect">
            <a:avLst/>
          </a:prstGeom>
        </p:spPr>
      </p:pic>
      <p:pic>
        <p:nvPicPr>
          <p:cNvPr id="6" name="Picture 5" descr="bible.gif"/>
          <p:cNvPicPr>
            <a:picLocks noChangeAspect="1"/>
          </p:cNvPicPr>
          <p:nvPr/>
        </p:nvPicPr>
        <p:blipFill>
          <a:blip r:embed="rId7" cstate="print"/>
          <a:stretch>
            <a:fillRect/>
          </a:stretch>
        </p:blipFill>
        <p:spPr>
          <a:xfrm>
            <a:off x="381000" y="3657600"/>
            <a:ext cx="1781175" cy="1133475"/>
          </a:xfrm>
          <a:prstGeom prst="rect">
            <a:avLst/>
          </a:prstGeom>
        </p:spPr>
      </p:pic>
      <p:pic>
        <p:nvPicPr>
          <p:cNvPr id="7" name="Picture 6" descr="bible.gif"/>
          <p:cNvPicPr>
            <a:picLocks noChangeAspect="1"/>
          </p:cNvPicPr>
          <p:nvPr/>
        </p:nvPicPr>
        <p:blipFill>
          <a:blip r:embed="rId7" cstate="print"/>
          <a:stretch>
            <a:fillRect/>
          </a:stretch>
        </p:blipFill>
        <p:spPr>
          <a:xfrm>
            <a:off x="381000" y="5257800"/>
            <a:ext cx="1781175" cy="11334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228600" y="228600"/>
          <a:ext cx="86106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funny_animated_pictures_11.gif"/>
          <p:cNvPicPr>
            <a:picLocks noChangeAspect="1"/>
          </p:cNvPicPr>
          <p:nvPr/>
        </p:nvPicPr>
        <p:blipFill>
          <a:blip r:embed="rId8" cstate="print"/>
          <a:stretch>
            <a:fillRect/>
          </a:stretch>
        </p:blipFill>
        <p:spPr>
          <a:xfrm>
            <a:off x="381000" y="4724400"/>
            <a:ext cx="1752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607.gif"/>
          <p:cNvPicPr>
            <a:picLocks noChangeAspect="1"/>
          </p:cNvPicPr>
          <p:nvPr/>
        </p:nvPicPr>
        <p:blipFill>
          <a:blip r:embed="rId9" cstate="print"/>
          <a:stretch>
            <a:fillRect/>
          </a:stretch>
        </p:blipFill>
        <p:spPr>
          <a:xfrm>
            <a:off x="381000" y="2590800"/>
            <a:ext cx="1729339"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381000" y="381000"/>
            <a:ext cx="1828800" cy="167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100.gif"/>
          <p:cNvPicPr>
            <a:picLocks noChangeAspect="1"/>
          </p:cNvPicPr>
          <p:nvPr/>
        </p:nvPicPr>
        <p:blipFill>
          <a:blip r:embed="rId10" cstate="print"/>
          <a:stretch>
            <a:fillRect/>
          </a:stretch>
        </p:blipFill>
        <p:spPr>
          <a:xfrm>
            <a:off x="533400" y="762000"/>
            <a:ext cx="1333500" cy="8138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1C647A8-3421-4EDB-B040-5FCF96411199}"/>
                                            </p:graphicEl>
                                          </p:spTgt>
                                        </p:tgtEl>
                                        <p:attrNameLst>
                                          <p:attrName>style.visibility</p:attrName>
                                        </p:attrNameLst>
                                      </p:cBhvr>
                                      <p:to>
                                        <p:strVal val="visible"/>
                                      </p:to>
                                    </p:set>
                                    <p:anim calcmode="lin" valueType="num">
                                      <p:cBhvr additive="base">
                                        <p:cTn id="7" dur="500" fill="hold"/>
                                        <p:tgtEl>
                                          <p:spTgt spid="5">
                                            <p:graphicEl>
                                              <a:dgm id="{B1C647A8-3421-4EDB-B040-5FCF9641119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1C647A8-3421-4EDB-B040-5FCF9641119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0D6E52E7-144C-4602-93CA-6778E9A7CA86}"/>
                                            </p:graphicEl>
                                          </p:spTgt>
                                        </p:tgtEl>
                                        <p:attrNameLst>
                                          <p:attrName>style.visibility</p:attrName>
                                        </p:attrNameLst>
                                      </p:cBhvr>
                                      <p:to>
                                        <p:strVal val="visible"/>
                                      </p:to>
                                    </p:set>
                                    <p:anim calcmode="lin" valueType="num">
                                      <p:cBhvr additive="base">
                                        <p:cTn id="11" dur="500" fill="hold"/>
                                        <p:tgtEl>
                                          <p:spTgt spid="5">
                                            <p:graphicEl>
                                              <a:dgm id="{0D6E52E7-144C-4602-93CA-6778E9A7CA8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0D6E52E7-144C-4602-93CA-6778E9A7CA86}"/>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1D7CA628-4C2F-49F3-90EA-5682E54F38FA}"/>
                                            </p:graphicEl>
                                          </p:spTgt>
                                        </p:tgtEl>
                                        <p:attrNameLst>
                                          <p:attrName>style.visibility</p:attrName>
                                        </p:attrNameLst>
                                      </p:cBhvr>
                                      <p:to>
                                        <p:strVal val="visible"/>
                                      </p:to>
                                    </p:set>
                                    <p:anim calcmode="lin" valueType="num">
                                      <p:cBhvr additive="base">
                                        <p:cTn id="17" dur="500" fill="hold"/>
                                        <p:tgtEl>
                                          <p:spTgt spid="5">
                                            <p:graphicEl>
                                              <a:dgm id="{1D7CA628-4C2F-49F3-90EA-5682E54F38FA}"/>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1D7CA628-4C2F-49F3-90EA-5682E54F38FA}"/>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ABDE4E3B-7DD8-4129-8C0C-590CC411F009}"/>
                                            </p:graphicEl>
                                          </p:spTgt>
                                        </p:tgtEl>
                                        <p:attrNameLst>
                                          <p:attrName>style.visibility</p:attrName>
                                        </p:attrNameLst>
                                      </p:cBhvr>
                                      <p:to>
                                        <p:strVal val="visible"/>
                                      </p:to>
                                    </p:set>
                                    <p:anim calcmode="lin" valueType="num">
                                      <p:cBhvr additive="base">
                                        <p:cTn id="21" dur="500" fill="hold"/>
                                        <p:tgtEl>
                                          <p:spTgt spid="5">
                                            <p:graphicEl>
                                              <a:dgm id="{ABDE4E3B-7DD8-4129-8C0C-590CC411F009}"/>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ABDE4E3B-7DD8-4129-8C0C-590CC411F009}"/>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A2A393F3-371B-4367-A0F7-0245C488BF0F}"/>
                                            </p:graphicEl>
                                          </p:spTgt>
                                        </p:tgtEl>
                                        <p:attrNameLst>
                                          <p:attrName>style.visibility</p:attrName>
                                        </p:attrNameLst>
                                      </p:cBhvr>
                                      <p:to>
                                        <p:strVal val="visible"/>
                                      </p:to>
                                    </p:set>
                                    <p:anim calcmode="lin" valueType="num">
                                      <p:cBhvr additive="base">
                                        <p:cTn id="27" dur="500" fill="hold"/>
                                        <p:tgtEl>
                                          <p:spTgt spid="5">
                                            <p:graphicEl>
                                              <a:dgm id="{A2A393F3-371B-4367-A0F7-0245C488BF0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A2A393F3-371B-4367-A0F7-0245C488BF0F}"/>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FD03E977-A576-466F-8857-D3B4ED883A26}"/>
                                            </p:graphicEl>
                                          </p:spTgt>
                                        </p:tgtEl>
                                        <p:attrNameLst>
                                          <p:attrName>style.visibility</p:attrName>
                                        </p:attrNameLst>
                                      </p:cBhvr>
                                      <p:to>
                                        <p:strVal val="visible"/>
                                      </p:to>
                                    </p:set>
                                    <p:anim calcmode="lin" valueType="num">
                                      <p:cBhvr additive="base">
                                        <p:cTn id="31" dur="500" fill="hold"/>
                                        <p:tgtEl>
                                          <p:spTgt spid="5">
                                            <p:graphicEl>
                                              <a:dgm id="{FD03E977-A576-466F-8857-D3B4ED883A2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FD03E977-A576-466F-8857-D3B4ED883A2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my000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1143000"/>
          </a:xfrm>
          <a:noFill/>
          <a:ln>
            <a:noFill/>
          </a:ln>
        </p:spPr>
        <p:style>
          <a:lnRef idx="0">
            <a:schemeClr val="accent3"/>
          </a:lnRef>
          <a:fillRef idx="3">
            <a:schemeClr val="accent3"/>
          </a:fillRef>
          <a:effectRef idx="3">
            <a:schemeClr val="accent3"/>
          </a:effectRef>
          <a:fontRef idx="minor">
            <a:schemeClr val="lt1"/>
          </a:fontRef>
        </p:style>
        <p:txBody>
          <a:bodyPr>
            <a:normAutofit fontScale="90000"/>
          </a:bodyPr>
          <a:lstStyle/>
          <a:p>
            <a:pPr lvl="0"/>
            <a:r>
              <a:rPr lang="zh-CN" altLang="en-US" sz="89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观察</a:t>
            </a:r>
            <a:r>
              <a:rPr lang="en-US" sz="89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Arial Narrow" pitchFamily="34" charset="0"/>
              </a:rPr>
              <a:t>(Observation)</a:t>
            </a:r>
            <a:r>
              <a:rPr lang="zh-CN" altLang="en-US" sz="89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观察</a:t>
            </a:r>
            <a:r>
              <a:rPr lang="en-US"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endParaRPr lang="en-US" dirty="0">
              <a:ln w="18415" cmpd="sng">
                <a:solidFill>
                  <a:schemeClr val="tx1"/>
                </a:solidFill>
                <a:prstDash val="solid"/>
              </a:ln>
              <a:solidFill>
                <a:schemeClr val="tx1"/>
              </a:solidFill>
              <a:effectLst>
                <a:outerShdw blurRad="63500" dir="3600000" algn="tl" rotWithShape="0">
                  <a:srgbClr val="000000">
                    <a:alpha val="70000"/>
                  </a:srgbClr>
                </a:outerShdw>
              </a:effectLst>
              <a:latin typeface="Arial Narrow" pitchFamily="34" charset="0"/>
            </a:endParaRPr>
          </a:p>
        </p:txBody>
      </p:sp>
      <p:sp>
        <p:nvSpPr>
          <p:cNvPr id="3" name="Title 1"/>
          <p:cNvSpPr txBox="1">
            <a:spLocks/>
          </p:cNvSpPr>
          <p:nvPr/>
        </p:nvSpPr>
        <p:spPr>
          <a:xfrm>
            <a:off x="0" y="5486400"/>
            <a:ext cx="9144000" cy="1371600"/>
          </a:xfrm>
          <a:prstGeom prst="rect">
            <a:avLst/>
          </a:prstGeom>
          <a:ln/>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fontScale="925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1" algn="ctr"/>
            <a:r>
              <a:rPr lang="zh-CN" altLang="en-US" sz="4000" b="1" dirty="0" smtClean="0">
                <a:ln/>
                <a:solidFill>
                  <a:schemeClr val="accent3"/>
                </a:solidFill>
              </a:rPr>
              <a:t>观察和列出段落的所有事实。</a:t>
            </a:r>
            <a:r>
              <a:rPr lang="en-US" altLang="zh-CN" sz="4000" b="1" dirty="0" smtClean="0">
                <a:ln/>
                <a:solidFill>
                  <a:schemeClr val="accent3"/>
                </a:solidFill>
              </a:rPr>
              <a:t>  </a:t>
            </a:r>
          </a:p>
          <a:p>
            <a:pPr lvl="1" algn="ctr"/>
            <a:r>
              <a:rPr lang="en-US" sz="4000" b="1" dirty="0" smtClean="0">
                <a:ln/>
                <a:solidFill>
                  <a:schemeClr val="accent3"/>
                </a:solidFill>
              </a:rPr>
              <a:t>Observe and list the facts of the passage.   </a:t>
            </a:r>
            <a:endParaRPr lang="en-US" sz="4000" b="1" dirty="0">
              <a:ln/>
              <a:solidFill>
                <a:schemeClr val="accent3"/>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685800"/>
            <a:ext cx="8915400" cy="662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5400" b="1" dirty="0" smtClean="0">
                <a:ln w="1905"/>
                <a:solidFill>
                  <a:srgbClr val="C00000"/>
                </a:solidFill>
                <a:effectLst>
                  <a:innerShdw blurRad="69850" dist="43180" dir="5400000">
                    <a:srgbClr val="000000">
                      <a:alpha val="65000"/>
                    </a:srgbClr>
                  </a:innerShdw>
                </a:effectLst>
                <a:latin typeface="Arial Narrow" pitchFamily="34" charset="0"/>
              </a:rPr>
              <a:t>观察的规则</a:t>
            </a:r>
            <a:r>
              <a:rPr lang="en-US" sz="5400" dirty="0" smtClean="0">
                <a:solidFill>
                  <a:srgbClr val="C00000"/>
                </a:solidFill>
                <a:latin typeface="Arial Narrow" pitchFamily="34" charset="0"/>
              </a:rPr>
              <a:t>: </a:t>
            </a:r>
            <a:r>
              <a:rPr lang="en-US" sz="2400" dirty="0" smtClean="0">
                <a:solidFill>
                  <a:srgbClr val="C00000"/>
                </a:solidFill>
                <a:latin typeface="Arial Narrow" pitchFamily="34" charset="0"/>
              </a:rPr>
              <a:t>Review: Rules of Observation</a:t>
            </a:r>
          </a:p>
          <a:p>
            <a:r>
              <a:rPr lang="en-US" sz="1000" dirty="0" smtClean="0">
                <a:solidFill>
                  <a:srgbClr val="C00000"/>
                </a:solidFill>
                <a:latin typeface="Arial Narrow" pitchFamily="34" charset="0"/>
              </a:rPr>
              <a:t/>
            </a:r>
            <a:br>
              <a:rPr lang="en-US" sz="1000" dirty="0" smtClean="0">
                <a:solidFill>
                  <a:srgbClr val="C00000"/>
                </a:solidFill>
                <a:latin typeface="Arial Narrow" pitchFamily="34" charset="0"/>
              </a:rPr>
            </a:br>
            <a:r>
              <a:rPr lang="en-US" sz="3600" b="1" dirty="0" smtClean="0">
                <a:solidFill>
                  <a:srgbClr val="C00000"/>
                </a:solidFill>
                <a:latin typeface="Arial Narrow" pitchFamily="34" charset="0"/>
              </a:rPr>
              <a:t>1) </a:t>
            </a:r>
            <a:r>
              <a:rPr lang="zh-CN" altLang="en-US" sz="3600" b="1" dirty="0" smtClean="0">
                <a:solidFill>
                  <a:srgbClr val="C00000"/>
                </a:solidFill>
                <a:latin typeface="Arial Narrow" pitchFamily="34" charset="0"/>
              </a:rPr>
              <a:t>不要假设你最初的理解是正确的理解</a:t>
            </a:r>
            <a:endParaRPr lang="en-US" sz="3600" b="1" dirty="0" smtClean="0">
              <a:solidFill>
                <a:srgbClr val="C00000"/>
              </a:solidFill>
              <a:latin typeface="Arial Narrow" pitchFamily="34" charset="0"/>
            </a:endParaRPr>
          </a:p>
          <a:p>
            <a:r>
              <a:rPr lang="en-US" sz="2400" dirty="0">
                <a:solidFill>
                  <a:schemeClr val="tx1"/>
                </a:solidFill>
                <a:latin typeface="Arial Narrow" pitchFamily="34" charset="0"/>
              </a:rPr>
              <a:t>	</a:t>
            </a:r>
            <a:r>
              <a:rPr lang="en-US" sz="2400" dirty="0" smtClean="0">
                <a:solidFill>
                  <a:schemeClr val="tx1"/>
                </a:solidFill>
                <a:latin typeface="Arial Narrow" pitchFamily="34" charset="0"/>
              </a:rPr>
              <a:t>Don’t assume your initial understanding is the true understanding</a:t>
            </a:r>
            <a:r>
              <a:rPr lang="en-US" sz="2400" dirty="0" smtClean="0">
                <a:solidFill>
                  <a:srgbClr val="C00000"/>
                </a:solidFill>
                <a:latin typeface="Arial Narrow" pitchFamily="34" charset="0"/>
              </a:rPr>
              <a:t/>
            </a:r>
            <a:br>
              <a:rPr lang="en-US" sz="2400" dirty="0" smtClean="0">
                <a:solidFill>
                  <a:srgbClr val="C00000"/>
                </a:solidFill>
                <a:latin typeface="Arial Narrow" pitchFamily="34" charset="0"/>
              </a:rPr>
            </a:br>
            <a:r>
              <a:rPr lang="en-US" sz="3600" b="1" dirty="0" smtClean="0">
                <a:solidFill>
                  <a:srgbClr val="C00000"/>
                </a:solidFill>
                <a:latin typeface="Arial Narrow" pitchFamily="34" charset="0"/>
              </a:rPr>
              <a:t>2) </a:t>
            </a:r>
            <a:r>
              <a:rPr lang="zh-CN" altLang="en-US" sz="3600" b="1" dirty="0" smtClean="0">
                <a:solidFill>
                  <a:srgbClr val="C00000"/>
                </a:solidFill>
                <a:latin typeface="Arial Narrow" pitchFamily="34" charset="0"/>
              </a:rPr>
              <a:t>提出你能想到的所有问题</a:t>
            </a:r>
            <a:r>
              <a:rPr lang="en-US" sz="2400" dirty="0" smtClean="0">
                <a:solidFill>
                  <a:srgbClr val="C00000"/>
                </a:solidFill>
                <a:latin typeface="Arial Narrow" pitchFamily="34" charset="0"/>
              </a:rPr>
              <a:t/>
            </a:r>
            <a:br>
              <a:rPr lang="en-US" sz="2400" dirty="0" smtClean="0">
                <a:solidFill>
                  <a:srgbClr val="C00000"/>
                </a:solidFill>
                <a:latin typeface="Arial Narrow" pitchFamily="34" charset="0"/>
              </a:rPr>
            </a:br>
            <a:r>
              <a:rPr lang="en-US" sz="2400" dirty="0" smtClean="0">
                <a:solidFill>
                  <a:srgbClr val="C00000"/>
                </a:solidFill>
                <a:latin typeface="Arial Narrow" pitchFamily="34" charset="0"/>
              </a:rPr>
              <a:t>	</a:t>
            </a:r>
            <a:r>
              <a:rPr lang="en-US" sz="2400" dirty="0" smtClean="0">
                <a:solidFill>
                  <a:schemeClr val="tx1"/>
                </a:solidFill>
                <a:latin typeface="Arial Narrow" pitchFamily="34" charset="0"/>
              </a:rPr>
              <a:t>Ask every question you can think of</a:t>
            </a:r>
            <a:r>
              <a:rPr lang="en-US" sz="2400" dirty="0" smtClean="0">
                <a:solidFill>
                  <a:srgbClr val="C00000"/>
                </a:solidFill>
                <a:latin typeface="Arial Narrow" pitchFamily="34" charset="0"/>
              </a:rPr>
              <a:t/>
            </a:r>
            <a:br>
              <a:rPr lang="en-US" sz="2400" dirty="0" smtClean="0">
                <a:solidFill>
                  <a:srgbClr val="C00000"/>
                </a:solidFill>
                <a:latin typeface="Arial Narrow" pitchFamily="34" charset="0"/>
              </a:rPr>
            </a:br>
            <a:r>
              <a:rPr lang="en-US" sz="3600" b="1" dirty="0" smtClean="0">
                <a:solidFill>
                  <a:srgbClr val="C00000"/>
                </a:solidFill>
                <a:latin typeface="Arial Narrow" pitchFamily="34" charset="0"/>
              </a:rPr>
              <a:t>3) </a:t>
            </a:r>
            <a:r>
              <a:rPr lang="zh-CN" altLang="en-US" sz="3200" b="1" dirty="0" smtClean="0">
                <a:solidFill>
                  <a:srgbClr val="C00000"/>
                </a:solidFill>
                <a:latin typeface="Arial Narrow" pitchFamily="34" charset="0"/>
              </a:rPr>
              <a:t>看看其他人怎样看待你的结论（历史和当代）</a:t>
            </a:r>
            <a:r>
              <a:rPr lang="en-US" sz="2400" dirty="0" smtClean="0">
                <a:solidFill>
                  <a:srgbClr val="C00000"/>
                </a:solidFill>
                <a:latin typeface="Arial Narrow" pitchFamily="34" charset="0"/>
              </a:rPr>
              <a:t/>
            </a:r>
            <a:br>
              <a:rPr lang="en-US" sz="2400" dirty="0" smtClean="0">
                <a:solidFill>
                  <a:srgbClr val="C00000"/>
                </a:solidFill>
                <a:latin typeface="Arial Narrow" pitchFamily="34" charset="0"/>
              </a:rPr>
            </a:br>
            <a:r>
              <a:rPr lang="en-US" sz="2400" dirty="0" smtClean="0">
                <a:solidFill>
                  <a:srgbClr val="C00000"/>
                </a:solidFill>
                <a:latin typeface="Arial Narrow" pitchFamily="34" charset="0"/>
              </a:rPr>
              <a:t>	</a:t>
            </a:r>
            <a:r>
              <a:rPr lang="en-US" sz="2400" dirty="0" smtClean="0">
                <a:solidFill>
                  <a:schemeClr val="tx1"/>
                </a:solidFill>
                <a:latin typeface="Arial Narrow" pitchFamily="34" charset="0"/>
              </a:rPr>
              <a:t>See what others think of your conclusion (historical &amp; Contemporary)</a:t>
            </a:r>
            <a:r>
              <a:rPr lang="en-US" sz="2400" dirty="0" smtClean="0">
                <a:solidFill>
                  <a:srgbClr val="C00000"/>
                </a:solidFill>
                <a:latin typeface="Arial Narrow" pitchFamily="34" charset="0"/>
              </a:rPr>
              <a:t/>
            </a:r>
            <a:br>
              <a:rPr lang="en-US" sz="2400" dirty="0" smtClean="0">
                <a:solidFill>
                  <a:srgbClr val="C00000"/>
                </a:solidFill>
                <a:latin typeface="Arial Narrow" pitchFamily="34" charset="0"/>
              </a:rPr>
            </a:br>
            <a:r>
              <a:rPr lang="en-US" sz="3600" b="1" dirty="0" smtClean="0">
                <a:solidFill>
                  <a:srgbClr val="C00000"/>
                </a:solidFill>
                <a:latin typeface="Arial Narrow" pitchFamily="34" charset="0"/>
              </a:rPr>
              <a:t>4) </a:t>
            </a:r>
            <a:r>
              <a:rPr lang="zh-CN" altLang="en-US" sz="3600" b="1" dirty="0" smtClean="0">
                <a:solidFill>
                  <a:srgbClr val="C00000"/>
                </a:solidFill>
                <a:latin typeface="Arial Narrow" pitchFamily="34" charset="0"/>
              </a:rPr>
              <a:t>必须先观察（提问），再释经（回答），  </a:t>
            </a:r>
            <a:endParaRPr lang="en-US" altLang="zh-CN" sz="3600" b="1" dirty="0" smtClean="0">
              <a:solidFill>
                <a:srgbClr val="C00000"/>
              </a:solidFill>
              <a:latin typeface="Arial Narrow" pitchFamily="34" charset="0"/>
            </a:endParaRPr>
          </a:p>
          <a:p>
            <a:r>
              <a:rPr lang="en-US" altLang="zh-CN" sz="3600" b="1" dirty="0" smtClean="0">
                <a:solidFill>
                  <a:srgbClr val="C00000"/>
                </a:solidFill>
                <a:latin typeface="Arial Narrow" pitchFamily="34" charset="0"/>
              </a:rPr>
              <a:t>     </a:t>
            </a:r>
            <a:r>
              <a:rPr lang="zh-CN" altLang="en-US" sz="3600" b="1" dirty="0" smtClean="0">
                <a:solidFill>
                  <a:srgbClr val="C00000"/>
                </a:solidFill>
                <a:latin typeface="Arial Narrow" pitchFamily="34" charset="0"/>
              </a:rPr>
              <a:t>然后方能应用。</a:t>
            </a:r>
            <a:r>
              <a:rPr lang="en-US" sz="2400" dirty="0" smtClean="0">
                <a:solidFill>
                  <a:srgbClr val="C00000"/>
                </a:solidFill>
                <a:latin typeface="Arial Narrow" pitchFamily="34" charset="0"/>
              </a:rPr>
              <a:t/>
            </a:r>
            <a:br>
              <a:rPr lang="en-US" sz="2400" dirty="0" smtClean="0">
                <a:solidFill>
                  <a:srgbClr val="C00000"/>
                </a:solidFill>
                <a:latin typeface="Arial Narrow" pitchFamily="34" charset="0"/>
              </a:rPr>
            </a:br>
            <a:r>
              <a:rPr lang="en-US" sz="2300" dirty="0" smtClean="0">
                <a:solidFill>
                  <a:schemeClr val="tx1"/>
                </a:solidFill>
                <a:latin typeface="Arial Narrow" pitchFamily="34" charset="0"/>
              </a:rPr>
              <a:t>	OBSERVATION (asking) must be followed by INTERPRETATION 	(answering) before we can do any APPLICATION.</a:t>
            </a:r>
          </a:p>
          <a:p>
            <a:r>
              <a:rPr lang="en-US" dirty="0" smtClean="0">
                <a:solidFill>
                  <a:srgbClr val="C00000"/>
                </a:solidFill>
              </a:rPr>
              <a:t/>
            </a:r>
            <a:br>
              <a:rPr lang="en-US" dirty="0" smtClean="0">
                <a:solidFill>
                  <a:srgbClr val="C00000"/>
                </a:solidFill>
              </a:rPr>
            </a:br>
            <a:endParaRPr lang="en-US"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590799" y="2590798"/>
            <a:ext cx="6858001" cy="1676401"/>
          </a:xfrm>
        </p:spPr>
        <p:style>
          <a:lnRef idx="0">
            <a:schemeClr val="accent4"/>
          </a:lnRef>
          <a:fillRef idx="3">
            <a:schemeClr val="accent4"/>
          </a:fillRef>
          <a:effectRef idx="3">
            <a:schemeClr val="accent4"/>
          </a:effectRef>
          <a:fontRef idx="minor">
            <a:schemeClr val="lt1"/>
          </a:fontRef>
        </p:style>
        <p:txBody>
          <a:bodyPr>
            <a:normAutofit/>
          </a:bodyPr>
          <a:lstStyle/>
          <a:p>
            <a:r>
              <a:rPr lang="zh-CN" altLang="en-US" b="1" dirty="0" smtClean="0">
                <a:effectLst>
                  <a:outerShdw blurRad="38100" dist="38100" dir="2700000" algn="tl">
                    <a:srgbClr val="000000">
                      <a:alpha val="43137"/>
                    </a:srgbClr>
                  </a:outerShdw>
                </a:effectLst>
              </a:rPr>
              <a:t>你能数出多少四方盒子？</a:t>
            </a:r>
            <a:r>
              <a:rPr lang="en-US" sz="3200" dirty="0" smtClean="0"/>
              <a:t/>
            </a:r>
            <a:br>
              <a:rPr lang="en-US" sz="3200" dirty="0" smtClean="0"/>
            </a:br>
            <a:r>
              <a:rPr lang="en-US" sz="3200" dirty="0" smtClean="0"/>
              <a:t>How many boxes can you make?</a:t>
            </a:r>
            <a:endParaRPr lang="en-US" sz="3200" dirty="0"/>
          </a:p>
        </p:txBody>
      </p:sp>
      <p:sp>
        <p:nvSpPr>
          <p:cNvPr id="4" name="Rectangle 3"/>
          <p:cNvSpPr/>
          <p:nvPr/>
        </p:nvSpPr>
        <p:spPr>
          <a:xfrm>
            <a:off x="6858000" y="6858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Rectangle 7"/>
          <p:cNvSpPr/>
          <p:nvPr/>
        </p:nvSpPr>
        <p:spPr>
          <a:xfrm>
            <a:off x="6858000" y="20574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 name="Rectangle 8"/>
          <p:cNvSpPr/>
          <p:nvPr/>
        </p:nvSpPr>
        <p:spPr>
          <a:xfrm>
            <a:off x="6858000" y="34290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Rectangle 9"/>
          <p:cNvSpPr/>
          <p:nvPr/>
        </p:nvSpPr>
        <p:spPr>
          <a:xfrm>
            <a:off x="6858000" y="48006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 name="Rectangle 10"/>
          <p:cNvSpPr/>
          <p:nvPr/>
        </p:nvSpPr>
        <p:spPr>
          <a:xfrm>
            <a:off x="5334000" y="6858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 name="Rectangle 11"/>
          <p:cNvSpPr/>
          <p:nvPr/>
        </p:nvSpPr>
        <p:spPr>
          <a:xfrm>
            <a:off x="5334000" y="20574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 name="Rectangle 12"/>
          <p:cNvSpPr/>
          <p:nvPr/>
        </p:nvSpPr>
        <p:spPr>
          <a:xfrm>
            <a:off x="5334000" y="34290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 name="Rectangle 13"/>
          <p:cNvSpPr/>
          <p:nvPr/>
        </p:nvSpPr>
        <p:spPr>
          <a:xfrm>
            <a:off x="5334000" y="48006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5" name="Rectangle 14"/>
          <p:cNvSpPr/>
          <p:nvPr/>
        </p:nvSpPr>
        <p:spPr>
          <a:xfrm>
            <a:off x="3810000" y="6858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Rectangle 15"/>
          <p:cNvSpPr/>
          <p:nvPr/>
        </p:nvSpPr>
        <p:spPr>
          <a:xfrm>
            <a:off x="3810000" y="20574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Rectangle 16"/>
          <p:cNvSpPr/>
          <p:nvPr/>
        </p:nvSpPr>
        <p:spPr>
          <a:xfrm>
            <a:off x="3810000" y="34290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8" name="Rectangle 17"/>
          <p:cNvSpPr/>
          <p:nvPr/>
        </p:nvSpPr>
        <p:spPr>
          <a:xfrm>
            <a:off x="3810000" y="48006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9" name="Rectangle 18"/>
          <p:cNvSpPr/>
          <p:nvPr/>
        </p:nvSpPr>
        <p:spPr>
          <a:xfrm>
            <a:off x="2286000" y="6858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0" name="Rectangle 19"/>
          <p:cNvSpPr/>
          <p:nvPr/>
        </p:nvSpPr>
        <p:spPr>
          <a:xfrm>
            <a:off x="2286000" y="20574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1" name="Rectangle 20"/>
          <p:cNvSpPr/>
          <p:nvPr/>
        </p:nvSpPr>
        <p:spPr>
          <a:xfrm>
            <a:off x="2286000" y="34290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2" name="Rectangle 21"/>
          <p:cNvSpPr/>
          <p:nvPr/>
        </p:nvSpPr>
        <p:spPr>
          <a:xfrm>
            <a:off x="2286000" y="4800600"/>
            <a:ext cx="1524000" cy="13716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5513</TotalTime>
  <Words>1847</Words>
  <Application>Microsoft Office PowerPoint</Application>
  <PresentationFormat>On-screen Show (4:3)</PresentationFormat>
  <Paragraphs>271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基础研经法   BASIC BIBLE STUDY</vt:lpstr>
      <vt:lpstr>步骤2:  Step 2  观察 Observation</vt:lpstr>
      <vt:lpstr>Slide 3</vt:lpstr>
      <vt:lpstr>Slide 4</vt:lpstr>
      <vt:lpstr>Slide 5</vt:lpstr>
      <vt:lpstr>Slide 6</vt:lpstr>
      <vt:lpstr>观察 (Observation)观察 </vt:lpstr>
      <vt:lpstr>Slide 8</vt:lpstr>
      <vt:lpstr>你能数出多少四方盒子？ How many boxes can you make?</vt:lpstr>
      <vt:lpstr>你能做出多少盒子？ How many boxes can you make?</vt:lpstr>
      <vt:lpstr>笔不离开纸，画四条连接线，一次性穿过每个点。在你尝试了两个不同方法后，考虑一下你给自己设立了什么限制。 Without lifting your pen from the paper, draw four straight, connected lines that go through each dot only once. After you have tried two different ways,  consider what restrictions you may be putting on yourself. </vt:lpstr>
      <vt:lpstr>笔不离开纸，画四条连接线，一次性穿过每个点。 在你尝试了两个不同方法后，考虑一下你给自己设立了什么限制。 Without lifting your pen from the paper, draw four straight, connected lines that go through each dot only once. After you have tried two different ways,  consider what restrictions you may be putting on yourself. </vt:lpstr>
      <vt:lpstr>福尔摩斯之谜                 SHERLOCK HOLMES RIDDLES</vt:lpstr>
      <vt:lpstr>福尔摩斯来到一个罪案现场。被害人是房子主人，他瘫坐在椅子上一动不动，头上有个弹孔。地板上有一把枪，桌子上放着一个卡式录音机。福尔摩斯按下按钮，他听到这样的信息：“我一生犯下了滔天大罪，现在我将灵魂交给上主。” 接着就是一声枪响。福尔摩斯微笑了一下，马上通知警察说这是一桩谋杀案。为什么他得出这个结论呢？</vt:lpstr>
      <vt:lpstr>一个死人在枪响之后如何能将录音带倒回到开头 ？</vt:lpstr>
      <vt:lpstr>这是一个大富家庭，他们住在一座圆形房子里。他们有一个女佣，一个管家，还有一个园丁。“你们今天都做了什么？”这个富人问到。管家说：“我洗了衣服.”女佣说:“我正在清扫房角.”, 园丁说:“我正在浇灌植物. ”谁在撒谎呢？ </vt:lpstr>
      <vt:lpstr>女佣。她说她当时正在打扫房角。 这是一座圆屋，她如何打扫房角呢？ </vt:lpstr>
      <vt:lpstr>Slide 18</vt:lpstr>
      <vt:lpstr>Slide 19</vt:lpstr>
      <vt:lpstr>观察练习 (Observation Practice)</vt:lpstr>
      <vt:lpstr>Slide 21</vt:lpstr>
      <vt:lpstr>Slide 22</vt:lpstr>
      <vt:lpstr> 总是以提问开始  (always start by asking…)</vt:lpstr>
      <vt:lpstr>Slide 24</vt:lpstr>
      <vt:lpstr> 复述《腓利门书》              的故事           (Review the Story of Philemon)</vt:lpstr>
      <vt:lpstr>谁? WHO?</vt:lpstr>
      <vt:lpstr>《腓利门书》的样板问题：     (Sample Questions from Philemon: WHO?)</vt:lpstr>
      <vt:lpstr>     什么    WHAT?</vt:lpstr>
      <vt:lpstr>Slide 29</vt:lpstr>
      <vt:lpstr>Slide 30</vt:lpstr>
      <vt:lpstr>Slide 31</vt:lpstr>
      <vt:lpstr> 《腓利门书》的样板问题：     (Sample Questions from Philemon: WHERE?)</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Johnnie achord</dc:creator>
  <cp:lastModifiedBy>Shulan</cp:lastModifiedBy>
  <cp:revision>416</cp:revision>
  <dcterms:created xsi:type="dcterms:W3CDTF">2009-09-12T13:49:48Z</dcterms:created>
  <dcterms:modified xsi:type="dcterms:W3CDTF">2020-03-10T04:46:05Z</dcterms:modified>
</cp:coreProperties>
</file>