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60" r:id="rId2"/>
    <p:sldId id="588" r:id="rId3"/>
    <p:sldId id="589" r:id="rId4"/>
    <p:sldId id="590" r:id="rId5"/>
    <p:sldId id="591" r:id="rId6"/>
    <p:sldId id="594" r:id="rId7"/>
    <p:sldId id="595" r:id="rId8"/>
    <p:sldId id="268" r:id="rId9"/>
    <p:sldId id="587" r:id="rId10"/>
    <p:sldId id="402" r:id="rId11"/>
    <p:sldId id="511" r:id="rId12"/>
    <p:sldId id="424" r:id="rId13"/>
    <p:sldId id="426" r:id="rId14"/>
    <p:sldId id="512" r:id="rId15"/>
    <p:sldId id="425" r:id="rId16"/>
    <p:sldId id="442" r:id="rId17"/>
    <p:sldId id="443" r:id="rId18"/>
    <p:sldId id="582" r:id="rId19"/>
    <p:sldId id="513" r:id="rId20"/>
    <p:sldId id="409" r:id="rId21"/>
    <p:sldId id="514" r:id="rId22"/>
    <p:sldId id="410" r:id="rId23"/>
    <p:sldId id="515" r:id="rId24"/>
    <p:sldId id="592" r:id="rId25"/>
    <p:sldId id="593" r:id="rId26"/>
    <p:sldId id="411" r:id="rId27"/>
    <p:sldId id="516" r:id="rId28"/>
    <p:sldId id="431" r:id="rId29"/>
    <p:sldId id="585" r:id="rId30"/>
    <p:sldId id="5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FF"/>
    <a:srgbClr val="FF0066"/>
    <a:srgbClr val="00FF00"/>
    <a:srgbClr val="003300"/>
    <a:srgbClr val="660033"/>
    <a:srgbClr val="9C0F04"/>
    <a:srgbClr val="BF5B09"/>
    <a:srgbClr val="F8A45E"/>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autoAdjust="0"/>
    <p:restoredTop sz="94660"/>
  </p:normalViewPr>
  <p:slideViewPr>
    <p:cSldViewPr>
      <p:cViewPr varScale="1">
        <p:scale>
          <a:sx n="64" d="100"/>
          <a:sy n="64" d="100"/>
        </p:scale>
        <p:origin x="-13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5131C-5FD5-4B34-8073-2BD16CA955EE}" type="doc">
      <dgm:prSet loTypeId="urn:microsoft.com/office/officeart/2005/8/layout/radial5" loCatId="relationship" qsTypeId="urn:microsoft.com/office/officeart/2005/8/quickstyle/3d1#2" qsCatId="3D" csTypeId="urn:microsoft.com/office/officeart/2005/8/colors/colorful3#1" csCatId="colorful" phldr="1"/>
      <dgm:spPr/>
      <dgm:t>
        <a:bodyPr/>
        <a:lstStyle/>
        <a:p>
          <a:endParaRPr lang="en-US"/>
        </a:p>
      </dgm:t>
    </dgm:pt>
    <dgm:pt modelId="{5001F5CB-A391-41AA-936E-68AE752DA4EA}">
      <dgm:prSet phldrT="[Text]">
        <dgm:style>
          <a:lnRef idx="2">
            <a:schemeClr val="accent2"/>
          </a:lnRef>
          <a:fillRef idx="1">
            <a:schemeClr val="lt1"/>
          </a:fillRef>
          <a:effectRef idx="0">
            <a:schemeClr val="accent2"/>
          </a:effectRef>
          <a:fontRef idx="minor">
            <a:schemeClr val="dk1"/>
          </a:fontRef>
        </dgm:style>
      </dgm:prSet>
      <dgm:spPr/>
      <dgm:t>
        <a:bodyPr/>
        <a:lstStyle/>
        <a:p>
          <a:endParaRPr lang="en-US" dirty="0"/>
        </a:p>
      </dgm:t>
    </dgm:pt>
    <dgm:pt modelId="{9F850439-7381-44B6-A95C-2D9E85B3A275}" type="parTrans" cxnId="{FE76954D-3867-4415-A15F-7433321CCDD2}">
      <dgm:prSet/>
      <dgm:spPr/>
      <dgm:t>
        <a:bodyPr/>
        <a:lstStyle/>
        <a:p>
          <a:endParaRPr lang="en-US"/>
        </a:p>
      </dgm:t>
    </dgm:pt>
    <dgm:pt modelId="{5FA3F64C-E6D4-4751-A72B-1B2FD0F07730}" type="sibTrans" cxnId="{FE76954D-3867-4415-A15F-7433321CCDD2}">
      <dgm:prSet/>
      <dgm:spPr/>
      <dgm:t>
        <a:bodyPr/>
        <a:lstStyle/>
        <a:p>
          <a:endParaRPr lang="en-US"/>
        </a:p>
      </dgm:t>
    </dgm:pt>
    <dgm:pt modelId="{E87A054E-0A45-4AF8-9454-5722FF35AA68}">
      <dgm:prSet phldrT="[Text]" custT="1"/>
      <dgm:spPr/>
      <dgm:t>
        <a:bodyPr/>
        <a:lstStyle/>
        <a:p>
          <a:r>
            <a:rPr lang="zh-CN" altLang="en-US" sz="4000" b="1" dirty="0" smtClean="0">
              <a:effectLst>
                <a:outerShdw blurRad="38100" dist="38100" dir="2700000" algn="tl">
                  <a:srgbClr val="000000">
                    <a:alpha val="43137"/>
                  </a:srgbClr>
                </a:outerShdw>
              </a:effectLst>
              <a:latin typeface="Arial Narrow" panose="020B0606020202030204" pitchFamily="34" charset="0"/>
            </a:rPr>
            <a:t>谁</a:t>
          </a:r>
          <a:r>
            <a:rPr lang="en-US" sz="2200" b="1" dirty="0" smtClean="0">
              <a:effectLst/>
              <a:latin typeface="Arial Narrow" panose="020B0606020202030204" pitchFamily="34" charset="0"/>
            </a:rPr>
            <a:t> </a:t>
          </a:r>
          <a:r>
            <a:rPr lang="en-US" sz="2200" dirty="0" smtClean="0">
              <a:effectLst/>
              <a:latin typeface="Arial Narrow" panose="020B0606020202030204" pitchFamily="34" charset="0"/>
            </a:rPr>
            <a:t>(WHO)</a:t>
          </a:r>
          <a:endParaRPr lang="en-US" sz="2200" dirty="0">
            <a:effectLst/>
          </a:endParaRPr>
        </a:p>
      </dgm:t>
    </dgm:pt>
    <dgm:pt modelId="{1035193D-EB44-4F44-9FD2-7A1CEE9620B7}" type="parTrans" cxnId="{91C61773-31A5-46F7-8FCC-03AE6D30B101}">
      <dgm:prSet/>
      <dgm:spPr/>
      <dgm:t>
        <a:bodyPr/>
        <a:lstStyle/>
        <a:p>
          <a:endParaRPr lang="en-US"/>
        </a:p>
      </dgm:t>
    </dgm:pt>
    <dgm:pt modelId="{9AE55E2F-71FA-47F9-B73B-FE2442838FC1}" type="sibTrans" cxnId="{91C61773-31A5-46F7-8FCC-03AE6D30B101}">
      <dgm:prSet/>
      <dgm:spPr/>
      <dgm:t>
        <a:bodyPr/>
        <a:lstStyle/>
        <a:p>
          <a:endParaRPr lang="en-US"/>
        </a:p>
      </dgm:t>
    </dgm:pt>
    <dgm:pt modelId="{E57D79DE-828A-4769-8854-3F9D7CE919DA}">
      <dgm:prSet phldrT="[Tex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什么</a:t>
          </a:r>
          <a:r>
            <a:rPr lang="en-US" sz="2600" b="1" dirty="0" smtClean="0">
              <a:effectLst>
                <a:outerShdw blurRad="38100" dist="38100" dir="2700000" algn="tl">
                  <a:srgbClr val="000000">
                    <a:alpha val="43137"/>
                  </a:srgbClr>
                </a:outerShdw>
              </a:effectLst>
              <a:latin typeface="Arial Narrow" panose="020B0606020202030204" pitchFamily="34" charset="0"/>
            </a:rPr>
            <a:t> </a:t>
          </a:r>
          <a:r>
            <a:rPr lang="en-US" sz="2600" dirty="0" smtClean="0">
              <a:latin typeface="Arial Narrow" panose="020B0606020202030204" pitchFamily="34" charset="0"/>
            </a:rPr>
            <a:t>(WHAT)</a:t>
          </a:r>
          <a:endParaRPr lang="en-US" sz="2600" dirty="0"/>
        </a:p>
      </dgm:t>
    </dgm:pt>
    <dgm:pt modelId="{AD0B25A1-131C-4EF4-A348-BD869304737C}" type="parTrans" cxnId="{EBB78588-CF4D-4205-8B65-D2CD5C8A6BD1}">
      <dgm:prSet/>
      <dgm:spPr/>
      <dgm:t>
        <a:bodyPr/>
        <a:lstStyle/>
        <a:p>
          <a:endParaRPr lang="en-US"/>
        </a:p>
      </dgm:t>
    </dgm:pt>
    <dgm:pt modelId="{85C56DF6-DBE1-464E-BCD9-CC0CD94E4FB3}" type="sibTrans" cxnId="{EBB78588-CF4D-4205-8B65-D2CD5C8A6BD1}">
      <dgm:prSet/>
      <dgm:spPr/>
      <dgm:t>
        <a:bodyPr/>
        <a:lstStyle/>
        <a:p>
          <a:endParaRPr lang="en-US"/>
        </a:p>
      </dgm:t>
    </dgm:pt>
    <dgm:pt modelId="{E07C3CBA-7127-406E-AFB8-A97D146534A6}">
      <dgm:prSet phldrT="[Tex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何时</a:t>
          </a:r>
          <a:r>
            <a:rPr lang="en-US" sz="3600" b="1" dirty="0" smtClean="0">
              <a:effectLst>
                <a:outerShdw blurRad="38100" dist="38100" dir="2700000" algn="tl">
                  <a:srgbClr val="000000">
                    <a:alpha val="43137"/>
                  </a:srgbClr>
                </a:outerShdw>
              </a:effectLst>
              <a:latin typeface="Arial Narrow" panose="020B0606020202030204" pitchFamily="34" charset="0"/>
            </a:rPr>
            <a:t> </a:t>
          </a:r>
          <a:r>
            <a:rPr lang="en-US" sz="2500" dirty="0" smtClean="0">
              <a:latin typeface="Arial Narrow" panose="020B0606020202030204" pitchFamily="34" charset="0"/>
            </a:rPr>
            <a:t>(WHEN)</a:t>
          </a:r>
          <a:endParaRPr lang="en-US" sz="2500" dirty="0"/>
        </a:p>
      </dgm:t>
    </dgm:pt>
    <dgm:pt modelId="{D5F0C66C-A558-4A0E-B6EF-D23BCD2FBA87}" type="parTrans" cxnId="{89FFA206-CC28-4A7D-B376-52B9D66B7F2F}">
      <dgm:prSet/>
      <dgm:spPr/>
      <dgm:t>
        <a:bodyPr/>
        <a:lstStyle/>
        <a:p>
          <a:endParaRPr lang="en-US"/>
        </a:p>
      </dgm:t>
    </dgm:pt>
    <dgm:pt modelId="{7B37508A-5486-4F3E-A5C1-68EDA79985CB}" type="sibTrans" cxnId="{89FFA206-CC28-4A7D-B376-52B9D66B7F2F}">
      <dgm:prSet/>
      <dgm:spPr/>
      <dgm:t>
        <a:bodyPr/>
        <a:lstStyle/>
        <a:p>
          <a:endParaRPr lang="en-US"/>
        </a:p>
      </dgm:t>
    </dgm:pt>
    <dgm:pt modelId="{C97DA790-D4BD-4BB5-A7B6-98F3A8AD6C03}">
      <dgm:prSet phldrT="[Tex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哪里</a:t>
          </a:r>
          <a:r>
            <a:rPr lang="en-US" sz="3600" b="0" dirty="0" smtClean="0">
              <a:effectLst/>
              <a:latin typeface="Arial Narrow" panose="020B0606020202030204" pitchFamily="34" charset="0"/>
            </a:rPr>
            <a:t> </a:t>
          </a:r>
          <a:r>
            <a:rPr lang="en-US" sz="2000" dirty="0" smtClean="0">
              <a:latin typeface="Arial Narrow" panose="020B0606020202030204" pitchFamily="34" charset="0"/>
            </a:rPr>
            <a:t>(WHERE)</a:t>
          </a:r>
          <a:endParaRPr lang="en-US" sz="2000" dirty="0"/>
        </a:p>
      </dgm:t>
    </dgm:pt>
    <dgm:pt modelId="{56E4EFBB-7A20-449A-BE4E-618672839B26}" type="parTrans" cxnId="{BB34BFD0-B503-4AE5-A4EE-E74071CB3B65}">
      <dgm:prSet/>
      <dgm:spPr/>
      <dgm:t>
        <a:bodyPr/>
        <a:lstStyle/>
        <a:p>
          <a:endParaRPr lang="en-US"/>
        </a:p>
      </dgm:t>
    </dgm:pt>
    <dgm:pt modelId="{5316EB37-2E75-4472-9EAB-28138E8FEEA6}" type="sibTrans" cxnId="{BB34BFD0-B503-4AE5-A4EE-E74071CB3B65}">
      <dgm:prSet/>
      <dgm:spPr/>
      <dgm:t>
        <a:bodyPr/>
        <a:lstStyle/>
        <a:p>
          <a:endParaRPr lang="en-US"/>
        </a:p>
      </dgm:t>
    </dgm:pt>
    <dgm:pt modelId="{F7CEFEED-AC68-4E76-8976-08CA04DC6EF8}">
      <dgm:prSe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为何</a:t>
          </a:r>
          <a:r>
            <a:rPr lang="en-US" sz="2200" dirty="0" smtClean="0">
              <a:latin typeface="Arial Narrow" panose="020B0606020202030204" pitchFamily="34" charset="0"/>
            </a:rPr>
            <a:t> (WHY)</a:t>
          </a:r>
        </a:p>
      </dgm:t>
    </dgm:pt>
    <dgm:pt modelId="{3D18B810-CCFD-4711-B19F-A615F6CC847A}" type="parTrans" cxnId="{86D5A4AA-113B-403C-BED9-1E921CCDBC16}">
      <dgm:prSet/>
      <dgm:spPr/>
      <dgm:t>
        <a:bodyPr/>
        <a:lstStyle/>
        <a:p>
          <a:endParaRPr lang="en-US"/>
        </a:p>
      </dgm:t>
    </dgm:pt>
    <dgm:pt modelId="{AD9A6039-FBA9-4B66-89E3-AA6B4F0336AD}" type="sibTrans" cxnId="{86D5A4AA-113B-403C-BED9-1E921CCDBC16}">
      <dgm:prSet/>
      <dgm:spPr/>
      <dgm:t>
        <a:bodyPr/>
        <a:lstStyle/>
        <a:p>
          <a:endParaRPr lang="en-US"/>
        </a:p>
      </dgm:t>
    </dgm:pt>
    <dgm:pt modelId="{40F6106F-3169-4BA9-86FC-042E85E11756}">
      <dgm:prSe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如何</a:t>
          </a:r>
          <a:r>
            <a:rPr lang="en-US" sz="3600" b="1" dirty="0" smtClean="0">
              <a:effectLst>
                <a:outerShdw blurRad="38100" dist="38100" dir="2700000" algn="tl">
                  <a:srgbClr val="000000">
                    <a:alpha val="43137"/>
                  </a:srgbClr>
                </a:outerShdw>
              </a:effectLst>
              <a:latin typeface="Arial Narrow" panose="020B0606020202030204" pitchFamily="34" charset="0"/>
            </a:rPr>
            <a:t> </a:t>
          </a:r>
          <a:r>
            <a:rPr lang="en-US" sz="2200" dirty="0" smtClean="0">
              <a:latin typeface="Arial Narrow" panose="020B0606020202030204" pitchFamily="34" charset="0"/>
            </a:rPr>
            <a:t>(HOW)</a:t>
          </a:r>
        </a:p>
      </dgm:t>
    </dgm:pt>
    <dgm:pt modelId="{53EC0655-0BCF-43B5-9B01-4F5ACB934E04}" type="parTrans" cxnId="{6F41DEB4-9133-4223-9319-01221B31AF99}">
      <dgm:prSet/>
      <dgm:spPr/>
      <dgm:t>
        <a:bodyPr/>
        <a:lstStyle/>
        <a:p>
          <a:endParaRPr lang="en-US"/>
        </a:p>
      </dgm:t>
    </dgm:pt>
    <dgm:pt modelId="{56E5CA4B-6A73-49EE-AF35-7E644F20AC0A}" type="sibTrans" cxnId="{6F41DEB4-9133-4223-9319-01221B31AF99}">
      <dgm:prSet/>
      <dgm:spPr/>
      <dgm:t>
        <a:bodyPr/>
        <a:lstStyle/>
        <a:p>
          <a:endParaRPr lang="en-US"/>
        </a:p>
      </dgm:t>
    </dgm:pt>
    <dgm:pt modelId="{613BED08-4A1E-4E75-97E9-9B44DC7CA7B6}" type="pres">
      <dgm:prSet presAssocID="{C3F5131C-5FD5-4B34-8073-2BD16CA955EE}" presName="Name0" presStyleCnt="0">
        <dgm:presLayoutVars>
          <dgm:chMax val="1"/>
          <dgm:dir/>
          <dgm:animLvl val="ctr"/>
          <dgm:resizeHandles val="exact"/>
        </dgm:presLayoutVars>
      </dgm:prSet>
      <dgm:spPr/>
      <dgm:t>
        <a:bodyPr/>
        <a:lstStyle/>
        <a:p>
          <a:endParaRPr lang="en-US"/>
        </a:p>
      </dgm:t>
    </dgm:pt>
    <dgm:pt modelId="{8FD27154-34FB-49EF-A544-4DEA6EB3E4D8}" type="pres">
      <dgm:prSet presAssocID="{5001F5CB-A391-41AA-936E-68AE752DA4EA}" presName="centerShape" presStyleLbl="node0" presStyleIdx="0" presStyleCnt="1"/>
      <dgm:spPr/>
      <dgm:t>
        <a:bodyPr/>
        <a:lstStyle/>
        <a:p>
          <a:endParaRPr lang="en-US"/>
        </a:p>
      </dgm:t>
    </dgm:pt>
    <dgm:pt modelId="{2593620A-E1AB-4111-8CFB-68CC8E2FFA41}" type="pres">
      <dgm:prSet presAssocID="{1035193D-EB44-4F44-9FD2-7A1CEE9620B7}" presName="parTrans" presStyleLbl="sibTrans2D1" presStyleIdx="0" presStyleCnt="6"/>
      <dgm:spPr/>
      <dgm:t>
        <a:bodyPr/>
        <a:lstStyle/>
        <a:p>
          <a:endParaRPr lang="en-US"/>
        </a:p>
      </dgm:t>
    </dgm:pt>
    <dgm:pt modelId="{B3B23AEB-7506-4A6D-8CCF-59700BACC491}" type="pres">
      <dgm:prSet presAssocID="{1035193D-EB44-4F44-9FD2-7A1CEE9620B7}" presName="connectorText" presStyleLbl="sibTrans2D1" presStyleIdx="0" presStyleCnt="6"/>
      <dgm:spPr/>
      <dgm:t>
        <a:bodyPr/>
        <a:lstStyle/>
        <a:p>
          <a:endParaRPr lang="en-US"/>
        </a:p>
      </dgm:t>
    </dgm:pt>
    <dgm:pt modelId="{6D6FB92F-5B75-4802-B1E4-F56A8FC447A1}" type="pres">
      <dgm:prSet presAssocID="{E87A054E-0A45-4AF8-9454-5722FF35AA68}" presName="node" presStyleLbl="node1" presStyleIdx="0" presStyleCnt="6">
        <dgm:presLayoutVars>
          <dgm:bulletEnabled val="1"/>
        </dgm:presLayoutVars>
      </dgm:prSet>
      <dgm:spPr/>
      <dgm:t>
        <a:bodyPr/>
        <a:lstStyle/>
        <a:p>
          <a:endParaRPr lang="en-US"/>
        </a:p>
      </dgm:t>
    </dgm:pt>
    <dgm:pt modelId="{F0854966-3EA6-4C20-B215-FA288FB1349A}" type="pres">
      <dgm:prSet presAssocID="{AD0B25A1-131C-4EF4-A348-BD869304737C}" presName="parTrans" presStyleLbl="sibTrans2D1" presStyleIdx="1" presStyleCnt="6"/>
      <dgm:spPr/>
      <dgm:t>
        <a:bodyPr/>
        <a:lstStyle/>
        <a:p>
          <a:endParaRPr lang="en-US"/>
        </a:p>
      </dgm:t>
    </dgm:pt>
    <dgm:pt modelId="{F1C8B94D-A8C3-4880-90C3-41EF522F2320}" type="pres">
      <dgm:prSet presAssocID="{AD0B25A1-131C-4EF4-A348-BD869304737C}" presName="connectorText" presStyleLbl="sibTrans2D1" presStyleIdx="1" presStyleCnt="6"/>
      <dgm:spPr/>
      <dgm:t>
        <a:bodyPr/>
        <a:lstStyle/>
        <a:p>
          <a:endParaRPr lang="en-US"/>
        </a:p>
      </dgm:t>
    </dgm:pt>
    <dgm:pt modelId="{A07204D3-E659-4C0B-AB64-0A3EB3737885}" type="pres">
      <dgm:prSet presAssocID="{E57D79DE-828A-4769-8854-3F9D7CE919DA}" presName="node" presStyleLbl="node1" presStyleIdx="1" presStyleCnt="6">
        <dgm:presLayoutVars>
          <dgm:bulletEnabled val="1"/>
        </dgm:presLayoutVars>
      </dgm:prSet>
      <dgm:spPr/>
      <dgm:t>
        <a:bodyPr/>
        <a:lstStyle/>
        <a:p>
          <a:endParaRPr lang="en-US"/>
        </a:p>
      </dgm:t>
    </dgm:pt>
    <dgm:pt modelId="{4B338BA8-9205-4EC4-B996-38577248C829}" type="pres">
      <dgm:prSet presAssocID="{D5F0C66C-A558-4A0E-B6EF-D23BCD2FBA87}" presName="parTrans" presStyleLbl="sibTrans2D1" presStyleIdx="2" presStyleCnt="6"/>
      <dgm:spPr/>
      <dgm:t>
        <a:bodyPr/>
        <a:lstStyle/>
        <a:p>
          <a:endParaRPr lang="en-US"/>
        </a:p>
      </dgm:t>
    </dgm:pt>
    <dgm:pt modelId="{58EB65FA-4E66-4DF9-9595-C9F323C272F0}" type="pres">
      <dgm:prSet presAssocID="{D5F0C66C-A558-4A0E-B6EF-D23BCD2FBA87}" presName="connectorText" presStyleLbl="sibTrans2D1" presStyleIdx="2" presStyleCnt="6"/>
      <dgm:spPr/>
      <dgm:t>
        <a:bodyPr/>
        <a:lstStyle/>
        <a:p>
          <a:endParaRPr lang="en-US"/>
        </a:p>
      </dgm:t>
    </dgm:pt>
    <dgm:pt modelId="{6B929D49-F167-40EF-B4EC-6CC448E1D148}" type="pres">
      <dgm:prSet presAssocID="{E07C3CBA-7127-406E-AFB8-A97D146534A6}" presName="node" presStyleLbl="node1" presStyleIdx="2" presStyleCnt="6">
        <dgm:presLayoutVars>
          <dgm:bulletEnabled val="1"/>
        </dgm:presLayoutVars>
      </dgm:prSet>
      <dgm:spPr/>
      <dgm:t>
        <a:bodyPr/>
        <a:lstStyle/>
        <a:p>
          <a:endParaRPr lang="en-US"/>
        </a:p>
      </dgm:t>
    </dgm:pt>
    <dgm:pt modelId="{05D24431-1278-4DE1-A018-F6604222309C}" type="pres">
      <dgm:prSet presAssocID="{56E4EFBB-7A20-449A-BE4E-618672839B26}" presName="parTrans" presStyleLbl="sibTrans2D1" presStyleIdx="3" presStyleCnt="6"/>
      <dgm:spPr/>
      <dgm:t>
        <a:bodyPr/>
        <a:lstStyle/>
        <a:p>
          <a:endParaRPr lang="en-US"/>
        </a:p>
      </dgm:t>
    </dgm:pt>
    <dgm:pt modelId="{55F3EB6D-6678-40B2-85A0-215252137B26}" type="pres">
      <dgm:prSet presAssocID="{56E4EFBB-7A20-449A-BE4E-618672839B26}" presName="connectorText" presStyleLbl="sibTrans2D1" presStyleIdx="3" presStyleCnt="6"/>
      <dgm:spPr/>
      <dgm:t>
        <a:bodyPr/>
        <a:lstStyle/>
        <a:p>
          <a:endParaRPr lang="en-US"/>
        </a:p>
      </dgm:t>
    </dgm:pt>
    <dgm:pt modelId="{0BC6037D-BDEB-43C8-B1F9-FECDEC2C184F}" type="pres">
      <dgm:prSet presAssocID="{C97DA790-D4BD-4BB5-A7B6-98F3A8AD6C03}" presName="node" presStyleLbl="node1" presStyleIdx="3" presStyleCnt="6">
        <dgm:presLayoutVars>
          <dgm:bulletEnabled val="1"/>
        </dgm:presLayoutVars>
      </dgm:prSet>
      <dgm:spPr/>
      <dgm:t>
        <a:bodyPr/>
        <a:lstStyle/>
        <a:p>
          <a:endParaRPr lang="en-US"/>
        </a:p>
      </dgm:t>
    </dgm:pt>
    <dgm:pt modelId="{49448D7A-3616-45C9-B018-17DBD93D8E24}" type="pres">
      <dgm:prSet presAssocID="{3D18B810-CCFD-4711-B19F-A615F6CC847A}" presName="parTrans" presStyleLbl="sibTrans2D1" presStyleIdx="4" presStyleCnt="6"/>
      <dgm:spPr/>
      <dgm:t>
        <a:bodyPr/>
        <a:lstStyle/>
        <a:p>
          <a:endParaRPr lang="en-US"/>
        </a:p>
      </dgm:t>
    </dgm:pt>
    <dgm:pt modelId="{2372C649-1429-42B3-A24F-D1263E546EBB}" type="pres">
      <dgm:prSet presAssocID="{3D18B810-CCFD-4711-B19F-A615F6CC847A}" presName="connectorText" presStyleLbl="sibTrans2D1" presStyleIdx="4" presStyleCnt="6"/>
      <dgm:spPr/>
      <dgm:t>
        <a:bodyPr/>
        <a:lstStyle/>
        <a:p>
          <a:endParaRPr lang="en-US"/>
        </a:p>
      </dgm:t>
    </dgm:pt>
    <dgm:pt modelId="{99A60CBA-962C-45C8-AC37-F3BFEA8C0EBA}" type="pres">
      <dgm:prSet presAssocID="{F7CEFEED-AC68-4E76-8976-08CA04DC6EF8}" presName="node" presStyleLbl="node1" presStyleIdx="4" presStyleCnt="6">
        <dgm:presLayoutVars>
          <dgm:bulletEnabled val="1"/>
        </dgm:presLayoutVars>
      </dgm:prSet>
      <dgm:spPr/>
      <dgm:t>
        <a:bodyPr/>
        <a:lstStyle/>
        <a:p>
          <a:endParaRPr lang="en-US"/>
        </a:p>
      </dgm:t>
    </dgm:pt>
    <dgm:pt modelId="{552F09C0-465B-4477-A38F-B10A63FFE46D}" type="pres">
      <dgm:prSet presAssocID="{53EC0655-0BCF-43B5-9B01-4F5ACB934E04}" presName="parTrans" presStyleLbl="sibTrans2D1" presStyleIdx="5" presStyleCnt="6"/>
      <dgm:spPr/>
      <dgm:t>
        <a:bodyPr/>
        <a:lstStyle/>
        <a:p>
          <a:endParaRPr lang="en-US"/>
        </a:p>
      </dgm:t>
    </dgm:pt>
    <dgm:pt modelId="{B079ACC8-DE48-4DD7-81D6-15FF485ADAAD}" type="pres">
      <dgm:prSet presAssocID="{53EC0655-0BCF-43B5-9B01-4F5ACB934E04}" presName="connectorText" presStyleLbl="sibTrans2D1" presStyleIdx="5" presStyleCnt="6"/>
      <dgm:spPr/>
      <dgm:t>
        <a:bodyPr/>
        <a:lstStyle/>
        <a:p>
          <a:endParaRPr lang="en-US"/>
        </a:p>
      </dgm:t>
    </dgm:pt>
    <dgm:pt modelId="{9E05E7B5-1D1F-4629-BA80-8E956A378539}" type="pres">
      <dgm:prSet presAssocID="{40F6106F-3169-4BA9-86FC-042E85E11756}" presName="node" presStyleLbl="node1" presStyleIdx="5" presStyleCnt="6">
        <dgm:presLayoutVars>
          <dgm:bulletEnabled val="1"/>
        </dgm:presLayoutVars>
      </dgm:prSet>
      <dgm:spPr/>
      <dgm:t>
        <a:bodyPr/>
        <a:lstStyle/>
        <a:p>
          <a:endParaRPr lang="en-US"/>
        </a:p>
      </dgm:t>
    </dgm:pt>
  </dgm:ptLst>
  <dgm:cxnLst>
    <dgm:cxn modelId="{28DCE0E2-10D7-455B-A2D1-4AC946AD2FC9}" type="presOf" srcId="{3D18B810-CCFD-4711-B19F-A615F6CC847A}" destId="{49448D7A-3616-45C9-B018-17DBD93D8E24}" srcOrd="0" destOrd="0" presId="urn:microsoft.com/office/officeart/2005/8/layout/radial5"/>
    <dgm:cxn modelId="{86D5A4AA-113B-403C-BED9-1E921CCDBC16}" srcId="{5001F5CB-A391-41AA-936E-68AE752DA4EA}" destId="{F7CEFEED-AC68-4E76-8976-08CA04DC6EF8}" srcOrd="4" destOrd="0" parTransId="{3D18B810-CCFD-4711-B19F-A615F6CC847A}" sibTransId="{AD9A6039-FBA9-4B66-89E3-AA6B4F0336AD}"/>
    <dgm:cxn modelId="{9BB48AB1-6945-445B-A2DD-0DF16E57415A}" type="presOf" srcId="{1035193D-EB44-4F44-9FD2-7A1CEE9620B7}" destId="{2593620A-E1AB-4111-8CFB-68CC8E2FFA41}" srcOrd="0" destOrd="0" presId="urn:microsoft.com/office/officeart/2005/8/layout/radial5"/>
    <dgm:cxn modelId="{89FFA206-CC28-4A7D-B376-52B9D66B7F2F}" srcId="{5001F5CB-A391-41AA-936E-68AE752DA4EA}" destId="{E07C3CBA-7127-406E-AFB8-A97D146534A6}" srcOrd="2" destOrd="0" parTransId="{D5F0C66C-A558-4A0E-B6EF-D23BCD2FBA87}" sibTransId="{7B37508A-5486-4F3E-A5C1-68EDA79985CB}"/>
    <dgm:cxn modelId="{2A52486E-B1A0-45A4-AFED-60E65FDE1D46}" type="presOf" srcId="{3D18B810-CCFD-4711-B19F-A615F6CC847A}" destId="{2372C649-1429-42B3-A24F-D1263E546EBB}" srcOrd="1" destOrd="0" presId="urn:microsoft.com/office/officeart/2005/8/layout/radial5"/>
    <dgm:cxn modelId="{91C61773-31A5-46F7-8FCC-03AE6D30B101}" srcId="{5001F5CB-A391-41AA-936E-68AE752DA4EA}" destId="{E87A054E-0A45-4AF8-9454-5722FF35AA68}" srcOrd="0" destOrd="0" parTransId="{1035193D-EB44-4F44-9FD2-7A1CEE9620B7}" sibTransId="{9AE55E2F-71FA-47F9-B73B-FE2442838FC1}"/>
    <dgm:cxn modelId="{57AB32FE-876A-40BB-8275-2CBF7DABB9D2}" type="presOf" srcId="{40F6106F-3169-4BA9-86FC-042E85E11756}" destId="{9E05E7B5-1D1F-4629-BA80-8E956A378539}" srcOrd="0" destOrd="0" presId="urn:microsoft.com/office/officeart/2005/8/layout/radial5"/>
    <dgm:cxn modelId="{3D698155-9185-4A6D-A5B6-B7667332EA49}" type="presOf" srcId="{5001F5CB-A391-41AA-936E-68AE752DA4EA}" destId="{8FD27154-34FB-49EF-A544-4DEA6EB3E4D8}" srcOrd="0" destOrd="0" presId="urn:microsoft.com/office/officeart/2005/8/layout/radial5"/>
    <dgm:cxn modelId="{AF888B86-D986-4762-9C0D-72F6F16BFD52}" type="presOf" srcId="{53EC0655-0BCF-43B5-9B01-4F5ACB934E04}" destId="{552F09C0-465B-4477-A38F-B10A63FFE46D}" srcOrd="0" destOrd="0" presId="urn:microsoft.com/office/officeart/2005/8/layout/radial5"/>
    <dgm:cxn modelId="{480AF528-43FD-436E-8F13-4C12DCA95DA1}" type="presOf" srcId="{C3F5131C-5FD5-4B34-8073-2BD16CA955EE}" destId="{613BED08-4A1E-4E75-97E9-9B44DC7CA7B6}" srcOrd="0" destOrd="0" presId="urn:microsoft.com/office/officeart/2005/8/layout/radial5"/>
    <dgm:cxn modelId="{77FE2ACE-6958-4ECE-9AA3-45568446AB89}" type="presOf" srcId="{56E4EFBB-7A20-449A-BE4E-618672839B26}" destId="{05D24431-1278-4DE1-A018-F6604222309C}" srcOrd="0" destOrd="0" presId="urn:microsoft.com/office/officeart/2005/8/layout/radial5"/>
    <dgm:cxn modelId="{525F1348-1884-4F78-A97D-2E85E3F1E87C}" type="presOf" srcId="{D5F0C66C-A558-4A0E-B6EF-D23BCD2FBA87}" destId="{4B338BA8-9205-4EC4-B996-38577248C829}" srcOrd="0" destOrd="0" presId="urn:microsoft.com/office/officeart/2005/8/layout/radial5"/>
    <dgm:cxn modelId="{7F62966B-AFBA-4DDF-B06F-0AC252DD2FAA}" type="presOf" srcId="{56E4EFBB-7A20-449A-BE4E-618672839B26}" destId="{55F3EB6D-6678-40B2-85A0-215252137B26}" srcOrd="1" destOrd="0" presId="urn:microsoft.com/office/officeart/2005/8/layout/radial5"/>
    <dgm:cxn modelId="{EBB78588-CF4D-4205-8B65-D2CD5C8A6BD1}" srcId="{5001F5CB-A391-41AA-936E-68AE752DA4EA}" destId="{E57D79DE-828A-4769-8854-3F9D7CE919DA}" srcOrd="1" destOrd="0" parTransId="{AD0B25A1-131C-4EF4-A348-BD869304737C}" sibTransId="{85C56DF6-DBE1-464E-BCD9-CC0CD94E4FB3}"/>
    <dgm:cxn modelId="{FE76954D-3867-4415-A15F-7433321CCDD2}" srcId="{C3F5131C-5FD5-4B34-8073-2BD16CA955EE}" destId="{5001F5CB-A391-41AA-936E-68AE752DA4EA}" srcOrd="0" destOrd="0" parTransId="{9F850439-7381-44B6-A95C-2D9E85B3A275}" sibTransId="{5FA3F64C-E6D4-4751-A72B-1B2FD0F07730}"/>
    <dgm:cxn modelId="{85E112B6-8456-4E2A-A625-7FCD076383A4}" type="presOf" srcId="{AD0B25A1-131C-4EF4-A348-BD869304737C}" destId="{F0854966-3EA6-4C20-B215-FA288FB1349A}" srcOrd="0" destOrd="0" presId="urn:microsoft.com/office/officeart/2005/8/layout/radial5"/>
    <dgm:cxn modelId="{30DA336D-92BA-48AB-A6D5-E6093A5C9D86}" type="presOf" srcId="{C97DA790-D4BD-4BB5-A7B6-98F3A8AD6C03}" destId="{0BC6037D-BDEB-43C8-B1F9-FECDEC2C184F}" srcOrd="0" destOrd="0" presId="urn:microsoft.com/office/officeart/2005/8/layout/radial5"/>
    <dgm:cxn modelId="{9C3E76DB-0751-473B-8A32-010260601624}" type="presOf" srcId="{F7CEFEED-AC68-4E76-8976-08CA04DC6EF8}" destId="{99A60CBA-962C-45C8-AC37-F3BFEA8C0EBA}" srcOrd="0" destOrd="0" presId="urn:microsoft.com/office/officeart/2005/8/layout/radial5"/>
    <dgm:cxn modelId="{9F33E321-868A-4F17-85AF-180D50338045}" type="presOf" srcId="{AD0B25A1-131C-4EF4-A348-BD869304737C}" destId="{F1C8B94D-A8C3-4880-90C3-41EF522F2320}" srcOrd="1" destOrd="0" presId="urn:microsoft.com/office/officeart/2005/8/layout/radial5"/>
    <dgm:cxn modelId="{D6B1D46B-F4CA-4487-9416-509EF383AA8C}" type="presOf" srcId="{E57D79DE-828A-4769-8854-3F9D7CE919DA}" destId="{A07204D3-E659-4C0B-AB64-0A3EB3737885}" srcOrd="0" destOrd="0" presId="urn:microsoft.com/office/officeart/2005/8/layout/radial5"/>
    <dgm:cxn modelId="{AA84E8C0-C9D3-4DB9-BAC8-0D4B7428F236}" type="presOf" srcId="{E87A054E-0A45-4AF8-9454-5722FF35AA68}" destId="{6D6FB92F-5B75-4802-B1E4-F56A8FC447A1}" srcOrd="0" destOrd="0" presId="urn:microsoft.com/office/officeart/2005/8/layout/radial5"/>
    <dgm:cxn modelId="{BB34BFD0-B503-4AE5-A4EE-E74071CB3B65}" srcId="{5001F5CB-A391-41AA-936E-68AE752DA4EA}" destId="{C97DA790-D4BD-4BB5-A7B6-98F3A8AD6C03}" srcOrd="3" destOrd="0" parTransId="{56E4EFBB-7A20-449A-BE4E-618672839B26}" sibTransId="{5316EB37-2E75-4472-9EAB-28138E8FEEA6}"/>
    <dgm:cxn modelId="{A4ADF7A9-A27D-44D1-A432-AE9C9B10FD72}" type="presOf" srcId="{E07C3CBA-7127-406E-AFB8-A97D146534A6}" destId="{6B929D49-F167-40EF-B4EC-6CC448E1D148}" srcOrd="0" destOrd="0" presId="urn:microsoft.com/office/officeart/2005/8/layout/radial5"/>
    <dgm:cxn modelId="{23413BFF-9A7C-4802-9E89-F9A5867F9EA2}" type="presOf" srcId="{D5F0C66C-A558-4A0E-B6EF-D23BCD2FBA87}" destId="{58EB65FA-4E66-4DF9-9595-C9F323C272F0}" srcOrd="1" destOrd="0" presId="urn:microsoft.com/office/officeart/2005/8/layout/radial5"/>
    <dgm:cxn modelId="{5357D25C-9171-4D64-8F79-B9E8BD055E84}" type="presOf" srcId="{53EC0655-0BCF-43B5-9B01-4F5ACB934E04}" destId="{B079ACC8-DE48-4DD7-81D6-15FF485ADAAD}" srcOrd="1" destOrd="0" presId="urn:microsoft.com/office/officeart/2005/8/layout/radial5"/>
    <dgm:cxn modelId="{6F41DEB4-9133-4223-9319-01221B31AF99}" srcId="{5001F5CB-A391-41AA-936E-68AE752DA4EA}" destId="{40F6106F-3169-4BA9-86FC-042E85E11756}" srcOrd="5" destOrd="0" parTransId="{53EC0655-0BCF-43B5-9B01-4F5ACB934E04}" sibTransId="{56E5CA4B-6A73-49EE-AF35-7E644F20AC0A}"/>
    <dgm:cxn modelId="{A8EFC241-6794-4FEF-9ACB-BEB4DDA58408}" type="presOf" srcId="{1035193D-EB44-4F44-9FD2-7A1CEE9620B7}" destId="{B3B23AEB-7506-4A6D-8CCF-59700BACC491}" srcOrd="1" destOrd="0" presId="urn:microsoft.com/office/officeart/2005/8/layout/radial5"/>
    <dgm:cxn modelId="{C5DB3777-B9EC-4195-8D80-3358AF14111C}" type="presParOf" srcId="{613BED08-4A1E-4E75-97E9-9B44DC7CA7B6}" destId="{8FD27154-34FB-49EF-A544-4DEA6EB3E4D8}" srcOrd="0" destOrd="0" presId="urn:microsoft.com/office/officeart/2005/8/layout/radial5"/>
    <dgm:cxn modelId="{D831EC25-EE4D-4520-8B06-EC25C956630C}" type="presParOf" srcId="{613BED08-4A1E-4E75-97E9-9B44DC7CA7B6}" destId="{2593620A-E1AB-4111-8CFB-68CC8E2FFA41}" srcOrd="1" destOrd="0" presId="urn:microsoft.com/office/officeart/2005/8/layout/radial5"/>
    <dgm:cxn modelId="{C049EF7C-E2E7-4159-8349-53BF49F6A8D4}" type="presParOf" srcId="{2593620A-E1AB-4111-8CFB-68CC8E2FFA41}" destId="{B3B23AEB-7506-4A6D-8CCF-59700BACC491}" srcOrd="0" destOrd="0" presId="urn:microsoft.com/office/officeart/2005/8/layout/radial5"/>
    <dgm:cxn modelId="{96386654-1DDD-43BF-9D45-E82E5C0412B0}" type="presParOf" srcId="{613BED08-4A1E-4E75-97E9-9B44DC7CA7B6}" destId="{6D6FB92F-5B75-4802-B1E4-F56A8FC447A1}" srcOrd="2" destOrd="0" presId="urn:microsoft.com/office/officeart/2005/8/layout/radial5"/>
    <dgm:cxn modelId="{1A909859-0DDA-4E65-BA8A-D413CEA5EA6A}" type="presParOf" srcId="{613BED08-4A1E-4E75-97E9-9B44DC7CA7B6}" destId="{F0854966-3EA6-4C20-B215-FA288FB1349A}" srcOrd="3" destOrd="0" presId="urn:microsoft.com/office/officeart/2005/8/layout/radial5"/>
    <dgm:cxn modelId="{79E60D39-66DA-4296-AD5E-8D42583AE793}" type="presParOf" srcId="{F0854966-3EA6-4C20-B215-FA288FB1349A}" destId="{F1C8B94D-A8C3-4880-90C3-41EF522F2320}" srcOrd="0" destOrd="0" presId="urn:microsoft.com/office/officeart/2005/8/layout/radial5"/>
    <dgm:cxn modelId="{175026CB-9753-49DD-B3BF-6C1B2C5C7E6F}" type="presParOf" srcId="{613BED08-4A1E-4E75-97E9-9B44DC7CA7B6}" destId="{A07204D3-E659-4C0B-AB64-0A3EB3737885}" srcOrd="4" destOrd="0" presId="urn:microsoft.com/office/officeart/2005/8/layout/radial5"/>
    <dgm:cxn modelId="{2C7BCE5E-CCF5-4CBC-834B-DE47E4C689D6}" type="presParOf" srcId="{613BED08-4A1E-4E75-97E9-9B44DC7CA7B6}" destId="{4B338BA8-9205-4EC4-B996-38577248C829}" srcOrd="5" destOrd="0" presId="urn:microsoft.com/office/officeart/2005/8/layout/radial5"/>
    <dgm:cxn modelId="{0DEC07E9-EC91-48A0-A134-3F7206F40F3A}" type="presParOf" srcId="{4B338BA8-9205-4EC4-B996-38577248C829}" destId="{58EB65FA-4E66-4DF9-9595-C9F323C272F0}" srcOrd="0" destOrd="0" presId="urn:microsoft.com/office/officeart/2005/8/layout/radial5"/>
    <dgm:cxn modelId="{85F9D98A-3C61-4253-87A6-E58C16ED474E}" type="presParOf" srcId="{613BED08-4A1E-4E75-97E9-9B44DC7CA7B6}" destId="{6B929D49-F167-40EF-B4EC-6CC448E1D148}" srcOrd="6" destOrd="0" presId="urn:microsoft.com/office/officeart/2005/8/layout/radial5"/>
    <dgm:cxn modelId="{E1DAA74F-C7A7-4D56-817E-17C65D8FD99D}" type="presParOf" srcId="{613BED08-4A1E-4E75-97E9-9B44DC7CA7B6}" destId="{05D24431-1278-4DE1-A018-F6604222309C}" srcOrd="7" destOrd="0" presId="urn:microsoft.com/office/officeart/2005/8/layout/radial5"/>
    <dgm:cxn modelId="{DADA95E2-8A7D-4F13-8940-8A069F6EE66E}" type="presParOf" srcId="{05D24431-1278-4DE1-A018-F6604222309C}" destId="{55F3EB6D-6678-40B2-85A0-215252137B26}" srcOrd="0" destOrd="0" presId="urn:microsoft.com/office/officeart/2005/8/layout/radial5"/>
    <dgm:cxn modelId="{630371A1-9248-44B0-8CF8-EA200241DCF0}" type="presParOf" srcId="{613BED08-4A1E-4E75-97E9-9B44DC7CA7B6}" destId="{0BC6037D-BDEB-43C8-B1F9-FECDEC2C184F}" srcOrd="8" destOrd="0" presId="urn:microsoft.com/office/officeart/2005/8/layout/radial5"/>
    <dgm:cxn modelId="{7A77BF14-490B-47B9-B986-195E94A5F4EB}" type="presParOf" srcId="{613BED08-4A1E-4E75-97E9-9B44DC7CA7B6}" destId="{49448D7A-3616-45C9-B018-17DBD93D8E24}" srcOrd="9" destOrd="0" presId="urn:microsoft.com/office/officeart/2005/8/layout/radial5"/>
    <dgm:cxn modelId="{1BDE4B4D-FE68-4F94-9153-51F7F23D5497}" type="presParOf" srcId="{49448D7A-3616-45C9-B018-17DBD93D8E24}" destId="{2372C649-1429-42B3-A24F-D1263E546EBB}" srcOrd="0" destOrd="0" presId="urn:microsoft.com/office/officeart/2005/8/layout/radial5"/>
    <dgm:cxn modelId="{762C1510-D49F-41E2-9CF8-6589C879313A}" type="presParOf" srcId="{613BED08-4A1E-4E75-97E9-9B44DC7CA7B6}" destId="{99A60CBA-962C-45C8-AC37-F3BFEA8C0EBA}" srcOrd="10" destOrd="0" presId="urn:microsoft.com/office/officeart/2005/8/layout/radial5"/>
    <dgm:cxn modelId="{A505F203-944E-435E-AA1A-B55857E327C7}" type="presParOf" srcId="{613BED08-4A1E-4E75-97E9-9B44DC7CA7B6}" destId="{552F09C0-465B-4477-A38F-B10A63FFE46D}" srcOrd="11" destOrd="0" presId="urn:microsoft.com/office/officeart/2005/8/layout/radial5"/>
    <dgm:cxn modelId="{D70E49D0-8EBD-405C-9675-BB444EC36A81}" type="presParOf" srcId="{552F09C0-465B-4477-A38F-B10A63FFE46D}" destId="{B079ACC8-DE48-4DD7-81D6-15FF485ADAAD}" srcOrd="0" destOrd="0" presId="urn:microsoft.com/office/officeart/2005/8/layout/radial5"/>
    <dgm:cxn modelId="{F6EF37EE-D894-4C11-A22C-5C7AB86E3E5C}" type="presParOf" srcId="{613BED08-4A1E-4E75-97E9-9B44DC7CA7B6}" destId="{9E05E7B5-1D1F-4629-BA80-8E956A378539}"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ln>
              <a:solidFill>
                <a:schemeClr val="tx1"/>
              </a:solidFill>
            </a:ln>
            <a:solidFill>
              <a:schemeClr val="tx1"/>
            </a:solidFill>
          </a:endParaRPr>
        </a:p>
      </dgm:t>
    </dgm:pt>
    <dgm:pt modelId="{345FCFDF-D86C-4EF4-B8A8-A81C6E8DEAA8}" type="parTrans" cxnId="{EA821C32-D7CC-4CC7-AA38-EC5AE86FD758}">
      <dgm:prSet/>
      <dgm:spPr/>
      <dgm:t>
        <a:bodyPr/>
        <a:lstStyle/>
        <a:p>
          <a:endParaRPr lang="en-US">
            <a:ln>
              <a:solidFill>
                <a:schemeClr val="tx1"/>
              </a:solidFill>
            </a:ln>
            <a:solidFill>
              <a:schemeClr val="tx1"/>
            </a:solidFill>
          </a:endParaRPr>
        </a:p>
      </dgm:t>
    </dgm:pt>
    <dgm:pt modelId="{22FA0FF0-B411-4EB3-9525-AF461F8D4314}" type="sibTrans" cxnId="{EA821C32-D7CC-4CC7-AA38-EC5AE86FD758}">
      <dgm:prSet/>
      <dgm:spPr/>
      <dgm:t>
        <a:bodyPr/>
        <a:lstStyle/>
        <a:p>
          <a:endParaRPr lang="en-US">
            <a:ln>
              <a:solidFill>
                <a:schemeClr val="tx1"/>
              </a:solidFill>
            </a:ln>
            <a:solidFill>
              <a:schemeClr val="tx1"/>
            </a:solidFill>
          </a:endParaRPr>
        </a:p>
      </dgm:t>
    </dgm:pt>
    <dgm:pt modelId="{5734E107-6D64-44CC-923B-0C6DD92439EC}">
      <dgm:prSet phldrT="[Text]" custT="1"/>
      <dgm:spPr>
        <a:solidFill>
          <a:srgbClr val="FFFF00">
            <a:alpha val="90000"/>
          </a:srgbClr>
        </a:solidFill>
      </dgm:spPr>
      <dgm:t>
        <a:bodyPr/>
        <a:lstStyle/>
        <a:p>
          <a:r>
            <a:rPr lang="en-US" sz="4400" b="1" dirty="0" smtClean="0">
              <a:ln>
                <a:solidFill>
                  <a:schemeClr val="tx1"/>
                </a:solidFill>
              </a:ln>
              <a:solidFill>
                <a:srgbClr val="FF0000"/>
              </a:solidFill>
              <a:effectLst>
                <a:outerShdw blurRad="38100" dist="38100" dir="2700000" algn="tl">
                  <a:srgbClr val="000000">
                    <a:alpha val="43137"/>
                  </a:srgbClr>
                </a:outerShdw>
              </a:effectLst>
            </a:rPr>
            <a:t> </a:t>
          </a:r>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字面解经</a:t>
          </a:r>
          <a:r>
            <a:rPr lang="en-US" altLang="zh-CN" sz="2800" b="1" dirty="0" smtClean="0">
              <a:ln>
                <a:solidFill>
                  <a:schemeClr val="tx1"/>
                </a:solidFill>
              </a:ln>
              <a:solidFill>
                <a:srgbClr val="FF0000"/>
              </a:solidFill>
              <a:effectLst>
                <a:outerShdw blurRad="38100" dist="38100" dir="2700000" algn="tl">
                  <a:srgbClr val="000000">
                    <a:alpha val="43137"/>
                  </a:srgbClr>
                </a:outerShdw>
              </a:effectLst>
            </a:rPr>
            <a:t>	</a:t>
          </a:r>
          <a:r>
            <a:rPr lang="en-US" sz="2800" dirty="0" smtClean="0">
              <a:ln>
                <a:solidFill>
                  <a:schemeClr val="tx1"/>
                </a:solidFill>
              </a:ln>
              <a:solidFill>
                <a:srgbClr val="FF0000"/>
              </a:solidFill>
            </a:rPr>
            <a:t>(Literal Interpretation)</a:t>
          </a:r>
          <a:endParaRPr lang="en-US" sz="2800" dirty="0">
            <a:ln>
              <a:solidFill>
                <a:schemeClr val="tx1"/>
              </a:solidFill>
            </a:ln>
            <a:solidFill>
              <a:srgbClr val="FF0000"/>
            </a:solidFill>
          </a:endParaRPr>
        </a:p>
      </dgm:t>
    </dgm:pt>
    <dgm:pt modelId="{618C5AD9-20C5-4A08-B04E-FF10E64C953E}" type="parTrans" cxnId="{C898EE59-7C25-40B1-93E2-A81FB6D8AC72}">
      <dgm:prSet/>
      <dgm:spPr/>
      <dgm:t>
        <a:bodyPr/>
        <a:lstStyle/>
        <a:p>
          <a:endParaRPr lang="en-US">
            <a:ln>
              <a:solidFill>
                <a:schemeClr val="tx1"/>
              </a:solidFill>
            </a:ln>
            <a:solidFill>
              <a:schemeClr val="tx1"/>
            </a:solidFill>
          </a:endParaRPr>
        </a:p>
      </dgm:t>
    </dgm:pt>
    <dgm:pt modelId="{048D34FA-F011-40CB-B104-171A3073A480}" type="sibTrans" cxnId="{C898EE59-7C25-40B1-93E2-A81FB6D8AC72}">
      <dgm:prSet/>
      <dgm:spPr/>
      <dgm:t>
        <a:bodyPr/>
        <a:lstStyle/>
        <a:p>
          <a:endParaRPr lang="en-US">
            <a:ln>
              <a:solidFill>
                <a:schemeClr val="tx1"/>
              </a:solidFill>
            </a:ln>
            <a:solidFill>
              <a:schemeClr val="tx1"/>
            </a:solidFill>
          </a:endParaRPr>
        </a:p>
      </dgm:t>
    </dgm:pt>
    <dgm:pt modelId="{5368A53C-2C38-4F03-8BBD-3B2CA0FFB381}">
      <dgm:prSet phldrT="[Text]"/>
      <dgm:spPr/>
      <dgm:t>
        <a:bodyPr/>
        <a:lstStyle/>
        <a:p>
          <a:endParaRPr lang="en-US" dirty="0">
            <a:ln>
              <a:solidFill>
                <a:schemeClr val="tx1"/>
              </a:solidFill>
            </a:ln>
            <a:solidFill>
              <a:schemeClr val="tx1"/>
            </a:solidFill>
          </a:endParaRPr>
        </a:p>
      </dgm:t>
    </dgm:pt>
    <dgm:pt modelId="{A9752D72-3F5A-415E-87C2-464060CA65DA}" type="parTrans" cxnId="{72D541DE-8B82-485C-8E63-81C9EAC73B6E}">
      <dgm:prSet/>
      <dgm:spPr/>
      <dgm:t>
        <a:bodyPr/>
        <a:lstStyle/>
        <a:p>
          <a:endParaRPr lang="en-US">
            <a:ln>
              <a:solidFill>
                <a:schemeClr val="tx1"/>
              </a:solidFill>
            </a:ln>
            <a:solidFill>
              <a:schemeClr val="tx1"/>
            </a:solidFill>
          </a:endParaRPr>
        </a:p>
      </dgm:t>
    </dgm:pt>
    <dgm:pt modelId="{A70E4603-AC72-4E13-BB2C-17A65E9D0D61}" type="sibTrans" cxnId="{72D541DE-8B82-485C-8E63-81C9EAC73B6E}">
      <dgm:prSet/>
      <dgm:spPr/>
      <dgm:t>
        <a:bodyPr/>
        <a:lstStyle/>
        <a:p>
          <a:endParaRPr lang="en-US">
            <a:ln>
              <a:solidFill>
                <a:schemeClr val="tx1"/>
              </a:solidFill>
            </a:ln>
            <a:solidFill>
              <a:schemeClr val="tx1"/>
            </a:solidFill>
          </a:endParaRPr>
        </a:p>
      </dgm:t>
    </dgm:pt>
    <dgm:pt modelId="{4B6C7424-E7DA-49C1-99B5-F89AD9F64A68}">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(Scripture Comparison) </a:t>
          </a:r>
          <a:endParaRPr lang="en-US" sz="2800" dirty="0">
            <a:ln>
              <a:solidFill>
                <a:schemeClr val="tx1"/>
              </a:solidFill>
            </a:ln>
            <a:solidFill>
              <a:schemeClr val="tx1"/>
            </a:solidFill>
          </a:endParaRPr>
        </a:p>
      </dgm:t>
    </dgm:pt>
    <dgm:pt modelId="{CC616F8E-E836-4E3B-9F34-CD3FD57C3B1D}" type="parTrans" cxnId="{9B5D63C1-A1FE-4F66-846B-6AA3303A948C}">
      <dgm:prSet/>
      <dgm:spPr/>
      <dgm:t>
        <a:bodyPr/>
        <a:lstStyle/>
        <a:p>
          <a:endParaRPr lang="en-US">
            <a:ln>
              <a:solidFill>
                <a:schemeClr val="tx1"/>
              </a:solidFill>
            </a:ln>
            <a:solidFill>
              <a:schemeClr val="tx1"/>
            </a:solidFill>
          </a:endParaRPr>
        </a:p>
      </dgm:t>
    </dgm:pt>
    <dgm:pt modelId="{989CF8CA-2B98-4EEB-B020-F1C7125A84C0}" type="sibTrans" cxnId="{9B5D63C1-A1FE-4F66-846B-6AA3303A948C}">
      <dgm:prSet/>
      <dgm:spPr/>
      <dgm:t>
        <a:bodyPr/>
        <a:lstStyle/>
        <a:p>
          <a:endParaRPr lang="en-US">
            <a:ln>
              <a:solidFill>
                <a:schemeClr val="tx1"/>
              </a:solidFill>
            </a:ln>
            <a:solidFill>
              <a:schemeClr val="tx1"/>
            </a:solidFill>
          </a:endParaRPr>
        </a:p>
      </dgm:t>
    </dgm:pt>
    <dgm:pt modelId="{AF1AF022-E340-495A-9674-453266F3F037}">
      <dgm:prSet phldrT="[Text]"/>
      <dgm:spPr/>
      <dgm:t>
        <a:bodyPr/>
        <a:lstStyle/>
        <a:p>
          <a:endParaRPr lang="en-US" dirty="0">
            <a:ln>
              <a:solidFill>
                <a:schemeClr val="tx1"/>
              </a:solidFill>
            </a:ln>
            <a:solidFill>
              <a:schemeClr val="tx1"/>
            </a:solidFill>
          </a:endParaRPr>
        </a:p>
      </dgm:t>
    </dgm:pt>
    <dgm:pt modelId="{C27A3FDD-6797-4C37-A2B5-A0318155EB8C}" type="parTrans" cxnId="{659D1389-855C-458C-8F70-6CA42A243D9D}">
      <dgm:prSet/>
      <dgm:spPr/>
      <dgm:t>
        <a:bodyPr/>
        <a:lstStyle/>
        <a:p>
          <a:endParaRPr lang="en-US">
            <a:ln>
              <a:solidFill>
                <a:schemeClr val="tx1"/>
              </a:solidFill>
            </a:ln>
            <a:solidFill>
              <a:schemeClr val="tx1"/>
            </a:solidFill>
          </a:endParaRPr>
        </a:p>
      </dgm:t>
    </dgm:pt>
    <dgm:pt modelId="{EB2E202C-D9E4-4E88-89EF-DEA90C2C8388}" type="sibTrans" cxnId="{659D1389-855C-458C-8F70-6CA42A243D9D}">
      <dgm:prSet/>
      <dgm:spPr/>
      <dgm:t>
        <a:bodyPr/>
        <a:lstStyle/>
        <a:p>
          <a:endParaRPr lang="en-US">
            <a:ln>
              <a:solidFill>
                <a:schemeClr val="tx1"/>
              </a:solidFill>
            </a:ln>
            <a:solidFill>
              <a:schemeClr val="tx1"/>
            </a:solidFill>
          </a:endParaRPr>
        </a:p>
      </dgm:t>
    </dgm:pt>
    <dgm:pt modelId="{FEBC6D95-6C39-411A-BEBA-D11F6217DC6B}">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(Doctrinal Consistency) </a:t>
          </a:r>
          <a:endParaRPr lang="en-US" sz="2800" dirty="0">
            <a:ln>
              <a:solidFill>
                <a:schemeClr val="tx1"/>
              </a:solidFill>
            </a:ln>
            <a:solidFill>
              <a:schemeClr val="tx1"/>
            </a:solidFill>
          </a:endParaRPr>
        </a:p>
      </dgm:t>
    </dgm:pt>
    <dgm:pt modelId="{0FDCD512-D4B5-4BC0-A0D2-CDE1557DA241}" type="parTrans" cxnId="{211DCE28-E102-47F0-B433-73C64BA83180}">
      <dgm:prSet/>
      <dgm:spPr/>
      <dgm:t>
        <a:bodyPr/>
        <a:lstStyle/>
        <a:p>
          <a:endParaRPr lang="en-US">
            <a:ln>
              <a:solidFill>
                <a:schemeClr val="tx1"/>
              </a:solidFill>
            </a:ln>
            <a:solidFill>
              <a:schemeClr val="tx1"/>
            </a:solidFill>
          </a:endParaRPr>
        </a:p>
      </dgm:t>
    </dgm:pt>
    <dgm:pt modelId="{FB8202E9-2BE6-43EB-BB42-285D07D0DE50}" type="sibTrans" cxnId="{211DCE28-E102-47F0-B433-73C64BA83180}">
      <dgm:prSet/>
      <dgm:spPr/>
      <dgm:t>
        <a:bodyPr/>
        <a:lstStyle/>
        <a:p>
          <a:endParaRPr lang="en-US">
            <a:ln>
              <a:solidFill>
                <a:schemeClr val="tx1"/>
              </a:solidFill>
            </a:ln>
            <a:solidFill>
              <a:schemeClr val="tx1"/>
            </a:solidFill>
          </a:endParaRPr>
        </a:p>
      </dgm:t>
    </dgm:pt>
    <dgm:pt modelId="{EFCF8020-C927-40F7-A369-4DF0E022C7D1}">
      <dgm:prSet/>
      <dgm:spPr/>
      <dgm:t>
        <a:bodyPr/>
        <a:lstStyle/>
        <a:p>
          <a:endParaRPr lang="en-US" dirty="0">
            <a:ln>
              <a:solidFill>
                <a:schemeClr val="tx1"/>
              </a:solidFill>
            </a:ln>
            <a:solidFill>
              <a:schemeClr val="tx1"/>
            </a:solidFill>
          </a:endParaRPr>
        </a:p>
      </dgm:t>
    </dgm:pt>
    <dgm:pt modelId="{C9868B03-0B0B-4750-A3F3-CC9E177D6F1F}" type="parTrans" cxnId="{FF2E8EC1-8AEC-4203-80C9-76266A47495F}">
      <dgm:prSet/>
      <dgm:spPr/>
      <dgm:t>
        <a:bodyPr/>
        <a:lstStyle/>
        <a:p>
          <a:endParaRPr lang="en-US">
            <a:ln>
              <a:solidFill>
                <a:schemeClr val="tx1"/>
              </a:solidFill>
            </a:ln>
            <a:solidFill>
              <a:schemeClr val="tx1"/>
            </a:solidFill>
          </a:endParaRPr>
        </a:p>
      </dgm:t>
    </dgm:pt>
    <dgm:pt modelId="{24308686-89F6-40DB-826F-53A6B3619C36}" type="sibTrans" cxnId="{FF2E8EC1-8AEC-4203-80C9-76266A47495F}">
      <dgm:prSet/>
      <dgm:spPr/>
      <dgm:t>
        <a:bodyPr/>
        <a:lstStyle/>
        <a:p>
          <a:endParaRPr lang="en-US">
            <a:ln>
              <a:solidFill>
                <a:schemeClr val="tx1"/>
              </a:solidFill>
            </a:ln>
            <a:solidFill>
              <a:schemeClr val="tx1"/>
            </a:solidFill>
          </a:endParaRPr>
        </a:p>
      </dgm:t>
    </dgm:pt>
    <dgm:pt modelId="{E83F14B5-1DCD-4029-8AC1-2034F460DCC3}">
      <dgm:prSet/>
      <dgm:spPr/>
      <dgm:t>
        <a:bodyPr/>
        <a:lstStyle/>
        <a:p>
          <a:endParaRPr lang="en-US" dirty="0">
            <a:ln>
              <a:solidFill>
                <a:schemeClr val="tx1"/>
              </a:solidFill>
            </a:ln>
            <a:solidFill>
              <a:schemeClr val="tx1"/>
            </a:solidFill>
          </a:endParaRPr>
        </a:p>
      </dgm:t>
    </dgm:pt>
    <dgm:pt modelId="{67211AA3-7A6F-4D75-8811-9083CA37FD91}" type="parTrans" cxnId="{61529303-B435-4DE8-9D80-90985177F7FE}">
      <dgm:prSet/>
      <dgm:spPr/>
      <dgm:t>
        <a:bodyPr/>
        <a:lstStyle/>
        <a:p>
          <a:endParaRPr lang="en-US">
            <a:ln>
              <a:solidFill>
                <a:schemeClr val="tx1"/>
              </a:solidFill>
            </a:ln>
            <a:solidFill>
              <a:schemeClr val="tx1"/>
            </a:solidFill>
          </a:endParaRPr>
        </a:p>
      </dgm:t>
    </dgm:pt>
    <dgm:pt modelId="{30C62F51-1500-4D44-B7FB-0F717CA8AF42}" type="sibTrans" cxnId="{61529303-B435-4DE8-9D80-90985177F7FE}">
      <dgm:prSet/>
      <dgm:spPr/>
      <dgm:t>
        <a:bodyPr/>
        <a:lstStyle/>
        <a:p>
          <a:endParaRPr lang="en-US">
            <a:ln>
              <a:solidFill>
                <a:schemeClr val="tx1"/>
              </a:solidFill>
            </a:ln>
            <a:solidFill>
              <a:schemeClr val="tx1"/>
            </a:solidFill>
          </a:endParaRPr>
        </a:p>
      </dgm:t>
    </dgm:pt>
    <dgm:pt modelId="{1D3D213B-C9C5-4276-93BA-12476B31ABB1}">
      <dgm:prSet/>
      <dgm:spPr/>
      <dgm:t>
        <a:bodyPr/>
        <a:lstStyle/>
        <a:p>
          <a:endParaRPr lang="en-US" dirty="0">
            <a:ln>
              <a:solidFill>
                <a:schemeClr val="tx1"/>
              </a:solidFill>
            </a:ln>
            <a:solidFill>
              <a:schemeClr val="tx1"/>
            </a:solidFill>
          </a:endParaRPr>
        </a:p>
      </dgm:t>
    </dgm:pt>
    <dgm:pt modelId="{AF5F9168-FDE2-4927-880C-D92C1C955B89}" type="parTrans" cxnId="{1044661D-D38F-4DC6-916D-F80294781788}">
      <dgm:prSet/>
      <dgm:spPr/>
      <dgm:t>
        <a:bodyPr/>
        <a:lstStyle/>
        <a:p>
          <a:endParaRPr lang="en-US">
            <a:ln>
              <a:solidFill>
                <a:schemeClr val="tx1"/>
              </a:solidFill>
            </a:ln>
            <a:solidFill>
              <a:schemeClr val="tx1"/>
            </a:solidFill>
          </a:endParaRPr>
        </a:p>
      </dgm:t>
    </dgm:pt>
    <dgm:pt modelId="{54E941AE-4280-4FFF-AE24-2C3BD952795E}" type="sibTrans" cxnId="{1044661D-D38F-4DC6-916D-F80294781788}">
      <dgm:prSet/>
      <dgm:spPr/>
      <dgm:t>
        <a:bodyPr/>
        <a:lstStyle/>
        <a:p>
          <a:endParaRPr lang="en-US">
            <a:ln>
              <a:solidFill>
                <a:schemeClr val="tx1"/>
              </a:solidFill>
            </a:ln>
            <a:solidFill>
              <a:schemeClr val="tx1"/>
            </a:solidFill>
          </a:endParaRPr>
        </a:p>
      </dgm:t>
    </dgm:pt>
    <dgm:pt modelId="{126E7C1D-0315-4EBA-ACDD-891586A2F547}">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(Context)</a:t>
          </a:r>
          <a:endParaRPr lang="en-US" sz="2800" dirty="0">
            <a:ln>
              <a:solidFill>
                <a:schemeClr val="tx1"/>
              </a:solidFill>
            </a:ln>
            <a:solidFill>
              <a:schemeClr val="tx1"/>
            </a:solidFill>
          </a:endParaRPr>
        </a:p>
      </dgm:t>
    </dgm:pt>
    <dgm:pt modelId="{2E41B291-F04F-428D-A2DC-2DC492F92E14}" type="parTrans" cxnId="{4DBDB45F-8B53-489B-98EC-F0FC275B041C}">
      <dgm:prSet/>
      <dgm:spPr/>
      <dgm:t>
        <a:bodyPr/>
        <a:lstStyle/>
        <a:p>
          <a:endParaRPr lang="en-US">
            <a:ln>
              <a:solidFill>
                <a:schemeClr val="tx1"/>
              </a:solidFill>
            </a:ln>
            <a:solidFill>
              <a:schemeClr val="tx1"/>
            </a:solidFill>
          </a:endParaRPr>
        </a:p>
      </dgm:t>
    </dgm:pt>
    <dgm:pt modelId="{E57ED628-7CA8-4DEF-A4A9-2B5560B83706}" type="sibTrans" cxnId="{4DBDB45F-8B53-489B-98EC-F0FC275B041C}">
      <dgm:prSet/>
      <dgm:spPr/>
      <dgm:t>
        <a:bodyPr/>
        <a:lstStyle/>
        <a:p>
          <a:endParaRPr lang="en-US">
            <a:ln>
              <a:solidFill>
                <a:schemeClr val="tx1"/>
              </a:solidFill>
            </a:ln>
            <a:solidFill>
              <a:schemeClr val="tx1"/>
            </a:solidFill>
          </a:endParaRPr>
        </a:p>
      </dgm:t>
    </dgm:pt>
    <dgm:pt modelId="{0E22507E-B6A7-4D04-AAF4-6E3FF6BDF9F8}">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(Historical Interpretation)</a:t>
          </a:r>
          <a:endParaRPr lang="en-US" sz="2800" dirty="0">
            <a:ln>
              <a:solidFill>
                <a:schemeClr val="tx1"/>
              </a:solidFill>
            </a:ln>
            <a:solidFill>
              <a:schemeClr val="tx1"/>
            </a:solidFill>
          </a:endParaRPr>
        </a:p>
      </dgm:t>
    </dgm:pt>
    <dgm:pt modelId="{8EF3960A-2A75-4D04-8FA2-6C4F1A94B77B}" type="parTrans" cxnId="{FE75CB79-AD4A-4A8E-B11E-EF120A5DAE55}">
      <dgm:prSet/>
      <dgm:spPr/>
      <dgm:t>
        <a:bodyPr/>
        <a:lstStyle/>
        <a:p>
          <a:endParaRPr lang="en-US">
            <a:ln>
              <a:solidFill>
                <a:schemeClr val="tx1"/>
              </a:solidFill>
            </a:ln>
            <a:solidFill>
              <a:schemeClr val="tx1"/>
            </a:solidFill>
          </a:endParaRPr>
        </a:p>
      </dgm:t>
    </dgm:pt>
    <dgm:pt modelId="{C10DB71E-24D9-440C-8FC1-787B7B93040A}" type="sibTrans" cxnId="{FE75CB79-AD4A-4A8E-B11E-EF120A5DAE55}">
      <dgm:prSet/>
      <dgm:spPr/>
      <dgm:t>
        <a:bodyPr/>
        <a:lstStyle/>
        <a:p>
          <a:endParaRPr lang="en-US">
            <a:ln>
              <a:solidFill>
                <a:schemeClr val="tx1"/>
              </a:solidFill>
            </a:ln>
            <a:solidFill>
              <a:schemeClr val="tx1"/>
            </a:solidFill>
          </a:endParaRPr>
        </a:p>
      </dgm:t>
    </dgm:pt>
    <dgm:pt modelId="{950CCCAD-C9C1-41B6-ADEC-6CCF008657A9}">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(Literary Form)</a:t>
          </a:r>
          <a:endParaRPr lang="en-US" sz="2800" dirty="0">
            <a:ln>
              <a:solidFill>
                <a:schemeClr val="tx1"/>
              </a:solidFill>
            </a:ln>
            <a:solidFill>
              <a:schemeClr val="tx1"/>
            </a:solidFill>
          </a:endParaRPr>
        </a:p>
      </dgm:t>
    </dgm:pt>
    <dgm:pt modelId="{CAA92E8A-DADE-4B09-9FB8-A7655C19BEFC}" type="parTrans" cxnId="{8AFC3904-49E9-4475-BB98-E9ED90908E0E}">
      <dgm:prSet/>
      <dgm:spPr/>
      <dgm:t>
        <a:bodyPr/>
        <a:lstStyle/>
        <a:p>
          <a:endParaRPr lang="en-US">
            <a:ln>
              <a:solidFill>
                <a:schemeClr val="tx1"/>
              </a:solidFill>
            </a:ln>
            <a:solidFill>
              <a:schemeClr val="tx1"/>
            </a:solidFill>
          </a:endParaRPr>
        </a:p>
      </dgm:t>
    </dgm:pt>
    <dgm:pt modelId="{8963DBEF-C13E-4296-B178-6DB9275F1E34}" type="sibTrans" cxnId="{8AFC3904-49E9-4475-BB98-E9ED90908E0E}">
      <dgm:prSet/>
      <dgm:spPr/>
      <dgm:t>
        <a:bodyPr/>
        <a:lstStyle/>
        <a:p>
          <a:endParaRPr lang="en-US">
            <a:ln>
              <a:solidFill>
                <a:schemeClr val="tx1"/>
              </a:solidFill>
            </a:ln>
            <a:solidFill>
              <a:schemeClr val="tx1"/>
            </a:solidFill>
          </a:endParaRPr>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FCC0A2E6-B802-4408-A52D-0D822282CF8F}" type="presOf" srcId="{126E7C1D-0315-4EBA-ACDD-891586A2F547}" destId="{2865C68A-9B79-4EDC-8F7D-8944AC4543E9}" srcOrd="0" destOrd="0" presId="urn:microsoft.com/office/officeart/2005/8/layout/chevron2"/>
    <dgm:cxn modelId="{8A5AFA4C-6118-4135-8D96-3592F7BADF80}" type="presOf" srcId="{0E22507E-B6A7-4D04-AAF4-6E3FF6BDF9F8}" destId="{45ED5CED-738B-4B69-A970-8DD2B04EAC32}"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2A6CB1B1-A649-421D-ADDE-DF93B7F00BEA}" type="presOf" srcId="{EFCF8020-C927-40F7-A369-4DF0E022C7D1}" destId="{7070BAD0-1789-4374-A2C6-FA1EE8B216A8}" srcOrd="0" destOrd="0" presId="urn:microsoft.com/office/officeart/2005/8/layout/chevron2"/>
    <dgm:cxn modelId="{394B7334-D88B-4524-9DB3-468BC109A8AB}" type="presOf" srcId="{1D3D213B-C9C5-4276-93BA-12476B31ABB1}" destId="{0880BCC8-7C5D-44C0-BBC0-171106878102}" srcOrd="0" destOrd="0" presId="urn:microsoft.com/office/officeart/2005/8/layout/chevron2"/>
    <dgm:cxn modelId="{3573C0B4-9E32-4A7B-A451-520719431178}" type="presOf" srcId="{AF1AF022-E340-495A-9674-453266F3F037}" destId="{3449A544-88B9-45D6-9689-59819553787E}" srcOrd="0" destOrd="0" presId="urn:microsoft.com/office/officeart/2005/8/layout/chevron2"/>
    <dgm:cxn modelId="{436415CC-1705-4124-8CD7-0EFF56777AD1}" type="presOf" srcId="{FEBC6D95-6C39-411A-BEBA-D11F6217DC6B}" destId="{AB751C2B-633C-4D67-9AE5-7FA049D4F6DC}"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C898EE59-7C25-40B1-93E2-A81FB6D8AC72}" srcId="{0CC008CE-E941-4938-89D8-E36C35803029}" destId="{5734E107-6D64-44CC-923B-0C6DD92439EC}" srcOrd="0" destOrd="0" parTransId="{618C5AD9-20C5-4A08-B04E-FF10E64C953E}" sibTransId="{048D34FA-F011-40CB-B104-171A3073A480}"/>
    <dgm:cxn modelId="{C02592B7-F7CD-40BE-9E05-195BECC03A5F}" type="presOf" srcId="{5368A53C-2C38-4F03-8BBD-3B2CA0FFB381}" destId="{3EB49E49-6D0F-4F74-8579-D03F8178196B}" srcOrd="0" destOrd="0" presId="urn:microsoft.com/office/officeart/2005/8/layout/chevron2"/>
    <dgm:cxn modelId="{61529303-B435-4DE8-9D80-90985177F7FE}" srcId="{04FFB0B2-B982-487F-8A0E-824ED9420848}" destId="{E83F14B5-1DCD-4029-8AC1-2034F460DCC3}" srcOrd="2" destOrd="0" parTransId="{67211AA3-7A6F-4D75-8811-9083CA37FD91}" sibTransId="{30C62F51-1500-4D44-B7FB-0F717CA8AF42}"/>
    <dgm:cxn modelId="{1794713C-BB7B-4389-868E-994BCEAA5F67}" type="presOf" srcId="{E83F14B5-1DCD-4029-8AC1-2034F460DCC3}" destId="{466C3711-00C5-4E52-A122-870ACFC3BE95}" srcOrd="0" destOrd="0" presId="urn:microsoft.com/office/officeart/2005/8/layout/chevron2"/>
    <dgm:cxn modelId="{72D541DE-8B82-485C-8E63-81C9EAC73B6E}" srcId="{04FFB0B2-B982-487F-8A0E-824ED9420848}" destId="{5368A53C-2C38-4F03-8BBD-3B2CA0FFB381}" srcOrd="4" destOrd="0" parTransId="{A9752D72-3F5A-415E-87C2-464060CA65DA}" sibTransId="{A70E4603-AC72-4E13-BB2C-17A65E9D0D61}"/>
    <dgm:cxn modelId="{EA821C32-D7CC-4CC7-AA38-EC5AE86FD758}" srcId="{04FFB0B2-B982-487F-8A0E-824ED9420848}" destId="{0CC008CE-E941-4938-89D8-E36C35803029}" srcOrd="0" destOrd="0" parTransId="{345FCFDF-D86C-4EF4-B8A8-A81C6E8DEAA8}" sibTransId="{22FA0FF0-B411-4EB3-9525-AF461F8D4314}"/>
    <dgm:cxn modelId="{2BD77A78-6CA2-4B68-A926-2865A2B9AD52}" type="presOf" srcId="{0CC008CE-E941-4938-89D8-E36C35803029}" destId="{CCBD6016-BF9A-454F-95E4-3105C4E522ED}" srcOrd="0" destOrd="0" presId="urn:microsoft.com/office/officeart/2005/8/layout/chevron2"/>
    <dgm:cxn modelId="{353C7B24-7E7D-4CA9-A590-CCCC78872DBC}" type="presOf" srcId="{950CCCAD-C9C1-41B6-ADEC-6CCF008657A9}" destId="{9F90EE39-35D9-469C-BB74-25C8CCD9E2A7}" srcOrd="0" destOrd="0" presId="urn:microsoft.com/office/officeart/2005/8/layout/chevron2"/>
    <dgm:cxn modelId="{FF2E8EC1-8AEC-4203-80C9-76266A47495F}" srcId="{04FFB0B2-B982-487F-8A0E-824ED9420848}" destId="{EFCF8020-C927-40F7-A369-4DF0E022C7D1}" srcOrd="1" destOrd="0" parTransId="{C9868B03-0B0B-4750-A3F3-CC9E177D6F1F}" sibTransId="{24308686-89F6-40DB-826F-53A6B3619C36}"/>
    <dgm:cxn modelId="{1044661D-D38F-4DC6-916D-F80294781788}" srcId="{04FFB0B2-B982-487F-8A0E-824ED9420848}" destId="{1D3D213B-C9C5-4276-93BA-12476B31ABB1}" srcOrd="3" destOrd="0" parTransId="{AF5F9168-FDE2-4927-880C-D92C1C955B89}" sibTransId="{54E941AE-4280-4FFF-AE24-2C3BD952795E}"/>
    <dgm:cxn modelId="{4DBDB45F-8B53-489B-98EC-F0FC275B041C}" srcId="{EFCF8020-C927-40F7-A369-4DF0E022C7D1}" destId="{126E7C1D-0315-4EBA-ACDD-891586A2F547}" srcOrd="0" destOrd="0" parTransId="{2E41B291-F04F-428D-A2DC-2DC492F92E14}" sibTransId="{E57ED628-7CA8-4DEF-A4A9-2B5560B83706}"/>
    <dgm:cxn modelId="{F1EBEF92-AE0D-4E3D-A39D-2CC46055C4D3}" type="presOf" srcId="{4B6C7424-E7DA-49C1-99B5-F89AD9F64A68}" destId="{A0B055FF-DE88-425E-84E3-25A10C1D1275}"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8AFC3904-49E9-4475-BB98-E9ED90908E0E}" srcId="{1D3D213B-C9C5-4276-93BA-12476B31ABB1}" destId="{950CCCAD-C9C1-41B6-ADEC-6CCF008657A9}" srcOrd="0" destOrd="0" parTransId="{CAA92E8A-DADE-4B09-9FB8-A7655C19BEFC}" sibTransId="{8963DBEF-C13E-4296-B178-6DB9275F1E34}"/>
    <dgm:cxn modelId="{FE75CB79-AD4A-4A8E-B11E-EF120A5DAE55}" srcId="{E83F14B5-1DCD-4029-8AC1-2034F460DCC3}" destId="{0E22507E-B6A7-4D04-AAF4-6E3FF6BDF9F8}" srcOrd="0" destOrd="0" parTransId="{8EF3960A-2A75-4D04-8FA2-6C4F1A94B77B}" sibTransId="{C10DB71E-24D9-440C-8FC1-787B7B93040A}"/>
    <dgm:cxn modelId="{85A093CD-E37E-4BCD-9AD8-65CA0AB81B82}" type="presOf" srcId="{5734E107-6D64-44CC-923B-0C6DD92439EC}" destId="{521004F6-2259-4ED3-8CE2-25574DA979F9}" srcOrd="0" destOrd="0" presId="urn:microsoft.com/office/officeart/2005/8/layout/chevron2"/>
    <dgm:cxn modelId="{3B1B578E-45FC-403B-957C-A75058B9C713}" type="presOf" srcId="{04FFB0B2-B982-487F-8A0E-824ED9420848}" destId="{F3FC57F3-795C-4795-BEBA-F39449D23B51}" srcOrd="0" destOrd="0" presId="urn:microsoft.com/office/officeart/2005/8/layout/chevron2"/>
    <dgm:cxn modelId="{DD7520BE-C549-4C06-AE10-B54BD2993402}" type="presParOf" srcId="{F3FC57F3-795C-4795-BEBA-F39449D23B51}" destId="{525EF17E-F923-4850-B93F-C412E9B10D73}" srcOrd="0" destOrd="0" presId="urn:microsoft.com/office/officeart/2005/8/layout/chevron2"/>
    <dgm:cxn modelId="{B3C04A93-B3C2-41C7-9D6E-40E317F418D0}" type="presParOf" srcId="{525EF17E-F923-4850-B93F-C412E9B10D73}" destId="{CCBD6016-BF9A-454F-95E4-3105C4E522ED}" srcOrd="0" destOrd="0" presId="urn:microsoft.com/office/officeart/2005/8/layout/chevron2"/>
    <dgm:cxn modelId="{59A2A7E0-6C25-47CF-84F3-E9FD177EF6A5}" type="presParOf" srcId="{525EF17E-F923-4850-B93F-C412E9B10D73}" destId="{521004F6-2259-4ED3-8CE2-25574DA979F9}" srcOrd="1" destOrd="0" presId="urn:microsoft.com/office/officeart/2005/8/layout/chevron2"/>
    <dgm:cxn modelId="{AC72E340-301D-48FD-AF2D-32849E0A4025}" type="presParOf" srcId="{F3FC57F3-795C-4795-BEBA-F39449D23B51}" destId="{3582D304-1E73-4ED7-AD48-AAFB1DF59B06}" srcOrd="1" destOrd="0" presId="urn:microsoft.com/office/officeart/2005/8/layout/chevron2"/>
    <dgm:cxn modelId="{1BD24C57-14A9-4D57-977D-7E66C14598AA}" type="presParOf" srcId="{F3FC57F3-795C-4795-BEBA-F39449D23B51}" destId="{D3BC3EED-7301-4A23-92CC-F5A8B7B56C01}" srcOrd="2" destOrd="0" presId="urn:microsoft.com/office/officeart/2005/8/layout/chevron2"/>
    <dgm:cxn modelId="{1CE507CF-E47B-49C6-9127-E31881C76066}" type="presParOf" srcId="{D3BC3EED-7301-4A23-92CC-F5A8B7B56C01}" destId="{7070BAD0-1789-4374-A2C6-FA1EE8B216A8}" srcOrd="0" destOrd="0" presId="urn:microsoft.com/office/officeart/2005/8/layout/chevron2"/>
    <dgm:cxn modelId="{B2B8D107-2B83-4F15-AA8A-5010EC4E971B}" type="presParOf" srcId="{D3BC3EED-7301-4A23-92CC-F5A8B7B56C01}" destId="{2865C68A-9B79-4EDC-8F7D-8944AC4543E9}" srcOrd="1" destOrd="0" presId="urn:microsoft.com/office/officeart/2005/8/layout/chevron2"/>
    <dgm:cxn modelId="{E9105AB5-632B-469F-A49C-DFA1DDE08446}" type="presParOf" srcId="{F3FC57F3-795C-4795-BEBA-F39449D23B51}" destId="{AA28F38E-DAE4-4F7D-8EA7-0E356D078EB3}" srcOrd="3" destOrd="0" presId="urn:microsoft.com/office/officeart/2005/8/layout/chevron2"/>
    <dgm:cxn modelId="{EC16978E-36AB-4B83-97E4-DC71BB7F3369}" type="presParOf" srcId="{F3FC57F3-795C-4795-BEBA-F39449D23B51}" destId="{6C3687FF-99BE-40D9-A613-5EC9D72ED3C3}" srcOrd="4" destOrd="0" presId="urn:microsoft.com/office/officeart/2005/8/layout/chevron2"/>
    <dgm:cxn modelId="{AA705D54-F081-4BD1-BFD3-5BF49BDCBBFC}" type="presParOf" srcId="{6C3687FF-99BE-40D9-A613-5EC9D72ED3C3}" destId="{466C3711-00C5-4E52-A122-870ACFC3BE95}" srcOrd="0" destOrd="0" presId="urn:microsoft.com/office/officeart/2005/8/layout/chevron2"/>
    <dgm:cxn modelId="{7C759020-D39A-4811-B655-769818B11E69}" type="presParOf" srcId="{6C3687FF-99BE-40D9-A613-5EC9D72ED3C3}" destId="{45ED5CED-738B-4B69-A970-8DD2B04EAC32}" srcOrd="1" destOrd="0" presId="urn:microsoft.com/office/officeart/2005/8/layout/chevron2"/>
    <dgm:cxn modelId="{8BAF7956-824A-4C0B-8FF8-63A0FAE7FD45}" type="presParOf" srcId="{F3FC57F3-795C-4795-BEBA-F39449D23B51}" destId="{F2E17817-D637-4638-938A-E62FBC9CB21B}" srcOrd="5" destOrd="0" presId="urn:microsoft.com/office/officeart/2005/8/layout/chevron2"/>
    <dgm:cxn modelId="{27BBCD4D-02E7-4296-AF3C-23DD758D5133}" type="presParOf" srcId="{F3FC57F3-795C-4795-BEBA-F39449D23B51}" destId="{39700625-5049-47B4-95CB-50A35585180C}" srcOrd="6" destOrd="0" presId="urn:microsoft.com/office/officeart/2005/8/layout/chevron2"/>
    <dgm:cxn modelId="{1B3AABEA-2835-482D-81A1-4C04756B6E01}" type="presParOf" srcId="{39700625-5049-47B4-95CB-50A35585180C}" destId="{0880BCC8-7C5D-44C0-BBC0-171106878102}" srcOrd="0" destOrd="0" presId="urn:microsoft.com/office/officeart/2005/8/layout/chevron2"/>
    <dgm:cxn modelId="{4AEB2647-1364-4E64-8292-18A083354A37}" type="presParOf" srcId="{39700625-5049-47B4-95CB-50A35585180C}" destId="{9F90EE39-35D9-469C-BB74-25C8CCD9E2A7}" srcOrd="1" destOrd="0" presId="urn:microsoft.com/office/officeart/2005/8/layout/chevron2"/>
    <dgm:cxn modelId="{C7B79DC1-CA79-400C-9EAF-5E6FC9B35989}" type="presParOf" srcId="{F3FC57F3-795C-4795-BEBA-F39449D23B51}" destId="{229E5664-159E-418B-ABE3-0A1B619B4C14}" srcOrd="7" destOrd="0" presId="urn:microsoft.com/office/officeart/2005/8/layout/chevron2"/>
    <dgm:cxn modelId="{11229BB8-70F8-4302-971C-31D43BC18DE5}" type="presParOf" srcId="{F3FC57F3-795C-4795-BEBA-F39449D23B51}" destId="{886C1642-4AE5-4BE5-B3BC-CD16DAE832FB}" srcOrd="8" destOrd="0" presId="urn:microsoft.com/office/officeart/2005/8/layout/chevron2"/>
    <dgm:cxn modelId="{AAA1556A-D245-40E0-ADA7-5D0B63B1F0FC}" type="presParOf" srcId="{886C1642-4AE5-4BE5-B3BC-CD16DAE832FB}" destId="{3EB49E49-6D0F-4F74-8579-D03F8178196B}" srcOrd="0" destOrd="0" presId="urn:microsoft.com/office/officeart/2005/8/layout/chevron2"/>
    <dgm:cxn modelId="{8CB1CE30-7108-4590-B76D-B9D804C108E0}" type="presParOf" srcId="{886C1642-4AE5-4BE5-B3BC-CD16DAE832FB}" destId="{A0B055FF-DE88-425E-84E3-25A10C1D1275}" srcOrd="1" destOrd="0" presId="urn:microsoft.com/office/officeart/2005/8/layout/chevron2"/>
    <dgm:cxn modelId="{F018630C-17BE-48AF-BFB0-098414BC66A5}" type="presParOf" srcId="{F3FC57F3-795C-4795-BEBA-F39449D23B51}" destId="{252BFDF4-814A-4FC9-8FA0-FDD22933DE69}" srcOrd="9" destOrd="0" presId="urn:microsoft.com/office/officeart/2005/8/layout/chevron2"/>
    <dgm:cxn modelId="{C3E6B2C5-153D-47E8-A659-F47A32F24D04}" type="presParOf" srcId="{F3FC57F3-795C-4795-BEBA-F39449D23B51}" destId="{E6C2BFAC-2FE5-4C56-BB1B-CBE4B5B69543}" srcOrd="10" destOrd="0" presId="urn:microsoft.com/office/officeart/2005/8/layout/chevron2"/>
    <dgm:cxn modelId="{B319D43E-1C03-4E48-993D-F678DBA706EE}" type="presParOf" srcId="{E6C2BFAC-2FE5-4C56-BB1B-CBE4B5B69543}" destId="{3449A544-88B9-45D6-9689-59819553787E}" srcOrd="0" destOrd="0" presId="urn:microsoft.com/office/officeart/2005/8/layout/chevron2"/>
    <dgm:cxn modelId="{60A1EC0F-95AA-4517-B090-B2FEA4CE1817}"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ln>
              <a:solidFill>
                <a:schemeClr val="tx1"/>
              </a:solidFill>
            </a:ln>
            <a:solidFill>
              <a:schemeClr val="tx1"/>
            </a:solidFill>
          </a:endParaRPr>
        </a:p>
      </dgm:t>
    </dgm:pt>
    <dgm:pt modelId="{345FCFDF-D86C-4EF4-B8A8-A81C6E8DEAA8}" type="parTrans" cxnId="{EA821C32-D7CC-4CC7-AA38-EC5AE86FD758}">
      <dgm:prSet/>
      <dgm:spPr/>
      <dgm:t>
        <a:bodyPr/>
        <a:lstStyle/>
        <a:p>
          <a:endParaRPr lang="en-US">
            <a:ln>
              <a:solidFill>
                <a:schemeClr val="tx1"/>
              </a:solidFill>
            </a:ln>
            <a:solidFill>
              <a:schemeClr val="tx1"/>
            </a:solidFill>
          </a:endParaRPr>
        </a:p>
      </dgm:t>
    </dgm:pt>
    <dgm:pt modelId="{22FA0FF0-B411-4EB3-9525-AF461F8D4314}" type="sibTrans" cxnId="{EA821C32-D7CC-4CC7-AA38-EC5AE86FD758}">
      <dgm:prSet/>
      <dgm:spPr/>
      <dgm:t>
        <a:bodyPr/>
        <a:lstStyle/>
        <a:p>
          <a:endParaRPr lang="en-US">
            <a:ln>
              <a:solidFill>
                <a:schemeClr val="tx1"/>
              </a:solidFill>
            </a:ln>
            <a:solidFill>
              <a:schemeClr val="tx1"/>
            </a:solidFill>
          </a:endParaRPr>
        </a:p>
      </dgm:t>
    </dgm:pt>
    <dgm:pt modelId="{5734E107-6D64-44CC-923B-0C6DD92439EC}">
      <dgm:prSet phldrT="[Text]" custT="1"/>
      <dgm:spPr>
        <a:solidFill>
          <a:schemeClr val="bg2">
            <a:lumMod val="50000"/>
            <a:alpha val="90000"/>
          </a:schemeClr>
        </a:solidFill>
      </dgm:spPr>
      <dgm:t>
        <a:bodyPr/>
        <a:lstStyle/>
        <a:p>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(Literal Interpretation)</a:t>
          </a:r>
          <a:endParaRPr lang="en-US" sz="2800" dirty="0">
            <a:ln>
              <a:solidFill>
                <a:schemeClr val="tx1"/>
              </a:solidFill>
            </a:ln>
            <a:solidFill>
              <a:schemeClr val="tx1"/>
            </a:solidFill>
          </a:endParaRPr>
        </a:p>
      </dgm:t>
    </dgm:pt>
    <dgm:pt modelId="{618C5AD9-20C5-4A08-B04E-FF10E64C953E}" type="parTrans" cxnId="{C898EE59-7C25-40B1-93E2-A81FB6D8AC72}">
      <dgm:prSet/>
      <dgm:spPr/>
      <dgm:t>
        <a:bodyPr/>
        <a:lstStyle/>
        <a:p>
          <a:endParaRPr lang="en-US">
            <a:ln>
              <a:solidFill>
                <a:schemeClr val="tx1"/>
              </a:solidFill>
            </a:ln>
            <a:solidFill>
              <a:schemeClr val="tx1"/>
            </a:solidFill>
          </a:endParaRPr>
        </a:p>
      </dgm:t>
    </dgm:pt>
    <dgm:pt modelId="{048D34FA-F011-40CB-B104-171A3073A480}" type="sibTrans" cxnId="{C898EE59-7C25-40B1-93E2-A81FB6D8AC72}">
      <dgm:prSet/>
      <dgm:spPr/>
      <dgm:t>
        <a:bodyPr/>
        <a:lstStyle/>
        <a:p>
          <a:endParaRPr lang="en-US">
            <a:ln>
              <a:solidFill>
                <a:schemeClr val="tx1"/>
              </a:solidFill>
            </a:ln>
            <a:solidFill>
              <a:schemeClr val="tx1"/>
            </a:solidFill>
          </a:endParaRPr>
        </a:p>
      </dgm:t>
    </dgm:pt>
    <dgm:pt modelId="{5368A53C-2C38-4F03-8BBD-3B2CA0FFB381}">
      <dgm:prSet phldrT="[Text]"/>
      <dgm:spPr/>
      <dgm:t>
        <a:bodyPr/>
        <a:lstStyle/>
        <a:p>
          <a:endParaRPr lang="en-US" dirty="0">
            <a:ln>
              <a:solidFill>
                <a:schemeClr val="tx1"/>
              </a:solidFill>
            </a:ln>
            <a:solidFill>
              <a:schemeClr val="tx1"/>
            </a:solidFill>
          </a:endParaRPr>
        </a:p>
      </dgm:t>
    </dgm:pt>
    <dgm:pt modelId="{A9752D72-3F5A-415E-87C2-464060CA65DA}" type="parTrans" cxnId="{72D541DE-8B82-485C-8E63-81C9EAC73B6E}">
      <dgm:prSet/>
      <dgm:spPr/>
      <dgm:t>
        <a:bodyPr/>
        <a:lstStyle/>
        <a:p>
          <a:endParaRPr lang="en-US">
            <a:ln>
              <a:solidFill>
                <a:schemeClr val="tx1"/>
              </a:solidFill>
            </a:ln>
            <a:solidFill>
              <a:schemeClr val="tx1"/>
            </a:solidFill>
          </a:endParaRPr>
        </a:p>
      </dgm:t>
    </dgm:pt>
    <dgm:pt modelId="{A70E4603-AC72-4E13-BB2C-17A65E9D0D61}" type="sibTrans" cxnId="{72D541DE-8B82-485C-8E63-81C9EAC73B6E}">
      <dgm:prSet/>
      <dgm:spPr/>
      <dgm:t>
        <a:bodyPr/>
        <a:lstStyle/>
        <a:p>
          <a:endParaRPr lang="en-US">
            <a:ln>
              <a:solidFill>
                <a:schemeClr val="tx1"/>
              </a:solidFill>
            </a:ln>
            <a:solidFill>
              <a:schemeClr val="tx1"/>
            </a:solidFill>
          </a:endParaRPr>
        </a:p>
      </dgm:t>
    </dgm:pt>
    <dgm:pt modelId="{4B6C7424-E7DA-49C1-99B5-F89AD9F64A68}">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(Scripture Comparison) </a:t>
          </a:r>
          <a:endParaRPr lang="en-US" sz="2800" dirty="0">
            <a:ln>
              <a:solidFill>
                <a:schemeClr val="tx1"/>
              </a:solidFill>
            </a:ln>
            <a:solidFill>
              <a:schemeClr val="tx1"/>
            </a:solidFill>
          </a:endParaRPr>
        </a:p>
      </dgm:t>
    </dgm:pt>
    <dgm:pt modelId="{CC616F8E-E836-4E3B-9F34-CD3FD57C3B1D}" type="parTrans" cxnId="{9B5D63C1-A1FE-4F66-846B-6AA3303A948C}">
      <dgm:prSet/>
      <dgm:spPr/>
      <dgm:t>
        <a:bodyPr/>
        <a:lstStyle/>
        <a:p>
          <a:endParaRPr lang="en-US">
            <a:ln>
              <a:solidFill>
                <a:schemeClr val="tx1"/>
              </a:solidFill>
            </a:ln>
            <a:solidFill>
              <a:schemeClr val="tx1"/>
            </a:solidFill>
          </a:endParaRPr>
        </a:p>
      </dgm:t>
    </dgm:pt>
    <dgm:pt modelId="{989CF8CA-2B98-4EEB-B020-F1C7125A84C0}" type="sibTrans" cxnId="{9B5D63C1-A1FE-4F66-846B-6AA3303A948C}">
      <dgm:prSet/>
      <dgm:spPr/>
      <dgm:t>
        <a:bodyPr/>
        <a:lstStyle/>
        <a:p>
          <a:endParaRPr lang="en-US">
            <a:ln>
              <a:solidFill>
                <a:schemeClr val="tx1"/>
              </a:solidFill>
            </a:ln>
            <a:solidFill>
              <a:schemeClr val="tx1"/>
            </a:solidFill>
          </a:endParaRPr>
        </a:p>
      </dgm:t>
    </dgm:pt>
    <dgm:pt modelId="{AF1AF022-E340-495A-9674-453266F3F037}">
      <dgm:prSet phldrT="[Text]"/>
      <dgm:spPr/>
      <dgm:t>
        <a:bodyPr/>
        <a:lstStyle/>
        <a:p>
          <a:endParaRPr lang="en-US" dirty="0">
            <a:ln>
              <a:solidFill>
                <a:schemeClr val="tx1"/>
              </a:solidFill>
            </a:ln>
            <a:solidFill>
              <a:schemeClr val="tx1"/>
            </a:solidFill>
          </a:endParaRPr>
        </a:p>
      </dgm:t>
    </dgm:pt>
    <dgm:pt modelId="{C27A3FDD-6797-4C37-A2B5-A0318155EB8C}" type="parTrans" cxnId="{659D1389-855C-458C-8F70-6CA42A243D9D}">
      <dgm:prSet/>
      <dgm:spPr/>
      <dgm:t>
        <a:bodyPr/>
        <a:lstStyle/>
        <a:p>
          <a:endParaRPr lang="en-US">
            <a:ln>
              <a:solidFill>
                <a:schemeClr val="tx1"/>
              </a:solidFill>
            </a:ln>
            <a:solidFill>
              <a:schemeClr val="tx1"/>
            </a:solidFill>
          </a:endParaRPr>
        </a:p>
      </dgm:t>
    </dgm:pt>
    <dgm:pt modelId="{EB2E202C-D9E4-4E88-89EF-DEA90C2C8388}" type="sibTrans" cxnId="{659D1389-855C-458C-8F70-6CA42A243D9D}">
      <dgm:prSet/>
      <dgm:spPr/>
      <dgm:t>
        <a:bodyPr/>
        <a:lstStyle/>
        <a:p>
          <a:endParaRPr lang="en-US">
            <a:ln>
              <a:solidFill>
                <a:schemeClr val="tx1"/>
              </a:solidFill>
            </a:ln>
            <a:solidFill>
              <a:schemeClr val="tx1"/>
            </a:solidFill>
          </a:endParaRPr>
        </a:p>
      </dgm:t>
    </dgm:pt>
    <dgm:pt modelId="{FEBC6D95-6C39-411A-BEBA-D11F6217DC6B}">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(Doctrinal Consistency) </a:t>
          </a:r>
          <a:endParaRPr lang="en-US" sz="2800" dirty="0">
            <a:ln>
              <a:solidFill>
                <a:schemeClr val="tx1"/>
              </a:solidFill>
            </a:ln>
            <a:solidFill>
              <a:schemeClr val="tx1"/>
            </a:solidFill>
          </a:endParaRPr>
        </a:p>
      </dgm:t>
    </dgm:pt>
    <dgm:pt modelId="{0FDCD512-D4B5-4BC0-A0D2-CDE1557DA241}" type="parTrans" cxnId="{211DCE28-E102-47F0-B433-73C64BA83180}">
      <dgm:prSet/>
      <dgm:spPr/>
      <dgm:t>
        <a:bodyPr/>
        <a:lstStyle/>
        <a:p>
          <a:endParaRPr lang="en-US">
            <a:ln>
              <a:solidFill>
                <a:schemeClr val="tx1"/>
              </a:solidFill>
            </a:ln>
            <a:solidFill>
              <a:schemeClr val="tx1"/>
            </a:solidFill>
          </a:endParaRPr>
        </a:p>
      </dgm:t>
    </dgm:pt>
    <dgm:pt modelId="{FB8202E9-2BE6-43EB-BB42-285D07D0DE50}" type="sibTrans" cxnId="{211DCE28-E102-47F0-B433-73C64BA83180}">
      <dgm:prSet/>
      <dgm:spPr/>
      <dgm:t>
        <a:bodyPr/>
        <a:lstStyle/>
        <a:p>
          <a:endParaRPr lang="en-US">
            <a:ln>
              <a:solidFill>
                <a:schemeClr val="tx1"/>
              </a:solidFill>
            </a:ln>
            <a:solidFill>
              <a:schemeClr val="tx1"/>
            </a:solidFill>
          </a:endParaRPr>
        </a:p>
      </dgm:t>
    </dgm:pt>
    <dgm:pt modelId="{EFCF8020-C927-40F7-A369-4DF0E022C7D1}">
      <dgm:prSet/>
      <dgm:spPr/>
      <dgm:t>
        <a:bodyPr/>
        <a:lstStyle/>
        <a:p>
          <a:endParaRPr lang="en-US" dirty="0">
            <a:ln>
              <a:solidFill>
                <a:schemeClr val="tx1"/>
              </a:solidFill>
            </a:ln>
            <a:solidFill>
              <a:schemeClr val="tx1"/>
            </a:solidFill>
          </a:endParaRPr>
        </a:p>
      </dgm:t>
    </dgm:pt>
    <dgm:pt modelId="{C9868B03-0B0B-4750-A3F3-CC9E177D6F1F}" type="parTrans" cxnId="{FF2E8EC1-8AEC-4203-80C9-76266A47495F}">
      <dgm:prSet/>
      <dgm:spPr/>
      <dgm:t>
        <a:bodyPr/>
        <a:lstStyle/>
        <a:p>
          <a:endParaRPr lang="en-US">
            <a:ln>
              <a:solidFill>
                <a:schemeClr val="tx1"/>
              </a:solidFill>
            </a:ln>
            <a:solidFill>
              <a:schemeClr val="tx1"/>
            </a:solidFill>
          </a:endParaRPr>
        </a:p>
      </dgm:t>
    </dgm:pt>
    <dgm:pt modelId="{24308686-89F6-40DB-826F-53A6B3619C36}" type="sibTrans" cxnId="{FF2E8EC1-8AEC-4203-80C9-76266A47495F}">
      <dgm:prSet/>
      <dgm:spPr/>
      <dgm:t>
        <a:bodyPr/>
        <a:lstStyle/>
        <a:p>
          <a:endParaRPr lang="en-US">
            <a:ln>
              <a:solidFill>
                <a:schemeClr val="tx1"/>
              </a:solidFill>
            </a:ln>
            <a:solidFill>
              <a:schemeClr val="tx1"/>
            </a:solidFill>
          </a:endParaRPr>
        </a:p>
      </dgm:t>
    </dgm:pt>
    <dgm:pt modelId="{E83F14B5-1DCD-4029-8AC1-2034F460DCC3}">
      <dgm:prSet/>
      <dgm:spPr/>
      <dgm:t>
        <a:bodyPr/>
        <a:lstStyle/>
        <a:p>
          <a:endParaRPr lang="en-US" dirty="0">
            <a:ln>
              <a:solidFill>
                <a:schemeClr val="tx1"/>
              </a:solidFill>
            </a:ln>
            <a:solidFill>
              <a:schemeClr val="tx1"/>
            </a:solidFill>
          </a:endParaRPr>
        </a:p>
      </dgm:t>
    </dgm:pt>
    <dgm:pt modelId="{67211AA3-7A6F-4D75-8811-9083CA37FD91}" type="parTrans" cxnId="{61529303-B435-4DE8-9D80-90985177F7FE}">
      <dgm:prSet/>
      <dgm:spPr/>
      <dgm:t>
        <a:bodyPr/>
        <a:lstStyle/>
        <a:p>
          <a:endParaRPr lang="en-US">
            <a:ln>
              <a:solidFill>
                <a:schemeClr val="tx1"/>
              </a:solidFill>
            </a:ln>
            <a:solidFill>
              <a:schemeClr val="tx1"/>
            </a:solidFill>
          </a:endParaRPr>
        </a:p>
      </dgm:t>
    </dgm:pt>
    <dgm:pt modelId="{30C62F51-1500-4D44-B7FB-0F717CA8AF42}" type="sibTrans" cxnId="{61529303-B435-4DE8-9D80-90985177F7FE}">
      <dgm:prSet/>
      <dgm:spPr/>
      <dgm:t>
        <a:bodyPr/>
        <a:lstStyle/>
        <a:p>
          <a:endParaRPr lang="en-US">
            <a:ln>
              <a:solidFill>
                <a:schemeClr val="tx1"/>
              </a:solidFill>
            </a:ln>
            <a:solidFill>
              <a:schemeClr val="tx1"/>
            </a:solidFill>
          </a:endParaRPr>
        </a:p>
      </dgm:t>
    </dgm:pt>
    <dgm:pt modelId="{1D3D213B-C9C5-4276-93BA-12476B31ABB1}">
      <dgm:prSet/>
      <dgm:spPr/>
      <dgm:t>
        <a:bodyPr/>
        <a:lstStyle/>
        <a:p>
          <a:endParaRPr lang="en-US" dirty="0">
            <a:ln>
              <a:solidFill>
                <a:schemeClr val="tx1"/>
              </a:solidFill>
            </a:ln>
            <a:solidFill>
              <a:schemeClr val="tx1"/>
            </a:solidFill>
          </a:endParaRPr>
        </a:p>
      </dgm:t>
    </dgm:pt>
    <dgm:pt modelId="{AF5F9168-FDE2-4927-880C-D92C1C955B89}" type="parTrans" cxnId="{1044661D-D38F-4DC6-916D-F80294781788}">
      <dgm:prSet/>
      <dgm:spPr/>
      <dgm:t>
        <a:bodyPr/>
        <a:lstStyle/>
        <a:p>
          <a:endParaRPr lang="en-US">
            <a:ln>
              <a:solidFill>
                <a:schemeClr val="tx1"/>
              </a:solidFill>
            </a:ln>
            <a:solidFill>
              <a:schemeClr val="tx1"/>
            </a:solidFill>
          </a:endParaRPr>
        </a:p>
      </dgm:t>
    </dgm:pt>
    <dgm:pt modelId="{54E941AE-4280-4FFF-AE24-2C3BD952795E}" type="sibTrans" cxnId="{1044661D-D38F-4DC6-916D-F80294781788}">
      <dgm:prSet/>
      <dgm:spPr/>
      <dgm:t>
        <a:bodyPr/>
        <a:lstStyle/>
        <a:p>
          <a:endParaRPr lang="en-US">
            <a:ln>
              <a:solidFill>
                <a:schemeClr val="tx1"/>
              </a:solidFill>
            </a:ln>
            <a:solidFill>
              <a:schemeClr val="tx1"/>
            </a:solidFill>
          </a:endParaRPr>
        </a:p>
      </dgm:t>
    </dgm:pt>
    <dgm:pt modelId="{126E7C1D-0315-4EBA-ACDD-891586A2F547}">
      <dgm:prSet custT="1"/>
      <dgm:spPr>
        <a:solidFill>
          <a:srgbClr val="FFFF00">
            <a:alpha val="90000"/>
          </a:srgbClr>
        </a:solidFill>
      </dgm:spPr>
      <dgm:t>
        <a:bodyPr/>
        <a:lstStyle/>
        <a:p>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上下文</a:t>
          </a:r>
          <a:r>
            <a:rPr lang="en-US" sz="4400" b="1" dirty="0" smtClean="0">
              <a:ln>
                <a:solidFill>
                  <a:schemeClr val="tx1"/>
                </a:solidFill>
              </a:ln>
              <a:solidFill>
                <a:srgbClr val="FF0000"/>
              </a:solidFill>
              <a:effectLst>
                <a:outerShdw blurRad="38100" dist="38100" dir="2700000" algn="tl">
                  <a:srgbClr val="000000">
                    <a:alpha val="43137"/>
                  </a:srgbClr>
                </a:outerShdw>
              </a:effectLst>
            </a:rPr>
            <a:t> </a:t>
          </a:r>
          <a:r>
            <a:rPr lang="en-US" sz="2800" dirty="0" smtClean="0">
              <a:ln>
                <a:solidFill>
                  <a:schemeClr val="tx1"/>
                </a:solidFill>
              </a:ln>
              <a:solidFill>
                <a:srgbClr val="FF0000"/>
              </a:solidFill>
            </a:rPr>
            <a:t>	(Context)</a:t>
          </a:r>
          <a:endParaRPr lang="en-US" sz="2800" dirty="0">
            <a:ln>
              <a:solidFill>
                <a:schemeClr val="tx1"/>
              </a:solidFill>
            </a:ln>
            <a:solidFill>
              <a:srgbClr val="FF0000"/>
            </a:solidFill>
          </a:endParaRPr>
        </a:p>
      </dgm:t>
    </dgm:pt>
    <dgm:pt modelId="{2E41B291-F04F-428D-A2DC-2DC492F92E14}" type="parTrans" cxnId="{4DBDB45F-8B53-489B-98EC-F0FC275B041C}">
      <dgm:prSet/>
      <dgm:spPr/>
      <dgm:t>
        <a:bodyPr/>
        <a:lstStyle/>
        <a:p>
          <a:endParaRPr lang="en-US">
            <a:ln>
              <a:solidFill>
                <a:schemeClr val="tx1"/>
              </a:solidFill>
            </a:ln>
            <a:solidFill>
              <a:schemeClr val="tx1"/>
            </a:solidFill>
          </a:endParaRPr>
        </a:p>
      </dgm:t>
    </dgm:pt>
    <dgm:pt modelId="{E57ED628-7CA8-4DEF-A4A9-2B5560B83706}" type="sibTrans" cxnId="{4DBDB45F-8B53-489B-98EC-F0FC275B041C}">
      <dgm:prSet/>
      <dgm:spPr/>
      <dgm:t>
        <a:bodyPr/>
        <a:lstStyle/>
        <a:p>
          <a:endParaRPr lang="en-US">
            <a:ln>
              <a:solidFill>
                <a:schemeClr val="tx1"/>
              </a:solidFill>
            </a:ln>
            <a:solidFill>
              <a:schemeClr val="tx1"/>
            </a:solidFill>
          </a:endParaRPr>
        </a:p>
      </dgm:t>
    </dgm:pt>
    <dgm:pt modelId="{0E22507E-B6A7-4D04-AAF4-6E3FF6BDF9F8}">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(Historical Interpretation)</a:t>
          </a:r>
          <a:endParaRPr lang="en-US" sz="2800" dirty="0">
            <a:ln>
              <a:solidFill>
                <a:schemeClr val="tx1"/>
              </a:solidFill>
            </a:ln>
            <a:solidFill>
              <a:schemeClr val="tx1"/>
            </a:solidFill>
          </a:endParaRPr>
        </a:p>
      </dgm:t>
    </dgm:pt>
    <dgm:pt modelId="{8EF3960A-2A75-4D04-8FA2-6C4F1A94B77B}" type="parTrans" cxnId="{FE75CB79-AD4A-4A8E-B11E-EF120A5DAE55}">
      <dgm:prSet/>
      <dgm:spPr/>
      <dgm:t>
        <a:bodyPr/>
        <a:lstStyle/>
        <a:p>
          <a:endParaRPr lang="en-US">
            <a:ln>
              <a:solidFill>
                <a:schemeClr val="tx1"/>
              </a:solidFill>
            </a:ln>
            <a:solidFill>
              <a:schemeClr val="tx1"/>
            </a:solidFill>
          </a:endParaRPr>
        </a:p>
      </dgm:t>
    </dgm:pt>
    <dgm:pt modelId="{C10DB71E-24D9-440C-8FC1-787B7B93040A}" type="sibTrans" cxnId="{FE75CB79-AD4A-4A8E-B11E-EF120A5DAE55}">
      <dgm:prSet/>
      <dgm:spPr/>
      <dgm:t>
        <a:bodyPr/>
        <a:lstStyle/>
        <a:p>
          <a:endParaRPr lang="en-US">
            <a:ln>
              <a:solidFill>
                <a:schemeClr val="tx1"/>
              </a:solidFill>
            </a:ln>
            <a:solidFill>
              <a:schemeClr val="tx1"/>
            </a:solidFill>
          </a:endParaRPr>
        </a:p>
      </dgm:t>
    </dgm:pt>
    <dgm:pt modelId="{950CCCAD-C9C1-41B6-ADEC-6CCF008657A9}">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(Literary Form)</a:t>
          </a:r>
          <a:endParaRPr lang="en-US" sz="2800" dirty="0">
            <a:ln>
              <a:solidFill>
                <a:schemeClr val="tx1"/>
              </a:solidFill>
            </a:ln>
            <a:solidFill>
              <a:schemeClr val="tx1"/>
            </a:solidFill>
          </a:endParaRPr>
        </a:p>
      </dgm:t>
    </dgm:pt>
    <dgm:pt modelId="{CAA92E8A-DADE-4B09-9FB8-A7655C19BEFC}" type="parTrans" cxnId="{8AFC3904-49E9-4475-BB98-E9ED90908E0E}">
      <dgm:prSet/>
      <dgm:spPr/>
      <dgm:t>
        <a:bodyPr/>
        <a:lstStyle/>
        <a:p>
          <a:endParaRPr lang="en-US">
            <a:ln>
              <a:solidFill>
                <a:schemeClr val="tx1"/>
              </a:solidFill>
            </a:ln>
            <a:solidFill>
              <a:schemeClr val="tx1"/>
            </a:solidFill>
          </a:endParaRPr>
        </a:p>
      </dgm:t>
    </dgm:pt>
    <dgm:pt modelId="{8963DBEF-C13E-4296-B178-6DB9275F1E34}" type="sibTrans" cxnId="{8AFC3904-49E9-4475-BB98-E9ED90908E0E}">
      <dgm:prSet/>
      <dgm:spPr/>
      <dgm:t>
        <a:bodyPr/>
        <a:lstStyle/>
        <a:p>
          <a:endParaRPr lang="en-US">
            <a:ln>
              <a:solidFill>
                <a:schemeClr val="tx1"/>
              </a:solidFill>
            </a:ln>
            <a:solidFill>
              <a:schemeClr val="tx1"/>
            </a:solidFill>
          </a:endParaRPr>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04842248-2CE6-4E3A-B695-5CD3A1ECB61E}" type="presOf" srcId="{5368A53C-2C38-4F03-8BBD-3B2CA0FFB381}" destId="{3EB49E49-6D0F-4F74-8579-D03F8178196B}"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E2DB63E2-4591-40A5-BB98-837C1BA74B00}" type="presOf" srcId="{0E22507E-B6A7-4D04-AAF4-6E3FF6BDF9F8}" destId="{45ED5CED-738B-4B69-A970-8DD2B04EAC32}"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C898EE59-7C25-40B1-93E2-A81FB6D8AC72}" srcId="{0CC008CE-E941-4938-89D8-E36C35803029}" destId="{5734E107-6D64-44CC-923B-0C6DD92439EC}" srcOrd="0" destOrd="0" parTransId="{618C5AD9-20C5-4A08-B04E-FF10E64C953E}" sibTransId="{048D34FA-F011-40CB-B104-171A3073A480}"/>
    <dgm:cxn modelId="{61529303-B435-4DE8-9D80-90985177F7FE}" srcId="{04FFB0B2-B982-487F-8A0E-824ED9420848}" destId="{E83F14B5-1DCD-4029-8AC1-2034F460DCC3}" srcOrd="2" destOrd="0" parTransId="{67211AA3-7A6F-4D75-8811-9083CA37FD91}" sibTransId="{30C62F51-1500-4D44-B7FB-0F717CA8AF42}"/>
    <dgm:cxn modelId="{77998218-5E1D-4A6A-9780-393DEFEA383B}" type="presOf" srcId="{E83F14B5-1DCD-4029-8AC1-2034F460DCC3}" destId="{466C3711-00C5-4E52-A122-870ACFC3BE95}" srcOrd="0" destOrd="0" presId="urn:microsoft.com/office/officeart/2005/8/layout/chevron2"/>
    <dgm:cxn modelId="{F40713A0-F33A-41A9-9449-6CB43264B9D9}" type="presOf" srcId="{04FFB0B2-B982-487F-8A0E-824ED9420848}" destId="{F3FC57F3-795C-4795-BEBA-F39449D23B51}" srcOrd="0" destOrd="0" presId="urn:microsoft.com/office/officeart/2005/8/layout/chevron2"/>
    <dgm:cxn modelId="{393C0157-C592-4F6B-905B-70AA4398526A}" type="presOf" srcId="{1D3D213B-C9C5-4276-93BA-12476B31ABB1}" destId="{0880BCC8-7C5D-44C0-BBC0-171106878102}" srcOrd="0" destOrd="0" presId="urn:microsoft.com/office/officeart/2005/8/layout/chevron2"/>
    <dgm:cxn modelId="{67737EAF-4CEC-4002-B742-07644CEF3B5A}" type="presOf" srcId="{EFCF8020-C927-40F7-A369-4DF0E022C7D1}" destId="{7070BAD0-1789-4374-A2C6-FA1EE8B216A8}" srcOrd="0" destOrd="0" presId="urn:microsoft.com/office/officeart/2005/8/layout/chevron2"/>
    <dgm:cxn modelId="{72D541DE-8B82-485C-8E63-81C9EAC73B6E}" srcId="{04FFB0B2-B982-487F-8A0E-824ED9420848}" destId="{5368A53C-2C38-4F03-8BBD-3B2CA0FFB381}" srcOrd="4" destOrd="0" parTransId="{A9752D72-3F5A-415E-87C2-464060CA65DA}" sibTransId="{A70E4603-AC72-4E13-BB2C-17A65E9D0D61}"/>
    <dgm:cxn modelId="{EA821C32-D7CC-4CC7-AA38-EC5AE86FD758}" srcId="{04FFB0B2-B982-487F-8A0E-824ED9420848}" destId="{0CC008CE-E941-4938-89D8-E36C35803029}" srcOrd="0" destOrd="0" parTransId="{345FCFDF-D86C-4EF4-B8A8-A81C6E8DEAA8}" sibTransId="{22FA0FF0-B411-4EB3-9525-AF461F8D4314}"/>
    <dgm:cxn modelId="{FF2E8EC1-8AEC-4203-80C9-76266A47495F}" srcId="{04FFB0B2-B982-487F-8A0E-824ED9420848}" destId="{EFCF8020-C927-40F7-A369-4DF0E022C7D1}" srcOrd="1" destOrd="0" parTransId="{C9868B03-0B0B-4750-A3F3-CC9E177D6F1F}" sibTransId="{24308686-89F6-40DB-826F-53A6B3619C36}"/>
    <dgm:cxn modelId="{35DDBE17-68F7-4BA7-9990-049F33EF3E49}" type="presOf" srcId="{0CC008CE-E941-4938-89D8-E36C35803029}" destId="{CCBD6016-BF9A-454F-95E4-3105C4E522ED}" srcOrd="0" destOrd="0" presId="urn:microsoft.com/office/officeart/2005/8/layout/chevron2"/>
    <dgm:cxn modelId="{1044661D-D38F-4DC6-916D-F80294781788}" srcId="{04FFB0B2-B982-487F-8A0E-824ED9420848}" destId="{1D3D213B-C9C5-4276-93BA-12476B31ABB1}" srcOrd="3" destOrd="0" parTransId="{AF5F9168-FDE2-4927-880C-D92C1C955B89}" sibTransId="{54E941AE-4280-4FFF-AE24-2C3BD952795E}"/>
    <dgm:cxn modelId="{4DBDB45F-8B53-489B-98EC-F0FC275B041C}" srcId="{EFCF8020-C927-40F7-A369-4DF0E022C7D1}" destId="{126E7C1D-0315-4EBA-ACDD-891586A2F547}" srcOrd="0" destOrd="0" parTransId="{2E41B291-F04F-428D-A2DC-2DC492F92E14}" sibTransId="{E57ED628-7CA8-4DEF-A4A9-2B5560B83706}"/>
    <dgm:cxn modelId="{27D6E8EF-1966-49AB-BCBF-9E1999BE5715}" type="presOf" srcId="{5734E107-6D64-44CC-923B-0C6DD92439EC}" destId="{521004F6-2259-4ED3-8CE2-25574DA979F9}"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8AFC3904-49E9-4475-BB98-E9ED90908E0E}" srcId="{1D3D213B-C9C5-4276-93BA-12476B31ABB1}" destId="{950CCCAD-C9C1-41B6-ADEC-6CCF008657A9}" srcOrd="0" destOrd="0" parTransId="{CAA92E8A-DADE-4B09-9FB8-A7655C19BEFC}" sibTransId="{8963DBEF-C13E-4296-B178-6DB9275F1E34}"/>
    <dgm:cxn modelId="{FE75CB79-AD4A-4A8E-B11E-EF120A5DAE55}" srcId="{E83F14B5-1DCD-4029-8AC1-2034F460DCC3}" destId="{0E22507E-B6A7-4D04-AAF4-6E3FF6BDF9F8}" srcOrd="0" destOrd="0" parTransId="{8EF3960A-2A75-4D04-8FA2-6C4F1A94B77B}" sibTransId="{C10DB71E-24D9-440C-8FC1-787B7B93040A}"/>
    <dgm:cxn modelId="{859E6CF2-346C-446A-8ACD-8C040DB2ACC8}" type="presOf" srcId="{950CCCAD-C9C1-41B6-ADEC-6CCF008657A9}" destId="{9F90EE39-35D9-469C-BB74-25C8CCD9E2A7}" srcOrd="0" destOrd="0" presId="urn:microsoft.com/office/officeart/2005/8/layout/chevron2"/>
    <dgm:cxn modelId="{9005BF68-B976-4B6D-8B8F-55E283ED9326}" type="presOf" srcId="{126E7C1D-0315-4EBA-ACDD-891586A2F547}" destId="{2865C68A-9B79-4EDC-8F7D-8944AC4543E9}" srcOrd="0" destOrd="0" presId="urn:microsoft.com/office/officeart/2005/8/layout/chevron2"/>
    <dgm:cxn modelId="{B65A99E4-987A-4A3E-AE33-A1B2C26F3FAB}" type="presOf" srcId="{4B6C7424-E7DA-49C1-99B5-F89AD9F64A68}" destId="{A0B055FF-DE88-425E-84E3-25A10C1D1275}" srcOrd="0" destOrd="0" presId="urn:microsoft.com/office/officeart/2005/8/layout/chevron2"/>
    <dgm:cxn modelId="{F25AF209-B7B9-49C4-B106-54FB7A53E277}" type="presOf" srcId="{FEBC6D95-6C39-411A-BEBA-D11F6217DC6B}" destId="{AB751C2B-633C-4D67-9AE5-7FA049D4F6DC}" srcOrd="0" destOrd="0" presId="urn:microsoft.com/office/officeart/2005/8/layout/chevron2"/>
    <dgm:cxn modelId="{46FBBF01-044E-4334-92B9-57972023F0B3}" type="presOf" srcId="{AF1AF022-E340-495A-9674-453266F3F037}" destId="{3449A544-88B9-45D6-9689-59819553787E}" srcOrd="0" destOrd="0" presId="urn:microsoft.com/office/officeart/2005/8/layout/chevron2"/>
    <dgm:cxn modelId="{FA70CE68-6864-4BD1-AC69-60DF1A00CB76}" type="presParOf" srcId="{F3FC57F3-795C-4795-BEBA-F39449D23B51}" destId="{525EF17E-F923-4850-B93F-C412E9B10D73}" srcOrd="0" destOrd="0" presId="urn:microsoft.com/office/officeart/2005/8/layout/chevron2"/>
    <dgm:cxn modelId="{630CBF44-485A-49B3-8D1A-666BBA2EFC51}" type="presParOf" srcId="{525EF17E-F923-4850-B93F-C412E9B10D73}" destId="{CCBD6016-BF9A-454F-95E4-3105C4E522ED}" srcOrd="0" destOrd="0" presId="urn:microsoft.com/office/officeart/2005/8/layout/chevron2"/>
    <dgm:cxn modelId="{942C3F07-6A21-4576-951F-0F7E2F473953}" type="presParOf" srcId="{525EF17E-F923-4850-B93F-C412E9B10D73}" destId="{521004F6-2259-4ED3-8CE2-25574DA979F9}" srcOrd="1" destOrd="0" presId="urn:microsoft.com/office/officeart/2005/8/layout/chevron2"/>
    <dgm:cxn modelId="{41C5CC8D-0475-412F-8AC9-251493D024AA}" type="presParOf" srcId="{F3FC57F3-795C-4795-BEBA-F39449D23B51}" destId="{3582D304-1E73-4ED7-AD48-AAFB1DF59B06}" srcOrd="1" destOrd="0" presId="urn:microsoft.com/office/officeart/2005/8/layout/chevron2"/>
    <dgm:cxn modelId="{B72DC516-0515-4A2D-8774-26C4B7B88628}" type="presParOf" srcId="{F3FC57F3-795C-4795-BEBA-F39449D23B51}" destId="{D3BC3EED-7301-4A23-92CC-F5A8B7B56C01}" srcOrd="2" destOrd="0" presId="urn:microsoft.com/office/officeart/2005/8/layout/chevron2"/>
    <dgm:cxn modelId="{612F293B-E4D4-41E4-8A24-66130CF99619}" type="presParOf" srcId="{D3BC3EED-7301-4A23-92CC-F5A8B7B56C01}" destId="{7070BAD0-1789-4374-A2C6-FA1EE8B216A8}" srcOrd="0" destOrd="0" presId="urn:microsoft.com/office/officeart/2005/8/layout/chevron2"/>
    <dgm:cxn modelId="{DE893630-7966-474F-9FCC-24547C6D168E}" type="presParOf" srcId="{D3BC3EED-7301-4A23-92CC-F5A8B7B56C01}" destId="{2865C68A-9B79-4EDC-8F7D-8944AC4543E9}" srcOrd="1" destOrd="0" presId="urn:microsoft.com/office/officeart/2005/8/layout/chevron2"/>
    <dgm:cxn modelId="{C35955D0-606B-45DE-BFC5-75341D716A53}" type="presParOf" srcId="{F3FC57F3-795C-4795-BEBA-F39449D23B51}" destId="{AA28F38E-DAE4-4F7D-8EA7-0E356D078EB3}" srcOrd="3" destOrd="0" presId="urn:microsoft.com/office/officeart/2005/8/layout/chevron2"/>
    <dgm:cxn modelId="{503F01B8-2C22-4453-97CD-E85BD9936C62}" type="presParOf" srcId="{F3FC57F3-795C-4795-BEBA-F39449D23B51}" destId="{6C3687FF-99BE-40D9-A613-5EC9D72ED3C3}" srcOrd="4" destOrd="0" presId="urn:microsoft.com/office/officeart/2005/8/layout/chevron2"/>
    <dgm:cxn modelId="{A46D2CE5-7DF6-47D4-9D14-C852307ADD67}" type="presParOf" srcId="{6C3687FF-99BE-40D9-A613-5EC9D72ED3C3}" destId="{466C3711-00C5-4E52-A122-870ACFC3BE95}" srcOrd="0" destOrd="0" presId="urn:microsoft.com/office/officeart/2005/8/layout/chevron2"/>
    <dgm:cxn modelId="{0AA03BA7-A4F1-462D-83CC-1D2159B72C2D}" type="presParOf" srcId="{6C3687FF-99BE-40D9-A613-5EC9D72ED3C3}" destId="{45ED5CED-738B-4B69-A970-8DD2B04EAC32}" srcOrd="1" destOrd="0" presId="urn:microsoft.com/office/officeart/2005/8/layout/chevron2"/>
    <dgm:cxn modelId="{79FD532A-5A9A-4868-A037-E94FDF34C00D}" type="presParOf" srcId="{F3FC57F3-795C-4795-BEBA-F39449D23B51}" destId="{F2E17817-D637-4638-938A-E62FBC9CB21B}" srcOrd="5" destOrd="0" presId="urn:microsoft.com/office/officeart/2005/8/layout/chevron2"/>
    <dgm:cxn modelId="{C50E4F3D-9956-462A-876B-124E0A8757B9}" type="presParOf" srcId="{F3FC57F3-795C-4795-BEBA-F39449D23B51}" destId="{39700625-5049-47B4-95CB-50A35585180C}" srcOrd="6" destOrd="0" presId="urn:microsoft.com/office/officeart/2005/8/layout/chevron2"/>
    <dgm:cxn modelId="{CE19FCF0-15B7-4A2C-A089-27FF22C01D42}" type="presParOf" srcId="{39700625-5049-47B4-95CB-50A35585180C}" destId="{0880BCC8-7C5D-44C0-BBC0-171106878102}" srcOrd="0" destOrd="0" presId="urn:microsoft.com/office/officeart/2005/8/layout/chevron2"/>
    <dgm:cxn modelId="{DB04924F-B01B-416A-92C4-585E4532F794}" type="presParOf" srcId="{39700625-5049-47B4-95CB-50A35585180C}" destId="{9F90EE39-35D9-469C-BB74-25C8CCD9E2A7}" srcOrd="1" destOrd="0" presId="urn:microsoft.com/office/officeart/2005/8/layout/chevron2"/>
    <dgm:cxn modelId="{DEBA7C55-38CA-4604-A95E-5D2B98951AD8}" type="presParOf" srcId="{F3FC57F3-795C-4795-BEBA-F39449D23B51}" destId="{229E5664-159E-418B-ABE3-0A1B619B4C14}" srcOrd="7" destOrd="0" presId="urn:microsoft.com/office/officeart/2005/8/layout/chevron2"/>
    <dgm:cxn modelId="{6289B3D7-FF16-4717-B2AB-B53A16F9792F}" type="presParOf" srcId="{F3FC57F3-795C-4795-BEBA-F39449D23B51}" destId="{886C1642-4AE5-4BE5-B3BC-CD16DAE832FB}" srcOrd="8" destOrd="0" presId="urn:microsoft.com/office/officeart/2005/8/layout/chevron2"/>
    <dgm:cxn modelId="{1A34337F-70BC-4F63-BB4E-8B0FB9F0030C}" type="presParOf" srcId="{886C1642-4AE5-4BE5-B3BC-CD16DAE832FB}" destId="{3EB49E49-6D0F-4F74-8579-D03F8178196B}" srcOrd="0" destOrd="0" presId="urn:microsoft.com/office/officeart/2005/8/layout/chevron2"/>
    <dgm:cxn modelId="{2938742D-DDE1-46E8-8AE0-65ACDC651542}" type="presParOf" srcId="{886C1642-4AE5-4BE5-B3BC-CD16DAE832FB}" destId="{A0B055FF-DE88-425E-84E3-25A10C1D1275}" srcOrd="1" destOrd="0" presId="urn:microsoft.com/office/officeart/2005/8/layout/chevron2"/>
    <dgm:cxn modelId="{7DC71A48-6B11-43C7-8EF9-C635E79B4888}" type="presParOf" srcId="{F3FC57F3-795C-4795-BEBA-F39449D23B51}" destId="{252BFDF4-814A-4FC9-8FA0-FDD22933DE69}" srcOrd="9" destOrd="0" presId="urn:microsoft.com/office/officeart/2005/8/layout/chevron2"/>
    <dgm:cxn modelId="{52CF3993-A252-4B85-8064-E380E4304C91}" type="presParOf" srcId="{F3FC57F3-795C-4795-BEBA-F39449D23B51}" destId="{E6C2BFAC-2FE5-4C56-BB1B-CBE4B5B69543}" srcOrd="10" destOrd="0" presId="urn:microsoft.com/office/officeart/2005/8/layout/chevron2"/>
    <dgm:cxn modelId="{1B9CBCAB-6B86-4B9D-B42C-4ED2A9C4684A}" type="presParOf" srcId="{E6C2BFAC-2FE5-4C56-BB1B-CBE4B5B69543}" destId="{3449A544-88B9-45D6-9689-59819553787E}" srcOrd="0" destOrd="0" presId="urn:microsoft.com/office/officeart/2005/8/layout/chevron2"/>
    <dgm:cxn modelId="{BD7747D0-61B3-4171-807B-9BBC3F0F1D3D}"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ln>
              <a:solidFill>
                <a:schemeClr val="tx1"/>
              </a:solidFill>
            </a:ln>
            <a:solidFill>
              <a:schemeClr val="tx1"/>
            </a:solidFill>
          </a:endParaRPr>
        </a:p>
      </dgm:t>
    </dgm:pt>
    <dgm:pt modelId="{345FCFDF-D86C-4EF4-B8A8-A81C6E8DEAA8}" type="parTrans" cxnId="{EA821C32-D7CC-4CC7-AA38-EC5AE86FD758}">
      <dgm:prSet/>
      <dgm:spPr/>
      <dgm:t>
        <a:bodyPr/>
        <a:lstStyle/>
        <a:p>
          <a:endParaRPr lang="en-US">
            <a:ln>
              <a:solidFill>
                <a:schemeClr val="tx1"/>
              </a:solidFill>
            </a:ln>
            <a:solidFill>
              <a:schemeClr val="tx1"/>
            </a:solidFill>
          </a:endParaRPr>
        </a:p>
      </dgm:t>
    </dgm:pt>
    <dgm:pt modelId="{22FA0FF0-B411-4EB3-9525-AF461F8D4314}" type="sibTrans" cxnId="{EA821C32-D7CC-4CC7-AA38-EC5AE86FD758}">
      <dgm:prSet/>
      <dgm:spPr/>
      <dgm:t>
        <a:bodyPr/>
        <a:lstStyle/>
        <a:p>
          <a:endParaRPr lang="en-US">
            <a:ln>
              <a:solidFill>
                <a:schemeClr val="tx1"/>
              </a:solidFill>
            </a:ln>
            <a:solidFill>
              <a:schemeClr val="tx1"/>
            </a:solidFill>
          </a:endParaRPr>
        </a:p>
      </dgm:t>
    </dgm:pt>
    <dgm:pt modelId="{5734E107-6D64-44CC-923B-0C6DD92439EC}">
      <dgm:prSet phldrT="[Text]" custT="1"/>
      <dgm:spPr>
        <a:solidFill>
          <a:schemeClr val="bg2">
            <a:lumMod val="50000"/>
            <a:alpha val="90000"/>
          </a:schemeClr>
        </a:solidFill>
      </dgm:spPr>
      <dgm:t>
        <a:bodyPr/>
        <a:lstStyle/>
        <a:p>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(Literal Interpretation)</a:t>
          </a:r>
          <a:endParaRPr lang="en-US" sz="2800" dirty="0">
            <a:ln>
              <a:solidFill>
                <a:schemeClr val="tx1"/>
              </a:solidFill>
            </a:ln>
            <a:solidFill>
              <a:schemeClr val="tx1"/>
            </a:solidFill>
          </a:endParaRPr>
        </a:p>
      </dgm:t>
    </dgm:pt>
    <dgm:pt modelId="{618C5AD9-20C5-4A08-B04E-FF10E64C953E}" type="parTrans" cxnId="{C898EE59-7C25-40B1-93E2-A81FB6D8AC72}">
      <dgm:prSet/>
      <dgm:spPr/>
      <dgm:t>
        <a:bodyPr/>
        <a:lstStyle/>
        <a:p>
          <a:endParaRPr lang="en-US">
            <a:ln>
              <a:solidFill>
                <a:schemeClr val="tx1"/>
              </a:solidFill>
            </a:ln>
            <a:solidFill>
              <a:schemeClr val="tx1"/>
            </a:solidFill>
          </a:endParaRPr>
        </a:p>
      </dgm:t>
    </dgm:pt>
    <dgm:pt modelId="{048D34FA-F011-40CB-B104-171A3073A480}" type="sibTrans" cxnId="{C898EE59-7C25-40B1-93E2-A81FB6D8AC72}">
      <dgm:prSet/>
      <dgm:spPr/>
      <dgm:t>
        <a:bodyPr/>
        <a:lstStyle/>
        <a:p>
          <a:endParaRPr lang="en-US">
            <a:ln>
              <a:solidFill>
                <a:schemeClr val="tx1"/>
              </a:solidFill>
            </a:ln>
            <a:solidFill>
              <a:schemeClr val="tx1"/>
            </a:solidFill>
          </a:endParaRPr>
        </a:p>
      </dgm:t>
    </dgm:pt>
    <dgm:pt modelId="{5368A53C-2C38-4F03-8BBD-3B2CA0FFB381}">
      <dgm:prSet phldrT="[Text]"/>
      <dgm:spPr/>
      <dgm:t>
        <a:bodyPr/>
        <a:lstStyle/>
        <a:p>
          <a:endParaRPr lang="en-US" dirty="0">
            <a:ln>
              <a:solidFill>
                <a:schemeClr val="tx1"/>
              </a:solidFill>
            </a:ln>
            <a:solidFill>
              <a:schemeClr val="tx1"/>
            </a:solidFill>
          </a:endParaRPr>
        </a:p>
      </dgm:t>
    </dgm:pt>
    <dgm:pt modelId="{A9752D72-3F5A-415E-87C2-464060CA65DA}" type="parTrans" cxnId="{72D541DE-8B82-485C-8E63-81C9EAC73B6E}">
      <dgm:prSet/>
      <dgm:spPr/>
      <dgm:t>
        <a:bodyPr/>
        <a:lstStyle/>
        <a:p>
          <a:endParaRPr lang="en-US">
            <a:ln>
              <a:solidFill>
                <a:schemeClr val="tx1"/>
              </a:solidFill>
            </a:ln>
            <a:solidFill>
              <a:schemeClr val="tx1"/>
            </a:solidFill>
          </a:endParaRPr>
        </a:p>
      </dgm:t>
    </dgm:pt>
    <dgm:pt modelId="{A70E4603-AC72-4E13-BB2C-17A65E9D0D61}" type="sibTrans" cxnId="{72D541DE-8B82-485C-8E63-81C9EAC73B6E}">
      <dgm:prSet/>
      <dgm:spPr/>
      <dgm:t>
        <a:bodyPr/>
        <a:lstStyle/>
        <a:p>
          <a:endParaRPr lang="en-US">
            <a:ln>
              <a:solidFill>
                <a:schemeClr val="tx1"/>
              </a:solidFill>
            </a:ln>
            <a:solidFill>
              <a:schemeClr val="tx1"/>
            </a:solidFill>
          </a:endParaRPr>
        </a:p>
      </dgm:t>
    </dgm:pt>
    <dgm:pt modelId="{4B6C7424-E7DA-49C1-99B5-F89AD9F64A68}">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(Scripture Comparison) </a:t>
          </a:r>
          <a:endParaRPr lang="en-US" sz="2800" dirty="0">
            <a:ln>
              <a:solidFill>
                <a:schemeClr val="tx1"/>
              </a:solidFill>
            </a:ln>
            <a:solidFill>
              <a:schemeClr val="tx1"/>
            </a:solidFill>
          </a:endParaRPr>
        </a:p>
      </dgm:t>
    </dgm:pt>
    <dgm:pt modelId="{CC616F8E-E836-4E3B-9F34-CD3FD57C3B1D}" type="parTrans" cxnId="{9B5D63C1-A1FE-4F66-846B-6AA3303A948C}">
      <dgm:prSet/>
      <dgm:spPr/>
      <dgm:t>
        <a:bodyPr/>
        <a:lstStyle/>
        <a:p>
          <a:endParaRPr lang="en-US">
            <a:ln>
              <a:solidFill>
                <a:schemeClr val="tx1"/>
              </a:solidFill>
            </a:ln>
            <a:solidFill>
              <a:schemeClr val="tx1"/>
            </a:solidFill>
          </a:endParaRPr>
        </a:p>
      </dgm:t>
    </dgm:pt>
    <dgm:pt modelId="{989CF8CA-2B98-4EEB-B020-F1C7125A84C0}" type="sibTrans" cxnId="{9B5D63C1-A1FE-4F66-846B-6AA3303A948C}">
      <dgm:prSet/>
      <dgm:spPr/>
      <dgm:t>
        <a:bodyPr/>
        <a:lstStyle/>
        <a:p>
          <a:endParaRPr lang="en-US">
            <a:ln>
              <a:solidFill>
                <a:schemeClr val="tx1"/>
              </a:solidFill>
            </a:ln>
            <a:solidFill>
              <a:schemeClr val="tx1"/>
            </a:solidFill>
          </a:endParaRPr>
        </a:p>
      </dgm:t>
    </dgm:pt>
    <dgm:pt modelId="{AF1AF022-E340-495A-9674-453266F3F037}">
      <dgm:prSet phldrT="[Text]"/>
      <dgm:spPr/>
      <dgm:t>
        <a:bodyPr/>
        <a:lstStyle/>
        <a:p>
          <a:endParaRPr lang="en-US" dirty="0">
            <a:ln>
              <a:solidFill>
                <a:schemeClr val="tx1"/>
              </a:solidFill>
            </a:ln>
            <a:solidFill>
              <a:schemeClr val="tx1"/>
            </a:solidFill>
          </a:endParaRPr>
        </a:p>
      </dgm:t>
    </dgm:pt>
    <dgm:pt modelId="{C27A3FDD-6797-4C37-A2B5-A0318155EB8C}" type="parTrans" cxnId="{659D1389-855C-458C-8F70-6CA42A243D9D}">
      <dgm:prSet/>
      <dgm:spPr/>
      <dgm:t>
        <a:bodyPr/>
        <a:lstStyle/>
        <a:p>
          <a:endParaRPr lang="en-US">
            <a:ln>
              <a:solidFill>
                <a:schemeClr val="tx1"/>
              </a:solidFill>
            </a:ln>
            <a:solidFill>
              <a:schemeClr val="tx1"/>
            </a:solidFill>
          </a:endParaRPr>
        </a:p>
      </dgm:t>
    </dgm:pt>
    <dgm:pt modelId="{EB2E202C-D9E4-4E88-89EF-DEA90C2C8388}" type="sibTrans" cxnId="{659D1389-855C-458C-8F70-6CA42A243D9D}">
      <dgm:prSet/>
      <dgm:spPr/>
      <dgm:t>
        <a:bodyPr/>
        <a:lstStyle/>
        <a:p>
          <a:endParaRPr lang="en-US">
            <a:ln>
              <a:solidFill>
                <a:schemeClr val="tx1"/>
              </a:solidFill>
            </a:ln>
            <a:solidFill>
              <a:schemeClr val="tx1"/>
            </a:solidFill>
          </a:endParaRPr>
        </a:p>
      </dgm:t>
    </dgm:pt>
    <dgm:pt modelId="{FEBC6D95-6C39-411A-BEBA-D11F6217DC6B}">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(Doctrinal Consistency) </a:t>
          </a:r>
          <a:endParaRPr lang="en-US" sz="2800" dirty="0">
            <a:ln>
              <a:solidFill>
                <a:schemeClr val="tx1"/>
              </a:solidFill>
            </a:ln>
            <a:solidFill>
              <a:schemeClr val="tx1"/>
            </a:solidFill>
          </a:endParaRPr>
        </a:p>
      </dgm:t>
    </dgm:pt>
    <dgm:pt modelId="{0FDCD512-D4B5-4BC0-A0D2-CDE1557DA241}" type="parTrans" cxnId="{211DCE28-E102-47F0-B433-73C64BA83180}">
      <dgm:prSet/>
      <dgm:spPr/>
      <dgm:t>
        <a:bodyPr/>
        <a:lstStyle/>
        <a:p>
          <a:endParaRPr lang="en-US">
            <a:ln>
              <a:solidFill>
                <a:schemeClr val="tx1"/>
              </a:solidFill>
            </a:ln>
            <a:solidFill>
              <a:schemeClr val="tx1"/>
            </a:solidFill>
          </a:endParaRPr>
        </a:p>
      </dgm:t>
    </dgm:pt>
    <dgm:pt modelId="{FB8202E9-2BE6-43EB-BB42-285D07D0DE50}" type="sibTrans" cxnId="{211DCE28-E102-47F0-B433-73C64BA83180}">
      <dgm:prSet/>
      <dgm:spPr/>
      <dgm:t>
        <a:bodyPr/>
        <a:lstStyle/>
        <a:p>
          <a:endParaRPr lang="en-US">
            <a:ln>
              <a:solidFill>
                <a:schemeClr val="tx1"/>
              </a:solidFill>
            </a:ln>
            <a:solidFill>
              <a:schemeClr val="tx1"/>
            </a:solidFill>
          </a:endParaRPr>
        </a:p>
      </dgm:t>
    </dgm:pt>
    <dgm:pt modelId="{EFCF8020-C927-40F7-A369-4DF0E022C7D1}">
      <dgm:prSet/>
      <dgm:spPr/>
      <dgm:t>
        <a:bodyPr/>
        <a:lstStyle/>
        <a:p>
          <a:endParaRPr lang="en-US" dirty="0">
            <a:ln>
              <a:solidFill>
                <a:schemeClr val="tx1"/>
              </a:solidFill>
            </a:ln>
            <a:solidFill>
              <a:schemeClr val="tx1"/>
            </a:solidFill>
          </a:endParaRPr>
        </a:p>
      </dgm:t>
    </dgm:pt>
    <dgm:pt modelId="{C9868B03-0B0B-4750-A3F3-CC9E177D6F1F}" type="parTrans" cxnId="{FF2E8EC1-8AEC-4203-80C9-76266A47495F}">
      <dgm:prSet/>
      <dgm:spPr/>
      <dgm:t>
        <a:bodyPr/>
        <a:lstStyle/>
        <a:p>
          <a:endParaRPr lang="en-US">
            <a:ln>
              <a:solidFill>
                <a:schemeClr val="tx1"/>
              </a:solidFill>
            </a:ln>
            <a:solidFill>
              <a:schemeClr val="tx1"/>
            </a:solidFill>
          </a:endParaRPr>
        </a:p>
      </dgm:t>
    </dgm:pt>
    <dgm:pt modelId="{24308686-89F6-40DB-826F-53A6B3619C36}" type="sibTrans" cxnId="{FF2E8EC1-8AEC-4203-80C9-76266A47495F}">
      <dgm:prSet/>
      <dgm:spPr/>
      <dgm:t>
        <a:bodyPr/>
        <a:lstStyle/>
        <a:p>
          <a:endParaRPr lang="en-US">
            <a:ln>
              <a:solidFill>
                <a:schemeClr val="tx1"/>
              </a:solidFill>
            </a:ln>
            <a:solidFill>
              <a:schemeClr val="tx1"/>
            </a:solidFill>
          </a:endParaRPr>
        </a:p>
      </dgm:t>
    </dgm:pt>
    <dgm:pt modelId="{E83F14B5-1DCD-4029-8AC1-2034F460DCC3}">
      <dgm:prSet/>
      <dgm:spPr/>
      <dgm:t>
        <a:bodyPr/>
        <a:lstStyle/>
        <a:p>
          <a:endParaRPr lang="en-US" dirty="0">
            <a:ln>
              <a:solidFill>
                <a:schemeClr val="tx1"/>
              </a:solidFill>
            </a:ln>
            <a:solidFill>
              <a:schemeClr val="tx1"/>
            </a:solidFill>
          </a:endParaRPr>
        </a:p>
      </dgm:t>
    </dgm:pt>
    <dgm:pt modelId="{67211AA3-7A6F-4D75-8811-9083CA37FD91}" type="parTrans" cxnId="{61529303-B435-4DE8-9D80-90985177F7FE}">
      <dgm:prSet/>
      <dgm:spPr/>
      <dgm:t>
        <a:bodyPr/>
        <a:lstStyle/>
        <a:p>
          <a:endParaRPr lang="en-US">
            <a:ln>
              <a:solidFill>
                <a:schemeClr val="tx1"/>
              </a:solidFill>
            </a:ln>
            <a:solidFill>
              <a:schemeClr val="tx1"/>
            </a:solidFill>
          </a:endParaRPr>
        </a:p>
      </dgm:t>
    </dgm:pt>
    <dgm:pt modelId="{30C62F51-1500-4D44-B7FB-0F717CA8AF42}" type="sibTrans" cxnId="{61529303-B435-4DE8-9D80-90985177F7FE}">
      <dgm:prSet/>
      <dgm:spPr/>
      <dgm:t>
        <a:bodyPr/>
        <a:lstStyle/>
        <a:p>
          <a:endParaRPr lang="en-US">
            <a:ln>
              <a:solidFill>
                <a:schemeClr val="tx1"/>
              </a:solidFill>
            </a:ln>
            <a:solidFill>
              <a:schemeClr val="tx1"/>
            </a:solidFill>
          </a:endParaRPr>
        </a:p>
      </dgm:t>
    </dgm:pt>
    <dgm:pt modelId="{1D3D213B-C9C5-4276-93BA-12476B31ABB1}">
      <dgm:prSet/>
      <dgm:spPr/>
      <dgm:t>
        <a:bodyPr/>
        <a:lstStyle/>
        <a:p>
          <a:endParaRPr lang="en-US" dirty="0">
            <a:ln>
              <a:solidFill>
                <a:schemeClr val="tx1"/>
              </a:solidFill>
            </a:ln>
            <a:solidFill>
              <a:schemeClr val="tx1"/>
            </a:solidFill>
          </a:endParaRPr>
        </a:p>
      </dgm:t>
    </dgm:pt>
    <dgm:pt modelId="{AF5F9168-FDE2-4927-880C-D92C1C955B89}" type="parTrans" cxnId="{1044661D-D38F-4DC6-916D-F80294781788}">
      <dgm:prSet/>
      <dgm:spPr/>
      <dgm:t>
        <a:bodyPr/>
        <a:lstStyle/>
        <a:p>
          <a:endParaRPr lang="en-US">
            <a:ln>
              <a:solidFill>
                <a:schemeClr val="tx1"/>
              </a:solidFill>
            </a:ln>
            <a:solidFill>
              <a:schemeClr val="tx1"/>
            </a:solidFill>
          </a:endParaRPr>
        </a:p>
      </dgm:t>
    </dgm:pt>
    <dgm:pt modelId="{54E941AE-4280-4FFF-AE24-2C3BD952795E}" type="sibTrans" cxnId="{1044661D-D38F-4DC6-916D-F80294781788}">
      <dgm:prSet/>
      <dgm:spPr/>
      <dgm:t>
        <a:bodyPr/>
        <a:lstStyle/>
        <a:p>
          <a:endParaRPr lang="en-US">
            <a:ln>
              <a:solidFill>
                <a:schemeClr val="tx1"/>
              </a:solidFill>
            </a:ln>
            <a:solidFill>
              <a:schemeClr val="tx1"/>
            </a:solidFill>
          </a:endParaRPr>
        </a:p>
      </dgm:t>
    </dgm:pt>
    <dgm:pt modelId="{126E7C1D-0315-4EBA-ACDD-891586A2F547}">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(Context)</a:t>
          </a:r>
          <a:endParaRPr lang="en-US" sz="2800" dirty="0">
            <a:ln>
              <a:solidFill>
                <a:schemeClr val="tx1"/>
              </a:solidFill>
            </a:ln>
            <a:solidFill>
              <a:schemeClr val="tx1"/>
            </a:solidFill>
          </a:endParaRPr>
        </a:p>
      </dgm:t>
    </dgm:pt>
    <dgm:pt modelId="{2E41B291-F04F-428D-A2DC-2DC492F92E14}" type="parTrans" cxnId="{4DBDB45F-8B53-489B-98EC-F0FC275B041C}">
      <dgm:prSet/>
      <dgm:spPr/>
      <dgm:t>
        <a:bodyPr/>
        <a:lstStyle/>
        <a:p>
          <a:endParaRPr lang="en-US">
            <a:ln>
              <a:solidFill>
                <a:schemeClr val="tx1"/>
              </a:solidFill>
            </a:ln>
            <a:solidFill>
              <a:schemeClr val="tx1"/>
            </a:solidFill>
          </a:endParaRPr>
        </a:p>
      </dgm:t>
    </dgm:pt>
    <dgm:pt modelId="{E57ED628-7CA8-4DEF-A4A9-2B5560B83706}" type="sibTrans" cxnId="{4DBDB45F-8B53-489B-98EC-F0FC275B041C}">
      <dgm:prSet/>
      <dgm:spPr/>
      <dgm:t>
        <a:bodyPr/>
        <a:lstStyle/>
        <a:p>
          <a:endParaRPr lang="en-US">
            <a:ln>
              <a:solidFill>
                <a:schemeClr val="tx1"/>
              </a:solidFill>
            </a:ln>
            <a:solidFill>
              <a:schemeClr val="tx1"/>
            </a:solidFill>
          </a:endParaRPr>
        </a:p>
      </dgm:t>
    </dgm:pt>
    <dgm:pt modelId="{0E22507E-B6A7-4D04-AAF4-6E3FF6BDF9F8}">
      <dgm:prSet custT="1"/>
      <dgm:spPr>
        <a:solidFill>
          <a:srgbClr val="FFFF00">
            <a:alpha val="90000"/>
          </a:srgbClr>
        </a:solidFill>
      </dgm:spPr>
      <dgm:t>
        <a:bodyPr/>
        <a:lstStyle/>
        <a:p>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历史解释</a:t>
          </a:r>
          <a:r>
            <a:rPr lang="en-US" sz="4400" b="1" dirty="0" smtClean="0">
              <a:ln>
                <a:solidFill>
                  <a:schemeClr val="tx1"/>
                </a:solidFill>
              </a:ln>
              <a:solidFill>
                <a:srgbClr val="FF0000"/>
              </a:solidFill>
              <a:effectLst>
                <a:outerShdw blurRad="38100" dist="38100" dir="2700000" algn="tl">
                  <a:srgbClr val="000000">
                    <a:alpha val="43137"/>
                  </a:srgbClr>
                </a:outerShdw>
              </a:effectLst>
            </a:rPr>
            <a:t> </a:t>
          </a:r>
          <a:r>
            <a:rPr lang="en-US" sz="2800" b="1" dirty="0" smtClean="0">
              <a:ln>
                <a:solidFill>
                  <a:schemeClr val="tx1"/>
                </a:solidFill>
              </a:ln>
              <a:solidFill>
                <a:srgbClr val="FF0000"/>
              </a:solidFill>
              <a:effectLst>
                <a:outerShdw blurRad="38100" dist="38100" dir="2700000" algn="tl">
                  <a:srgbClr val="000000">
                    <a:alpha val="43137"/>
                  </a:srgbClr>
                </a:outerShdw>
              </a:effectLst>
            </a:rPr>
            <a:t>	</a:t>
          </a:r>
          <a:r>
            <a:rPr lang="en-US" sz="2800" dirty="0" smtClean="0">
              <a:ln>
                <a:solidFill>
                  <a:schemeClr val="tx1"/>
                </a:solidFill>
              </a:ln>
              <a:solidFill>
                <a:srgbClr val="FF0000"/>
              </a:solidFill>
            </a:rPr>
            <a:t>(Historical Interpretation)</a:t>
          </a:r>
          <a:endParaRPr lang="en-US" sz="2800" dirty="0">
            <a:ln>
              <a:solidFill>
                <a:schemeClr val="tx1"/>
              </a:solidFill>
            </a:ln>
            <a:solidFill>
              <a:srgbClr val="FF0000"/>
            </a:solidFill>
          </a:endParaRPr>
        </a:p>
      </dgm:t>
    </dgm:pt>
    <dgm:pt modelId="{8EF3960A-2A75-4D04-8FA2-6C4F1A94B77B}" type="parTrans" cxnId="{FE75CB79-AD4A-4A8E-B11E-EF120A5DAE55}">
      <dgm:prSet/>
      <dgm:spPr/>
      <dgm:t>
        <a:bodyPr/>
        <a:lstStyle/>
        <a:p>
          <a:endParaRPr lang="en-US">
            <a:ln>
              <a:solidFill>
                <a:schemeClr val="tx1"/>
              </a:solidFill>
            </a:ln>
            <a:solidFill>
              <a:schemeClr val="tx1"/>
            </a:solidFill>
          </a:endParaRPr>
        </a:p>
      </dgm:t>
    </dgm:pt>
    <dgm:pt modelId="{C10DB71E-24D9-440C-8FC1-787B7B93040A}" type="sibTrans" cxnId="{FE75CB79-AD4A-4A8E-B11E-EF120A5DAE55}">
      <dgm:prSet/>
      <dgm:spPr/>
      <dgm:t>
        <a:bodyPr/>
        <a:lstStyle/>
        <a:p>
          <a:endParaRPr lang="en-US">
            <a:ln>
              <a:solidFill>
                <a:schemeClr val="tx1"/>
              </a:solidFill>
            </a:ln>
            <a:solidFill>
              <a:schemeClr val="tx1"/>
            </a:solidFill>
          </a:endParaRPr>
        </a:p>
      </dgm:t>
    </dgm:pt>
    <dgm:pt modelId="{950CCCAD-C9C1-41B6-ADEC-6CCF008657A9}">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(Literary Form)</a:t>
          </a:r>
          <a:endParaRPr lang="en-US" sz="2800" dirty="0">
            <a:ln>
              <a:solidFill>
                <a:schemeClr val="tx1"/>
              </a:solidFill>
            </a:ln>
            <a:solidFill>
              <a:schemeClr val="tx1"/>
            </a:solidFill>
          </a:endParaRPr>
        </a:p>
      </dgm:t>
    </dgm:pt>
    <dgm:pt modelId="{CAA92E8A-DADE-4B09-9FB8-A7655C19BEFC}" type="parTrans" cxnId="{8AFC3904-49E9-4475-BB98-E9ED90908E0E}">
      <dgm:prSet/>
      <dgm:spPr/>
      <dgm:t>
        <a:bodyPr/>
        <a:lstStyle/>
        <a:p>
          <a:endParaRPr lang="en-US">
            <a:ln>
              <a:solidFill>
                <a:schemeClr val="tx1"/>
              </a:solidFill>
            </a:ln>
            <a:solidFill>
              <a:schemeClr val="tx1"/>
            </a:solidFill>
          </a:endParaRPr>
        </a:p>
      </dgm:t>
    </dgm:pt>
    <dgm:pt modelId="{8963DBEF-C13E-4296-B178-6DB9275F1E34}" type="sibTrans" cxnId="{8AFC3904-49E9-4475-BB98-E9ED90908E0E}">
      <dgm:prSet/>
      <dgm:spPr/>
      <dgm:t>
        <a:bodyPr/>
        <a:lstStyle/>
        <a:p>
          <a:endParaRPr lang="en-US">
            <a:ln>
              <a:solidFill>
                <a:schemeClr val="tx1"/>
              </a:solidFill>
            </a:ln>
            <a:solidFill>
              <a:schemeClr val="tx1"/>
            </a:solidFill>
          </a:endParaRPr>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C898EE59-7C25-40B1-93E2-A81FB6D8AC72}" srcId="{0CC008CE-E941-4938-89D8-E36C35803029}" destId="{5734E107-6D64-44CC-923B-0C6DD92439EC}" srcOrd="0" destOrd="0" parTransId="{618C5AD9-20C5-4A08-B04E-FF10E64C953E}" sibTransId="{048D34FA-F011-40CB-B104-171A3073A480}"/>
    <dgm:cxn modelId="{2D5F1475-DD04-414E-BE5A-4225D9504556}" type="presOf" srcId="{EFCF8020-C927-40F7-A369-4DF0E022C7D1}" destId="{7070BAD0-1789-4374-A2C6-FA1EE8B216A8}" srcOrd="0" destOrd="0" presId="urn:microsoft.com/office/officeart/2005/8/layout/chevron2"/>
    <dgm:cxn modelId="{FF2E8EC1-8AEC-4203-80C9-76266A47495F}" srcId="{04FFB0B2-B982-487F-8A0E-824ED9420848}" destId="{EFCF8020-C927-40F7-A369-4DF0E022C7D1}" srcOrd="1" destOrd="0" parTransId="{C9868B03-0B0B-4750-A3F3-CC9E177D6F1F}" sibTransId="{24308686-89F6-40DB-826F-53A6B3619C36}"/>
    <dgm:cxn modelId="{9B5D63C1-A1FE-4F66-846B-6AA3303A948C}" srcId="{5368A53C-2C38-4F03-8BBD-3B2CA0FFB381}" destId="{4B6C7424-E7DA-49C1-99B5-F89AD9F64A68}" srcOrd="0" destOrd="0" parTransId="{CC616F8E-E836-4E3B-9F34-CD3FD57C3B1D}" sibTransId="{989CF8CA-2B98-4EEB-B020-F1C7125A84C0}"/>
    <dgm:cxn modelId="{C6F4B145-8054-4884-B097-267F2907C183}" type="presOf" srcId="{950CCCAD-C9C1-41B6-ADEC-6CCF008657A9}" destId="{9F90EE39-35D9-469C-BB74-25C8CCD9E2A7}" srcOrd="0" destOrd="0" presId="urn:microsoft.com/office/officeart/2005/8/layout/chevron2"/>
    <dgm:cxn modelId="{4DBDB45F-8B53-489B-98EC-F0FC275B041C}" srcId="{EFCF8020-C927-40F7-A369-4DF0E022C7D1}" destId="{126E7C1D-0315-4EBA-ACDD-891586A2F547}" srcOrd="0" destOrd="0" parTransId="{2E41B291-F04F-428D-A2DC-2DC492F92E14}" sibTransId="{E57ED628-7CA8-4DEF-A4A9-2B5560B83706}"/>
    <dgm:cxn modelId="{72D541DE-8B82-485C-8E63-81C9EAC73B6E}" srcId="{04FFB0B2-B982-487F-8A0E-824ED9420848}" destId="{5368A53C-2C38-4F03-8BBD-3B2CA0FFB381}" srcOrd="4" destOrd="0" parTransId="{A9752D72-3F5A-415E-87C2-464060CA65DA}" sibTransId="{A70E4603-AC72-4E13-BB2C-17A65E9D0D61}"/>
    <dgm:cxn modelId="{EE83FF47-1886-489C-B1F7-4B36707874A6}" type="presOf" srcId="{4B6C7424-E7DA-49C1-99B5-F89AD9F64A68}" destId="{A0B055FF-DE88-425E-84E3-25A10C1D1275}"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5C743DE8-5848-417C-AD72-F42E85EDB923}" type="presOf" srcId="{0CC008CE-E941-4938-89D8-E36C35803029}" destId="{CCBD6016-BF9A-454F-95E4-3105C4E522ED}" srcOrd="0" destOrd="0" presId="urn:microsoft.com/office/officeart/2005/8/layout/chevron2"/>
    <dgm:cxn modelId="{EA821C32-D7CC-4CC7-AA38-EC5AE86FD758}" srcId="{04FFB0B2-B982-487F-8A0E-824ED9420848}" destId="{0CC008CE-E941-4938-89D8-E36C35803029}" srcOrd="0" destOrd="0" parTransId="{345FCFDF-D86C-4EF4-B8A8-A81C6E8DEAA8}" sibTransId="{22FA0FF0-B411-4EB3-9525-AF461F8D4314}"/>
    <dgm:cxn modelId="{02AE8C2F-1715-4787-9CFF-47DC2FF909BD}" type="presOf" srcId="{AF1AF022-E340-495A-9674-453266F3F037}" destId="{3449A544-88B9-45D6-9689-59819553787E}" srcOrd="0" destOrd="0" presId="urn:microsoft.com/office/officeart/2005/8/layout/chevron2"/>
    <dgm:cxn modelId="{8AFC3904-49E9-4475-BB98-E9ED90908E0E}" srcId="{1D3D213B-C9C5-4276-93BA-12476B31ABB1}" destId="{950CCCAD-C9C1-41B6-ADEC-6CCF008657A9}" srcOrd="0" destOrd="0" parTransId="{CAA92E8A-DADE-4B09-9FB8-A7655C19BEFC}" sibTransId="{8963DBEF-C13E-4296-B178-6DB9275F1E34}"/>
    <dgm:cxn modelId="{A9AED2F4-5F2A-437E-80D1-5E97EA67FAE4}" type="presOf" srcId="{0E22507E-B6A7-4D04-AAF4-6E3FF6BDF9F8}" destId="{45ED5CED-738B-4B69-A970-8DD2B04EAC32}" srcOrd="0" destOrd="0" presId="urn:microsoft.com/office/officeart/2005/8/layout/chevron2"/>
    <dgm:cxn modelId="{9B093E01-E60E-4BF9-85CE-43E72F4C0E5B}" type="presOf" srcId="{126E7C1D-0315-4EBA-ACDD-891586A2F547}" destId="{2865C68A-9B79-4EDC-8F7D-8944AC4543E9}" srcOrd="0" destOrd="0" presId="urn:microsoft.com/office/officeart/2005/8/layout/chevron2"/>
    <dgm:cxn modelId="{1044661D-D38F-4DC6-916D-F80294781788}" srcId="{04FFB0B2-B982-487F-8A0E-824ED9420848}" destId="{1D3D213B-C9C5-4276-93BA-12476B31ABB1}" srcOrd="3" destOrd="0" parTransId="{AF5F9168-FDE2-4927-880C-D92C1C955B89}" sibTransId="{54E941AE-4280-4FFF-AE24-2C3BD952795E}"/>
    <dgm:cxn modelId="{AFF84C52-74ED-4CDD-A20A-67A181A34807}" type="presOf" srcId="{FEBC6D95-6C39-411A-BEBA-D11F6217DC6B}" destId="{AB751C2B-633C-4D67-9AE5-7FA049D4F6DC}" srcOrd="0" destOrd="0" presId="urn:microsoft.com/office/officeart/2005/8/layout/chevron2"/>
    <dgm:cxn modelId="{61529303-B435-4DE8-9D80-90985177F7FE}" srcId="{04FFB0B2-B982-487F-8A0E-824ED9420848}" destId="{E83F14B5-1DCD-4029-8AC1-2034F460DCC3}" srcOrd="2" destOrd="0" parTransId="{67211AA3-7A6F-4D75-8811-9083CA37FD91}" sibTransId="{30C62F51-1500-4D44-B7FB-0F717CA8AF42}"/>
    <dgm:cxn modelId="{8203FF69-6E0D-4890-874C-AB3E02717057}" type="presOf" srcId="{E83F14B5-1DCD-4029-8AC1-2034F460DCC3}" destId="{466C3711-00C5-4E52-A122-870ACFC3BE95}" srcOrd="0" destOrd="0" presId="urn:microsoft.com/office/officeart/2005/8/layout/chevron2"/>
    <dgm:cxn modelId="{57203A45-8ADB-45DF-A7A5-53BF5A79D38B}" type="presOf" srcId="{5368A53C-2C38-4F03-8BBD-3B2CA0FFB381}" destId="{3EB49E49-6D0F-4F74-8579-D03F8178196B}"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74ABC1DF-0A3B-4179-8BF2-E8B48988552C}" type="presOf" srcId="{5734E107-6D64-44CC-923B-0C6DD92439EC}" destId="{521004F6-2259-4ED3-8CE2-25574DA979F9}" srcOrd="0" destOrd="0" presId="urn:microsoft.com/office/officeart/2005/8/layout/chevron2"/>
    <dgm:cxn modelId="{ED3AE29C-1DD5-4661-8435-7AD1B8820E78}" type="presOf" srcId="{1D3D213B-C9C5-4276-93BA-12476B31ABB1}" destId="{0880BCC8-7C5D-44C0-BBC0-171106878102}" srcOrd="0" destOrd="0" presId="urn:microsoft.com/office/officeart/2005/8/layout/chevron2"/>
    <dgm:cxn modelId="{7B189E9D-4885-4362-AE72-B8F3006C155C}" type="presOf" srcId="{04FFB0B2-B982-487F-8A0E-824ED9420848}" destId="{F3FC57F3-795C-4795-BEBA-F39449D23B51}" srcOrd="0" destOrd="0" presId="urn:microsoft.com/office/officeart/2005/8/layout/chevron2"/>
    <dgm:cxn modelId="{FE75CB79-AD4A-4A8E-B11E-EF120A5DAE55}" srcId="{E83F14B5-1DCD-4029-8AC1-2034F460DCC3}" destId="{0E22507E-B6A7-4D04-AAF4-6E3FF6BDF9F8}" srcOrd="0" destOrd="0" parTransId="{8EF3960A-2A75-4D04-8FA2-6C4F1A94B77B}" sibTransId="{C10DB71E-24D9-440C-8FC1-787B7B93040A}"/>
    <dgm:cxn modelId="{BAF1B914-150B-4D1B-8DDF-07BD8BEB9DED}" type="presParOf" srcId="{F3FC57F3-795C-4795-BEBA-F39449D23B51}" destId="{525EF17E-F923-4850-B93F-C412E9B10D73}" srcOrd="0" destOrd="0" presId="urn:microsoft.com/office/officeart/2005/8/layout/chevron2"/>
    <dgm:cxn modelId="{E7016D5E-2F86-47AE-B8B6-B7EB776E119C}" type="presParOf" srcId="{525EF17E-F923-4850-B93F-C412E9B10D73}" destId="{CCBD6016-BF9A-454F-95E4-3105C4E522ED}" srcOrd="0" destOrd="0" presId="urn:microsoft.com/office/officeart/2005/8/layout/chevron2"/>
    <dgm:cxn modelId="{69BE76B7-F5F4-4D27-8247-B451D021DB92}" type="presParOf" srcId="{525EF17E-F923-4850-B93F-C412E9B10D73}" destId="{521004F6-2259-4ED3-8CE2-25574DA979F9}" srcOrd="1" destOrd="0" presId="urn:microsoft.com/office/officeart/2005/8/layout/chevron2"/>
    <dgm:cxn modelId="{D61625A8-7AED-4E0C-8279-3B74DA22475A}" type="presParOf" srcId="{F3FC57F3-795C-4795-BEBA-F39449D23B51}" destId="{3582D304-1E73-4ED7-AD48-AAFB1DF59B06}" srcOrd="1" destOrd="0" presId="urn:microsoft.com/office/officeart/2005/8/layout/chevron2"/>
    <dgm:cxn modelId="{7863158E-0A66-43E8-BEF6-378A72DC5B31}" type="presParOf" srcId="{F3FC57F3-795C-4795-BEBA-F39449D23B51}" destId="{D3BC3EED-7301-4A23-92CC-F5A8B7B56C01}" srcOrd="2" destOrd="0" presId="urn:microsoft.com/office/officeart/2005/8/layout/chevron2"/>
    <dgm:cxn modelId="{6CB69DA6-9C39-4B0A-B2D9-8198E7EB0AFE}" type="presParOf" srcId="{D3BC3EED-7301-4A23-92CC-F5A8B7B56C01}" destId="{7070BAD0-1789-4374-A2C6-FA1EE8B216A8}" srcOrd="0" destOrd="0" presId="urn:microsoft.com/office/officeart/2005/8/layout/chevron2"/>
    <dgm:cxn modelId="{F1E34474-4828-4C04-97B5-4098E4C8F749}" type="presParOf" srcId="{D3BC3EED-7301-4A23-92CC-F5A8B7B56C01}" destId="{2865C68A-9B79-4EDC-8F7D-8944AC4543E9}" srcOrd="1" destOrd="0" presId="urn:microsoft.com/office/officeart/2005/8/layout/chevron2"/>
    <dgm:cxn modelId="{6094B483-B5F7-4171-8461-4031CE226F03}" type="presParOf" srcId="{F3FC57F3-795C-4795-BEBA-F39449D23B51}" destId="{AA28F38E-DAE4-4F7D-8EA7-0E356D078EB3}" srcOrd="3" destOrd="0" presId="urn:microsoft.com/office/officeart/2005/8/layout/chevron2"/>
    <dgm:cxn modelId="{0185457D-F0D2-4AC6-8DB8-D6ECF2C53A1F}" type="presParOf" srcId="{F3FC57F3-795C-4795-BEBA-F39449D23B51}" destId="{6C3687FF-99BE-40D9-A613-5EC9D72ED3C3}" srcOrd="4" destOrd="0" presId="urn:microsoft.com/office/officeart/2005/8/layout/chevron2"/>
    <dgm:cxn modelId="{AA059F0E-5265-4633-B1C0-AA957A893F21}" type="presParOf" srcId="{6C3687FF-99BE-40D9-A613-5EC9D72ED3C3}" destId="{466C3711-00C5-4E52-A122-870ACFC3BE95}" srcOrd="0" destOrd="0" presId="urn:microsoft.com/office/officeart/2005/8/layout/chevron2"/>
    <dgm:cxn modelId="{0F4AF8F5-5759-4A54-B5D5-7506A399C8EB}" type="presParOf" srcId="{6C3687FF-99BE-40D9-A613-5EC9D72ED3C3}" destId="{45ED5CED-738B-4B69-A970-8DD2B04EAC32}" srcOrd="1" destOrd="0" presId="urn:microsoft.com/office/officeart/2005/8/layout/chevron2"/>
    <dgm:cxn modelId="{2D80D0F0-B4BA-49A5-BC8F-B43E1BAAE795}" type="presParOf" srcId="{F3FC57F3-795C-4795-BEBA-F39449D23B51}" destId="{F2E17817-D637-4638-938A-E62FBC9CB21B}" srcOrd="5" destOrd="0" presId="urn:microsoft.com/office/officeart/2005/8/layout/chevron2"/>
    <dgm:cxn modelId="{33C0BB41-ED28-4BC4-B2FD-30748734558A}" type="presParOf" srcId="{F3FC57F3-795C-4795-BEBA-F39449D23B51}" destId="{39700625-5049-47B4-95CB-50A35585180C}" srcOrd="6" destOrd="0" presId="urn:microsoft.com/office/officeart/2005/8/layout/chevron2"/>
    <dgm:cxn modelId="{5955B7BE-BD97-463F-A7D3-45DF92BD9344}" type="presParOf" srcId="{39700625-5049-47B4-95CB-50A35585180C}" destId="{0880BCC8-7C5D-44C0-BBC0-171106878102}" srcOrd="0" destOrd="0" presId="urn:microsoft.com/office/officeart/2005/8/layout/chevron2"/>
    <dgm:cxn modelId="{8F013980-65EF-42F0-B362-6FBC4DE61E38}" type="presParOf" srcId="{39700625-5049-47B4-95CB-50A35585180C}" destId="{9F90EE39-35D9-469C-BB74-25C8CCD9E2A7}" srcOrd="1" destOrd="0" presId="urn:microsoft.com/office/officeart/2005/8/layout/chevron2"/>
    <dgm:cxn modelId="{A268BCB6-E439-44F4-AA95-C6FD754915EA}" type="presParOf" srcId="{F3FC57F3-795C-4795-BEBA-F39449D23B51}" destId="{229E5664-159E-418B-ABE3-0A1B619B4C14}" srcOrd="7" destOrd="0" presId="urn:microsoft.com/office/officeart/2005/8/layout/chevron2"/>
    <dgm:cxn modelId="{2141E447-3E04-46FF-8EE6-D4631B69127D}" type="presParOf" srcId="{F3FC57F3-795C-4795-BEBA-F39449D23B51}" destId="{886C1642-4AE5-4BE5-B3BC-CD16DAE832FB}" srcOrd="8" destOrd="0" presId="urn:microsoft.com/office/officeart/2005/8/layout/chevron2"/>
    <dgm:cxn modelId="{07D04C38-CBFE-4C1E-9C2C-D53CEC7B5A1A}" type="presParOf" srcId="{886C1642-4AE5-4BE5-B3BC-CD16DAE832FB}" destId="{3EB49E49-6D0F-4F74-8579-D03F8178196B}" srcOrd="0" destOrd="0" presId="urn:microsoft.com/office/officeart/2005/8/layout/chevron2"/>
    <dgm:cxn modelId="{C990A660-D93B-4650-9BEF-2CA3ECE1C726}" type="presParOf" srcId="{886C1642-4AE5-4BE5-B3BC-CD16DAE832FB}" destId="{A0B055FF-DE88-425E-84E3-25A10C1D1275}" srcOrd="1" destOrd="0" presId="urn:microsoft.com/office/officeart/2005/8/layout/chevron2"/>
    <dgm:cxn modelId="{2A978F3F-0DCE-4881-85B8-674159CE5322}" type="presParOf" srcId="{F3FC57F3-795C-4795-BEBA-F39449D23B51}" destId="{252BFDF4-814A-4FC9-8FA0-FDD22933DE69}" srcOrd="9" destOrd="0" presId="urn:microsoft.com/office/officeart/2005/8/layout/chevron2"/>
    <dgm:cxn modelId="{97968D0E-D1D5-4498-8D14-9C1CC455DD0C}" type="presParOf" srcId="{F3FC57F3-795C-4795-BEBA-F39449D23B51}" destId="{E6C2BFAC-2FE5-4C56-BB1B-CBE4B5B69543}" srcOrd="10" destOrd="0" presId="urn:microsoft.com/office/officeart/2005/8/layout/chevron2"/>
    <dgm:cxn modelId="{63A746F4-9E99-4F1C-A7CB-3AF99682F14D}" type="presParOf" srcId="{E6C2BFAC-2FE5-4C56-BB1B-CBE4B5B69543}" destId="{3449A544-88B9-45D6-9689-59819553787E}" srcOrd="0" destOrd="0" presId="urn:microsoft.com/office/officeart/2005/8/layout/chevron2"/>
    <dgm:cxn modelId="{9CEB7F2B-4F6A-44A5-9C45-667F14A044FC}" type="presParOf" srcId="{E6C2BFAC-2FE5-4C56-BB1B-CBE4B5B69543}" destId="{AB751C2B-633C-4D67-9AE5-7FA049D4F6DC}" srcOrd="1" destOrd="0" presId="urn:microsoft.com/office/officeart/2005/8/layout/chevron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A6842D-C087-4BA3-8760-678BAE807055}"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BBDA5E3B-3AF7-472E-A8B9-C6C604647C69}">
      <dgm:prSet phldrT="[Text]" custT="1"/>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早期 教会</a:t>
          </a:r>
          <a:endParaRPr lang="en-US" sz="4400" b="1" dirty="0" smtClean="0">
            <a:ln>
              <a:solidFill>
                <a:schemeClr val="tx1"/>
              </a:solidFill>
            </a:ln>
            <a:solidFill>
              <a:schemeClr val="tx1"/>
            </a:solidFill>
            <a:effectLst>
              <a:outerShdw blurRad="38100" dist="38100" dir="2700000" algn="tl">
                <a:srgbClr val="000000">
                  <a:alpha val="43137"/>
                </a:srgbClr>
              </a:outerShdw>
            </a:effectLst>
          </a:endParaRPr>
        </a:p>
        <a:p>
          <a:r>
            <a:rPr lang="en-US" sz="2000" b="1" dirty="0" smtClean="0">
              <a:ln>
                <a:solidFill>
                  <a:schemeClr val="tx1"/>
                </a:solidFill>
              </a:ln>
              <a:solidFill>
                <a:schemeClr val="tx1"/>
              </a:solidFill>
              <a:effectLst>
                <a:outerShdw blurRad="38100" dist="38100" dir="2700000" algn="tl">
                  <a:srgbClr val="000000">
                    <a:alpha val="43137"/>
                  </a:srgbClr>
                </a:outerShdw>
              </a:effectLst>
              <a:latin typeface="Arial Narrow" pitchFamily="34" charset="0"/>
            </a:rPr>
            <a:t>Early Church</a:t>
          </a:r>
          <a:endParaRPr lang="en-US" sz="2000" b="1" dirty="0">
            <a:ln>
              <a:solidFill>
                <a:schemeClr val="tx1"/>
              </a:solidFill>
            </a:ln>
            <a:solidFill>
              <a:schemeClr val="tx1"/>
            </a:solidFill>
            <a:effectLst>
              <a:outerShdw blurRad="38100" dist="38100" dir="2700000" algn="tl">
                <a:srgbClr val="000000">
                  <a:alpha val="43137"/>
                </a:srgbClr>
              </a:outerShdw>
            </a:effectLst>
            <a:latin typeface="Arial Narrow" pitchFamily="34" charset="0"/>
          </a:endParaRPr>
        </a:p>
      </dgm:t>
    </dgm:pt>
    <dgm:pt modelId="{FF63D31F-7D03-446A-855C-5027F4868A0A}" type="parTrans" cxnId="{4B55E86C-38C6-46E4-A017-6650E9F6D4AB}">
      <dgm:prSet/>
      <dgm:spPr/>
      <dgm:t>
        <a:bodyPr/>
        <a:lstStyle/>
        <a:p>
          <a:endParaRPr lang="en-US">
            <a:ln>
              <a:solidFill>
                <a:schemeClr val="tx1"/>
              </a:solidFill>
            </a:ln>
            <a:solidFill>
              <a:schemeClr val="tx1"/>
            </a:solidFill>
          </a:endParaRPr>
        </a:p>
      </dgm:t>
    </dgm:pt>
    <dgm:pt modelId="{391F8373-9E90-48D0-BBD2-6DE5CFE0E635}" type="sibTrans" cxnId="{4B55E86C-38C6-46E4-A017-6650E9F6D4AB}">
      <dgm:prSet/>
      <dgm:spPr/>
      <dgm:t>
        <a:bodyPr/>
        <a:lstStyle/>
        <a:p>
          <a:endParaRPr lang="en-US">
            <a:ln>
              <a:solidFill>
                <a:schemeClr val="tx1"/>
              </a:solidFill>
            </a:ln>
            <a:solidFill>
              <a:schemeClr val="tx1"/>
            </a:solidFill>
          </a:endParaRPr>
        </a:p>
      </dgm:t>
    </dgm:pt>
    <dgm:pt modelId="{45F8E439-E444-4037-9F2C-E4E6F66EDFDA}">
      <dgm:prSet phldrT="[Text]" custT="1"/>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可靠的     神学家</a:t>
          </a:r>
          <a:endParaRPr lang="en-US" sz="4400" b="1" dirty="0" smtClean="0">
            <a:ln>
              <a:solidFill>
                <a:schemeClr val="tx1"/>
              </a:solidFill>
            </a:ln>
            <a:solidFill>
              <a:schemeClr val="tx1"/>
            </a:solidFill>
            <a:effectLst>
              <a:outerShdw blurRad="38100" dist="38100" dir="2700000" algn="tl">
                <a:srgbClr val="000000">
                  <a:alpha val="43137"/>
                </a:srgbClr>
              </a:outerShdw>
            </a:effectLst>
          </a:endParaRPr>
        </a:p>
        <a:p>
          <a:r>
            <a:rPr lang="en-US" sz="2000" b="1" dirty="0" smtClean="0">
              <a:ln>
                <a:solidFill>
                  <a:schemeClr val="tx1"/>
                </a:solidFill>
              </a:ln>
              <a:solidFill>
                <a:schemeClr val="tx1"/>
              </a:solidFill>
              <a:effectLst>
                <a:outerShdw blurRad="38100" dist="38100" dir="2700000" algn="tl">
                  <a:srgbClr val="000000">
                    <a:alpha val="43137"/>
                  </a:srgbClr>
                </a:outerShdw>
              </a:effectLst>
              <a:latin typeface="Arial Narrow" pitchFamily="34" charset="0"/>
            </a:rPr>
            <a:t>Trusted Theologians</a:t>
          </a:r>
          <a:endParaRPr lang="en-US" sz="2000" b="1" dirty="0">
            <a:ln>
              <a:solidFill>
                <a:schemeClr val="tx1"/>
              </a:solidFill>
            </a:ln>
            <a:solidFill>
              <a:schemeClr val="tx1"/>
            </a:solidFill>
            <a:effectLst>
              <a:outerShdw blurRad="38100" dist="38100" dir="2700000" algn="tl">
                <a:srgbClr val="000000">
                  <a:alpha val="43137"/>
                </a:srgbClr>
              </a:outerShdw>
            </a:effectLst>
            <a:latin typeface="Arial Narrow" pitchFamily="34" charset="0"/>
          </a:endParaRPr>
        </a:p>
      </dgm:t>
    </dgm:pt>
    <dgm:pt modelId="{741FDA7A-0F6C-4C07-9D95-306308A3C493}" type="parTrans" cxnId="{A2EC5561-DD27-4359-BF13-2FD4ACD57A78}">
      <dgm:prSet/>
      <dgm:spPr/>
      <dgm:t>
        <a:bodyPr/>
        <a:lstStyle/>
        <a:p>
          <a:endParaRPr lang="en-US">
            <a:ln>
              <a:solidFill>
                <a:schemeClr val="tx1"/>
              </a:solidFill>
            </a:ln>
            <a:solidFill>
              <a:schemeClr val="tx1"/>
            </a:solidFill>
          </a:endParaRPr>
        </a:p>
      </dgm:t>
    </dgm:pt>
    <dgm:pt modelId="{D07AEA22-8A11-4F5E-B5B1-9D0E65BE44CB}" type="sibTrans" cxnId="{A2EC5561-DD27-4359-BF13-2FD4ACD57A78}">
      <dgm:prSet/>
      <dgm:spPr/>
      <dgm:t>
        <a:bodyPr/>
        <a:lstStyle/>
        <a:p>
          <a:endParaRPr lang="en-US">
            <a:ln>
              <a:solidFill>
                <a:schemeClr val="tx1"/>
              </a:solidFill>
            </a:ln>
            <a:solidFill>
              <a:schemeClr val="tx1"/>
            </a:solidFill>
          </a:endParaRPr>
        </a:p>
      </dgm:t>
    </dgm:pt>
    <dgm:pt modelId="{CB9CC0D6-5C40-47DB-969A-691741429A03}">
      <dgm:prSet phldrT="[Text]" custT="1"/>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基督徒  作者</a:t>
          </a:r>
          <a:endParaRPr lang="en-US" sz="4400" b="1" dirty="0" smtClean="0">
            <a:ln>
              <a:solidFill>
                <a:schemeClr val="tx1"/>
              </a:solidFill>
            </a:ln>
            <a:solidFill>
              <a:schemeClr val="tx1"/>
            </a:solidFill>
            <a:effectLst>
              <a:outerShdw blurRad="38100" dist="38100" dir="2700000" algn="tl">
                <a:srgbClr val="000000">
                  <a:alpha val="43137"/>
                </a:srgbClr>
              </a:outerShdw>
            </a:effectLst>
          </a:endParaRPr>
        </a:p>
        <a:p>
          <a:r>
            <a:rPr lang="en-US" sz="2000" b="1" dirty="0" smtClean="0">
              <a:ln>
                <a:solidFill>
                  <a:schemeClr val="tx1"/>
                </a:solidFill>
              </a:ln>
              <a:solidFill>
                <a:schemeClr val="tx1"/>
              </a:solidFill>
              <a:effectLst>
                <a:outerShdw blurRad="38100" dist="38100" dir="2700000" algn="tl">
                  <a:srgbClr val="000000">
                    <a:alpha val="43137"/>
                  </a:srgbClr>
                </a:outerShdw>
              </a:effectLst>
              <a:latin typeface="Arial Narrow" pitchFamily="34" charset="0"/>
            </a:rPr>
            <a:t>Christian Writers</a:t>
          </a:r>
          <a:endParaRPr lang="en-US" sz="2000" b="1" dirty="0">
            <a:ln>
              <a:solidFill>
                <a:schemeClr val="tx1"/>
              </a:solidFill>
            </a:ln>
            <a:solidFill>
              <a:schemeClr val="tx1"/>
            </a:solidFill>
            <a:effectLst>
              <a:outerShdw blurRad="38100" dist="38100" dir="2700000" algn="tl">
                <a:srgbClr val="000000">
                  <a:alpha val="43137"/>
                </a:srgbClr>
              </a:outerShdw>
            </a:effectLst>
            <a:latin typeface="Arial Narrow" pitchFamily="34" charset="0"/>
          </a:endParaRPr>
        </a:p>
      </dgm:t>
    </dgm:pt>
    <dgm:pt modelId="{C1EC7785-3A50-4827-98BF-65FFAD6B27CF}" type="parTrans" cxnId="{39696D24-0946-4E2E-B273-0CAC31A60789}">
      <dgm:prSet/>
      <dgm:spPr/>
      <dgm:t>
        <a:bodyPr/>
        <a:lstStyle/>
        <a:p>
          <a:endParaRPr lang="en-US">
            <a:ln>
              <a:solidFill>
                <a:schemeClr val="tx1"/>
              </a:solidFill>
            </a:ln>
            <a:solidFill>
              <a:schemeClr val="tx1"/>
            </a:solidFill>
          </a:endParaRPr>
        </a:p>
      </dgm:t>
    </dgm:pt>
    <dgm:pt modelId="{16D41F07-F1D8-4048-B26C-952811690A51}" type="sibTrans" cxnId="{39696D24-0946-4E2E-B273-0CAC31A60789}">
      <dgm:prSet/>
      <dgm:spPr/>
      <dgm:t>
        <a:bodyPr/>
        <a:lstStyle/>
        <a:p>
          <a:endParaRPr lang="en-US">
            <a:ln>
              <a:solidFill>
                <a:schemeClr val="tx1"/>
              </a:solidFill>
            </a:ln>
            <a:solidFill>
              <a:schemeClr val="tx1"/>
            </a:solidFill>
          </a:endParaRPr>
        </a:p>
      </dgm:t>
    </dgm:pt>
    <dgm:pt modelId="{1D730AE6-D9A7-4867-896B-31675A29C737}" type="pres">
      <dgm:prSet presAssocID="{7DA6842D-C087-4BA3-8760-678BAE807055}" presName="Name0" presStyleCnt="0">
        <dgm:presLayoutVars>
          <dgm:dir/>
          <dgm:resizeHandles val="exact"/>
        </dgm:presLayoutVars>
      </dgm:prSet>
      <dgm:spPr/>
      <dgm:t>
        <a:bodyPr/>
        <a:lstStyle/>
        <a:p>
          <a:endParaRPr lang="en-US"/>
        </a:p>
      </dgm:t>
    </dgm:pt>
    <dgm:pt modelId="{BF374437-4449-4F12-A70B-DAD86D536A4C}" type="pres">
      <dgm:prSet presAssocID="{7DA6842D-C087-4BA3-8760-678BAE807055}" presName="bkgdShp" presStyleLbl="alignAccFollowNode1" presStyleIdx="0" presStyleCnt="1" custScaleY="75084" custLinFactNeighborY="-31532"/>
      <dgm:spPr/>
    </dgm:pt>
    <dgm:pt modelId="{0292CE14-47FE-4B64-8065-E8E39058C118}" type="pres">
      <dgm:prSet presAssocID="{7DA6842D-C087-4BA3-8760-678BAE807055}" presName="linComp" presStyleCnt="0"/>
      <dgm:spPr/>
    </dgm:pt>
    <dgm:pt modelId="{7C315DAE-A7E5-472B-9555-9C5C4EC1B8DE}" type="pres">
      <dgm:prSet presAssocID="{BBDA5E3B-3AF7-472E-A8B9-C6C604647C69}" presName="compNode" presStyleCnt="0"/>
      <dgm:spPr/>
    </dgm:pt>
    <dgm:pt modelId="{58205D08-EB9A-406B-893E-13549686B196}" type="pres">
      <dgm:prSet presAssocID="{BBDA5E3B-3AF7-472E-A8B9-C6C604647C69}" presName="node" presStyleLbl="node1" presStyleIdx="0" presStyleCnt="3" custScaleY="120386" custLinFactNeighborY="-5923">
        <dgm:presLayoutVars>
          <dgm:bulletEnabled val="1"/>
        </dgm:presLayoutVars>
      </dgm:prSet>
      <dgm:spPr/>
      <dgm:t>
        <a:bodyPr/>
        <a:lstStyle/>
        <a:p>
          <a:endParaRPr lang="en-US"/>
        </a:p>
      </dgm:t>
    </dgm:pt>
    <dgm:pt modelId="{40425730-E4A3-428B-A60B-33EC4B405D5D}" type="pres">
      <dgm:prSet presAssocID="{BBDA5E3B-3AF7-472E-A8B9-C6C604647C69}" presName="invisiNode" presStyleLbl="node1" presStyleIdx="0" presStyleCnt="3"/>
      <dgm:spPr/>
    </dgm:pt>
    <dgm:pt modelId="{3E4E2099-7758-4895-87F6-FCB8CE150F3D}" type="pres">
      <dgm:prSet presAssocID="{BBDA5E3B-3AF7-472E-A8B9-C6C604647C69}" presName="imagNode" presStyleLbl="fgImgPlace1" presStyleIdx="0" presStyleCnt="3" custScaleY="81266" custLinFactNeighborY="-16987">
        <dgm:style>
          <a:lnRef idx="2">
            <a:schemeClr val="accent2"/>
          </a:lnRef>
          <a:fillRef idx="1">
            <a:schemeClr val="lt1"/>
          </a:fillRef>
          <a:effectRef idx="0">
            <a:schemeClr val="accent2"/>
          </a:effectRef>
          <a:fontRef idx="minor">
            <a:schemeClr val="dk1"/>
          </a:fontRef>
        </dgm:style>
      </dgm:prSet>
      <dgm:spPr>
        <a:ln w="38100"/>
      </dgm:spPr>
    </dgm:pt>
    <dgm:pt modelId="{141BBF5C-B247-45AF-9AB9-D3399C305AEA}" type="pres">
      <dgm:prSet presAssocID="{391F8373-9E90-48D0-BBD2-6DE5CFE0E635}" presName="sibTrans" presStyleLbl="sibTrans2D1" presStyleIdx="0" presStyleCnt="0"/>
      <dgm:spPr/>
      <dgm:t>
        <a:bodyPr/>
        <a:lstStyle/>
        <a:p>
          <a:endParaRPr lang="en-US"/>
        </a:p>
      </dgm:t>
    </dgm:pt>
    <dgm:pt modelId="{9313833D-5A65-4CCC-B13A-44D8996B4D90}" type="pres">
      <dgm:prSet presAssocID="{45F8E439-E444-4037-9F2C-E4E6F66EDFDA}" presName="compNode" presStyleCnt="0"/>
      <dgm:spPr/>
    </dgm:pt>
    <dgm:pt modelId="{A44C74A7-49E7-4CD6-95EC-1C897DDED9BF}" type="pres">
      <dgm:prSet presAssocID="{45F8E439-E444-4037-9F2C-E4E6F66EDFDA}" presName="node" presStyleLbl="node1" presStyleIdx="1" presStyleCnt="3" custScaleX="114832" custScaleY="120386" custLinFactNeighborY="-5923">
        <dgm:presLayoutVars>
          <dgm:bulletEnabled val="1"/>
        </dgm:presLayoutVars>
      </dgm:prSet>
      <dgm:spPr/>
      <dgm:t>
        <a:bodyPr/>
        <a:lstStyle/>
        <a:p>
          <a:endParaRPr lang="en-US"/>
        </a:p>
      </dgm:t>
    </dgm:pt>
    <dgm:pt modelId="{F9A46BE0-290A-4C83-A172-01D486F4AF9A}" type="pres">
      <dgm:prSet presAssocID="{45F8E439-E444-4037-9F2C-E4E6F66EDFDA}" presName="invisiNode" presStyleLbl="node1" presStyleIdx="1" presStyleCnt="3"/>
      <dgm:spPr/>
    </dgm:pt>
    <dgm:pt modelId="{01D15DBB-48D8-4C06-A634-815E1303027A}" type="pres">
      <dgm:prSet presAssocID="{45F8E439-E444-4037-9F2C-E4E6F66EDFDA}" presName="imagNode" presStyleLbl="fgImgPlace1" presStyleIdx="1" presStyleCnt="3" custScaleY="81266" custLinFactNeighborY="-16987">
        <dgm:style>
          <a:lnRef idx="2">
            <a:schemeClr val="accent3"/>
          </a:lnRef>
          <a:fillRef idx="1">
            <a:schemeClr val="lt1"/>
          </a:fillRef>
          <a:effectRef idx="0">
            <a:schemeClr val="accent3"/>
          </a:effectRef>
          <a:fontRef idx="minor">
            <a:schemeClr val="dk1"/>
          </a:fontRef>
        </dgm:style>
      </dgm:prSet>
      <dgm:spPr>
        <a:ln w="38100"/>
      </dgm:spPr>
    </dgm:pt>
    <dgm:pt modelId="{E8DFF512-1DC9-4063-A392-5104D4D005F7}" type="pres">
      <dgm:prSet presAssocID="{D07AEA22-8A11-4F5E-B5B1-9D0E65BE44CB}" presName="sibTrans" presStyleLbl="sibTrans2D1" presStyleIdx="0" presStyleCnt="0"/>
      <dgm:spPr/>
      <dgm:t>
        <a:bodyPr/>
        <a:lstStyle/>
        <a:p>
          <a:endParaRPr lang="en-US"/>
        </a:p>
      </dgm:t>
    </dgm:pt>
    <dgm:pt modelId="{EBA7CCFF-B383-4EBB-8278-36D6D84C8165}" type="pres">
      <dgm:prSet presAssocID="{CB9CC0D6-5C40-47DB-969A-691741429A03}" presName="compNode" presStyleCnt="0"/>
      <dgm:spPr/>
    </dgm:pt>
    <dgm:pt modelId="{E1C819E3-3456-4193-A004-8577FF0CEA65}" type="pres">
      <dgm:prSet presAssocID="{CB9CC0D6-5C40-47DB-969A-691741429A03}" presName="node" presStyleLbl="node1" presStyleIdx="2" presStyleCnt="3" custScaleY="120386" custLinFactNeighborY="-5923">
        <dgm:presLayoutVars>
          <dgm:bulletEnabled val="1"/>
        </dgm:presLayoutVars>
      </dgm:prSet>
      <dgm:spPr/>
      <dgm:t>
        <a:bodyPr/>
        <a:lstStyle/>
        <a:p>
          <a:endParaRPr lang="en-US"/>
        </a:p>
      </dgm:t>
    </dgm:pt>
    <dgm:pt modelId="{E0C5E180-0150-4690-A04B-09789C4FC906}" type="pres">
      <dgm:prSet presAssocID="{CB9CC0D6-5C40-47DB-969A-691741429A03}" presName="invisiNode" presStyleLbl="node1" presStyleIdx="2" presStyleCnt="3"/>
      <dgm:spPr/>
    </dgm:pt>
    <dgm:pt modelId="{77847FD4-3031-443B-AD1D-AF8B8847D4C6}" type="pres">
      <dgm:prSet presAssocID="{CB9CC0D6-5C40-47DB-969A-691741429A03}" presName="imagNode" presStyleLbl="fgImgPlace1" presStyleIdx="2" presStyleCnt="3" custScaleY="81266" custLinFactNeighborY="-16987">
        <dgm:style>
          <a:lnRef idx="2">
            <a:schemeClr val="accent4"/>
          </a:lnRef>
          <a:fillRef idx="1">
            <a:schemeClr val="lt1"/>
          </a:fillRef>
          <a:effectRef idx="0">
            <a:schemeClr val="accent4"/>
          </a:effectRef>
          <a:fontRef idx="minor">
            <a:schemeClr val="dk1"/>
          </a:fontRef>
        </dgm:style>
      </dgm:prSet>
      <dgm:spPr>
        <a:ln w="38100"/>
      </dgm:spPr>
    </dgm:pt>
  </dgm:ptLst>
  <dgm:cxnLst>
    <dgm:cxn modelId="{6A1E1C09-2A0A-4521-BBB4-49D81CD3D263}" type="presOf" srcId="{CB9CC0D6-5C40-47DB-969A-691741429A03}" destId="{E1C819E3-3456-4193-A004-8577FF0CEA65}" srcOrd="0" destOrd="0" presId="urn:microsoft.com/office/officeart/2005/8/layout/pList2"/>
    <dgm:cxn modelId="{4B55E86C-38C6-46E4-A017-6650E9F6D4AB}" srcId="{7DA6842D-C087-4BA3-8760-678BAE807055}" destId="{BBDA5E3B-3AF7-472E-A8B9-C6C604647C69}" srcOrd="0" destOrd="0" parTransId="{FF63D31F-7D03-446A-855C-5027F4868A0A}" sibTransId="{391F8373-9E90-48D0-BBD2-6DE5CFE0E635}"/>
    <dgm:cxn modelId="{BDD8D631-6A22-49D0-AA80-B0496AE9D276}" type="presOf" srcId="{45F8E439-E444-4037-9F2C-E4E6F66EDFDA}" destId="{A44C74A7-49E7-4CD6-95EC-1C897DDED9BF}" srcOrd="0" destOrd="0" presId="urn:microsoft.com/office/officeart/2005/8/layout/pList2"/>
    <dgm:cxn modelId="{BD74F30C-AFEE-4D15-8C96-3C86C81B7FD0}" type="presOf" srcId="{BBDA5E3B-3AF7-472E-A8B9-C6C604647C69}" destId="{58205D08-EB9A-406B-893E-13549686B196}" srcOrd="0" destOrd="0" presId="urn:microsoft.com/office/officeart/2005/8/layout/pList2"/>
    <dgm:cxn modelId="{34DE3C87-73B9-4E1E-8715-C74F996EE22E}" type="presOf" srcId="{391F8373-9E90-48D0-BBD2-6DE5CFE0E635}" destId="{141BBF5C-B247-45AF-9AB9-D3399C305AEA}" srcOrd="0" destOrd="0" presId="urn:microsoft.com/office/officeart/2005/8/layout/pList2"/>
    <dgm:cxn modelId="{C0CE5DF1-3993-4DB8-A768-21E0E3463D4D}" type="presOf" srcId="{D07AEA22-8A11-4F5E-B5B1-9D0E65BE44CB}" destId="{E8DFF512-1DC9-4063-A392-5104D4D005F7}" srcOrd="0" destOrd="0" presId="urn:microsoft.com/office/officeart/2005/8/layout/pList2"/>
    <dgm:cxn modelId="{39696D24-0946-4E2E-B273-0CAC31A60789}" srcId="{7DA6842D-C087-4BA3-8760-678BAE807055}" destId="{CB9CC0D6-5C40-47DB-969A-691741429A03}" srcOrd="2" destOrd="0" parTransId="{C1EC7785-3A50-4827-98BF-65FFAD6B27CF}" sibTransId="{16D41F07-F1D8-4048-B26C-952811690A51}"/>
    <dgm:cxn modelId="{A2EC5561-DD27-4359-BF13-2FD4ACD57A78}" srcId="{7DA6842D-C087-4BA3-8760-678BAE807055}" destId="{45F8E439-E444-4037-9F2C-E4E6F66EDFDA}" srcOrd="1" destOrd="0" parTransId="{741FDA7A-0F6C-4C07-9D95-306308A3C493}" sibTransId="{D07AEA22-8A11-4F5E-B5B1-9D0E65BE44CB}"/>
    <dgm:cxn modelId="{C7886A91-753B-4DF1-A6C9-C649A9CB770C}" type="presOf" srcId="{7DA6842D-C087-4BA3-8760-678BAE807055}" destId="{1D730AE6-D9A7-4867-896B-31675A29C737}" srcOrd="0" destOrd="0" presId="urn:microsoft.com/office/officeart/2005/8/layout/pList2"/>
    <dgm:cxn modelId="{CA155337-6FFB-4174-9A4D-541B8FE9F4B2}" type="presParOf" srcId="{1D730AE6-D9A7-4867-896B-31675A29C737}" destId="{BF374437-4449-4F12-A70B-DAD86D536A4C}" srcOrd="0" destOrd="0" presId="urn:microsoft.com/office/officeart/2005/8/layout/pList2"/>
    <dgm:cxn modelId="{25AD5377-EAC9-4A94-8810-3F874C918EB5}" type="presParOf" srcId="{1D730AE6-D9A7-4867-896B-31675A29C737}" destId="{0292CE14-47FE-4B64-8065-E8E39058C118}" srcOrd="1" destOrd="0" presId="urn:microsoft.com/office/officeart/2005/8/layout/pList2"/>
    <dgm:cxn modelId="{5826A060-E84F-4377-82A6-4BF9DD48DBB5}" type="presParOf" srcId="{0292CE14-47FE-4B64-8065-E8E39058C118}" destId="{7C315DAE-A7E5-472B-9555-9C5C4EC1B8DE}" srcOrd="0" destOrd="0" presId="urn:microsoft.com/office/officeart/2005/8/layout/pList2"/>
    <dgm:cxn modelId="{B26EB652-0AEF-44E7-A7C9-4B087D97BBD1}" type="presParOf" srcId="{7C315DAE-A7E5-472B-9555-9C5C4EC1B8DE}" destId="{58205D08-EB9A-406B-893E-13549686B196}" srcOrd="0" destOrd="0" presId="urn:microsoft.com/office/officeart/2005/8/layout/pList2"/>
    <dgm:cxn modelId="{67F4B029-85C3-4A7F-A0B4-AD8F3741C6EF}" type="presParOf" srcId="{7C315DAE-A7E5-472B-9555-9C5C4EC1B8DE}" destId="{40425730-E4A3-428B-A60B-33EC4B405D5D}" srcOrd="1" destOrd="0" presId="urn:microsoft.com/office/officeart/2005/8/layout/pList2"/>
    <dgm:cxn modelId="{245F0F9C-C234-41D7-9B86-7CCC700BA2F4}" type="presParOf" srcId="{7C315DAE-A7E5-472B-9555-9C5C4EC1B8DE}" destId="{3E4E2099-7758-4895-87F6-FCB8CE150F3D}" srcOrd="2" destOrd="0" presId="urn:microsoft.com/office/officeart/2005/8/layout/pList2"/>
    <dgm:cxn modelId="{94BE867D-6C00-4A0C-8AE8-01F36CE7F71F}" type="presParOf" srcId="{0292CE14-47FE-4B64-8065-E8E39058C118}" destId="{141BBF5C-B247-45AF-9AB9-D3399C305AEA}" srcOrd="1" destOrd="0" presId="urn:microsoft.com/office/officeart/2005/8/layout/pList2"/>
    <dgm:cxn modelId="{DA047B53-1487-4666-A68C-A74381F48215}" type="presParOf" srcId="{0292CE14-47FE-4B64-8065-E8E39058C118}" destId="{9313833D-5A65-4CCC-B13A-44D8996B4D90}" srcOrd="2" destOrd="0" presId="urn:microsoft.com/office/officeart/2005/8/layout/pList2"/>
    <dgm:cxn modelId="{F2A3C057-2105-49A4-9981-2F7DEE7578AE}" type="presParOf" srcId="{9313833D-5A65-4CCC-B13A-44D8996B4D90}" destId="{A44C74A7-49E7-4CD6-95EC-1C897DDED9BF}" srcOrd="0" destOrd="0" presId="urn:microsoft.com/office/officeart/2005/8/layout/pList2"/>
    <dgm:cxn modelId="{83468C6C-5A64-45E4-9532-35719913919D}" type="presParOf" srcId="{9313833D-5A65-4CCC-B13A-44D8996B4D90}" destId="{F9A46BE0-290A-4C83-A172-01D486F4AF9A}" srcOrd="1" destOrd="0" presId="urn:microsoft.com/office/officeart/2005/8/layout/pList2"/>
    <dgm:cxn modelId="{7C87C7B5-E91E-48BB-AB66-E8F063B706F2}" type="presParOf" srcId="{9313833D-5A65-4CCC-B13A-44D8996B4D90}" destId="{01D15DBB-48D8-4C06-A634-815E1303027A}" srcOrd="2" destOrd="0" presId="urn:microsoft.com/office/officeart/2005/8/layout/pList2"/>
    <dgm:cxn modelId="{F7DFCA8A-28C0-4745-919E-293158AC8B48}" type="presParOf" srcId="{0292CE14-47FE-4B64-8065-E8E39058C118}" destId="{E8DFF512-1DC9-4063-A392-5104D4D005F7}" srcOrd="3" destOrd="0" presId="urn:microsoft.com/office/officeart/2005/8/layout/pList2"/>
    <dgm:cxn modelId="{004E29C2-1542-49C6-AEF8-BAFC15CD3C94}" type="presParOf" srcId="{0292CE14-47FE-4B64-8065-E8E39058C118}" destId="{EBA7CCFF-B383-4EBB-8278-36D6D84C8165}" srcOrd="4" destOrd="0" presId="urn:microsoft.com/office/officeart/2005/8/layout/pList2"/>
    <dgm:cxn modelId="{B37BB274-67A2-4DCF-A860-A02BF243BD97}" type="presParOf" srcId="{EBA7CCFF-B383-4EBB-8278-36D6D84C8165}" destId="{E1C819E3-3456-4193-A004-8577FF0CEA65}" srcOrd="0" destOrd="0" presId="urn:microsoft.com/office/officeart/2005/8/layout/pList2"/>
    <dgm:cxn modelId="{26FD1F3A-8F39-4191-8DDA-39AD3C50BE7C}" type="presParOf" srcId="{EBA7CCFF-B383-4EBB-8278-36D6D84C8165}" destId="{E0C5E180-0150-4690-A04B-09789C4FC906}" srcOrd="1" destOrd="0" presId="urn:microsoft.com/office/officeart/2005/8/layout/pList2"/>
    <dgm:cxn modelId="{F4904AB9-63BB-4D26-ABB6-7874AB4C8BAA}" type="presParOf" srcId="{EBA7CCFF-B383-4EBB-8278-36D6D84C8165}" destId="{77847FD4-3031-443B-AD1D-AF8B8847D4C6}"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p>
      </dgm:t>
    </dgm:pt>
    <dgm:pt modelId="{345FCFDF-D86C-4EF4-B8A8-A81C6E8DEAA8}" type="parTrans" cxnId="{EA821C32-D7CC-4CC7-AA38-EC5AE86FD758}">
      <dgm:prSet/>
      <dgm:spPr/>
      <dgm:t>
        <a:bodyPr/>
        <a:lstStyle/>
        <a:p>
          <a:endParaRPr lang="en-US"/>
        </a:p>
      </dgm:t>
    </dgm:pt>
    <dgm:pt modelId="{22FA0FF0-B411-4EB3-9525-AF461F8D4314}" type="sibTrans" cxnId="{EA821C32-D7CC-4CC7-AA38-EC5AE86FD758}">
      <dgm:prSet/>
      <dgm:spPr/>
      <dgm:t>
        <a:bodyPr/>
        <a:lstStyle/>
        <a:p>
          <a:endParaRPr lang="en-US"/>
        </a:p>
      </dgm:t>
    </dgm:pt>
    <dgm:pt modelId="{5734E107-6D64-44CC-923B-0C6DD92439EC}">
      <dgm:prSet phldrT="[Text]" custT="1"/>
      <dgm:spPr>
        <a:solidFill>
          <a:schemeClr val="bg2">
            <a:lumMod val="50000"/>
            <a:alpha val="90000"/>
          </a:schemeClr>
        </a:solidFill>
      </dgm:spPr>
      <dgm:t>
        <a:bodyPr/>
        <a:lstStyle/>
        <a:p>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(Literal Interpretation)</a:t>
          </a:r>
          <a:endParaRPr lang="en-US" sz="2800" dirty="0">
            <a:ln>
              <a:solidFill>
                <a:schemeClr val="tx1"/>
              </a:solidFill>
            </a:ln>
            <a:solidFill>
              <a:schemeClr val="tx1"/>
            </a:solidFill>
          </a:endParaRPr>
        </a:p>
      </dgm:t>
    </dgm:pt>
    <dgm:pt modelId="{618C5AD9-20C5-4A08-B04E-FF10E64C953E}" type="parTrans" cxnId="{C898EE59-7C25-40B1-93E2-A81FB6D8AC72}">
      <dgm:prSet/>
      <dgm:spPr/>
      <dgm:t>
        <a:bodyPr/>
        <a:lstStyle/>
        <a:p>
          <a:endParaRPr lang="en-US"/>
        </a:p>
      </dgm:t>
    </dgm:pt>
    <dgm:pt modelId="{048D34FA-F011-40CB-B104-171A3073A480}" type="sibTrans" cxnId="{C898EE59-7C25-40B1-93E2-A81FB6D8AC72}">
      <dgm:prSet/>
      <dgm:spPr/>
      <dgm:t>
        <a:bodyPr/>
        <a:lstStyle/>
        <a:p>
          <a:endParaRPr lang="en-US"/>
        </a:p>
      </dgm:t>
    </dgm:pt>
    <dgm:pt modelId="{5368A53C-2C38-4F03-8BBD-3B2CA0FFB381}">
      <dgm:prSet phldrT="[Text]"/>
      <dgm:spPr/>
      <dgm:t>
        <a:bodyPr/>
        <a:lstStyle/>
        <a:p>
          <a:endParaRPr lang="en-US" dirty="0"/>
        </a:p>
      </dgm:t>
    </dgm:pt>
    <dgm:pt modelId="{A9752D72-3F5A-415E-87C2-464060CA65DA}" type="parTrans" cxnId="{72D541DE-8B82-485C-8E63-81C9EAC73B6E}">
      <dgm:prSet/>
      <dgm:spPr/>
      <dgm:t>
        <a:bodyPr/>
        <a:lstStyle/>
        <a:p>
          <a:endParaRPr lang="en-US"/>
        </a:p>
      </dgm:t>
    </dgm:pt>
    <dgm:pt modelId="{A70E4603-AC72-4E13-BB2C-17A65E9D0D61}" type="sibTrans" cxnId="{72D541DE-8B82-485C-8E63-81C9EAC73B6E}">
      <dgm:prSet/>
      <dgm:spPr/>
      <dgm:t>
        <a:bodyPr/>
        <a:lstStyle/>
        <a:p>
          <a:endParaRPr lang="en-US"/>
        </a:p>
      </dgm:t>
    </dgm:pt>
    <dgm:pt modelId="{4B6C7424-E7DA-49C1-99B5-F89AD9F64A68}">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(Scripture Comparison) </a:t>
          </a:r>
          <a:endParaRPr lang="en-US" sz="2800" dirty="0">
            <a:ln>
              <a:solidFill>
                <a:schemeClr val="tx1"/>
              </a:solidFill>
            </a:ln>
            <a:solidFill>
              <a:schemeClr val="tx1"/>
            </a:solidFill>
          </a:endParaRPr>
        </a:p>
      </dgm:t>
    </dgm:pt>
    <dgm:pt modelId="{CC616F8E-E836-4E3B-9F34-CD3FD57C3B1D}" type="parTrans" cxnId="{9B5D63C1-A1FE-4F66-846B-6AA3303A948C}">
      <dgm:prSet/>
      <dgm:spPr/>
      <dgm:t>
        <a:bodyPr/>
        <a:lstStyle/>
        <a:p>
          <a:endParaRPr lang="en-US"/>
        </a:p>
      </dgm:t>
    </dgm:pt>
    <dgm:pt modelId="{989CF8CA-2B98-4EEB-B020-F1C7125A84C0}" type="sibTrans" cxnId="{9B5D63C1-A1FE-4F66-846B-6AA3303A948C}">
      <dgm:prSet/>
      <dgm:spPr/>
      <dgm:t>
        <a:bodyPr/>
        <a:lstStyle/>
        <a:p>
          <a:endParaRPr lang="en-US"/>
        </a:p>
      </dgm:t>
    </dgm:pt>
    <dgm:pt modelId="{AF1AF022-E340-495A-9674-453266F3F037}">
      <dgm:prSet phldrT="[Text]"/>
      <dgm:spPr/>
      <dgm:t>
        <a:bodyPr/>
        <a:lstStyle/>
        <a:p>
          <a:endParaRPr lang="en-US" dirty="0"/>
        </a:p>
      </dgm:t>
    </dgm:pt>
    <dgm:pt modelId="{C27A3FDD-6797-4C37-A2B5-A0318155EB8C}" type="parTrans" cxnId="{659D1389-855C-458C-8F70-6CA42A243D9D}">
      <dgm:prSet/>
      <dgm:spPr/>
      <dgm:t>
        <a:bodyPr/>
        <a:lstStyle/>
        <a:p>
          <a:endParaRPr lang="en-US"/>
        </a:p>
      </dgm:t>
    </dgm:pt>
    <dgm:pt modelId="{EB2E202C-D9E4-4E88-89EF-DEA90C2C8388}" type="sibTrans" cxnId="{659D1389-855C-458C-8F70-6CA42A243D9D}">
      <dgm:prSet/>
      <dgm:spPr/>
      <dgm:t>
        <a:bodyPr/>
        <a:lstStyle/>
        <a:p>
          <a:endParaRPr lang="en-US"/>
        </a:p>
      </dgm:t>
    </dgm:pt>
    <dgm:pt modelId="{FEBC6D95-6C39-411A-BEBA-D11F6217DC6B}">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(Doctrinal Consistency) </a:t>
          </a:r>
          <a:endParaRPr lang="en-US" sz="2800" dirty="0">
            <a:ln>
              <a:solidFill>
                <a:schemeClr val="tx1"/>
              </a:solidFill>
            </a:ln>
            <a:solidFill>
              <a:schemeClr val="tx1"/>
            </a:solidFill>
          </a:endParaRPr>
        </a:p>
      </dgm:t>
    </dgm:pt>
    <dgm:pt modelId="{0FDCD512-D4B5-4BC0-A0D2-CDE1557DA241}" type="parTrans" cxnId="{211DCE28-E102-47F0-B433-73C64BA83180}">
      <dgm:prSet/>
      <dgm:spPr/>
      <dgm:t>
        <a:bodyPr/>
        <a:lstStyle/>
        <a:p>
          <a:endParaRPr lang="en-US"/>
        </a:p>
      </dgm:t>
    </dgm:pt>
    <dgm:pt modelId="{FB8202E9-2BE6-43EB-BB42-285D07D0DE50}" type="sibTrans" cxnId="{211DCE28-E102-47F0-B433-73C64BA83180}">
      <dgm:prSet/>
      <dgm:spPr/>
      <dgm:t>
        <a:bodyPr/>
        <a:lstStyle/>
        <a:p>
          <a:endParaRPr lang="en-US"/>
        </a:p>
      </dgm:t>
    </dgm:pt>
    <dgm:pt modelId="{EFCF8020-C927-40F7-A369-4DF0E022C7D1}">
      <dgm:prSet/>
      <dgm:spPr/>
      <dgm:t>
        <a:bodyPr/>
        <a:lstStyle/>
        <a:p>
          <a:endParaRPr lang="en-US" dirty="0"/>
        </a:p>
      </dgm:t>
    </dgm:pt>
    <dgm:pt modelId="{C9868B03-0B0B-4750-A3F3-CC9E177D6F1F}" type="parTrans" cxnId="{FF2E8EC1-8AEC-4203-80C9-76266A47495F}">
      <dgm:prSet/>
      <dgm:spPr/>
      <dgm:t>
        <a:bodyPr/>
        <a:lstStyle/>
        <a:p>
          <a:endParaRPr lang="en-US"/>
        </a:p>
      </dgm:t>
    </dgm:pt>
    <dgm:pt modelId="{24308686-89F6-40DB-826F-53A6B3619C36}" type="sibTrans" cxnId="{FF2E8EC1-8AEC-4203-80C9-76266A47495F}">
      <dgm:prSet/>
      <dgm:spPr/>
      <dgm:t>
        <a:bodyPr/>
        <a:lstStyle/>
        <a:p>
          <a:endParaRPr lang="en-US"/>
        </a:p>
      </dgm:t>
    </dgm:pt>
    <dgm:pt modelId="{E83F14B5-1DCD-4029-8AC1-2034F460DCC3}">
      <dgm:prSet/>
      <dgm:spPr/>
      <dgm:t>
        <a:bodyPr/>
        <a:lstStyle/>
        <a:p>
          <a:endParaRPr lang="en-US" dirty="0"/>
        </a:p>
      </dgm:t>
    </dgm:pt>
    <dgm:pt modelId="{67211AA3-7A6F-4D75-8811-9083CA37FD91}" type="parTrans" cxnId="{61529303-B435-4DE8-9D80-90985177F7FE}">
      <dgm:prSet/>
      <dgm:spPr/>
      <dgm:t>
        <a:bodyPr/>
        <a:lstStyle/>
        <a:p>
          <a:endParaRPr lang="en-US"/>
        </a:p>
      </dgm:t>
    </dgm:pt>
    <dgm:pt modelId="{30C62F51-1500-4D44-B7FB-0F717CA8AF42}" type="sibTrans" cxnId="{61529303-B435-4DE8-9D80-90985177F7FE}">
      <dgm:prSet/>
      <dgm:spPr/>
      <dgm:t>
        <a:bodyPr/>
        <a:lstStyle/>
        <a:p>
          <a:endParaRPr lang="en-US"/>
        </a:p>
      </dgm:t>
    </dgm:pt>
    <dgm:pt modelId="{1D3D213B-C9C5-4276-93BA-12476B31ABB1}">
      <dgm:prSet/>
      <dgm:spPr/>
      <dgm:t>
        <a:bodyPr/>
        <a:lstStyle/>
        <a:p>
          <a:endParaRPr lang="en-US" dirty="0"/>
        </a:p>
      </dgm:t>
    </dgm:pt>
    <dgm:pt modelId="{AF5F9168-FDE2-4927-880C-D92C1C955B89}" type="parTrans" cxnId="{1044661D-D38F-4DC6-916D-F80294781788}">
      <dgm:prSet/>
      <dgm:spPr/>
      <dgm:t>
        <a:bodyPr/>
        <a:lstStyle/>
        <a:p>
          <a:endParaRPr lang="en-US"/>
        </a:p>
      </dgm:t>
    </dgm:pt>
    <dgm:pt modelId="{54E941AE-4280-4FFF-AE24-2C3BD952795E}" type="sibTrans" cxnId="{1044661D-D38F-4DC6-916D-F80294781788}">
      <dgm:prSet/>
      <dgm:spPr/>
      <dgm:t>
        <a:bodyPr/>
        <a:lstStyle/>
        <a:p>
          <a:endParaRPr lang="en-US"/>
        </a:p>
      </dgm:t>
    </dgm:pt>
    <dgm:pt modelId="{126E7C1D-0315-4EBA-ACDD-891586A2F547}">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(Context)</a:t>
          </a:r>
          <a:endParaRPr lang="en-US" sz="2800" dirty="0">
            <a:ln>
              <a:solidFill>
                <a:schemeClr val="tx1"/>
              </a:solidFill>
            </a:ln>
            <a:solidFill>
              <a:schemeClr val="tx1"/>
            </a:solidFill>
          </a:endParaRPr>
        </a:p>
      </dgm:t>
    </dgm:pt>
    <dgm:pt modelId="{2E41B291-F04F-428D-A2DC-2DC492F92E14}" type="parTrans" cxnId="{4DBDB45F-8B53-489B-98EC-F0FC275B041C}">
      <dgm:prSet/>
      <dgm:spPr/>
      <dgm:t>
        <a:bodyPr/>
        <a:lstStyle/>
        <a:p>
          <a:endParaRPr lang="en-US"/>
        </a:p>
      </dgm:t>
    </dgm:pt>
    <dgm:pt modelId="{E57ED628-7CA8-4DEF-A4A9-2B5560B83706}" type="sibTrans" cxnId="{4DBDB45F-8B53-489B-98EC-F0FC275B041C}">
      <dgm:prSet/>
      <dgm:spPr/>
      <dgm:t>
        <a:bodyPr/>
        <a:lstStyle/>
        <a:p>
          <a:endParaRPr lang="en-US"/>
        </a:p>
      </dgm:t>
    </dgm:pt>
    <dgm:pt modelId="{0E22507E-B6A7-4D04-AAF4-6E3FF6BDF9F8}">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(Historical Interpretation)</a:t>
          </a:r>
          <a:endParaRPr lang="en-US" sz="2800" dirty="0">
            <a:ln>
              <a:solidFill>
                <a:schemeClr val="tx1"/>
              </a:solidFill>
            </a:ln>
            <a:solidFill>
              <a:schemeClr val="tx1"/>
            </a:solidFill>
          </a:endParaRPr>
        </a:p>
      </dgm:t>
    </dgm:pt>
    <dgm:pt modelId="{8EF3960A-2A75-4D04-8FA2-6C4F1A94B77B}" type="parTrans" cxnId="{FE75CB79-AD4A-4A8E-B11E-EF120A5DAE55}">
      <dgm:prSet/>
      <dgm:spPr/>
      <dgm:t>
        <a:bodyPr/>
        <a:lstStyle/>
        <a:p>
          <a:endParaRPr lang="en-US"/>
        </a:p>
      </dgm:t>
    </dgm:pt>
    <dgm:pt modelId="{C10DB71E-24D9-440C-8FC1-787B7B93040A}" type="sibTrans" cxnId="{FE75CB79-AD4A-4A8E-B11E-EF120A5DAE55}">
      <dgm:prSet/>
      <dgm:spPr/>
      <dgm:t>
        <a:bodyPr/>
        <a:lstStyle/>
        <a:p>
          <a:endParaRPr lang="en-US"/>
        </a:p>
      </dgm:t>
    </dgm:pt>
    <dgm:pt modelId="{950CCCAD-C9C1-41B6-ADEC-6CCF008657A9}">
      <dgm:prSet custT="1"/>
      <dgm:spPr>
        <a:solidFill>
          <a:srgbClr val="FFFF00">
            <a:alpha val="90000"/>
          </a:srgbClr>
        </a:solidFill>
      </dgm:spPr>
      <dgm:t>
        <a:bodyPr/>
        <a:lstStyle/>
        <a:p>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文学体裁</a:t>
          </a:r>
          <a:r>
            <a:rPr lang="en-US" sz="4400" b="1" dirty="0" smtClean="0">
              <a:ln>
                <a:solidFill>
                  <a:schemeClr val="tx1"/>
                </a:solidFill>
              </a:ln>
              <a:solidFill>
                <a:srgbClr val="FF0000"/>
              </a:solidFill>
              <a:effectLst>
                <a:outerShdw blurRad="38100" dist="38100" dir="2700000" algn="tl">
                  <a:srgbClr val="000000">
                    <a:alpha val="43137"/>
                  </a:srgbClr>
                </a:outerShdw>
              </a:effectLst>
            </a:rPr>
            <a:t> </a:t>
          </a:r>
          <a:r>
            <a:rPr lang="en-US" sz="2800" dirty="0" smtClean="0">
              <a:ln>
                <a:solidFill>
                  <a:schemeClr val="tx1"/>
                </a:solidFill>
              </a:ln>
              <a:solidFill>
                <a:srgbClr val="FF0000"/>
              </a:solidFill>
            </a:rPr>
            <a:t>	(Literary Form)</a:t>
          </a:r>
          <a:endParaRPr lang="en-US" sz="2800" dirty="0">
            <a:ln>
              <a:solidFill>
                <a:schemeClr val="tx1"/>
              </a:solidFill>
            </a:ln>
            <a:solidFill>
              <a:srgbClr val="FF0000"/>
            </a:solidFill>
          </a:endParaRPr>
        </a:p>
      </dgm:t>
    </dgm:pt>
    <dgm:pt modelId="{CAA92E8A-DADE-4B09-9FB8-A7655C19BEFC}" type="parTrans" cxnId="{8AFC3904-49E9-4475-BB98-E9ED90908E0E}">
      <dgm:prSet/>
      <dgm:spPr/>
      <dgm:t>
        <a:bodyPr/>
        <a:lstStyle/>
        <a:p>
          <a:endParaRPr lang="en-US"/>
        </a:p>
      </dgm:t>
    </dgm:pt>
    <dgm:pt modelId="{8963DBEF-C13E-4296-B178-6DB9275F1E34}" type="sibTrans" cxnId="{8AFC3904-49E9-4475-BB98-E9ED90908E0E}">
      <dgm:prSet/>
      <dgm:spPr/>
      <dgm:t>
        <a:bodyPr/>
        <a:lstStyle/>
        <a:p>
          <a:endParaRPr lang="en-US"/>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B3998DA3-9984-4B44-9C4F-2A347538E41C}" type="presOf" srcId="{0E22507E-B6A7-4D04-AAF4-6E3FF6BDF9F8}" destId="{45ED5CED-738B-4B69-A970-8DD2B04EAC32}" srcOrd="0" destOrd="0" presId="urn:microsoft.com/office/officeart/2005/8/layout/chevron2"/>
    <dgm:cxn modelId="{74E9065B-E21D-4589-92F3-9C3593B103C7}" type="presOf" srcId="{AF1AF022-E340-495A-9674-453266F3F037}" destId="{3449A544-88B9-45D6-9689-59819553787E}"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98E03000-2EE9-4D39-AB29-CF8C9048897D}" type="presOf" srcId="{126E7C1D-0315-4EBA-ACDD-891586A2F547}" destId="{2865C68A-9B79-4EDC-8F7D-8944AC4543E9}" srcOrd="0" destOrd="0" presId="urn:microsoft.com/office/officeart/2005/8/layout/chevron2"/>
    <dgm:cxn modelId="{36892A3C-6019-47E9-B242-EB7FF97600AB}" type="presOf" srcId="{5734E107-6D64-44CC-923B-0C6DD92439EC}" destId="{521004F6-2259-4ED3-8CE2-25574DA979F9}" srcOrd="0" destOrd="0" presId="urn:microsoft.com/office/officeart/2005/8/layout/chevron2"/>
    <dgm:cxn modelId="{9F3EC52C-4E72-415E-8831-16B6BDF37B52}" type="presOf" srcId="{4B6C7424-E7DA-49C1-99B5-F89AD9F64A68}" destId="{A0B055FF-DE88-425E-84E3-25A10C1D1275}"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208FAF94-B4AA-43D9-A6B0-02DA9F67E472}" type="presOf" srcId="{FEBC6D95-6C39-411A-BEBA-D11F6217DC6B}" destId="{AB751C2B-633C-4D67-9AE5-7FA049D4F6DC}" srcOrd="0" destOrd="0" presId="urn:microsoft.com/office/officeart/2005/8/layout/chevron2"/>
    <dgm:cxn modelId="{C898EE59-7C25-40B1-93E2-A81FB6D8AC72}" srcId="{0CC008CE-E941-4938-89D8-E36C35803029}" destId="{5734E107-6D64-44CC-923B-0C6DD92439EC}" srcOrd="0" destOrd="0" parTransId="{618C5AD9-20C5-4A08-B04E-FF10E64C953E}" sibTransId="{048D34FA-F011-40CB-B104-171A3073A480}"/>
    <dgm:cxn modelId="{3ECEA4C6-01B3-4952-BD3E-B711971FE850}" type="presOf" srcId="{1D3D213B-C9C5-4276-93BA-12476B31ABB1}" destId="{0880BCC8-7C5D-44C0-BBC0-171106878102}" srcOrd="0" destOrd="0" presId="urn:microsoft.com/office/officeart/2005/8/layout/chevron2"/>
    <dgm:cxn modelId="{61529303-B435-4DE8-9D80-90985177F7FE}" srcId="{04FFB0B2-B982-487F-8A0E-824ED9420848}" destId="{E83F14B5-1DCD-4029-8AC1-2034F460DCC3}" srcOrd="2" destOrd="0" parTransId="{67211AA3-7A6F-4D75-8811-9083CA37FD91}" sibTransId="{30C62F51-1500-4D44-B7FB-0F717CA8AF42}"/>
    <dgm:cxn modelId="{18C9B92E-23EC-4A6C-B92C-1F25E01DA0EE}" type="presOf" srcId="{0CC008CE-E941-4938-89D8-E36C35803029}" destId="{CCBD6016-BF9A-454F-95E4-3105C4E522ED}" srcOrd="0" destOrd="0" presId="urn:microsoft.com/office/officeart/2005/8/layout/chevron2"/>
    <dgm:cxn modelId="{72D541DE-8B82-485C-8E63-81C9EAC73B6E}" srcId="{04FFB0B2-B982-487F-8A0E-824ED9420848}" destId="{5368A53C-2C38-4F03-8BBD-3B2CA0FFB381}" srcOrd="4" destOrd="0" parTransId="{A9752D72-3F5A-415E-87C2-464060CA65DA}" sibTransId="{A70E4603-AC72-4E13-BB2C-17A65E9D0D61}"/>
    <dgm:cxn modelId="{5AA64638-C037-47E4-A524-C2DC848F246B}" type="presOf" srcId="{950CCCAD-C9C1-41B6-ADEC-6CCF008657A9}" destId="{9F90EE39-35D9-469C-BB74-25C8CCD9E2A7}" srcOrd="0" destOrd="0" presId="urn:microsoft.com/office/officeart/2005/8/layout/chevron2"/>
    <dgm:cxn modelId="{EA821C32-D7CC-4CC7-AA38-EC5AE86FD758}" srcId="{04FFB0B2-B982-487F-8A0E-824ED9420848}" destId="{0CC008CE-E941-4938-89D8-E36C35803029}" srcOrd="0" destOrd="0" parTransId="{345FCFDF-D86C-4EF4-B8A8-A81C6E8DEAA8}" sibTransId="{22FA0FF0-B411-4EB3-9525-AF461F8D4314}"/>
    <dgm:cxn modelId="{FF2E8EC1-8AEC-4203-80C9-76266A47495F}" srcId="{04FFB0B2-B982-487F-8A0E-824ED9420848}" destId="{EFCF8020-C927-40F7-A369-4DF0E022C7D1}" srcOrd="1" destOrd="0" parTransId="{C9868B03-0B0B-4750-A3F3-CC9E177D6F1F}" sibTransId="{24308686-89F6-40DB-826F-53A6B3619C36}"/>
    <dgm:cxn modelId="{9794CA7E-4663-40B9-9404-7F7233DC1E4A}" type="presOf" srcId="{E83F14B5-1DCD-4029-8AC1-2034F460DCC3}" destId="{466C3711-00C5-4E52-A122-870ACFC3BE95}" srcOrd="0" destOrd="0" presId="urn:microsoft.com/office/officeart/2005/8/layout/chevron2"/>
    <dgm:cxn modelId="{1044661D-D38F-4DC6-916D-F80294781788}" srcId="{04FFB0B2-B982-487F-8A0E-824ED9420848}" destId="{1D3D213B-C9C5-4276-93BA-12476B31ABB1}" srcOrd="3" destOrd="0" parTransId="{AF5F9168-FDE2-4927-880C-D92C1C955B89}" sibTransId="{54E941AE-4280-4FFF-AE24-2C3BD952795E}"/>
    <dgm:cxn modelId="{4DBDB45F-8B53-489B-98EC-F0FC275B041C}" srcId="{EFCF8020-C927-40F7-A369-4DF0E022C7D1}" destId="{126E7C1D-0315-4EBA-ACDD-891586A2F547}" srcOrd="0" destOrd="0" parTransId="{2E41B291-F04F-428D-A2DC-2DC492F92E14}" sibTransId="{E57ED628-7CA8-4DEF-A4A9-2B5560B83706}"/>
    <dgm:cxn modelId="{211DCE28-E102-47F0-B433-73C64BA83180}" srcId="{AF1AF022-E340-495A-9674-453266F3F037}" destId="{FEBC6D95-6C39-411A-BEBA-D11F6217DC6B}" srcOrd="0" destOrd="0" parTransId="{0FDCD512-D4B5-4BC0-A0D2-CDE1557DA241}" sibTransId="{FB8202E9-2BE6-43EB-BB42-285D07D0DE50}"/>
    <dgm:cxn modelId="{1258FC01-7515-4936-AE69-CCFB2A9D06A2}" type="presOf" srcId="{04FFB0B2-B982-487F-8A0E-824ED9420848}" destId="{F3FC57F3-795C-4795-BEBA-F39449D23B51}" srcOrd="0" destOrd="0" presId="urn:microsoft.com/office/officeart/2005/8/layout/chevron2"/>
    <dgm:cxn modelId="{8AFC3904-49E9-4475-BB98-E9ED90908E0E}" srcId="{1D3D213B-C9C5-4276-93BA-12476B31ABB1}" destId="{950CCCAD-C9C1-41B6-ADEC-6CCF008657A9}" srcOrd="0" destOrd="0" parTransId="{CAA92E8A-DADE-4B09-9FB8-A7655C19BEFC}" sibTransId="{8963DBEF-C13E-4296-B178-6DB9275F1E34}"/>
    <dgm:cxn modelId="{FE75CB79-AD4A-4A8E-B11E-EF120A5DAE55}" srcId="{E83F14B5-1DCD-4029-8AC1-2034F460DCC3}" destId="{0E22507E-B6A7-4D04-AAF4-6E3FF6BDF9F8}" srcOrd="0" destOrd="0" parTransId="{8EF3960A-2A75-4D04-8FA2-6C4F1A94B77B}" sibTransId="{C10DB71E-24D9-440C-8FC1-787B7B93040A}"/>
    <dgm:cxn modelId="{EBF1DB0E-6A4B-4DD7-B1AD-CFD42E41545A}" type="presOf" srcId="{5368A53C-2C38-4F03-8BBD-3B2CA0FFB381}" destId="{3EB49E49-6D0F-4F74-8579-D03F8178196B}" srcOrd="0" destOrd="0" presId="urn:microsoft.com/office/officeart/2005/8/layout/chevron2"/>
    <dgm:cxn modelId="{C86125EA-C2E3-4879-AD22-8A95D36B1C13}" type="presOf" srcId="{EFCF8020-C927-40F7-A369-4DF0E022C7D1}" destId="{7070BAD0-1789-4374-A2C6-FA1EE8B216A8}" srcOrd="0" destOrd="0" presId="urn:microsoft.com/office/officeart/2005/8/layout/chevron2"/>
    <dgm:cxn modelId="{8B1F048A-7F44-4526-8667-E8ECF4064E6E}" type="presParOf" srcId="{F3FC57F3-795C-4795-BEBA-F39449D23B51}" destId="{525EF17E-F923-4850-B93F-C412E9B10D73}" srcOrd="0" destOrd="0" presId="urn:microsoft.com/office/officeart/2005/8/layout/chevron2"/>
    <dgm:cxn modelId="{F5328D11-D316-46D5-8FC6-B2DE38CF0769}" type="presParOf" srcId="{525EF17E-F923-4850-B93F-C412E9B10D73}" destId="{CCBD6016-BF9A-454F-95E4-3105C4E522ED}" srcOrd="0" destOrd="0" presId="urn:microsoft.com/office/officeart/2005/8/layout/chevron2"/>
    <dgm:cxn modelId="{6F042F7E-BC7E-4763-BE95-B61EC1D58D8D}" type="presParOf" srcId="{525EF17E-F923-4850-B93F-C412E9B10D73}" destId="{521004F6-2259-4ED3-8CE2-25574DA979F9}" srcOrd="1" destOrd="0" presId="urn:microsoft.com/office/officeart/2005/8/layout/chevron2"/>
    <dgm:cxn modelId="{C6724A60-FC7C-4D91-9A1C-071FB23CD391}" type="presParOf" srcId="{F3FC57F3-795C-4795-BEBA-F39449D23B51}" destId="{3582D304-1E73-4ED7-AD48-AAFB1DF59B06}" srcOrd="1" destOrd="0" presId="urn:microsoft.com/office/officeart/2005/8/layout/chevron2"/>
    <dgm:cxn modelId="{68827C56-DC6B-465C-AE83-67527BEC6E15}" type="presParOf" srcId="{F3FC57F3-795C-4795-BEBA-F39449D23B51}" destId="{D3BC3EED-7301-4A23-92CC-F5A8B7B56C01}" srcOrd="2" destOrd="0" presId="urn:microsoft.com/office/officeart/2005/8/layout/chevron2"/>
    <dgm:cxn modelId="{981FAAD2-2552-48F5-BA39-1A64CB758E1F}" type="presParOf" srcId="{D3BC3EED-7301-4A23-92CC-F5A8B7B56C01}" destId="{7070BAD0-1789-4374-A2C6-FA1EE8B216A8}" srcOrd="0" destOrd="0" presId="urn:microsoft.com/office/officeart/2005/8/layout/chevron2"/>
    <dgm:cxn modelId="{C3DD07AA-3507-4C93-A5C0-88777E9F7EC9}" type="presParOf" srcId="{D3BC3EED-7301-4A23-92CC-F5A8B7B56C01}" destId="{2865C68A-9B79-4EDC-8F7D-8944AC4543E9}" srcOrd="1" destOrd="0" presId="urn:microsoft.com/office/officeart/2005/8/layout/chevron2"/>
    <dgm:cxn modelId="{56D56D45-0D3A-4A13-B905-CCF60BB5C44B}" type="presParOf" srcId="{F3FC57F3-795C-4795-BEBA-F39449D23B51}" destId="{AA28F38E-DAE4-4F7D-8EA7-0E356D078EB3}" srcOrd="3" destOrd="0" presId="urn:microsoft.com/office/officeart/2005/8/layout/chevron2"/>
    <dgm:cxn modelId="{E6016C41-6E2E-40A5-AE54-CA878D9C2F7D}" type="presParOf" srcId="{F3FC57F3-795C-4795-BEBA-F39449D23B51}" destId="{6C3687FF-99BE-40D9-A613-5EC9D72ED3C3}" srcOrd="4" destOrd="0" presId="urn:microsoft.com/office/officeart/2005/8/layout/chevron2"/>
    <dgm:cxn modelId="{B9B5C5EC-AEEA-48E9-9B78-2A9773438D6B}" type="presParOf" srcId="{6C3687FF-99BE-40D9-A613-5EC9D72ED3C3}" destId="{466C3711-00C5-4E52-A122-870ACFC3BE95}" srcOrd="0" destOrd="0" presId="urn:microsoft.com/office/officeart/2005/8/layout/chevron2"/>
    <dgm:cxn modelId="{D24392D8-8D36-4654-AD40-5ED9E3CE7EF1}" type="presParOf" srcId="{6C3687FF-99BE-40D9-A613-5EC9D72ED3C3}" destId="{45ED5CED-738B-4B69-A970-8DD2B04EAC32}" srcOrd="1" destOrd="0" presId="urn:microsoft.com/office/officeart/2005/8/layout/chevron2"/>
    <dgm:cxn modelId="{DC9F6441-4837-4130-9E22-C30F877144EF}" type="presParOf" srcId="{F3FC57F3-795C-4795-BEBA-F39449D23B51}" destId="{F2E17817-D637-4638-938A-E62FBC9CB21B}" srcOrd="5" destOrd="0" presId="urn:microsoft.com/office/officeart/2005/8/layout/chevron2"/>
    <dgm:cxn modelId="{AC20FA74-420C-4651-B468-CA1E22C5D52F}" type="presParOf" srcId="{F3FC57F3-795C-4795-BEBA-F39449D23B51}" destId="{39700625-5049-47B4-95CB-50A35585180C}" srcOrd="6" destOrd="0" presId="urn:microsoft.com/office/officeart/2005/8/layout/chevron2"/>
    <dgm:cxn modelId="{DC3F17DE-4425-41A9-8F77-7F6860DC3119}" type="presParOf" srcId="{39700625-5049-47B4-95CB-50A35585180C}" destId="{0880BCC8-7C5D-44C0-BBC0-171106878102}" srcOrd="0" destOrd="0" presId="urn:microsoft.com/office/officeart/2005/8/layout/chevron2"/>
    <dgm:cxn modelId="{7E1BC1D6-AEF5-4D7C-9EBE-189BC8117BEB}" type="presParOf" srcId="{39700625-5049-47B4-95CB-50A35585180C}" destId="{9F90EE39-35D9-469C-BB74-25C8CCD9E2A7}" srcOrd="1" destOrd="0" presId="urn:microsoft.com/office/officeart/2005/8/layout/chevron2"/>
    <dgm:cxn modelId="{8282F880-53B2-4CE8-B45C-6BE3F5E89783}" type="presParOf" srcId="{F3FC57F3-795C-4795-BEBA-F39449D23B51}" destId="{229E5664-159E-418B-ABE3-0A1B619B4C14}" srcOrd="7" destOrd="0" presId="urn:microsoft.com/office/officeart/2005/8/layout/chevron2"/>
    <dgm:cxn modelId="{1B5E96BB-6D8F-4011-BDAB-D5C5B0A286AC}" type="presParOf" srcId="{F3FC57F3-795C-4795-BEBA-F39449D23B51}" destId="{886C1642-4AE5-4BE5-B3BC-CD16DAE832FB}" srcOrd="8" destOrd="0" presId="urn:microsoft.com/office/officeart/2005/8/layout/chevron2"/>
    <dgm:cxn modelId="{E7ADE09F-5ABD-478B-979B-D0EE8342BDA0}" type="presParOf" srcId="{886C1642-4AE5-4BE5-B3BC-CD16DAE832FB}" destId="{3EB49E49-6D0F-4F74-8579-D03F8178196B}" srcOrd="0" destOrd="0" presId="urn:microsoft.com/office/officeart/2005/8/layout/chevron2"/>
    <dgm:cxn modelId="{5C1051B2-A517-473A-8A94-83AF5E2CED75}" type="presParOf" srcId="{886C1642-4AE5-4BE5-B3BC-CD16DAE832FB}" destId="{A0B055FF-DE88-425E-84E3-25A10C1D1275}" srcOrd="1" destOrd="0" presId="urn:microsoft.com/office/officeart/2005/8/layout/chevron2"/>
    <dgm:cxn modelId="{56D97374-DBDC-40F1-9C15-B0E1E30AB063}" type="presParOf" srcId="{F3FC57F3-795C-4795-BEBA-F39449D23B51}" destId="{252BFDF4-814A-4FC9-8FA0-FDD22933DE69}" srcOrd="9" destOrd="0" presId="urn:microsoft.com/office/officeart/2005/8/layout/chevron2"/>
    <dgm:cxn modelId="{86F9947A-5951-4EFC-BD45-215D0C23C197}" type="presParOf" srcId="{F3FC57F3-795C-4795-BEBA-F39449D23B51}" destId="{E6C2BFAC-2FE5-4C56-BB1B-CBE4B5B69543}" srcOrd="10" destOrd="0" presId="urn:microsoft.com/office/officeart/2005/8/layout/chevron2"/>
    <dgm:cxn modelId="{0A2FBC2C-0610-4907-BF6B-EE77FDC12FC8}" type="presParOf" srcId="{E6C2BFAC-2FE5-4C56-BB1B-CBE4B5B69543}" destId="{3449A544-88B9-45D6-9689-59819553787E}" srcOrd="0" destOrd="0" presId="urn:microsoft.com/office/officeart/2005/8/layout/chevron2"/>
    <dgm:cxn modelId="{6D8BFD84-3B86-4E2F-B2C0-B9A796F89220}"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ln>
              <a:solidFill>
                <a:schemeClr val="tx1"/>
              </a:solidFill>
            </a:ln>
            <a:solidFill>
              <a:schemeClr val="tx1"/>
            </a:solidFill>
          </a:endParaRPr>
        </a:p>
      </dgm:t>
    </dgm:pt>
    <dgm:pt modelId="{345FCFDF-D86C-4EF4-B8A8-A81C6E8DEAA8}" type="parTrans" cxnId="{EA821C32-D7CC-4CC7-AA38-EC5AE86FD758}">
      <dgm:prSet/>
      <dgm:spPr/>
      <dgm:t>
        <a:bodyPr/>
        <a:lstStyle/>
        <a:p>
          <a:endParaRPr lang="en-US">
            <a:ln>
              <a:solidFill>
                <a:schemeClr val="tx1"/>
              </a:solidFill>
            </a:ln>
            <a:solidFill>
              <a:schemeClr val="tx1"/>
            </a:solidFill>
          </a:endParaRPr>
        </a:p>
      </dgm:t>
    </dgm:pt>
    <dgm:pt modelId="{22FA0FF0-B411-4EB3-9525-AF461F8D4314}" type="sibTrans" cxnId="{EA821C32-D7CC-4CC7-AA38-EC5AE86FD758}">
      <dgm:prSet/>
      <dgm:spPr/>
      <dgm:t>
        <a:bodyPr/>
        <a:lstStyle/>
        <a:p>
          <a:endParaRPr lang="en-US">
            <a:ln>
              <a:solidFill>
                <a:schemeClr val="tx1"/>
              </a:solidFill>
            </a:ln>
            <a:solidFill>
              <a:schemeClr val="tx1"/>
            </a:solidFill>
          </a:endParaRPr>
        </a:p>
      </dgm:t>
    </dgm:pt>
    <dgm:pt modelId="{5734E107-6D64-44CC-923B-0C6DD92439EC}">
      <dgm:prSet phldrT="[Text]" custT="1"/>
      <dgm:spPr>
        <a:solidFill>
          <a:schemeClr val="bg2">
            <a:lumMod val="50000"/>
            <a:alpha val="90000"/>
          </a:schemeClr>
        </a:solidFill>
      </dgm:spPr>
      <dgm:t>
        <a:bodyPr/>
        <a:lstStyle/>
        <a:p>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(Literal Interpretation)</a:t>
          </a:r>
          <a:endParaRPr lang="en-US" sz="2800" dirty="0">
            <a:ln>
              <a:solidFill>
                <a:schemeClr val="tx1"/>
              </a:solidFill>
            </a:ln>
            <a:solidFill>
              <a:schemeClr val="tx1"/>
            </a:solidFill>
          </a:endParaRPr>
        </a:p>
      </dgm:t>
    </dgm:pt>
    <dgm:pt modelId="{618C5AD9-20C5-4A08-B04E-FF10E64C953E}" type="parTrans" cxnId="{C898EE59-7C25-40B1-93E2-A81FB6D8AC72}">
      <dgm:prSet/>
      <dgm:spPr/>
      <dgm:t>
        <a:bodyPr/>
        <a:lstStyle/>
        <a:p>
          <a:endParaRPr lang="en-US">
            <a:ln>
              <a:solidFill>
                <a:schemeClr val="tx1"/>
              </a:solidFill>
            </a:ln>
            <a:solidFill>
              <a:schemeClr val="tx1"/>
            </a:solidFill>
          </a:endParaRPr>
        </a:p>
      </dgm:t>
    </dgm:pt>
    <dgm:pt modelId="{048D34FA-F011-40CB-B104-171A3073A480}" type="sibTrans" cxnId="{C898EE59-7C25-40B1-93E2-A81FB6D8AC72}">
      <dgm:prSet/>
      <dgm:spPr/>
      <dgm:t>
        <a:bodyPr/>
        <a:lstStyle/>
        <a:p>
          <a:endParaRPr lang="en-US">
            <a:ln>
              <a:solidFill>
                <a:schemeClr val="tx1"/>
              </a:solidFill>
            </a:ln>
            <a:solidFill>
              <a:schemeClr val="tx1"/>
            </a:solidFill>
          </a:endParaRPr>
        </a:p>
      </dgm:t>
    </dgm:pt>
    <dgm:pt modelId="{5368A53C-2C38-4F03-8BBD-3B2CA0FFB381}">
      <dgm:prSet phldrT="[Text]"/>
      <dgm:spPr/>
      <dgm:t>
        <a:bodyPr/>
        <a:lstStyle/>
        <a:p>
          <a:endParaRPr lang="en-US" dirty="0">
            <a:ln>
              <a:solidFill>
                <a:schemeClr val="tx1"/>
              </a:solidFill>
            </a:ln>
            <a:solidFill>
              <a:schemeClr val="tx1"/>
            </a:solidFill>
          </a:endParaRPr>
        </a:p>
      </dgm:t>
    </dgm:pt>
    <dgm:pt modelId="{A9752D72-3F5A-415E-87C2-464060CA65DA}" type="parTrans" cxnId="{72D541DE-8B82-485C-8E63-81C9EAC73B6E}">
      <dgm:prSet/>
      <dgm:spPr/>
      <dgm:t>
        <a:bodyPr/>
        <a:lstStyle/>
        <a:p>
          <a:endParaRPr lang="en-US">
            <a:ln>
              <a:solidFill>
                <a:schemeClr val="tx1"/>
              </a:solidFill>
            </a:ln>
            <a:solidFill>
              <a:schemeClr val="tx1"/>
            </a:solidFill>
          </a:endParaRPr>
        </a:p>
      </dgm:t>
    </dgm:pt>
    <dgm:pt modelId="{A70E4603-AC72-4E13-BB2C-17A65E9D0D61}" type="sibTrans" cxnId="{72D541DE-8B82-485C-8E63-81C9EAC73B6E}">
      <dgm:prSet/>
      <dgm:spPr/>
      <dgm:t>
        <a:bodyPr/>
        <a:lstStyle/>
        <a:p>
          <a:endParaRPr lang="en-US">
            <a:ln>
              <a:solidFill>
                <a:schemeClr val="tx1"/>
              </a:solidFill>
            </a:ln>
            <a:solidFill>
              <a:schemeClr val="tx1"/>
            </a:solidFill>
          </a:endParaRPr>
        </a:p>
      </dgm:t>
    </dgm:pt>
    <dgm:pt modelId="{4B6C7424-E7DA-49C1-99B5-F89AD9F64A68}">
      <dgm:prSet phldrT="[Text]" custT="1"/>
      <dgm:spPr>
        <a:solidFill>
          <a:srgbClr val="FFFF00">
            <a:alpha val="90000"/>
          </a:srgbClr>
        </a:solidFill>
      </dgm:spPr>
      <dgm:t>
        <a:bodyPr/>
        <a:lstStyle/>
        <a:p>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经文对照</a:t>
          </a:r>
          <a:r>
            <a:rPr lang="en-US" sz="4400" b="1" dirty="0" smtClean="0">
              <a:ln>
                <a:solidFill>
                  <a:schemeClr val="tx1"/>
                </a:solidFill>
              </a:ln>
              <a:solidFill>
                <a:srgbClr val="FF0000"/>
              </a:solidFill>
              <a:effectLst>
                <a:outerShdw blurRad="38100" dist="38100" dir="2700000" algn="tl">
                  <a:srgbClr val="000000">
                    <a:alpha val="43137"/>
                  </a:srgbClr>
                </a:outerShdw>
              </a:effectLst>
            </a:rPr>
            <a:t> </a:t>
          </a:r>
          <a:r>
            <a:rPr lang="en-US" sz="2800" dirty="0" smtClean="0">
              <a:ln>
                <a:solidFill>
                  <a:schemeClr val="tx1"/>
                </a:solidFill>
              </a:ln>
              <a:solidFill>
                <a:srgbClr val="FF0000"/>
              </a:solidFill>
            </a:rPr>
            <a:t>	(Scripture Comparison) </a:t>
          </a:r>
          <a:endParaRPr lang="en-US" sz="2800" dirty="0">
            <a:ln>
              <a:solidFill>
                <a:schemeClr val="tx1"/>
              </a:solidFill>
            </a:ln>
            <a:solidFill>
              <a:srgbClr val="FF0000"/>
            </a:solidFill>
          </a:endParaRPr>
        </a:p>
      </dgm:t>
    </dgm:pt>
    <dgm:pt modelId="{CC616F8E-E836-4E3B-9F34-CD3FD57C3B1D}" type="parTrans" cxnId="{9B5D63C1-A1FE-4F66-846B-6AA3303A948C}">
      <dgm:prSet/>
      <dgm:spPr/>
      <dgm:t>
        <a:bodyPr/>
        <a:lstStyle/>
        <a:p>
          <a:endParaRPr lang="en-US">
            <a:ln>
              <a:solidFill>
                <a:schemeClr val="tx1"/>
              </a:solidFill>
            </a:ln>
            <a:solidFill>
              <a:schemeClr val="tx1"/>
            </a:solidFill>
          </a:endParaRPr>
        </a:p>
      </dgm:t>
    </dgm:pt>
    <dgm:pt modelId="{989CF8CA-2B98-4EEB-B020-F1C7125A84C0}" type="sibTrans" cxnId="{9B5D63C1-A1FE-4F66-846B-6AA3303A948C}">
      <dgm:prSet/>
      <dgm:spPr/>
      <dgm:t>
        <a:bodyPr/>
        <a:lstStyle/>
        <a:p>
          <a:endParaRPr lang="en-US">
            <a:ln>
              <a:solidFill>
                <a:schemeClr val="tx1"/>
              </a:solidFill>
            </a:ln>
            <a:solidFill>
              <a:schemeClr val="tx1"/>
            </a:solidFill>
          </a:endParaRPr>
        </a:p>
      </dgm:t>
    </dgm:pt>
    <dgm:pt modelId="{AF1AF022-E340-495A-9674-453266F3F037}">
      <dgm:prSet phldrT="[Text]"/>
      <dgm:spPr/>
      <dgm:t>
        <a:bodyPr/>
        <a:lstStyle/>
        <a:p>
          <a:endParaRPr lang="en-US" dirty="0">
            <a:ln>
              <a:solidFill>
                <a:schemeClr val="tx1"/>
              </a:solidFill>
            </a:ln>
            <a:solidFill>
              <a:schemeClr val="tx1"/>
            </a:solidFill>
          </a:endParaRPr>
        </a:p>
      </dgm:t>
    </dgm:pt>
    <dgm:pt modelId="{C27A3FDD-6797-4C37-A2B5-A0318155EB8C}" type="parTrans" cxnId="{659D1389-855C-458C-8F70-6CA42A243D9D}">
      <dgm:prSet/>
      <dgm:spPr/>
      <dgm:t>
        <a:bodyPr/>
        <a:lstStyle/>
        <a:p>
          <a:endParaRPr lang="en-US">
            <a:ln>
              <a:solidFill>
                <a:schemeClr val="tx1"/>
              </a:solidFill>
            </a:ln>
            <a:solidFill>
              <a:schemeClr val="tx1"/>
            </a:solidFill>
          </a:endParaRPr>
        </a:p>
      </dgm:t>
    </dgm:pt>
    <dgm:pt modelId="{EB2E202C-D9E4-4E88-89EF-DEA90C2C8388}" type="sibTrans" cxnId="{659D1389-855C-458C-8F70-6CA42A243D9D}">
      <dgm:prSet/>
      <dgm:spPr/>
      <dgm:t>
        <a:bodyPr/>
        <a:lstStyle/>
        <a:p>
          <a:endParaRPr lang="en-US">
            <a:ln>
              <a:solidFill>
                <a:schemeClr val="tx1"/>
              </a:solidFill>
            </a:ln>
            <a:solidFill>
              <a:schemeClr val="tx1"/>
            </a:solidFill>
          </a:endParaRPr>
        </a:p>
      </dgm:t>
    </dgm:pt>
    <dgm:pt modelId="{FEBC6D95-6C39-411A-BEBA-D11F6217DC6B}">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(Doctrinal Consistency) </a:t>
          </a:r>
          <a:endParaRPr lang="en-US" sz="2800" dirty="0">
            <a:ln>
              <a:solidFill>
                <a:schemeClr val="tx1"/>
              </a:solidFill>
            </a:ln>
            <a:solidFill>
              <a:schemeClr val="tx1"/>
            </a:solidFill>
          </a:endParaRPr>
        </a:p>
      </dgm:t>
    </dgm:pt>
    <dgm:pt modelId="{0FDCD512-D4B5-4BC0-A0D2-CDE1557DA241}" type="parTrans" cxnId="{211DCE28-E102-47F0-B433-73C64BA83180}">
      <dgm:prSet/>
      <dgm:spPr/>
      <dgm:t>
        <a:bodyPr/>
        <a:lstStyle/>
        <a:p>
          <a:endParaRPr lang="en-US">
            <a:ln>
              <a:solidFill>
                <a:schemeClr val="tx1"/>
              </a:solidFill>
            </a:ln>
            <a:solidFill>
              <a:schemeClr val="tx1"/>
            </a:solidFill>
          </a:endParaRPr>
        </a:p>
      </dgm:t>
    </dgm:pt>
    <dgm:pt modelId="{FB8202E9-2BE6-43EB-BB42-285D07D0DE50}" type="sibTrans" cxnId="{211DCE28-E102-47F0-B433-73C64BA83180}">
      <dgm:prSet/>
      <dgm:spPr/>
      <dgm:t>
        <a:bodyPr/>
        <a:lstStyle/>
        <a:p>
          <a:endParaRPr lang="en-US">
            <a:ln>
              <a:solidFill>
                <a:schemeClr val="tx1"/>
              </a:solidFill>
            </a:ln>
            <a:solidFill>
              <a:schemeClr val="tx1"/>
            </a:solidFill>
          </a:endParaRPr>
        </a:p>
      </dgm:t>
    </dgm:pt>
    <dgm:pt modelId="{EFCF8020-C927-40F7-A369-4DF0E022C7D1}">
      <dgm:prSet/>
      <dgm:spPr/>
      <dgm:t>
        <a:bodyPr/>
        <a:lstStyle/>
        <a:p>
          <a:endParaRPr lang="en-US" dirty="0">
            <a:ln>
              <a:solidFill>
                <a:schemeClr val="tx1"/>
              </a:solidFill>
            </a:ln>
            <a:solidFill>
              <a:schemeClr val="tx1"/>
            </a:solidFill>
          </a:endParaRPr>
        </a:p>
      </dgm:t>
    </dgm:pt>
    <dgm:pt modelId="{C9868B03-0B0B-4750-A3F3-CC9E177D6F1F}" type="parTrans" cxnId="{FF2E8EC1-8AEC-4203-80C9-76266A47495F}">
      <dgm:prSet/>
      <dgm:spPr/>
      <dgm:t>
        <a:bodyPr/>
        <a:lstStyle/>
        <a:p>
          <a:endParaRPr lang="en-US">
            <a:ln>
              <a:solidFill>
                <a:schemeClr val="tx1"/>
              </a:solidFill>
            </a:ln>
            <a:solidFill>
              <a:schemeClr val="tx1"/>
            </a:solidFill>
          </a:endParaRPr>
        </a:p>
      </dgm:t>
    </dgm:pt>
    <dgm:pt modelId="{24308686-89F6-40DB-826F-53A6B3619C36}" type="sibTrans" cxnId="{FF2E8EC1-8AEC-4203-80C9-76266A47495F}">
      <dgm:prSet/>
      <dgm:spPr/>
      <dgm:t>
        <a:bodyPr/>
        <a:lstStyle/>
        <a:p>
          <a:endParaRPr lang="en-US">
            <a:ln>
              <a:solidFill>
                <a:schemeClr val="tx1"/>
              </a:solidFill>
            </a:ln>
            <a:solidFill>
              <a:schemeClr val="tx1"/>
            </a:solidFill>
          </a:endParaRPr>
        </a:p>
      </dgm:t>
    </dgm:pt>
    <dgm:pt modelId="{E83F14B5-1DCD-4029-8AC1-2034F460DCC3}">
      <dgm:prSet/>
      <dgm:spPr/>
      <dgm:t>
        <a:bodyPr/>
        <a:lstStyle/>
        <a:p>
          <a:endParaRPr lang="en-US" dirty="0">
            <a:ln>
              <a:solidFill>
                <a:schemeClr val="tx1"/>
              </a:solidFill>
            </a:ln>
            <a:solidFill>
              <a:schemeClr val="tx1"/>
            </a:solidFill>
          </a:endParaRPr>
        </a:p>
      </dgm:t>
    </dgm:pt>
    <dgm:pt modelId="{67211AA3-7A6F-4D75-8811-9083CA37FD91}" type="parTrans" cxnId="{61529303-B435-4DE8-9D80-90985177F7FE}">
      <dgm:prSet/>
      <dgm:spPr/>
      <dgm:t>
        <a:bodyPr/>
        <a:lstStyle/>
        <a:p>
          <a:endParaRPr lang="en-US">
            <a:ln>
              <a:solidFill>
                <a:schemeClr val="tx1"/>
              </a:solidFill>
            </a:ln>
            <a:solidFill>
              <a:schemeClr val="tx1"/>
            </a:solidFill>
          </a:endParaRPr>
        </a:p>
      </dgm:t>
    </dgm:pt>
    <dgm:pt modelId="{30C62F51-1500-4D44-B7FB-0F717CA8AF42}" type="sibTrans" cxnId="{61529303-B435-4DE8-9D80-90985177F7FE}">
      <dgm:prSet/>
      <dgm:spPr/>
      <dgm:t>
        <a:bodyPr/>
        <a:lstStyle/>
        <a:p>
          <a:endParaRPr lang="en-US">
            <a:ln>
              <a:solidFill>
                <a:schemeClr val="tx1"/>
              </a:solidFill>
            </a:ln>
            <a:solidFill>
              <a:schemeClr val="tx1"/>
            </a:solidFill>
          </a:endParaRPr>
        </a:p>
      </dgm:t>
    </dgm:pt>
    <dgm:pt modelId="{1D3D213B-C9C5-4276-93BA-12476B31ABB1}">
      <dgm:prSet/>
      <dgm:spPr/>
      <dgm:t>
        <a:bodyPr/>
        <a:lstStyle/>
        <a:p>
          <a:endParaRPr lang="en-US" dirty="0">
            <a:ln>
              <a:solidFill>
                <a:schemeClr val="tx1"/>
              </a:solidFill>
            </a:ln>
            <a:solidFill>
              <a:schemeClr val="tx1"/>
            </a:solidFill>
          </a:endParaRPr>
        </a:p>
      </dgm:t>
    </dgm:pt>
    <dgm:pt modelId="{AF5F9168-FDE2-4927-880C-D92C1C955B89}" type="parTrans" cxnId="{1044661D-D38F-4DC6-916D-F80294781788}">
      <dgm:prSet/>
      <dgm:spPr/>
      <dgm:t>
        <a:bodyPr/>
        <a:lstStyle/>
        <a:p>
          <a:endParaRPr lang="en-US">
            <a:ln>
              <a:solidFill>
                <a:schemeClr val="tx1"/>
              </a:solidFill>
            </a:ln>
            <a:solidFill>
              <a:schemeClr val="tx1"/>
            </a:solidFill>
          </a:endParaRPr>
        </a:p>
      </dgm:t>
    </dgm:pt>
    <dgm:pt modelId="{54E941AE-4280-4FFF-AE24-2C3BD952795E}" type="sibTrans" cxnId="{1044661D-D38F-4DC6-916D-F80294781788}">
      <dgm:prSet/>
      <dgm:spPr/>
      <dgm:t>
        <a:bodyPr/>
        <a:lstStyle/>
        <a:p>
          <a:endParaRPr lang="en-US">
            <a:ln>
              <a:solidFill>
                <a:schemeClr val="tx1"/>
              </a:solidFill>
            </a:ln>
            <a:solidFill>
              <a:schemeClr val="tx1"/>
            </a:solidFill>
          </a:endParaRPr>
        </a:p>
      </dgm:t>
    </dgm:pt>
    <dgm:pt modelId="{126E7C1D-0315-4EBA-ACDD-891586A2F547}">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(Context)</a:t>
          </a:r>
          <a:endParaRPr lang="en-US" sz="2800" dirty="0">
            <a:ln>
              <a:solidFill>
                <a:schemeClr val="tx1"/>
              </a:solidFill>
            </a:ln>
            <a:solidFill>
              <a:schemeClr val="tx1"/>
            </a:solidFill>
          </a:endParaRPr>
        </a:p>
      </dgm:t>
    </dgm:pt>
    <dgm:pt modelId="{2E41B291-F04F-428D-A2DC-2DC492F92E14}" type="parTrans" cxnId="{4DBDB45F-8B53-489B-98EC-F0FC275B041C}">
      <dgm:prSet/>
      <dgm:spPr/>
      <dgm:t>
        <a:bodyPr/>
        <a:lstStyle/>
        <a:p>
          <a:endParaRPr lang="en-US">
            <a:ln>
              <a:solidFill>
                <a:schemeClr val="tx1"/>
              </a:solidFill>
            </a:ln>
            <a:solidFill>
              <a:schemeClr val="tx1"/>
            </a:solidFill>
          </a:endParaRPr>
        </a:p>
      </dgm:t>
    </dgm:pt>
    <dgm:pt modelId="{E57ED628-7CA8-4DEF-A4A9-2B5560B83706}" type="sibTrans" cxnId="{4DBDB45F-8B53-489B-98EC-F0FC275B041C}">
      <dgm:prSet/>
      <dgm:spPr/>
      <dgm:t>
        <a:bodyPr/>
        <a:lstStyle/>
        <a:p>
          <a:endParaRPr lang="en-US">
            <a:ln>
              <a:solidFill>
                <a:schemeClr val="tx1"/>
              </a:solidFill>
            </a:ln>
            <a:solidFill>
              <a:schemeClr val="tx1"/>
            </a:solidFill>
          </a:endParaRPr>
        </a:p>
      </dgm:t>
    </dgm:pt>
    <dgm:pt modelId="{0E22507E-B6A7-4D04-AAF4-6E3FF6BDF9F8}">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(Historical Interpretation)</a:t>
          </a:r>
          <a:endParaRPr lang="en-US" sz="2800" dirty="0">
            <a:ln>
              <a:solidFill>
                <a:schemeClr val="tx1"/>
              </a:solidFill>
            </a:ln>
            <a:solidFill>
              <a:schemeClr val="tx1"/>
            </a:solidFill>
          </a:endParaRPr>
        </a:p>
      </dgm:t>
    </dgm:pt>
    <dgm:pt modelId="{8EF3960A-2A75-4D04-8FA2-6C4F1A94B77B}" type="parTrans" cxnId="{FE75CB79-AD4A-4A8E-B11E-EF120A5DAE55}">
      <dgm:prSet/>
      <dgm:spPr/>
      <dgm:t>
        <a:bodyPr/>
        <a:lstStyle/>
        <a:p>
          <a:endParaRPr lang="en-US">
            <a:ln>
              <a:solidFill>
                <a:schemeClr val="tx1"/>
              </a:solidFill>
            </a:ln>
            <a:solidFill>
              <a:schemeClr val="tx1"/>
            </a:solidFill>
          </a:endParaRPr>
        </a:p>
      </dgm:t>
    </dgm:pt>
    <dgm:pt modelId="{C10DB71E-24D9-440C-8FC1-787B7B93040A}" type="sibTrans" cxnId="{FE75CB79-AD4A-4A8E-B11E-EF120A5DAE55}">
      <dgm:prSet/>
      <dgm:spPr/>
      <dgm:t>
        <a:bodyPr/>
        <a:lstStyle/>
        <a:p>
          <a:endParaRPr lang="en-US">
            <a:ln>
              <a:solidFill>
                <a:schemeClr val="tx1"/>
              </a:solidFill>
            </a:ln>
            <a:solidFill>
              <a:schemeClr val="tx1"/>
            </a:solidFill>
          </a:endParaRPr>
        </a:p>
      </dgm:t>
    </dgm:pt>
    <dgm:pt modelId="{950CCCAD-C9C1-41B6-ADEC-6CCF008657A9}">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(Literary Form)</a:t>
          </a:r>
          <a:endParaRPr lang="en-US" sz="2800" dirty="0">
            <a:ln>
              <a:solidFill>
                <a:schemeClr val="tx1"/>
              </a:solidFill>
            </a:ln>
            <a:solidFill>
              <a:schemeClr val="tx1"/>
            </a:solidFill>
          </a:endParaRPr>
        </a:p>
      </dgm:t>
    </dgm:pt>
    <dgm:pt modelId="{CAA92E8A-DADE-4B09-9FB8-A7655C19BEFC}" type="parTrans" cxnId="{8AFC3904-49E9-4475-BB98-E9ED90908E0E}">
      <dgm:prSet/>
      <dgm:spPr/>
      <dgm:t>
        <a:bodyPr/>
        <a:lstStyle/>
        <a:p>
          <a:endParaRPr lang="en-US">
            <a:ln>
              <a:solidFill>
                <a:schemeClr val="tx1"/>
              </a:solidFill>
            </a:ln>
            <a:solidFill>
              <a:schemeClr val="tx1"/>
            </a:solidFill>
          </a:endParaRPr>
        </a:p>
      </dgm:t>
    </dgm:pt>
    <dgm:pt modelId="{8963DBEF-C13E-4296-B178-6DB9275F1E34}" type="sibTrans" cxnId="{8AFC3904-49E9-4475-BB98-E9ED90908E0E}">
      <dgm:prSet/>
      <dgm:spPr/>
      <dgm:t>
        <a:bodyPr/>
        <a:lstStyle/>
        <a:p>
          <a:endParaRPr lang="en-US">
            <a:ln>
              <a:solidFill>
                <a:schemeClr val="tx1"/>
              </a:solidFill>
            </a:ln>
            <a:solidFill>
              <a:schemeClr val="tx1"/>
            </a:solidFill>
          </a:endParaRPr>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8CD43E2B-80C1-4B3B-9FA1-0BDC52D9A7BC}" type="presOf" srcId="{126E7C1D-0315-4EBA-ACDD-891586A2F547}" destId="{2865C68A-9B79-4EDC-8F7D-8944AC4543E9}"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9CC9D3C8-B0B3-4FE9-875C-8E1F9881AF71}" type="presOf" srcId="{EFCF8020-C927-40F7-A369-4DF0E022C7D1}" destId="{7070BAD0-1789-4374-A2C6-FA1EE8B216A8}" srcOrd="0" destOrd="0" presId="urn:microsoft.com/office/officeart/2005/8/layout/chevron2"/>
    <dgm:cxn modelId="{B3CC3063-3402-4176-9F8C-28019D8C9806}" type="presOf" srcId="{5734E107-6D64-44CC-923B-0C6DD92439EC}" destId="{521004F6-2259-4ED3-8CE2-25574DA979F9}"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C898EE59-7C25-40B1-93E2-A81FB6D8AC72}" srcId="{0CC008CE-E941-4938-89D8-E36C35803029}" destId="{5734E107-6D64-44CC-923B-0C6DD92439EC}" srcOrd="0" destOrd="0" parTransId="{618C5AD9-20C5-4A08-B04E-FF10E64C953E}" sibTransId="{048D34FA-F011-40CB-B104-171A3073A480}"/>
    <dgm:cxn modelId="{61529303-B435-4DE8-9D80-90985177F7FE}" srcId="{04FFB0B2-B982-487F-8A0E-824ED9420848}" destId="{E83F14B5-1DCD-4029-8AC1-2034F460DCC3}" srcOrd="2" destOrd="0" parTransId="{67211AA3-7A6F-4D75-8811-9083CA37FD91}" sibTransId="{30C62F51-1500-4D44-B7FB-0F717CA8AF42}"/>
    <dgm:cxn modelId="{088F4E67-B856-41A5-9084-1A2B104BA3C4}" type="presOf" srcId="{1D3D213B-C9C5-4276-93BA-12476B31ABB1}" destId="{0880BCC8-7C5D-44C0-BBC0-171106878102}" srcOrd="0" destOrd="0" presId="urn:microsoft.com/office/officeart/2005/8/layout/chevron2"/>
    <dgm:cxn modelId="{B5B56C13-F78B-4DBE-8999-9C8336DB28D5}" type="presOf" srcId="{0CC008CE-E941-4938-89D8-E36C35803029}" destId="{CCBD6016-BF9A-454F-95E4-3105C4E522ED}" srcOrd="0" destOrd="0" presId="urn:microsoft.com/office/officeart/2005/8/layout/chevron2"/>
    <dgm:cxn modelId="{72D541DE-8B82-485C-8E63-81C9EAC73B6E}" srcId="{04FFB0B2-B982-487F-8A0E-824ED9420848}" destId="{5368A53C-2C38-4F03-8BBD-3B2CA0FFB381}" srcOrd="4" destOrd="0" parTransId="{A9752D72-3F5A-415E-87C2-464060CA65DA}" sibTransId="{A70E4603-AC72-4E13-BB2C-17A65E9D0D61}"/>
    <dgm:cxn modelId="{EA821C32-D7CC-4CC7-AA38-EC5AE86FD758}" srcId="{04FFB0B2-B982-487F-8A0E-824ED9420848}" destId="{0CC008CE-E941-4938-89D8-E36C35803029}" srcOrd="0" destOrd="0" parTransId="{345FCFDF-D86C-4EF4-B8A8-A81C6E8DEAA8}" sibTransId="{22FA0FF0-B411-4EB3-9525-AF461F8D4314}"/>
    <dgm:cxn modelId="{FF2E8EC1-8AEC-4203-80C9-76266A47495F}" srcId="{04FFB0B2-B982-487F-8A0E-824ED9420848}" destId="{EFCF8020-C927-40F7-A369-4DF0E022C7D1}" srcOrd="1" destOrd="0" parTransId="{C9868B03-0B0B-4750-A3F3-CC9E177D6F1F}" sibTransId="{24308686-89F6-40DB-826F-53A6B3619C36}"/>
    <dgm:cxn modelId="{1044661D-D38F-4DC6-916D-F80294781788}" srcId="{04FFB0B2-B982-487F-8A0E-824ED9420848}" destId="{1D3D213B-C9C5-4276-93BA-12476B31ABB1}" srcOrd="3" destOrd="0" parTransId="{AF5F9168-FDE2-4927-880C-D92C1C955B89}" sibTransId="{54E941AE-4280-4FFF-AE24-2C3BD952795E}"/>
    <dgm:cxn modelId="{4DBDB45F-8B53-489B-98EC-F0FC275B041C}" srcId="{EFCF8020-C927-40F7-A369-4DF0E022C7D1}" destId="{126E7C1D-0315-4EBA-ACDD-891586A2F547}" srcOrd="0" destOrd="0" parTransId="{2E41B291-F04F-428D-A2DC-2DC492F92E14}" sibTransId="{E57ED628-7CA8-4DEF-A4A9-2B5560B83706}"/>
    <dgm:cxn modelId="{B1861BB4-BE3B-407C-A161-06F15F663904}" type="presOf" srcId="{04FFB0B2-B982-487F-8A0E-824ED9420848}" destId="{F3FC57F3-795C-4795-BEBA-F39449D23B51}" srcOrd="0" destOrd="0" presId="urn:microsoft.com/office/officeart/2005/8/layout/chevron2"/>
    <dgm:cxn modelId="{9DA7687B-D96C-4428-BD77-AB83BF67BC9C}" type="presOf" srcId="{FEBC6D95-6C39-411A-BEBA-D11F6217DC6B}" destId="{AB751C2B-633C-4D67-9AE5-7FA049D4F6DC}"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A4691C04-EB78-4DB4-93EC-1A14D7764E35}" type="presOf" srcId="{E83F14B5-1DCD-4029-8AC1-2034F460DCC3}" destId="{466C3711-00C5-4E52-A122-870ACFC3BE95}" srcOrd="0" destOrd="0" presId="urn:microsoft.com/office/officeart/2005/8/layout/chevron2"/>
    <dgm:cxn modelId="{423848CE-50D3-4106-9919-B9383D37343E}" type="presOf" srcId="{0E22507E-B6A7-4D04-AAF4-6E3FF6BDF9F8}" destId="{45ED5CED-738B-4B69-A970-8DD2B04EAC32}" srcOrd="0" destOrd="0" presId="urn:microsoft.com/office/officeart/2005/8/layout/chevron2"/>
    <dgm:cxn modelId="{8AFC3904-49E9-4475-BB98-E9ED90908E0E}" srcId="{1D3D213B-C9C5-4276-93BA-12476B31ABB1}" destId="{950CCCAD-C9C1-41B6-ADEC-6CCF008657A9}" srcOrd="0" destOrd="0" parTransId="{CAA92E8A-DADE-4B09-9FB8-A7655C19BEFC}" sibTransId="{8963DBEF-C13E-4296-B178-6DB9275F1E34}"/>
    <dgm:cxn modelId="{A8847347-8768-485F-959B-64AA6979EB4C}" type="presOf" srcId="{950CCCAD-C9C1-41B6-ADEC-6CCF008657A9}" destId="{9F90EE39-35D9-469C-BB74-25C8CCD9E2A7}" srcOrd="0" destOrd="0" presId="urn:microsoft.com/office/officeart/2005/8/layout/chevron2"/>
    <dgm:cxn modelId="{FE75CB79-AD4A-4A8E-B11E-EF120A5DAE55}" srcId="{E83F14B5-1DCD-4029-8AC1-2034F460DCC3}" destId="{0E22507E-B6A7-4D04-AAF4-6E3FF6BDF9F8}" srcOrd="0" destOrd="0" parTransId="{8EF3960A-2A75-4D04-8FA2-6C4F1A94B77B}" sibTransId="{C10DB71E-24D9-440C-8FC1-787B7B93040A}"/>
    <dgm:cxn modelId="{67428B10-B6FC-4D47-B9A2-0DAE9B4C8799}" type="presOf" srcId="{4B6C7424-E7DA-49C1-99B5-F89AD9F64A68}" destId="{A0B055FF-DE88-425E-84E3-25A10C1D1275}" srcOrd="0" destOrd="0" presId="urn:microsoft.com/office/officeart/2005/8/layout/chevron2"/>
    <dgm:cxn modelId="{06C2255F-B129-4DD4-AA79-0499854A662E}" type="presOf" srcId="{AF1AF022-E340-495A-9674-453266F3F037}" destId="{3449A544-88B9-45D6-9689-59819553787E}" srcOrd="0" destOrd="0" presId="urn:microsoft.com/office/officeart/2005/8/layout/chevron2"/>
    <dgm:cxn modelId="{261E20BD-F9A7-400B-8B61-30C326CEE325}" type="presOf" srcId="{5368A53C-2C38-4F03-8BBD-3B2CA0FFB381}" destId="{3EB49E49-6D0F-4F74-8579-D03F8178196B}" srcOrd="0" destOrd="0" presId="urn:microsoft.com/office/officeart/2005/8/layout/chevron2"/>
    <dgm:cxn modelId="{C7F9B2D9-2C1A-4499-BCBE-2A1F788B4805}" type="presParOf" srcId="{F3FC57F3-795C-4795-BEBA-F39449D23B51}" destId="{525EF17E-F923-4850-B93F-C412E9B10D73}" srcOrd="0" destOrd="0" presId="urn:microsoft.com/office/officeart/2005/8/layout/chevron2"/>
    <dgm:cxn modelId="{7108FBAA-87DE-4BD3-AFD0-A2C5E3173CDE}" type="presParOf" srcId="{525EF17E-F923-4850-B93F-C412E9B10D73}" destId="{CCBD6016-BF9A-454F-95E4-3105C4E522ED}" srcOrd="0" destOrd="0" presId="urn:microsoft.com/office/officeart/2005/8/layout/chevron2"/>
    <dgm:cxn modelId="{603B1023-D69F-4434-8457-81820F8DC6E1}" type="presParOf" srcId="{525EF17E-F923-4850-B93F-C412E9B10D73}" destId="{521004F6-2259-4ED3-8CE2-25574DA979F9}" srcOrd="1" destOrd="0" presId="urn:microsoft.com/office/officeart/2005/8/layout/chevron2"/>
    <dgm:cxn modelId="{E6169910-54D4-4292-BA09-B16ADF08C3F2}" type="presParOf" srcId="{F3FC57F3-795C-4795-BEBA-F39449D23B51}" destId="{3582D304-1E73-4ED7-AD48-AAFB1DF59B06}" srcOrd="1" destOrd="0" presId="urn:microsoft.com/office/officeart/2005/8/layout/chevron2"/>
    <dgm:cxn modelId="{F83A8C9E-6E5F-443F-B5A0-D3068CA08EBF}" type="presParOf" srcId="{F3FC57F3-795C-4795-BEBA-F39449D23B51}" destId="{D3BC3EED-7301-4A23-92CC-F5A8B7B56C01}" srcOrd="2" destOrd="0" presId="urn:microsoft.com/office/officeart/2005/8/layout/chevron2"/>
    <dgm:cxn modelId="{614614D8-2C78-4980-834F-8155F27E74BD}" type="presParOf" srcId="{D3BC3EED-7301-4A23-92CC-F5A8B7B56C01}" destId="{7070BAD0-1789-4374-A2C6-FA1EE8B216A8}" srcOrd="0" destOrd="0" presId="urn:microsoft.com/office/officeart/2005/8/layout/chevron2"/>
    <dgm:cxn modelId="{4CB45ABA-A00A-4199-9B28-DB651FFBCC5E}" type="presParOf" srcId="{D3BC3EED-7301-4A23-92CC-F5A8B7B56C01}" destId="{2865C68A-9B79-4EDC-8F7D-8944AC4543E9}" srcOrd="1" destOrd="0" presId="urn:microsoft.com/office/officeart/2005/8/layout/chevron2"/>
    <dgm:cxn modelId="{42E63A30-AE07-4E3C-9D13-C46B393AAE36}" type="presParOf" srcId="{F3FC57F3-795C-4795-BEBA-F39449D23B51}" destId="{AA28F38E-DAE4-4F7D-8EA7-0E356D078EB3}" srcOrd="3" destOrd="0" presId="urn:microsoft.com/office/officeart/2005/8/layout/chevron2"/>
    <dgm:cxn modelId="{F4BB9F74-D1A1-49E2-AD33-2285DFA8393B}" type="presParOf" srcId="{F3FC57F3-795C-4795-BEBA-F39449D23B51}" destId="{6C3687FF-99BE-40D9-A613-5EC9D72ED3C3}" srcOrd="4" destOrd="0" presId="urn:microsoft.com/office/officeart/2005/8/layout/chevron2"/>
    <dgm:cxn modelId="{99624952-94DD-481E-B759-E7D7AE38C095}" type="presParOf" srcId="{6C3687FF-99BE-40D9-A613-5EC9D72ED3C3}" destId="{466C3711-00C5-4E52-A122-870ACFC3BE95}" srcOrd="0" destOrd="0" presId="urn:microsoft.com/office/officeart/2005/8/layout/chevron2"/>
    <dgm:cxn modelId="{E83C228C-05AE-4159-AFF0-821B38E45BEB}" type="presParOf" srcId="{6C3687FF-99BE-40D9-A613-5EC9D72ED3C3}" destId="{45ED5CED-738B-4B69-A970-8DD2B04EAC32}" srcOrd="1" destOrd="0" presId="urn:microsoft.com/office/officeart/2005/8/layout/chevron2"/>
    <dgm:cxn modelId="{108848B7-2559-47DD-99B1-6C7B9E476711}" type="presParOf" srcId="{F3FC57F3-795C-4795-BEBA-F39449D23B51}" destId="{F2E17817-D637-4638-938A-E62FBC9CB21B}" srcOrd="5" destOrd="0" presId="urn:microsoft.com/office/officeart/2005/8/layout/chevron2"/>
    <dgm:cxn modelId="{9CF3909A-F99A-4CD8-BD7A-403D65DB88B6}" type="presParOf" srcId="{F3FC57F3-795C-4795-BEBA-F39449D23B51}" destId="{39700625-5049-47B4-95CB-50A35585180C}" srcOrd="6" destOrd="0" presId="urn:microsoft.com/office/officeart/2005/8/layout/chevron2"/>
    <dgm:cxn modelId="{51E49BFA-EB81-4FD8-AFF0-E4C7BFEE93EE}" type="presParOf" srcId="{39700625-5049-47B4-95CB-50A35585180C}" destId="{0880BCC8-7C5D-44C0-BBC0-171106878102}" srcOrd="0" destOrd="0" presId="urn:microsoft.com/office/officeart/2005/8/layout/chevron2"/>
    <dgm:cxn modelId="{82260C88-4D0F-43C1-803C-B150EC76BE60}" type="presParOf" srcId="{39700625-5049-47B4-95CB-50A35585180C}" destId="{9F90EE39-35D9-469C-BB74-25C8CCD9E2A7}" srcOrd="1" destOrd="0" presId="urn:microsoft.com/office/officeart/2005/8/layout/chevron2"/>
    <dgm:cxn modelId="{4DFBDF2F-CF3D-487B-9D06-49E4B469D261}" type="presParOf" srcId="{F3FC57F3-795C-4795-BEBA-F39449D23B51}" destId="{229E5664-159E-418B-ABE3-0A1B619B4C14}" srcOrd="7" destOrd="0" presId="urn:microsoft.com/office/officeart/2005/8/layout/chevron2"/>
    <dgm:cxn modelId="{B0A14E03-8879-42EF-BA58-91B925F6F40E}" type="presParOf" srcId="{F3FC57F3-795C-4795-BEBA-F39449D23B51}" destId="{886C1642-4AE5-4BE5-B3BC-CD16DAE832FB}" srcOrd="8" destOrd="0" presId="urn:microsoft.com/office/officeart/2005/8/layout/chevron2"/>
    <dgm:cxn modelId="{FB2AADD5-3431-453C-9BA6-1DB27DC6DBB1}" type="presParOf" srcId="{886C1642-4AE5-4BE5-B3BC-CD16DAE832FB}" destId="{3EB49E49-6D0F-4F74-8579-D03F8178196B}" srcOrd="0" destOrd="0" presId="urn:microsoft.com/office/officeart/2005/8/layout/chevron2"/>
    <dgm:cxn modelId="{C79DAEE5-FCDA-4524-A5A7-7E6CD49E7AA9}" type="presParOf" srcId="{886C1642-4AE5-4BE5-B3BC-CD16DAE832FB}" destId="{A0B055FF-DE88-425E-84E3-25A10C1D1275}" srcOrd="1" destOrd="0" presId="urn:microsoft.com/office/officeart/2005/8/layout/chevron2"/>
    <dgm:cxn modelId="{3D32858E-7E9A-4F5B-9837-E6D0431C8478}" type="presParOf" srcId="{F3FC57F3-795C-4795-BEBA-F39449D23B51}" destId="{252BFDF4-814A-4FC9-8FA0-FDD22933DE69}" srcOrd="9" destOrd="0" presId="urn:microsoft.com/office/officeart/2005/8/layout/chevron2"/>
    <dgm:cxn modelId="{0E2BC257-DB4B-4DDE-A4E0-56B137F16AD5}" type="presParOf" srcId="{F3FC57F3-795C-4795-BEBA-F39449D23B51}" destId="{E6C2BFAC-2FE5-4C56-BB1B-CBE4B5B69543}" srcOrd="10" destOrd="0" presId="urn:microsoft.com/office/officeart/2005/8/layout/chevron2"/>
    <dgm:cxn modelId="{893AC936-1985-40A0-8AD7-3796F3473D32}" type="presParOf" srcId="{E6C2BFAC-2FE5-4C56-BB1B-CBE4B5B69543}" destId="{3449A544-88B9-45D6-9689-59819553787E}" srcOrd="0" destOrd="0" presId="urn:microsoft.com/office/officeart/2005/8/layout/chevron2"/>
    <dgm:cxn modelId="{A20F62C8-01FF-4B15-BAF2-0BB8E23AD215}"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4D8CCA-C8A2-4A43-ADEA-1A913F257EC1}"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37333399-C4D9-44BE-8696-F3AF622CE62F}">
      <dgm:prSet phldrT="[Text]" custT="1"/>
      <dgm:spPr/>
      <dgm:t>
        <a:bodyPr/>
        <a:lstStyle/>
        <a:p>
          <a:r>
            <a:rPr lang="zh-CN" altLang="en-US" sz="6000" dirty="0" smtClean="0">
              <a:ln>
                <a:solidFill>
                  <a:schemeClr val="tx1"/>
                </a:solidFill>
              </a:ln>
              <a:solidFill>
                <a:schemeClr val="tx1"/>
              </a:solidFill>
              <a:effectLst>
                <a:outerShdw blurRad="38100" dist="38100" dir="2700000" algn="tl">
                  <a:srgbClr val="000000">
                    <a:alpha val="43137"/>
                  </a:srgbClr>
                </a:outerShdw>
              </a:effectLst>
            </a:rPr>
            <a:t>腓利门</a:t>
          </a:r>
          <a:r>
            <a:rPr lang="en-US" altLang="zh-CN" sz="2800" dirty="0" smtClean="0">
              <a:ln>
                <a:solidFill>
                  <a:schemeClr val="tx1"/>
                </a:solidFill>
              </a:ln>
              <a:solidFill>
                <a:schemeClr val="tx1"/>
              </a:solidFill>
              <a:effectLst>
                <a:outerShdw blurRad="38100" dist="38100" dir="2700000" algn="tl">
                  <a:srgbClr val="000000">
                    <a:alpha val="43137"/>
                  </a:srgbClr>
                </a:outerShdw>
              </a:effectLst>
            </a:rPr>
            <a:t>24</a:t>
          </a:r>
          <a:r>
            <a:rPr lang="zh-CN" altLang="en-US" sz="6000" dirty="0" smtClean="0">
              <a:ln>
                <a:solidFill>
                  <a:schemeClr val="tx1"/>
                </a:solidFill>
              </a:ln>
              <a:solidFill>
                <a:schemeClr val="tx1"/>
              </a:solidFill>
              <a:effectLst>
                <a:outerShdw blurRad="38100" dist="38100" dir="2700000" algn="tl">
                  <a:srgbClr val="000000">
                    <a:alpha val="43137"/>
                  </a:srgbClr>
                </a:outerShdw>
              </a:effectLst>
            </a:rPr>
            <a:t>           </a:t>
          </a:r>
          <a:r>
            <a:rPr lang="en-US" sz="6000" dirty="0" smtClean="0">
              <a:ln>
                <a:solidFill>
                  <a:schemeClr val="tx1"/>
                </a:solidFill>
              </a:ln>
              <a:solidFill>
                <a:schemeClr val="tx1"/>
              </a:solidFill>
              <a:effectLst>
                <a:outerShdw blurRad="38100" dist="38100" dir="2700000" algn="tl">
                  <a:srgbClr val="000000">
                    <a:alpha val="43137"/>
                  </a:srgbClr>
                </a:outerShdw>
              </a:effectLst>
            </a:rPr>
            <a:t> </a:t>
          </a:r>
          <a:r>
            <a:rPr lang="en-US" sz="2000" dirty="0" smtClean="0">
              <a:ln>
                <a:solidFill>
                  <a:schemeClr val="tx1"/>
                </a:solidFill>
              </a:ln>
              <a:solidFill>
                <a:schemeClr val="tx1"/>
              </a:solidFill>
              <a:effectLst>
                <a:outerShdw blurRad="38100" dist="38100" dir="2700000" algn="tl">
                  <a:srgbClr val="000000">
                    <a:alpha val="43137"/>
                  </a:srgbClr>
                </a:outerShdw>
              </a:effectLst>
            </a:rPr>
            <a:t>(Philemon 24)</a:t>
          </a:r>
          <a:endParaRPr lang="en-US" sz="2000" dirty="0">
            <a:ln>
              <a:solidFill>
                <a:schemeClr val="tx1"/>
              </a:solidFill>
            </a:ln>
            <a:solidFill>
              <a:schemeClr val="tx1"/>
            </a:solidFill>
            <a:effectLst>
              <a:outerShdw blurRad="38100" dist="38100" dir="2700000" algn="tl">
                <a:srgbClr val="000000">
                  <a:alpha val="43137"/>
                </a:srgbClr>
              </a:outerShdw>
            </a:effectLst>
          </a:endParaRPr>
        </a:p>
      </dgm:t>
    </dgm:pt>
    <dgm:pt modelId="{CC89F8CF-2954-43AC-97DA-6FC3B1415EC9}" type="parTrans" cxnId="{9B2DBD59-8647-45A2-9369-28F174785613}">
      <dgm:prSet/>
      <dgm:spPr/>
      <dgm:t>
        <a:bodyPr/>
        <a:lstStyle/>
        <a:p>
          <a:endParaRPr lang="en-US"/>
        </a:p>
      </dgm:t>
    </dgm:pt>
    <dgm:pt modelId="{635823E2-4A87-4379-BC97-A610AAB161BA}" type="sibTrans" cxnId="{9B2DBD59-8647-45A2-9369-28F174785613}">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E5DA5A23-FAB5-4900-98FC-45473E93ACA6}">
      <dgm:prSet phldrT="[Text]" custT="1"/>
      <dgm:spPr/>
      <dgm:t>
        <a:bodyPr/>
        <a:lstStyle/>
        <a:p>
          <a:r>
            <a:rPr lang="zh-CN" altLang="en-US" sz="6000" dirty="0" smtClean="0">
              <a:ln>
                <a:solidFill>
                  <a:schemeClr val="tx1"/>
                </a:solidFill>
              </a:ln>
              <a:solidFill>
                <a:schemeClr val="tx1"/>
              </a:solidFill>
              <a:effectLst>
                <a:outerShdw blurRad="38100" dist="38100" dir="2700000" algn="tl">
                  <a:srgbClr val="000000">
                    <a:alpha val="43137"/>
                  </a:srgbClr>
                </a:outerShdw>
              </a:effectLst>
            </a:rPr>
            <a:t>歌罗西</a:t>
          </a:r>
          <a:r>
            <a:rPr lang="en-US" altLang="zh-CN" sz="2400" dirty="0" smtClean="0">
              <a:ln>
                <a:solidFill>
                  <a:schemeClr val="tx1"/>
                </a:solidFill>
              </a:ln>
              <a:solidFill>
                <a:schemeClr val="tx1"/>
              </a:solidFill>
              <a:effectLst>
                <a:outerShdw blurRad="38100" dist="38100" dir="2700000" algn="tl">
                  <a:srgbClr val="000000">
                    <a:alpha val="43137"/>
                  </a:srgbClr>
                </a:outerShdw>
              </a:effectLst>
            </a:rPr>
            <a:t>4:14</a:t>
          </a:r>
          <a:r>
            <a:rPr lang="en-US" sz="6000" dirty="0" smtClean="0">
              <a:ln>
                <a:solidFill>
                  <a:schemeClr val="tx1"/>
                </a:solidFill>
              </a:ln>
              <a:solidFill>
                <a:schemeClr val="tx1"/>
              </a:solidFill>
              <a:effectLst>
                <a:outerShdw blurRad="38100" dist="38100" dir="2700000" algn="tl">
                  <a:srgbClr val="000000">
                    <a:alpha val="43137"/>
                  </a:srgbClr>
                </a:outerShdw>
              </a:effectLst>
            </a:rPr>
            <a:t>                 </a:t>
          </a:r>
          <a:r>
            <a:rPr lang="en-US" sz="2000" dirty="0" smtClean="0">
              <a:ln>
                <a:solidFill>
                  <a:schemeClr val="tx1"/>
                </a:solidFill>
              </a:ln>
              <a:solidFill>
                <a:schemeClr val="tx1"/>
              </a:solidFill>
              <a:effectLst>
                <a:outerShdw blurRad="38100" dist="38100" dir="2700000" algn="tl">
                  <a:srgbClr val="000000">
                    <a:alpha val="43137"/>
                  </a:srgbClr>
                </a:outerShdw>
              </a:effectLst>
            </a:rPr>
            <a:t>(Colossians 4:14)</a:t>
          </a:r>
          <a:endParaRPr lang="en-US" sz="2000" dirty="0">
            <a:ln>
              <a:solidFill>
                <a:schemeClr val="tx1"/>
              </a:solidFill>
            </a:ln>
            <a:solidFill>
              <a:schemeClr val="tx1"/>
            </a:solidFill>
            <a:effectLst>
              <a:outerShdw blurRad="38100" dist="38100" dir="2700000" algn="tl">
                <a:srgbClr val="000000">
                  <a:alpha val="43137"/>
                </a:srgbClr>
              </a:outerShdw>
            </a:effectLst>
          </a:endParaRPr>
        </a:p>
      </dgm:t>
    </dgm:pt>
    <dgm:pt modelId="{BC6E28C8-BC48-41D3-A628-9C4FC255507C}" type="parTrans" cxnId="{72A7F271-2592-4A7D-AC3B-C3888C3AAF01}">
      <dgm:prSet/>
      <dgm:spPr/>
      <dgm:t>
        <a:bodyPr/>
        <a:lstStyle/>
        <a:p>
          <a:endParaRPr lang="en-US"/>
        </a:p>
      </dgm:t>
    </dgm:pt>
    <dgm:pt modelId="{D15E353B-26C5-417A-A099-0F8B33271237}" type="sibTrans" cxnId="{72A7F271-2592-4A7D-AC3B-C3888C3AAF01}">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A903F2A8-8862-4CE4-9D3C-2BFBB4F1268C}">
      <dgm:prSet phldrT="[Text]" custT="1"/>
      <dgm:spPr/>
      <dgm:t>
        <a:bodyPr/>
        <a:lstStyle/>
        <a:p>
          <a:r>
            <a:rPr lang="zh-CN" altLang="en-US" sz="6000" dirty="0" smtClean="0">
              <a:ln>
                <a:solidFill>
                  <a:schemeClr val="tx1"/>
                </a:solidFill>
              </a:ln>
              <a:solidFill>
                <a:schemeClr val="tx1"/>
              </a:solidFill>
              <a:effectLst>
                <a:outerShdw blurRad="38100" dist="38100" dir="2700000" algn="tl">
                  <a:srgbClr val="000000">
                    <a:alpha val="43137"/>
                  </a:srgbClr>
                </a:outerShdw>
              </a:effectLst>
            </a:rPr>
            <a:t>提后</a:t>
          </a:r>
          <a:r>
            <a:rPr lang="en-US" altLang="zh-CN" sz="6000" dirty="0" smtClean="0">
              <a:ln>
                <a:solidFill>
                  <a:schemeClr val="tx1"/>
                </a:solidFill>
              </a:ln>
              <a:solidFill>
                <a:schemeClr val="tx1"/>
              </a:solidFill>
              <a:effectLst>
                <a:outerShdw blurRad="38100" dist="38100" dir="2700000" algn="tl">
                  <a:srgbClr val="000000">
                    <a:alpha val="43137"/>
                  </a:srgbClr>
                </a:outerShdw>
              </a:effectLst>
            </a:rPr>
            <a:t>4:10                            </a:t>
          </a:r>
          <a:r>
            <a:rPr lang="en-US" altLang="zh-CN" sz="2000" dirty="0" smtClean="0">
              <a:ln>
                <a:solidFill>
                  <a:schemeClr val="tx1"/>
                </a:solidFill>
              </a:ln>
              <a:solidFill>
                <a:schemeClr val="tx1"/>
              </a:solidFill>
              <a:effectLst>
                <a:outerShdw blurRad="38100" dist="38100" dir="2700000" algn="tl">
                  <a:srgbClr val="000000">
                    <a:alpha val="43137"/>
                  </a:srgbClr>
                </a:outerShdw>
              </a:effectLst>
            </a:rPr>
            <a:t>(2 Tim. 4:10)</a:t>
          </a:r>
          <a:endParaRPr lang="en-US" sz="2000" dirty="0">
            <a:ln>
              <a:solidFill>
                <a:schemeClr val="tx1"/>
              </a:solidFill>
            </a:ln>
            <a:solidFill>
              <a:schemeClr val="tx1"/>
            </a:solidFill>
            <a:effectLst>
              <a:outerShdw blurRad="38100" dist="38100" dir="2700000" algn="tl">
                <a:srgbClr val="000000">
                  <a:alpha val="43137"/>
                </a:srgbClr>
              </a:outerShdw>
            </a:effectLst>
          </a:endParaRPr>
        </a:p>
      </dgm:t>
    </dgm:pt>
    <dgm:pt modelId="{AB0B397D-546F-48CC-9E74-89E4020BB0C5}" type="parTrans" cxnId="{7B69549D-44F8-4EA9-AFAD-6912BC1B2DF9}">
      <dgm:prSet/>
      <dgm:spPr/>
      <dgm:t>
        <a:bodyPr/>
        <a:lstStyle/>
        <a:p>
          <a:endParaRPr lang="en-US"/>
        </a:p>
      </dgm:t>
    </dgm:pt>
    <dgm:pt modelId="{AB42263A-DAAB-4844-A65F-1F1EF731B5C3}" type="sibTrans" cxnId="{7B69549D-44F8-4EA9-AFAD-6912BC1B2DF9}">
      <dgm:prSet/>
      <dgm:spPr/>
      <dgm:t>
        <a:bodyPr/>
        <a:lstStyle/>
        <a:p>
          <a:endParaRPr lang="en-US"/>
        </a:p>
      </dgm:t>
    </dgm:pt>
    <dgm:pt modelId="{0C79F674-7DFC-4B03-A86A-593688366274}" type="pres">
      <dgm:prSet presAssocID="{054D8CCA-C8A2-4A43-ADEA-1A913F257EC1}" presName="outerComposite" presStyleCnt="0">
        <dgm:presLayoutVars>
          <dgm:chMax val="5"/>
          <dgm:dir/>
          <dgm:resizeHandles val="exact"/>
        </dgm:presLayoutVars>
      </dgm:prSet>
      <dgm:spPr/>
      <dgm:t>
        <a:bodyPr/>
        <a:lstStyle/>
        <a:p>
          <a:endParaRPr lang="en-US"/>
        </a:p>
      </dgm:t>
    </dgm:pt>
    <dgm:pt modelId="{D87F21EE-2607-465B-B770-42CC2651AAC7}" type="pres">
      <dgm:prSet presAssocID="{054D8CCA-C8A2-4A43-ADEA-1A913F257EC1}" presName="dummyMaxCanvas" presStyleCnt="0">
        <dgm:presLayoutVars/>
      </dgm:prSet>
      <dgm:spPr/>
    </dgm:pt>
    <dgm:pt modelId="{D7C919A9-6C4B-4B09-B9CB-5331F4C5F1F0}" type="pres">
      <dgm:prSet presAssocID="{054D8CCA-C8A2-4A43-ADEA-1A913F257EC1}" presName="ThreeNodes_1" presStyleLbl="node1" presStyleIdx="0" presStyleCnt="3">
        <dgm:presLayoutVars>
          <dgm:bulletEnabled val="1"/>
        </dgm:presLayoutVars>
      </dgm:prSet>
      <dgm:spPr/>
      <dgm:t>
        <a:bodyPr/>
        <a:lstStyle/>
        <a:p>
          <a:endParaRPr lang="en-US"/>
        </a:p>
      </dgm:t>
    </dgm:pt>
    <dgm:pt modelId="{A8BAA9F1-1BA0-4718-8F5C-1AE0DA78197A}" type="pres">
      <dgm:prSet presAssocID="{054D8CCA-C8A2-4A43-ADEA-1A913F257EC1}" presName="ThreeNodes_2" presStyleLbl="node1" presStyleIdx="1" presStyleCnt="3">
        <dgm:presLayoutVars>
          <dgm:bulletEnabled val="1"/>
        </dgm:presLayoutVars>
      </dgm:prSet>
      <dgm:spPr/>
      <dgm:t>
        <a:bodyPr/>
        <a:lstStyle/>
        <a:p>
          <a:endParaRPr lang="en-US"/>
        </a:p>
      </dgm:t>
    </dgm:pt>
    <dgm:pt modelId="{D6F1CC98-82E7-41E0-A13D-47184F55A255}" type="pres">
      <dgm:prSet presAssocID="{054D8CCA-C8A2-4A43-ADEA-1A913F257EC1}" presName="ThreeNodes_3" presStyleLbl="node1" presStyleIdx="2" presStyleCnt="3" custLinFactNeighborX="0" custLinFactNeighborY="-2041">
        <dgm:presLayoutVars>
          <dgm:bulletEnabled val="1"/>
        </dgm:presLayoutVars>
      </dgm:prSet>
      <dgm:spPr/>
      <dgm:t>
        <a:bodyPr/>
        <a:lstStyle/>
        <a:p>
          <a:endParaRPr lang="en-US"/>
        </a:p>
      </dgm:t>
    </dgm:pt>
    <dgm:pt modelId="{5CDCB83E-7F40-4D52-9B63-464CED19D5C8}" type="pres">
      <dgm:prSet presAssocID="{054D8CCA-C8A2-4A43-ADEA-1A913F257EC1}" presName="ThreeConn_1-2" presStyleLbl="fgAccFollowNode1" presStyleIdx="0" presStyleCnt="2">
        <dgm:presLayoutVars>
          <dgm:bulletEnabled val="1"/>
        </dgm:presLayoutVars>
      </dgm:prSet>
      <dgm:spPr/>
      <dgm:t>
        <a:bodyPr/>
        <a:lstStyle/>
        <a:p>
          <a:endParaRPr lang="en-US"/>
        </a:p>
      </dgm:t>
    </dgm:pt>
    <dgm:pt modelId="{534F3CF7-8971-4443-B67F-482CD63DC613}" type="pres">
      <dgm:prSet presAssocID="{054D8CCA-C8A2-4A43-ADEA-1A913F257EC1}" presName="ThreeConn_2-3" presStyleLbl="fgAccFollowNode1" presStyleIdx="1" presStyleCnt="2">
        <dgm:presLayoutVars>
          <dgm:bulletEnabled val="1"/>
        </dgm:presLayoutVars>
      </dgm:prSet>
      <dgm:spPr/>
      <dgm:t>
        <a:bodyPr/>
        <a:lstStyle/>
        <a:p>
          <a:endParaRPr lang="en-US"/>
        </a:p>
      </dgm:t>
    </dgm:pt>
    <dgm:pt modelId="{171BADB7-D544-42ED-9B58-3BED5EABFD9A}" type="pres">
      <dgm:prSet presAssocID="{054D8CCA-C8A2-4A43-ADEA-1A913F257EC1}" presName="ThreeNodes_1_text" presStyleLbl="node1" presStyleIdx="2" presStyleCnt="3">
        <dgm:presLayoutVars>
          <dgm:bulletEnabled val="1"/>
        </dgm:presLayoutVars>
      </dgm:prSet>
      <dgm:spPr/>
      <dgm:t>
        <a:bodyPr/>
        <a:lstStyle/>
        <a:p>
          <a:endParaRPr lang="en-US"/>
        </a:p>
      </dgm:t>
    </dgm:pt>
    <dgm:pt modelId="{9BE80D15-B377-49B6-8F8C-177942029311}" type="pres">
      <dgm:prSet presAssocID="{054D8CCA-C8A2-4A43-ADEA-1A913F257EC1}" presName="ThreeNodes_2_text" presStyleLbl="node1" presStyleIdx="2" presStyleCnt="3">
        <dgm:presLayoutVars>
          <dgm:bulletEnabled val="1"/>
        </dgm:presLayoutVars>
      </dgm:prSet>
      <dgm:spPr/>
      <dgm:t>
        <a:bodyPr/>
        <a:lstStyle/>
        <a:p>
          <a:endParaRPr lang="en-US"/>
        </a:p>
      </dgm:t>
    </dgm:pt>
    <dgm:pt modelId="{EEA1B074-9AD2-4BCC-9051-9EB0D6B51403}" type="pres">
      <dgm:prSet presAssocID="{054D8CCA-C8A2-4A43-ADEA-1A913F257EC1}" presName="ThreeNodes_3_text" presStyleLbl="node1" presStyleIdx="2" presStyleCnt="3">
        <dgm:presLayoutVars>
          <dgm:bulletEnabled val="1"/>
        </dgm:presLayoutVars>
      </dgm:prSet>
      <dgm:spPr/>
      <dgm:t>
        <a:bodyPr/>
        <a:lstStyle/>
        <a:p>
          <a:endParaRPr lang="en-US"/>
        </a:p>
      </dgm:t>
    </dgm:pt>
  </dgm:ptLst>
  <dgm:cxnLst>
    <dgm:cxn modelId="{E7D4CD76-B6A0-4A65-A054-D863B985D06A}" type="presOf" srcId="{E5DA5A23-FAB5-4900-98FC-45473E93ACA6}" destId="{9BE80D15-B377-49B6-8F8C-177942029311}" srcOrd="1" destOrd="0" presId="urn:microsoft.com/office/officeart/2005/8/layout/vProcess5"/>
    <dgm:cxn modelId="{7EDBD230-E99C-464A-9F9F-6B53E6376025}" type="presOf" srcId="{A903F2A8-8862-4CE4-9D3C-2BFBB4F1268C}" destId="{D6F1CC98-82E7-41E0-A13D-47184F55A255}" srcOrd="0" destOrd="0" presId="urn:microsoft.com/office/officeart/2005/8/layout/vProcess5"/>
    <dgm:cxn modelId="{9B2DBD59-8647-45A2-9369-28F174785613}" srcId="{054D8CCA-C8A2-4A43-ADEA-1A913F257EC1}" destId="{37333399-C4D9-44BE-8696-F3AF622CE62F}" srcOrd="0" destOrd="0" parTransId="{CC89F8CF-2954-43AC-97DA-6FC3B1415EC9}" sibTransId="{635823E2-4A87-4379-BC97-A610AAB161BA}"/>
    <dgm:cxn modelId="{AB920F4C-25AA-41C3-9696-25E941B2E359}" type="presOf" srcId="{37333399-C4D9-44BE-8696-F3AF622CE62F}" destId="{171BADB7-D544-42ED-9B58-3BED5EABFD9A}" srcOrd="1" destOrd="0" presId="urn:microsoft.com/office/officeart/2005/8/layout/vProcess5"/>
    <dgm:cxn modelId="{7B69549D-44F8-4EA9-AFAD-6912BC1B2DF9}" srcId="{054D8CCA-C8A2-4A43-ADEA-1A913F257EC1}" destId="{A903F2A8-8862-4CE4-9D3C-2BFBB4F1268C}" srcOrd="2" destOrd="0" parTransId="{AB0B397D-546F-48CC-9E74-89E4020BB0C5}" sibTransId="{AB42263A-DAAB-4844-A65F-1F1EF731B5C3}"/>
    <dgm:cxn modelId="{C6C770DA-DB01-4E74-809D-FBA559C83999}" type="presOf" srcId="{635823E2-4A87-4379-BC97-A610AAB161BA}" destId="{5CDCB83E-7F40-4D52-9B63-464CED19D5C8}" srcOrd="0" destOrd="0" presId="urn:microsoft.com/office/officeart/2005/8/layout/vProcess5"/>
    <dgm:cxn modelId="{CABAC4B7-F5F1-4ED8-9344-E2B374879605}" type="presOf" srcId="{D15E353B-26C5-417A-A099-0F8B33271237}" destId="{534F3CF7-8971-4443-B67F-482CD63DC613}" srcOrd="0" destOrd="0" presId="urn:microsoft.com/office/officeart/2005/8/layout/vProcess5"/>
    <dgm:cxn modelId="{F06AF2E1-ACDB-4A78-A392-F4186F178181}" type="presOf" srcId="{A903F2A8-8862-4CE4-9D3C-2BFBB4F1268C}" destId="{EEA1B074-9AD2-4BCC-9051-9EB0D6B51403}" srcOrd="1" destOrd="0" presId="urn:microsoft.com/office/officeart/2005/8/layout/vProcess5"/>
    <dgm:cxn modelId="{5BD73B73-0B6B-40AE-9C47-E363754E6A4D}" type="presOf" srcId="{054D8CCA-C8A2-4A43-ADEA-1A913F257EC1}" destId="{0C79F674-7DFC-4B03-A86A-593688366274}" srcOrd="0" destOrd="0" presId="urn:microsoft.com/office/officeart/2005/8/layout/vProcess5"/>
    <dgm:cxn modelId="{72A7F271-2592-4A7D-AC3B-C3888C3AAF01}" srcId="{054D8CCA-C8A2-4A43-ADEA-1A913F257EC1}" destId="{E5DA5A23-FAB5-4900-98FC-45473E93ACA6}" srcOrd="1" destOrd="0" parTransId="{BC6E28C8-BC48-41D3-A628-9C4FC255507C}" sibTransId="{D15E353B-26C5-417A-A099-0F8B33271237}"/>
    <dgm:cxn modelId="{FBFAA35B-B222-44BF-A311-52A444AFB7F2}" type="presOf" srcId="{E5DA5A23-FAB5-4900-98FC-45473E93ACA6}" destId="{A8BAA9F1-1BA0-4718-8F5C-1AE0DA78197A}" srcOrd="0" destOrd="0" presId="urn:microsoft.com/office/officeart/2005/8/layout/vProcess5"/>
    <dgm:cxn modelId="{3DC8A774-3356-4844-BCE7-290557CE98A4}" type="presOf" srcId="{37333399-C4D9-44BE-8696-F3AF622CE62F}" destId="{D7C919A9-6C4B-4B09-B9CB-5331F4C5F1F0}" srcOrd="0" destOrd="0" presId="urn:microsoft.com/office/officeart/2005/8/layout/vProcess5"/>
    <dgm:cxn modelId="{D893E70A-043E-43F8-9D23-BAE311706096}" type="presParOf" srcId="{0C79F674-7DFC-4B03-A86A-593688366274}" destId="{D87F21EE-2607-465B-B770-42CC2651AAC7}" srcOrd="0" destOrd="0" presId="urn:microsoft.com/office/officeart/2005/8/layout/vProcess5"/>
    <dgm:cxn modelId="{FBED114A-E207-4C8D-8D7C-D54CD05D6665}" type="presParOf" srcId="{0C79F674-7DFC-4B03-A86A-593688366274}" destId="{D7C919A9-6C4B-4B09-B9CB-5331F4C5F1F0}" srcOrd="1" destOrd="0" presId="urn:microsoft.com/office/officeart/2005/8/layout/vProcess5"/>
    <dgm:cxn modelId="{AB378919-BD81-414D-9C43-E7BE69EB17FC}" type="presParOf" srcId="{0C79F674-7DFC-4B03-A86A-593688366274}" destId="{A8BAA9F1-1BA0-4718-8F5C-1AE0DA78197A}" srcOrd="2" destOrd="0" presId="urn:microsoft.com/office/officeart/2005/8/layout/vProcess5"/>
    <dgm:cxn modelId="{17DC84B3-18FC-4531-A88B-10D7F080F150}" type="presParOf" srcId="{0C79F674-7DFC-4B03-A86A-593688366274}" destId="{D6F1CC98-82E7-41E0-A13D-47184F55A255}" srcOrd="3" destOrd="0" presId="urn:microsoft.com/office/officeart/2005/8/layout/vProcess5"/>
    <dgm:cxn modelId="{BD81FEC0-D60A-4146-B2C6-9F141DBC6495}" type="presParOf" srcId="{0C79F674-7DFC-4B03-A86A-593688366274}" destId="{5CDCB83E-7F40-4D52-9B63-464CED19D5C8}" srcOrd="4" destOrd="0" presId="urn:microsoft.com/office/officeart/2005/8/layout/vProcess5"/>
    <dgm:cxn modelId="{F88CE65E-671A-4C97-A316-A454FC128578}" type="presParOf" srcId="{0C79F674-7DFC-4B03-A86A-593688366274}" destId="{534F3CF7-8971-4443-B67F-482CD63DC613}" srcOrd="5" destOrd="0" presId="urn:microsoft.com/office/officeart/2005/8/layout/vProcess5"/>
    <dgm:cxn modelId="{126858FE-2FE0-4FA4-B885-A094132292CB}" type="presParOf" srcId="{0C79F674-7DFC-4B03-A86A-593688366274}" destId="{171BADB7-D544-42ED-9B58-3BED5EABFD9A}" srcOrd="6" destOrd="0" presId="urn:microsoft.com/office/officeart/2005/8/layout/vProcess5"/>
    <dgm:cxn modelId="{DF08DED7-8335-467A-BB14-1FCD54C302AD}" type="presParOf" srcId="{0C79F674-7DFC-4B03-A86A-593688366274}" destId="{9BE80D15-B377-49B6-8F8C-177942029311}" srcOrd="7" destOrd="0" presId="urn:microsoft.com/office/officeart/2005/8/layout/vProcess5"/>
    <dgm:cxn modelId="{820D9590-2560-45C5-8B68-50929D238529}" type="presParOf" srcId="{0C79F674-7DFC-4B03-A86A-593688366274}" destId="{EEA1B074-9AD2-4BCC-9051-9EB0D6B51403}"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ln>
              <a:solidFill>
                <a:schemeClr val="tx1"/>
              </a:solidFill>
            </a:ln>
            <a:solidFill>
              <a:schemeClr val="tx1"/>
            </a:solidFill>
          </a:endParaRPr>
        </a:p>
      </dgm:t>
    </dgm:pt>
    <dgm:pt modelId="{345FCFDF-D86C-4EF4-B8A8-A81C6E8DEAA8}" type="parTrans" cxnId="{EA821C32-D7CC-4CC7-AA38-EC5AE86FD758}">
      <dgm:prSet/>
      <dgm:spPr/>
      <dgm:t>
        <a:bodyPr/>
        <a:lstStyle/>
        <a:p>
          <a:endParaRPr lang="en-US">
            <a:ln>
              <a:solidFill>
                <a:schemeClr val="tx1"/>
              </a:solidFill>
            </a:ln>
            <a:solidFill>
              <a:schemeClr val="tx1"/>
            </a:solidFill>
          </a:endParaRPr>
        </a:p>
      </dgm:t>
    </dgm:pt>
    <dgm:pt modelId="{22FA0FF0-B411-4EB3-9525-AF461F8D4314}" type="sibTrans" cxnId="{EA821C32-D7CC-4CC7-AA38-EC5AE86FD758}">
      <dgm:prSet/>
      <dgm:spPr/>
      <dgm:t>
        <a:bodyPr/>
        <a:lstStyle/>
        <a:p>
          <a:endParaRPr lang="en-US">
            <a:ln>
              <a:solidFill>
                <a:schemeClr val="tx1"/>
              </a:solidFill>
            </a:ln>
            <a:solidFill>
              <a:schemeClr val="tx1"/>
            </a:solidFill>
          </a:endParaRPr>
        </a:p>
      </dgm:t>
    </dgm:pt>
    <dgm:pt modelId="{5734E107-6D64-44CC-923B-0C6DD92439EC}">
      <dgm:prSet phldrT="[Text]" custT="1"/>
      <dgm:spPr>
        <a:solidFill>
          <a:schemeClr val="bg2">
            <a:lumMod val="50000"/>
            <a:alpha val="90000"/>
          </a:schemeClr>
        </a:solidFill>
      </dgm:spPr>
      <dgm:t>
        <a:bodyPr/>
        <a:lstStyle/>
        <a:p>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(Literal Interpretation)</a:t>
          </a:r>
          <a:endParaRPr lang="en-US" sz="2800" dirty="0">
            <a:ln>
              <a:solidFill>
                <a:schemeClr val="tx1"/>
              </a:solidFill>
            </a:ln>
            <a:solidFill>
              <a:schemeClr val="tx1"/>
            </a:solidFill>
          </a:endParaRPr>
        </a:p>
      </dgm:t>
    </dgm:pt>
    <dgm:pt modelId="{618C5AD9-20C5-4A08-B04E-FF10E64C953E}" type="parTrans" cxnId="{C898EE59-7C25-40B1-93E2-A81FB6D8AC72}">
      <dgm:prSet/>
      <dgm:spPr/>
      <dgm:t>
        <a:bodyPr/>
        <a:lstStyle/>
        <a:p>
          <a:endParaRPr lang="en-US">
            <a:ln>
              <a:solidFill>
                <a:schemeClr val="tx1"/>
              </a:solidFill>
            </a:ln>
            <a:solidFill>
              <a:schemeClr val="tx1"/>
            </a:solidFill>
          </a:endParaRPr>
        </a:p>
      </dgm:t>
    </dgm:pt>
    <dgm:pt modelId="{048D34FA-F011-40CB-B104-171A3073A480}" type="sibTrans" cxnId="{C898EE59-7C25-40B1-93E2-A81FB6D8AC72}">
      <dgm:prSet/>
      <dgm:spPr/>
      <dgm:t>
        <a:bodyPr/>
        <a:lstStyle/>
        <a:p>
          <a:endParaRPr lang="en-US">
            <a:ln>
              <a:solidFill>
                <a:schemeClr val="tx1"/>
              </a:solidFill>
            </a:ln>
            <a:solidFill>
              <a:schemeClr val="tx1"/>
            </a:solidFill>
          </a:endParaRPr>
        </a:p>
      </dgm:t>
    </dgm:pt>
    <dgm:pt modelId="{5368A53C-2C38-4F03-8BBD-3B2CA0FFB381}">
      <dgm:prSet phldrT="[Text]"/>
      <dgm:spPr/>
      <dgm:t>
        <a:bodyPr/>
        <a:lstStyle/>
        <a:p>
          <a:endParaRPr lang="en-US" dirty="0">
            <a:ln>
              <a:solidFill>
                <a:schemeClr val="tx1"/>
              </a:solidFill>
            </a:ln>
            <a:solidFill>
              <a:schemeClr val="tx1"/>
            </a:solidFill>
          </a:endParaRPr>
        </a:p>
      </dgm:t>
    </dgm:pt>
    <dgm:pt modelId="{A9752D72-3F5A-415E-87C2-464060CA65DA}" type="parTrans" cxnId="{72D541DE-8B82-485C-8E63-81C9EAC73B6E}">
      <dgm:prSet/>
      <dgm:spPr/>
      <dgm:t>
        <a:bodyPr/>
        <a:lstStyle/>
        <a:p>
          <a:endParaRPr lang="en-US">
            <a:ln>
              <a:solidFill>
                <a:schemeClr val="tx1"/>
              </a:solidFill>
            </a:ln>
            <a:solidFill>
              <a:schemeClr val="tx1"/>
            </a:solidFill>
          </a:endParaRPr>
        </a:p>
      </dgm:t>
    </dgm:pt>
    <dgm:pt modelId="{A70E4603-AC72-4E13-BB2C-17A65E9D0D61}" type="sibTrans" cxnId="{72D541DE-8B82-485C-8E63-81C9EAC73B6E}">
      <dgm:prSet/>
      <dgm:spPr/>
      <dgm:t>
        <a:bodyPr/>
        <a:lstStyle/>
        <a:p>
          <a:endParaRPr lang="en-US">
            <a:ln>
              <a:solidFill>
                <a:schemeClr val="tx1"/>
              </a:solidFill>
            </a:ln>
            <a:solidFill>
              <a:schemeClr val="tx1"/>
            </a:solidFill>
          </a:endParaRPr>
        </a:p>
      </dgm:t>
    </dgm:pt>
    <dgm:pt modelId="{4B6C7424-E7DA-49C1-99B5-F89AD9F64A68}">
      <dgm:prSet phldrT="[Tex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(Scripture Comparison) </a:t>
          </a:r>
          <a:endParaRPr lang="en-US" sz="2800" dirty="0">
            <a:ln>
              <a:solidFill>
                <a:schemeClr val="tx1"/>
              </a:solidFill>
            </a:ln>
            <a:solidFill>
              <a:schemeClr val="tx1"/>
            </a:solidFill>
          </a:endParaRPr>
        </a:p>
      </dgm:t>
    </dgm:pt>
    <dgm:pt modelId="{CC616F8E-E836-4E3B-9F34-CD3FD57C3B1D}" type="parTrans" cxnId="{9B5D63C1-A1FE-4F66-846B-6AA3303A948C}">
      <dgm:prSet/>
      <dgm:spPr/>
      <dgm:t>
        <a:bodyPr/>
        <a:lstStyle/>
        <a:p>
          <a:endParaRPr lang="en-US">
            <a:ln>
              <a:solidFill>
                <a:schemeClr val="tx1"/>
              </a:solidFill>
            </a:ln>
            <a:solidFill>
              <a:schemeClr val="tx1"/>
            </a:solidFill>
          </a:endParaRPr>
        </a:p>
      </dgm:t>
    </dgm:pt>
    <dgm:pt modelId="{989CF8CA-2B98-4EEB-B020-F1C7125A84C0}" type="sibTrans" cxnId="{9B5D63C1-A1FE-4F66-846B-6AA3303A948C}">
      <dgm:prSet/>
      <dgm:spPr/>
      <dgm:t>
        <a:bodyPr/>
        <a:lstStyle/>
        <a:p>
          <a:endParaRPr lang="en-US">
            <a:ln>
              <a:solidFill>
                <a:schemeClr val="tx1"/>
              </a:solidFill>
            </a:ln>
            <a:solidFill>
              <a:schemeClr val="tx1"/>
            </a:solidFill>
          </a:endParaRPr>
        </a:p>
      </dgm:t>
    </dgm:pt>
    <dgm:pt modelId="{AF1AF022-E340-495A-9674-453266F3F037}">
      <dgm:prSet phldrT="[Text]"/>
      <dgm:spPr/>
      <dgm:t>
        <a:bodyPr/>
        <a:lstStyle/>
        <a:p>
          <a:endParaRPr lang="en-US" dirty="0">
            <a:ln>
              <a:solidFill>
                <a:schemeClr val="tx1"/>
              </a:solidFill>
            </a:ln>
            <a:solidFill>
              <a:schemeClr val="tx1"/>
            </a:solidFill>
          </a:endParaRPr>
        </a:p>
      </dgm:t>
    </dgm:pt>
    <dgm:pt modelId="{C27A3FDD-6797-4C37-A2B5-A0318155EB8C}" type="parTrans" cxnId="{659D1389-855C-458C-8F70-6CA42A243D9D}">
      <dgm:prSet/>
      <dgm:spPr/>
      <dgm:t>
        <a:bodyPr/>
        <a:lstStyle/>
        <a:p>
          <a:endParaRPr lang="en-US">
            <a:ln>
              <a:solidFill>
                <a:schemeClr val="tx1"/>
              </a:solidFill>
            </a:ln>
            <a:solidFill>
              <a:schemeClr val="tx1"/>
            </a:solidFill>
          </a:endParaRPr>
        </a:p>
      </dgm:t>
    </dgm:pt>
    <dgm:pt modelId="{EB2E202C-D9E4-4E88-89EF-DEA90C2C8388}" type="sibTrans" cxnId="{659D1389-855C-458C-8F70-6CA42A243D9D}">
      <dgm:prSet/>
      <dgm:spPr/>
      <dgm:t>
        <a:bodyPr/>
        <a:lstStyle/>
        <a:p>
          <a:endParaRPr lang="en-US">
            <a:ln>
              <a:solidFill>
                <a:schemeClr val="tx1"/>
              </a:solidFill>
            </a:ln>
            <a:solidFill>
              <a:schemeClr val="tx1"/>
            </a:solidFill>
          </a:endParaRPr>
        </a:p>
      </dgm:t>
    </dgm:pt>
    <dgm:pt modelId="{FEBC6D95-6C39-411A-BEBA-D11F6217DC6B}">
      <dgm:prSet phldrT="[Text]" custT="1"/>
      <dgm:spPr>
        <a:solidFill>
          <a:srgbClr val="FFFF00">
            <a:alpha val="90000"/>
          </a:srgbClr>
        </a:solidFill>
      </dgm:spPr>
      <dgm:t>
        <a:bodyPr/>
        <a:lstStyle/>
        <a:p>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教义一致</a:t>
          </a:r>
          <a:r>
            <a:rPr lang="en-US" sz="4400" b="1" dirty="0" smtClean="0">
              <a:ln>
                <a:solidFill>
                  <a:schemeClr val="tx1"/>
                </a:solidFill>
              </a:ln>
              <a:solidFill>
                <a:srgbClr val="FF0000"/>
              </a:solidFill>
              <a:effectLst>
                <a:outerShdw blurRad="38100" dist="38100" dir="2700000" algn="tl">
                  <a:srgbClr val="000000">
                    <a:alpha val="43137"/>
                  </a:srgbClr>
                </a:outerShdw>
              </a:effectLst>
            </a:rPr>
            <a:t> </a:t>
          </a:r>
          <a:r>
            <a:rPr lang="en-US" sz="2800" b="1" dirty="0" smtClean="0">
              <a:ln>
                <a:solidFill>
                  <a:schemeClr val="tx1"/>
                </a:solidFill>
              </a:ln>
              <a:solidFill>
                <a:srgbClr val="FF0000"/>
              </a:solidFill>
              <a:effectLst>
                <a:outerShdw blurRad="38100" dist="38100" dir="2700000" algn="tl">
                  <a:srgbClr val="000000">
                    <a:alpha val="43137"/>
                  </a:srgbClr>
                </a:outerShdw>
              </a:effectLst>
            </a:rPr>
            <a:t>	</a:t>
          </a:r>
          <a:r>
            <a:rPr lang="en-US" sz="2800" dirty="0" smtClean="0">
              <a:ln>
                <a:solidFill>
                  <a:schemeClr val="tx1"/>
                </a:solidFill>
              </a:ln>
              <a:solidFill>
                <a:srgbClr val="FF0000"/>
              </a:solidFill>
            </a:rPr>
            <a:t>(Doctrinal Consistency) </a:t>
          </a:r>
          <a:endParaRPr lang="en-US" sz="2800" dirty="0">
            <a:ln>
              <a:solidFill>
                <a:schemeClr val="tx1"/>
              </a:solidFill>
            </a:ln>
            <a:solidFill>
              <a:srgbClr val="FF0000"/>
            </a:solidFill>
          </a:endParaRPr>
        </a:p>
      </dgm:t>
    </dgm:pt>
    <dgm:pt modelId="{0FDCD512-D4B5-4BC0-A0D2-CDE1557DA241}" type="parTrans" cxnId="{211DCE28-E102-47F0-B433-73C64BA83180}">
      <dgm:prSet/>
      <dgm:spPr/>
      <dgm:t>
        <a:bodyPr/>
        <a:lstStyle/>
        <a:p>
          <a:endParaRPr lang="en-US">
            <a:ln>
              <a:solidFill>
                <a:schemeClr val="tx1"/>
              </a:solidFill>
            </a:ln>
            <a:solidFill>
              <a:schemeClr val="tx1"/>
            </a:solidFill>
          </a:endParaRPr>
        </a:p>
      </dgm:t>
    </dgm:pt>
    <dgm:pt modelId="{FB8202E9-2BE6-43EB-BB42-285D07D0DE50}" type="sibTrans" cxnId="{211DCE28-E102-47F0-B433-73C64BA83180}">
      <dgm:prSet/>
      <dgm:spPr/>
      <dgm:t>
        <a:bodyPr/>
        <a:lstStyle/>
        <a:p>
          <a:endParaRPr lang="en-US">
            <a:ln>
              <a:solidFill>
                <a:schemeClr val="tx1"/>
              </a:solidFill>
            </a:ln>
            <a:solidFill>
              <a:schemeClr val="tx1"/>
            </a:solidFill>
          </a:endParaRPr>
        </a:p>
      </dgm:t>
    </dgm:pt>
    <dgm:pt modelId="{EFCF8020-C927-40F7-A369-4DF0E022C7D1}">
      <dgm:prSet/>
      <dgm:spPr/>
      <dgm:t>
        <a:bodyPr/>
        <a:lstStyle/>
        <a:p>
          <a:endParaRPr lang="en-US" dirty="0">
            <a:ln>
              <a:solidFill>
                <a:schemeClr val="tx1"/>
              </a:solidFill>
            </a:ln>
            <a:solidFill>
              <a:schemeClr val="tx1"/>
            </a:solidFill>
          </a:endParaRPr>
        </a:p>
      </dgm:t>
    </dgm:pt>
    <dgm:pt modelId="{C9868B03-0B0B-4750-A3F3-CC9E177D6F1F}" type="parTrans" cxnId="{FF2E8EC1-8AEC-4203-80C9-76266A47495F}">
      <dgm:prSet/>
      <dgm:spPr/>
      <dgm:t>
        <a:bodyPr/>
        <a:lstStyle/>
        <a:p>
          <a:endParaRPr lang="en-US">
            <a:ln>
              <a:solidFill>
                <a:schemeClr val="tx1"/>
              </a:solidFill>
            </a:ln>
            <a:solidFill>
              <a:schemeClr val="tx1"/>
            </a:solidFill>
          </a:endParaRPr>
        </a:p>
      </dgm:t>
    </dgm:pt>
    <dgm:pt modelId="{24308686-89F6-40DB-826F-53A6B3619C36}" type="sibTrans" cxnId="{FF2E8EC1-8AEC-4203-80C9-76266A47495F}">
      <dgm:prSet/>
      <dgm:spPr/>
      <dgm:t>
        <a:bodyPr/>
        <a:lstStyle/>
        <a:p>
          <a:endParaRPr lang="en-US">
            <a:ln>
              <a:solidFill>
                <a:schemeClr val="tx1"/>
              </a:solidFill>
            </a:ln>
            <a:solidFill>
              <a:schemeClr val="tx1"/>
            </a:solidFill>
          </a:endParaRPr>
        </a:p>
      </dgm:t>
    </dgm:pt>
    <dgm:pt modelId="{E83F14B5-1DCD-4029-8AC1-2034F460DCC3}">
      <dgm:prSet/>
      <dgm:spPr/>
      <dgm:t>
        <a:bodyPr/>
        <a:lstStyle/>
        <a:p>
          <a:endParaRPr lang="en-US" dirty="0">
            <a:ln>
              <a:solidFill>
                <a:schemeClr val="tx1"/>
              </a:solidFill>
            </a:ln>
            <a:solidFill>
              <a:schemeClr val="tx1"/>
            </a:solidFill>
          </a:endParaRPr>
        </a:p>
      </dgm:t>
    </dgm:pt>
    <dgm:pt modelId="{67211AA3-7A6F-4D75-8811-9083CA37FD91}" type="parTrans" cxnId="{61529303-B435-4DE8-9D80-90985177F7FE}">
      <dgm:prSet/>
      <dgm:spPr/>
      <dgm:t>
        <a:bodyPr/>
        <a:lstStyle/>
        <a:p>
          <a:endParaRPr lang="en-US">
            <a:ln>
              <a:solidFill>
                <a:schemeClr val="tx1"/>
              </a:solidFill>
            </a:ln>
            <a:solidFill>
              <a:schemeClr val="tx1"/>
            </a:solidFill>
          </a:endParaRPr>
        </a:p>
      </dgm:t>
    </dgm:pt>
    <dgm:pt modelId="{30C62F51-1500-4D44-B7FB-0F717CA8AF42}" type="sibTrans" cxnId="{61529303-B435-4DE8-9D80-90985177F7FE}">
      <dgm:prSet/>
      <dgm:spPr/>
      <dgm:t>
        <a:bodyPr/>
        <a:lstStyle/>
        <a:p>
          <a:endParaRPr lang="en-US">
            <a:ln>
              <a:solidFill>
                <a:schemeClr val="tx1"/>
              </a:solidFill>
            </a:ln>
            <a:solidFill>
              <a:schemeClr val="tx1"/>
            </a:solidFill>
          </a:endParaRPr>
        </a:p>
      </dgm:t>
    </dgm:pt>
    <dgm:pt modelId="{1D3D213B-C9C5-4276-93BA-12476B31ABB1}">
      <dgm:prSet/>
      <dgm:spPr/>
      <dgm:t>
        <a:bodyPr/>
        <a:lstStyle/>
        <a:p>
          <a:endParaRPr lang="en-US" dirty="0">
            <a:ln>
              <a:solidFill>
                <a:schemeClr val="tx1"/>
              </a:solidFill>
            </a:ln>
            <a:solidFill>
              <a:schemeClr val="tx1"/>
            </a:solidFill>
          </a:endParaRPr>
        </a:p>
      </dgm:t>
    </dgm:pt>
    <dgm:pt modelId="{AF5F9168-FDE2-4927-880C-D92C1C955B89}" type="parTrans" cxnId="{1044661D-D38F-4DC6-916D-F80294781788}">
      <dgm:prSet/>
      <dgm:spPr/>
      <dgm:t>
        <a:bodyPr/>
        <a:lstStyle/>
        <a:p>
          <a:endParaRPr lang="en-US">
            <a:ln>
              <a:solidFill>
                <a:schemeClr val="tx1"/>
              </a:solidFill>
            </a:ln>
            <a:solidFill>
              <a:schemeClr val="tx1"/>
            </a:solidFill>
          </a:endParaRPr>
        </a:p>
      </dgm:t>
    </dgm:pt>
    <dgm:pt modelId="{54E941AE-4280-4FFF-AE24-2C3BD952795E}" type="sibTrans" cxnId="{1044661D-D38F-4DC6-916D-F80294781788}">
      <dgm:prSet/>
      <dgm:spPr/>
      <dgm:t>
        <a:bodyPr/>
        <a:lstStyle/>
        <a:p>
          <a:endParaRPr lang="en-US">
            <a:ln>
              <a:solidFill>
                <a:schemeClr val="tx1"/>
              </a:solidFill>
            </a:ln>
            <a:solidFill>
              <a:schemeClr val="tx1"/>
            </a:solidFill>
          </a:endParaRPr>
        </a:p>
      </dgm:t>
    </dgm:pt>
    <dgm:pt modelId="{126E7C1D-0315-4EBA-ACDD-891586A2F547}">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(Context)</a:t>
          </a:r>
          <a:endParaRPr lang="en-US" sz="2800" dirty="0">
            <a:ln>
              <a:solidFill>
                <a:schemeClr val="tx1"/>
              </a:solidFill>
            </a:ln>
            <a:solidFill>
              <a:schemeClr val="tx1"/>
            </a:solidFill>
          </a:endParaRPr>
        </a:p>
      </dgm:t>
    </dgm:pt>
    <dgm:pt modelId="{2E41B291-F04F-428D-A2DC-2DC492F92E14}" type="parTrans" cxnId="{4DBDB45F-8B53-489B-98EC-F0FC275B041C}">
      <dgm:prSet/>
      <dgm:spPr/>
      <dgm:t>
        <a:bodyPr/>
        <a:lstStyle/>
        <a:p>
          <a:endParaRPr lang="en-US">
            <a:ln>
              <a:solidFill>
                <a:schemeClr val="tx1"/>
              </a:solidFill>
            </a:ln>
            <a:solidFill>
              <a:schemeClr val="tx1"/>
            </a:solidFill>
          </a:endParaRPr>
        </a:p>
      </dgm:t>
    </dgm:pt>
    <dgm:pt modelId="{E57ED628-7CA8-4DEF-A4A9-2B5560B83706}" type="sibTrans" cxnId="{4DBDB45F-8B53-489B-98EC-F0FC275B041C}">
      <dgm:prSet/>
      <dgm:spPr/>
      <dgm:t>
        <a:bodyPr/>
        <a:lstStyle/>
        <a:p>
          <a:endParaRPr lang="en-US">
            <a:ln>
              <a:solidFill>
                <a:schemeClr val="tx1"/>
              </a:solidFill>
            </a:ln>
            <a:solidFill>
              <a:schemeClr val="tx1"/>
            </a:solidFill>
          </a:endParaRPr>
        </a:p>
      </dgm:t>
    </dgm:pt>
    <dgm:pt modelId="{0E22507E-B6A7-4D04-AAF4-6E3FF6BDF9F8}">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(Historical Interpretation)</a:t>
          </a:r>
          <a:endParaRPr lang="en-US" sz="2800" dirty="0">
            <a:ln>
              <a:solidFill>
                <a:schemeClr val="tx1"/>
              </a:solidFill>
            </a:ln>
            <a:solidFill>
              <a:schemeClr val="tx1"/>
            </a:solidFill>
          </a:endParaRPr>
        </a:p>
      </dgm:t>
    </dgm:pt>
    <dgm:pt modelId="{8EF3960A-2A75-4D04-8FA2-6C4F1A94B77B}" type="parTrans" cxnId="{FE75CB79-AD4A-4A8E-B11E-EF120A5DAE55}">
      <dgm:prSet/>
      <dgm:spPr/>
      <dgm:t>
        <a:bodyPr/>
        <a:lstStyle/>
        <a:p>
          <a:endParaRPr lang="en-US">
            <a:ln>
              <a:solidFill>
                <a:schemeClr val="tx1"/>
              </a:solidFill>
            </a:ln>
            <a:solidFill>
              <a:schemeClr val="tx1"/>
            </a:solidFill>
          </a:endParaRPr>
        </a:p>
      </dgm:t>
    </dgm:pt>
    <dgm:pt modelId="{C10DB71E-24D9-440C-8FC1-787B7B93040A}" type="sibTrans" cxnId="{FE75CB79-AD4A-4A8E-B11E-EF120A5DAE55}">
      <dgm:prSet/>
      <dgm:spPr/>
      <dgm:t>
        <a:bodyPr/>
        <a:lstStyle/>
        <a:p>
          <a:endParaRPr lang="en-US">
            <a:ln>
              <a:solidFill>
                <a:schemeClr val="tx1"/>
              </a:solidFill>
            </a:ln>
            <a:solidFill>
              <a:schemeClr val="tx1"/>
            </a:solidFill>
          </a:endParaRPr>
        </a:p>
      </dgm:t>
    </dgm:pt>
    <dgm:pt modelId="{950CCCAD-C9C1-41B6-ADEC-6CCF008657A9}">
      <dgm:prSet custT="1"/>
      <dgm:spPr>
        <a:solidFill>
          <a:schemeClr val="bg2">
            <a:lumMod val="50000"/>
            <a:alpha val="90000"/>
          </a:schemeClr>
        </a:solidFill>
      </dgm:spPr>
      <dgm:t>
        <a:bodyPr/>
        <a:lstStyle/>
        <a:p>
          <a:r>
            <a:rPr lang="zh-CN" altLang="en-US" sz="4400" b="1"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	(Literary Form)</a:t>
          </a:r>
          <a:endParaRPr lang="en-US" sz="2800" dirty="0">
            <a:ln>
              <a:solidFill>
                <a:schemeClr val="tx1"/>
              </a:solidFill>
            </a:ln>
            <a:solidFill>
              <a:schemeClr val="tx1"/>
            </a:solidFill>
          </a:endParaRPr>
        </a:p>
      </dgm:t>
    </dgm:pt>
    <dgm:pt modelId="{CAA92E8A-DADE-4B09-9FB8-A7655C19BEFC}" type="parTrans" cxnId="{8AFC3904-49E9-4475-BB98-E9ED90908E0E}">
      <dgm:prSet/>
      <dgm:spPr/>
      <dgm:t>
        <a:bodyPr/>
        <a:lstStyle/>
        <a:p>
          <a:endParaRPr lang="en-US">
            <a:ln>
              <a:solidFill>
                <a:schemeClr val="tx1"/>
              </a:solidFill>
            </a:ln>
            <a:solidFill>
              <a:schemeClr val="tx1"/>
            </a:solidFill>
          </a:endParaRPr>
        </a:p>
      </dgm:t>
    </dgm:pt>
    <dgm:pt modelId="{8963DBEF-C13E-4296-B178-6DB9275F1E34}" type="sibTrans" cxnId="{8AFC3904-49E9-4475-BB98-E9ED90908E0E}">
      <dgm:prSet/>
      <dgm:spPr/>
      <dgm:t>
        <a:bodyPr/>
        <a:lstStyle/>
        <a:p>
          <a:endParaRPr lang="en-US">
            <a:ln>
              <a:solidFill>
                <a:schemeClr val="tx1"/>
              </a:solidFill>
            </a:ln>
            <a:solidFill>
              <a:schemeClr val="tx1"/>
            </a:solidFill>
          </a:endParaRPr>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48B3736A-F436-42A8-A2DF-520D0CCC9D6F}" type="presOf" srcId="{4B6C7424-E7DA-49C1-99B5-F89AD9F64A68}" destId="{A0B055FF-DE88-425E-84E3-25A10C1D1275}"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D237F68C-4F3B-407B-82C0-C327261A0CDF}" type="presOf" srcId="{950CCCAD-C9C1-41B6-ADEC-6CCF008657A9}" destId="{9F90EE39-35D9-469C-BB74-25C8CCD9E2A7}" srcOrd="0" destOrd="0" presId="urn:microsoft.com/office/officeart/2005/8/layout/chevron2"/>
    <dgm:cxn modelId="{6C37DCDB-4EE8-4F8E-9B42-DC81EDE02153}" type="presOf" srcId="{E83F14B5-1DCD-4029-8AC1-2034F460DCC3}" destId="{466C3711-00C5-4E52-A122-870ACFC3BE95}" srcOrd="0" destOrd="0" presId="urn:microsoft.com/office/officeart/2005/8/layout/chevron2"/>
    <dgm:cxn modelId="{71906052-0DA6-4538-B36B-A7D2F25A22C7}" type="presOf" srcId="{EFCF8020-C927-40F7-A369-4DF0E022C7D1}" destId="{7070BAD0-1789-4374-A2C6-FA1EE8B216A8}" srcOrd="0" destOrd="0" presId="urn:microsoft.com/office/officeart/2005/8/layout/chevron2"/>
    <dgm:cxn modelId="{2084884B-7C38-451D-9738-2386978B95C7}" type="presOf" srcId="{5734E107-6D64-44CC-923B-0C6DD92439EC}" destId="{521004F6-2259-4ED3-8CE2-25574DA979F9}"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C898EE59-7C25-40B1-93E2-A81FB6D8AC72}" srcId="{0CC008CE-E941-4938-89D8-E36C35803029}" destId="{5734E107-6D64-44CC-923B-0C6DD92439EC}" srcOrd="0" destOrd="0" parTransId="{618C5AD9-20C5-4A08-B04E-FF10E64C953E}" sibTransId="{048D34FA-F011-40CB-B104-171A3073A480}"/>
    <dgm:cxn modelId="{61529303-B435-4DE8-9D80-90985177F7FE}" srcId="{04FFB0B2-B982-487F-8A0E-824ED9420848}" destId="{E83F14B5-1DCD-4029-8AC1-2034F460DCC3}" srcOrd="2" destOrd="0" parTransId="{67211AA3-7A6F-4D75-8811-9083CA37FD91}" sibTransId="{30C62F51-1500-4D44-B7FB-0F717CA8AF42}"/>
    <dgm:cxn modelId="{2567FFD9-A0D7-4E6D-BCDA-FE72824236AB}" type="presOf" srcId="{5368A53C-2C38-4F03-8BBD-3B2CA0FFB381}" destId="{3EB49E49-6D0F-4F74-8579-D03F8178196B}" srcOrd="0" destOrd="0" presId="urn:microsoft.com/office/officeart/2005/8/layout/chevron2"/>
    <dgm:cxn modelId="{C89D2448-8E56-45C3-8B6E-CAE2D0971DA3}" type="presOf" srcId="{AF1AF022-E340-495A-9674-453266F3F037}" destId="{3449A544-88B9-45D6-9689-59819553787E}" srcOrd="0" destOrd="0" presId="urn:microsoft.com/office/officeart/2005/8/layout/chevron2"/>
    <dgm:cxn modelId="{72D541DE-8B82-485C-8E63-81C9EAC73B6E}" srcId="{04FFB0B2-B982-487F-8A0E-824ED9420848}" destId="{5368A53C-2C38-4F03-8BBD-3B2CA0FFB381}" srcOrd="4" destOrd="0" parTransId="{A9752D72-3F5A-415E-87C2-464060CA65DA}" sibTransId="{A70E4603-AC72-4E13-BB2C-17A65E9D0D61}"/>
    <dgm:cxn modelId="{EA821C32-D7CC-4CC7-AA38-EC5AE86FD758}" srcId="{04FFB0B2-B982-487F-8A0E-824ED9420848}" destId="{0CC008CE-E941-4938-89D8-E36C35803029}" srcOrd="0" destOrd="0" parTransId="{345FCFDF-D86C-4EF4-B8A8-A81C6E8DEAA8}" sibTransId="{22FA0FF0-B411-4EB3-9525-AF461F8D4314}"/>
    <dgm:cxn modelId="{FF2E8EC1-8AEC-4203-80C9-76266A47495F}" srcId="{04FFB0B2-B982-487F-8A0E-824ED9420848}" destId="{EFCF8020-C927-40F7-A369-4DF0E022C7D1}" srcOrd="1" destOrd="0" parTransId="{C9868B03-0B0B-4750-A3F3-CC9E177D6F1F}" sibTransId="{24308686-89F6-40DB-826F-53A6B3619C36}"/>
    <dgm:cxn modelId="{1044661D-D38F-4DC6-916D-F80294781788}" srcId="{04FFB0B2-B982-487F-8A0E-824ED9420848}" destId="{1D3D213B-C9C5-4276-93BA-12476B31ABB1}" srcOrd="3" destOrd="0" parTransId="{AF5F9168-FDE2-4927-880C-D92C1C955B89}" sibTransId="{54E941AE-4280-4FFF-AE24-2C3BD952795E}"/>
    <dgm:cxn modelId="{2788FD29-4CA9-4CDE-B53D-95D81C920A98}" type="presOf" srcId="{0CC008CE-E941-4938-89D8-E36C35803029}" destId="{CCBD6016-BF9A-454F-95E4-3105C4E522ED}" srcOrd="0" destOrd="0" presId="urn:microsoft.com/office/officeart/2005/8/layout/chevron2"/>
    <dgm:cxn modelId="{4DBDB45F-8B53-489B-98EC-F0FC275B041C}" srcId="{EFCF8020-C927-40F7-A369-4DF0E022C7D1}" destId="{126E7C1D-0315-4EBA-ACDD-891586A2F547}" srcOrd="0" destOrd="0" parTransId="{2E41B291-F04F-428D-A2DC-2DC492F92E14}" sibTransId="{E57ED628-7CA8-4DEF-A4A9-2B5560B83706}"/>
    <dgm:cxn modelId="{B6626FD9-E038-4216-8458-76400B465A87}" type="presOf" srcId="{0E22507E-B6A7-4D04-AAF4-6E3FF6BDF9F8}" destId="{45ED5CED-738B-4B69-A970-8DD2B04EAC32}"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13E30CC8-13D7-47A1-97FC-1AF6F6A41E16}" type="presOf" srcId="{126E7C1D-0315-4EBA-ACDD-891586A2F547}" destId="{2865C68A-9B79-4EDC-8F7D-8944AC4543E9}" srcOrd="0" destOrd="0" presId="urn:microsoft.com/office/officeart/2005/8/layout/chevron2"/>
    <dgm:cxn modelId="{8AFC3904-49E9-4475-BB98-E9ED90908E0E}" srcId="{1D3D213B-C9C5-4276-93BA-12476B31ABB1}" destId="{950CCCAD-C9C1-41B6-ADEC-6CCF008657A9}" srcOrd="0" destOrd="0" parTransId="{CAA92E8A-DADE-4B09-9FB8-A7655C19BEFC}" sibTransId="{8963DBEF-C13E-4296-B178-6DB9275F1E34}"/>
    <dgm:cxn modelId="{FE75CB79-AD4A-4A8E-B11E-EF120A5DAE55}" srcId="{E83F14B5-1DCD-4029-8AC1-2034F460DCC3}" destId="{0E22507E-B6A7-4D04-AAF4-6E3FF6BDF9F8}" srcOrd="0" destOrd="0" parTransId="{8EF3960A-2A75-4D04-8FA2-6C4F1A94B77B}" sibTransId="{C10DB71E-24D9-440C-8FC1-787B7B93040A}"/>
    <dgm:cxn modelId="{E1BC5D0D-2771-40A2-90D3-CF403476D681}" type="presOf" srcId="{1D3D213B-C9C5-4276-93BA-12476B31ABB1}" destId="{0880BCC8-7C5D-44C0-BBC0-171106878102}" srcOrd="0" destOrd="0" presId="urn:microsoft.com/office/officeart/2005/8/layout/chevron2"/>
    <dgm:cxn modelId="{0C15FB49-A651-48F8-992B-4E453B36CA84}" type="presOf" srcId="{FEBC6D95-6C39-411A-BEBA-D11F6217DC6B}" destId="{AB751C2B-633C-4D67-9AE5-7FA049D4F6DC}" srcOrd="0" destOrd="0" presId="urn:microsoft.com/office/officeart/2005/8/layout/chevron2"/>
    <dgm:cxn modelId="{18279B29-1F13-4F10-8ADD-4F7983B8A3C4}" type="presOf" srcId="{04FFB0B2-B982-487F-8A0E-824ED9420848}" destId="{F3FC57F3-795C-4795-BEBA-F39449D23B51}" srcOrd="0" destOrd="0" presId="urn:microsoft.com/office/officeart/2005/8/layout/chevron2"/>
    <dgm:cxn modelId="{BA7A476F-4834-42ED-9946-3B4702D4AB51}" type="presParOf" srcId="{F3FC57F3-795C-4795-BEBA-F39449D23B51}" destId="{525EF17E-F923-4850-B93F-C412E9B10D73}" srcOrd="0" destOrd="0" presId="urn:microsoft.com/office/officeart/2005/8/layout/chevron2"/>
    <dgm:cxn modelId="{53CF33F3-222C-46FB-AB2E-083D03B51E61}" type="presParOf" srcId="{525EF17E-F923-4850-B93F-C412E9B10D73}" destId="{CCBD6016-BF9A-454F-95E4-3105C4E522ED}" srcOrd="0" destOrd="0" presId="urn:microsoft.com/office/officeart/2005/8/layout/chevron2"/>
    <dgm:cxn modelId="{7488882B-A8CD-4645-A17E-7432FD0F4571}" type="presParOf" srcId="{525EF17E-F923-4850-B93F-C412E9B10D73}" destId="{521004F6-2259-4ED3-8CE2-25574DA979F9}" srcOrd="1" destOrd="0" presId="urn:microsoft.com/office/officeart/2005/8/layout/chevron2"/>
    <dgm:cxn modelId="{838FD4A7-4A23-4B48-8ED6-8D0A04C69898}" type="presParOf" srcId="{F3FC57F3-795C-4795-BEBA-F39449D23B51}" destId="{3582D304-1E73-4ED7-AD48-AAFB1DF59B06}" srcOrd="1" destOrd="0" presId="urn:microsoft.com/office/officeart/2005/8/layout/chevron2"/>
    <dgm:cxn modelId="{12B49D58-CE09-4D5E-AB73-389068CCD35D}" type="presParOf" srcId="{F3FC57F3-795C-4795-BEBA-F39449D23B51}" destId="{D3BC3EED-7301-4A23-92CC-F5A8B7B56C01}" srcOrd="2" destOrd="0" presId="urn:microsoft.com/office/officeart/2005/8/layout/chevron2"/>
    <dgm:cxn modelId="{3803E238-21D0-4A9C-AE70-FA6CC7272A16}" type="presParOf" srcId="{D3BC3EED-7301-4A23-92CC-F5A8B7B56C01}" destId="{7070BAD0-1789-4374-A2C6-FA1EE8B216A8}" srcOrd="0" destOrd="0" presId="urn:microsoft.com/office/officeart/2005/8/layout/chevron2"/>
    <dgm:cxn modelId="{115AC83A-FB28-42D3-B6AD-B14B1EAC9B35}" type="presParOf" srcId="{D3BC3EED-7301-4A23-92CC-F5A8B7B56C01}" destId="{2865C68A-9B79-4EDC-8F7D-8944AC4543E9}" srcOrd="1" destOrd="0" presId="urn:microsoft.com/office/officeart/2005/8/layout/chevron2"/>
    <dgm:cxn modelId="{5B13597D-4E2A-4C64-847B-6CB65123FD9B}" type="presParOf" srcId="{F3FC57F3-795C-4795-BEBA-F39449D23B51}" destId="{AA28F38E-DAE4-4F7D-8EA7-0E356D078EB3}" srcOrd="3" destOrd="0" presId="urn:microsoft.com/office/officeart/2005/8/layout/chevron2"/>
    <dgm:cxn modelId="{08B19899-4364-4493-B2A0-3EB99EE1B6B6}" type="presParOf" srcId="{F3FC57F3-795C-4795-BEBA-F39449D23B51}" destId="{6C3687FF-99BE-40D9-A613-5EC9D72ED3C3}" srcOrd="4" destOrd="0" presId="urn:microsoft.com/office/officeart/2005/8/layout/chevron2"/>
    <dgm:cxn modelId="{9CBB1745-F340-4CAA-9557-EFA3E6EB8272}" type="presParOf" srcId="{6C3687FF-99BE-40D9-A613-5EC9D72ED3C3}" destId="{466C3711-00C5-4E52-A122-870ACFC3BE95}" srcOrd="0" destOrd="0" presId="urn:microsoft.com/office/officeart/2005/8/layout/chevron2"/>
    <dgm:cxn modelId="{42B831AC-B826-48A9-96C3-A9FB8129D923}" type="presParOf" srcId="{6C3687FF-99BE-40D9-A613-5EC9D72ED3C3}" destId="{45ED5CED-738B-4B69-A970-8DD2B04EAC32}" srcOrd="1" destOrd="0" presId="urn:microsoft.com/office/officeart/2005/8/layout/chevron2"/>
    <dgm:cxn modelId="{21D589C4-C899-41FC-9369-905D9FA3AAD8}" type="presParOf" srcId="{F3FC57F3-795C-4795-BEBA-F39449D23B51}" destId="{F2E17817-D637-4638-938A-E62FBC9CB21B}" srcOrd="5" destOrd="0" presId="urn:microsoft.com/office/officeart/2005/8/layout/chevron2"/>
    <dgm:cxn modelId="{AA6180D2-DCA6-4A52-B4A5-E9882B7BBBC3}" type="presParOf" srcId="{F3FC57F3-795C-4795-BEBA-F39449D23B51}" destId="{39700625-5049-47B4-95CB-50A35585180C}" srcOrd="6" destOrd="0" presId="urn:microsoft.com/office/officeart/2005/8/layout/chevron2"/>
    <dgm:cxn modelId="{224E8D37-9366-4F63-8C5D-45F00D4D8AB8}" type="presParOf" srcId="{39700625-5049-47B4-95CB-50A35585180C}" destId="{0880BCC8-7C5D-44C0-BBC0-171106878102}" srcOrd="0" destOrd="0" presId="urn:microsoft.com/office/officeart/2005/8/layout/chevron2"/>
    <dgm:cxn modelId="{1BB54783-A446-484B-8E6C-1038EB0D5274}" type="presParOf" srcId="{39700625-5049-47B4-95CB-50A35585180C}" destId="{9F90EE39-35D9-469C-BB74-25C8CCD9E2A7}" srcOrd="1" destOrd="0" presId="urn:microsoft.com/office/officeart/2005/8/layout/chevron2"/>
    <dgm:cxn modelId="{058E8170-6CDA-48CF-9072-A74859C4F38C}" type="presParOf" srcId="{F3FC57F3-795C-4795-BEBA-F39449D23B51}" destId="{229E5664-159E-418B-ABE3-0A1B619B4C14}" srcOrd="7" destOrd="0" presId="urn:microsoft.com/office/officeart/2005/8/layout/chevron2"/>
    <dgm:cxn modelId="{0909C0E6-1F22-47EB-8C86-FE1B0FC8EBF9}" type="presParOf" srcId="{F3FC57F3-795C-4795-BEBA-F39449D23B51}" destId="{886C1642-4AE5-4BE5-B3BC-CD16DAE832FB}" srcOrd="8" destOrd="0" presId="urn:microsoft.com/office/officeart/2005/8/layout/chevron2"/>
    <dgm:cxn modelId="{94CA7865-2BC6-4A31-8DB3-0E57EED16632}" type="presParOf" srcId="{886C1642-4AE5-4BE5-B3BC-CD16DAE832FB}" destId="{3EB49E49-6D0F-4F74-8579-D03F8178196B}" srcOrd="0" destOrd="0" presId="urn:microsoft.com/office/officeart/2005/8/layout/chevron2"/>
    <dgm:cxn modelId="{F1D49D62-68D4-4E92-8B99-13E8761CF1A9}" type="presParOf" srcId="{886C1642-4AE5-4BE5-B3BC-CD16DAE832FB}" destId="{A0B055FF-DE88-425E-84E3-25A10C1D1275}" srcOrd="1" destOrd="0" presId="urn:microsoft.com/office/officeart/2005/8/layout/chevron2"/>
    <dgm:cxn modelId="{3386E293-C062-4405-9353-839B7CA224D7}" type="presParOf" srcId="{F3FC57F3-795C-4795-BEBA-F39449D23B51}" destId="{252BFDF4-814A-4FC9-8FA0-FDD22933DE69}" srcOrd="9" destOrd="0" presId="urn:microsoft.com/office/officeart/2005/8/layout/chevron2"/>
    <dgm:cxn modelId="{DCA88DD3-571F-4654-BF77-82C8D019859E}" type="presParOf" srcId="{F3FC57F3-795C-4795-BEBA-F39449D23B51}" destId="{E6C2BFAC-2FE5-4C56-BB1B-CBE4B5B69543}" srcOrd="10" destOrd="0" presId="urn:microsoft.com/office/officeart/2005/8/layout/chevron2"/>
    <dgm:cxn modelId="{3A14DB8E-F836-42C2-BA56-E56EE3495CEE}" type="presParOf" srcId="{E6C2BFAC-2FE5-4C56-BB1B-CBE4B5B69543}" destId="{3449A544-88B9-45D6-9689-59819553787E}" srcOrd="0" destOrd="0" presId="urn:microsoft.com/office/officeart/2005/8/layout/chevron2"/>
    <dgm:cxn modelId="{40B85692-9A12-4CA6-B929-65521046B94A}"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E06B5-B1A7-489A-BDBC-A557DF0D4116}" type="doc">
      <dgm:prSet loTypeId="urn:microsoft.com/office/officeart/2005/8/layout/hProcess9#1" loCatId="process" qsTypeId="urn:microsoft.com/office/officeart/2005/8/quickstyle/3d2#1" qsCatId="3D" csTypeId="urn:microsoft.com/office/officeart/2005/8/colors/accent1_2#1" csCatId="accent1" phldr="1"/>
      <dgm:spPr/>
    </dgm:pt>
    <dgm:pt modelId="{D94E40B4-A5BA-4454-9B57-7A0FFF4B2BE5}">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FCA09F52-4FF6-4F2F-BFB3-97C48980DBAB}" type="parTrans" cxnId="{17591381-13A2-42FB-8653-9D2C77B804B4}">
      <dgm:prSet/>
      <dgm:spPr/>
      <dgm:t>
        <a:bodyPr/>
        <a:lstStyle/>
        <a:p>
          <a:endParaRPr lang="en-US"/>
        </a:p>
      </dgm:t>
    </dgm:pt>
    <dgm:pt modelId="{DE289565-B868-4F2A-BA31-D74D4AFB22B4}" type="sibTrans" cxnId="{17591381-13A2-42FB-8653-9D2C77B804B4}">
      <dgm:prSet/>
      <dgm:spPr/>
      <dgm:t>
        <a:bodyPr/>
        <a:lstStyle/>
        <a:p>
          <a:endParaRPr lang="en-US"/>
        </a:p>
      </dgm:t>
    </dgm:pt>
    <dgm:pt modelId="{1E0E01CE-925A-44B8-96B2-9D5CFFA38281}">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31D1EA62-81F4-4F45-A9FF-1CE627BA38EB}" type="parTrans" cxnId="{860579C2-5E12-4CB0-B45D-7D699B5A56B3}">
      <dgm:prSet/>
      <dgm:spPr/>
      <dgm:t>
        <a:bodyPr/>
        <a:lstStyle/>
        <a:p>
          <a:endParaRPr lang="en-US"/>
        </a:p>
      </dgm:t>
    </dgm:pt>
    <dgm:pt modelId="{A886C7AC-B80E-406B-AB1C-DB5730DBA98C}" type="sibTrans" cxnId="{860579C2-5E12-4CB0-B45D-7D699B5A56B3}">
      <dgm:prSet/>
      <dgm:spPr/>
      <dgm:t>
        <a:bodyPr/>
        <a:lstStyle/>
        <a:p>
          <a:endParaRPr lang="en-US"/>
        </a:p>
      </dgm:t>
    </dgm:pt>
    <dgm:pt modelId="{9E18E3F9-8EE7-49CA-8320-660317E7AFB1}">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AE826921-652C-4A8A-B847-B7722AC6BE9B}" type="parTrans" cxnId="{7CD2896B-0633-41A5-9AF9-0D2EA0ED8CF7}">
      <dgm:prSet/>
      <dgm:spPr/>
      <dgm:t>
        <a:bodyPr/>
        <a:lstStyle/>
        <a:p>
          <a:endParaRPr lang="en-US"/>
        </a:p>
      </dgm:t>
    </dgm:pt>
    <dgm:pt modelId="{AD40D353-5868-4D7D-B57C-25B3D77FE4C5}" type="sibTrans" cxnId="{7CD2896B-0633-41A5-9AF9-0D2EA0ED8CF7}">
      <dgm:prSet/>
      <dgm:spPr/>
      <dgm:t>
        <a:bodyPr/>
        <a:lstStyle/>
        <a:p>
          <a:endParaRPr lang="en-US"/>
        </a:p>
      </dgm:t>
    </dgm:pt>
    <dgm:pt modelId="{7097D434-2156-4351-AEE3-EFF71B253678}" type="pres">
      <dgm:prSet presAssocID="{466E06B5-B1A7-489A-BDBC-A557DF0D4116}" presName="CompostProcess" presStyleCnt="0">
        <dgm:presLayoutVars>
          <dgm:dir/>
          <dgm:resizeHandles val="exact"/>
        </dgm:presLayoutVars>
      </dgm:prSet>
      <dgm:spPr/>
    </dgm:pt>
    <dgm:pt modelId="{A801441D-DCE8-4B19-9182-653A16BE6BFC}" type="pres">
      <dgm:prSet presAssocID="{466E06B5-B1A7-489A-BDBC-A557DF0D4116}"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1D9483B7-0277-4770-82D6-5B5B330484BD}" type="pres">
      <dgm:prSet presAssocID="{466E06B5-B1A7-489A-BDBC-A557DF0D4116}" presName="linearProcess" presStyleCnt="0"/>
      <dgm:spPr/>
    </dgm:pt>
    <dgm:pt modelId="{E36C32E2-8A4D-422C-95AD-176C7992B5FF}" type="pres">
      <dgm:prSet presAssocID="{D94E40B4-A5BA-4454-9B57-7A0FFF4B2BE5}" presName="textNode" presStyleLbl="node1" presStyleIdx="0" presStyleCnt="3">
        <dgm:presLayoutVars>
          <dgm:bulletEnabled val="1"/>
        </dgm:presLayoutVars>
      </dgm:prSet>
      <dgm:spPr/>
      <dgm:t>
        <a:bodyPr/>
        <a:lstStyle/>
        <a:p>
          <a:endParaRPr lang="en-US"/>
        </a:p>
      </dgm:t>
    </dgm:pt>
    <dgm:pt modelId="{507AC580-846B-4D9D-B51E-C4EE873B6400}" type="pres">
      <dgm:prSet presAssocID="{DE289565-B868-4F2A-BA31-D74D4AFB22B4}" presName="sibTrans" presStyleCnt="0"/>
      <dgm:spPr/>
    </dgm:pt>
    <dgm:pt modelId="{412E9E31-2430-4E15-81EA-2A3061589181}" type="pres">
      <dgm:prSet presAssocID="{1E0E01CE-925A-44B8-96B2-9D5CFFA38281}" presName="textNode" presStyleLbl="node1" presStyleIdx="1" presStyleCnt="3" custLinFactX="85965" custLinFactNeighborX="100000" custLinFactNeighborY="-373">
        <dgm:presLayoutVars>
          <dgm:bulletEnabled val="1"/>
        </dgm:presLayoutVars>
      </dgm:prSet>
      <dgm:spPr/>
      <dgm:t>
        <a:bodyPr/>
        <a:lstStyle/>
        <a:p>
          <a:endParaRPr lang="en-US"/>
        </a:p>
      </dgm:t>
    </dgm:pt>
    <dgm:pt modelId="{6252814F-5998-4FDC-9D7F-7A78B43DC73C}" type="pres">
      <dgm:prSet presAssocID="{A886C7AC-B80E-406B-AB1C-DB5730DBA98C}" presName="sibTrans" presStyleCnt="0"/>
      <dgm:spPr/>
    </dgm:pt>
    <dgm:pt modelId="{01216793-B77A-49AB-BE8F-8A294B712987}" type="pres">
      <dgm:prSet presAssocID="{9E18E3F9-8EE7-49CA-8320-660317E7AFB1}" presName="textNode" presStyleLbl="node1" presStyleIdx="2" presStyleCnt="3" custLinFactX="-100000" custLinFactNeighborX="-150877" custLinFactNeighborY="-373">
        <dgm:presLayoutVars>
          <dgm:bulletEnabled val="1"/>
        </dgm:presLayoutVars>
      </dgm:prSet>
      <dgm:spPr/>
      <dgm:t>
        <a:bodyPr/>
        <a:lstStyle/>
        <a:p>
          <a:endParaRPr lang="en-US"/>
        </a:p>
      </dgm:t>
    </dgm:pt>
  </dgm:ptLst>
  <dgm:cxnLst>
    <dgm:cxn modelId="{18615CD0-AF50-4E1D-9194-D85FE2E41848}" type="presOf" srcId="{1E0E01CE-925A-44B8-96B2-9D5CFFA38281}" destId="{412E9E31-2430-4E15-81EA-2A3061589181}" srcOrd="0" destOrd="0" presId="urn:microsoft.com/office/officeart/2005/8/layout/hProcess9#1"/>
    <dgm:cxn modelId="{7CD2896B-0633-41A5-9AF9-0D2EA0ED8CF7}" srcId="{466E06B5-B1A7-489A-BDBC-A557DF0D4116}" destId="{9E18E3F9-8EE7-49CA-8320-660317E7AFB1}" srcOrd="2" destOrd="0" parTransId="{AE826921-652C-4A8A-B847-B7722AC6BE9B}" sibTransId="{AD40D353-5868-4D7D-B57C-25B3D77FE4C5}"/>
    <dgm:cxn modelId="{C50A7A4B-5CA8-4510-A012-AE9F1662536E}" type="presOf" srcId="{D94E40B4-A5BA-4454-9B57-7A0FFF4B2BE5}" destId="{E36C32E2-8A4D-422C-95AD-176C7992B5FF}" srcOrd="0" destOrd="0" presId="urn:microsoft.com/office/officeart/2005/8/layout/hProcess9#1"/>
    <dgm:cxn modelId="{860579C2-5E12-4CB0-B45D-7D699B5A56B3}" srcId="{466E06B5-B1A7-489A-BDBC-A557DF0D4116}" destId="{1E0E01CE-925A-44B8-96B2-9D5CFFA38281}" srcOrd="1" destOrd="0" parTransId="{31D1EA62-81F4-4F45-A9FF-1CE627BA38EB}" sibTransId="{A886C7AC-B80E-406B-AB1C-DB5730DBA98C}"/>
    <dgm:cxn modelId="{0AFBFDCD-8A1A-4B3D-8707-EA8F7719D591}" type="presOf" srcId="{9E18E3F9-8EE7-49CA-8320-660317E7AFB1}" destId="{01216793-B77A-49AB-BE8F-8A294B712987}" srcOrd="0" destOrd="0" presId="urn:microsoft.com/office/officeart/2005/8/layout/hProcess9#1"/>
    <dgm:cxn modelId="{17591381-13A2-42FB-8653-9D2C77B804B4}" srcId="{466E06B5-B1A7-489A-BDBC-A557DF0D4116}" destId="{D94E40B4-A5BA-4454-9B57-7A0FFF4B2BE5}" srcOrd="0" destOrd="0" parTransId="{FCA09F52-4FF6-4F2F-BFB3-97C48980DBAB}" sibTransId="{DE289565-B868-4F2A-BA31-D74D4AFB22B4}"/>
    <dgm:cxn modelId="{75EAF90D-A980-4347-B57A-1C4AB436A80A}" type="presOf" srcId="{466E06B5-B1A7-489A-BDBC-A557DF0D4116}" destId="{7097D434-2156-4351-AEE3-EFF71B253678}" srcOrd="0" destOrd="0" presId="urn:microsoft.com/office/officeart/2005/8/layout/hProcess9#1"/>
    <dgm:cxn modelId="{2C484F04-7F6B-4F7B-ADC3-2534A2EA31E2}" type="presParOf" srcId="{7097D434-2156-4351-AEE3-EFF71B253678}" destId="{A801441D-DCE8-4B19-9182-653A16BE6BFC}" srcOrd="0" destOrd="0" presId="urn:microsoft.com/office/officeart/2005/8/layout/hProcess9#1"/>
    <dgm:cxn modelId="{98A6C220-52C9-4497-BE78-36D22F307348}" type="presParOf" srcId="{7097D434-2156-4351-AEE3-EFF71B253678}" destId="{1D9483B7-0277-4770-82D6-5B5B330484BD}" srcOrd="1" destOrd="0" presId="urn:microsoft.com/office/officeart/2005/8/layout/hProcess9#1"/>
    <dgm:cxn modelId="{22A0A6E4-17D5-4BEF-BC14-322D512B175C}" type="presParOf" srcId="{1D9483B7-0277-4770-82D6-5B5B330484BD}" destId="{E36C32E2-8A4D-422C-95AD-176C7992B5FF}" srcOrd="0" destOrd="0" presId="urn:microsoft.com/office/officeart/2005/8/layout/hProcess9#1"/>
    <dgm:cxn modelId="{44C0BB89-D9E6-4F53-A1B7-659061147A84}" type="presParOf" srcId="{1D9483B7-0277-4770-82D6-5B5B330484BD}" destId="{507AC580-846B-4D9D-B51E-C4EE873B6400}" srcOrd="1" destOrd="0" presId="urn:microsoft.com/office/officeart/2005/8/layout/hProcess9#1"/>
    <dgm:cxn modelId="{DFDEC04C-9907-4BED-9051-6499E606CCC5}" type="presParOf" srcId="{1D9483B7-0277-4770-82D6-5B5B330484BD}" destId="{412E9E31-2430-4E15-81EA-2A3061589181}" srcOrd="2" destOrd="0" presId="urn:microsoft.com/office/officeart/2005/8/layout/hProcess9#1"/>
    <dgm:cxn modelId="{2864D040-2FDE-4D89-A7C8-3019C9C5D451}" type="presParOf" srcId="{1D9483B7-0277-4770-82D6-5B5B330484BD}" destId="{6252814F-5998-4FDC-9D7F-7A78B43DC73C}" srcOrd="3" destOrd="0" presId="urn:microsoft.com/office/officeart/2005/8/layout/hProcess9#1"/>
    <dgm:cxn modelId="{C28CE057-19CB-4342-9DB7-9E6D9FEDA259}" type="presParOf" srcId="{1D9483B7-0277-4770-82D6-5B5B330484BD}" destId="{01216793-B77A-49AB-BE8F-8A294B712987}" srcOrd="4" destOrd="0" presId="urn:microsoft.com/office/officeart/2005/8/layout/hProcess9#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B2002-53B5-457A-9262-9BE93302C95C}" type="doc">
      <dgm:prSet loTypeId="urn:microsoft.com/office/officeart/2005/8/layout/lProcess2" loCatId="list" qsTypeId="urn:microsoft.com/office/officeart/2005/8/quickstyle/3d2#2" qsCatId="3D" csTypeId="urn:microsoft.com/office/officeart/2005/8/colors/colorful1#2" csCatId="colorful" phldr="1"/>
      <dgm:spPr/>
      <dgm:t>
        <a:bodyPr/>
        <a:lstStyle/>
        <a:p>
          <a:endParaRPr lang="en-US"/>
        </a:p>
      </dgm:t>
    </dgm:pt>
    <dgm:pt modelId="{9CE14146-59D8-416B-A9D0-2FACB80B122F}">
      <dgm:prSet phldrT="[Text]">
        <dgm:style>
          <a:lnRef idx="0">
            <a:schemeClr val="dk1"/>
          </a:lnRef>
          <a:fillRef idx="3">
            <a:schemeClr val="dk1"/>
          </a:fillRef>
          <a:effectRef idx="3">
            <a:schemeClr val="dk1"/>
          </a:effectRef>
          <a:fontRef idx="minor">
            <a:schemeClr val="lt1"/>
          </a:fontRef>
        </dgm:style>
      </dgm:prSe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4A5F14-086C-4B03-96D8-9250B8BF052B}" type="parTrans" cxnId="{93AFCC20-AEAA-46EE-B129-60C603EBCEAE}">
      <dgm:prSet/>
      <dgm:spPr/>
      <dgm:t>
        <a:bodyPr/>
        <a:lstStyle/>
        <a:p>
          <a:endParaRPr lang="en-US"/>
        </a:p>
      </dgm:t>
    </dgm:pt>
    <dgm:pt modelId="{6371ECF5-AEC5-4ED4-B59D-964E6C59753E}" type="sibTrans" cxnId="{93AFCC20-AEAA-46EE-B129-60C603EBCEAE}">
      <dgm:prSet/>
      <dgm:spPr/>
      <dgm:t>
        <a:bodyPr/>
        <a:lstStyle/>
        <a:p>
          <a:endParaRPr lang="en-US"/>
        </a:p>
      </dgm:t>
    </dgm:pt>
    <dgm:pt modelId="{9E02FA4D-40A4-4DA9-B054-014C49DB6926}">
      <dgm:prSet phldrT="[Text]"/>
      <dgm:spPr>
        <a:solidFill>
          <a:srgbClr val="0070C0"/>
        </a:solidFill>
      </dgm:spPr>
      <dgm:t>
        <a:bodyPr/>
        <a:lstStyle/>
        <a:p>
          <a:r>
            <a:rPr lang="zh-CN" altLang="en-US" dirty="0" smtClean="0"/>
            <a:t>雅各书</a:t>
          </a:r>
          <a:r>
            <a:rPr lang="en-US" altLang="zh-CN" dirty="0" smtClean="0"/>
            <a:t>5:14</a:t>
          </a:r>
          <a:endParaRPr lang="en-US" dirty="0"/>
        </a:p>
      </dgm:t>
    </dgm:pt>
    <dgm:pt modelId="{80856CE6-DFAC-4BFC-BCDF-86CC1B86054A}" type="parTrans" cxnId="{07C8BD7A-DAF2-4D1B-8CE3-C2830E2BE9EB}">
      <dgm:prSet/>
      <dgm:spPr/>
      <dgm:t>
        <a:bodyPr/>
        <a:lstStyle/>
        <a:p>
          <a:endParaRPr lang="en-US"/>
        </a:p>
      </dgm:t>
    </dgm:pt>
    <dgm:pt modelId="{5A429A30-DF5C-48FC-AC6E-12CE58BBD89C}" type="sibTrans" cxnId="{07C8BD7A-DAF2-4D1B-8CE3-C2830E2BE9EB}">
      <dgm:prSet/>
      <dgm:spPr/>
      <dgm:t>
        <a:bodyPr/>
        <a:lstStyle/>
        <a:p>
          <a:endParaRPr lang="en-US"/>
        </a:p>
      </dgm:t>
    </dgm:pt>
    <dgm:pt modelId="{56F513E7-90F1-4377-A57C-AC13F9722238}">
      <dgm:prSet phldrT="[Text]">
        <dgm:style>
          <a:lnRef idx="0">
            <a:schemeClr val="accent2"/>
          </a:lnRef>
          <a:fillRef idx="3">
            <a:schemeClr val="accent2"/>
          </a:fillRef>
          <a:effectRef idx="3">
            <a:schemeClr val="accent2"/>
          </a:effectRef>
          <a:fontRef idx="minor">
            <a:schemeClr val="lt1"/>
          </a:fontRef>
        </dgm:style>
      </dgm:prSet>
      <dgm:spPr>
        <a:solidFill>
          <a:srgbClr val="0070C0"/>
        </a:solidFill>
      </dgm:spPr>
      <dgm:t>
        <a:bodyPr/>
        <a:lstStyle/>
        <a:p>
          <a:r>
            <a:rPr lang="en-US" dirty="0" smtClean="0"/>
            <a:t>James 5:14</a:t>
          </a:r>
          <a:endParaRPr lang="en-US" dirty="0"/>
        </a:p>
      </dgm:t>
    </dgm:pt>
    <dgm:pt modelId="{AEB13133-FAD6-42B5-A24B-6A5DC504131A}" type="parTrans" cxnId="{57ECD95E-88A1-4252-8C72-FA82FB04A6FE}">
      <dgm:prSet/>
      <dgm:spPr/>
      <dgm:t>
        <a:bodyPr/>
        <a:lstStyle/>
        <a:p>
          <a:endParaRPr lang="en-US"/>
        </a:p>
      </dgm:t>
    </dgm:pt>
    <dgm:pt modelId="{86F38E9D-7EE8-427D-A270-9881F0461E72}" type="sibTrans" cxnId="{57ECD95E-88A1-4252-8C72-FA82FB04A6FE}">
      <dgm:prSet/>
      <dgm:spPr/>
      <dgm:t>
        <a:bodyPr/>
        <a:lstStyle/>
        <a:p>
          <a:endParaRPr lang="en-US"/>
        </a:p>
      </dgm:t>
    </dgm:pt>
    <dgm:pt modelId="{67865FC7-167D-4267-A56D-2845AA080272}">
      <dgm:prSet phldrT="[Text]">
        <dgm:style>
          <a:lnRef idx="0">
            <a:schemeClr val="dk1"/>
          </a:lnRef>
          <a:fillRef idx="3">
            <a:schemeClr val="dk1"/>
          </a:fillRef>
          <a:effectRef idx="3">
            <a:schemeClr val="dk1"/>
          </a:effectRef>
          <a:fontRef idx="minor">
            <a:schemeClr val="lt1"/>
          </a:fontRef>
        </dgm:style>
      </dgm:prSe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CFD315-AC9C-4A1A-A6A1-C9F208F499D0}" type="parTrans" cxnId="{0FD6ACE5-6970-46B0-911D-A32184AC54B7}">
      <dgm:prSet/>
      <dgm:spPr/>
      <dgm:t>
        <a:bodyPr/>
        <a:lstStyle/>
        <a:p>
          <a:endParaRPr lang="en-US"/>
        </a:p>
      </dgm:t>
    </dgm:pt>
    <dgm:pt modelId="{D0D1328F-1BC8-41E0-89F4-F48A15AA92B1}" type="sibTrans" cxnId="{0FD6ACE5-6970-46B0-911D-A32184AC54B7}">
      <dgm:prSet/>
      <dgm:spPr/>
      <dgm:t>
        <a:bodyPr/>
        <a:lstStyle/>
        <a:p>
          <a:endParaRPr lang="en-US"/>
        </a:p>
      </dgm:t>
    </dgm:pt>
    <dgm:pt modelId="{FB2B3628-A860-41C3-A4C8-B9BD500A1696}">
      <dgm:prSet phldrT="[Text]"/>
      <dgm:spPr>
        <a:solidFill>
          <a:srgbClr val="FF9900"/>
        </a:solidFill>
      </dgm:spPr>
      <dgm:t>
        <a:bodyPr/>
        <a:lstStyle/>
        <a:p>
          <a:r>
            <a:rPr lang="zh-CN" altLang="en-US" dirty="0" smtClean="0"/>
            <a:t>约一</a:t>
          </a:r>
          <a:r>
            <a:rPr lang="en-US" altLang="zh-CN" dirty="0" smtClean="0"/>
            <a:t>5:13</a:t>
          </a:r>
          <a:endParaRPr lang="en-US" dirty="0"/>
        </a:p>
      </dgm:t>
    </dgm:pt>
    <dgm:pt modelId="{BEC1782A-AACD-40B0-814D-767E8126BA6F}" type="parTrans" cxnId="{78F4EE2A-3472-42FE-9006-3468DBE7C32F}">
      <dgm:prSet/>
      <dgm:spPr/>
      <dgm:t>
        <a:bodyPr/>
        <a:lstStyle/>
        <a:p>
          <a:endParaRPr lang="en-US"/>
        </a:p>
      </dgm:t>
    </dgm:pt>
    <dgm:pt modelId="{D04BDE07-5072-4E37-8DD9-61A176B4A1DA}" type="sibTrans" cxnId="{78F4EE2A-3472-42FE-9006-3468DBE7C32F}">
      <dgm:prSet/>
      <dgm:spPr/>
      <dgm:t>
        <a:bodyPr/>
        <a:lstStyle/>
        <a:p>
          <a:endParaRPr lang="en-US"/>
        </a:p>
      </dgm:t>
    </dgm:pt>
    <dgm:pt modelId="{69771783-1450-4DCD-A632-0AC592E07992}">
      <dgm:prSet phldrT="[Text]">
        <dgm:style>
          <a:lnRef idx="0">
            <a:schemeClr val="accent4"/>
          </a:lnRef>
          <a:fillRef idx="3">
            <a:schemeClr val="accent4"/>
          </a:fillRef>
          <a:effectRef idx="3">
            <a:schemeClr val="accent4"/>
          </a:effectRef>
          <a:fontRef idx="minor">
            <a:schemeClr val="lt1"/>
          </a:fontRef>
        </dgm:style>
      </dgm:prSet>
      <dgm:spPr>
        <a:solidFill>
          <a:srgbClr val="FF9900"/>
        </a:solidFill>
      </dgm:spPr>
      <dgm:t>
        <a:bodyPr/>
        <a:lstStyle/>
        <a:p>
          <a:r>
            <a:rPr lang="en-US" dirty="0" smtClean="0"/>
            <a:t>1 John 5:13</a:t>
          </a:r>
          <a:endParaRPr lang="en-US" dirty="0"/>
        </a:p>
      </dgm:t>
    </dgm:pt>
    <dgm:pt modelId="{10109698-5F24-4AF1-90FD-6F147C6B3A4C}" type="parTrans" cxnId="{3B2710E2-37D9-4816-BC80-2448527A08A1}">
      <dgm:prSet/>
      <dgm:spPr/>
      <dgm:t>
        <a:bodyPr/>
        <a:lstStyle/>
        <a:p>
          <a:endParaRPr lang="en-US"/>
        </a:p>
      </dgm:t>
    </dgm:pt>
    <dgm:pt modelId="{C5FED9AD-4005-4441-9469-187AF1C95821}" type="sibTrans" cxnId="{3B2710E2-37D9-4816-BC80-2448527A08A1}">
      <dgm:prSet/>
      <dgm:spPr/>
      <dgm:t>
        <a:bodyPr/>
        <a:lstStyle/>
        <a:p>
          <a:endParaRPr lang="en-US"/>
        </a:p>
      </dgm:t>
    </dgm:pt>
    <dgm:pt modelId="{C36DD89C-7D1C-4365-AD43-7C6C9452A3AA}">
      <dgm:prSet phldrT="[Text]">
        <dgm:style>
          <a:lnRef idx="0">
            <a:schemeClr val="dk1"/>
          </a:lnRef>
          <a:fillRef idx="3">
            <a:schemeClr val="dk1"/>
          </a:fillRef>
          <a:effectRef idx="3">
            <a:schemeClr val="dk1"/>
          </a:effectRef>
          <a:fontRef idx="minor">
            <a:schemeClr val="lt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84EC9A-E4A2-4B7A-B824-E9E0E844E42E}" type="parTrans" cxnId="{7BEA6A92-27D3-4792-B106-D2A7FA34B11B}">
      <dgm:prSet/>
      <dgm:spPr/>
      <dgm:t>
        <a:bodyPr/>
        <a:lstStyle/>
        <a:p>
          <a:endParaRPr lang="en-US"/>
        </a:p>
      </dgm:t>
    </dgm:pt>
    <dgm:pt modelId="{13E64432-7913-4A3E-A3A6-8C4AD5289303}" type="sibTrans" cxnId="{7BEA6A92-27D3-4792-B106-D2A7FA34B11B}">
      <dgm:prSet/>
      <dgm:spPr/>
      <dgm:t>
        <a:bodyPr/>
        <a:lstStyle/>
        <a:p>
          <a:endParaRPr lang="en-US"/>
        </a:p>
      </dgm:t>
    </dgm:pt>
    <dgm:pt modelId="{8969C46C-F8EF-407F-98A4-6E2F34A2D3A3}">
      <dgm:prSet phldrT="[Text]"/>
      <dgm:spPr>
        <a:solidFill>
          <a:schemeClr val="accent6">
            <a:lumMod val="50000"/>
          </a:schemeClr>
        </a:solidFill>
      </dgm:spPr>
      <dgm:t>
        <a:bodyPr/>
        <a:lstStyle/>
        <a:p>
          <a:r>
            <a:rPr lang="zh-CN" altLang="en-US" dirty="0" smtClean="0"/>
            <a:t>启</a:t>
          </a:r>
          <a:r>
            <a:rPr lang="en-US" altLang="zh-CN" dirty="0" smtClean="0"/>
            <a:t>3:20</a:t>
          </a:r>
          <a:endParaRPr lang="en-US" dirty="0"/>
        </a:p>
      </dgm:t>
    </dgm:pt>
    <dgm:pt modelId="{46930C00-7C53-4416-B7ED-F10F0DF6E9B2}" type="parTrans" cxnId="{02A662A0-176F-41F3-959C-0D27D7923B41}">
      <dgm:prSet/>
      <dgm:spPr/>
      <dgm:t>
        <a:bodyPr/>
        <a:lstStyle/>
        <a:p>
          <a:endParaRPr lang="en-US"/>
        </a:p>
      </dgm:t>
    </dgm:pt>
    <dgm:pt modelId="{2D6BE8AF-6758-4910-BEF4-4FE940150904}" type="sibTrans" cxnId="{02A662A0-176F-41F3-959C-0D27D7923B41}">
      <dgm:prSet/>
      <dgm:spPr/>
      <dgm:t>
        <a:bodyPr/>
        <a:lstStyle/>
        <a:p>
          <a:endParaRPr lang="en-US"/>
        </a:p>
      </dgm:t>
    </dgm:pt>
    <dgm:pt modelId="{7DFAFB0B-6223-4C66-9AFC-F3622F209C4B}">
      <dgm:prSet phldrT="[Tex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en-US" dirty="0" smtClean="0"/>
            <a:t>Rev 3:20</a:t>
          </a:r>
          <a:endParaRPr lang="en-US" dirty="0"/>
        </a:p>
      </dgm:t>
    </dgm:pt>
    <dgm:pt modelId="{6C9FE9F5-A8C3-422F-B606-F5B35A4920D4}" type="parTrans" cxnId="{A7940C83-6FED-4733-A885-643D6910E835}">
      <dgm:prSet/>
      <dgm:spPr/>
      <dgm:t>
        <a:bodyPr/>
        <a:lstStyle/>
        <a:p>
          <a:endParaRPr lang="en-US"/>
        </a:p>
      </dgm:t>
    </dgm:pt>
    <dgm:pt modelId="{56099E2E-5D1B-4CCA-AC93-B82B6E7EC5B4}" type="sibTrans" cxnId="{A7940C83-6FED-4733-A885-643D6910E835}">
      <dgm:prSet/>
      <dgm:spPr/>
      <dgm:t>
        <a:bodyPr/>
        <a:lstStyle/>
        <a:p>
          <a:endParaRPr lang="en-US"/>
        </a:p>
      </dgm:t>
    </dgm:pt>
    <dgm:pt modelId="{EA8ABEBD-A038-4B6E-A02F-3CE417BA0FE5}" type="pres">
      <dgm:prSet presAssocID="{C2DB2002-53B5-457A-9262-9BE93302C95C}" presName="theList" presStyleCnt="0">
        <dgm:presLayoutVars>
          <dgm:dir/>
          <dgm:animLvl val="lvl"/>
          <dgm:resizeHandles val="exact"/>
        </dgm:presLayoutVars>
      </dgm:prSet>
      <dgm:spPr/>
      <dgm:t>
        <a:bodyPr/>
        <a:lstStyle/>
        <a:p>
          <a:endParaRPr lang="en-US"/>
        </a:p>
      </dgm:t>
    </dgm:pt>
    <dgm:pt modelId="{7DC931EB-967C-4D54-BA2A-A9A854054D42}" type="pres">
      <dgm:prSet presAssocID="{9CE14146-59D8-416B-A9D0-2FACB80B122F}" presName="compNode" presStyleCnt="0"/>
      <dgm:spPr/>
    </dgm:pt>
    <dgm:pt modelId="{CA928DDA-D814-4736-B39F-A85935A260A0}" type="pres">
      <dgm:prSet presAssocID="{9CE14146-59D8-416B-A9D0-2FACB80B122F}" presName="aNode" presStyleLbl="bgShp" presStyleIdx="0" presStyleCnt="3"/>
      <dgm:spPr/>
      <dgm:t>
        <a:bodyPr/>
        <a:lstStyle/>
        <a:p>
          <a:endParaRPr lang="en-US"/>
        </a:p>
      </dgm:t>
    </dgm:pt>
    <dgm:pt modelId="{FC54F76F-6CC0-4A27-82AE-8EBD141ED92E}" type="pres">
      <dgm:prSet presAssocID="{9CE14146-59D8-416B-A9D0-2FACB80B122F}" presName="textNode" presStyleLbl="bgShp" presStyleIdx="0" presStyleCnt="3"/>
      <dgm:spPr/>
      <dgm:t>
        <a:bodyPr/>
        <a:lstStyle/>
        <a:p>
          <a:endParaRPr lang="en-US"/>
        </a:p>
      </dgm:t>
    </dgm:pt>
    <dgm:pt modelId="{BBAF3931-18A0-4BB0-9C00-FF342B271DC9}" type="pres">
      <dgm:prSet presAssocID="{9CE14146-59D8-416B-A9D0-2FACB80B122F}" presName="compChildNode" presStyleCnt="0"/>
      <dgm:spPr/>
    </dgm:pt>
    <dgm:pt modelId="{5C0618AA-7BE3-407B-87B4-6F850923DD11}" type="pres">
      <dgm:prSet presAssocID="{9CE14146-59D8-416B-A9D0-2FACB80B122F}" presName="theInnerList" presStyleCnt="0"/>
      <dgm:spPr/>
    </dgm:pt>
    <dgm:pt modelId="{FD17DA71-C22E-45BD-98B2-ED9CA0A2D06A}" type="pres">
      <dgm:prSet presAssocID="{9E02FA4D-40A4-4DA9-B054-014C49DB6926}" presName="childNode" presStyleLbl="node1" presStyleIdx="0" presStyleCnt="6">
        <dgm:presLayoutVars>
          <dgm:bulletEnabled val="1"/>
        </dgm:presLayoutVars>
      </dgm:prSet>
      <dgm:spPr/>
      <dgm:t>
        <a:bodyPr/>
        <a:lstStyle/>
        <a:p>
          <a:endParaRPr lang="en-US"/>
        </a:p>
      </dgm:t>
    </dgm:pt>
    <dgm:pt modelId="{FC27DECC-6A19-42D2-81FD-EA692281700A}" type="pres">
      <dgm:prSet presAssocID="{9E02FA4D-40A4-4DA9-B054-014C49DB6926}" presName="aSpace2" presStyleCnt="0"/>
      <dgm:spPr/>
    </dgm:pt>
    <dgm:pt modelId="{FC3040A5-C3FD-408B-AA7A-EFF5F0E0D145}" type="pres">
      <dgm:prSet presAssocID="{56F513E7-90F1-4377-A57C-AC13F9722238}" presName="childNode" presStyleLbl="node1" presStyleIdx="1" presStyleCnt="6">
        <dgm:presLayoutVars>
          <dgm:bulletEnabled val="1"/>
        </dgm:presLayoutVars>
      </dgm:prSet>
      <dgm:spPr/>
      <dgm:t>
        <a:bodyPr/>
        <a:lstStyle/>
        <a:p>
          <a:endParaRPr lang="en-US"/>
        </a:p>
      </dgm:t>
    </dgm:pt>
    <dgm:pt modelId="{5514DA2C-53C2-4CDC-BD0C-638EDEDE3ECE}" type="pres">
      <dgm:prSet presAssocID="{9CE14146-59D8-416B-A9D0-2FACB80B122F}" presName="aSpace" presStyleCnt="0"/>
      <dgm:spPr/>
    </dgm:pt>
    <dgm:pt modelId="{9AA4DBD4-762A-46BD-83A7-57B13EB4CEFC}" type="pres">
      <dgm:prSet presAssocID="{67865FC7-167D-4267-A56D-2845AA080272}" presName="compNode" presStyleCnt="0"/>
      <dgm:spPr/>
    </dgm:pt>
    <dgm:pt modelId="{19C89D70-5905-4198-9B02-146FFE84AC1E}" type="pres">
      <dgm:prSet presAssocID="{67865FC7-167D-4267-A56D-2845AA080272}" presName="aNode" presStyleLbl="bgShp" presStyleIdx="1" presStyleCnt="3"/>
      <dgm:spPr/>
      <dgm:t>
        <a:bodyPr/>
        <a:lstStyle/>
        <a:p>
          <a:endParaRPr lang="en-US"/>
        </a:p>
      </dgm:t>
    </dgm:pt>
    <dgm:pt modelId="{F610306C-0307-42A2-923F-393384D40899}" type="pres">
      <dgm:prSet presAssocID="{67865FC7-167D-4267-A56D-2845AA080272}" presName="textNode" presStyleLbl="bgShp" presStyleIdx="1" presStyleCnt="3"/>
      <dgm:spPr/>
      <dgm:t>
        <a:bodyPr/>
        <a:lstStyle/>
        <a:p>
          <a:endParaRPr lang="en-US"/>
        </a:p>
      </dgm:t>
    </dgm:pt>
    <dgm:pt modelId="{803F6577-FEFA-4293-9963-1A134F371E3B}" type="pres">
      <dgm:prSet presAssocID="{67865FC7-167D-4267-A56D-2845AA080272}" presName="compChildNode" presStyleCnt="0"/>
      <dgm:spPr/>
    </dgm:pt>
    <dgm:pt modelId="{B826B680-F309-482D-83A6-5DBF22D1A9A1}" type="pres">
      <dgm:prSet presAssocID="{67865FC7-167D-4267-A56D-2845AA080272}" presName="theInnerList" presStyleCnt="0"/>
      <dgm:spPr/>
    </dgm:pt>
    <dgm:pt modelId="{49CF917B-286E-46B0-93AE-A875272A1C21}" type="pres">
      <dgm:prSet presAssocID="{FB2B3628-A860-41C3-A4C8-B9BD500A1696}" presName="childNode" presStyleLbl="node1" presStyleIdx="2" presStyleCnt="6">
        <dgm:presLayoutVars>
          <dgm:bulletEnabled val="1"/>
        </dgm:presLayoutVars>
      </dgm:prSet>
      <dgm:spPr/>
      <dgm:t>
        <a:bodyPr/>
        <a:lstStyle/>
        <a:p>
          <a:endParaRPr lang="en-US"/>
        </a:p>
      </dgm:t>
    </dgm:pt>
    <dgm:pt modelId="{EB3E3604-6016-4706-AA10-E23543E105F2}" type="pres">
      <dgm:prSet presAssocID="{FB2B3628-A860-41C3-A4C8-B9BD500A1696}" presName="aSpace2" presStyleCnt="0"/>
      <dgm:spPr/>
    </dgm:pt>
    <dgm:pt modelId="{EA4E71A0-5D3D-4F6B-B250-9B89B5C8023B}" type="pres">
      <dgm:prSet presAssocID="{69771783-1450-4DCD-A632-0AC592E07992}" presName="childNode" presStyleLbl="node1" presStyleIdx="3" presStyleCnt="6">
        <dgm:presLayoutVars>
          <dgm:bulletEnabled val="1"/>
        </dgm:presLayoutVars>
      </dgm:prSet>
      <dgm:spPr/>
      <dgm:t>
        <a:bodyPr/>
        <a:lstStyle/>
        <a:p>
          <a:endParaRPr lang="en-US"/>
        </a:p>
      </dgm:t>
    </dgm:pt>
    <dgm:pt modelId="{BD9F8279-7070-4C2E-B933-CAE1E6C6F6BC}" type="pres">
      <dgm:prSet presAssocID="{67865FC7-167D-4267-A56D-2845AA080272}" presName="aSpace" presStyleCnt="0"/>
      <dgm:spPr/>
    </dgm:pt>
    <dgm:pt modelId="{0CC78F6C-1B67-4517-BE51-1BF250373602}" type="pres">
      <dgm:prSet presAssocID="{C36DD89C-7D1C-4365-AD43-7C6C9452A3AA}" presName="compNode" presStyleCnt="0"/>
      <dgm:spPr/>
    </dgm:pt>
    <dgm:pt modelId="{9D2B1C01-A1D2-4A68-91B1-DE9147A37620}" type="pres">
      <dgm:prSet presAssocID="{C36DD89C-7D1C-4365-AD43-7C6C9452A3AA}" presName="aNode" presStyleLbl="bgShp" presStyleIdx="2" presStyleCnt="3"/>
      <dgm:spPr/>
      <dgm:t>
        <a:bodyPr/>
        <a:lstStyle/>
        <a:p>
          <a:endParaRPr lang="en-US"/>
        </a:p>
      </dgm:t>
    </dgm:pt>
    <dgm:pt modelId="{3BA23147-811D-43DD-99C2-5C5F7EC4ED7B}" type="pres">
      <dgm:prSet presAssocID="{C36DD89C-7D1C-4365-AD43-7C6C9452A3AA}" presName="textNode" presStyleLbl="bgShp" presStyleIdx="2" presStyleCnt="3"/>
      <dgm:spPr/>
      <dgm:t>
        <a:bodyPr/>
        <a:lstStyle/>
        <a:p>
          <a:endParaRPr lang="en-US"/>
        </a:p>
      </dgm:t>
    </dgm:pt>
    <dgm:pt modelId="{16AF9D1D-2EC2-461D-B6CA-843F2719B94F}" type="pres">
      <dgm:prSet presAssocID="{C36DD89C-7D1C-4365-AD43-7C6C9452A3AA}" presName="compChildNode" presStyleCnt="0"/>
      <dgm:spPr/>
    </dgm:pt>
    <dgm:pt modelId="{BAF99089-8A88-482A-AD2A-0041101BF6D3}" type="pres">
      <dgm:prSet presAssocID="{C36DD89C-7D1C-4365-AD43-7C6C9452A3AA}" presName="theInnerList" presStyleCnt="0"/>
      <dgm:spPr/>
    </dgm:pt>
    <dgm:pt modelId="{8C13A3E2-6DA2-4A1E-8034-1DEA857E3AD0}" type="pres">
      <dgm:prSet presAssocID="{8969C46C-F8EF-407F-98A4-6E2F34A2D3A3}" presName="childNode" presStyleLbl="node1" presStyleIdx="4" presStyleCnt="6">
        <dgm:presLayoutVars>
          <dgm:bulletEnabled val="1"/>
        </dgm:presLayoutVars>
      </dgm:prSet>
      <dgm:spPr/>
      <dgm:t>
        <a:bodyPr/>
        <a:lstStyle/>
        <a:p>
          <a:endParaRPr lang="en-US"/>
        </a:p>
      </dgm:t>
    </dgm:pt>
    <dgm:pt modelId="{026CD299-F88A-4478-8690-046624E0F076}" type="pres">
      <dgm:prSet presAssocID="{8969C46C-F8EF-407F-98A4-6E2F34A2D3A3}" presName="aSpace2" presStyleCnt="0"/>
      <dgm:spPr/>
    </dgm:pt>
    <dgm:pt modelId="{9E2BEDC8-3A24-4B36-93E1-52CCD5C62DA2}" type="pres">
      <dgm:prSet presAssocID="{7DFAFB0B-6223-4C66-9AFC-F3622F209C4B}" presName="childNode" presStyleLbl="node1" presStyleIdx="5" presStyleCnt="6" custLinFactNeighborX="1016" custLinFactNeighborY="-20058">
        <dgm:presLayoutVars>
          <dgm:bulletEnabled val="1"/>
        </dgm:presLayoutVars>
      </dgm:prSet>
      <dgm:spPr/>
      <dgm:t>
        <a:bodyPr/>
        <a:lstStyle/>
        <a:p>
          <a:endParaRPr lang="en-US"/>
        </a:p>
      </dgm:t>
    </dgm:pt>
  </dgm:ptLst>
  <dgm:cxnLst>
    <dgm:cxn modelId="{AF6548F6-97AE-4C93-9DF4-8E972DD834B2}" type="presOf" srcId="{C36DD89C-7D1C-4365-AD43-7C6C9452A3AA}" destId="{9D2B1C01-A1D2-4A68-91B1-DE9147A37620}" srcOrd="0" destOrd="0" presId="urn:microsoft.com/office/officeart/2005/8/layout/lProcess2"/>
    <dgm:cxn modelId="{3D9B8878-E9ED-4163-9D56-05676C3452B3}" type="presOf" srcId="{69771783-1450-4DCD-A632-0AC592E07992}" destId="{EA4E71A0-5D3D-4F6B-B250-9B89B5C8023B}" srcOrd="0" destOrd="0" presId="urn:microsoft.com/office/officeart/2005/8/layout/lProcess2"/>
    <dgm:cxn modelId="{64C01505-DF63-4AE8-88C0-F251B5FF099B}" type="presOf" srcId="{C36DD89C-7D1C-4365-AD43-7C6C9452A3AA}" destId="{3BA23147-811D-43DD-99C2-5C5F7EC4ED7B}" srcOrd="1" destOrd="0" presId="urn:microsoft.com/office/officeart/2005/8/layout/lProcess2"/>
    <dgm:cxn modelId="{2FCF1E2E-0FF7-40D1-B3A0-5D7EFBAB6A1A}" type="presOf" srcId="{9CE14146-59D8-416B-A9D0-2FACB80B122F}" destId="{FC54F76F-6CC0-4A27-82AE-8EBD141ED92E}" srcOrd="1" destOrd="0" presId="urn:microsoft.com/office/officeart/2005/8/layout/lProcess2"/>
    <dgm:cxn modelId="{07C8BD7A-DAF2-4D1B-8CE3-C2830E2BE9EB}" srcId="{9CE14146-59D8-416B-A9D0-2FACB80B122F}" destId="{9E02FA4D-40A4-4DA9-B054-014C49DB6926}" srcOrd="0" destOrd="0" parTransId="{80856CE6-DFAC-4BFC-BCDF-86CC1B86054A}" sibTransId="{5A429A30-DF5C-48FC-AC6E-12CE58BBD89C}"/>
    <dgm:cxn modelId="{3B469D55-04FE-4BCA-88FC-07D6C8702450}" type="presOf" srcId="{8969C46C-F8EF-407F-98A4-6E2F34A2D3A3}" destId="{8C13A3E2-6DA2-4A1E-8034-1DEA857E3AD0}" srcOrd="0" destOrd="0" presId="urn:microsoft.com/office/officeart/2005/8/layout/lProcess2"/>
    <dgm:cxn modelId="{D8F1FD1B-85E5-4F3C-B35A-A4FC4814A1EC}" type="presOf" srcId="{67865FC7-167D-4267-A56D-2845AA080272}" destId="{19C89D70-5905-4198-9B02-146FFE84AC1E}" srcOrd="0" destOrd="0" presId="urn:microsoft.com/office/officeart/2005/8/layout/lProcess2"/>
    <dgm:cxn modelId="{93AFCC20-AEAA-46EE-B129-60C603EBCEAE}" srcId="{C2DB2002-53B5-457A-9262-9BE93302C95C}" destId="{9CE14146-59D8-416B-A9D0-2FACB80B122F}" srcOrd="0" destOrd="0" parTransId="{524A5F14-086C-4B03-96D8-9250B8BF052B}" sibTransId="{6371ECF5-AEC5-4ED4-B59D-964E6C59753E}"/>
    <dgm:cxn modelId="{0EC030F6-62B6-48CF-B8B0-A0ACEF7B4FA2}" type="presOf" srcId="{C2DB2002-53B5-457A-9262-9BE93302C95C}" destId="{EA8ABEBD-A038-4B6E-A02F-3CE417BA0FE5}" srcOrd="0" destOrd="0" presId="urn:microsoft.com/office/officeart/2005/8/layout/lProcess2"/>
    <dgm:cxn modelId="{244B2C9F-8FA9-4BAE-93B8-0E84E16B7A1C}" type="presOf" srcId="{FB2B3628-A860-41C3-A4C8-B9BD500A1696}" destId="{49CF917B-286E-46B0-93AE-A875272A1C21}" srcOrd="0" destOrd="0" presId="urn:microsoft.com/office/officeart/2005/8/layout/lProcess2"/>
    <dgm:cxn modelId="{02A662A0-176F-41F3-959C-0D27D7923B41}" srcId="{C36DD89C-7D1C-4365-AD43-7C6C9452A3AA}" destId="{8969C46C-F8EF-407F-98A4-6E2F34A2D3A3}" srcOrd="0" destOrd="0" parTransId="{46930C00-7C53-4416-B7ED-F10F0DF6E9B2}" sibTransId="{2D6BE8AF-6758-4910-BEF4-4FE940150904}"/>
    <dgm:cxn modelId="{191D85EF-B44C-41D3-83BC-2E70791A776D}" type="presOf" srcId="{9CE14146-59D8-416B-A9D0-2FACB80B122F}" destId="{CA928DDA-D814-4736-B39F-A85935A260A0}" srcOrd="0" destOrd="0" presId="urn:microsoft.com/office/officeart/2005/8/layout/lProcess2"/>
    <dgm:cxn modelId="{4A9689C6-1C52-406B-A229-62EA9669737D}" type="presOf" srcId="{56F513E7-90F1-4377-A57C-AC13F9722238}" destId="{FC3040A5-C3FD-408B-AA7A-EFF5F0E0D145}" srcOrd="0" destOrd="0" presId="urn:microsoft.com/office/officeart/2005/8/layout/lProcess2"/>
    <dgm:cxn modelId="{3B2710E2-37D9-4816-BC80-2448527A08A1}" srcId="{67865FC7-167D-4267-A56D-2845AA080272}" destId="{69771783-1450-4DCD-A632-0AC592E07992}" srcOrd="1" destOrd="0" parTransId="{10109698-5F24-4AF1-90FD-6F147C6B3A4C}" sibTransId="{C5FED9AD-4005-4441-9469-187AF1C95821}"/>
    <dgm:cxn modelId="{A7940C83-6FED-4733-A885-643D6910E835}" srcId="{C36DD89C-7D1C-4365-AD43-7C6C9452A3AA}" destId="{7DFAFB0B-6223-4C66-9AFC-F3622F209C4B}" srcOrd="1" destOrd="0" parTransId="{6C9FE9F5-A8C3-422F-B606-F5B35A4920D4}" sibTransId="{56099E2E-5D1B-4CCA-AC93-B82B6E7EC5B4}"/>
    <dgm:cxn modelId="{57ECD95E-88A1-4252-8C72-FA82FB04A6FE}" srcId="{9CE14146-59D8-416B-A9D0-2FACB80B122F}" destId="{56F513E7-90F1-4377-A57C-AC13F9722238}" srcOrd="1" destOrd="0" parTransId="{AEB13133-FAD6-42B5-A24B-6A5DC504131A}" sibTransId="{86F38E9D-7EE8-427D-A270-9881F0461E72}"/>
    <dgm:cxn modelId="{585A043F-0A86-4E79-87BF-81B0739E7E46}" type="presOf" srcId="{9E02FA4D-40A4-4DA9-B054-014C49DB6926}" destId="{FD17DA71-C22E-45BD-98B2-ED9CA0A2D06A}" srcOrd="0" destOrd="0" presId="urn:microsoft.com/office/officeart/2005/8/layout/lProcess2"/>
    <dgm:cxn modelId="{78F4EE2A-3472-42FE-9006-3468DBE7C32F}" srcId="{67865FC7-167D-4267-A56D-2845AA080272}" destId="{FB2B3628-A860-41C3-A4C8-B9BD500A1696}" srcOrd="0" destOrd="0" parTransId="{BEC1782A-AACD-40B0-814D-767E8126BA6F}" sibTransId="{D04BDE07-5072-4E37-8DD9-61A176B4A1DA}"/>
    <dgm:cxn modelId="{7BEA6A92-27D3-4792-B106-D2A7FA34B11B}" srcId="{C2DB2002-53B5-457A-9262-9BE93302C95C}" destId="{C36DD89C-7D1C-4365-AD43-7C6C9452A3AA}" srcOrd="2" destOrd="0" parTransId="{1D84EC9A-E4A2-4B7A-B824-E9E0E844E42E}" sibTransId="{13E64432-7913-4A3E-A3A6-8C4AD5289303}"/>
    <dgm:cxn modelId="{A605C7B4-0EFD-4E26-8A40-8D4B0ABEDF53}" type="presOf" srcId="{7DFAFB0B-6223-4C66-9AFC-F3622F209C4B}" destId="{9E2BEDC8-3A24-4B36-93E1-52CCD5C62DA2}" srcOrd="0" destOrd="0" presId="urn:microsoft.com/office/officeart/2005/8/layout/lProcess2"/>
    <dgm:cxn modelId="{344E2E9D-190D-4869-83C3-EAFC1157AD00}" type="presOf" srcId="{67865FC7-167D-4267-A56D-2845AA080272}" destId="{F610306C-0307-42A2-923F-393384D40899}" srcOrd="1" destOrd="0" presId="urn:microsoft.com/office/officeart/2005/8/layout/lProcess2"/>
    <dgm:cxn modelId="{0FD6ACE5-6970-46B0-911D-A32184AC54B7}" srcId="{C2DB2002-53B5-457A-9262-9BE93302C95C}" destId="{67865FC7-167D-4267-A56D-2845AA080272}" srcOrd="1" destOrd="0" parTransId="{AACFD315-AC9C-4A1A-A6A1-C9F208F499D0}" sibTransId="{D0D1328F-1BC8-41E0-89F4-F48A15AA92B1}"/>
    <dgm:cxn modelId="{D9A3428F-748E-4270-9A7A-38235B8D7C8D}" type="presParOf" srcId="{EA8ABEBD-A038-4B6E-A02F-3CE417BA0FE5}" destId="{7DC931EB-967C-4D54-BA2A-A9A854054D42}" srcOrd="0" destOrd="0" presId="urn:microsoft.com/office/officeart/2005/8/layout/lProcess2"/>
    <dgm:cxn modelId="{A0F787D9-706E-4964-A460-FCC49E80B86F}" type="presParOf" srcId="{7DC931EB-967C-4D54-BA2A-A9A854054D42}" destId="{CA928DDA-D814-4736-B39F-A85935A260A0}" srcOrd="0" destOrd="0" presId="urn:microsoft.com/office/officeart/2005/8/layout/lProcess2"/>
    <dgm:cxn modelId="{5FEC951D-62FB-44C7-87FB-237EBCB3803C}" type="presParOf" srcId="{7DC931EB-967C-4D54-BA2A-A9A854054D42}" destId="{FC54F76F-6CC0-4A27-82AE-8EBD141ED92E}" srcOrd="1" destOrd="0" presId="urn:microsoft.com/office/officeart/2005/8/layout/lProcess2"/>
    <dgm:cxn modelId="{A5F64474-A607-4B92-8A3C-640B80B0A1C8}" type="presParOf" srcId="{7DC931EB-967C-4D54-BA2A-A9A854054D42}" destId="{BBAF3931-18A0-4BB0-9C00-FF342B271DC9}" srcOrd="2" destOrd="0" presId="urn:microsoft.com/office/officeart/2005/8/layout/lProcess2"/>
    <dgm:cxn modelId="{1743B1AF-0538-4542-9EB0-039C67425DE6}" type="presParOf" srcId="{BBAF3931-18A0-4BB0-9C00-FF342B271DC9}" destId="{5C0618AA-7BE3-407B-87B4-6F850923DD11}" srcOrd="0" destOrd="0" presId="urn:microsoft.com/office/officeart/2005/8/layout/lProcess2"/>
    <dgm:cxn modelId="{5F82AA68-E1DB-4170-B6DE-58D562CBBB58}" type="presParOf" srcId="{5C0618AA-7BE3-407B-87B4-6F850923DD11}" destId="{FD17DA71-C22E-45BD-98B2-ED9CA0A2D06A}" srcOrd="0" destOrd="0" presId="urn:microsoft.com/office/officeart/2005/8/layout/lProcess2"/>
    <dgm:cxn modelId="{8AFC6395-41C8-4938-BF4D-0C8F97FA1E3F}" type="presParOf" srcId="{5C0618AA-7BE3-407B-87B4-6F850923DD11}" destId="{FC27DECC-6A19-42D2-81FD-EA692281700A}" srcOrd="1" destOrd="0" presId="urn:microsoft.com/office/officeart/2005/8/layout/lProcess2"/>
    <dgm:cxn modelId="{3063D1B0-141D-4F20-BB10-13F292B649F3}" type="presParOf" srcId="{5C0618AA-7BE3-407B-87B4-6F850923DD11}" destId="{FC3040A5-C3FD-408B-AA7A-EFF5F0E0D145}" srcOrd="2" destOrd="0" presId="urn:microsoft.com/office/officeart/2005/8/layout/lProcess2"/>
    <dgm:cxn modelId="{54DB3113-E5E3-4C49-B265-6C1B2BD36EF8}" type="presParOf" srcId="{EA8ABEBD-A038-4B6E-A02F-3CE417BA0FE5}" destId="{5514DA2C-53C2-4CDC-BD0C-638EDEDE3ECE}" srcOrd="1" destOrd="0" presId="urn:microsoft.com/office/officeart/2005/8/layout/lProcess2"/>
    <dgm:cxn modelId="{AF40782C-7E78-4818-87A9-B4EADC9FD7B3}" type="presParOf" srcId="{EA8ABEBD-A038-4B6E-A02F-3CE417BA0FE5}" destId="{9AA4DBD4-762A-46BD-83A7-57B13EB4CEFC}" srcOrd="2" destOrd="0" presId="urn:microsoft.com/office/officeart/2005/8/layout/lProcess2"/>
    <dgm:cxn modelId="{6D1BAF3F-0FED-4706-8DCF-4BBAB0032E40}" type="presParOf" srcId="{9AA4DBD4-762A-46BD-83A7-57B13EB4CEFC}" destId="{19C89D70-5905-4198-9B02-146FFE84AC1E}" srcOrd="0" destOrd="0" presId="urn:microsoft.com/office/officeart/2005/8/layout/lProcess2"/>
    <dgm:cxn modelId="{580B630F-1289-4CE6-8E7D-DCFAF745933E}" type="presParOf" srcId="{9AA4DBD4-762A-46BD-83A7-57B13EB4CEFC}" destId="{F610306C-0307-42A2-923F-393384D40899}" srcOrd="1" destOrd="0" presId="urn:microsoft.com/office/officeart/2005/8/layout/lProcess2"/>
    <dgm:cxn modelId="{3E7CDBCF-18D8-4136-9F22-0DBFE1B0C85D}" type="presParOf" srcId="{9AA4DBD4-762A-46BD-83A7-57B13EB4CEFC}" destId="{803F6577-FEFA-4293-9963-1A134F371E3B}" srcOrd="2" destOrd="0" presId="urn:microsoft.com/office/officeart/2005/8/layout/lProcess2"/>
    <dgm:cxn modelId="{751025CD-9376-438A-9B7F-33336128D7B1}" type="presParOf" srcId="{803F6577-FEFA-4293-9963-1A134F371E3B}" destId="{B826B680-F309-482D-83A6-5DBF22D1A9A1}" srcOrd="0" destOrd="0" presId="urn:microsoft.com/office/officeart/2005/8/layout/lProcess2"/>
    <dgm:cxn modelId="{0D6284E0-E02C-49BC-BF03-59BFD7C21378}" type="presParOf" srcId="{B826B680-F309-482D-83A6-5DBF22D1A9A1}" destId="{49CF917B-286E-46B0-93AE-A875272A1C21}" srcOrd="0" destOrd="0" presId="urn:microsoft.com/office/officeart/2005/8/layout/lProcess2"/>
    <dgm:cxn modelId="{ABA5D8D3-4FB9-4433-AA4E-BE83D2EB21FA}" type="presParOf" srcId="{B826B680-F309-482D-83A6-5DBF22D1A9A1}" destId="{EB3E3604-6016-4706-AA10-E23543E105F2}" srcOrd="1" destOrd="0" presId="urn:microsoft.com/office/officeart/2005/8/layout/lProcess2"/>
    <dgm:cxn modelId="{02B60E85-30BB-45F5-88AB-D898A4ED148B}" type="presParOf" srcId="{B826B680-F309-482D-83A6-5DBF22D1A9A1}" destId="{EA4E71A0-5D3D-4F6B-B250-9B89B5C8023B}" srcOrd="2" destOrd="0" presId="urn:microsoft.com/office/officeart/2005/8/layout/lProcess2"/>
    <dgm:cxn modelId="{063D83CD-65E6-4845-813F-F3E9A1C1255D}" type="presParOf" srcId="{EA8ABEBD-A038-4B6E-A02F-3CE417BA0FE5}" destId="{BD9F8279-7070-4C2E-B933-CAE1E6C6F6BC}" srcOrd="3" destOrd="0" presId="urn:microsoft.com/office/officeart/2005/8/layout/lProcess2"/>
    <dgm:cxn modelId="{E31DDBE3-1A84-4687-86A9-9F34BDA1ED17}" type="presParOf" srcId="{EA8ABEBD-A038-4B6E-A02F-3CE417BA0FE5}" destId="{0CC78F6C-1B67-4517-BE51-1BF250373602}" srcOrd="4" destOrd="0" presId="urn:microsoft.com/office/officeart/2005/8/layout/lProcess2"/>
    <dgm:cxn modelId="{163B4502-918B-41CB-BA50-51D31103C3EA}" type="presParOf" srcId="{0CC78F6C-1B67-4517-BE51-1BF250373602}" destId="{9D2B1C01-A1D2-4A68-91B1-DE9147A37620}" srcOrd="0" destOrd="0" presId="urn:microsoft.com/office/officeart/2005/8/layout/lProcess2"/>
    <dgm:cxn modelId="{72D1DFF2-C21C-4D99-8E6B-0212E20E261E}" type="presParOf" srcId="{0CC78F6C-1B67-4517-BE51-1BF250373602}" destId="{3BA23147-811D-43DD-99C2-5C5F7EC4ED7B}" srcOrd="1" destOrd="0" presId="urn:microsoft.com/office/officeart/2005/8/layout/lProcess2"/>
    <dgm:cxn modelId="{5FA874C4-E8D3-44B0-8C3F-24EAA1D41CFB}" type="presParOf" srcId="{0CC78F6C-1B67-4517-BE51-1BF250373602}" destId="{16AF9D1D-2EC2-461D-B6CA-843F2719B94F}" srcOrd="2" destOrd="0" presId="urn:microsoft.com/office/officeart/2005/8/layout/lProcess2"/>
    <dgm:cxn modelId="{49C85C47-BCB5-426B-88D6-8F5878DD3FD5}" type="presParOf" srcId="{16AF9D1D-2EC2-461D-B6CA-843F2719B94F}" destId="{BAF99089-8A88-482A-AD2A-0041101BF6D3}" srcOrd="0" destOrd="0" presId="urn:microsoft.com/office/officeart/2005/8/layout/lProcess2"/>
    <dgm:cxn modelId="{B0B9BD11-FF16-4F9E-B45D-FDCC7EB4C2AF}" type="presParOf" srcId="{BAF99089-8A88-482A-AD2A-0041101BF6D3}" destId="{8C13A3E2-6DA2-4A1E-8034-1DEA857E3AD0}" srcOrd="0" destOrd="0" presId="urn:microsoft.com/office/officeart/2005/8/layout/lProcess2"/>
    <dgm:cxn modelId="{69F92C33-AC35-482B-98B6-7095E22EA90F}" type="presParOf" srcId="{BAF99089-8A88-482A-AD2A-0041101BF6D3}" destId="{026CD299-F88A-4478-8690-046624E0F076}" srcOrd="1" destOrd="0" presId="urn:microsoft.com/office/officeart/2005/8/layout/lProcess2"/>
    <dgm:cxn modelId="{829D179B-EC50-4CFA-A0A9-39D34CCEBEBD}" type="presParOf" srcId="{BAF99089-8A88-482A-AD2A-0041101BF6D3}" destId="{9E2BEDC8-3A24-4B36-93E1-52CCD5C62DA2}"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DB2002-53B5-457A-9262-9BE93302C95C}" type="doc">
      <dgm:prSet loTypeId="urn:microsoft.com/office/officeart/2005/8/layout/lProcess2" loCatId="list" qsTypeId="urn:microsoft.com/office/officeart/2005/8/quickstyle/3d2#3" qsCatId="3D" csTypeId="urn:microsoft.com/office/officeart/2005/8/colors/colorful1#3" csCatId="colorful" phldr="1"/>
      <dgm:spPr/>
      <dgm:t>
        <a:bodyPr/>
        <a:lstStyle/>
        <a:p>
          <a:endParaRPr lang="en-US"/>
        </a:p>
      </dgm:t>
    </dgm:pt>
    <dgm:pt modelId="{9CE14146-59D8-416B-A9D0-2FACB80B122F}">
      <dgm:prSet phldrT="[Text]">
        <dgm:style>
          <a:lnRef idx="0">
            <a:schemeClr val="dk1"/>
          </a:lnRef>
          <a:fillRef idx="3">
            <a:schemeClr val="dk1"/>
          </a:fillRef>
          <a:effectRef idx="3">
            <a:schemeClr val="dk1"/>
          </a:effectRef>
          <a:fontRef idx="minor">
            <a:schemeClr val="lt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4A5F14-086C-4B03-96D8-9250B8BF052B}" type="parTrans" cxnId="{93AFCC20-AEAA-46EE-B129-60C603EBCEAE}">
      <dgm:prSet/>
      <dgm:spPr/>
      <dgm:t>
        <a:bodyPr/>
        <a:lstStyle/>
        <a:p>
          <a:endParaRPr lang="en-US"/>
        </a:p>
      </dgm:t>
    </dgm:pt>
    <dgm:pt modelId="{6371ECF5-AEC5-4ED4-B59D-964E6C59753E}" type="sibTrans" cxnId="{93AFCC20-AEAA-46EE-B129-60C603EBCEAE}">
      <dgm:prSet/>
      <dgm:spPr/>
      <dgm:t>
        <a:bodyPr/>
        <a:lstStyle/>
        <a:p>
          <a:endParaRPr lang="en-US"/>
        </a:p>
      </dgm:t>
    </dgm:pt>
    <dgm:pt modelId="{9E02FA4D-40A4-4DA9-B054-014C49DB6926}">
      <dgm:prSet phldrT="[Text]">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dgm:spPr>
      <dgm:t>
        <a:bodyPr/>
        <a:lstStyle/>
        <a:p>
          <a:r>
            <a:rPr lang="zh-CN" altLang="en-US" dirty="0" smtClean="0"/>
            <a:t>提后</a:t>
          </a:r>
          <a:r>
            <a:rPr lang="en-US" altLang="zh-CN" dirty="0" smtClean="0"/>
            <a:t>4:9</a:t>
          </a:r>
          <a:endParaRPr lang="en-US" dirty="0"/>
        </a:p>
      </dgm:t>
    </dgm:pt>
    <dgm:pt modelId="{80856CE6-DFAC-4BFC-BCDF-86CC1B86054A}" type="parTrans" cxnId="{07C8BD7A-DAF2-4D1B-8CE3-C2830E2BE9EB}">
      <dgm:prSet/>
      <dgm:spPr/>
      <dgm:t>
        <a:bodyPr/>
        <a:lstStyle/>
        <a:p>
          <a:endParaRPr lang="en-US"/>
        </a:p>
      </dgm:t>
    </dgm:pt>
    <dgm:pt modelId="{5A429A30-DF5C-48FC-AC6E-12CE58BBD89C}" type="sibTrans" cxnId="{07C8BD7A-DAF2-4D1B-8CE3-C2830E2BE9EB}">
      <dgm:prSet/>
      <dgm:spPr/>
      <dgm:t>
        <a:bodyPr/>
        <a:lstStyle/>
        <a:p>
          <a:endParaRPr lang="en-US"/>
        </a:p>
      </dgm:t>
    </dgm:pt>
    <dgm:pt modelId="{56F513E7-90F1-4377-A57C-AC13F9722238}">
      <dgm:prSet phldrT="[Text]"/>
      <dgm:spPr>
        <a:solidFill>
          <a:schemeClr val="accent3">
            <a:lumMod val="50000"/>
          </a:schemeClr>
        </a:solidFill>
      </dgm:spPr>
      <dgm:t>
        <a:bodyPr/>
        <a:lstStyle/>
        <a:p>
          <a:r>
            <a:rPr lang="en-US" dirty="0" smtClean="0"/>
            <a:t>2</a:t>
          </a:r>
          <a:r>
            <a:rPr lang="en-US" baseline="0" dirty="0" smtClean="0"/>
            <a:t> Tim 4:9</a:t>
          </a:r>
          <a:endParaRPr lang="en-US" dirty="0"/>
        </a:p>
      </dgm:t>
    </dgm:pt>
    <dgm:pt modelId="{AEB13133-FAD6-42B5-A24B-6A5DC504131A}" type="parTrans" cxnId="{57ECD95E-88A1-4252-8C72-FA82FB04A6FE}">
      <dgm:prSet/>
      <dgm:spPr/>
      <dgm:t>
        <a:bodyPr/>
        <a:lstStyle/>
        <a:p>
          <a:endParaRPr lang="en-US"/>
        </a:p>
      </dgm:t>
    </dgm:pt>
    <dgm:pt modelId="{86F38E9D-7EE8-427D-A270-9881F0461E72}" type="sibTrans" cxnId="{57ECD95E-88A1-4252-8C72-FA82FB04A6FE}">
      <dgm:prSet/>
      <dgm:spPr/>
      <dgm:t>
        <a:bodyPr/>
        <a:lstStyle/>
        <a:p>
          <a:endParaRPr lang="en-US"/>
        </a:p>
      </dgm:t>
    </dgm:pt>
    <dgm:pt modelId="{67865FC7-167D-4267-A56D-2845AA080272}">
      <dgm:prSet phldrT="[Text]">
        <dgm:style>
          <a:lnRef idx="0">
            <a:schemeClr val="dk1"/>
          </a:lnRef>
          <a:fillRef idx="3">
            <a:schemeClr val="dk1"/>
          </a:fillRef>
          <a:effectRef idx="3">
            <a:schemeClr val="dk1"/>
          </a:effectRef>
          <a:fontRef idx="minor">
            <a:schemeClr val="lt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CFD315-AC9C-4A1A-A6A1-C9F208F499D0}" type="parTrans" cxnId="{0FD6ACE5-6970-46B0-911D-A32184AC54B7}">
      <dgm:prSet/>
      <dgm:spPr/>
      <dgm:t>
        <a:bodyPr/>
        <a:lstStyle/>
        <a:p>
          <a:endParaRPr lang="en-US"/>
        </a:p>
      </dgm:t>
    </dgm:pt>
    <dgm:pt modelId="{D0D1328F-1BC8-41E0-89F4-F48A15AA92B1}" type="sibTrans" cxnId="{0FD6ACE5-6970-46B0-911D-A32184AC54B7}">
      <dgm:prSet/>
      <dgm:spPr/>
      <dgm:t>
        <a:bodyPr/>
        <a:lstStyle/>
        <a:p>
          <a:endParaRPr lang="en-US"/>
        </a:p>
      </dgm:t>
    </dgm:pt>
    <dgm:pt modelId="{FB2B3628-A860-41C3-A4C8-B9BD500A1696}">
      <dgm:prSet phldrT="[Text]">
        <dgm:style>
          <a:lnRef idx="0">
            <a:schemeClr val="accent5"/>
          </a:lnRef>
          <a:fillRef idx="3">
            <a:schemeClr val="accent5"/>
          </a:fillRef>
          <a:effectRef idx="3">
            <a:schemeClr val="accent5"/>
          </a:effectRef>
          <a:fontRef idx="minor">
            <a:schemeClr val="lt1"/>
          </a:fontRef>
        </dgm:style>
      </dgm:prSet>
      <dgm:spPr>
        <a:solidFill>
          <a:srgbClr val="FF0000"/>
        </a:solidFill>
      </dgm:spPr>
      <dgm:t>
        <a:bodyPr/>
        <a:lstStyle/>
        <a:p>
          <a:r>
            <a:rPr lang="zh-CN" altLang="en-US" dirty="0" smtClean="0"/>
            <a:t>约</a:t>
          </a:r>
          <a:r>
            <a:rPr lang="en-US" altLang="zh-CN" dirty="0" smtClean="0"/>
            <a:t>3:16</a:t>
          </a:r>
          <a:endParaRPr lang="en-US" dirty="0"/>
        </a:p>
      </dgm:t>
    </dgm:pt>
    <dgm:pt modelId="{BEC1782A-AACD-40B0-814D-767E8126BA6F}" type="parTrans" cxnId="{78F4EE2A-3472-42FE-9006-3468DBE7C32F}">
      <dgm:prSet/>
      <dgm:spPr/>
      <dgm:t>
        <a:bodyPr/>
        <a:lstStyle/>
        <a:p>
          <a:endParaRPr lang="en-US"/>
        </a:p>
      </dgm:t>
    </dgm:pt>
    <dgm:pt modelId="{D04BDE07-5072-4E37-8DD9-61A176B4A1DA}" type="sibTrans" cxnId="{78F4EE2A-3472-42FE-9006-3468DBE7C32F}">
      <dgm:prSet/>
      <dgm:spPr/>
      <dgm:t>
        <a:bodyPr/>
        <a:lstStyle/>
        <a:p>
          <a:endParaRPr lang="en-US"/>
        </a:p>
      </dgm:t>
    </dgm:pt>
    <dgm:pt modelId="{69771783-1450-4DCD-A632-0AC592E07992}">
      <dgm:prSet phldrT="[Text]"/>
      <dgm:spPr>
        <a:solidFill>
          <a:srgbClr val="FF0000"/>
        </a:solidFill>
      </dgm:spPr>
      <dgm:t>
        <a:bodyPr/>
        <a:lstStyle/>
        <a:p>
          <a:r>
            <a:rPr lang="en-US" dirty="0" smtClean="0"/>
            <a:t>John 3:16</a:t>
          </a:r>
          <a:endParaRPr lang="en-US" dirty="0"/>
        </a:p>
      </dgm:t>
    </dgm:pt>
    <dgm:pt modelId="{10109698-5F24-4AF1-90FD-6F147C6B3A4C}" type="parTrans" cxnId="{3B2710E2-37D9-4816-BC80-2448527A08A1}">
      <dgm:prSet/>
      <dgm:spPr/>
      <dgm:t>
        <a:bodyPr/>
        <a:lstStyle/>
        <a:p>
          <a:endParaRPr lang="en-US"/>
        </a:p>
      </dgm:t>
    </dgm:pt>
    <dgm:pt modelId="{C5FED9AD-4005-4441-9469-187AF1C95821}" type="sibTrans" cxnId="{3B2710E2-37D9-4816-BC80-2448527A08A1}">
      <dgm:prSet/>
      <dgm:spPr/>
      <dgm:t>
        <a:bodyPr/>
        <a:lstStyle/>
        <a:p>
          <a:endParaRPr lang="en-US"/>
        </a:p>
      </dgm:t>
    </dgm:pt>
    <dgm:pt modelId="{C36DD89C-7D1C-4365-AD43-7C6C9452A3AA}">
      <dgm:prSet phldrT="[Text]">
        <dgm:style>
          <a:lnRef idx="0">
            <a:schemeClr val="dk1"/>
          </a:lnRef>
          <a:fillRef idx="3">
            <a:schemeClr val="dk1"/>
          </a:fillRef>
          <a:effectRef idx="3">
            <a:schemeClr val="dk1"/>
          </a:effectRef>
          <a:fontRef idx="minor">
            <a:schemeClr val="lt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84EC9A-E4A2-4B7A-B824-E9E0E844E42E}" type="parTrans" cxnId="{7BEA6A92-27D3-4792-B106-D2A7FA34B11B}">
      <dgm:prSet/>
      <dgm:spPr/>
      <dgm:t>
        <a:bodyPr/>
        <a:lstStyle/>
        <a:p>
          <a:endParaRPr lang="en-US"/>
        </a:p>
      </dgm:t>
    </dgm:pt>
    <dgm:pt modelId="{13E64432-7913-4A3E-A3A6-8C4AD5289303}" type="sibTrans" cxnId="{7BEA6A92-27D3-4792-B106-D2A7FA34B11B}">
      <dgm:prSet/>
      <dgm:spPr/>
      <dgm:t>
        <a:bodyPr/>
        <a:lstStyle/>
        <a:p>
          <a:endParaRPr lang="en-US"/>
        </a:p>
      </dgm:t>
    </dgm:pt>
    <dgm:pt modelId="{8969C46C-F8EF-407F-98A4-6E2F34A2D3A3}">
      <dgm:prSet phldrT="[Text]">
        <dgm:style>
          <a:lnRef idx="0">
            <a:schemeClr val="dk1"/>
          </a:lnRef>
          <a:fillRef idx="3">
            <a:schemeClr val="dk1"/>
          </a:fillRef>
          <a:effectRef idx="3">
            <a:schemeClr val="dk1"/>
          </a:effectRef>
          <a:fontRef idx="minor">
            <a:schemeClr val="lt1"/>
          </a:fontRef>
        </dgm:style>
      </dgm:prSet>
      <dgm:spPr>
        <a:solidFill>
          <a:schemeClr val="accent4">
            <a:lumMod val="50000"/>
          </a:schemeClr>
        </a:solidFill>
      </dgm:spPr>
      <dgm:t>
        <a:bodyPr/>
        <a:lstStyle/>
        <a:p>
          <a:r>
            <a:rPr lang="zh-CN" altLang="en-US" dirty="0" smtClean="0"/>
            <a:t>彼前</a:t>
          </a:r>
          <a:r>
            <a:rPr lang="en-US" altLang="zh-CN" dirty="0" smtClean="0"/>
            <a:t>5:6</a:t>
          </a:r>
          <a:endParaRPr lang="en-US" dirty="0"/>
        </a:p>
      </dgm:t>
    </dgm:pt>
    <dgm:pt modelId="{46930C00-7C53-4416-B7ED-F10F0DF6E9B2}" type="parTrans" cxnId="{02A662A0-176F-41F3-959C-0D27D7923B41}">
      <dgm:prSet/>
      <dgm:spPr/>
      <dgm:t>
        <a:bodyPr/>
        <a:lstStyle/>
        <a:p>
          <a:endParaRPr lang="en-US"/>
        </a:p>
      </dgm:t>
    </dgm:pt>
    <dgm:pt modelId="{2D6BE8AF-6758-4910-BEF4-4FE940150904}" type="sibTrans" cxnId="{02A662A0-176F-41F3-959C-0D27D7923B41}">
      <dgm:prSet/>
      <dgm:spPr/>
      <dgm:t>
        <a:bodyPr/>
        <a:lstStyle/>
        <a:p>
          <a:endParaRPr lang="en-US"/>
        </a:p>
      </dgm:t>
    </dgm:pt>
    <dgm:pt modelId="{7DFAFB0B-6223-4C66-9AFC-F3622F209C4B}">
      <dgm:prSet phldrT="[Text]"/>
      <dgm:spPr>
        <a:solidFill>
          <a:schemeClr val="accent4">
            <a:lumMod val="50000"/>
          </a:schemeClr>
        </a:solidFill>
      </dgm:spPr>
      <dgm:t>
        <a:bodyPr/>
        <a:lstStyle/>
        <a:p>
          <a:r>
            <a:rPr lang="en-US" dirty="0" smtClean="0"/>
            <a:t>1 Peter 5:6</a:t>
          </a:r>
          <a:endParaRPr lang="en-US" dirty="0"/>
        </a:p>
      </dgm:t>
    </dgm:pt>
    <dgm:pt modelId="{6C9FE9F5-A8C3-422F-B606-F5B35A4920D4}" type="parTrans" cxnId="{A7940C83-6FED-4733-A885-643D6910E835}">
      <dgm:prSet/>
      <dgm:spPr/>
      <dgm:t>
        <a:bodyPr/>
        <a:lstStyle/>
        <a:p>
          <a:endParaRPr lang="en-US"/>
        </a:p>
      </dgm:t>
    </dgm:pt>
    <dgm:pt modelId="{56099E2E-5D1B-4CCA-AC93-B82B6E7EC5B4}" type="sibTrans" cxnId="{A7940C83-6FED-4733-A885-643D6910E835}">
      <dgm:prSet/>
      <dgm:spPr/>
      <dgm:t>
        <a:bodyPr/>
        <a:lstStyle/>
        <a:p>
          <a:endParaRPr lang="en-US"/>
        </a:p>
      </dgm:t>
    </dgm:pt>
    <dgm:pt modelId="{EA8ABEBD-A038-4B6E-A02F-3CE417BA0FE5}" type="pres">
      <dgm:prSet presAssocID="{C2DB2002-53B5-457A-9262-9BE93302C95C}" presName="theList" presStyleCnt="0">
        <dgm:presLayoutVars>
          <dgm:dir/>
          <dgm:animLvl val="lvl"/>
          <dgm:resizeHandles val="exact"/>
        </dgm:presLayoutVars>
      </dgm:prSet>
      <dgm:spPr/>
      <dgm:t>
        <a:bodyPr/>
        <a:lstStyle/>
        <a:p>
          <a:endParaRPr lang="en-US"/>
        </a:p>
      </dgm:t>
    </dgm:pt>
    <dgm:pt modelId="{7DC931EB-967C-4D54-BA2A-A9A854054D42}" type="pres">
      <dgm:prSet presAssocID="{9CE14146-59D8-416B-A9D0-2FACB80B122F}" presName="compNode" presStyleCnt="0"/>
      <dgm:spPr/>
    </dgm:pt>
    <dgm:pt modelId="{CA928DDA-D814-4736-B39F-A85935A260A0}" type="pres">
      <dgm:prSet presAssocID="{9CE14146-59D8-416B-A9D0-2FACB80B122F}" presName="aNode" presStyleLbl="bgShp" presStyleIdx="0" presStyleCnt="3"/>
      <dgm:spPr/>
      <dgm:t>
        <a:bodyPr/>
        <a:lstStyle/>
        <a:p>
          <a:endParaRPr lang="en-US"/>
        </a:p>
      </dgm:t>
    </dgm:pt>
    <dgm:pt modelId="{FC54F76F-6CC0-4A27-82AE-8EBD141ED92E}" type="pres">
      <dgm:prSet presAssocID="{9CE14146-59D8-416B-A9D0-2FACB80B122F}" presName="textNode" presStyleLbl="bgShp" presStyleIdx="0" presStyleCnt="3"/>
      <dgm:spPr/>
      <dgm:t>
        <a:bodyPr/>
        <a:lstStyle/>
        <a:p>
          <a:endParaRPr lang="en-US"/>
        </a:p>
      </dgm:t>
    </dgm:pt>
    <dgm:pt modelId="{BBAF3931-18A0-4BB0-9C00-FF342B271DC9}" type="pres">
      <dgm:prSet presAssocID="{9CE14146-59D8-416B-A9D0-2FACB80B122F}" presName="compChildNode" presStyleCnt="0"/>
      <dgm:spPr/>
    </dgm:pt>
    <dgm:pt modelId="{5C0618AA-7BE3-407B-87B4-6F850923DD11}" type="pres">
      <dgm:prSet presAssocID="{9CE14146-59D8-416B-A9D0-2FACB80B122F}" presName="theInnerList" presStyleCnt="0"/>
      <dgm:spPr/>
    </dgm:pt>
    <dgm:pt modelId="{FD17DA71-C22E-45BD-98B2-ED9CA0A2D06A}" type="pres">
      <dgm:prSet presAssocID="{9E02FA4D-40A4-4DA9-B054-014C49DB6926}" presName="childNode" presStyleLbl="node1" presStyleIdx="0" presStyleCnt="6">
        <dgm:presLayoutVars>
          <dgm:bulletEnabled val="1"/>
        </dgm:presLayoutVars>
      </dgm:prSet>
      <dgm:spPr/>
      <dgm:t>
        <a:bodyPr/>
        <a:lstStyle/>
        <a:p>
          <a:endParaRPr lang="en-US"/>
        </a:p>
      </dgm:t>
    </dgm:pt>
    <dgm:pt modelId="{FC27DECC-6A19-42D2-81FD-EA692281700A}" type="pres">
      <dgm:prSet presAssocID="{9E02FA4D-40A4-4DA9-B054-014C49DB6926}" presName="aSpace2" presStyleCnt="0"/>
      <dgm:spPr/>
    </dgm:pt>
    <dgm:pt modelId="{FC3040A5-C3FD-408B-AA7A-EFF5F0E0D145}" type="pres">
      <dgm:prSet presAssocID="{56F513E7-90F1-4377-A57C-AC13F9722238}" presName="childNode" presStyleLbl="node1" presStyleIdx="1" presStyleCnt="6">
        <dgm:presLayoutVars>
          <dgm:bulletEnabled val="1"/>
        </dgm:presLayoutVars>
      </dgm:prSet>
      <dgm:spPr/>
      <dgm:t>
        <a:bodyPr/>
        <a:lstStyle/>
        <a:p>
          <a:endParaRPr lang="en-US"/>
        </a:p>
      </dgm:t>
    </dgm:pt>
    <dgm:pt modelId="{5514DA2C-53C2-4CDC-BD0C-638EDEDE3ECE}" type="pres">
      <dgm:prSet presAssocID="{9CE14146-59D8-416B-A9D0-2FACB80B122F}" presName="aSpace" presStyleCnt="0"/>
      <dgm:spPr/>
    </dgm:pt>
    <dgm:pt modelId="{9AA4DBD4-762A-46BD-83A7-57B13EB4CEFC}" type="pres">
      <dgm:prSet presAssocID="{67865FC7-167D-4267-A56D-2845AA080272}" presName="compNode" presStyleCnt="0"/>
      <dgm:spPr/>
    </dgm:pt>
    <dgm:pt modelId="{19C89D70-5905-4198-9B02-146FFE84AC1E}" type="pres">
      <dgm:prSet presAssocID="{67865FC7-167D-4267-A56D-2845AA080272}" presName="aNode" presStyleLbl="bgShp" presStyleIdx="1" presStyleCnt="3"/>
      <dgm:spPr/>
      <dgm:t>
        <a:bodyPr/>
        <a:lstStyle/>
        <a:p>
          <a:endParaRPr lang="en-US"/>
        </a:p>
      </dgm:t>
    </dgm:pt>
    <dgm:pt modelId="{F610306C-0307-42A2-923F-393384D40899}" type="pres">
      <dgm:prSet presAssocID="{67865FC7-167D-4267-A56D-2845AA080272}" presName="textNode" presStyleLbl="bgShp" presStyleIdx="1" presStyleCnt="3"/>
      <dgm:spPr/>
      <dgm:t>
        <a:bodyPr/>
        <a:lstStyle/>
        <a:p>
          <a:endParaRPr lang="en-US"/>
        </a:p>
      </dgm:t>
    </dgm:pt>
    <dgm:pt modelId="{803F6577-FEFA-4293-9963-1A134F371E3B}" type="pres">
      <dgm:prSet presAssocID="{67865FC7-167D-4267-A56D-2845AA080272}" presName="compChildNode" presStyleCnt="0"/>
      <dgm:spPr/>
    </dgm:pt>
    <dgm:pt modelId="{B826B680-F309-482D-83A6-5DBF22D1A9A1}" type="pres">
      <dgm:prSet presAssocID="{67865FC7-167D-4267-A56D-2845AA080272}" presName="theInnerList" presStyleCnt="0"/>
      <dgm:spPr/>
    </dgm:pt>
    <dgm:pt modelId="{49CF917B-286E-46B0-93AE-A875272A1C21}" type="pres">
      <dgm:prSet presAssocID="{FB2B3628-A860-41C3-A4C8-B9BD500A1696}" presName="childNode" presStyleLbl="node1" presStyleIdx="2" presStyleCnt="6">
        <dgm:presLayoutVars>
          <dgm:bulletEnabled val="1"/>
        </dgm:presLayoutVars>
      </dgm:prSet>
      <dgm:spPr/>
      <dgm:t>
        <a:bodyPr/>
        <a:lstStyle/>
        <a:p>
          <a:endParaRPr lang="en-US"/>
        </a:p>
      </dgm:t>
    </dgm:pt>
    <dgm:pt modelId="{EB3E3604-6016-4706-AA10-E23543E105F2}" type="pres">
      <dgm:prSet presAssocID="{FB2B3628-A860-41C3-A4C8-B9BD500A1696}" presName="aSpace2" presStyleCnt="0"/>
      <dgm:spPr/>
    </dgm:pt>
    <dgm:pt modelId="{EA4E71A0-5D3D-4F6B-B250-9B89B5C8023B}" type="pres">
      <dgm:prSet presAssocID="{69771783-1450-4DCD-A632-0AC592E07992}" presName="childNode" presStyleLbl="node1" presStyleIdx="3" presStyleCnt="6">
        <dgm:presLayoutVars>
          <dgm:bulletEnabled val="1"/>
        </dgm:presLayoutVars>
      </dgm:prSet>
      <dgm:spPr/>
      <dgm:t>
        <a:bodyPr/>
        <a:lstStyle/>
        <a:p>
          <a:endParaRPr lang="en-US"/>
        </a:p>
      </dgm:t>
    </dgm:pt>
    <dgm:pt modelId="{BD9F8279-7070-4C2E-B933-CAE1E6C6F6BC}" type="pres">
      <dgm:prSet presAssocID="{67865FC7-167D-4267-A56D-2845AA080272}" presName="aSpace" presStyleCnt="0"/>
      <dgm:spPr/>
    </dgm:pt>
    <dgm:pt modelId="{0CC78F6C-1B67-4517-BE51-1BF250373602}" type="pres">
      <dgm:prSet presAssocID="{C36DD89C-7D1C-4365-AD43-7C6C9452A3AA}" presName="compNode" presStyleCnt="0"/>
      <dgm:spPr/>
    </dgm:pt>
    <dgm:pt modelId="{9D2B1C01-A1D2-4A68-91B1-DE9147A37620}" type="pres">
      <dgm:prSet presAssocID="{C36DD89C-7D1C-4365-AD43-7C6C9452A3AA}" presName="aNode" presStyleLbl="bgShp" presStyleIdx="2" presStyleCnt="3"/>
      <dgm:spPr/>
      <dgm:t>
        <a:bodyPr/>
        <a:lstStyle/>
        <a:p>
          <a:endParaRPr lang="en-US"/>
        </a:p>
      </dgm:t>
    </dgm:pt>
    <dgm:pt modelId="{3BA23147-811D-43DD-99C2-5C5F7EC4ED7B}" type="pres">
      <dgm:prSet presAssocID="{C36DD89C-7D1C-4365-AD43-7C6C9452A3AA}" presName="textNode" presStyleLbl="bgShp" presStyleIdx="2" presStyleCnt="3"/>
      <dgm:spPr/>
      <dgm:t>
        <a:bodyPr/>
        <a:lstStyle/>
        <a:p>
          <a:endParaRPr lang="en-US"/>
        </a:p>
      </dgm:t>
    </dgm:pt>
    <dgm:pt modelId="{16AF9D1D-2EC2-461D-B6CA-843F2719B94F}" type="pres">
      <dgm:prSet presAssocID="{C36DD89C-7D1C-4365-AD43-7C6C9452A3AA}" presName="compChildNode" presStyleCnt="0"/>
      <dgm:spPr/>
    </dgm:pt>
    <dgm:pt modelId="{BAF99089-8A88-482A-AD2A-0041101BF6D3}" type="pres">
      <dgm:prSet presAssocID="{C36DD89C-7D1C-4365-AD43-7C6C9452A3AA}" presName="theInnerList" presStyleCnt="0"/>
      <dgm:spPr/>
    </dgm:pt>
    <dgm:pt modelId="{8C13A3E2-6DA2-4A1E-8034-1DEA857E3AD0}" type="pres">
      <dgm:prSet presAssocID="{8969C46C-F8EF-407F-98A4-6E2F34A2D3A3}" presName="childNode" presStyleLbl="node1" presStyleIdx="4" presStyleCnt="6">
        <dgm:presLayoutVars>
          <dgm:bulletEnabled val="1"/>
        </dgm:presLayoutVars>
      </dgm:prSet>
      <dgm:spPr/>
      <dgm:t>
        <a:bodyPr/>
        <a:lstStyle/>
        <a:p>
          <a:endParaRPr lang="en-US"/>
        </a:p>
      </dgm:t>
    </dgm:pt>
    <dgm:pt modelId="{026CD299-F88A-4478-8690-046624E0F076}" type="pres">
      <dgm:prSet presAssocID="{8969C46C-F8EF-407F-98A4-6E2F34A2D3A3}" presName="aSpace2" presStyleCnt="0"/>
      <dgm:spPr/>
    </dgm:pt>
    <dgm:pt modelId="{9E2BEDC8-3A24-4B36-93E1-52CCD5C62DA2}" type="pres">
      <dgm:prSet presAssocID="{7DFAFB0B-6223-4C66-9AFC-F3622F209C4B}" presName="childNode" presStyleLbl="node1" presStyleIdx="5" presStyleCnt="6">
        <dgm:presLayoutVars>
          <dgm:bulletEnabled val="1"/>
        </dgm:presLayoutVars>
      </dgm:prSet>
      <dgm:spPr/>
      <dgm:t>
        <a:bodyPr/>
        <a:lstStyle/>
        <a:p>
          <a:endParaRPr lang="en-US"/>
        </a:p>
      </dgm:t>
    </dgm:pt>
  </dgm:ptLst>
  <dgm:cxnLst>
    <dgm:cxn modelId="{6221F27F-22EB-4BCE-B2C2-FA38D087CD51}" type="presOf" srcId="{C36DD89C-7D1C-4365-AD43-7C6C9452A3AA}" destId="{3BA23147-811D-43DD-99C2-5C5F7EC4ED7B}" srcOrd="1" destOrd="0" presId="urn:microsoft.com/office/officeart/2005/8/layout/lProcess2"/>
    <dgm:cxn modelId="{4CF4E36C-30EC-4939-AFEA-9F0B74AB187F}" type="presOf" srcId="{67865FC7-167D-4267-A56D-2845AA080272}" destId="{19C89D70-5905-4198-9B02-146FFE84AC1E}" srcOrd="0" destOrd="0" presId="urn:microsoft.com/office/officeart/2005/8/layout/lProcess2"/>
    <dgm:cxn modelId="{BA6DC83C-EEFC-4F0F-901A-93828AC7B820}" type="presOf" srcId="{8969C46C-F8EF-407F-98A4-6E2F34A2D3A3}" destId="{8C13A3E2-6DA2-4A1E-8034-1DEA857E3AD0}" srcOrd="0" destOrd="0" presId="urn:microsoft.com/office/officeart/2005/8/layout/lProcess2"/>
    <dgm:cxn modelId="{07C8BD7A-DAF2-4D1B-8CE3-C2830E2BE9EB}" srcId="{9CE14146-59D8-416B-A9D0-2FACB80B122F}" destId="{9E02FA4D-40A4-4DA9-B054-014C49DB6926}" srcOrd="0" destOrd="0" parTransId="{80856CE6-DFAC-4BFC-BCDF-86CC1B86054A}" sibTransId="{5A429A30-DF5C-48FC-AC6E-12CE58BBD89C}"/>
    <dgm:cxn modelId="{0EE19801-D133-4628-9258-29A6D2C74F19}" type="presOf" srcId="{C2DB2002-53B5-457A-9262-9BE93302C95C}" destId="{EA8ABEBD-A038-4B6E-A02F-3CE417BA0FE5}" srcOrd="0" destOrd="0" presId="urn:microsoft.com/office/officeart/2005/8/layout/lProcess2"/>
    <dgm:cxn modelId="{93AFCC20-AEAA-46EE-B129-60C603EBCEAE}" srcId="{C2DB2002-53B5-457A-9262-9BE93302C95C}" destId="{9CE14146-59D8-416B-A9D0-2FACB80B122F}" srcOrd="0" destOrd="0" parTransId="{524A5F14-086C-4B03-96D8-9250B8BF052B}" sibTransId="{6371ECF5-AEC5-4ED4-B59D-964E6C59753E}"/>
    <dgm:cxn modelId="{742D3FB9-122A-46EB-9E70-44B26D732B84}" type="presOf" srcId="{67865FC7-167D-4267-A56D-2845AA080272}" destId="{F610306C-0307-42A2-923F-393384D40899}" srcOrd="1" destOrd="0" presId="urn:microsoft.com/office/officeart/2005/8/layout/lProcess2"/>
    <dgm:cxn modelId="{C3FDFD2A-9377-4CF2-A3AF-05EB55A3E9F5}" type="presOf" srcId="{69771783-1450-4DCD-A632-0AC592E07992}" destId="{EA4E71A0-5D3D-4F6B-B250-9B89B5C8023B}" srcOrd="0" destOrd="0" presId="urn:microsoft.com/office/officeart/2005/8/layout/lProcess2"/>
    <dgm:cxn modelId="{26EC63C6-3FD9-4BE2-A2B2-7D1EE7F6E267}" type="presOf" srcId="{7DFAFB0B-6223-4C66-9AFC-F3622F209C4B}" destId="{9E2BEDC8-3A24-4B36-93E1-52CCD5C62DA2}" srcOrd="0" destOrd="0" presId="urn:microsoft.com/office/officeart/2005/8/layout/lProcess2"/>
    <dgm:cxn modelId="{D51CB09F-832D-43E2-8E7F-8BB64DA09218}" type="presOf" srcId="{9CE14146-59D8-416B-A9D0-2FACB80B122F}" destId="{CA928DDA-D814-4736-B39F-A85935A260A0}" srcOrd="0" destOrd="0" presId="urn:microsoft.com/office/officeart/2005/8/layout/lProcess2"/>
    <dgm:cxn modelId="{02A662A0-176F-41F3-959C-0D27D7923B41}" srcId="{C36DD89C-7D1C-4365-AD43-7C6C9452A3AA}" destId="{8969C46C-F8EF-407F-98A4-6E2F34A2D3A3}" srcOrd="0" destOrd="0" parTransId="{46930C00-7C53-4416-B7ED-F10F0DF6E9B2}" sibTransId="{2D6BE8AF-6758-4910-BEF4-4FE940150904}"/>
    <dgm:cxn modelId="{D5A37593-3B1B-42CB-BF5B-EB331206E11E}" type="presOf" srcId="{9CE14146-59D8-416B-A9D0-2FACB80B122F}" destId="{FC54F76F-6CC0-4A27-82AE-8EBD141ED92E}" srcOrd="1" destOrd="0" presId="urn:microsoft.com/office/officeart/2005/8/layout/lProcess2"/>
    <dgm:cxn modelId="{3B2710E2-37D9-4816-BC80-2448527A08A1}" srcId="{67865FC7-167D-4267-A56D-2845AA080272}" destId="{69771783-1450-4DCD-A632-0AC592E07992}" srcOrd="1" destOrd="0" parTransId="{10109698-5F24-4AF1-90FD-6F147C6B3A4C}" sibTransId="{C5FED9AD-4005-4441-9469-187AF1C95821}"/>
    <dgm:cxn modelId="{AAFE6FF6-67DE-4F22-9DA0-28BC66B6F40B}" type="presOf" srcId="{9E02FA4D-40A4-4DA9-B054-014C49DB6926}" destId="{FD17DA71-C22E-45BD-98B2-ED9CA0A2D06A}" srcOrd="0" destOrd="0" presId="urn:microsoft.com/office/officeart/2005/8/layout/lProcess2"/>
    <dgm:cxn modelId="{BB5AC10C-2920-4E06-A222-1ECC23A21353}" type="presOf" srcId="{C36DD89C-7D1C-4365-AD43-7C6C9452A3AA}" destId="{9D2B1C01-A1D2-4A68-91B1-DE9147A37620}" srcOrd="0" destOrd="0" presId="urn:microsoft.com/office/officeart/2005/8/layout/lProcess2"/>
    <dgm:cxn modelId="{A7940C83-6FED-4733-A885-643D6910E835}" srcId="{C36DD89C-7D1C-4365-AD43-7C6C9452A3AA}" destId="{7DFAFB0B-6223-4C66-9AFC-F3622F209C4B}" srcOrd="1" destOrd="0" parTransId="{6C9FE9F5-A8C3-422F-B606-F5B35A4920D4}" sibTransId="{56099E2E-5D1B-4CCA-AC93-B82B6E7EC5B4}"/>
    <dgm:cxn modelId="{57ECD95E-88A1-4252-8C72-FA82FB04A6FE}" srcId="{9CE14146-59D8-416B-A9D0-2FACB80B122F}" destId="{56F513E7-90F1-4377-A57C-AC13F9722238}" srcOrd="1" destOrd="0" parTransId="{AEB13133-FAD6-42B5-A24B-6A5DC504131A}" sibTransId="{86F38E9D-7EE8-427D-A270-9881F0461E72}"/>
    <dgm:cxn modelId="{762A37C9-46B3-4777-AF73-67EC263B7B19}" type="presOf" srcId="{FB2B3628-A860-41C3-A4C8-B9BD500A1696}" destId="{49CF917B-286E-46B0-93AE-A875272A1C21}" srcOrd="0" destOrd="0" presId="urn:microsoft.com/office/officeart/2005/8/layout/lProcess2"/>
    <dgm:cxn modelId="{78F4EE2A-3472-42FE-9006-3468DBE7C32F}" srcId="{67865FC7-167D-4267-A56D-2845AA080272}" destId="{FB2B3628-A860-41C3-A4C8-B9BD500A1696}" srcOrd="0" destOrd="0" parTransId="{BEC1782A-AACD-40B0-814D-767E8126BA6F}" sibTransId="{D04BDE07-5072-4E37-8DD9-61A176B4A1DA}"/>
    <dgm:cxn modelId="{7BEA6A92-27D3-4792-B106-D2A7FA34B11B}" srcId="{C2DB2002-53B5-457A-9262-9BE93302C95C}" destId="{C36DD89C-7D1C-4365-AD43-7C6C9452A3AA}" srcOrd="2" destOrd="0" parTransId="{1D84EC9A-E4A2-4B7A-B824-E9E0E844E42E}" sibTransId="{13E64432-7913-4A3E-A3A6-8C4AD5289303}"/>
    <dgm:cxn modelId="{B2566B74-C9C3-4A80-A6E8-7801093A7CC7}" type="presOf" srcId="{56F513E7-90F1-4377-A57C-AC13F9722238}" destId="{FC3040A5-C3FD-408B-AA7A-EFF5F0E0D145}" srcOrd="0" destOrd="0" presId="urn:microsoft.com/office/officeart/2005/8/layout/lProcess2"/>
    <dgm:cxn modelId="{0FD6ACE5-6970-46B0-911D-A32184AC54B7}" srcId="{C2DB2002-53B5-457A-9262-9BE93302C95C}" destId="{67865FC7-167D-4267-A56D-2845AA080272}" srcOrd="1" destOrd="0" parTransId="{AACFD315-AC9C-4A1A-A6A1-C9F208F499D0}" sibTransId="{D0D1328F-1BC8-41E0-89F4-F48A15AA92B1}"/>
    <dgm:cxn modelId="{243428A0-0DFB-44BE-AB5C-8E1A3E1B9C65}" type="presParOf" srcId="{EA8ABEBD-A038-4B6E-A02F-3CE417BA0FE5}" destId="{7DC931EB-967C-4D54-BA2A-A9A854054D42}" srcOrd="0" destOrd="0" presId="urn:microsoft.com/office/officeart/2005/8/layout/lProcess2"/>
    <dgm:cxn modelId="{B6EDB087-AFCA-4608-AF2D-AA58E36C8EBC}" type="presParOf" srcId="{7DC931EB-967C-4D54-BA2A-A9A854054D42}" destId="{CA928DDA-D814-4736-B39F-A85935A260A0}" srcOrd="0" destOrd="0" presId="urn:microsoft.com/office/officeart/2005/8/layout/lProcess2"/>
    <dgm:cxn modelId="{D8E31DB3-00F0-4899-8168-BF3839E84DDD}" type="presParOf" srcId="{7DC931EB-967C-4D54-BA2A-A9A854054D42}" destId="{FC54F76F-6CC0-4A27-82AE-8EBD141ED92E}" srcOrd="1" destOrd="0" presId="urn:microsoft.com/office/officeart/2005/8/layout/lProcess2"/>
    <dgm:cxn modelId="{627B9E31-AECF-4D46-8ADB-5541FDAFEF50}" type="presParOf" srcId="{7DC931EB-967C-4D54-BA2A-A9A854054D42}" destId="{BBAF3931-18A0-4BB0-9C00-FF342B271DC9}" srcOrd="2" destOrd="0" presId="urn:microsoft.com/office/officeart/2005/8/layout/lProcess2"/>
    <dgm:cxn modelId="{07F9D28C-20A8-49B9-9A2D-22579DB6D578}" type="presParOf" srcId="{BBAF3931-18A0-4BB0-9C00-FF342B271DC9}" destId="{5C0618AA-7BE3-407B-87B4-6F850923DD11}" srcOrd="0" destOrd="0" presId="urn:microsoft.com/office/officeart/2005/8/layout/lProcess2"/>
    <dgm:cxn modelId="{35481257-17AF-47BD-B805-0FE7BE83B251}" type="presParOf" srcId="{5C0618AA-7BE3-407B-87B4-6F850923DD11}" destId="{FD17DA71-C22E-45BD-98B2-ED9CA0A2D06A}" srcOrd="0" destOrd="0" presId="urn:microsoft.com/office/officeart/2005/8/layout/lProcess2"/>
    <dgm:cxn modelId="{2FE454B5-8E9E-43B3-889C-B933655B601E}" type="presParOf" srcId="{5C0618AA-7BE3-407B-87B4-6F850923DD11}" destId="{FC27DECC-6A19-42D2-81FD-EA692281700A}" srcOrd="1" destOrd="0" presId="urn:microsoft.com/office/officeart/2005/8/layout/lProcess2"/>
    <dgm:cxn modelId="{14D1F0B7-E5DA-4882-9E93-91601274AC9E}" type="presParOf" srcId="{5C0618AA-7BE3-407B-87B4-6F850923DD11}" destId="{FC3040A5-C3FD-408B-AA7A-EFF5F0E0D145}" srcOrd="2" destOrd="0" presId="urn:microsoft.com/office/officeart/2005/8/layout/lProcess2"/>
    <dgm:cxn modelId="{8E9427B5-8571-4674-8F0D-EE476E8D287F}" type="presParOf" srcId="{EA8ABEBD-A038-4B6E-A02F-3CE417BA0FE5}" destId="{5514DA2C-53C2-4CDC-BD0C-638EDEDE3ECE}" srcOrd="1" destOrd="0" presId="urn:microsoft.com/office/officeart/2005/8/layout/lProcess2"/>
    <dgm:cxn modelId="{087D1207-C501-4329-9C81-F9B07708D517}" type="presParOf" srcId="{EA8ABEBD-A038-4B6E-A02F-3CE417BA0FE5}" destId="{9AA4DBD4-762A-46BD-83A7-57B13EB4CEFC}" srcOrd="2" destOrd="0" presId="urn:microsoft.com/office/officeart/2005/8/layout/lProcess2"/>
    <dgm:cxn modelId="{25FBBD78-C5F7-46DF-8DF3-83C036287415}" type="presParOf" srcId="{9AA4DBD4-762A-46BD-83A7-57B13EB4CEFC}" destId="{19C89D70-5905-4198-9B02-146FFE84AC1E}" srcOrd="0" destOrd="0" presId="urn:microsoft.com/office/officeart/2005/8/layout/lProcess2"/>
    <dgm:cxn modelId="{34657B34-6E9D-4938-B5B3-F8B66CAC755D}" type="presParOf" srcId="{9AA4DBD4-762A-46BD-83A7-57B13EB4CEFC}" destId="{F610306C-0307-42A2-923F-393384D40899}" srcOrd="1" destOrd="0" presId="urn:microsoft.com/office/officeart/2005/8/layout/lProcess2"/>
    <dgm:cxn modelId="{2D58D73C-E6CC-4E4C-82B7-FBB08E7B16BB}" type="presParOf" srcId="{9AA4DBD4-762A-46BD-83A7-57B13EB4CEFC}" destId="{803F6577-FEFA-4293-9963-1A134F371E3B}" srcOrd="2" destOrd="0" presId="urn:microsoft.com/office/officeart/2005/8/layout/lProcess2"/>
    <dgm:cxn modelId="{730D2ACE-53C3-413E-893D-441F58613732}" type="presParOf" srcId="{803F6577-FEFA-4293-9963-1A134F371E3B}" destId="{B826B680-F309-482D-83A6-5DBF22D1A9A1}" srcOrd="0" destOrd="0" presId="urn:microsoft.com/office/officeart/2005/8/layout/lProcess2"/>
    <dgm:cxn modelId="{5D5BBD80-CD93-4DF8-AF66-41CB8B5C3576}" type="presParOf" srcId="{B826B680-F309-482D-83A6-5DBF22D1A9A1}" destId="{49CF917B-286E-46B0-93AE-A875272A1C21}" srcOrd="0" destOrd="0" presId="urn:microsoft.com/office/officeart/2005/8/layout/lProcess2"/>
    <dgm:cxn modelId="{5B79B610-D27D-4A81-A50E-373F35DDC8D4}" type="presParOf" srcId="{B826B680-F309-482D-83A6-5DBF22D1A9A1}" destId="{EB3E3604-6016-4706-AA10-E23543E105F2}" srcOrd="1" destOrd="0" presId="urn:microsoft.com/office/officeart/2005/8/layout/lProcess2"/>
    <dgm:cxn modelId="{619A886E-DD59-477E-BF55-C259DBD273B1}" type="presParOf" srcId="{B826B680-F309-482D-83A6-5DBF22D1A9A1}" destId="{EA4E71A0-5D3D-4F6B-B250-9B89B5C8023B}" srcOrd="2" destOrd="0" presId="urn:microsoft.com/office/officeart/2005/8/layout/lProcess2"/>
    <dgm:cxn modelId="{E7E2D220-C864-4521-90CE-17EBAD98F70C}" type="presParOf" srcId="{EA8ABEBD-A038-4B6E-A02F-3CE417BA0FE5}" destId="{BD9F8279-7070-4C2E-B933-CAE1E6C6F6BC}" srcOrd="3" destOrd="0" presId="urn:microsoft.com/office/officeart/2005/8/layout/lProcess2"/>
    <dgm:cxn modelId="{2B547FB3-15EE-4A5E-9C03-140613186E9A}" type="presParOf" srcId="{EA8ABEBD-A038-4B6E-A02F-3CE417BA0FE5}" destId="{0CC78F6C-1B67-4517-BE51-1BF250373602}" srcOrd="4" destOrd="0" presId="urn:microsoft.com/office/officeart/2005/8/layout/lProcess2"/>
    <dgm:cxn modelId="{D3B1E079-77A6-43DB-9D19-394E10DD2CA1}" type="presParOf" srcId="{0CC78F6C-1B67-4517-BE51-1BF250373602}" destId="{9D2B1C01-A1D2-4A68-91B1-DE9147A37620}" srcOrd="0" destOrd="0" presId="urn:microsoft.com/office/officeart/2005/8/layout/lProcess2"/>
    <dgm:cxn modelId="{3DB7C48F-C664-4BFD-9D2F-97B859EDD29F}" type="presParOf" srcId="{0CC78F6C-1B67-4517-BE51-1BF250373602}" destId="{3BA23147-811D-43DD-99C2-5C5F7EC4ED7B}" srcOrd="1" destOrd="0" presId="urn:microsoft.com/office/officeart/2005/8/layout/lProcess2"/>
    <dgm:cxn modelId="{F54A6819-F1D4-45C6-9D3A-0A11D0EF29D7}" type="presParOf" srcId="{0CC78F6C-1B67-4517-BE51-1BF250373602}" destId="{16AF9D1D-2EC2-461D-B6CA-843F2719B94F}" srcOrd="2" destOrd="0" presId="urn:microsoft.com/office/officeart/2005/8/layout/lProcess2"/>
    <dgm:cxn modelId="{9D4A76B0-C0BC-481B-9F0A-62B489BD9D30}" type="presParOf" srcId="{16AF9D1D-2EC2-461D-B6CA-843F2719B94F}" destId="{BAF99089-8A88-482A-AD2A-0041101BF6D3}" srcOrd="0" destOrd="0" presId="urn:microsoft.com/office/officeart/2005/8/layout/lProcess2"/>
    <dgm:cxn modelId="{331DA518-B083-4C23-9142-399E1967E2AD}" type="presParOf" srcId="{BAF99089-8A88-482A-AD2A-0041101BF6D3}" destId="{8C13A3E2-6DA2-4A1E-8034-1DEA857E3AD0}" srcOrd="0" destOrd="0" presId="urn:microsoft.com/office/officeart/2005/8/layout/lProcess2"/>
    <dgm:cxn modelId="{8D517E8E-A82D-42F4-B551-F769D9B2445A}" type="presParOf" srcId="{BAF99089-8A88-482A-AD2A-0041101BF6D3}" destId="{026CD299-F88A-4478-8690-046624E0F076}" srcOrd="1" destOrd="0" presId="urn:microsoft.com/office/officeart/2005/8/layout/lProcess2"/>
    <dgm:cxn modelId="{11C31FA4-5391-421A-A48C-B20E4C22AA2F}" type="presParOf" srcId="{BAF99089-8A88-482A-AD2A-0041101BF6D3}" destId="{9E2BEDC8-3A24-4B36-93E1-52CCD5C62DA2}" srcOrd="2" destOrd="0" presId="urn:microsoft.com/office/officeart/2005/8/layout/l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DB2002-53B5-457A-9262-9BE93302C95C}" type="doc">
      <dgm:prSet loTypeId="urn:microsoft.com/office/officeart/2005/8/layout/lProcess2" loCatId="list" qsTypeId="urn:microsoft.com/office/officeart/2005/8/quickstyle/3d2#2" qsCatId="3D" csTypeId="urn:microsoft.com/office/officeart/2005/8/colors/colorful1#2" csCatId="colorful" phldr="1"/>
      <dgm:spPr/>
      <dgm:t>
        <a:bodyPr/>
        <a:lstStyle/>
        <a:p>
          <a:endParaRPr lang="en-US"/>
        </a:p>
      </dgm:t>
    </dgm:pt>
    <dgm:pt modelId="{9CE14146-59D8-416B-A9D0-2FACB80B122F}">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散住</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支派</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4A5F14-086C-4B03-96D8-9250B8BF052B}" type="parTrans" cxnId="{93AFCC20-AEAA-46EE-B129-60C603EBCEAE}">
      <dgm:prSet/>
      <dgm:spPr/>
      <dgm:t>
        <a:bodyPr/>
        <a:lstStyle/>
        <a:p>
          <a:endParaRPr lang="en-US"/>
        </a:p>
      </dgm:t>
    </dgm:pt>
    <dgm:pt modelId="{6371ECF5-AEC5-4ED4-B59D-964E6C59753E}" type="sibTrans" cxnId="{93AFCC20-AEAA-46EE-B129-60C603EBCEAE}">
      <dgm:prSet/>
      <dgm:spPr/>
      <dgm:t>
        <a:bodyPr/>
        <a:lstStyle/>
        <a:p>
          <a:endParaRPr lang="en-US"/>
        </a:p>
      </dgm:t>
    </dgm:pt>
    <dgm:pt modelId="{9E02FA4D-40A4-4DA9-B054-014C49DB6926}">
      <dgm:prSet phldrT="[Text]"/>
      <dgm:spPr>
        <a:solidFill>
          <a:srgbClr val="0070C0"/>
        </a:solidFill>
      </dgm:spPr>
      <dgm:t>
        <a:bodyPr/>
        <a:lstStyle/>
        <a:p>
          <a:r>
            <a:rPr lang="zh-CN" altLang="en-US" dirty="0" smtClean="0"/>
            <a:t>雅各书</a:t>
          </a:r>
          <a:r>
            <a:rPr lang="en-US" altLang="zh-CN" dirty="0" smtClean="0"/>
            <a:t>5:14</a:t>
          </a:r>
          <a:endParaRPr lang="en-US" dirty="0"/>
        </a:p>
      </dgm:t>
    </dgm:pt>
    <dgm:pt modelId="{80856CE6-DFAC-4BFC-BCDF-86CC1B86054A}" type="parTrans" cxnId="{07C8BD7A-DAF2-4D1B-8CE3-C2830E2BE9EB}">
      <dgm:prSet/>
      <dgm:spPr/>
      <dgm:t>
        <a:bodyPr/>
        <a:lstStyle/>
        <a:p>
          <a:endParaRPr lang="en-US"/>
        </a:p>
      </dgm:t>
    </dgm:pt>
    <dgm:pt modelId="{5A429A30-DF5C-48FC-AC6E-12CE58BBD89C}" type="sibTrans" cxnId="{07C8BD7A-DAF2-4D1B-8CE3-C2830E2BE9EB}">
      <dgm:prSet/>
      <dgm:spPr/>
      <dgm:t>
        <a:bodyPr/>
        <a:lstStyle/>
        <a:p>
          <a:endParaRPr lang="en-US"/>
        </a:p>
      </dgm:t>
    </dgm:pt>
    <dgm:pt modelId="{56F513E7-90F1-4377-A57C-AC13F9722238}">
      <dgm:prSet phldrT="[Text]">
        <dgm:style>
          <a:lnRef idx="0">
            <a:schemeClr val="accent2"/>
          </a:lnRef>
          <a:fillRef idx="3">
            <a:schemeClr val="accent2"/>
          </a:fillRef>
          <a:effectRef idx="3">
            <a:schemeClr val="accent2"/>
          </a:effectRef>
          <a:fontRef idx="minor">
            <a:schemeClr val="lt1"/>
          </a:fontRef>
        </dgm:style>
      </dgm:prSet>
      <dgm:spPr>
        <a:solidFill>
          <a:srgbClr val="0070C0"/>
        </a:solidFill>
      </dgm:spPr>
      <dgm:t>
        <a:bodyPr/>
        <a:lstStyle/>
        <a:p>
          <a:r>
            <a:rPr lang="en-US" dirty="0" smtClean="0"/>
            <a:t>James 5:14</a:t>
          </a:r>
          <a:endParaRPr lang="en-US" dirty="0"/>
        </a:p>
      </dgm:t>
    </dgm:pt>
    <dgm:pt modelId="{AEB13133-FAD6-42B5-A24B-6A5DC504131A}" type="parTrans" cxnId="{57ECD95E-88A1-4252-8C72-FA82FB04A6FE}">
      <dgm:prSet/>
      <dgm:spPr/>
      <dgm:t>
        <a:bodyPr/>
        <a:lstStyle/>
        <a:p>
          <a:endParaRPr lang="en-US"/>
        </a:p>
      </dgm:t>
    </dgm:pt>
    <dgm:pt modelId="{86F38E9D-7EE8-427D-A270-9881F0461E72}" type="sibTrans" cxnId="{57ECD95E-88A1-4252-8C72-FA82FB04A6FE}">
      <dgm:prSet/>
      <dgm:spPr/>
      <dgm:t>
        <a:bodyPr/>
        <a:lstStyle/>
        <a:p>
          <a:endParaRPr lang="en-US"/>
        </a:p>
      </dgm:t>
    </dgm:pt>
    <dgm:pt modelId="{67865FC7-167D-4267-A56D-2845AA080272}">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信奉圣子之名者</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CFD315-AC9C-4A1A-A6A1-C9F208F499D0}" type="parTrans" cxnId="{0FD6ACE5-6970-46B0-911D-A32184AC54B7}">
      <dgm:prSet/>
      <dgm:spPr/>
      <dgm:t>
        <a:bodyPr/>
        <a:lstStyle/>
        <a:p>
          <a:endParaRPr lang="en-US"/>
        </a:p>
      </dgm:t>
    </dgm:pt>
    <dgm:pt modelId="{D0D1328F-1BC8-41E0-89F4-F48A15AA92B1}" type="sibTrans" cxnId="{0FD6ACE5-6970-46B0-911D-A32184AC54B7}">
      <dgm:prSet/>
      <dgm:spPr/>
      <dgm:t>
        <a:bodyPr/>
        <a:lstStyle/>
        <a:p>
          <a:endParaRPr lang="en-US"/>
        </a:p>
      </dgm:t>
    </dgm:pt>
    <dgm:pt modelId="{FB2B3628-A860-41C3-A4C8-B9BD500A1696}">
      <dgm:prSet phldrT="[Text]"/>
      <dgm:spPr>
        <a:solidFill>
          <a:srgbClr val="FF9900"/>
        </a:solidFill>
      </dgm:spPr>
      <dgm:t>
        <a:bodyPr/>
        <a:lstStyle/>
        <a:p>
          <a:r>
            <a:rPr lang="zh-CN" altLang="en-US" dirty="0" smtClean="0"/>
            <a:t>约一</a:t>
          </a:r>
          <a:r>
            <a:rPr lang="en-US" altLang="zh-CN" dirty="0" smtClean="0"/>
            <a:t>5:13</a:t>
          </a:r>
          <a:endParaRPr lang="en-US" dirty="0"/>
        </a:p>
      </dgm:t>
    </dgm:pt>
    <dgm:pt modelId="{BEC1782A-AACD-40B0-814D-767E8126BA6F}" type="parTrans" cxnId="{78F4EE2A-3472-42FE-9006-3468DBE7C32F}">
      <dgm:prSet/>
      <dgm:spPr/>
      <dgm:t>
        <a:bodyPr/>
        <a:lstStyle/>
        <a:p>
          <a:endParaRPr lang="en-US"/>
        </a:p>
      </dgm:t>
    </dgm:pt>
    <dgm:pt modelId="{D04BDE07-5072-4E37-8DD9-61A176B4A1DA}" type="sibTrans" cxnId="{78F4EE2A-3472-42FE-9006-3468DBE7C32F}">
      <dgm:prSet/>
      <dgm:spPr/>
      <dgm:t>
        <a:bodyPr/>
        <a:lstStyle/>
        <a:p>
          <a:endParaRPr lang="en-US"/>
        </a:p>
      </dgm:t>
    </dgm:pt>
    <dgm:pt modelId="{69771783-1450-4DCD-A632-0AC592E07992}">
      <dgm:prSet phldrT="[Text]">
        <dgm:style>
          <a:lnRef idx="0">
            <a:schemeClr val="accent4"/>
          </a:lnRef>
          <a:fillRef idx="3">
            <a:schemeClr val="accent4"/>
          </a:fillRef>
          <a:effectRef idx="3">
            <a:schemeClr val="accent4"/>
          </a:effectRef>
          <a:fontRef idx="minor">
            <a:schemeClr val="lt1"/>
          </a:fontRef>
        </dgm:style>
      </dgm:prSet>
      <dgm:spPr>
        <a:solidFill>
          <a:srgbClr val="FF9900"/>
        </a:solidFill>
      </dgm:spPr>
      <dgm:t>
        <a:bodyPr/>
        <a:lstStyle/>
        <a:p>
          <a:r>
            <a:rPr lang="en-US" dirty="0" smtClean="0"/>
            <a:t>1 John 5:13</a:t>
          </a:r>
          <a:endParaRPr lang="en-US" dirty="0"/>
        </a:p>
      </dgm:t>
    </dgm:pt>
    <dgm:pt modelId="{10109698-5F24-4AF1-90FD-6F147C6B3A4C}" type="parTrans" cxnId="{3B2710E2-37D9-4816-BC80-2448527A08A1}">
      <dgm:prSet/>
      <dgm:spPr/>
      <dgm:t>
        <a:bodyPr/>
        <a:lstStyle/>
        <a:p>
          <a:endParaRPr lang="en-US"/>
        </a:p>
      </dgm:t>
    </dgm:pt>
    <dgm:pt modelId="{C5FED9AD-4005-4441-9469-187AF1C95821}" type="sibTrans" cxnId="{3B2710E2-37D9-4816-BC80-2448527A08A1}">
      <dgm:prSet/>
      <dgm:spPr/>
      <dgm:t>
        <a:bodyPr/>
        <a:lstStyle/>
        <a:p>
          <a:endParaRPr lang="en-US"/>
        </a:p>
      </dgm:t>
    </dgm:pt>
    <dgm:pt modelId="{C36DD89C-7D1C-4365-AD43-7C6C9452A3AA}">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老底嘉教会</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84EC9A-E4A2-4B7A-B824-E9E0E844E42E}" type="parTrans" cxnId="{7BEA6A92-27D3-4792-B106-D2A7FA34B11B}">
      <dgm:prSet/>
      <dgm:spPr/>
      <dgm:t>
        <a:bodyPr/>
        <a:lstStyle/>
        <a:p>
          <a:endParaRPr lang="en-US"/>
        </a:p>
      </dgm:t>
    </dgm:pt>
    <dgm:pt modelId="{13E64432-7913-4A3E-A3A6-8C4AD5289303}" type="sibTrans" cxnId="{7BEA6A92-27D3-4792-B106-D2A7FA34B11B}">
      <dgm:prSet/>
      <dgm:spPr/>
      <dgm:t>
        <a:bodyPr/>
        <a:lstStyle/>
        <a:p>
          <a:endParaRPr lang="en-US"/>
        </a:p>
      </dgm:t>
    </dgm:pt>
    <dgm:pt modelId="{8969C46C-F8EF-407F-98A4-6E2F34A2D3A3}">
      <dgm:prSet phldrT="[Text]"/>
      <dgm:spPr>
        <a:solidFill>
          <a:schemeClr val="accent6">
            <a:lumMod val="50000"/>
          </a:schemeClr>
        </a:solidFill>
      </dgm:spPr>
      <dgm:t>
        <a:bodyPr/>
        <a:lstStyle/>
        <a:p>
          <a:r>
            <a:rPr lang="zh-CN" altLang="en-US" dirty="0" smtClean="0"/>
            <a:t>启</a:t>
          </a:r>
          <a:r>
            <a:rPr lang="en-US" altLang="zh-CN" dirty="0" smtClean="0"/>
            <a:t>3:20</a:t>
          </a:r>
          <a:endParaRPr lang="en-US" dirty="0"/>
        </a:p>
      </dgm:t>
    </dgm:pt>
    <dgm:pt modelId="{46930C00-7C53-4416-B7ED-F10F0DF6E9B2}" type="parTrans" cxnId="{02A662A0-176F-41F3-959C-0D27D7923B41}">
      <dgm:prSet/>
      <dgm:spPr/>
      <dgm:t>
        <a:bodyPr/>
        <a:lstStyle/>
        <a:p>
          <a:endParaRPr lang="en-US"/>
        </a:p>
      </dgm:t>
    </dgm:pt>
    <dgm:pt modelId="{2D6BE8AF-6758-4910-BEF4-4FE940150904}" type="sibTrans" cxnId="{02A662A0-176F-41F3-959C-0D27D7923B41}">
      <dgm:prSet/>
      <dgm:spPr/>
      <dgm:t>
        <a:bodyPr/>
        <a:lstStyle/>
        <a:p>
          <a:endParaRPr lang="en-US"/>
        </a:p>
      </dgm:t>
    </dgm:pt>
    <dgm:pt modelId="{7DFAFB0B-6223-4C66-9AFC-F3622F209C4B}">
      <dgm:prSet phldrT="[Tex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en-US" dirty="0" smtClean="0"/>
            <a:t>Rev 3:20</a:t>
          </a:r>
          <a:endParaRPr lang="en-US" dirty="0"/>
        </a:p>
      </dgm:t>
    </dgm:pt>
    <dgm:pt modelId="{6C9FE9F5-A8C3-422F-B606-F5B35A4920D4}" type="parTrans" cxnId="{A7940C83-6FED-4733-A885-643D6910E835}">
      <dgm:prSet/>
      <dgm:spPr/>
      <dgm:t>
        <a:bodyPr/>
        <a:lstStyle/>
        <a:p>
          <a:endParaRPr lang="en-US"/>
        </a:p>
      </dgm:t>
    </dgm:pt>
    <dgm:pt modelId="{56099E2E-5D1B-4CCA-AC93-B82B6E7EC5B4}" type="sibTrans" cxnId="{A7940C83-6FED-4733-A885-643D6910E835}">
      <dgm:prSet/>
      <dgm:spPr/>
      <dgm:t>
        <a:bodyPr/>
        <a:lstStyle/>
        <a:p>
          <a:endParaRPr lang="en-US"/>
        </a:p>
      </dgm:t>
    </dgm:pt>
    <dgm:pt modelId="{EA8ABEBD-A038-4B6E-A02F-3CE417BA0FE5}" type="pres">
      <dgm:prSet presAssocID="{C2DB2002-53B5-457A-9262-9BE93302C95C}" presName="theList" presStyleCnt="0">
        <dgm:presLayoutVars>
          <dgm:dir/>
          <dgm:animLvl val="lvl"/>
          <dgm:resizeHandles val="exact"/>
        </dgm:presLayoutVars>
      </dgm:prSet>
      <dgm:spPr/>
      <dgm:t>
        <a:bodyPr/>
        <a:lstStyle/>
        <a:p>
          <a:endParaRPr lang="en-US"/>
        </a:p>
      </dgm:t>
    </dgm:pt>
    <dgm:pt modelId="{7DC931EB-967C-4D54-BA2A-A9A854054D42}" type="pres">
      <dgm:prSet presAssocID="{9CE14146-59D8-416B-A9D0-2FACB80B122F}" presName="compNode" presStyleCnt="0"/>
      <dgm:spPr/>
    </dgm:pt>
    <dgm:pt modelId="{CA928DDA-D814-4736-B39F-A85935A260A0}" type="pres">
      <dgm:prSet presAssocID="{9CE14146-59D8-416B-A9D0-2FACB80B122F}" presName="aNode" presStyleLbl="bgShp" presStyleIdx="0" presStyleCnt="3"/>
      <dgm:spPr/>
      <dgm:t>
        <a:bodyPr/>
        <a:lstStyle/>
        <a:p>
          <a:endParaRPr lang="en-US"/>
        </a:p>
      </dgm:t>
    </dgm:pt>
    <dgm:pt modelId="{FC54F76F-6CC0-4A27-82AE-8EBD141ED92E}" type="pres">
      <dgm:prSet presAssocID="{9CE14146-59D8-416B-A9D0-2FACB80B122F}" presName="textNode" presStyleLbl="bgShp" presStyleIdx="0" presStyleCnt="3"/>
      <dgm:spPr/>
      <dgm:t>
        <a:bodyPr/>
        <a:lstStyle/>
        <a:p>
          <a:endParaRPr lang="en-US"/>
        </a:p>
      </dgm:t>
    </dgm:pt>
    <dgm:pt modelId="{BBAF3931-18A0-4BB0-9C00-FF342B271DC9}" type="pres">
      <dgm:prSet presAssocID="{9CE14146-59D8-416B-A9D0-2FACB80B122F}" presName="compChildNode" presStyleCnt="0"/>
      <dgm:spPr/>
    </dgm:pt>
    <dgm:pt modelId="{5C0618AA-7BE3-407B-87B4-6F850923DD11}" type="pres">
      <dgm:prSet presAssocID="{9CE14146-59D8-416B-A9D0-2FACB80B122F}" presName="theInnerList" presStyleCnt="0"/>
      <dgm:spPr/>
    </dgm:pt>
    <dgm:pt modelId="{FD17DA71-C22E-45BD-98B2-ED9CA0A2D06A}" type="pres">
      <dgm:prSet presAssocID="{9E02FA4D-40A4-4DA9-B054-014C49DB6926}" presName="childNode" presStyleLbl="node1" presStyleIdx="0" presStyleCnt="6">
        <dgm:presLayoutVars>
          <dgm:bulletEnabled val="1"/>
        </dgm:presLayoutVars>
      </dgm:prSet>
      <dgm:spPr/>
      <dgm:t>
        <a:bodyPr/>
        <a:lstStyle/>
        <a:p>
          <a:endParaRPr lang="en-US"/>
        </a:p>
      </dgm:t>
    </dgm:pt>
    <dgm:pt modelId="{FC27DECC-6A19-42D2-81FD-EA692281700A}" type="pres">
      <dgm:prSet presAssocID="{9E02FA4D-40A4-4DA9-B054-014C49DB6926}" presName="aSpace2" presStyleCnt="0"/>
      <dgm:spPr/>
    </dgm:pt>
    <dgm:pt modelId="{FC3040A5-C3FD-408B-AA7A-EFF5F0E0D145}" type="pres">
      <dgm:prSet presAssocID="{56F513E7-90F1-4377-A57C-AC13F9722238}" presName="childNode" presStyleLbl="node1" presStyleIdx="1" presStyleCnt="6">
        <dgm:presLayoutVars>
          <dgm:bulletEnabled val="1"/>
        </dgm:presLayoutVars>
      </dgm:prSet>
      <dgm:spPr/>
      <dgm:t>
        <a:bodyPr/>
        <a:lstStyle/>
        <a:p>
          <a:endParaRPr lang="en-US"/>
        </a:p>
      </dgm:t>
    </dgm:pt>
    <dgm:pt modelId="{5514DA2C-53C2-4CDC-BD0C-638EDEDE3ECE}" type="pres">
      <dgm:prSet presAssocID="{9CE14146-59D8-416B-A9D0-2FACB80B122F}" presName="aSpace" presStyleCnt="0"/>
      <dgm:spPr/>
    </dgm:pt>
    <dgm:pt modelId="{9AA4DBD4-762A-46BD-83A7-57B13EB4CEFC}" type="pres">
      <dgm:prSet presAssocID="{67865FC7-167D-4267-A56D-2845AA080272}" presName="compNode" presStyleCnt="0"/>
      <dgm:spPr/>
    </dgm:pt>
    <dgm:pt modelId="{19C89D70-5905-4198-9B02-146FFE84AC1E}" type="pres">
      <dgm:prSet presAssocID="{67865FC7-167D-4267-A56D-2845AA080272}" presName="aNode" presStyleLbl="bgShp" presStyleIdx="1" presStyleCnt="3"/>
      <dgm:spPr/>
      <dgm:t>
        <a:bodyPr/>
        <a:lstStyle/>
        <a:p>
          <a:endParaRPr lang="en-US"/>
        </a:p>
      </dgm:t>
    </dgm:pt>
    <dgm:pt modelId="{F610306C-0307-42A2-923F-393384D40899}" type="pres">
      <dgm:prSet presAssocID="{67865FC7-167D-4267-A56D-2845AA080272}" presName="textNode" presStyleLbl="bgShp" presStyleIdx="1" presStyleCnt="3"/>
      <dgm:spPr/>
      <dgm:t>
        <a:bodyPr/>
        <a:lstStyle/>
        <a:p>
          <a:endParaRPr lang="en-US"/>
        </a:p>
      </dgm:t>
    </dgm:pt>
    <dgm:pt modelId="{803F6577-FEFA-4293-9963-1A134F371E3B}" type="pres">
      <dgm:prSet presAssocID="{67865FC7-167D-4267-A56D-2845AA080272}" presName="compChildNode" presStyleCnt="0"/>
      <dgm:spPr/>
    </dgm:pt>
    <dgm:pt modelId="{B826B680-F309-482D-83A6-5DBF22D1A9A1}" type="pres">
      <dgm:prSet presAssocID="{67865FC7-167D-4267-A56D-2845AA080272}" presName="theInnerList" presStyleCnt="0"/>
      <dgm:spPr/>
    </dgm:pt>
    <dgm:pt modelId="{49CF917B-286E-46B0-93AE-A875272A1C21}" type="pres">
      <dgm:prSet presAssocID="{FB2B3628-A860-41C3-A4C8-B9BD500A1696}" presName="childNode" presStyleLbl="node1" presStyleIdx="2" presStyleCnt="6">
        <dgm:presLayoutVars>
          <dgm:bulletEnabled val="1"/>
        </dgm:presLayoutVars>
      </dgm:prSet>
      <dgm:spPr/>
      <dgm:t>
        <a:bodyPr/>
        <a:lstStyle/>
        <a:p>
          <a:endParaRPr lang="en-US"/>
        </a:p>
      </dgm:t>
    </dgm:pt>
    <dgm:pt modelId="{EB3E3604-6016-4706-AA10-E23543E105F2}" type="pres">
      <dgm:prSet presAssocID="{FB2B3628-A860-41C3-A4C8-B9BD500A1696}" presName="aSpace2" presStyleCnt="0"/>
      <dgm:spPr/>
    </dgm:pt>
    <dgm:pt modelId="{EA4E71A0-5D3D-4F6B-B250-9B89B5C8023B}" type="pres">
      <dgm:prSet presAssocID="{69771783-1450-4DCD-A632-0AC592E07992}" presName="childNode" presStyleLbl="node1" presStyleIdx="3" presStyleCnt="6">
        <dgm:presLayoutVars>
          <dgm:bulletEnabled val="1"/>
        </dgm:presLayoutVars>
      </dgm:prSet>
      <dgm:spPr/>
      <dgm:t>
        <a:bodyPr/>
        <a:lstStyle/>
        <a:p>
          <a:endParaRPr lang="en-US"/>
        </a:p>
      </dgm:t>
    </dgm:pt>
    <dgm:pt modelId="{BD9F8279-7070-4C2E-B933-CAE1E6C6F6BC}" type="pres">
      <dgm:prSet presAssocID="{67865FC7-167D-4267-A56D-2845AA080272}" presName="aSpace" presStyleCnt="0"/>
      <dgm:spPr/>
    </dgm:pt>
    <dgm:pt modelId="{0CC78F6C-1B67-4517-BE51-1BF250373602}" type="pres">
      <dgm:prSet presAssocID="{C36DD89C-7D1C-4365-AD43-7C6C9452A3AA}" presName="compNode" presStyleCnt="0"/>
      <dgm:spPr/>
    </dgm:pt>
    <dgm:pt modelId="{9D2B1C01-A1D2-4A68-91B1-DE9147A37620}" type="pres">
      <dgm:prSet presAssocID="{C36DD89C-7D1C-4365-AD43-7C6C9452A3AA}" presName="aNode" presStyleLbl="bgShp" presStyleIdx="2" presStyleCnt="3"/>
      <dgm:spPr/>
      <dgm:t>
        <a:bodyPr/>
        <a:lstStyle/>
        <a:p>
          <a:endParaRPr lang="en-US"/>
        </a:p>
      </dgm:t>
    </dgm:pt>
    <dgm:pt modelId="{3BA23147-811D-43DD-99C2-5C5F7EC4ED7B}" type="pres">
      <dgm:prSet presAssocID="{C36DD89C-7D1C-4365-AD43-7C6C9452A3AA}" presName="textNode" presStyleLbl="bgShp" presStyleIdx="2" presStyleCnt="3"/>
      <dgm:spPr/>
      <dgm:t>
        <a:bodyPr/>
        <a:lstStyle/>
        <a:p>
          <a:endParaRPr lang="en-US"/>
        </a:p>
      </dgm:t>
    </dgm:pt>
    <dgm:pt modelId="{16AF9D1D-2EC2-461D-B6CA-843F2719B94F}" type="pres">
      <dgm:prSet presAssocID="{C36DD89C-7D1C-4365-AD43-7C6C9452A3AA}" presName="compChildNode" presStyleCnt="0"/>
      <dgm:spPr/>
    </dgm:pt>
    <dgm:pt modelId="{BAF99089-8A88-482A-AD2A-0041101BF6D3}" type="pres">
      <dgm:prSet presAssocID="{C36DD89C-7D1C-4365-AD43-7C6C9452A3AA}" presName="theInnerList" presStyleCnt="0"/>
      <dgm:spPr/>
    </dgm:pt>
    <dgm:pt modelId="{8C13A3E2-6DA2-4A1E-8034-1DEA857E3AD0}" type="pres">
      <dgm:prSet presAssocID="{8969C46C-F8EF-407F-98A4-6E2F34A2D3A3}" presName="childNode" presStyleLbl="node1" presStyleIdx="4" presStyleCnt="6">
        <dgm:presLayoutVars>
          <dgm:bulletEnabled val="1"/>
        </dgm:presLayoutVars>
      </dgm:prSet>
      <dgm:spPr/>
      <dgm:t>
        <a:bodyPr/>
        <a:lstStyle/>
        <a:p>
          <a:endParaRPr lang="en-US"/>
        </a:p>
      </dgm:t>
    </dgm:pt>
    <dgm:pt modelId="{026CD299-F88A-4478-8690-046624E0F076}" type="pres">
      <dgm:prSet presAssocID="{8969C46C-F8EF-407F-98A4-6E2F34A2D3A3}" presName="aSpace2" presStyleCnt="0"/>
      <dgm:spPr/>
    </dgm:pt>
    <dgm:pt modelId="{9E2BEDC8-3A24-4B36-93E1-52CCD5C62DA2}" type="pres">
      <dgm:prSet presAssocID="{7DFAFB0B-6223-4C66-9AFC-F3622F209C4B}" presName="childNode" presStyleLbl="node1" presStyleIdx="5" presStyleCnt="6" custLinFactNeighborX="1016" custLinFactNeighborY="-20058">
        <dgm:presLayoutVars>
          <dgm:bulletEnabled val="1"/>
        </dgm:presLayoutVars>
      </dgm:prSet>
      <dgm:spPr/>
      <dgm:t>
        <a:bodyPr/>
        <a:lstStyle/>
        <a:p>
          <a:endParaRPr lang="en-US"/>
        </a:p>
      </dgm:t>
    </dgm:pt>
  </dgm:ptLst>
  <dgm:cxnLst>
    <dgm:cxn modelId="{16343134-376D-4E98-84AE-C981421A69A1}" type="presOf" srcId="{67865FC7-167D-4267-A56D-2845AA080272}" destId="{19C89D70-5905-4198-9B02-146FFE84AC1E}" srcOrd="0" destOrd="0" presId="urn:microsoft.com/office/officeart/2005/8/layout/lProcess2"/>
    <dgm:cxn modelId="{78C7F652-8376-4710-B6D0-11295A8446E6}" type="presOf" srcId="{7DFAFB0B-6223-4C66-9AFC-F3622F209C4B}" destId="{9E2BEDC8-3A24-4B36-93E1-52CCD5C62DA2}" srcOrd="0" destOrd="0" presId="urn:microsoft.com/office/officeart/2005/8/layout/lProcess2"/>
    <dgm:cxn modelId="{96E6CA16-E645-4FE8-92D4-F23A1E7CB4BD}" type="presOf" srcId="{9CE14146-59D8-416B-A9D0-2FACB80B122F}" destId="{FC54F76F-6CC0-4A27-82AE-8EBD141ED92E}" srcOrd="1" destOrd="0" presId="urn:microsoft.com/office/officeart/2005/8/layout/lProcess2"/>
    <dgm:cxn modelId="{2F140F24-0426-4BEF-888C-53E585DF4A0B}" type="presOf" srcId="{9CE14146-59D8-416B-A9D0-2FACB80B122F}" destId="{CA928DDA-D814-4736-B39F-A85935A260A0}" srcOrd="0" destOrd="0" presId="urn:microsoft.com/office/officeart/2005/8/layout/lProcess2"/>
    <dgm:cxn modelId="{07C8BD7A-DAF2-4D1B-8CE3-C2830E2BE9EB}" srcId="{9CE14146-59D8-416B-A9D0-2FACB80B122F}" destId="{9E02FA4D-40A4-4DA9-B054-014C49DB6926}" srcOrd="0" destOrd="0" parTransId="{80856CE6-DFAC-4BFC-BCDF-86CC1B86054A}" sibTransId="{5A429A30-DF5C-48FC-AC6E-12CE58BBD89C}"/>
    <dgm:cxn modelId="{9BC5DFF2-8985-43FD-A06A-5C5627EAEF27}" type="presOf" srcId="{C2DB2002-53B5-457A-9262-9BE93302C95C}" destId="{EA8ABEBD-A038-4B6E-A02F-3CE417BA0FE5}" srcOrd="0" destOrd="0" presId="urn:microsoft.com/office/officeart/2005/8/layout/lProcess2"/>
    <dgm:cxn modelId="{D7A0B899-4E1F-4A08-940B-B36FB3FFCC03}" type="presOf" srcId="{67865FC7-167D-4267-A56D-2845AA080272}" destId="{F610306C-0307-42A2-923F-393384D40899}" srcOrd="1" destOrd="0" presId="urn:microsoft.com/office/officeart/2005/8/layout/lProcess2"/>
    <dgm:cxn modelId="{90EBD88F-0937-491F-A35E-63D18826E7F4}" type="presOf" srcId="{9E02FA4D-40A4-4DA9-B054-014C49DB6926}" destId="{FD17DA71-C22E-45BD-98B2-ED9CA0A2D06A}" srcOrd="0" destOrd="0" presId="urn:microsoft.com/office/officeart/2005/8/layout/lProcess2"/>
    <dgm:cxn modelId="{93AFCC20-AEAA-46EE-B129-60C603EBCEAE}" srcId="{C2DB2002-53B5-457A-9262-9BE93302C95C}" destId="{9CE14146-59D8-416B-A9D0-2FACB80B122F}" srcOrd="0" destOrd="0" parTransId="{524A5F14-086C-4B03-96D8-9250B8BF052B}" sibTransId="{6371ECF5-AEC5-4ED4-B59D-964E6C59753E}"/>
    <dgm:cxn modelId="{065BE79D-95FB-4BD6-89C4-BCAE768A93A2}" type="presOf" srcId="{C36DD89C-7D1C-4365-AD43-7C6C9452A3AA}" destId="{9D2B1C01-A1D2-4A68-91B1-DE9147A37620}" srcOrd="0" destOrd="0" presId="urn:microsoft.com/office/officeart/2005/8/layout/lProcess2"/>
    <dgm:cxn modelId="{02A662A0-176F-41F3-959C-0D27D7923B41}" srcId="{C36DD89C-7D1C-4365-AD43-7C6C9452A3AA}" destId="{8969C46C-F8EF-407F-98A4-6E2F34A2D3A3}" srcOrd="0" destOrd="0" parTransId="{46930C00-7C53-4416-B7ED-F10F0DF6E9B2}" sibTransId="{2D6BE8AF-6758-4910-BEF4-4FE940150904}"/>
    <dgm:cxn modelId="{DD847920-50BF-4092-97D2-5F4AA8237C12}" type="presOf" srcId="{FB2B3628-A860-41C3-A4C8-B9BD500A1696}" destId="{49CF917B-286E-46B0-93AE-A875272A1C21}" srcOrd="0" destOrd="0" presId="urn:microsoft.com/office/officeart/2005/8/layout/lProcess2"/>
    <dgm:cxn modelId="{5A1A0D20-EB9F-4749-8DDF-861A2A3033A8}" type="presOf" srcId="{56F513E7-90F1-4377-A57C-AC13F9722238}" destId="{FC3040A5-C3FD-408B-AA7A-EFF5F0E0D145}" srcOrd="0" destOrd="0" presId="urn:microsoft.com/office/officeart/2005/8/layout/lProcess2"/>
    <dgm:cxn modelId="{3B2710E2-37D9-4816-BC80-2448527A08A1}" srcId="{67865FC7-167D-4267-A56D-2845AA080272}" destId="{69771783-1450-4DCD-A632-0AC592E07992}" srcOrd="1" destOrd="0" parTransId="{10109698-5F24-4AF1-90FD-6F147C6B3A4C}" sibTransId="{C5FED9AD-4005-4441-9469-187AF1C95821}"/>
    <dgm:cxn modelId="{DC07EA90-198F-49F8-8401-9E376AC21156}" type="presOf" srcId="{8969C46C-F8EF-407F-98A4-6E2F34A2D3A3}" destId="{8C13A3E2-6DA2-4A1E-8034-1DEA857E3AD0}" srcOrd="0" destOrd="0" presId="urn:microsoft.com/office/officeart/2005/8/layout/lProcess2"/>
    <dgm:cxn modelId="{A7940C83-6FED-4733-A885-643D6910E835}" srcId="{C36DD89C-7D1C-4365-AD43-7C6C9452A3AA}" destId="{7DFAFB0B-6223-4C66-9AFC-F3622F209C4B}" srcOrd="1" destOrd="0" parTransId="{6C9FE9F5-A8C3-422F-B606-F5B35A4920D4}" sibTransId="{56099E2E-5D1B-4CCA-AC93-B82B6E7EC5B4}"/>
    <dgm:cxn modelId="{57ECD95E-88A1-4252-8C72-FA82FB04A6FE}" srcId="{9CE14146-59D8-416B-A9D0-2FACB80B122F}" destId="{56F513E7-90F1-4377-A57C-AC13F9722238}" srcOrd="1" destOrd="0" parTransId="{AEB13133-FAD6-42B5-A24B-6A5DC504131A}" sibTransId="{86F38E9D-7EE8-427D-A270-9881F0461E72}"/>
    <dgm:cxn modelId="{34222C59-B7FC-4054-AF3A-6C244A9E4F14}" type="presOf" srcId="{69771783-1450-4DCD-A632-0AC592E07992}" destId="{EA4E71A0-5D3D-4F6B-B250-9B89B5C8023B}" srcOrd="0" destOrd="0" presId="urn:microsoft.com/office/officeart/2005/8/layout/lProcess2"/>
    <dgm:cxn modelId="{78F4EE2A-3472-42FE-9006-3468DBE7C32F}" srcId="{67865FC7-167D-4267-A56D-2845AA080272}" destId="{FB2B3628-A860-41C3-A4C8-B9BD500A1696}" srcOrd="0" destOrd="0" parTransId="{BEC1782A-AACD-40B0-814D-767E8126BA6F}" sibTransId="{D04BDE07-5072-4E37-8DD9-61A176B4A1DA}"/>
    <dgm:cxn modelId="{7BEA6A92-27D3-4792-B106-D2A7FA34B11B}" srcId="{C2DB2002-53B5-457A-9262-9BE93302C95C}" destId="{C36DD89C-7D1C-4365-AD43-7C6C9452A3AA}" srcOrd="2" destOrd="0" parTransId="{1D84EC9A-E4A2-4B7A-B824-E9E0E844E42E}" sibTransId="{13E64432-7913-4A3E-A3A6-8C4AD5289303}"/>
    <dgm:cxn modelId="{0FD6ACE5-6970-46B0-911D-A32184AC54B7}" srcId="{C2DB2002-53B5-457A-9262-9BE93302C95C}" destId="{67865FC7-167D-4267-A56D-2845AA080272}" srcOrd="1" destOrd="0" parTransId="{AACFD315-AC9C-4A1A-A6A1-C9F208F499D0}" sibTransId="{D0D1328F-1BC8-41E0-89F4-F48A15AA92B1}"/>
    <dgm:cxn modelId="{91CA286F-A1BC-454A-9452-B942EE213231}" type="presOf" srcId="{C36DD89C-7D1C-4365-AD43-7C6C9452A3AA}" destId="{3BA23147-811D-43DD-99C2-5C5F7EC4ED7B}" srcOrd="1" destOrd="0" presId="urn:microsoft.com/office/officeart/2005/8/layout/lProcess2"/>
    <dgm:cxn modelId="{7845F17D-BD76-474E-A0AC-94703C681850}" type="presParOf" srcId="{EA8ABEBD-A038-4B6E-A02F-3CE417BA0FE5}" destId="{7DC931EB-967C-4D54-BA2A-A9A854054D42}" srcOrd="0" destOrd="0" presId="urn:microsoft.com/office/officeart/2005/8/layout/lProcess2"/>
    <dgm:cxn modelId="{9DFF98B8-9841-401B-A40B-A61DF54CF0B9}" type="presParOf" srcId="{7DC931EB-967C-4D54-BA2A-A9A854054D42}" destId="{CA928DDA-D814-4736-B39F-A85935A260A0}" srcOrd="0" destOrd="0" presId="urn:microsoft.com/office/officeart/2005/8/layout/lProcess2"/>
    <dgm:cxn modelId="{3890204D-23A1-48D6-A27B-1DA6411A0B7B}" type="presParOf" srcId="{7DC931EB-967C-4D54-BA2A-A9A854054D42}" destId="{FC54F76F-6CC0-4A27-82AE-8EBD141ED92E}" srcOrd="1" destOrd="0" presId="urn:microsoft.com/office/officeart/2005/8/layout/lProcess2"/>
    <dgm:cxn modelId="{8B0BBBE6-CF84-4232-B3A1-679C439DF572}" type="presParOf" srcId="{7DC931EB-967C-4D54-BA2A-A9A854054D42}" destId="{BBAF3931-18A0-4BB0-9C00-FF342B271DC9}" srcOrd="2" destOrd="0" presId="urn:microsoft.com/office/officeart/2005/8/layout/lProcess2"/>
    <dgm:cxn modelId="{E251CE3F-71D8-48C5-A2D2-574227FEF97D}" type="presParOf" srcId="{BBAF3931-18A0-4BB0-9C00-FF342B271DC9}" destId="{5C0618AA-7BE3-407B-87B4-6F850923DD11}" srcOrd="0" destOrd="0" presId="urn:microsoft.com/office/officeart/2005/8/layout/lProcess2"/>
    <dgm:cxn modelId="{5B02F269-FB13-4DFB-927B-4C080E7C9780}" type="presParOf" srcId="{5C0618AA-7BE3-407B-87B4-6F850923DD11}" destId="{FD17DA71-C22E-45BD-98B2-ED9CA0A2D06A}" srcOrd="0" destOrd="0" presId="urn:microsoft.com/office/officeart/2005/8/layout/lProcess2"/>
    <dgm:cxn modelId="{26A13997-0441-4A66-B5F3-F38D135F76A7}" type="presParOf" srcId="{5C0618AA-7BE3-407B-87B4-6F850923DD11}" destId="{FC27DECC-6A19-42D2-81FD-EA692281700A}" srcOrd="1" destOrd="0" presId="urn:microsoft.com/office/officeart/2005/8/layout/lProcess2"/>
    <dgm:cxn modelId="{E87F049C-08C6-42B5-95CC-D8F6229E1C28}" type="presParOf" srcId="{5C0618AA-7BE3-407B-87B4-6F850923DD11}" destId="{FC3040A5-C3FD-408B-AA7A-EFF5F0E0D145}" srcOrd="2" destOrd="0" presId="urn:microsoft.com/office/officeart/2005/8/layout/lProcess2"/>
    <dgm:cxn modelId="{EEE54F8C-3A76-4132-982E-34872765ADB4}" type="presParOf" srcId="{EA8ABEBD-A038-4B6E-A02F-3CE417BA0FE5}" destId="{5514DA2C-53C2-4CDC-BD0C-638EDEDE3ECE}" srcOrd="1" destOrd="0" presId="urn:microsoft.com/office/officeart/2005/8/layout/lProcess2"/>
    <dgm:cxn modelId="{71B0714B-5FFC-4440-A70B-5B1533719A90}" type="presParOf" srcId="{EA8ABEBD-A038-4B6E-A02F-3CE417BA0FE5}" destId="{9AA4DBD4-762A-46BD-83A7-57B13EB4CEFC}" srcOrd="2" destOrd="0" presId="urn:microsoft.com/office/officeart/2005/8/layout/lProcess2"/>
    <dgm:cxn modelId="{DFAC84E9-06D2-4FB0-97B6-9F6F1E98DAB0}" type="presParOf" srcId="{9AA4DBD4-762A-46BD-83A7-57B13EB4CEFC}" destId="{19C89D70-5905-4198-9B02-146FFE84AC1E}" srcOrd="0" destOrd="0" presId="urn:microsoft.com/office/officeart/2005/8/layout/lProcess2"/>
    <dgm:cxn modelId="{809E8A48-F17C-4085-8975-7929F3338F73}" type="presParOf" srcId="{9AA4DBD4-762A-46BD-83A7-57B13EB4CEFC}" destId="{F610306C-0307-42A2-923F-393384D40899}" srcOrd="1" destOrd="0" presId="urn:microsoft.com/office/officeart/2005/8/layout/lProcess2"/>
    <dgm:cxn modelId="{E9910BF8-7B27-4B92-BA32-9D14750DBAED}" type="presParOf" srcId="{9AA4DBD4-762A-46BD-83A7-57B13EB4CEFC}" destId="{803F6577-FEFA-4293-9963-1A134F371E3B}" srcOrd="2" destOrd="0" presId="urn:microsoft.com/office/officeart/2005/8/layout/lProcess2"/>
    <dgm:cxn modelId="{FDECCEB8-E6EF-4FAC-8F68-5E5732648604}" type="presParOf" srcId="{803F6577-FEFA-4293-9963-1A134F371E3B}" destId="{B826B680-F309-482D-83A6-5DBF22D1A9A1}" srcOrd="0" destOrd="0" presId="urn:microsoft.com/office/officeart/2005/8/layout/lProcess2"/>
    <dgm:cxn modelId="{F640A601-9DD3-452F-BBED-802711983420}" type="presParOf" srcId="{B826B680-F309-482D-83A6-5DBF22D1A9A1}" destId="{49CF917B-286E-46B0-93AE-A875272A1C21}" srcOrd="0" destOrd="0" presId="urn:microsoft.com/office/officeart/2005/8/layout/lProcess2"/>
    <dgm:cxn modelId="{42873535-5C3D-42C2-AE97-168A0E269711}" type="presParOf" srcId="{B826B680-F309-482D-83A6-5DBF22D1A9A1}" destId="{EB3E3604-6016-4706-AA10-E23543E105F2}" srcOrd="1" destOrd="0" presId="urn:microsoft.com/office/officeart/2005/8/layout/lProcess2"/>
    <dgm:cxn modelId="{02FC60A4-4587-4E76-B9E5-0F04B20A57D9}" type="presParOf" srcId="{B826B680-F309-482D-83A6-5DBF22D1A9A1}" destId="{EA4E71A0-5D3D-4F6B-B250-9B89B5C8023B}" srcOrd="2" destOrd="0" presId="urn:microsoft.com/office/officeart/2005/8/layout/lProcess2"/>
    <dgm:cxn modelId="{AF4C52A0-CD82-465E-BCE0-1E34C67B365C}" type="presParOf" srcId="{EA8ABEBD-A038-4B6E-A02F-3CE417BA0FE5}" destId="{BD9F8279-7070-4C2E-B933-CAE1E6C6F6BC}" srcOrd="3" destOrd="0" presId="urn:microsoft.com/office/officeart/2005/8/layout/lProcess2"/>
    <dgm:cxn modelId="{04C8D2F2-ACFC-45B7-BFF3-963EAAB0B008}" type="presParOf" srcId="{EA8ABEBD-A038-4B6E-A02F-3CE417BA0FE5}" destId="{0CC78F6C-1B67-4517-BE51-1BF250373602}" srcOrd="4" destOrd="0" presId="urn:microsoft.com/office/officeart/2005/8/layout/lProcess2"/>
    <dgm:cxn modelId="{76E8B398-8760-4CE7-8446-BD4CB56E5E76}" type="presParOf" srcId="{0CC78F6C-1B67-4517-BE51-1BF250373602}" destId="{9D2B1C01-A1D2-4A68-91B1-DE9147A37620}" srcOrd="0" destOrd="0" presId="urn:microsoft.com/office/officeart/2005/8/layout/lProcess2"/>
    <dgm:cxn modelId="{33519521-F48A-43B4-8EF2-68ED07E07652}" type="presParOf" srcId="{0CC78F6C-1B67-4517-BE51-1BF250373602}" destId="{3BA23147-811D-43DD-99C2-5C5F7EC4ED7B}" srcOrd="1" destOrd="0" presId="urn:microsoft.com/office/officeart/2005/8/layout/lProcess2"/>
    <dgm:cxn modelId="{6EE7B8BA-A6E6-4A2B-A780-78BD22F3F196}" type="presParOf" srcId="{0CC78F6C-1B67-4517-BE51-1BF250373602}" destId="{16AF9D1D-2EC2-461D-B6CA-843F2719B94F}" srcOrd="2" destOrd="0" presId="urn:microsoft.com/office/officeart/2005/8/layout/lProcess2"/>
    <dgm:cxn modelId="{AA98ED85-096A-4ACF-89B1-B4F383ED3ABD}" type="presParOf" srcId="{16AF9D1D-2EC2-461D-B6CA-843F2719B94F}" destId="{BAF99089-8A88-482A-AD2A-0041101BF6D3}" srcOrd="0" destOrd="0" presId="urn:microsoft.com/office/officeart/2005/8/layout/lProcess2"/>
    <dgm:cxn modelId="{07085221-8D56-4776-A676-67795F809FA5}" type="presParOf" srcId="{BAF99089-8A88-482A-AD2A-0041101BF6D3}" destId="{8C13A3E2-6DA2-4A1E-8034-1DEA857E3AD0}" srcOrd="0" destOrd="0" presId="urn:microsoft.com/office/officeart/2005/8/layout/lProcess2"/>
    <dgm:cxn modelId="{BC40FBC8-E038-485E-AC2C-6B938C7AA4C0}" type="presParOf" srcId="{BAF99089-8A88-482A-AD2A-0041101BF6D3}" destId="{026CD299-F88A-4478-8690-046624E0F076}" srcOrd="1" destOrd="0" presId="urn:microsoft.com/office/officeart/2005/8/layout/lProcess2"/>
    <dgm:cxn modelId="{DF8B921A-EBBC-4DC3-91DB-451795B30095}" type="presParOf" srcId="{BAF99089-8A88-482A-AD2A-0041101BF6D3}" destId="{9E2BEDC8-3A24-4B36-93E1-52CCD5C62DA2}"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DB2002-53B5-457A-9262-9BE93302C95C}" type="doc">
      <dgm:prSet loTypeId="urn:microsoft.com/office/officeart/2005/8/layout/lProcess2" loCatId="list" qsTypeId="urn:microsoft.com/office/officeart/2005/8/quickstyle/3d2#3" qsCatId="3D" csTypeId="urn:microsoft.com/office/officeart/2005/8/colors/colorful1#3" csCatId="colorful" phldr="1"/>
      <dgm:spPr/>
      <dgm:t>
        <a:bodyPr/>
        <a:lstStyle/>
        <a:p>
          <a:endParaRPr lang="en-US"/>
        </a:p>
      </dgm:t>
    </dgm:pt>
    <dgm:pt modelId="{9CE14146-59D8-416B-A9D0-2FACB80B122F}">
      <dgm:prSet phldrT="[Text]" custT="1">
        <dgm:style>
          <a:lnRef idx="0">
            <a:schemeClr val="dk1"/>
          </a:lnRef>
          <a:fillRef idx="3">
            <a:schemeClr val="dk1"/>
          </a:fillRef>
          <a:effectRef idx="3">
            <a:schemeClr val="dk1"/>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提摩太</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4A5F14-086C-4B03-96D8-9250B8BF052B}" type="parTrans" cxnId="{93AFCC20-AEAA-46EE-B129-60C603EBCEAE}">
      <dgm:prSet/>
      <dgm:spPr/>
      <dgm:t>
        <a:bodyPr/>
        <a:lstStyle/>
        <a:p>
          <a:endParaRPr lang="en-US"/>
        </a:p>
      </dgm:t>
    </dgm:pt>
    <dgm:pt modelId="{6371ECF5-AEC5-4ED4-B59D-964E6C59753E}" type="sibTrans" cxnId="{93AFCC20-AEAA-46EE-B129-60C603EBCEAE}">
      <dgm:prSet/>
      <dgm:spPr/>
      <dgm:t>
        <a:bodyPr/>
        <a:lstStyle/>
        <a:p>
          <a:endParaRPr lang="en-US"/>
        </a:p>
      </dgm:t>
    </dgm:pt>
    <dgm:pt modelId="{9E02FA4D-40A4-4DA9-B054-014C49DB6926}">
      <dgm:prSet phldrT="[Text]">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dgm:spPr>
      <dgm:t>
        <a:bodyPr/>
        <a:lstStyle/>
        <a:p>
          <a:r>
            <a:rPr lang="zh-CN" altLang="en-US" dirty="0" smtClean="0"/>
            <a:t>提后</a:t>
          </a:r>
          <a:r>
            <a:rPr lang="en-US" altLang="zh-CN" dirty="0" smtClean="0"/>
            <a:t>4:9</a:t>
          </a:r>
          <a:endParaRPr lang="en-US" dirty="0"/>
        </a:p>
      </dgm:t>
    </dgm:pt>
    <dgm:pt modelId="{80856CE6-DFAC-4BFC-BCDF-86CC1B86054A}" type="parTrans" cxnId="{07C8BD7A-DAF2-4D1B-8CE3-C2830E2BE9EB}">
      <dgm:prSet/>
      <dgm:spPr/>
      <dgm:t>
        <a:bodyPr/>
        <a:lstStyle/>
        <a:p>
          <a:endParaRPr lang="en-US"/>
        </a:p>
      </dgm:t>
    </dgm:pt>
    <dgm:pt modelId="{5A429A30-DF5C-48FC-AC6E-12CE58BBD89C}" type="sibTrans" cxnId="{07C8BD7A-DAF2-4D1B-8CE3-C2830E2BE9EB}">
      <dgm:prSet/>
      <dgm:spPr/>
      <dgm:t>
        <a:bodyPr/>
        <a:lstStyle/>
        <a:p>
          <a:endParaRPr lang="en-US"/>
        </a:p>
      </dgm:t>
    </dgm:pt>
    <dgm:pt modelId="{56F513E7-90F1-4377-A57C-AC13F9722238}">
      <dgm:prSet phldrT="[Text]"/>
      <dgm:spPr>
        <a:solidFill>
          <a:schemeClr val="accent3">
            <a:lumMod val="50000"/>
          </a:schemeClr>
        </a:solidFill>
      </dgm:spPr>
      <dgm:t>
        <a:bodyPr/>
        <a:lstStyle/>
        <a:p>
          <a:r>
            <a:rPr lang="en-US" dirty="0" smtClean="0"/>
            <a:t>2</a:t>
          </a:r>
          <a:r>
            <a:rPr lang="en-US" baseline="0" dirty="0" smtClean="0"/>
            <a:t> Tim 4:9</a:t>
          </a:r>
          <a:endParaRPr lang="en-US" dirty="0"/>
        </a:p>
      </dgm:t>
    </dgm:pt>
    <dgm:pt modelId="{AEB13133-FAD6-42B5-A24B-6A5DC504131A}" type="parTrans" cxnId="{57ECD95E-88A1-4252-8C72-FA82FB04A6FE}">
      <dgm:prSet/>
      <dgm:spPr/>
      <dgm:t>
        <a:bodyPr/>
        <a:lstStyle/>
        <a:p>
          <a:endParaRPr lang="en-US"/>
        </a:p>
      </dgm:t>
    </dgm:pt>
    <dgm:pt modelId="{86F38E9D-7EE8-427D-A270-9881F0461E72}" type="sibTrans" cxnId="{57ECD95E-88A1-4252-8C72-FA82FB04A6FE}">
      <dgm:prSet/>
      <dgm:spPr/>
      <dgm:t>
        <a:bodyPr/>
        <a:lstStyle/>
        <a:p>
          <a:endParaRPr lang="en-US"/>
        </a:p>
      </dgm:t>
    </dgm:pt>
    <dgm:pt modelId="{67865FC7-167D-4267-A56D-2845AA080272}">
      <dgm:prSet phldrT="[Text]" custT="1">
        <dgm:style>
          <a:lnRef idx="0">
            <a:schemeClr val="dk1"/>
          </a:lnRef>
          <a:fillRef idx="3">
            <a:schemeClr val="dk1"/>
          </a:fillRef>
          <a:effectRef idx="3">
            <a:schemeClr val="dk1"/>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尼哥底母</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CFD315-AC9C-4A1A-A6A1-C9F208F499D0}" type="parTrans" cxnId="{0FD6ACE5-6970-46B0-911D-A32184AC54B7}">
      <dgm:prSet/>
      <dgm:spPr/>
      <dgm:t>
        <a:bodyPr/>
        <a:lstStyle/>
        <a:p>
          <a:endParaRPr lang="en-US"/>
        </a:p>
      </dgm:t>
    </dgm:pt>
    <dgm:pt modelId="{D0D1328F-1BC8-41E0-89F4-F48A15AA92B1}" type="sibTrans" cxnId="{0FD6ACE5-6970-46B0-911D-A32184AC54B7}">
      <dgm:prSet/>
      <dgm:spPr/>
      <dgm:t>
        <a:bodyPr/>
        <a:lstStyle/>
        <a:p>
          <a:endParaRPr lang="en-US"/>
        </a:p>
      </dgm:t>
    </dgm:pt>
    <dgm:pt modelId="{FB2B3628-A860-41C3-A4C8-B9BD500A1696}">
      <dgm:prSet phldrT="[Text]">
        <dgm:style>
          <a:lnRef idx="0">
            <a:schemeClr val="accent5"/>
          </a:lnRef>
          <a:fillRef idx="3">
            <a:schemeClr val="accent5"/>
          </a:fillRef>
          <a:effectRef idx="3">
            <a:schemeClr val="accent5"/>
          </a:effectRef>
          <a:fontRef idx="minor">
            <a:schemeClr val="lt1"/>
          </a:fontRef>
        </dgm:style>
      </dgm:prSet>
      <dgm:spPr>
        <a:solidFill>
          <a:srgbClr val="FF0000"/>
        </a:solidFill>
      </dgm:spPr>
      <dgm:t>
        <a:bodyPr/>
        <a:lstStyle/>
        <a:p>
          <a:r>
            <a:rPr lang="zh-CN" altLang="en-US" dirty="0" smtClean="0"/>
            <a:t>约</a:t>
          </a:r>
          <a:r>
            <a:rPr lang="en-US" altLang="zh-CN" dirty="0" smtClean="0"/>
            <a:t>3:16</a:t>
          </a:r>
          <a:endParaRPr lang="en-US" dirty="0"/>
        </a:p>
      </dgm:t>
    </dgm:pt>
    <dgm:pt modelId="{BEC1782A-AACD-40B0-814D-767E8126BA6F}" type="parTrans" cxnId="{78F4EE2A-3472-42FE-9006-3468DBE7C32F}">
      <dgm:prSet/>
      <dgm:spPr/>
      <dgm:t>
        <a:bodyPr/>
        <a:lstStyle/>
        <a:p>
          <a:endParaRPr lang="en-US"/>
        </a:p>
      </dgm:t>
    </dgm:pt>
    <dgm:pt modelId="{D04BDE07-5072-4E37-8DD9-61A176B4A1DA}" type="sibTrans" cxnId="{78F4EE2A-3472-42FE-9006-3468DBE7C32F}">
      <dgm:prSet/>
      <dgm:spPr/>
      <dgm:t>
        <a:bodyPr/>
        <a:lstStyle/>
        <a:p>
          <a:endParaRPr lang="en-US"/>
        </a:p>
      </dgm:t>
    </dgm:pt>
    <dgm:pt modelId="{69771783-1450-4DCD-A632-0AC592E07992}">
      <dgm:prSet phldrT="[Text]"/>
      <dgm:spPr>
        <a:solidFill>
          <a:srgbClr val="FF0000"/>
        </a:solidFill>
      </dgm:spPr>
      <dgm:t>
        <a:bodyPr/>
        <a:lstStyle/>
        <a:p>
          <a:r>
            <a:rPr lang="en-US" dirty="0" smtClean="0"/>
            <a:t>John 3:16</a:t>
          </a:r>
          <a:endParaRPr lang="en-US" dirty="0"/>
        </a:p>
      </dgm:t>
    </dgm:pt>
    <dgm:pt modelId="{10109698-5F24-4AF1-90FD-6F147C6B3A4C}" type="parTrans" cxnId="{3B2710E2-37D9-4816-BC80-2448527A08A1}">
      <dgm:prSet/>
      <dgm:spPr/>
      <dgm:t>
        <a:bodyPr/>
        <a:lstStyle/>
        <a:p>
          <a:endParaRPr lang="en-US"/>
        </a:p>
      </dgm:t>
    </dgm:pt>
    <dgm:pt modelId="{C5FED9AD-4005-4441-9469-187AF1C95821}" type="sibTrans" cxnId="{3B2710E2-37D9-4816-BC80-2448527A08A1}">
      <dgm:prSet/>
      <dgm:spPr/>
      <dgm:t>
        <a:bodyPr/>
        <a:lstStyle/>
        <a:p>
          <a:endParaRPr lang="en-US"/>
        </a:p>
      </dgm:t>
    </dgm:pt>
    <dgm:pt modelId="{C36DD89C-7D1C-4365-AD43-7C6C9452A3AA}">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分散于本都，加拉太，加帕多家，亚细亚，庇推尼教会</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84EC9A-E4A2-4B7A-B824-E9E0E844E42E}" type="parTrans" cxnId="{7BEA6A92-27D3-4792-B106-D2A7FA34B11B}">
      <dgm:prSet/>
      <dgm:spPr/>
      <dgm:t>
        <a:bodyPr/>
        <a:lstStyle/>
        <a:p>
          <a:endParaRPr lang="en-US"/>
        </a:p>
      </dgm:t>
    </dgm:pt>
    <dgm:pt modelId="{13E64432-7913-4A3E-A3A6-8C4AD5289303}" type="sibTrans" cxnId="{7BEA6A92-27D3-4792-B106-D2A7FA34B11B}">
      <dgm:prSet/>
      <dgm:spPr/>
      <dgm:t>
        <a:bodyPr/>
        <a:lstStyle/>
        <a:p>
          <a:endParaRPr lang="en-US"/>
        </a:p>
      </dgm:t>
    </dgm:pt>
    <dgm:pt modelId="{8969C46C-F8EF-407F-98A4-6E2F34A2D3A3}">
      <dgm:prSet phldrT="[Text]">
        <dgm:style>
          <a:lnRef idx="0">
            <a:schemeClr val="dk1"/>
          </a:lnRef>
          <a:fillRef idx="3">
            <a:schemeClr val="dk1"/>
          </a:fillRef>
          <a:effectRef idx="3">
            <a:schemeClr val="dk1"/>
          </a:effectRef>
          <a:fontRef idx="minor">
            <a:schemeClr val="lt1"/>
          </a:fontRef>
        </dgm:style>
      </dgm:prSet>
      <dgm:spPr>
        <a:solidFill>
          <a:schemeClr val="accent4">
            <a:lumMod val="50000"/>
          </a:schemeClr>
        </a:solidFill>
      </dgm:spPr>
      <dgm:t>
        <a:bodyPr/>
        <a:lstStyle/>
        <a:p>
          <a:r>
            <a:rPr lang="zh-CN" altLang="en-US" dirty="0" smtClean="0"/>
            <a:t>彼前</a:t>
          </a:r>
          <a:r>
            <a:rPr lang="en-US" altLang="zh-CN" dirty="0" smtClean="0"/>
            <a:t>5:6</a:t>
          </a:r>
          <a:endParaRPr lang="en-US" dirty="0"/>
        </a:p>
      </dgm:t>
    </dgm:pt>
    <dgm:pt modelId="{46930C00-7C53-4416-B7ED-F10F0DF6E9B2}" type="parTrans" cxnId="{02A662A0-176F-41F3-959C-0D27D7923B41}">
      <dgm:prSet/>
      <dgm:spPr/>
      <dgm:t>
        <a:bodyPr/>
        <a:lstStyle/>
        <a:p>
          <a:endParaRPr lang="en-US"/>
        </a:p>
      </dgm:t>
    </dgm:pt>
    <dgm:pt modelId="{2D6BE8AF-6758-4910-BEF4-4FE940150904}" type="sibTrans" cxnId="{02A662A0-176F-41F3-959C-0D27D7923B41}">
      <dgm:prSet/>
      <dgm:spPr/>
      <dgm:t>
        <a:bodyPr/>
        <a:lstStyle/>
        <a:p>
          <a:endParaRPr lang="en-US"/>
        </a:p>
      </dgm:t>
    </dgm:pt>
    <dgm:pt modelId="{7DFAFB0B-6223-4C66-9AFC-F3622F209C4B}">
      <dgm:prSet phldrT="[Text]"/>
      <dgm:spPr>
        <a:solidFill>
          <a:schemeClr val="accent4">
            <a:lumMod val="50000"/>
          </a:schemeClr>
        </a:solidFill>
      </dgm:spPr>
      <dgm:t>
        <a:bodyPr/>
        <a:lstStyle/>
        <a:p>
          <a:r>
            <a:rPr lang="en-US" dirty="0" smtClean="0"/>
            <a:t>1 Peter 5:6</a:t>
          </a:r>
          <a:endParaRPr lang="en-US" dirty="0"/>
        </a:p>
      </dgm:t>
    </dgm:pt>
    <dgm:pt modelId="{6C9FE9F5-A8C3-422F-B606-F5B35A4920D4}" type="parTrans" cxnId="{A7940C83-6FED-4733-A885-643D6910E835}">
      <dgm:prSet/>
      <dgm:spPr/>
      <dgm:t>
        <a:bodyPr/>
        <a:lstStyle/>
        <a:p>
          <a:endParaRPr lang="en-US"/>
        </a:p>
      </dgm:t>
    </dgm:pt>
    <dgm:pt modelId="{56099E2E-5D1B-4CCA-AC93-B82B6E7EC5B4}" type="sibTrans" cxnId="{A7940C83-6FED-4733-A885-643D6910E835}">
      <dgm:prSet/>
      <dgm:spPr/>
      <dgm:t>
        <a:bodyPr/>
        <a:lstStyle/>
        <a:p>
          <a:endParaRPr lang="en-US"/>
        </a:p>
      </dgm:t>
    </dgm:pt>
    <dgm:pt modelId="{EA8ABEBD-A038-4B6E-A02F-3CE417BA0FE5}" type="pres">
      <dgm:prSet presAssocID="{C2DB2002-53B5-457A-9262-9BE93302C95C}" presName="theList" presStyleCnt="0">
        <dgm:presLayoutVars>
          <dgm:dir/>
          <dgm:animLvl val="lvl"/>
          <dgm:resizeHandles val="exact"/>
        </dgm:presLayoutVars>
      </dgm:prSet>
      <dgm:spPr/>
      <dgm:t>
        <a:bodyPr/>
        <a:lstStyle/>
        <a:p>
          <a:endParaRPr lang="en-US"/>
        </a:p>
      </dgm:t>
    </dgm:pt>
    <dgm:pt modelId="{7DC931EB-967C-4D54-BA2A-A9A854054D42}" type="pres">
      <dgm:prSet presAssocID="{9CE14146-59D8-416B-A9D0-2FACB80B122F}" presName="compNode" presStyleCnt="0"/>
      <dgm:spPr/>
    </dgm:pt>
    <dgm:pt modelId="{CA928DDA-D814-4736-B39F-A85935A260A0}" type="pres">
      <dgm:prSet presAssocID="{9CE14146-59D8-416B-A9D0-2FACB80B122F}" presName="aNode" presStyleLbl="bgShp" presStyleIdx="0" presStyleCnt="3"/>
      <dgm:spPr/>
      <dgm:t>
        <a:bodyPr/>
        <a:lstStyle/>
        <a:p>
          <a:endParaRPr lang="en-US"/>
        </a:p>
      </dgm:t>
    </dgm:pt>
    <dgm:pt modelId="{FC54F76F-6CC0-4A27-82AE-8EBD141ED92E}" type="pres">
      <dgm:prSet presAssocID="{9CE14146-59D8-416B-A9D0-2FACB80B122F}" presName="textNode" presStyleLbl="bgShp" presStyleIdx="0" presStyleCnt="3"/>
      <dgm:spPr/>
      <dgm:t>
        <a:bodyPr/>
        <a:lstStyle/>
        <a:p>
          <a:endParaRPr lang="en-US"/>
        </a:p>
      </dgm:t>
    </dgm:pt>
    <dgm:pt modelId="{BBAF3931-18A0-4BB0-9C00-FF342B271DC9}" type="pres">
      <dgm:prSet presAssocID="{9CE14146-59D8-416B-A9D0-2FACB80B122F}" presName="compChildNode" presStyleCnt="0"/>
      <dgm:spPr/>
    </dgm:pt>
    <dgm:pt modelId="{5C0618AA-7BE3-407B-87B4-6F850923DD11}" type="pres">
      <dgm:prSet presAssocID="{9CE14146-59D8-416B-A9D0-2FACB80B122F}" presName="theInnerList" presStyleCnt="0"/>
      <dgm:spPr/>
    </dgm:pt>
    <dgm:pt modelId="{FD17DA71-C22E-45BD-98B2-ED9CA0A2D06A}" type="pres">
      <dgm:prSet presAssocID="{9E02FA4D-40A4-4DA9-B054-014C49DB6926}" presName="childNode" presStyleLbl="node1" presStyleIdx="0" presStyleCnt="6">
        <dgm:presLayoutVars>
          <dgm:bulletEnabled val="1"/>
        </dgm:presLayoutVars>
      </dgm:prSet>
      <dgm:spPr/>
      <dgm:t>
        <a:bodyPr/>
        <a:lstStyle/>
        <a:p>
          <a:endParaRPr lang="en-US"/>
        </a:p>
      </dgm:t>
    </dgm:pt>
    <dgm:pt modelId="{FC27DECC-6A19-42D2-81FD-EA692281700A}" type="pres">
      <dgm:prSet presAssocID="{9E02FA4D-40A4-4DA9-B054-014C49DB6926}" presName="aSpace2" presStyleCnt="0"/>
      <dgm:spPr/>
    </dgm:pt>
    <dgm:pt modelId="{FC3040A5-C3FD-408B-AA7A-EFF5F0E0D145}" type="pres">
      <dgm:prSet presAssocID="{56F513E7-90F1-4377-A57C-AC13F9722238}" presName="childNode" presStyleLbl="node1" presStyleIdx="1" presStyleCnt="6">
        <dgm:presLayoutVars>
          <dgm:bulletEnabled val="1"/>
        </dgm:presLayoutVars>
      </dgm:prSet>
      <dgm:spPr/>
      <dgm:t>
        <a:bodyPr/>
        <a:lstStyle/>
        <a:p>
          <a:endParaRPr lang="en-US"/>
        </a:p>
      </dgm:t>
    </dgm:pt>
    <dgm:pt modelId="{5514DA2C-53C2-4CDC-BD0C-638EDEDE3ECE}" type="pres">
      <dgm:prSet presAssocID="{9CE14146-59D8-416B-A9D0-2FACB80B122F}" presName="aSpace" presStyleCnt="0"/>
      <dgm:spPr/>
    </dgm:pt>
    <dgm:pt modelId="{9AA4DBD4-762A-46BD-83A7-57B13EB4CEFC}" type="pres">
      <dgm:prSet presAssocID="{67865FC7-167D-4267-A56D-2845AA080272}" presName="compNode" presStyleCnt="0"/>
      <dgm:spPr/>
    </dgm:pt>
    <dgm:pt modelId="{19C89D70-5905-4198-9B02-146FFE84AC1E}" type="pres">
      <dgm:prSet presAssocID="{67865FC7-167D-4267-A56D-2845AA080272}" presName="aNode" presStyleLbl="bgShp" presStyleIdx="1" presStyleCnt="3"/>
      <dgm:spPr/>
      <dgm:t>
        <a:bodyPr/>
        <a:lstStyle/>
        <a:p>
          <a:endParaRPr lang="en-US"/>
        </a:p>
      </dgm:t>
    </dgm:pt>
    <dgm:pt modelId="{F610306C-0307-42A2-923F-393384D40899}" type="pres">
      <dgm:prSet presAssocID="{67865FC7-167D-4267-A56D-2845AA080272}" presName="textNode" presStyleLbl="bgShp" presStyleIdx="1" presStyleCnt="3"/>
      <dgm:spPr/>
      <dgm:t>
        <a:bodyPr/>
        <a:lstStyle/>
        <a:p>
          <a:endParaRPr lang="en-US"/>
        </a:p>
      </dgm:t>
    </dgm:pt>
    <dgm:pt modelId="{803F6577-FEFA-4293-9963-1A134F371E3B}" type="pres">
      <dgm:prSet presAssocID="{67865FC7-167D-4267-A56D-2845AA080272}" presName="compChildNode" presStyleCnt="0"/>
      <dgm:spPr/>
    </dgm:pt>
    <dgm:pt modelId="{B826B680-F309-482D-83A6-5DBF22D1A9A1}" type="pres">
      <dgm:prSet presAssocID="{67865FC7-167D-4267-A56D-2845AA080272}" presName="theInnerList" presStyleCnt="0"/>
      <dgm:spPr/>
    </dgm:pt>
    <dgm:pt modelId="{49CF917B-286E-46B0-93AE-A875272A1C21}" type="pres">
      <dgm:prSet presAssocID="{FB2B3628-A860-41C3-A4C8-B9BD500A1696}" presName="childNode" presStyleLbl="node1" presStyleIdx="2" presStyleCnt="6">
        <dgm:presLayoutVars>
          <dgm:bulletEnabled val="1"/>
        </dgm:presLayoutVars>
      </dgm:prSet>
      <dgm:spPr/>
      <dgm:t>
        <a:bodyPr/>
        <a:lstStyle/>
        <a:p>
          <a:endParaRPr lang="en-US"/>
        </a:p>
      </dgm:t>
    </dgm:pt>
    <dgm:pt modelId="{EB3E3604-6016-4706-AA10-E23543E105F2}" type="pres">
      <dgm:prSet presAssocID="{FB2B3628-A860-41C3-A4C8-B9BD500A1696}" presName="aSpace2" presStyleCnt="0"/>
      <dgm:spPr/>
    </dgm:pt>
    <dgm:pt modelId="{EA4E71A0-5D3D-4F6B-B250-9B89B5C8023B}" type="pres">
      <dgm:prSet presAssocID="{69771783-1450-4DCD-A632-0AC592E07992}" presName="childNode" presStyleLbl="node1" presStyleIdx="3" presStyleCnt="6">
        <dgm:presLayoutVars>
          <dgm:bulletEnabled val="1"/>
        </dgm:presLayoutVars>
      </dgm:prSet>
      <dgm:spPr/>
      <dgm:t>
        <a:bodyPr/>
        <a:lstStyle/>
        <a:p>
          <a:endParaRPr lang="en-US"/>
        </a:p>
      </dgm:t>
    </dgm:pt>
    <dgm:pt modelId="{BD9F8279-7070-4C2E-B933-CAE1E6C6F6BC}" type="pres">
      <dgm:prSet presAssocID="{67865FC7-167D-4267-A56D-2845AA080272}" presName="aSpace" presStyleCnt="0"/>
      <dgm:spPr/>
    </dgm:pt>
    <dgm:pt modelId="{0CC78F6C-1B67-4517-BE51-1BF250373602}" type="pres">
      <dgm:prSet presAssocID="{C36DD89C-7D1C-4365-AD43-7C6C9452A3AA}" presName="compNode" presStyleCnt="0"/>
      <dgm:spPr/>
    </dgm:pt>
    <dgm:pt modelId="{9D2B1C01-A1D2-4A68-91B1-DE9147A37620}" type="pres">
      <dgm:prSet presAssocID="{C36DD89C-7D1C-4365-AD43-7C6C9452A3AA}" presName="aNode" presStyleLbl="bgShp" presStyleIdx="2" presStyleCnt="3"/>
      <dgm:spPr/>
      <dgm:t>
        <a:bodyPr/>
        <a:lstStyle/>
        <a:p>
          <a:endParaRPr lang="en-US"/>
        </a:p>
      </dgm:t>
    </dgm:pt>
    <dgm:pt modelId="{3BA23147-811D-43DD-99C2-5C5F7EC4ED7B}" type="pres">
      <dgm:prSet presAssocID="{C36DD89C-7D1C-4365-AD43-7C6C9452A3AA}" presName="textNode" presStyleLbl="bgShp" presStyleIdx="2" presStyleCnt="3"/>
      <dgm:spPr/>
      <dgm:t>
        <a:bodyPr/>
        <a:lstStyle/>
        <a:p>
          <a:endParaRPr lang="en-US"/>
        </a:p>
      </dgm:t>
    </dgm:pt>
    <dgm:pt modelId="{16AF9D1D-2EC2-461D-B6CA-843F2719B94F}" type="pres">
      <dgm:prSet presAssocID="{C36DD89C-7D1C-4365-AD43-7C6C9452A3AA}" presName="compChildNode" presStyleCnt="0"/>
      <dgm:spPr/>
    </dgm:pt>
    <dgm:pt modelId="{BAF99089-8A88-482A-AD2A-0041101BF6D3}" type="pres">
      <dgm:prSet presAssocID="{C36DD89C-7D1C-4365-AD43-7C6C9452A3AA}" presName="theInnerList" presStyleCnt="0"/>
      <dgm:spPr/>
    </dgm:pt>
    <dgm:pt modelId="{8C13A3E2-6DA2-4A1E-8034-1DEA857E3AD0}" type="pres">
      <dgm:prSet presAssocID="{8969C46C-F8EF-407F-98A4-6E2F34A2D3A3}" presName="childNode" presStyleLbl="node1" presStyleIdx="4" presStyleCnt="6">
        <dgm:presLayoutVars>
          <dgm:bulletEnabled val="1"/>
        </dgm:presLayoutVars>
      </dgm:prSet>
      <dgm:spPr/>
      <dgm:t>
        <a:bodyPr/>
        <a:lstStyle/>
        <a:p>
          <a:endParaRPr lang="en-US"/>
        </a:p>
      </dgm:t>
    </dgm:pt>
    <dgm:pt modelId="{026CD299-F88A-4478-8690-046624E0F076}" type="pres">
      <dgm:prSet presAssocID="{8969C46C-F8EF-407F-98A4-6E2F34A2D3A3}" presName="aSpace2" presStyleCnt="0"/>
      <dgm:spPr/>
    </dgm:pt>
    <dgm:pt modelId="{9E2BEDC8-3A24-4B36-93E1-52CCD5C62DA2}" type="pres">
      <dgm:prSet presAssocID="{7DFAFB0B-6223-4C66-9AFC-F3622F209C4B}" presName="childNode" presStyleLbl="node1" presStyleIdx="5" presStyleCnt="6">
        <dgm:presLayoutVars>
          <dgm:bulletEnabled val="1"/>
        </dgm:presLayoutVars>
      </dgm:prSet>
      <dgm:spPr/>
      <dgm:t>
        <a:bodyPr/>
        <a:lstStyle/>
        <a:p>
          <a:endParaRPr lang="en-US"/>
        </a:p>
      </dgm:t>
    </dgm:pt>
  </dgm:ptLst>
  <dgm:cxnLst>
    <dgm:cxn modelId="{78F4EE2A-3472-42FE-9006-3468DBE7C32F}" srcId="{67865FC7-167D-4267-A56D-2845AA080272}" destId="{FB2B3628-A860-41C3-A4C8-B9BD500A1696}" srcOrd="0" destOrd="0" parTransId="{BEC1782A-AACD-40B0-814D-767E8126BA6F}" sibTransId="{D04BDE07-5072-4E37-8DD9-61A176B4A1DA}"/>
    <dgm:cxn modelId="{CC3B0819-5DAC-4429-AFE1-362854CB32B3}" type="presOf" srcId="{C36DD89C-7D1C-4365-AD43-7C6C9452A3AA}" destId="{9D2B1C01-A1D2-4A68-91B1-DE9147A37620}" srcOrd="0" destOrd="0" presId="urn:microsoft.com/office/officeart/2005/8/layout/lProcess2"/>
    <dgm:cxn modelId="{67FF6188-A950-40FB-A913-5E3661B5927C}" type="presOf" srcId="{56F513E7-90F1-4377-A57C-AC13F9722238}" destId="{FC3040A5-C3FD-408B-AA7A-EFF5F0E0D145}" srcOrd="0" destOrd="0" presId="urn:microsoft.com/office/officeart/2005/8/layout/lProcess2"/>
    <dgm:cxn modelId="{7BEA6A92-27D3-4792-B106-D2A7FA34B11B}" srcId="{C2DB2002-53B5-457A-9262-9BE93302C95C}" destId="{C36DD89C-7D1C-4365-AD43-7C6C9452A3AA}" srcOrd="2" destOrd="0" parTransId="{1D84EC9A-E4A2-4B7A-B824-E9E0E844E42E}" sibTransId="{13E64432-7913-4A3E-A3A6-8C4AD5289303}"/>
    <dgm:cxn modelId="{5E1D9BCB-F151-49AE-A6AC-EBF7EAD261B1}" type="presOf" srcId="{C36DD89C-7D1C-4365-AD43-7C6C9452A3AA}" destId="{3BA23147-811D-43DD-99C2-5C5F7EC4ED7B}" srcOrd="1" destOrd="0" presId="urn:microsoft.com/office/officeart/2005/8/layout/lProcess2"/>
    <dgm:cxn modelId="{A7940C83-6FED-4733-A885-643D6910E835}" srcId="{C36DD89C-7D1C-4365-AD43-7C6C9452A3AA}" destId="{7DFAFB0B-6223-4C66-9AFC-F3622F209C4B}" srcOrd="1" destOrd="0" parTransId="{6C9FE9F5-A8C3-422F-B606-F5B35A4920D4}" sibTransId="{56099E2E-5D1B-4CCA-AC93-B82B6E7EC5B4}"/>
    <dgm:cxn modelId="{076DA111-29BB-472E-AC3A-290782487166}" type="presOf" srcId="{69771783-1450-4DCD-A632-0AC592E07992}" destId="{EA4E71A0-5D3D-4F6B-B250-9B89B5C8023B}" srcOrd="0" destOrd="0" presId="urn:microsoft.com/office/officeart/2005/8/layout/lProcess2"/>
    <dgm:cxn modelId="{0FD6ACE5-6970-46B0-911D-A32184AC54B7}" srcId="{C2DB2002-53B5-457A-9262-9BE93302C95C}" destId="{67865FC7-167D-4267-A56D-2845AA080272}" srcOrd="1" destOrd="0" parTransId="{AACFD315-AC9C-4A1A-A6A1-C9F208F499D0}" sibTransId="{D0D1328F-1BC8-41E0-89F4-F48A15AA92B1}"/>
    <dgm:cxn modelId="{02A662A0-176F-41F3-959C-0D27D7923B41}" srcId="{C36DD89C-7D1C-4365-AD43-7C6C9452A3AA}" destId="{8969C46C-F8EF-407F-98A4-6E2F34A2D3A3}" srcOrd="0" destOrd="0" parTransId="{46930C00-7C53-4416-B7ED-F10F0DF6E9B2}" sibTransId="{2D6BE8AF-6758-4910-BEF4-4FE940150904}"/>
    <dgm:cxn modelId="{786E584D-E6A3-4824-88B3-E1120CCBAB8A}" type="presOf" srcId="{FB2B3628-A860-41C3-A4C8-B9BD500A1696}" destId="{49CF917B-286E-46B0-93AE-A875272A1C21}" srcOrd="0" destOrd="0" presId="urn:microsoft.com/office/officeart/2005/8/layout/lProcess2"/>
    <dgm:cxn modelId="{D9B2680B-A1BC-4994-A877-EB35A25363A2}" type="presOf" srcId="{67865FC7-167D-4267-A56D-2845AA080272}" destId="{F610306C-0307-42A2-923F-393384D40899}" srcOrd="1" destOrd="0" presId="urn:microsoft.com/office/officeart/2005/8/layout/lProcess2"/>
    <dgm:cxn modelId="{6FC3C5E1-29C7-498A-A39C-8100580044C5}" type="presOf" srcId="{7DFAFB0B-6223-4C66-9AFC-F3622F209C4B}" destId="{9E2BEDC8-3A24-4B36-93E1-52CCD5C62DA2}" srcOrd="0" destOrd="0" presId="urn:microsoft.com/office/officeart/2005/8/layout/lProcess2"/>
    <dgm:cxn modelId="{AA3A47DC-88F9-4F46-8737-50840D62FDF8}" type="presOf" srcId="{9E02FA4D-40A4-4DA9-B054-014C49DB6926}" destId="{FD17DA71-C22E-45BD-98B2-ED9CA0A2D06A}" srcOrd="0" destOrd="0" presId="urn:microsoft.com/office/officeart/2005/8/layout/lProcess2"/>
    <dgm:cxn modelId="{A8AF2F96-4FB4-42F1-843E-2DE5A1B6F5F9}" type="presOf" srcId="{9CE14146-59D8-416B-A9D0-2FACB80B122F}" destId="{FC54F76F-6CC0-4A27-82AE-8EBD141ED92E}" srcOrd="1" destOrd="0" presId="urn:microsoft.com/office/officeart/2005/8/layout/lProcess2"/>
    <dgm:cxn modelId="{854C875F-E328-4577-9198-471672251E3F}" type="presOf" srcId="{67865FC7-167D-4267-A56D-2845AA080272}" destId="{19C89D70-5905-4198-9B02-146FFE84AC1E}" srcOrd="0" destOrd="0" presId="urn:microsoft.com/office/officeart/2005/8/layout/lProcess2"/>
    <dgm:cxn modelId="{3B2710E2-37D9-4816-BC80-2448527A08A1}" srcId="{67865FC7-167D-4267-A56D-2845AA080272}" destId="{69771783-1450-4DCD-A632-0AC592E07992}" srcOrd="1" destOrd="0" parTransId="{10109698-5F24-4AF1-90FD-6F147C6B3A4C}" sibTransId="{C5FED9AD-4005-4441-9469-187AF1C95821}"/>
    <dgm:cxn modelId="{07C8BD7A-DAF2-4D1B-8CE3-C2830E2BE9EB}" srcId="{9CE14146-59D8-416B-A9D0-2FACB80B122F}" destId="{9E02FA4D-40A4-4DA9-B054-014C49DB6926}" srcOrd="0" destOrd="0" parTransId="{80856CE6-DFAC-4BFC-BCDF-86CC1B86054A}" sibTransId="{5A429A30-DF5C-48FC-AC6E-12CE58BBD89C}"/>
    <dgm:cxn modelId="{A3504A4D-EDCA-4903-BF86-A43E80B2B241}" type="presOf" srcId="{8969C46C-F8EF-407F-98A4-6E2F34A2D3A3}" destId="{8C13A3E2-6DA2-4A1E-8034-1DEA857E3AD0}" srcOrd="0" destOrd="0" presId="urn:microsoft.com/office/officeart/2005/8/layout/lProcess2"/>
    <dgm:cxn modelId="{93AFCC20-AEAA-46EE-B129-60C603EBCEAE}" srcId="{C2DB2002-53B5-457A-9262-9BE93302C95C}" destId="{9CE14146-59D8-416B-A9D0-2FACB80B122F}" srcOrd="0" destOrd="0" parTransId="{524A5F14-086C-4B03-96D8-9250B8BF052B}" sibTransId="{6371ECF5-AEC5-4ED4-B59D-964E6C59753E}"/>
    <dgm:cxn modelId="{57ECD95E-88A1-4252-8C72-FA82FB04A6FE}" srcId="{9CE14146-59D8-416B-A9D0-2FACB80B122F}" destId="{56F513E7-90F1-4377-A57C-AC13F9722238}" srcOrd="1" destOrd="0" parTransId="{AEB13133-FAD6-42B5-A24B-6A5DC504131A}" sibTransId="{86F38E9D-7EE8-427D-A270-9881F0461E72}"/>
    <dgm:cxn modelId="{E8E312B0-36CE-415C-9A09-380AF4B255D4}" type="presOf" srcId="{C2DB2002-53B5-457A-9262-9BE93302C95C}" destId="{EA8ABEBD-A038-4B6E-A02F-3CE417BA0FE5}" srcOrd="0" destOrd="0" presId="urn:microsoft.com/office/officeart/2005/8/layout/lProcess2"/>
    <dgm:cxn modelId="{E1EEABA1-C439-40BE-B6C2-F07C82D71100}" type="presOf" srcId="{9CE14146-59D8-416B-A9D0-2FACB80B122F}" destId="{CA928DDA-D814-4736-B39F-A85935A260A0}" srcOrd="0" destOrd="0" presId="urn:microsoft.com/office/officeart/2005/8/layout/lProcess2"/>
    <dgm:cxn modelId="{F8224A0E-4591-4F85-8EEB-62C5CC31A2A5}" type="presParOf" srcId="{EA8ABEBD-A038-4B6E-A02F-3CE417BA0FE5}" destId="{7DC931EB-967C-4D54-BA2A-A9A854054D42}" srcOrd="0" destOrd="0" presId="urn:microsoft.com/office/officeart/2005/8/layout/lProcess2"/>
    <dgm:cxn modelId="{5A578A54-FB73-4973-8FB8-97FDD6BD19EE}" type="presParOf" srcId="{7DC931EB-967C-4D54-BA2A-A9A854054D42}" destId="{CA928DDA-D814-4736-B39F-A85935A260A0}" srcOrd="0" destOrd="0" presId="urn:microsoft.com/office/officeart/2005/8/layout/lProcess2"/>
    <dgm:cxn modelId="{587F26EF-488F-4EE7-9588-5D45EE9C7379}" type="presParOf" srcId="{7DC931EB-967C-4D54-BA2A-A9A854054D42}" destId="{FC54F76F-6CC0-4A27-82AE-8EBD141ED92E}" srcOrd="1" destOrd="0" presId="urn:microsoft.com/office/officeart/2005/8/layout/lProcess2"/>
    <dgm:cxn modelId="{548FE319-51B2-4820-BCA4-C8B8845C3249}" type="presParOf" srcId="{7DC931EB-967C-4D54-BA2A-A9A854054D42}" destId="{BBAF3931-18A0-4BB0-9C00-FF342B271DC9}" srcOrd="2" destOrd="0" presId="urn:microsoft.com/office/officeart/2005/8/layout/lProcess2"/>
    <dgm:cxn modelId="{FDADD16B-7941-4D83-A37E-879F145DA9E5}" type="presParOf" srcId="{BBAF3931-18A0-4BB0-9C00-FF342B271DC9}" destId="{5C0618AA-7BE3-407B-87B4-6F850923DD11}" srcOrd="0" destOrd="0" presId="urn:microsoft.com/office/officeart/2005/8/layout/lProcess2"/>
    <dgm:cxn modelId="{562C7A00-9E75-4B81-B4F8-56770ABE24A7}" type="presParOf" srcId="{5C0618AA-7BE3-407B-87B4-6F850923DD11}" destId="{FD17DA71-C22E-45BD-98B2-ED9CA0A2D06A}" srcOrd="0" destOrd="0" presId="urn:microsoft.com/office/officeart/2005/8/layout/lProcess2"/>
    <dgm:cxn modelId="{EC5C654C-F323-47BC-A7E6-353E59F631FB}" type="presParOf" srcId="{5C0618AA-7BE3-407B-87B4-6F850923DD11}" destId="{FC27DECC-6A19-42D2-81FD-EA692281700A}" srcOrd="1" destOrd="0" presId="urn:microsoft.com/office/officeart/2005/8/layout/lProcess2"/>
    <dgm:cxn modelId="{22022396-6A6B-45C5-9EFB-F734FB5A1C10}" type="presParOf" srcId="{5C0618AA-7BE3-407B-87B4-6F850923DD11}" destId="{FC3040A5-C3FD-408B-AA7A-EFF5F0E0D145}" srcOrd="2" destOrd="0" presId="urn:microsoft.com/office/officeart/2005/8/layout/lProcess2"/>
    <dgm:cxn modelId="{CFA50ED7-9C56-462F-A112-E70776A94809}" type="presParOf" srcId="{EA8ABEBD-A038-4B6E-A02F-3CE417BA0FE5}" destId="{5514DA2C-53C2-4CDC-BD0C-638EDEDE3ECE}" srcOrd="1" destOrd="0" presId="urn:microsoft.com/office/officeart/2005/8/layout/lProcess2"/>
    <dgm:cxn modelId="{023CF3F7-FD6A-416D-AE0F-0545BEDB60F1}" type="presParOf" srcId="{EA8ABEBD-A038-4B6E-A02F-3CE417BA0FE5}" destId="{9AA4DBD4-762A-46BD-83A7-57B13EB4CEFC}" srcOrd="2" destOrd="0" presId="urn:microsoft.com/office/officeart/2005/8/layout/lProcess2"/>
    <dgm:cxn modelId="{423DF7CF-A2F3-4EF0-BF58-58D1D1AC29B3}" type="presParOf" srcId="{9AA4DBD4-762A-46BD-83A7-57B13EB4CEFC}" destId="{19C89D70-5905-4198-9B02-146FFE84AC1E}" srcOrd="0" destOrd="0" presId="urn:microsoft.com/office/officeart/2005/8/layout/lProcess2"/>
    <dgm:cxn modelId="{8445D64C-17CD-4FCB-8A37-BBB6F3C8B6E8}" type="presParOf" srcId="{9AA4DBD4-762A-46BD-83A7-57B13EB4CEFC}" destId="{F610306C-0307-42A2-923F-393384D40899}" srcOrd="1" destOrd="0" presId="urn:microsoft.com/office/officeart/2005/8/layout/lProcess2"/>
    <dgm:cxn modelId="{27312572-47C4-4551-AB5A-B8D831AFBB59}" type="presParOf" srcId="{9AA4DBD4-762A-46BD-83A7-57B13EB4CEFC}" destId="{803F6577-FEFA-4293-9963-1A134F371E3B}" srcOrd="2" destOrd="0" presId="urn:microsoft.com/office/officeart/2005/8/layout/lProcess2"/>
    <dgm:cxn modelId="{1ACDA0E9-54FF-4B9B-8AF2-A6CA0B6DD994}" type="presParOf" srcId="{803F6577-FEFA-4293-9963-1A134F371E3B}" destId="{B826B680-F309-482D-83A6-5DBF22D1A9A1}" srcOrd="0" destOrd="0" presId="urn:microsoft.com/office/officeart/2005/8/layout/lProcess2"/>
    <dgm:cxn modelId="{3BCDD31F-217E-400F-98F9-72A1877527AC}" type="presParOf" srcId="{B826B680-F309-482D-83A6-5DBF22D1A9A1}" destId="{49CF917B-286E-46B0-93AE-A875272A1C21}" srcOrd="0" destOrd="0" presId="urn:microsoft.com/office/officeart/2005/8/layout/lProcess2"/>
    <dgm:cxn modelId="{C2E3877E-A7EE-4619-9B8C-3AA0E262010D}" type="presParOf" srcId="{B826B680-F309-482D-83A6-5DBF22D1A9A1}" destId="{EB3E3604-6016-4706-AA10-E23543E105F2}" srcOrd="1" destOrd="0" presId="urn:microsoft.com/office/officeart/2005/8/layout/lProcess2"/>
    <dgm:cxn modelId="{12955BBF-A018-4DBC-9BC7-28F92F7DFBF6}" type="presParOf" srcId="{B826B680-F309-482D-83A6-5DBF22D1A9A1}" destId="{EA4E71A0-5D3D-4F6B-B250-9B89B5C8023B}" srcOrd="2" destOrd="0" presId="urn:microsoft.com/office/officeart/2005/8/layout/lProcess2"/>
    <dgm:cxn modelId="{EC1505B8-C1F1-4FDA-88F3-5D050F35B3F9}" type="presParOf" srcId="{EA8ABEBD-A038-4B6E-A02F-3CE417BA0FE5}" destId="{BD9F8279-7070-4C2E-B933-CAE1E6C6F6BC}" srcOrd="3" destOrd="0" presId="urn:microsoft.com/office/officeart/2005/8/layout/lProcess2"/>
    <dgm:cxn modelId="{6F638D11-49C4-4CB1-97B1-90788942AC9C}" type="presParOf" srcId="{EA8ABEBD-A038-4B6E-A02F-3CE417BA0FE5}" destId="{0CC78F6C-1B67-4517-BE51-1BF250373602}" srcOrd="4" destOrd="0" presId="urn:microsoft.com/office/officeart/2005/8/layout/lProcess2"/>
    <dgm:cxn modelId="{0F7CD35C-C2CE-48C4-9F96-AE6CBBB1260C}" type="presParOf" srcId="{0CC78F6C-1B67-4517-BE51-1BF250373602}" destId="{9D2B1C01-A1D2-4A68-91B1-DE9147A37620}" srcOrd="0" destOrd="0" presId="urn:microsoft.com/office/officeart/2005/8/layout/lProcess2"/>
    <dgm:cxn modelId="{42842BFD-BECA-4B65-B0DD-F448088DAC42}" type="presParOf" srcId="{0CC78F6C-1B67-4517-BE51-1BF250373602}" destId="{3BA23147-811D-43DD-99C2-5C5F7EC4ED7B}" srcOrd="1" destOrd="0" presId="urn:microsoft.com/office/officeart/2005/8/layout/lProcess2"/>
    <dgm:cxn modelId="{B7BB732C-41F1-4580-B160-5658B7DF5CAC}" type="presParOf" srcId="{0CC78F6C-1B67-4517-BE51-1BF250373602}" destId="{16AF9D1D-2EC2-461D-B6CA-843F2719B94F}" srcOrd="2" destOrd="0" presId="urn:microsoft.com/office/officeart/2005/8/layout/lProcess2"/>
    <dgm:cxn modelId="{E3CC4961-EDA3-471D-A823-A45B10F8E216}" type="presParOf" srcId="{16AF9D1D-2EC2-461D-B6CA-843F2719B94F}" destId="{BAF99089-8A88-482A-AD2A-0041101BF6D3}" srcOrd="0" destOrd="0" presId="urn:microsoft.com/office/officeart/2005/8/layout/lProcess2"/>
    <dgm:cxn modelId="{27341B52-7579-40C8-9F24-C2F7CBBDD8C0}" type="presParOf" srcId="{BAF99089-8A88-482A-AD2A-0041101BF6D3}" destId="{8C13A3E2-6DA2-4A1E-8034-1DEA857E3AD0}" srcOrd="0" destOrd="0" presId="urn:microsoft.com/office/officeart/2005/8/layout/lProcess2"/>
    <dgm:cxn modelId="{7C0F480A-42D9-4F54-99BF-D30CE51696CD}" type="presParOf" srcId="{BAF99089-8A88-482A-AD2A-0041101BF6D3}" destId="{026CD299-F88A-4478-8690-046624E0F076}" srcOrd="1" destOrd="0" presId="urn:microsoft.com/office/officeart/2005/8/layout/lProcess2"/>
    <dgm:cxn modelId="{843A4FE2-D2ED-43C9-B219-1CFC34915106}" type="presParOf" srcId="{BAF99089-8A88-482A-AD2A-0041101BF6D3}" destId="{9E2BEDC8-3A24-4B36-93E1-52CCD5C62DA2}" srcOrd="2" destOrd="0" presId="urn:microsoft.com/office/officeart/2005/8/layout/l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DB2002-53B5-457A-9262-9BE93302C95C}" type="doc">
      <dgm:prSet loTypeId="urn:microsoft.com/office/officeart/2005/8/layout/lProcess2" loCatId="list" qsTypeId="urn:microsoft.com/office/officeart/2005/8/quickstyle/3d2#2" qsCatId="3D" csTypeId="urn:microsoft.com/office/officeart/2005/8/colors/colorful1#2" csCatId="colorful" phldr="1"/>
      <dgm:spPr/>
      <dgm:t>
        <a:bodyPr/>
        <a:lstStyle/>
        <a:p>
          <a:endParaRPr lang="en-US"/>
        </a:p>
      </dgm:t>
    </dgm:pt>
    <dgm:pt modelId="{9CE14146-59D8-416B-A9D0-2FACB80B122F}">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散住</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支派</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4A5F14-086C-4B03-96D8-9250B8BF052B}" type="parTrans" cxnId="{93AFCC20-AEAA-46EE-B129-60C603EBCEAE}">
      <dgm:prSet/>
      <dgm:spPr/>
      <dgm:t>
        <a:bodyPr/>
        <a:lstStyle/>
        <a:p>
          <a:endParaRPr lang="en-US"/>
        </a:p>
      </dgm:t>
    </dgm:pt>
    <dgm:pt modelId="{6371ECF5-AEC5-4ED4-B59D-964E6C59753E}" type="sibTrans" cxnId="{93AFCC20-AEAA-46EE-B129-60C603EBCEAE}">
      <dgm:prSet/>
      <dgm:spPr/>
      <dgm:t>
        <a:bodyPr/>
        <a:lstStyle/>
        <a:p>
          <a:endParaRPr lang="en-US"/>
        </a:p>
      </dgm:t>
    </dgm:pt>
    <dgm:pt modelId="{9E02FA4D-40A4-4DA9-B054-014C49DB6926}">
      <dgm:prSet phldrT="[Text]"/>
      <dgm:spPr>
        <a:solidFill>
          <a:srgbClr val="0070C0"/>
        </a:solidFill>
      </dgm:spPr>
      <dgm:t>
        <a:bodyPr/>
        <a:lstStyle/>
        <a:p>
          <a:r>
            <a:rPr lang="zh-CN" altLang="en-US" dirty="0" smtClean="0"/>
            <a:t>雅各书</a:t>
          </a:r>
          <a:r>
            <a:rPr lang="en-US" altLang="zh-CN" dirty="0" smtClean="0"/>
            <a:t>5:14</a:t>
          </a:r>
          <a:endParaRPr lang="en-US" dirty="0"/>
        </a:p>
      </dgm:t>
    </dgm:pt>
    <dgm:pt modelId="{80856CE6-DFAC-4BFC-BCDF-86CC1B86054A}" type="parTrans" cxnId="{07C8BD7A-DAF2-4D1B-8CE3-C2830E2BE9EB}">
      <dgm:prSet/>
      <dgm:spPr/>
      <dgm:t>
        <a:bodyPr/>
        <a:lstStyle/>
        <a:p>
          <a:endParaRPr lang="en-US"/>
        </a:p>
      </dgm:t>
    </dgm:pt>
    <dgm:pt modelId="{5A429A30-DF5C-48FC-AC6E-12CE58BBD89C}" type="sibTrans" cxnId="{07C8BD7A-DAF2-4D1B-8CE3-C2830E2BE9EB}">
      <dgm:prSet/>
      <dgm:spPr/>
      <dgm:t>
        <a:bodyPr/>
        <a:lstStyle/>
        <a:p>
          <a:endParaRPr lang="en-US"/>
        </a:p>
      </dgm:t>
    </dgm:pt>
    <dgm:pt modelId="{56F513E7-90F1-4377-A57C-AC13F9722238}">
      <dgm:prSet phldrT="[Text]">
        <dgm:style>
          <a:lnRef idx="0">
            <a:schemeClr val="accent2"/>
          </a:lnRef>
          <a:fillRef idx="3">
            <a:schemeClr val="accent2"/>
          </a:fillRef>
          <a:effectRef idx="3">
            <a:schemeClr val="accent2"/>
          </a:effectRef>
          <a:fontRef idx="minor">
            <a:schemeClr val="lt1"/>
          </a:fontRef>
        </dgm:style>
      </dgm:prSet>
      <dgm:spPr>
        <a:solidFill>
          <a:srgbClr val="0070C0"/>
        </a:solidFill>
      </dgm:spPr>
      <dgm:t>
        <a:bodyPr/>
        <a:lstStyle/>
        <a:p>
          <a:r>
            <a:rPr lang="en-US" dirty="0" smtClean="0"/>
            <a:t>James 5:14</a:t>
          </a:r>
          <a:endParaRPr lang="en-US" dirty="0"/>
        </a:p>
      </dgm:t>
    </dgm:pt>
    <dgm:pt modelId="{AEB13133-FAD6-42B5-A24B-6A5DC504131A}" type="parTrans" cxnId="{57ECD95E-88A1-4252-8C72-FA82FB04A6FE}">
      <dgm:prSet/>
      <dgm:spPr/>
      <dgm:t>
        <a:bodyPr/>
        <a:lstStyle/>
        <a:p>
          <a:endParaRPr lang="en-US"/>
        </a:p>
      </dgm:t>
    </dgm:pt>
    <dgm:pt modelId="{86F38E9D-7EE8-427D-A270-9881F0461E72}" type="sibTrans" cxnId="{57ECD95E-88A1-4252-8C72-FA82FB04A6FE}">
      <dgm:prSet/>
      <dgm:spPr/>
      <dgm:t>
        <a:bodyPr/>
        <a:lstStyle/>
        <a:p>
          <a:endParaRPr lang="en-US"/>
        </a:p>
      </dgm:t>
    </dgm:pt>
    <dgm:pt modelId="{67865FC7-167D-4267-A56D-2845AA080272}">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信奉圣子之名者</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CFD315-AC9C-4A1A-A6A1-C9F208F499D0}" type="parTrans" cxnId="{0FD6ACE5-6970-46B0-911D-A32184AC54B7}">
      <dgm:prSet/>
      <dgm:spPr/>
      <dgm:t>
        <a:bodyPr/>
        <a:lstStyle/>
        <a:p>
          <a:endParaRPr lang="en-US"/>
        </a:p>
      </dgm:t>
    </dgm:pt>
    <dgm:pt modelId="{D0D1328F-1BC8-41E0-89F4-F48A15AA92B1}" type="sibTrans" cxnId="{0FD6ACE5-6970-46B0-911D-A32184AC54B7}">
      <dgm:prSet/>
      <dgm:spPr/>
      <dgm:t>
        <a:bodyPr/>
        <a:lstStyle/>
        <a:p>
          <a:endParaRPr lang="en-US"/>
        </a:p>
      </dgm:t>
    </dgm:pt>
    <dgm:pt modelId="{FB2B3628-A860-41C3-A4C8-B9BD500A1696}">
      <dgm:prSet phldrT="[Text]"/>
      <dgm:spPr>
        <a:solidFill>
          <a:srgbClr val="FF9900"/>
        </a:solidFill>
      </dgm:spPr>
      <dgm:t>
        <a:bodyPr/>
        <a:lstStyle/>
        <a:p>
          <a:r>
            <a:rPr lang="zh-CN" altLang="en-US" dirty="0" smtClean="0"/>
            <a:t>约一</a:t>
          </a:r>
          <a:r>
            <a:rPr lang="en-US" altLang="zh-CN" dirty="0" smtClean="0"/>
            <a:t>5:13</a:t>
          </a:r>
          <a:endParaRPr lang="en-US" dirty="0"/>
        </a:p>
      </dgm:t>
    </dgm:pt>
    <dgm:pt modelId="{BEC1782A-AACD-40B0-814D-767E8126BA6F}" type="parTrans" cxnId="{78F4EE2A-3472-42FE-9006-3468DBE7C32F}">
      <dgm:prSet/>
      <dgm:spPr/>
      <dgm:t>
        <a:bodyPr/>
        <a:lstStyle/>
        <a:p>
          <a:endParaRPr lang="en-US"/>
        </a:p>
      </dgm:t>
    </dgm:pt>
    <dgm:pt modelId="{D04BDE07-5072-4E37-8DD9-61A176B4A1DA}" type="sibTrans" cxnId="{78F4EE2A-3472-42FE-9006-3468DBE7C32F}">
      <dgm:prSet/>
      <dgm:spPr/>
      <dgm:t>
        <a:bodyPr/>
        <a:lstStyle/>
        <a:p>
          <a:endParaRPr lang="en-US"/>
        </a:p>
      </dgm:t>
    </dgm:pt>
    <dgm:pt modelId="{69771783-1450-4DCD-A632-0AC592E07992}">
      <dgm:prSet phldrT="[Text]">
        <dgm:style>
          <a:lnRef idx="0">
            <a:schemeClr val="accent4"/>
          </a:lnRef>
          <a:fillRef idx="3">
            <a:schemeClr val="accent4"/>
          </a:fillRef>
          <a:effectRef idx="3">
            <a:schemeClr val="accent4"/>
          </a:effectRef>
          <a:fontRef idx="minor">
            <a:schemeClr val="lt1"/>
          </a:fontRef>
        </dgm:style>
      </dgm:prSet>
      <dgm:spPr>
        <a:solidFill>
          <a:srgbClr val="FF9900"/>
        </a:solidFill>
      </dgm:spPr>
      <dgm:t>
        <a:bodyPr/>
        <a:lstStyle/>
        <a:p>
          <a:r>
            <a:rPr lang="en-US" dirty="0" smtClean="0"/>
            <a:t>1 John 5:13</a:t>
          </a:r>
          <a:endParaRPr lang="en-US" dirty="0"/>
        </a:p>
      </dgm:t>
    </dgm:pt>
    <dgm:pt modelId="{10109698-5F24-4AF1-90FD-6F147C6B3A4C}" type="parTrans" cxnId="{3B2710E2-37D9-4816-BC80-2448527A08A1}">
      <dgm:prSet/>
      <dgm:spPr/>
      <dgm:t>
        <a:bodyPr/>
        <a:lstStyle/>
        <a:p>
          <a:endParaRPr lang="en-US"/>
        </a:p>
      </dgm:t>
    </dgm:pt>
    <dgm:pt modelId="{C5FED9AD-4005-4441-9469-187AF1C95821}" type="sibTrans" cxnId="{3B2710E2-37D9-4816-BC80-2448527A08A1}">
      <dgm:prSet/>
      <dgm:spPr/>
      <dgm:t>
        <a:bodyPr/>
        <a:lstStyle/>
        <a:p>
          <a:endParaRPr lang="en-US"/>
        </a:p>
      </dgm:t>
    </dgm:pt>
    <dgm:pt modelId="{C36DD89C-7D1C-4365-AD43-7C6C9452A3AA}">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老底嘉教会</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84EC9A-E4A2-4B7A-B824-E9E0E844E42E}" type="parTrans" cxnId="{7BEA6A92-27D3-4792-B106-D2A7FA34B11B}">
      <dgm:prSet/>
      <dgm:spPr/>
      <dgm:t>
        <a:bodyPr/>
        <a:lstStyle/>
        <a:p>
          <a:endParaRPr lang="en-US"/>
        </a:p>
      </dgm:t>
    </dgm:pt>
    <dgm:pt modelId="{13E64432-7913-4A3E-A3A6-8C4AD5289303}" type="sibTrans" cxnId="{7BEA6A92-27D3-4792-B106-D2A7FA34B11B}">
      <dgm:prSet/>
      <dgm:spPr/>
      <dgm:t>
        <a:bodyPr/>
        <a:lstStyle/>
        <a:p>
          <a:endParaRPr lang="en-US"/>
        </a:p>
      </dgm:t>
    </dgm:pt>
    <dgm:pt modelId="{8969C46C-F8EF-407F-98A4-6E2F34A2D3A3}">
      <dgm:prSet phldrT="[Text]"/>
      <dgm:spPr>
        <a:solidFill>
          <a:schemeClr val="accent6">
            <a:lumMod val="50000"/>
          </a:schemeClr>
        </a:solidFill>
      </dgm:spPr>
      <dgm:t>
        <a:bodyPr/>
        <a:lstStyle/>
        <a:p>
          <a:r>
            <a:rPr lang="zh-CN" altLang="en-US" dirty="0" smtClean="0"/>
            <a:t>启</a:t>
          </a:r>
          <a:r>
            <a:rPr lang="en-US" altLang="zh-CN" dirty="0" smtClean="0"/>
            <a:t>3:20</a:t>
          </a:r>
          <a:endParaRPr lang="en-US" dirty="0"/>
        </a:p>
      </dgm:t>
    </dgm:pt>
    <dgm:pt modelId="{46930C00-7C53-4416-B7ED-F10F0DF6E9B2}" type="parTrans" cxnId="{02A662A0-176F-41F3-959C-0D27D7923B41}">
      <dgm:prSet/>
      <dgm:spPr/>
      <dgm:t>
        <a:bodyPr/>
        <a:lstStyle/>
        <a:p>
          <a:endParaRPr lang="en-US"/>
        </a:p>
      </dgm:t>
    </dgm:pt>
    <dgm:pt modelId="{2D6BE8AF-6758-4910-BEF4-4FE940150904}" type="sibTrans" cxnId="{02A662A0-176F-41F3-959C-0D27D7923B41}">
      <dgm:prSet/>
      <dgm:spPr/>
      <dgm:t>
        <a:bodyPr/>
        <a:lstStyle/>
        <a:p>
          <a:endParaRPr lang="en-US"/>
        </a:p>
      </dgm:t>
    </dgm:pt>
    <dgm:pt modelId="{7DFAFB0B-6223-4C66-9AFC-F3622F209C4B}">
      <dgm:prSet phldrT="[Tex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en-US" dirty="0" smtClean="0"/>
            <a:t>Rev 3:20</a:t>
          </a:r>
          <a:endParaRPr lang="en-US" dirty="0"/>
        </a:p>
      </dgm:t>
    </dgm:pt>
    <dgm:pt modelId="{6C9FE9F5-A8C3-422F-B606-F5B35A4920D4}" type="parTrans" cxnId="{A7940C83-6FED-4733-A885-643D6910E835}">
      <dgm:prSet/>
      <dgm:spPr/>
      <dgm:t>
        <a:bodyPr/>
        <a:lstStyle/>
        <a:p>
          <a:endParaRPr lang="en-US"/>
        </a:p>
      </dgm:t>
    </dgm:pt>
    <dgm:pt modelId="{56099E2E-5D1B-4CCA-AC93-B82B6E7EC5B4}" type="sibTrans" cxnId="{A7940C83-6FED-4733-A885-643D6910E835}">
      <dgm:prSet/>
      <dgm:spPr/>
      <dgm:t>
        <a:bodyPr/>
        <a:lstStyle/>
        <a:p>
          <a:endParaRPr lang="en-US"/>
        </a:p>
      </dgm:t>
    </dgm:pt>
    <dgm:pt modelId="{EA8ABEBD-A038-4B6E-A02F-3CE417BA0FE5}" type="pres">
      <dgm:prSet presAssocID="{C2DB2002-53B5-457A-9262-9BE93302C95C}" presName="theList" presStyleCnt="0">
        <dgm:presLayoutVars>
          <dgm:dir/>
          <dgm:animLvl val="lvl"/>
          <dgm:resizeHandles val="exact"/>
        </dgm:presLayoutVars>
      </dgm:prSet>
      <dgm:spPr/>
      <dgm:t>
        <a:bodyPr/>
        <a:lstStyle/>
        <a:p>
          <a:endParaRPr lang="en-US"/>
        </a:p>
      </dgm:t>
    </dgm:pt>
    <dgm:pt modelId="{7DC931EB-967C-4D54-BA2A-A9A854054D42}" type="pres">
      <dgm:prSet presAssocID="{9CE14146-59D8-416B-A9D0-2FACB80B122F}" presName="compNode" presStyleCnt="0"/>
      <dgm:spPr/>
    </dgm:pt>
    <dgm:pt modelId="{CA928DDA-D814-4736-B39F-A85935A260A0}" type="pres">
      <dgm:prSet presAssocID="{9CE14146-59D8-416B-A9D0-2FACB80B122F}" presName="aNode" presStyleLbl="bgShp" presStyleIdx="0" presStyleCnt="3"/>
      <dgm:spPr/>
      <dgm:t>
        <a:bodyPr/>
        <a:lstStyle/>
        <a:p>
          <a:endParaRPr lang="en-US"/>
        </a:p>
      </dgm:t>
    </dgm:pt>
    <dgm:pt modelId="{FC54F76F-6CC0-4A27-82AE-8EBD141ED92E}" type="pres">
      <dgm:prSet presAssocID="{9CE14146-59D8-416B-A9D0-2FACB80B122F}" presName="textNode" presStyleLbl="bgShp" presStyleIdx="0" presStyleCnt="3"/>
      <dgm:spPr/>
      <dgm:t>
        <a:bodyPr/>
        <a:lstStyle/>
        <a:p>
          <a:endParaRPr lang="en-US"/>
        </a:p>
      </dgm:t>
    </dgm:pt>
    <dgm:pt modelId="{BBAF3931-18A0-4BB0-9C00-FF342B271DC9}" type="pres">
      <dgm:prSet presAssocID="{9CE14146-59D8-416B-A9D0-2FACB80B122F}" presName="compChildNode" presStyleCnt="0"/>
      <dgm:spPr/>
    </dgm:pt>
    <dgm:pt modelId="{5C0618AA-7BE3-407B-87B4-6F850923DD11}" type="pres">
      <dgm:prSet presAssocID="{9CE14146-59D8-416B-A9D0-2FACB80B122F}" presName="theInnerList" presStyleCnt="0"/>
      <dgm:spPr/>
    </dgm:pt>
    <dgm:pt modelId="{FD17DA71-C22E-45BD-98B2-ED9CA0A2D06A}" type="pres">
      <dgm:prSet presAssocID="{9E02FA4D-40A4-4DA9-B054-014C49DB6926}" presName="childNode" presStyleLbl="node1" presStyleIdx="0" presStyleCnt="6">
        <dgm:presLayoutVars>
          <dgm:bulletEnabled val="1"/>
        </dgm:presLayoutVars>
      </dgm:prSet>
      <dgm:spPr/>
      <dgm:t>
        <a:bodyPr/>
        <a:lstStyle/>
        <a:p>
          <a:endParaRPr lang="en-US"/>
        </a:p>
      </dgm:t>
    </dgm:pt>
    <dgm:pt modelId="{FC27DECC-6A19-42D2-81FD-EA692281700A}" type="pres">
      <dgm:prSet presAssocID="{9E02FA4D-40A4-4DA9-B054-014C49DB6926}" presName="aSpace2" presStyleCnt="0"/>
      <dgm:spPr/>
    </dgm:pt>
    <dgm:pt modelId="{FC3040A5-C3FD-408B-AA7A-EFF5F0E0D145}" type="pres">
      <dgm:prSet presAssocID="{56F513E7-90F1-4377-A57C-AC13F9722238}" presName="childNode" presStyleLbl="node1" presStyleIdx="1" presStyleCnt="6">
        <dgm:presLayoutVars>
          <dgm:bulletEnabled val="1"/>
        </dgm:presLayoutVars>
      </dgm:prSet>
      <dgm:spPr/>
      <dgm:t>
        <a:bodyPr/>
        <a:lstStyle/>
        <a:p>
          <a:endParaRPr lang="en-US"/>
        </a:p>
      </dgm:t>
    </dgm:pt>
    <dgm:pt modelId="{5514DA2C-53C2-4CDC-BD0C-638EDEDE3ECE}" type="pres">
      <dgm:prSet presAssocID="{9CE14146-59D8-416B-A9D0-2FACB80B122F}" presName="aSpace" presStyleCnt="0"/>
      <dgm:spPr/>
    </dgm:pt>
    <dgm:pt modelId="{9AA4DBD4-762A-46BD-83A7-57B13EB4CEFC}" type="pres">
      <dgm:prSet presAssocID="{67865FC7-167D-4267-A56D-2845AA080272}" presName="compNode" presStyleCnt="0"/>
      <dgm:spPr/>
    </dgm:pt>
    <dgm:pt modelId="{19C89D70-5905-4198-9B02-146FFE84AC1E}" type="pres">
      <dgm:prSet presAssocID="{67865FC7-167D-4267-A56D-2845AA080272}" presName="aNode" presStyleLbl="bgShp" presStyleIdx="1" presStyleCnt="3"/>
      <dgm:spPr/>
      <dgm:t>
        <a:bodyPr/>
        <a:lstStyle/>
        <a:p>
          <a:endParaRPr lang="en-US"/>
        </a:p>
      </dgm:t>
    </dgm:pt>
    <dgm:pt modelId="{F610306C-0307-42A2-923F-393384D40899}" type="pres">
      <dgm:prSet presAssocID="{67865FC7-167D-4267-A56D-2845AA080272}" presName="textNode" presStyleLbl="bgShp" presStyleIdx="1" presStyleCnt="3"/>
      <dgm:spPr/>
      <dgm:t>
        <a:bodyPr/>
        <a:lstStyle/>
        <a:p>
          <a:endParaRPr lang="en-US"/>
        </a:p>
      </dgm:t>
    </dgm:pt>
    <dgm:pt modelId="{803F6577-FEFA-4293-9963-1A134F371E3B}" type="pres">
      <dgm:prSet presAssocID="{67865FC7-167D-4267-A56D-2845AA080272}" presName="compChildNode" presStyleCnt="0"/>
      <dgm:spPr/>
    </dgm:pt>
    <dgm:pt modelId="{B826B680-F309-482D-83A6-5DBF22D1A9A1}" type="pres">
      <dgm:prSet presAssocID="{67865FC7-167D-4267-A56D-2845AA080272}" presName="theInnerList" presStyleCnt="0"/>
      <dgm:spPr/>
    </dgm:pt>
    <dgm:pt modelId="{49CF917B-286E-46B0-93AE-A875272A1C21}" type="pres">
      <dgm:prSet presAssocID="{FB2B3628-A860-41C3-A4C8-B9BD500A1696}" presName="childNode" presStyleLbl="node1" presStyleIdx="2" presStyleCnt="6">
        <dgm:presLayoutVars>
          <dgm:bulletEnabled val="1"/>
        </dgm:presLayoutVars>
      </dgm:prSet>
      <dgm:spPr/>
      <dgm:t>
        <a:bodyPr/>
        <a:lstStyle/>
        <a:p>
          <a:endParaRPr lang="en-US"/>
        </a:p>
      </dgm:t>
    </dgm:pt>
    <dgm:pt modelId="{EB3E3604-6016-4706-AA10-E23543E105F2}" type="pres">
      <dgm:prSet presAssocID="{FB2B3628-A860-41C3-A4C8-B9BD500A1696}" presName="aSpace2" presStyleCnt="0"/>
      <dgm:spPr/>
    </dgm:pt>
    <dgm:pt modelId="{EA4E71A0-5D3D-4F6B-B250-9B89B5C8023B}" type="pres">
      <dgm:prSet presAssocID="{69771783-1450-4DCD-A632-0AC592E07992}" presName="childNode" presStyleLbl="node1" presStyleIdx="3" presStyleCnt="6">
        <dgm:presLayoutVars>
          <dgm:bulletEnabled val="1"/>
        </dgm:presLayoutVars>
      </dgm:prSet>
      <dgm:spPr/>
      <dgm:t>
        <a:bodyPr/>
        <a:lstStyle/>
        <a:p>
          <a:endParaRPr lang="en-US"/>
        </a:p>
      </dgm:t>
    </dgm:pt>
    <dgm:pt modelId="{BD9F8279-7070-4C2E-B933-CAE1E6C6F6BC}" type="pres">
      <dgm:prSet presAssocID="{67865FC7-167D-4267-A56D-2845AA080272}" presName="aSpace" presStyleCnt="0"/>
      <dgm:spPr/>
    </dgm:pt>
    <dgm:pt modelId="{0CC78F6C-1B67-4517-BE51-1BF250373602}" type="pres">
      <dgm:prSet presAssocID="{C36DD89C-7D1C-4365-AD43-7C6C9452A3AA}" presName="compNode" presStyleCnt="0"/>
      <dgm:spPr/>
    </dgm:pt>
    <dgm:pt modelId="{9D2B1C01-A1D2-4A68-91B1-DE9147A37620}" type="pres">
      <dgm:prSet presAssocID="{C36DD89C-7D1C-4365-AD43-7C6C9452A3AA}" presName="aNode" presStyleLbl="bgShp" presStyleIdx="2" presStyleCnt="3"/>
      <dgm:spPr/>
      <dgm:t>
        <a:bodyPr/>
        <a:lstStyle/>
        <a:p>
          <a:endParaRPr lang="en-US"/>
        </a:p>
      </dgm:t>
    </dgm:pt>
    <dgm:pt modelId="{3BA23147-811D-43DD-99C2-5C5F7EC4ED7B}" type="pres">
      <dgm:prSet presAssocID="{C36DD89C-7D1C-4365-AD43-7C6C9452A3AA}" presName="textNode" presStyleLbl="bgShp" presStyleIdx="2" presStyleCnt="3"/>
      <dgm:spPr/>
      <dgm:t>
        <a:bodyPr/>
        <a:lstStyle/>
        <a:p>
          <a:endParaRPr lang="en-US"/>
        </a:p>
      </dgm:t>
    </dgm:pt>
    <dgm:pt modelId="{16AF9D1D-2EC2-461D-B6CA-843F2719B94F}" type="pres">
      <dgm:prSet presAssocID="{C36DD89C-7D1C-4365-AD43-7C6C9452A3AA}" presName="compChildNode" presStyleCnt="0"/>
      <dgm:spPr/>
    </dgm:pt>
    <dgm:pt modelId="{BAF99089-8A88-482A-AD2A-0041101BF6D3}" type="pres">
      <dgm:prSet presAssocID="{C36DD89C-7D1C-4365-AD43-7C6C9452A3AA}" presName="theInnerList" presStyleCnt="0"/>
      <dgm:spPr/>
    </dgm:pt>
    <dgm:pt modelId="{8C13A3E2-6DA2-4A1E-8034-1DEA857E3AD0}" type="pres">
      <dgm:prSet presAssocID="{8969C46C-F8EF-407F-98A4-6E2F34A2D3A3}" presName="childNode" presStyleLbl="node1" presStyleIdx="4" presStyleCnt="6">
        <dgm:presLayoutVars>
          <dgm:bulletEnabled val="1"/>
        </dgm:presLayoutVars>
      </dgm:prSet>
      <dgm:spPr/>
      <dgm:t>
        <a:bodyPr/>
        <a:lstStyle/>
        <a:p>
          <a:endParaRPr lang="en-US"/>
        </a:p>
      </dgm:t>
    </dgm:pt>
    <dgm:pt modelId="{026CD299-F88A-4478-8690-046624E0F076}" type="pres">
      <dgm:prSet presAssocID="{8969C46C-F8EF-407F-98A4-6E2F34A2D3A3}" presName="aSpace2" presStyleCnt="0"/>
      <dgm:spPr/>
    </dgm:pt>
    <dgm:pt modelId="{9E2BEDC8-3A24-4B36-93E1-52CCD5C62DA2}" type="pres">
      <dgm:prSet presAssocID="{7DFAFB0B-6223-4C66-9AFC-F3622F209C4B}" presName="childNode" presStyleLbl="node1" presStyleIdx="5" presStyleCnt="6" custLinFactNeighborX="1016" custLinFactNeighborY="-20058">
        <dgm:presLayoutVars>
          <dgm:bulletEnabled val="1"/>
        </dgm:presLayoutVars>
      </dgm:prSet>
      <dgm:spPr/>
      <dgm:t>
        <a:bodyPr/>
        <a:lstStyle/>
        <a:p>
          <a:endParaRPr lang="en-US"/>
        </a:p>
      </dgm:t>
    </dgm:pt>
  </dgm:ptLst>
  <dgm:cxnLst>
    <dgm:cxn modelId="{FA956AD4-13A0-40CA-BC19-9B322CDD0657}" type="presOf" srcId="{56F513E7-90F1-4377-A57C-AC13F9722238}" destId="{FC3040A5-C3FD-408B-AA7A-EFF5F0E0D145}" srcOrd="0" destOrd="0" presId="urn:microsoft.com/office/officeart/2005/8/layout/lProcess2"/>
    <dgm:cxn modelId="{44E225AC-B87C-47F7-8CBE-10421B6F9447}" type="presOf" srcId="{9E02FA4D-40A4-4DA9-B054-014C49DB6926}" destId="{FD17DA71-C22E-45BD-98B2-ED9CA0A2D06A}" srcOrd="0" destOrd="0" presId="urn:microsoft.com/office/officeart/2005/8/layout/lProcess2"/>
    <dgm:cxn modelId="{45E4A9F1-ABB1-4BDF-AECD-BF1CD25364DA}" type="presOf" srcId="{7DFAFB0B-6223-4C66-9AFC-F3622F209C4B}" destId="{9E2BEDC8-3A24-4B36-93E1-52CCD5C62DA2}" srcOrd="0" destOrd="0" presId="urn:microsoft.com/office/officeart/2005/8/layout/lProcess2"/>
    <dgm:cxn modelId="{00C3A41B-D853-4E61-8378-BE587018774E}" type="presOf" srcId="{8969C46C-F8EF-407F-98A4-6E2F34A2D3A3}" destId="{8C13A3E2-6DA2-4A1E-8034-1DEA857E3AD0}" srcOrd="0" destOrd="0" presId="urn:microsoft.com/office/officeart/2005/8/layout/lProcess2"/>
    <dgm:cxn modelId="{8E7F0BF2-98EF-4EE8-AA4A-409ADB452083}" type="presOf" srcId="{C2DB2002-53B5-457A-9262-9BE93302C95C}" destId="{EA8ABEBD-A038-4B6E-A02F-3CE417BA0FE5}" srcOrd="0" destOrd="0" presId="urn:microsoft.com/office/officeart/2005/8/layout/lProcess2"/>
    <dgm:cxn modelId="{B1F62DF4-77C2-4115-97C7-AFD35D05541F}" type="presOf" srcId="{C36DD89C-7D1C-4365-AD43-7C6C9452A3AA}" destId="{3BA23147-811D-43DD-99C2-5C5F7EC4ED7B}" srcOrd="1" destOrd="0" presId="urn:microsoft.com/office/officeart/2005/8/layout/lProcess2"/>
    <dgm:cxn modelId="{29D17673-C01D-4C0A-AE61-D29C5D0E2C93}" type="presOf" srcId="{FB2B3628-A860-41C3-A4C8-B9BD500A1696}" destId="{49CF917B-286E-46B0-93AE-A875272A1C21}" srcOrd="0" destOrd="0" presId="urn:microsoft.com/office/officeart/2005/8/layout/lProcess2"/>
    <dgm:cxn modelId="{07C8BD7A-DAF2-4D1B-8CE3-C2830E2BE9EB}" srcId="{9CE14146-59D8-416B-A9D0-2FACB80B122F}" destId="{9E02FA4D-40A4-4DA9-B054-014C49DB6926}" srcOrd="0" destOrd="0" parTransId="{80856CE6-DFAC-4BFC-BCDF-86CC1B86054A}" sibTransId="{5A429A30-DF5C-48FC-AC6E-12CE58BBD89C}"/>
    <dgm:cxn modelId="{93AFCC20-AEAA-46EE-B129-60C603EBCEAE}" srcId="{C2DB2002-53B5-457A-9262-9BE93302C95C}" destId="{9CE14146-59D8-416B-A9D0-2FACB80B122F}" srcOrd="0" destOrd="0" parTransId="{524A5F14-086C-4B03-96D8-9250B8BF052B}" sibTransId="{6371ECF5-AEC5-4ED4-B59D-964E6C59753E}"/>
    <dgm:cxn modelId="{885FAE2D-3F40-4861-94DC-4134A4C51857}" type="presOf" srcId="{C36DD89C-7D1C-4365-AD43-7C6C9452A3AA}" destId="{9D2B1C01-A1D2-4A68-91B1-DE9147A37620}" srcOrd="0" destOrd="0" presId="urn:microsoft.com/office/officeart/2005/8/layout/lProcess2"/>
    <dgm:cxn modelId="{3719E619-A319-4337-ACBA-DFF260E8A3F9}" type="presOf" srcId="{9CE14146-59D8-416B-A9D0-2FACB80B122F}" destId="{FC54F76F-6CC0-4A27-82AE-8EBD141ED92E}" srcOrd="1" destOrd="0" presId="urn:microsoft.com/office/officeart/2005/8/layout/lProcess2"/>
    <dgm:cxn modelId="{02A662A0-176F-41F3-959C-0D27D7923B41}" srcId="{C36DD89C-7D1C-4365-AD43-7C6C9452A3AA}" destId="{8969C46C-F8EF-407F-98A4-6E2F34A2D3A3}" srcOrd="0" destOrd="0" parTransId="{46930C00-7C53-4416-B7ED-F10F0DF6E9B2}" sibTransId="{2D6BE8AF-6758-4910-BEF4-4FE940150904}"/>
    <dgm:cxn modelId="{71F10325-77FB-4221-851E-003F74316543}" type="presOf" srcId="{67865FC7-167D-4267-A56D-2845AA080272}" destId="{F610306C-0307-42A2-923F-393384D40899}" srcOrd="1" destOrd="0" presId="urn:microsoft.com/office/officeart/2005/8/layout/lProcess2"/>
    <dgm:cxn modelId="{D11835EA-0CC3-47C5-B61F-6534255D56D3}" type="presOf" srcId="{9CE14146-59D8-416B-A9D0-2FACB80B122F}" destId="{CA928DDA-D814-4736-B39F-A85935A260A0}" srcOrd="0" destOrd="0" presId="urn:microsoft.com/office/officeart/2005/8/layout/lProcess2"/>
    <dgm:cxn modelId="{3B2710E2-37D9-4816-BC80-2448527A08A1}" srcId="{67865FC7-167D-4267-A56D-2845AA080272}" destId="{69771783-1450-4DCD-A632-0AC592E07992}" srcOrd="1" destOrd="0" parTransId="{10109698-5F24-4AF1-90FD-6F147C6B3A4C}" sibTransId="{C5FED9AD-4005-4441-9469-187AF1C95821}"/>
    <dgm:cxn modelId="{A7940C83-6FED-4733-A885-643D6910E835}" srcId="{C36DD89C-7D1C-4365-AD43-7C6C9452A3AA}" destId="{7DFAFB0B-6223-4C66-9AFC-F3622F209C4B}" srcOrd="1" destOrd="0" parTransId="{6C9FE9F5-A8C3-422F-B606-F5B35A4920D4}" sibTransId="{56099E2E-5D1B-4CCA-AC93-B82B6E7EC5B4}"/>
    <dgm:cxn modelId="{57ECD95E-88A1-4252-8C72-FA82FB04A6FE}" srcId="{9CE14146-59D8-416B-A9D0-2FACB80B122F}" destId="{56F513E7-90F1-4377-A57C-AC13F9722238}" srcOrd="1" destOrd="0" parTransId="{AEB13133-FAD6-42B5-A24B-6A5DC504131A}" sibTransId="{86F38E9D-7EE8-427D-A270-9881F0461E72}"/>
    <dgm:cxn modelId="{78F4EE2A-3472-42FE-9006-3468DBE7C32F}" srcId="{67865FC7-167D-4267-A56D-2845AA080272}" destId="{FB2B3628-A860-41C3-A4C8-B9BD500A1696}" srcOrd="0" destOrd="0" parTransId="{BEC1782A-AACD-40B0-814D-767E8126BA6F}" sibTransId="{D04BDE07-5072-4E37-8DD9-61A176B4A1DA}"/>
    <dgm:cxn modelId="{7BEA6A92-27D3-4792-B106-D2A7FA34B11B}" srcId="{C2DB2002-53B5-457A-9262-9BE93302C95C}" destId="{C36DD89C-7D1C-4365-AD43-7C6C9452A3AA}" srcOrd="2" destOrd="0" parTransId="{1D84EC9A-E4A2-4B7A-B824-E9E0E844E42E}" sibTransId="{13E64432-7913-4A3E-A3A6-8C4AD5289303}"/>
    <dgm:cxn modelId="{3A765862-AECA-43F0-B810-A001C58C981F}" type="presOf" srcId="{69771783-1450-4DCD-A632-0AC592E07992}" destId="{EA4E71A0-5D3D-4F6B-B250-9B89B5C8023B}" srcOrd="0" destOrd="0" presId="urn:microsoft.com/office/officeart/2005/8/layout/lProcess2"/>
    <dgm:cxn modelId="{0FD6ACE5-6970-46B0-911D-A32184AC54B7}" srcId="{C2DB2002-53B5-457A-9262-9BE93302C95C}" destId="{67865FC7-167D-4267-A56D-2845AA080272}" srcOrd="1" destOrd="0" parTransId="{AACFD315-AC9C-4A1A-A6A1-C9F208F499D0}" sibTransId="{D0D1328F-1BC8-41E0-89F4-F48A15AA92B1}"/>
    <dgm:cxn modelId="{EEE8C031-2A84-43D0-BE06-4F1C9A82618B}" type="presOf" srcId="{67865FC7-167D-4267-A56D-2845AA080272}" destId="{19C89D70-5905-4198-9B02-146FFE84AC1E}" srcOrd="0" destOrd="0" presId="urn:microsoft.com/office/officeart/2005/8/layout/lProcess2"/>
    <dgm:cxn modelId="{E9D2831E-382F-4C9F-BFAB-9DE185E1AE41}" type="presParOf" srcId="{EA8ABEBD-A038-4B6E-A02F-3CE417BA0FE5}" destId="{7DC931EB-967C-4D54-BA2A-A9A854054D42}" srcOrd="0" destOrd="0" presId="urn:microsoft.com/office/officeart/2005/8/layout/lProcess2"/>
    <dgm:cxn modelId="{8C21277D-482F-4EEE-8314-7F9343984EF1}" type="presParOf" srcId="{7DC931EB-967C-4D54-BA2A-A9A854054D42}" destId="{CA928DDA-D814-4736-B39F-A85935A260A0}" srcOrd="0" destOrd="0" presId="urn:microsoft.com/office/officeart/2005/8/layout/lProcess2"/>
    <dgm:cxn modelId="{8B3350E3-EC04-4EEF-BC08-F266854794A6}" type="presParOf" srcId="{7DC931EB-967C-4D54-BA2A-A9A854054D42}" destId="{FC54F76F-6CC0-4A27-82AE-8EBD141ED92E}" srcOrd="1" destOrd="0" presId="urn:microsoft.com/office/officeart/2005/8/layout/lProcess2"/>
    <dgm:cxn modelId="{7B116E4D-FFAF-4B0B-9D10-3C2C0A997CF0}" type="presParOf" srcId="{7DC931EB-967C-4D54-BA2A-A9A854054D42}" destId="{BBAF3931-18A0-4BB0-9C00-FF342B271DC9}" srcOrd="2" destOrd="0" presId="urn:microsoft.com/office/officeart/2005/8/layout/lProcess2"/>
    <dgm:cxn modelId="{088EC0DC-DD3C-475D-97FB-FD5D564B2D73}" type="presParOf" srcId="{BBAF3931-18A0-4BB0-9C00-FF342B271DC9}" destId="{5C0618AA-7BE3-407B-87B4-6F850923DD11}" srcOrd="0" destOrd="0" presId="urn:microsoft.com/office/officeart/2005/8/layout/lProcess2"/>
    <dgm:cxn modelId="{72849DC9-AD3D-4BF5-B20F-00CB29FBD68C}" type="presParOf" srcId="{5C0618AA-7BE3-407B-87B4-6F850923DD11}" destId="{FD17DA71-C22E-45BD-98B2-ED9CA0A2D06A}" srcOrd="0" destOrd="0" presId="urn:microsoft.com/office/officeart/2005/8/layout/lProcess2"/>
    <dgm:cxn modelId="{8B5A431A-8D16-431D-AB64-E3F734AD6F03}" type="presParOf" srcId="{5C0618AA-7BE3-407B-87B4-6F850923DD11}" destId="{FC27DECC-6A19-42D2-81FD-EA692281700A}" srcOrd="1" destOrd="0" presId="urn:microsoft.com/office/officeart/2005/8/layout/lProcess2"/>
    <dgm:cxn modelId="{327F85BD-54E5-4313-90E4-6634F4F21788}" type="presParOf" srcId="{5C0618AA-7BE3-407B-87B4-6F850923DD11}" destId="{FC3040A5-C3FD-408B-AA7A-EFF5F0E0D145}" srcOrd="2" destOrd="0" presId="urn:microsoft.com/office/officeart/2005/8/layout/lProcess2"/>
    <dgm:cxn modelId="{6C503900-F483-4871-8501-BF643725AB80}" type="presParOf" srcId="{EA8ABEBD-A038-4B6E-A02F-3CE417BA0FE5}" destId="{5514DA2C-53C2-4CDC-BD0C-638EDEDE3ECE}" srcOrd="1" destOrd="0" presId="urn:microsoft.com/office/officeart/2005/8/layout/lProcess2"/>
    <dgm:cxn modelId="{34D8A2FE-C36C-47D5-86C7-AEECEF8D6BC2}" type="presParOf" srcId="{EA8ABEBD-A038-4B6E-A02F-3CE417BA0FE5}" destId="{9AA4DBD4-762A-46BD-83A7-57B13EB4CEFC}" srcOrd="2" destOrd="0" presId="urn:microsoft.com/office/officeart/2005/8/layout/lProcess2"/>
    <dgm:cxn modelId="{1755DD21-7241-4E1A-BA97-B85CEB9AC626}" type="presParOf" srcId="{9AA4DBD4-762A-46BD-83A7-57B13EB4CEFC}" destId="{19C89D70-5905-4198-9B02-146FFE84AC1E}" srcOrd="0" destOrd="0" presId="urn:microsoft.com/office/officeart/2005/8/layout/lProcess2"/>
    <dgm:cxn modelId="{71FFCD51-3A51-4CE4-BBBB-1C2CB6A79A7E}" type="presParOf" srcId="{9AA4DBD4-762A-46BD-83A7-57B13EB4CEFC}" destId="{F610306C-0307-42A2-923F-393384D40899}" srcOrd="1" destOrd="0" presId="urn:microsoft.com/office/officeart/2005/8/layout/lProcess2"/>
    <dgm:cxn modelId="{8DE735B5-6143-46D8-9C86-AEC0BDAACAD9}" type="presParOf" srcId="{9AA4DBD4-762A-46BD-83A7-57B13EB4CEFC}" destId="{803F6577-FEFA-4293-9963-1A134F371E3B}" srcOrd="2" destOrd="0" presId="urn:microsoft.com/office/officeart/2005/8/layout/lProcess2"/>
    <dgm:cxn modelId="{B30B9C34-4E89-4682-AFF0-740D866676EB}" type="presParOf" srcId="{803F6577-FEFA-4293-9963-1A134F371E3B}" destId="{B826B680-F309-482D-83A6-5DBF22D1A9A1}" srcOrd="0" destOrd="0" presId="urn:microsoft.com/office/officeart/2005/8/layout/lProcess2"/>
    <dgm:cxn modelId="{BE976C6A-1D69-4098-A4CA-798F5FB315D8}" type="presParOf" srcId="{B826B680-F309-482D-83A6-5DBF22D1A9A1}" destId="{49CF917B-286E-46B0-93AE-A875272A1C21}" srcOrd="0" destOrd="0" presId="urn:microsoft.com/office/officeart/2005/8/layout/lProcess2"/>
    <dgm:cxn modelId="{BA0FDDB4-23E6-4357-A1D7-91ED9FF7FA6E}" type="presParOf" srcId="{B826B680-F309-482D-83A6-5DBF22D1A9A1}" destId="{EB3E3604-6016-4706-AA10-E23543E105F2}" srcOrd="1" destOrd="0" presId="urn:microsoft.com/office/officeart/2005/8/layout/lProcess2"/>
    <dgm:cxn modelId="{ACA8CDCC-A1C3-492B-9766-A3B9904013AE}" type="presParOf" srcId="{B826B680-F309-482D-83A6-5DBF22D1A9A1}" destId="{EA4E71A0-5D3D-4F6B-B250-9B89B5C8023B}" srcOrd="2" destOrd="0" presId="urn:microsoft.com/office/officeart/2005/8/layout/lProcess2"/>
    <dgm:cxn modelId="{22D32419-3058-4825-BDE0-E04223023D69}" type="presParOf" srcId="{EA8ABEBD-A038-4B6E-A02F-3CE417BA0FE5}" destId="{BD9F8279-7070-4C2E-B933-CAE1E6C6F6BC}" srcOrd="3" destOrd="0" presId="urn:microsoft.com/office/officeart/2005/8/layout/lProcess2"/>
    <dgm:cxn modelId="{7032D44A-6BD6-4ED8-9810-C445E560715F}" type="presParOf" srcId="{EA8ABEBD-A038-4B6E-A02F-3CE417BA0FE5}" destId="{0CC78F6C-1B67-4517-BE51-1BF250373602}" srcOrd="4" destOrd="0" presId="urn:microsoft.com/office/officeart/2005/8/layout/lProcess2"/>
    <dgm:cxn modelId="{4C794532-69E8-4321-823A-79E513838F7B}" type="presParOf" srcId="{0CC78F6C-1B67-4517-BE51-1BF250373602}" destId="{9D2B1C01-A1D2-4A68-91B1-DE9147A37620}" srcOrd="0" destOrd="0" presId="urn:microsoft.com/office/officeart/2005/8/layout/lProcess2"/>
    <dgm:cxn modelId="{F6F4446E-FC14-4477-9FD3-89ACA3764951}" type="presParOf" srcId="{0CC78F6C-1B67-4517-BE51-1BF250373602}" destId="{3BA23147-811D-43DD-99C2-5C5F7EC4ED7B}" srcOrd="1" destOrd="0" presId="urn:microsoft.com/office/officeart/2005/8/layout/lProcess2"/>
    <dgm:cxn modelId="{B8CAE5BB-AA92-44B6-9A17-AB908A0669D7}" type="presParOf" srcId="{0CC78F6C-1B67-4517-BE51-1BF250373602}" destId="{16AF9D1D-2EC2-461D-B6CA-843F2719B94F}" srcOrd="2" destOrd="0" presId="urn:microsoft.com/office/officeart/2005/8/layout/lProcess2"/>
    <dgm:cxn modelId="{DEE77DAA-F766-4CB7-84F5-1F170165E7DE}" type="presParOf" srcId="{16AF9D1D-2EC2-461D-B6CA-843F2719B94F}" destId="{BAF99089-8A88-482A-AD2A-0041101BF6D3}" srcOrd="0" destOrd="0" presId="urn:microsoft.com/office/officeart/2005/8/layout/lProcess2"/>
    <dgm:cxn modelId="{020FB761-4CA1-4D53-AD03-9CA387A72E10}" type="presParOf" srcId="{BAF99089-8A88-482A-AD2A-0041101BF6D3}" destId="{8C13A3E2-6DA2-4A1E-8034-1DEA857E3AD0}" srcOrd="0" destOrd="0" presId="urn:microsoft.com/office/officeart/2005/8/layout/lProcess2"/>
    <dgm:cxn modelId="{F8724D6E-3FEA-4F58-9612-A404E1E62EEF}" type="presParOf" srcId="{BAF99089-8A88-482A-AD2A-0041101BF6D3}" destId="{026CD299-F88A-4478-8690-046624E0F076}" srcOrd="1" destOrd="0" presId="urn:microsoft.com/office/officeart/2005/8/layout/lProcess2"/>
    <dgm:cxn modelId="{C59DE926-83FB-4BDF-88FD-EB8514F8A6B9}" type="presParOf" srcId="{BAF99089-8A88-482A-AD2A-0041101BF6D3}" destId="{9E2BEDC8-3A24-4B36-93E1-52CCD5C62DA2}"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DB2002-53B5-457A-9262-9BE93302C95C}" type="doc">
      <dgm:prSet loTypeId="urn:microsoft.com/office/officeart/2005/8/layout/lProcess2" loCatId="list" qsTypeId="urn:microsoft.com/office/officeart/2005/8/quickstyle/3d2#3" qsCatId="3D" csTypeId="urn:microsoft.com/office/officeart/2005/8/colors/colorful1#3" csCatId="colorful" phldr="1"/>
      <dgm:spPr/>
      <dgm:t>
        <a:bodyPr/>
        <a:lstStyle/>
        <a:p>
          <a:endParaRPr lang="en-US"/>
        </a:p>
      </dgm:t>
    </dgm:pt>
    <dgm:pt modelId="{9CE14146-59D8-416B-A9D0-2FACB80B122F}">
      <dgm:prSet phldrT="[Text]" custT="1">
        <dgm:style>
          <a:lnRef idx="0">
            <a:schemeClr val="dk1"/>
          </a:lnRef>
          <a:fillRef idx="3">
            <a:schemeClr val="dk1"/>
          </a:fillRef>
          <a:effectRef idx="3">
            <a:schemeClr val="dk1"/>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提摩太</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4A5F14-086C-4B03-96D8-9250B8BF052B}" type="parTrans" cxnId="{93AFCC20-AEAA-46EE-B129-60C603EBCEAE}">
      <dgm:prSet/>
      <dgm:spPr/>
      <dgm:t>
        <a:bodyPr/>
        <a:lstStyle/>
        <a:p>
          <a:endParaRPr lang="en-US"/>
        </a:p>
      </dgm:t>
    </dgm:pt>
    <dgm:pt modelId="{6371ECF5-AEC5-4ED4-B59D-964E6C59753E}" type="sibTrans" cxnId="{93AFCC20-AEAA-46EE-B129-60C603EBCEAE}">
      <dgm:prSet/>
      <dgm:spPr/>
      <dgm:t>
        <a:bodyPr/>
        <a:lstStyle/>
        <a:p>
          <a:endParaRPr lang="en-US"/>
        </a:p>
      </dgm:t>
    </dgm:pt>
    <dgm:pt modelId="{9E02FA4D-40A4-4DA9-B054-014C49DB6926}">
      <dgm:prSet phldrT="[Text]">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dgm:spPr>
      <dgm:t>
        <a:bodyPr/>
        <a:lstStyle/>
        <a:p>
          <a:r>
            <a:rPr lang="zh-CN" altLang="en-US" dirty="0" smtClean="0"/>
            <a:t>提后</a:t>
          </a:r>
          <a:r>
            <a:rPr lang="en-US" altLang="zh-CN" dirty="0" smtClean="0"/>
            <a:t>4:9</a:t>
          </a:r>
          <a:endParaRPr lang="en-US" dirty="0"/>
        </a:p>
      </dgm:t>
    </dgm:pt>
    <dgm:pt modelId="{80856CE6-DFAC-4BFC-BCDF-86CC1B86054A}" type="parTrans" cxnId="{07C8BD7A-DAF2-4D1B-8CE3-C2830E2BE9EB}">
      <dgm:prSet/>
      <dgm:spPr/>
      <dgm:t>
        <a:bodyPr/>
        <a:lstStyle/>
        <a:p>
          <a:endParaRPr lang="en-US"/>
        </a:p>
      </dgm:t>
    </dgm:pt>
    <dgm:pt modelId="{5A429A30-DF5C-48FC-AC6E-12CE58BBD89C}" type="sibTrans" cxnId="{07C8BD7A-DAF2-4D1B-8CE3-C2830E2BE9EB}">
      <dgm:prSet/>
      <dgm:spPr/>
      <dgm:t>
        <a:bodyPr/>
        <a:lstStyle/>
        <a:p>
          <a:endParaRPr lang="en-US"/>
        </a:p>
      </dgm:t>
    </dgm:pt>
    <dgm:pt modelId="{56F513E7-90F1-4377-A57C-AC13F9722238}">
      <dgm:prSet phldrT="[Text]"/>
      <dgm:spPr>
        <a:solidFill>
          <a:schemeClr val="accent3">
            <a:lumMod val="50000"/>
          </a:schemeClr>
        </a:solidFill>
      </dgm:spPr>
      <dgm:t>
        <a:bodyPr/>
        <a:lstStyle/>
        <a:p>
          <a:r>
            <a:rPr lang="en-US" dirty="0" smtClean="0"/>
            <a:t>2</a:t>
          </a:r>
          <a:r>
            <a:rPr lang="en-US" baseline="0" dirty="0" smtClean="0"/>
            <a:t> Tim 4:9</a:t>
          </a:r>
          <a:endParaRPr lang="en-US" dirty="0"/>
        </a:p>
      </dgm:t>
    </dgm:pt>
    <dgm:pt modelId="{AEB13133-FAD6-42B5-A24B-6A5DC504131A}" type="parTrans" cxnId="{57ECD95E-88A1-4252-8C72-FA82FB04A6FE}">
      <dgm:prSet/>
      <dgm:spPr/>
      <dgm:t>
        <a:bodyPr/>
        <a:lstStyle/>
        <a:p>
          <a:endParaRPr lang="en-US"/>
        </a:p>
      </dgm:t>
    </dgm:pt>
    <dgm:pt modelId="{86F38E9D-7EE8-427D-A270-9881F0461E72}" type="sibTrans" cxnId="{57ECD95E-88A1-4252-8C72-FA82FB04A6FE}">
      <dgm:prSet/>
      <dgm:spPr/>
      <dgm:t>
        <a:bodyPr/>
        <a:lstStyle/>
        <a:p>
          <a:endParaRPr lang="en-US"/>
        </a:p>
      </dgm:t>
    </dgm:pt>
    <dgm:pt modelId="{67865FC7-167D-4267-A56D-2845AA080272}">
      <dgm:prSet phldrT="[Text]" custT="1">
        <dgm:style>
          <a:lnRef idx="0">
            <a:schemeClr val="dk1"/>
          </a:lnRef>
          <a:fillRef idx="3">
            <a:schemeClr val="dk1"/>
          </a:fillRef>
          <a:effectRef idx="3">
            <a:schemeClr val="dk1"/>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尼哥底母</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CFD315-AC9C-4A1A-A6A1-C9F208F499D0}" type="parTrans" cxnId="{0FD6ACE5-6970-46B0-911D-A32184AC54B7}">
      <dgm:prSet/>
      <dgm:spPr/>
      <dgm:t>
        <a:bodyPr/>
        <a:lstStyle/>
        <a:p>
          <a:endParaRPr lang="en-US"/>
        </a:p>
      </dgm:t>
    </dgm:pt>
    <dgm:pt modelId="{D0D1328F-1BC8-41E0-89F4-F48A15AA92B1}" type="sibTrans" cxnId="{0FD6ACE5-6970-46B0-911D-A32184AC54B7}">
      <dgm:prSet/>
      <dgm:spPr/>
      <dgm:t>
        <a:bodyPr/>
        <a:lstStyle/>
        <a:p>
          <a:endParaRPr lang="en-US"/>
        </a:p>
      </dgm:t>
    </dgm:pt>
    <dgm:pt modelId="{FB2B3628-A860-41C3-A4C8-B9BD500A1696}">
      <dgm:prSet phldrT="[Text]">
        <dgm:style>
          <a:lnRef idx="0">
            <a:schemeClr val="accent5"/>
          </a:lnRef>
          <a:fillRef idx="3">
            <a:schemeClr val="accent5"/>
          </a:fillRef>
          <a:effectRef idx="3">
            <a:schemeClr val="accent5"/>
          </a:effectRef>
          <a:fontRef idx="minor">
            <a:schemeClr val="lt1"/>
          </a:fontRef>
        </dgm:style>
      </dgm:prSet>
      <dgm:spPr>
        <a:solidFill>
          <a:srgbClr val="FF0000"/>
        </a:solidFill>
      </dgm:spPr>
      <dgm:t>
        <a:bodyPr/>
        <a:lstStyle/>
        <a:p>
          <a:r>
            <a:rPr lang="zh-CN" altLang="en-US" dirty="0" smtClean="0"/>
            <a:t>约</a:t>
          </a:r>
          <a:r>
            <a:rPr lang="en-US" altLang="zh-CN" dirty="0" smtClean="0"/>
            <a:t>3:16</a:t>
          </a:r>
          <a:endParaRPr lang="en-US" dirty="0"/>
        </a:p>
      </dgm:t>
    </dgm:pt>
    <dgm:pt modelId="{BEC1782A-AACD-40B0-814D-767E8126BA6F}" type="parTrans" cxnId="{78F4EE2A-3472-42FE-9006-3468DBE7C32F}">
      <dgm:prSet/>
      <dgm:spPr/>
      <dgm:t>
        <a:bodyPr/>
        <a:lstStyle/>
        <a:p>
          <a:endParaRPr lang="en-US"/>
        </a:p>
      </dgm:t>
    </dgm:pt>
    <dgm:pt modelId="{D04BDE07-5072-4E37-8DD9-61A176B4A1DA}" type="sibTrans" cxnId="{78F4EE2A-3472-42FE-9006-3468DBE7C32F}">
      <dgm:prSet/>
      <dgm:spPr/>
      <dgm:t>
        <a:bodyPr/>
        <a:lstStyle/>
        <a:p>
          <a:endParaRPr lang="en-US"/>
        </a:p>
      </dgm:t>
    </dgm:pt>
    <dgm:pt modelId="{69771783-1450-4DCD-A632-0AC592E07992}">
      <dgm:prSet phldrT="[Text]"/>
      <dgm:spPr>
        <a:solidFill>
          <a:srgbClr val="FF0000"/>
        </a:solidFill>
      </dgm:spPr>
      <dgm:t>
        <a:bodyPr/>
        <a:lstStyle/>
        <a:p>
          <a:r>
            <a:rPr lang="en-US" dirty="0" smtClean="0"/>
            <a:t>John 3:16</a:t>
          </a:r>
          <a:endParaRPr lang="en-US" dirty="0"/>
        </a:p>
      </dgm:t>
    </dgm:pt>
    <dgm:pt modelId="{10109698-5F24-4AF1-90FD-6F147C6B3A4C}" type="parTrans" cxnId="{3B2710E2-37D9-4816-BC80-2448527A08A1}">
      <dgm:prSet/>
      <dgm:spPr/>
      <dgm:t>
        <a:bodyPr/>
        <a:lstStyle/>
        <a:p>
          <a:endParaRPr lang="en-US"/>
        </a:p>
      </dgm:t>
    </dgm:pt>
    <dgm:pt modelId="{C5FED9AD-4005-4441-9469-187AF1C95821}" type="sibTrans" cxnId="{3B2710E2-37D9-4816-BC80-2448527A08A1}">
      <dgm:prSet/>
      <dgm:spPr/>
      <dgm:t>
        <a:bodyPr/>
        <a:lstStyle/>
        <a:p>
          <a:endParaRPr lang="en-US"/>
        </a:p>
      </dgm:t>
    </dgm:pt>
    <dgm:pt modelId="{C36DD89C-7D1C-4365-AD43-7C6C9452A3AA}">
      <dgm:prSet phldrT="[Text]">
        <dgm:style>
          <a:lnRef idx="0">
            <a:schemeClr val="dk1"/>
          </a:lnRef>
          <a:fillRef idx="3">
            <a:schemeClr val="dk1"/>
          </a:fillRef>
          <a:effectRef idx="3">
            <a:schemeClr val="dk1"/>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分散于本都，加拉太，加帕多家，亚细亚，庇推尼教会</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84EC9A-E4A2-4B7A-B824-E9E0E844E42E}" type="parTrans" cxnId="{7BEA6A92-27D3-4792-B106-D2A7FA34B11B}">
      <dgm:prSet/>
      <dgm:spPr/>
      <dgm:t>
        <a:bodyPr/>
        <a:lstStyle/>
        <a:p>
          <a:endParaRPr lang="en-US"/>
        </a:p>
      </dgm:t>
    </dgm:pt>
    <dgm:pt modelId="{13E64432-7913-4A3E-A3A6-8C4AD5289303}" type="sibTrans" cxnId="{7BEA6A92-27D3-4792-B106-D2A7FA34B11B}">
      <dgm:prSet/>
      <dgm:spPr/>
      <dgm:t>
        <a:bodyPr/>
        <a:lstStyle/>
        <a:p>
          <a:endParaRPr lang="en-US"/>
        </a:p>
      </dgm:t>
    </dgm:pt>
    <dgm:pt modelId="{8969C46C-F8EF-407F-98A4-6E2F34A2D3A3}">
      <dgm:prSet phldrT="[Text]">
        <dgm:style>
          <a:lnRef idx="0">
            <a:schemeClr val="dk1"/>
          </a:lnRef>
          <a:fillRef idx="3">
            <a:schemeClr val="dk1"/>
          </a:fillRef>
          <a:effectRef idx="3">
            <a:schemeClr val="dk1"/>
          </a:effectRef>
          <a:fontRef idx="minor">
            <a:schemeClr val="lt1"/>
          </a:fontRef>
        </dgm:style>
      </dgm:prSet>
      <dgm:spPr>
        <a:solidFill>
          <a:schemeClr val="accent4">
            <a:lumMod val="50000"/>
          </a:schemeClr>
        </a:solidFill>
      </dgm:spPr>
      <dgm:t>
        <a:bodyPr/>
        <a:lstStyle/>
        <a:p>
          <a:r>
            <a:rPr lang="zh-CN" altLang="en-US" dirty="0" smtClean="0"/>
            <a:t>彼前</a:t>
          </a:r>
          <a:r>
            <a:rPr lang="en-US" altLang="zh-CN" dirty="0" smtClean="0"/>
            <a:t>5:6</a:t>
          </a:r>
          <a:endParaRPr lang="en-US" dirty="0"/>
        </a:p>
      </dgm:t>
    </dgm:pt>
    <dgm:pt modelId="{46930C00-7C53-4416-B7ED-F10F0DF6E9B2}" type="parTrans" cxnId="{02A662A0-176F-41F3-959C-0D27D7923B41}">
      <dgm:prSet/>
      <dgm:spPr/>
      <dgm:t>
        <a:bodyPr/>
        <a:lstStyle/>
        <a:p>
          <a:endParaRPr lang="en-US"/>
        </a:p>
      </dgm:t>
    </dgm:pt>
    <dgm:pt modelId="{2D6BE8AF-6758-4910-BEF4-4FE940150904}" type="sibTrans" cxnId="{02A662A0-176F-41F3-959C-0D27D7923B41}">
      <dgm:prSet/>
      <dgm:spPr/>
      <dgm:t>
        <a:bodyPr/>
        <a:lstStyle/>
        <a:p>
          <a:endParaRPr lang="en-US"/>
        </a:p>
      </dgm:t>
    </dgm:pt>
    <dgm:pt modelId="{7DFAFB0B-6223-4C66-9AFC-F3622F209C4B}">
      <dgm:prSet phldrT="[Text]"/>
      <dgm:spPr>
        <a:solidFill>
          <a:schemeClr val="accent4">
            <a:lumMod val="50000"/>
          </a:schemeClr>
        </a:solidFill>
      </dgm:spPr>
      <dgm:t>
        <a:bodyPr/>
        <a:lstStyle/>
        <a:p>
          <a:r>
            <a:rPr lang="en-US" dirty="0" smtClean="0"/>
            <a:t>1 Peter 5:6</a:t>
          </a:r>
          <a:endParaRPr lang="en-US" dirty="0"/>
        </a:p>
      </dgm:t>
    </dgm:pt>
    <dgm:pt modelId="{6C9FE9F5-A8C3-422F-B606-F5B35A4920D4}" type="parTrans" cxnId="{A7940C83-6FED-4733-A885-643D6910E835}">
      <dgm:prSet/>
      <dgm:spPr/>
      <dgm:t>
        <a:bodyPr/>
        <a:lstStyle/>
        <a:p>
          <a:endParaRPr lang="en-US"/>
        </a:p>
      </dgm:t>
    </dgm:pt>
    <dgm:pt modelId="{56099E2E-5D1B-4CCA-AC93-B82B6E7EC5B4}" type="sibTrans" cxnId="{A7940C83-6FED-4733-A885-643D6910E835}">
      <dgm:prSet/>
      <dgm:spPr/>
      <dgm:t>
        <a:bodyPr/>
        <a:lstStyle/>
        <a:p>
          <a:endParaRPr lang="en-US"/>
        </a:p>
      </dgm:t>
    </dgm:pt>
    <dgm:pt modelId="{EA8ABEBD-A038-4B6E-A02F-3CE417BA0FE5}" type="pres">
      <dgm:prSet presAssocID="{C2DB2002-53B5-457A-9262-9BE93302C95C}" presName="theList" presStyleCnt="0">
        <dgm:presLayoutVars>
          <dgm:dir/>
          <dgm:animLvl val="lvl"/>
          <dgm:resizeHandles val="exact"/>
        </dgm:presLayoutVars>
      </dgm:prSet>
      <dgm:spPr/>
      <dgm:t>
        <a:bodyPr/>
        <a:lstStyle/>
        <a:p>
          <a:endParaRPr lang="en-US"/>
        </a:p>
      </dgm:t>
    </dgm:pt>
    <dgm:pt modelId="{7DC931EB-967C-4D54-BA2A-A9A854054D42}" type="pres">
      <dgm:prSet presAssocID="{9CE14146-59D8-416B-A9D0-2FACB80B122F}" presName="compNode" presStyleCnt="0"/>
      <dgm:spPr/>
    </dgm:pt>
    <dgm:pt modelId="{CA928DDA-D814-4736-B39F-A85935A260A0}" type="pres">
      <dgm:prSet presAssocID="{9CE14146-59D8-416B-A9D0-2FACB80B122F}" presName="aNode" presStyleLbl="bgShp" presStyleIdx="0" presStyleCnt="3"/>
      <dgm:spPr/>
      <dgm:t>
        <a:bodyPr/>
        <a:lstStyle/>
        <a:p>
          <a:endParaRPr lang="en-US"/>
        </a:p>
      </dgm:t>
    </dgm:pt>
    <dgm:pt modelId="{FC54F76F-6CC0-4A27-82AE-8EBD141ED92E}" type="pres">
      <dgm:prSet presAssocID="{9CE14146-59D8-416B-A9D0-2FACB80B122F}" presName="textNode" presStyleLbl="bgShp" presStyleIdx="0" presStyleCnt="3"/>
      <dgm:spPr/>
      <dgm:t>
        <a:bodyPr/>
        <a:lstStyle/>
        <a:p>
          <a:endParaRPr lang="en-US"/>
        </a:p>
      </dgm:t>
    </dgm:pt>
    <dgm:pt modelId="{BBAF3931-18A0-4BB0-9C00-FF342B271DC9}" type="pres">
      <dgm:prSet presAssocID="{9CE14146-59D8-416B-A9D0-2FACB80B122F}" presName="compChildNode" presStyleCnt="0"/>
      <dgm:spPr/>
    </dgm:pt>
    <dgm:pt modelId="{5C0618AA-7BE3-407B-87B4-6F850923DD11}" type="pres">
      <dgm:prSet presAssocID="{9CE14146-59D8-416B-A9D0-2FACB80B122F}" presName="theInnerList" presStyleCnt="0"/>
      <dgm:spPr/>
    </dgm:pt>
    <dgm:pt modelId="{FD17DA71-C22E-45BD-98B2-ED9CA0A2D06A}" type="pres">
      <dgm:prSet presAssocID="{9E02FA4D-40A4-4DA9-B054-014C49DB6926}" presName="childNode" presStyleLbl="node1" presStyleIdx="0" presStyleCnt="6">
        <dgm:presLayoutVars>
          <dgm:bulletEnabled val="1"/>
        </dgm:presLayoutVars>
      </dgm:prSet>
      <dgm:spPr/>
      <dgm:t>
        <a:bodyPr/>
        <a:lstStyle/>
        <a:p>
          <a:endParaRPr lang="en-US"/>
        </a:p>
      </dgm:t>
    </dgm:pt>
    <dgm:pt modelId="{FC27DECC-6A19-42D2-81FD-EA692281700A}" type="pres">
      <dgm:prSet presAssocID="{9E02FA4D-40A4-4DA9-B054-014C49DB6926}" presName="aSpace2" presStyleCnt="0"/>
      <dgm:spPr/>
    </dgm:pt>
    <dgm:pt modelId="{FC3040A5-C3FD-408B-AA7A-EFF5F0E0D145}" type="pres">
      <dgm:prSet presAssocID="{56F513E7-90F1-4377-A57C-AC13F9722238}" presName="childNode" presStyleLbl="node1" presStyleIdx="1" presStyleCnt="6">
        <dgm:presLayoutVars>
          <dgm:bulletEnabled val="1"/>
        </dgm:presLayoutVars>
      </dgm:prSet>
      <dgm:spPr/>
      <dgm:t>
        <a:bodyPr/>
        <a:lstStyle/>
        <a:p>
          <a:endParaRPr lang="en-US"/>
        </a:p>
      </dgm:t>
    </dgm:pt>
    <dgm:pt modelId="{5514DA2C-53C2-4CDC-BD0C-638EDEDE3ECE}" type="pres">
      <dgm:prSet presAssocID="{9CE14146-59D8-416B-A9D0-2FACB80B122F}" presName="aSpace" presStyleCnt="0"/>
      <dgm:spPr/>
    </dgm:pt>
    <dgm:pt modelId="{9AA4DBD4-762A-46BD-83A7-57B13EB4CEFC}" type="pres">
      <dgm:prSet presAssocID="{67865FC7-167D-4267-A56D-2845AA080272}" presName="compNode" presStyleCnt="0"/>
      <dgm:spPr/>
    </dgm:pt>
    <dgm:pt modelId="{19C89D70-5905-4198-9B02-146FFE84AC1E}" type="pres">
      <dgm:prSet presAssocID="{67865FC7-167D-4267-A56D-2845AA080272}" presName="aNode" presStyleLbl="bgShp" presStyleIdx="1" presStyleCnt="3"/>
      <dgm:spPr/>
      <dgm:t>
        <a:bodyPr/>
        <a:lstStyle/>
        <a:p>
          <a:endParaRPr lang="en-US"/>
        </a:p>
      </dgm:t>
    </dgm:pt>
    <dgm:pt modelId="{F610306C-0307-42A2-923F-393384D40899}" type="pres">
      <dgm:prSet presAssocID="{67865FC7-167D-4267-A56D-2845AA080272}" presName="textNode" presStyleLbl="bgShp" presStyleIdx="1" presStyleCnt="3"/>
      <dgm:spPr/>
      <dgm:t>
        <a:bodyPr/>
        <a:lstStyle/>
        <a:p>
          <a:endParaRPr lang="en-US"/>
        </a:p>
      </dgm:t>
    </dgm:pt>
    <dgm:pt modelId="{803F6577-FEFA-4293-9963-1A134F371E3B}" type="pres">
      <dgm:prSet presAssocID="{67865FC7-167D-4267-A56D-2845AA080272}" presName="compChildNode" presStyleCnt="0"/>
      <dgm:spPr/>
    </dgm:pt>
    <dgm:pt modelId="{B826B680-F309-482D-83A6-5DBF22D1A9A1}" type="pres">
      <dgm:prSet presAssocID="{67865FC7-167D-4267-A56D-2845AA080272}" presName="theInnerList" presStyleCnt="0"/>
      <dgm:spPr/>
    </dgm:pt>
    <dgm:pt modelId="{49CF917B-286E-46B0-93AE-A875272A1C21}" type="pres">
      <dgm:prSet presAssocID="{FB2B3628-A860-41C3-A4C8-B9BD500A1696}" presName="childNode" presStyleLbl="node1" presStyleIdx="2" presStyleCnt="6">
        <dgm:presLayoutVars>
          <dgm:bulletEnabled val="1"/>
        </dgm:presLayoutVars>
      </dgm:prSet>
      <dgm:spPr/>
      <dgm:t>
        <a:bodyPr/>
        <a:lstStyle/>
        <a:p>
          <a:endParaRPr lang="en-US"/>
        </a:p>
      </dgm:t>
    </dgm:pt>
    <dgm:pt modelId="{EB3E3604-6016-4706-AA10-E23543E105F2}" type="pres">
      <dgm:prSet presAssocID="{FB2B3628-A860-41C3-A4C8-B9BD500A1696}" presName="aSpace2" presStyleCnt="0"/>
      <dgm:spPr/>
    </dgm:pt>
    <dgm:pt modelId="{EA4E71A0-5D3D-4F6B-B250-9B89B5C8023B}" type="pres">
      <dgm:prSet presAssocID="{69771783-1450-4DCD-A632-0AC592E07992}" presName="childNode" presStyleLbl="node1" presStyleIdx="3" presStyleCnt="6">
        <dgm:presLayoutVars>
          <dgm:bulletEnabled val="1"/>
        </dgm:presLayoutVars>
      </dgm:prSet>
      <dgm:spPr/>
      <dgm:t>
        <a:bodyPr/>
        <a:lstStyle/>
        <a:p>
          <a:endParaRPr lang="en-US"/>
        </a:p>
      </dgm:t>
    </dgm:pt>
    <dgm:pt modelId="{BD9F8279-7070-4C2E-B933-CAE1E6C6F6BC}" type="pres">
      <dgm:prSet presAssocID="{67865FC7-167D-4267-A56D-2845AA080272}" presName="aSpace" presStyleCnt="0"/>
      <dgm:spPr/>
    </dgm:pt>
    <dgm:pt modelId="{0CC78F6C-1B67-4517-BE51-1BF250373602}" type="pres">
      <dgm:prSet presAssocID="{C36DD89C-7D1C-4365-AD43-7C6C9452A3AA}" presName="compNode" presStyleCnt="0"/>
      <dgm:spPr/>
    </dgm:pt>
    <dgm:pt modelId="{9D2B1C01-A1D2-4A68-91B1-DE9147A37620}" type="pres">
      <dgm:prSet presAssocID="{C36DD89C-7D1C-4365-AD43-7C6C9452A3AA}" presName="aNode" presStyleLbl="bgShp" presStyleIdx="2" presStyleCnt="3"/>
      <dgm:spPr/>
      <dgm:t>
        <a:bodyPr/>
        <a:lstStyle/>
        <a:p>
          <a:endParaRPr lang="en-US"/>
        </a:p>
      </dgm:t>
    </dgm:pt>
    <dgm:pt modelId="{3BA23147-811D-43DD-99C2-5C5F7EC4ED7B}" type="pres">
      <dgm:prSet presAssocID="{C36DD89C-7D1C-4365-AD43-7C6C9452A3AA}" presName="textNode" presStyleLbl="bgShp" presStyleIdx="2" presStyleCnt="3"/>
      <dgm:spPr/>
      <dgm:t>
        <a:bodyPr/>
        <a:lstStyle/>
        <a:p>
          <a:endParaRPr lang="en-US"/>
        </a:p>
      </dgm:t>
    </dgm:pt>
    <dgm:pt modelId="{16AF9D1D-2EC2-461D-B6CA-843F2719B94F}" type="pres">
      <dgm:prSet presAssocID="{C36DD89C-7D1C-4365-AD43-7C6C9452A3AA}" presName="compChildNode" presStyleCnt="0"/>
      <dgm:spPr/>
    </dgm:pt>
    <dgm:pt modelId="{BAF99089-8A88-482A-AD2A-0041101BF6D3}" type="pres">
      <dgm:prSet presAssocID="{C36DD89C-7D1C-4365-AD43-7C6C9452A3AA}" presName="theInnerList" presStyleCnt="0"/>
      <dgm:spPr/>
    </dgm:pt>
    <dgm:pt modelId="{8C13A3E2-6DA2-4A1E-8034-1DEA857E3AD0}" type="pres">
      <dgm:prSet presAssocID="{8969C46C-F8EF-407F-98A4-6E2F34A2D3A3}" presName="childNode" presStyleLbl="node1" presStyleIdx="4" presStyleCnt="6">
        <dgm:presLayoutVars>
          <dgm:bulletEnabled val="1"/>
        </dgm:presLayoutVars>
      </dgm:prSet>
      <dgm:spPr/>
      <dgm:t>
        <a:bodyPr/>
        <a:lstStyle/>
        <a:p>
          <a:endParaRPr lang="en-US"/>
        </a:p>
      </dgm:t>
    </dgm:pt>
    <dgm:pt modelId="{026CD299-F88A-4478-8690-046624E0F076}" type="pres">
      <dgm:prSet presAssocID="{8969C46C-F8EF-407F-98A4-6E2F34A2D3A3}" presName="aSpace2" presStyleCnt="0"/>
      <dgm:spPr/>
    </dgm:pt>
    <dgm:pt modelId="{9E2BEDC8-3A24-4B36-93E1-52CCD5C62DA2}" type="pres">
      <dgm:prSet presAssocID="{7DFAFB0B-6223-4C66-9AFC-F3622F209C4B}" presName="childNode" presStyleLbl="node1" presStyleIdx="5" presStyleCnt="6">
        <dgm:presLayoutVars>
          <dgm:bulletEnabled val="1"/>
        </dgm:presLayoutVars>
      </dgm:prSet>
      <dgm:spPr/>
      <dgm:t>
        <a:bodyPr/>
        <a:lstStyle/>
        <a:p>
          <a:endParaRPr lang="en-US"/>
        </a:p>
      </dgm:t>
    </dgm:pt>
  </dgm:ptLst>
  <dgm:cxnLst>
    <dgm:cxn modelId="{4FCA7063-F8E9-44A6-A608-F2F9EA45FEF0}" type="presOf" srcId="{69771783-1450-4DCD-A632-0AC592E07992}" destId="{EA4E71A0-5D3D-4F6B-B250-9B89B5C8023B}" srcOrd="0" destOrd="0" presId="urn:microsoft.com/office/officeart/2005/8/layout/lProcess2"/>
    <dgm:cxn modelId="{287A5B88-E419-43A5-9BC2-DF26A800CF32}" type="presOf" srcId="{8969C46C-F8EF-407F-98A4-6E2F34A2D3A3}" destId="{8C13A3E2-6DA2-4A1E-8034-1DEA857E3AD0}" srcOrd="0" destOrd="0" presId="urn:microsoft.com/office/officeart/2005/8/layout/lProcess2"/>
    <dgm:cxn modelId="{9AFCB489-D263-4974-BA66-376EEDC1CD3E}" type="presOf" srcId="{FB2B3628-A860-41C3-A4C8-B9BD500A1696}" destId="{49CF917B-286E-46B0-93AE-A875272A1C21}" srcOrd="0" destOrd="0" presId="urn:microsoft.com/office/officeart/2005/8/layout/lProcess2"/>
    <dgm:cxn modelId="{07C8BD7A-DAF2-4D1B-8CE3-C2830E2BE9EB}" srcId="{9CE14146-59D8-416B-A9D0-2FACB80B122F}" destId="{9E02FA4D-40A4-4DA9-B054-014C49DB6926}" srcOrd="0" destOrd="0" parTransId="{80856CE6-DFAC-4BFC-BCDF-86CC1B86054A}" sibTransId="{5A429A30-DF5C-48FC-AC6E-12CE58BBD89C}"/>
    <dgm:cxn modelId="{095834D8-FEA0-4744-A957-ABEDC81A4B5A}" type="presOf" srcId="{67865FC7-167D-4267-A56D-2845AA080272}" destId="{F610306C-0307-42A2-923F-393384D40899}" srcOrd="1" destOrd="0" presId="urn:microsoft.com/office/officeart/2005/8/layout/lProcess2"/>
    <dgm:cxn modelId="{0B4F2312-4AE5-4E6E-92AA-11CAEE8565D3}" type="presOf" srcId="{7DFAFB0B-6223-4C66-9AFC-F3622F209C4B}" destId="{9E2BEDC8-3A24-4B36-93E1-52CCD5C62DA2}" srcOrd="0" destOrd="0" presId="urn:microsoft.com/office/officeart/2005/8/layout/lProcess2"/>
    <dgm:cxn modelId="{3AD16018-2B20-4121-80FF-E3525B016A2A}" type="presOf" srcId="{C36DD89C-7D1C-4365-AD43-7C6C9452A3AA}" destId="{3BA23147-811D-43DD-99C2-5C5F7EC4ED7B}" srcOrd="1" destOrd="0" presId="urn:microsoft.com/office/officeart/2005/8/layout/lProcess2"/>
    <dgm:cxn modelId="{93AFCC20-AEAA-46EE-B129-60C603EBCEAE}" srcId="{C2DB2002-53B5-457A-9262-9BE93302C95C}" destId="{9CE14146-59D8-416B-A9D0-2FACB80B122F}" srcOrd="0" destOrd="0" parTransId="{524A5F14-086C-4B03-96D8-9250B8BF052B}" sibTransId="{6371ECF5-AEC5-4ED4-B59D-964E6C59753E}"/>
    <dgm:cxn modelId="{C7A975AF-68E9-4A17-8712-C16DA2B6A517}" type="presOf" srcId="{C2DB2002-53B5-457A-9262-9BE93302C95C}" destId="{EA8ABEBD-A038-4B6E-A02F-3CE417BA0FE5}" srcOrd="0" destOrd="0" presId="urn:microsoft.com/office/officeart/2005/8/layout/lProcess2"/>
    <dgm:cxn modelId="{AA87DA90-6100-4523-AC3B-748ED4A9CE69}" type="presOf" srcId="{9CE14146-59D8-416B-A9D0-2FACB80B122F}" destId="{CA928DDA-D814-4736-B39F-A85935A260A0}" srcOrd="0" destOrd="0" presId="urn:microsoft.com/office/officeart/2005/8/layout/lProcess2"/>
    <dgm:cxn modelId="{02A662A0-176F-41F3-959C-0D27D7923B41}" srcId="{C36DD89C-7D1C-4365-AD43-7C6C9452A3AA}" destId="{8969C46C-F8EF-407F-98A4-6E2F34A2D3A3}" srcOrd="0" destOrd="0" parTransId="{46930C00-7C53-4416-B7ED-F10F0DF6E9B2}" sibTransId="{2D6BE8AF-6758-4910-BEF4-4FE940150904}"/>
    <dgm:cxn modelId="{48D3C85D-BCE6-418C-92B6-7BE5148A5CD2}" type="presOf" srcId="{C36DD89C-7D1C-4365-AD43-7C6C9452A3AA}" destId="{9D2B1C01-A1D2-4A68-91B1-DE9147A37620}" srcOrd="0" destOrd="0" presId="urn:microsoft.com/office/officeart/2005/8/layout/lProcess2"/>
    <dgm:cxn modelId="{3B2710E2-37D9-4816-BC80-2448527A08A1}" srcId="{67865FC7-167D-4267-A56D-2845AA080272}" destId="{69771783-1450-4DCD-A632-0AC592E07992}" srcOrd="1" destOrd="0" parTransId="{10109698-5F24-4AF1-90FD-6F147C6B3A4C}" sibTransId="{C5FED9AD-4005-4441-9469-187AF1C95821}"/>
    <dgm:cxn modelId="{E709D72B-6C81-4135-9E47-9B1834413ABB}" type="presOf" srcId="{9E02FA4D-40A4-4DA9-B054-014C49DB6926}" destId="{FD17DA71-C22E-45BD-98B2-ED9CA0A2D06A}" srcOrd="0" destOrd="0" presId="urn:microsoft.com/office/officeart/2005/8/layout/lProcess2"/>
    <dgm:cxn modelId="{A7940C83-6FED-4733-A885-643D6910E835}" srcId="{C36DD89C-7D1C-4365-AD43-7C6C9452A3AA}" destId="{7DFAFB0B-6223-4C66-9AFC-F3622F209C4B}" srcOrd="1" destOrd="0" parTransId="{6C9FE9F5-A8C3-422F-B606-F5B35A4920D4}" sibTransId="{56099E2E-5D1B-4CCA-AC93-B82B6E7EC5B4}"/>
    <dgm:cxn modelId="{57ECD95E-88A1-4252-8C72-FA82FB04A6FE}" srcId="{9CE14146-59D8-416B-A9D0-2FACB80B122F}" destId="{56F513E7-90F1-4377-A57C-AC13F9722238}" srcOrd="1" destOrd="0" parTransId="{AEB13133-FAD6-42B5-A24B-6A5DC504131A}" sibTransId="{86F38E9D-7EE8-427D-A270-9881F0461E72}"/>
    <dgm:cxn modelId="{0CDF8B28-D821-4720-8216-17EA3095D8D0}" type="presOf" srcId="{56F513E7-90F1-4377-A57C-AC13F9722238}" destId="{FC3040A5-C3FD-408B-AA7A-EFF5F0E0D145}" srcOrd="0" destOrd="0" presId="urn:microsoft.com/office/officeart/2005/8/layout/lProcess2"/>
    <dgm:cxn modelId="{B191B0B6-7848-41D2-99DD-4E4555954A01}" type="presOf" srcId="{9CE14146-59D8-416B-A9D0-2FACB80B122F}" destId="{FC54F76F-6CC0-4A27-82AE-8EBD141ED92E}" srcOrd="1" destOrd="0" presId="urn:microsoft.com/office/officeart/2005/8/layout/lProcess2"/>
    <dgm:cxn modelId="{78F4EE2A-3472-42FE-9006-3468DBE7C32F}" srcId="{67865FC7-167D-4267-A56D-2845AA080272}" destId="{FB2B3628-A860-41C3-A4C8-B9BD500A1696}" srcOrd="0" destOrd="0" parTransId="{BEC1782A-AACD-40B0-814D-767E8126BA6F}" sibTransId="{D04BDE07-5072-4E37-8DD9-61A176B4A1DA}"/>
    <dgm:cxn modelId="{7BEA6A92-27D3-4792-B106-D2A7FA34B11B}" srcId="{C2DB2002-53B5-457A-9262-9BE93302C95C}" destId="{C36DD89C-7D1C-4365-AD43-7C6C9452A3AA}" srcOrd="2" destOrd="0" parTransId="{1D84EC9A-E4A2-4B7A-B824-E9E0E844E42E}" sibTransId="{13E64432-7913-4A3E-A3A6-8C4AD5289303}"/>
    <dgm:cxn modelId="{5049B80A-0725-40EA-9C4E-0D73935F669B}" type="presOf" srcId="{67865FC7-167D-4267-A56D-2845AA080272}" destId="{19C89D70-5905-4198-9B02-146FFE84AC1E}" srcOrd="0" destOrd="0" presId="urn:microsoft.com/office/officeart/2005/8/layout/lProcess2"/>
    <dgm:cxn modelId="{0FD6ACE5-6970-46B0-911D-A32184AC54B7}" srcId="{C2DB2002-53B5-457A-9262-9BE93302C95C}" destId="{67865FC7-167D-4267-A56D-2845AA080272}" srcOrd="1" destOrd="0" parTransId="{AACFD315-AC9C-4A1A-A6A1-C9F208F499D0}" sibTransId="{D0D1328F-1BC8-41E0-89F4-F48A15AA92B1}"/>
    <dgm:cxn modelId="{34168063-9882-4EC1-8FF2-AE805E7843AD}" type="presParOf" srcId="{EA8ABEBD-A038-4B6E-A02F-3CE417BA0FE5}" destId="{7DC931EB-967C-4D54-BA2A-A9A854054D42}" srcOrd="0" destOrd="0" presId="urn:microsoft.com/office/officeart/2005/8/layout/lProcess2"/>
    <dgm:cxn modelId="{B69BAA3D-140D-43C4-AA01-F47D18654C2B}" type="presParOf" srcId="{7DC931EB-967C-4D54-BA2A-A9A854054D42}" destId="{CA928DDA-D814-4736-B39F-A85935A260A0}" srcOrd="0" destOrd="0" presId="urn:microsoft.com/office/officeart/2005/8/layout/lProcess2"/>
    <dgm:cxn modelId="{AED155DA-05A3-4D9E-A056-188BA561A009}" type="presParOf" srcId="{7DC931EB-967C-4D54-BA2A-A9A854054D42}" destId="{FC54F76F-6CC0-4A27-82AE-8EBD141ED92E}" srcOrd="1" destOrd="0" presId="urn:microsoft.com/office/officeart/2005/8/layout/lProcess2"/>
    <dgm:cxn modelId="{14063C2F-C9B7-454D-8A67-91799E433400}" type="presParOf" srcId="{7DC931EB-967C-4D54-BA2A-A9A854054D42}" destId="{BBAF3931-18A0-4BB0-9C00-FF342B271DC9}" srcOrd="2" destOrd="0" presId="urn:microsoft.com/office/officeart/2005/8/layout/lProcess2"/>
    <dgm:cxn modelId="{904B2F4B-4088-4A42-AA79-C855DFB064B5}" type="presParOf" srcId="{BBAF3931-18A0-4BB0-9C00-FF342B271DC9}" destId="{5C0618AA-7BE3-407B-87B4-6F850923DD11}" srcOrd="0" destOrd="0" presId="urn:microsoft.com/office/officeart/2005/8/layout/lProcess2"/>
    <dgm:cxn modelId="{995D027E-7D2A-4EBF-A5B9-8119D81CE3E1}" type="presParOf" srcId="{5C0618AA-7BE3-407B-87B4-6F850923DD11}" destId="{FD17DA71-C22E-45BD-98B2-ED9CA0A2D06A}" srcOrd="0" destOrd="0" presId="urn:microsoft.com/office/officeart/2005/8/layout/lProcess2"/>
    <dgm:cxn modelId="{4815EA6D-B0EF-47AA-94D4-ACBAD3447E43}" type="presParOf" srcId="{5C0618AA-7BE3-407B-87B4-6F850923DD11}" destId="{FC27DECC-6A19-42D2-81FD-EA692281700A}" srcOrd="1" destOrd="0" presId="urn:microsoft.com/office/officeart/2005/8/layout/lProcess2"/>
    <dgm:cxn modelId="{FD881407-A1AA-4D9D-BB03-89166711BFC4}" type="presParOf" srcId="{5C0618AA-7BE3-407B-87B4-6F850923DD11}" destId="{FC3040A5-C3FD-408B-AA7A-EFF5F0E0D145}" srcOrd="2" destOrd="0" presId="urn:microsoft.com/office/officeart/2005/8/layout/lProcess2"/>
    <dgm:cxn modelId="{AC4911AE-5D69-4C1A-B2EB-9034E2A34052}" type="presParOf" srcId="{EA8ABEBD-A038-4B6E-A02F-3CE417BA0FE5}" destId="{5514DA2C-53C2-4CDC-BD0C-638EDEDE3ECE}" srcOrd="1" destOrd="0" presId="urn:microsoft.com/office/officeart/2005/8/layout/lProcess2"/>
    <dgm:cxn modelId="{E7FD1B12-C35E-4F32-99CC-B21DDFEB2875}" type="presParOf" srcId="{EA8ABEBD-A038-4B6E-A02F-3CE417BA0FE5}" destId="{9AA4DBD4-762A-46BD-83A7-57B13EB4CEFC}" srcOrd="2" destOrd="0" presId="urn:microsoft.com/office/officeart/2005/8/layout/lProcess2"/>
    <dgm:cxn modelId="{6B771864-2B7A-44DE-A09A-D0D7E3AB794B}" type="presParOf" srcId="{9AA4DBD4-762A-46BD-83A7-57B13EB4CEFC}" destId="{19C89D70-5905-4198-9B02-146FFE84AC1E}" srcOrd="0" destOrd="0" presId="urn:microsoft.com/office/officeart/2005/8/layout/lProcess2"/>
    <dgm:cxn modelId="{64819340-A058-42DB-8747-A34EB186EDE0}" type="presParOf" srcId="{9AA4DBD4-762A-46BD-83A7-57B13EB4CEFC}" destId="{F610306C-0307-42A2-923F-393384D40899}" srcOrd="1" destOrd="0" presId="urn:microsoft.com/office/officeart/2005/8/layout/lProcess2"/>
    <dgm:cxn modelId="{021C086C-9A2D-48D1-866D-E5F67A088D59}" type="presParOf" srcId="{9AA4DBD4-762A-46BD-83A7-57B13EB4CEFC}" destId="{803F6577-FEFA-4293-9963-1A134F371E3B}" srcOrd="2" destOrd="0" presId="urn:microsoft.com/office/officeart/2005/8/layout/lProcess2"/>
    <dgm:cxn modelId="{24CFCBAB-552B-4AEE-A83C-E346561642D8}" type="presParOf" srcId="{803F6577-FEFA-4293-9963-1A134F371E3B}" destId="{B826B680-F309-482D-83A6-5DBF22D1A9A1}" srcOrd="0" destOrd="0" presId="urn:microsoft.com/office/officeart/2005/8/layout/lProcess2"/>
    <dgm:cxn modelId="{AA265D00-4281-42F3-A3F1-E3E7F7656859}" type="presParOf" srcId="{B826B680-F309-482D-83A6-5DBF22D1A9A1}" destId="{49CF917B-286E-46B0-93AE-A875272A1C21}" srcOrd="0" destOrd="0" presId="urn:microsoft.com/office/officeart/2005/8/layout/lProcess2"/>
    <dgm:cxn modelId="{7FCB8FEF-EA8D-47F7-9FCB-8C4C278CF1EF}" type="presParOf" srcId="{B826B680-F309-482D-83A6-5DBF22D1A9A1}" destId="{EB3E3604-6016-4706-AA10-E23543E105F2}" srcOrd="1" destOrd="0" presId="urn:microsoft.com/office/officeart/2005/8/layout/lProcess2"/>
    <dgm:cxn modelId="{A0D74A30-69C8-4BAA-A563-068EE475387D}" type="presParOf" srcId="{B826B680-F309-482D-83A6-5DBF22D1A9A1}" destId="{EA4E71A0-5D3D-4F6B-B250-9B89B5C8023B}" srcOrd="2" destOrd="0" presId="urn:microsoft.com/office/officeart/2005/8/layout/lProcess2"/>
    <dgm:cxn modelId="{44FD40A3-BA3C-4B3A-86A9-A369FEBD997E}" type="presParOf" srcId="{EA8ABEBD-A038-4B6E-A02F-3CE417BA0FE5}" destId="{BD9F8279-7070-4C2E-B933-CAE1E6C6F6BC}" srcOrd="3" destOrd="0" presId="urn:microsoft.com/office/officeart/2005/8/layout/lProcess2"/>
    <dgm:cxn modelId="{A199AF3E-EA81-41E0-8FEC-4F2159FF1597}" type="presParOf" srcId="{EA8ABEBD-A038-4B6E-A02F-3CE417BA0FE5}" destId="{0CC78F6C-1B67-4517-BE51-1BF250373602}" srcOrd="4" destOrd="0" presId="urn:microsoft.com/office/officeart/2005/8/layout/lProcess2"/>
    <dgm:cxn modelId="{4A9E47BF-BBF7-4466-BD83-4C2D9E34863E}" type="presParOf" srcId="{0CC78F6C-1B67-4517-BE51-1BF250373602}" destId="{9D2B1C01-A1D2-4A68-91B1-DE9147A37620}" srcOrd="0" destOrd="0" presId="urn:microsoft.com/office/officeart/2005/8/layout/lProcess2"/>
    <dgm:cxn modelId="{093060EE-3DC5-4A85-B6B8-E96DB84A74FF}" type="presParOf" srcId="{0CC78F6C-1B67-4517-BE51-1BF250373602}" destId="{3BA23147-811D-43DD-99C2-5C5F7EC4ED7B}" srcOrd="1" destOrd="0" presId="urn:microsoft.com/office/officeart/2005/8/layout/lProcess2"/>
    <dgm:cxn modelId="{E04652FE-5444-4B7E-A57E-4661670C87B4}" type="presParOf" srcId="{0CC78F6C-1B67-4517-BE51-1BF250373602}" destId="{16AF9D1D-2EC2-461D-B6CA-843F2719B94F}" srcOrd="2" destOrd="0" presId="urn:microsoft.com/office/officeart/2005/8/layout/lProcess2"/>
    <dgm:cxn modelId="{F7272CD5-5A4C-4AAB-8052-94F1B1C7A3B3}" type="presParOf" srcId="{16AF9D1D-2EC2-461D-B6CA-843F2719B94F}" destId="{BAF99089-8A88-482A-AD2A-0041101BF6D3}" srcOrd="0" destOrd="0" presId="urn:microsoft.com/office/officeart/2005/8/layout/lProcess2"/>
    <dgm:cxn modelId="{F8E26A1F-935A-4186-A17C-9E368790BA31}" type="presParOf" srcId="{BAF99089-8A88-482A-AD2A-0041101BF6D3}" destId="{8C13A3E2-6DA2-4A1E-8034-1DEA857E3AD0}" srcOrd="0" destOrd="0" presId="urn:microsoft.com/office/officeart/2005/8/layout/lProcess2"/>
    <dgm:cxn modelId="{5F279E18-B9F0-48A8-9970-E5C286E538E1}" type="presParOf" srcId="{BAF99089-8A88-482A-AD2A-0041101BF6D3}" destId="{026CD299-F88A-4478-8690-046624E0F076}" srcOrd="1" destOrd="0" presId="urn:microsoft.com/office/officeart/2005/8/layout/lProcess2"/>
    <dgm:cxn modelId="{53927B9B-79E1-4ECE-AEB2-CE1392A65B14}" type="presParOf" srcId="{BAF99089-8A88-482A-AD2A-0041101BF6D3}" destId="{9E2BEDC8-3A24-4B36-93E1-52CCD5C62DA2}" srcOrd="2" destOrd="0" presId="urn:microsoft.com/office/officeart/2005/8/layout/l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0CC008CE-E941-4938-89D8-E36C35803029}">
      <dgm:prSet phldrT="[Text]"/>
      <dgm:spPr/>
      <dgm:t>
        <a:bodyPr/>
        <a:lstStyle/>
        <a:p>
          <a:endParaRPr lang="en-US" dirty="0"/>
        </a:p>
      </dgm:t>
    </dgm:pt>
    <dgm:pt modelId="{345FCFDF-D86C-4EF4-B8A8-A81C6E8DEAA8}" type="parTrans" cxnId="{EA821C32-D7CC-4CC7-AA38-EC5AE86FD758}">
      <dgm:prSet/>
      <dgm:spPr/>
      <dgm:t>
        <a:bodyPr/>
        <a:lstStyle/>
        <a:p>
          <a:endParaRPr lang="en-US"/>
        </a:p>
      </dgm:t>
    </dgm:pt>
    <dgm:pt modelId="{22FA0FF0-B411-4EB3-9525-AF461F8D4314}" type="sibTrans" cxnId="{EA821C32-D7CC-4CC7-AA38-EC5AE86FD758}">
      <dgm:prSet/>
      <dgm:spPr/>
      <dgm:t>
        <a:bodyPr/>
        <a:lstStyle/>
        <a:p>
          <a:endParaRPr lang="en-US"/>
        </a:p>
      </dgm:t>
    </dgm:pt>
    <dgm:pt modelId="{5734E107-6D64-44CC-923B-0C6DD92439EC}">
      <dgm:prSet phldrT="[Text]" custT="1"/>
      <dgm:spPr/>
      <dgm:t>
        <a:bodyPr/>
        <a:lstStyle/>
        <a:p>
          <a:r>
            <a:rPr lang="en-US" sz="4400" b="1" dirty="0" smtClean="0">
              <a:solidFill>
                <a:srgbClr val="C00000"/>
              </a:solidFill>
              <a:effectLst>
                <a:outerShdw blurRad="38100" dist="38100" dir="2700000" algn="tl">
                  <a:srgbClr val="000000">
                    <a:alpha val="43137"/>
                  </a:srgbClr>
                </a:outerShdw>
              </a:effectLst>
            </a:rPr>
            <a:t> </a:t>
          </a:r>
          <a:r>
            <a:rPr lang="zh-CN" altLang="en-US" sz="4400" b="1" dirty="0" smtClean="0">
              <a:solidFill>
                <a:srgbClr val="C00000"/>
              </a:solidFill>
              <a:effectLst>
                <a:outerShdw blurRad="38100" dist="38100" dir="2700000" algn="tl">
                  <a:srgbClr val="000000">
                    <a:alpha val="43137"/>
                  </a:srgbClr>
                </a:outerShdw>
              </a:effectLst>
            </a:rPr>
            <a:t>字面解经</a:t>
          </a:r>
          <a:r>
            <a:rPr lang="en-US" altLang="zh-CN" sz="2800" b="1" dirty="0" smtClean="0">
              <a:solidFill>
                <a:srgbClr val="C00000"/>
              </a:solidFill>
              <a:effectLst>
                <a:outerShdw blurRad="38100" dist="38100" dir="2700000" algn="tl">
                  <a:srgbClr val="000000">
                    <a:alpha val="43137"/>
                  </a:srgbClr>
                </a:outerShdw>
              </a:effectLst>
            </a:rPr>
            <a:t>	</a:t>
          </a:r>
          <a:r>
            <a:rPr lang="en-US" sz="2800" dirty="0" smtClean="0"/>
            <a:t>(Literal Interpretation)</a:t>
          </a:r>
          <a:endParaRPr lang="en-US" sz="2800" dirty="0"/>
        </a:p>
      </dgm:t>
    </dgm:pt>
    <dgm:pt modelId="{618C5AD9-20C5-4A08-B04E-FF10E64C953E}" type="parTrans" cxnId="{C898EE59-7C25-40B1-93E2-A81FB6D8AC72}">
      <dgm:prSet/>
      <dgm:spPr/>
      <dgm:t>
        <a:bodyPr/>
        <a:lstStyle/>
        <a:p>
          <a:endParaRPr lang="en-US"/>
        </a:p>
      </dgm:t>
    </dgm:pt>
    <dgm:pt modelId="{048D34FA-F011-40CB-B104-171A3073A480}" type="sibTrans" cxnId="{C898EE59-7C25-40B1-93E2-A81FB6D8AC72}">
      <dgm:prSet/>
      <dgm:spPr/>
      <dgm:t>
        <a:bodyPr/>
        <a:lstStyle/>
        <a:p>
          <a:endParaRPr lang="en-US"/>
        </a:p>
      </dgm:t>
    </dgm:pt>
    <dgm:pt modelId="{5368A53C-2C38-4F03-8BBD-3B2CA0FFB381}">
      <dgm:prSet phldrT="[Text]"/>
      <dgm:spPr/>
      <dgm:t>
        <a:bodyPr/>
        <a:lstStyle/>
        <a:p>
          <a:endParaRPr lang="en-US" dirty="0"/>
        </a:p>
      </dgm:t>
    </dgm:pt>
    <dgm:pt modelId="{A9752D72-3F5A-415E-87C2-464060CA65DA}" type="parTrans" cxnId="{72D541DE-8B82-485C-8E63-81C9EAC73B6E}">
      <dgm:prSet/>
      <dgm:spPr/>
      <dgm:t>
        <a:bodyPr/>
        <a:lstStyle/>
        <a:p>
          <a:endParaRPr lang="en-US"/>
        </a:p>
      </dgm:t>
    </dgm:pt>
    <dgm:pt modelId="{A70E4603-AC72-4E13-BB2C-17A65E9D0D61}" type="sibTrans" cxnId="{72D541DE-8B82-485C-8E63-81C9EAC73B6E}">
      <dgm:prSet/>
      <dgm:spPr/>
      <dgm:t>
        <a:bodyPr/>
        <a:lstStyle/>
        <a:p>
          <a:endParaRPr lang="en-US"/>
        </a:p>
      </dgm:t>
    </dgm:pt>
    <dgm:pt modelId="{4B6C7424-E7DA-49C1-99B5-F89AD9F64A68}">
      <dgm:prSet phldrT="[Text]" custT="1"/>
      <dgm:spPr/>
      <dgm:t>
        <a:bodyPr/>
        <a:lstStyle/>
        <a:p>
          <a:r>
            <a:rPr lang="zh-CN" altLang="en-US" sz="4400" b="1" dirty="0" smtClean="0">
              <a:effectLst>
                <a:outerShdw blurRad="38100" dist="38100" dir="2700000" algn="tl">
                  <a:srgbClr val="000000">
                    <a:alpha val="43137"/>
                  </a:srgbClr>
                </a:outerShdw>
              </a:effectLst>
            </a:rPr>
            <a:t>经文对照</a:t>
          </a:r>
          <a:r>
            <a:rPr lang="en-US" sz="4400" b="1" dirty="0" smtClean="0">
              <a:effectLst>
                <a:outerShdw blurRad="38100" dist="38100" dir="2700000" algn="tl">
                  <a:srgbClr val="000000">
                    <a:alpha val="43137"/>
                  </a:srgbClr>
                </a:outerShdw>
              </a:effectLst>
            </a:rPr>
            <a:t> </a:t>
          </a:r>
          <a:r>
            <a:rPr lang="en-US" sz="2800" dirty="0" smtClean="0"/>
            <a:t>	(Scripture Comparison) </a:t>
          </a:r>
          <a:endParaRPr lang="en-US" sz="2800" dirty="0"/>
        </a:p>
      </dgm:t>
    </dgm:pt>
    <dgm:pt modelId="{CC616F8E-E836-4E3B-9F34-CD3FD57C3B1D}" type="parTrans" cxnId="{9B5D63C1-A1FE-4F66-846B-6AA3303A948C}">
      <dgm:prSet/>
      <dgm:spPr/>
      <dgm:t>
        <a:bodyPr/>
        <a:lstStyle/>
        <a:p>
          <a:endParaRPr lang="en-US"/>
        </a:p>
      </dgm:t>
    </dgm:pt>
    <dgm:pt modelId="{989CF8CA-2B98-4EEB-B020-F1C7125A84C0}" type="sibTrans" cxnId="{9B5D63C1-A1FE-4F66-846B-6AA3303A948C}">
      <dgm:prSet/>
      <dgm:spPr/>
      <dgm:t>
        <a:bodyPr/>
        <a:lstStyle/>
        <a:p>
          <a:endParaRPr lang="en-US"/>
        </a:p>
      </dgm:t>
    </dgm:pt>
    <dgm:pt modelId="{AF1AF022-E340-495A-9674-453266F3F037}">
      <dgm:prSet phldrT="[Text]"/>
      <dgm:spPr/>
      <dgm:t>
        <a:bodyPr/>
        <a:lstStyle/>
        <a:p>
          <a:endParaRPr lang="en-US" dirty="0"/>
        </a:p>
      </dgm:t>
    </dgm:pt>
    <dgm:pt modelId="{C27A3FDD-6797-4C37-A2B5-A0318155EB8C}" type="parTrans" cxnId="{659D1389-855C-458C-8F70-6CA42A243D9D}">
      <dgm:prSet/>
      <dgm:spPr/>
      <dgm:t>
        <a:bodyPr/>
        <a:lstStyle/>
        <a:p>
          <a:endParaRPr lang="en-US"/>
        </a:p>
      </dgm:t>
    </dgm:pt>
    <dgm:pt modelId="{EB2E202C-D9E4-4E88-89EF-DEA90C2C8388}" type="sibTrans" cxnId="{659D1389-855C-458C-8F70-6CA42A243D9D}">
      <dgm:prSet/>
      <dgm:spPr/>
      <dgm:t>
        <a:bodyPr/>
        <a:lstStyle/>
        <a:p>
          <a:endParaRPr lang="en-US"/>
        </a:p>
      </dgm:t>
    </dgm:pt>
    <dgm:pt modelId="{FEBC6D95-6C39-411A-BEBA-D11F6217DC6B}">
      <dgm:prSet phldrT="[Text]" custT="1"/>
      <dgm:spPr/>
      <dgm:t>
        <a:bodyPr/>
        <a:lstStyle/>
        <a:p>
          <a:r>
            <a:rPr lang="zh-CN" altLang="en-US" sz="4400" b="1" dirty="0" smtClean="0">
              <a:solidFill>
                <a:schemeClr val="accent2">
                  <a:lumMod val="50000"/>
                </a:schemeClr>
              </a:solidFill>
              <a:effectLst>
                <a:outerShdw blurRad="38100" dist="38100" dir="2700000" algn="tl">
                  <a:srgbClr val="000000">
                    <a:alpha val="43137"/>
                  </a:srgbClr>
                </a:outerShdw>
              </a:effectLst>
            </a:rPr>
            <a:t>教义一致</a:t>
          </a:r>
          <a:r>
            <a:rPr lang="en-US" sz="4400" b="1" dirty="0" smtClean="0">
              <a:solidFill>
                <a:schemeClr val="accent2">
                  <a:lumMod val="50000"/>
                </a:schemeClr>
              </a:solidFill>
              <a:effectLst>
                <a:outerShdw blurRad="38100" dist="38100" dir="2700000" algn="tl">
                  <a:srgbClr val="000000">
                    <a:alpha val="43137"/>
                  </a:srgbClr>
                </a:outerShdw>
              </a:effectLst>
            </a:rPr>
            <a:t> </a:t>
          </a:r>
          <a:r>
            <a:rPr lang="en-US" sz="2800" b="1" dirty="0" smtClean="0">
              <a:solidFill>
                <a:schemeClr val="accent2">
                  <a:lumMod val="50000"/>
                </a:schemeClr>
              </a:solidFill>
              <a:effectLst>
                <a:outerShdw blurRad="38100" dist="38100" dir="2700000" algn="tl">
                  <a:srgbClr val="000000">
                    <a:alpha val="43137"/>
                  </a:srgbClr>
                </a:outerShdw>
              </a:effectLst>
            </a:rPr>
            <a:t>	</a:t>
          </a:r>
          <a:r>
            <a:rPr lang="en-US" sz="2800" dirty="0" smtClean="0"/>
            <a:t>(Doctrinal Consistency) </a:t>
          </a:r>
          <a:endParaRPr lang="en-US" sz="2800" dirty="0"/>
        </a:p>
      </dgm:t>
    </dgm:pt>
    <dgm:pt modelId="{0FDCD512-D4B5-4BC0-A0D2-CDE1557DA241}" type="parTrans" cxnId="{211DCE28-E102-47F0-B433-73C64BA83180}">
      <dgm:prSet/>
      <dgm:spPr/>
      <dgm:t>
        <a:bodyPr/>
        <a:lstStyle/>
        <a:p>
          <a:endParaRPr lang="en-US"/>
        </a:p>
      </dgm:t>
    </dgm:pt>
    <dgm:pt modelId="{FB8202E9-2BE6-43EB-BB42-285D07D0DE50}" type="sibTrans" cxnId="{211DCE28-E102-47F0-B433-73C64BA83180}">
      <dgm:prSet/>
      <dgm:spPr/>
      <dgm:t>
        <a:bodyPr/>
        <a:lstStyle/>
        <a:p>
          <a:endParaRPr lang="en-US"/>
        </a:p>
      </dgm:t>
    </dgm:pt>
    <dgm:pt modelId="{EFCF8020-C927-40F7-A369-4DF0E022C7D1}">
      <dgm:prSet/>
      <dgm:spPr/>
      <dgm:t>
        <a:bodyPr/>
        <a:lstStyle/>
        <a:p>
          <a:endParaRPr lang="en-US"/>
        </a:p>
      </dgm:t>
    </dgm:pt>
    <dgm:pt modelId="{C9868B03-0B0B-4750-A3F3-CC9E177D6F1F}" type="parTrans" cxnId="{FF2E8EC1-8AEC-4203-80C9-76266A47495F}">
      <dgm:prSet/>
      <dgm:spPr/>
      <dgm:t>
        <a:bodyPr/>
        <a:lstStyle/>
        <a:p>
          <a:endParaRPr lang="en-US"/>
        </a:p>
      </dgm:t>
    </dgm:pt>
    <dgm:pt modelId="{24308686-89F6-40DB-826F-53A6B3619C36}" type="sibTrans" cxnId="{FF2E8EC1-8AEC-4203-80C9-76266A47495F}">
      <dgm:prSet/>
      <dgm:spPr/>
      <dgm:t>
        <a:bodyPr/>
        <a:lstStyle/>
        <a:p>
          <a:endParaRPr lang="en-US"/>
        </a:p>
      </dgm:t>
    </dgm:pt>
    <dgm:pt modelId="{E83F14B5-1DCD-4029-8AC1-2034F460DCC3}">
      <dgm:prSet/>
      <dgm:spPr/>
      <dgm:t>
        <a:bodyPr/>
        <a:lstStyle/>
        <a:p>
          <a:endParaRPr lang="en-US"/>
        </a:p>
      </dgm:t>
    </dgm:pt>
    <dgm:pt modelId="{67211AA3-7A6F-4D75-8811-9083CA37FD91}" type="parTrans" cxnId="{61529303-B435-4DE8-9D80-90985177F7FE}">
      <dgm:prSet/>
      <dgm:spPr/>
      <dgm:t>
        <a:bodyPr/>
        <a:lstStyle/>
        <a:p>
          <a:endParaRPr lang="en-US"/>
        </a:p>
      </dgm:t>
    </dgm:pt>
    <dgm:pt modelId="{30C62F51-1500-4D44-B7FB-0F717CA8AF42}" type="sibTrans" cxnId="{61529303-B435-4DE8-9D80-90985177F7FE}">
      <dgm:prSet/>
      <dgm:spPr/>
      <dgm:t>
        <a:bodyPr/>
        <a:lstStyle/>
        <a:p>
          <a:endParaRPr lang="en-US"/>
        </a:p>
      </dgm:t>
    </dgm:pt>
    <dgm:pt modelId="{1D3D213B-C9C5-4276-93BA-12476B31ABB1}">
      <dgm:prSet/>
      <dgm:spPr/>
      <dgm:t>
        <a:bodyPr/>
        <a:lstStyle/>
        <a:p>
          <a:endParaRPr lang="en-US"/>
        </a:p>
      </dgm:t>
    </dgm:pt>
    <dgm:pt modelId="{AF5F9168-FDE2-4927-880C-D92C1C955B89}" type="parTrans" cxnId="{1044661D-D38F-4DC6-916D-F80294781788}">
      <dgm:prSet/>
      <dgm:spPr/>
      <dgm:t>
        <a:bodyPr/>
        <a:lstStyle/>
        <a:p>
          <a:endParaRPr lang="en-US"/>
        </a:p>
      </dgm:t>
    </dgm:pt>
    <dgm:pt modelId="{54E941AE-4280-4FFF-AE24-2C3BD952795E}" type="sibTrans" cxnId="{1044661D-D38F-4DC6-916D-F80294781788}">
      <dgm:prSet/>
      <dgm:spPr/>
      <dgm:t>
        <a:bodyPr/>
        <a:lstStyle/>
        <a:p>
          <a:endParaRPr lang="en-US"/>
        </a:p>
      </dgm:t>
    </dgm:pt>
    <dgm:pt modelId="{126E7C1D-0315-4EBA-ACDD-891586A2F547}">
      <dgm:prSet custT="1"/>
      <dgm:spPr/>
      <dgm:t>
        <a:bodyPr/>
        <a:lstStyle/>
        <a:p>
          <a:r>
            <a:rPr lang="zh-CN" altLang="en-US" sz="4400" b="1" dirty="0" smtClean="0">
              <a:effectLst>
                <a:outerShdw blurRad="38100" dist="38100" dir="2700000" algn="tl">
                  <a:srgbClr val="000000">
                    <a:alpha val="43137"/>
                  </a:srgbClr>
                </a:outerShdw>
              </a:effectLst>
            </a:rPr>
            <a:t>上下文</a:t>
          </a:r>
          <a:r>
            <a:rPr lang="en-US" sz="4400" b="1" dirty="0" smtClean="0">
              <a:effectLst>
                <a:outerShdw blurRad="38100" dist="38100" dir="2700000" algn="tl">
                  <a:srgbClr val="000000">
                    <a:alpha val="43137"/>
                  </a:srgbClr>
                </a:outerShdw>
              </a:effectLst>
            </a:rPr>
            <a:t> </a:t>
          </a:r>
          <a:r>
            <a:rPr lang="en-US" sz="2800" dirty="0" smtClean="0"/>
            <a:t>	(Context)</a:t>
          </a:r>
          <a:endParaRPr lang="en-US" sz="2800" dirty="0"/>
        </a:p>
      </dgm:t>
    </dgm:pt>
    <dgm:pt modelId="{2E41B291-F04F-428D-A2DC-2DC492F92E14}" type="parTrans" cxnId="{4DBDB45F-8B53-489B-98EC-F0FC275B041C}">
      <dgm:prSet/>
      <dgm:spPr/>
      <dgm:t>
        <a:bodyPr/>
        <a:lstStyle/>
        <a:p>
          <a:endParaRPr lang="en-US"/>
        </a:p>
      </dgm:t>
    </dgm:pt>
    <dgm:pt modelId="{E57ED628-7CA8-4DEF-A4A9-2B5560B83706}" type="sibTrans" cxnId="{4DBDB45F-8B53-489B-98EC-F0FC275B041C}">
      <dgm:prSet/>
      <dgm:spPr/>
      <dgm:t>
        <a:bodyPr/>
        <a:lstStyle/>
        <a:p>
          <a:endParaRPr lang="en-US"/>
        </a:p>
      </dgm:t>
    </dgm:pt>
    <dgm:pt modelId="{0E22507E-B6A7-4D04-AAF4-6E3FF6BDF9F8}">
      <dgm:prSet custT="1"/>
      <dgm:spPr/>
      <dgm:t>
        <a:bodyPr/>
        <a:lstStyle/>
        <a:p>
          <a:r>
            <a:rPr lang="zh-CN" altLang="en-US" sz="4400" b="1" dirty="0" smtClean="0">
              <a:solidFill>
                <a:srgbClr val="7030A0"/>
              </a:solidFill>
              <a:effectLst>
                <a:outerShdw blurRad="38100" dist="38100" dir="2700000" algn="tl">
                  <a:srgbClr val="000000">
                    <a:alpha val="43137"/>
                  </a:srgbClr>
                </a:outerShdw>
              </a:effectLst>
            </a:rPr>
            <a:t>历史解释</a:t>
          </a:r>
          <a:r>
            <a:rPr lang="en-US" sz="4400" b="1" dirty="0" smtClean="0">
              <a:solidFill>
                <a:srgbClr val="7030A0"/>
              </a:solidFill>
              <a:effectLst>
                <a:outerShdw blurRad="38100" dist="38100" dir="2700000" algn="tl">
                  <a:srgbClr val="000000">
                    <a:alpha val="43137"/>
                  </a:srgbClr>
                </a:outerShdw>
              </a:effectLst>
            </a:rPr>
            <a:t> </a:t>
          </a:r>
          <a:r>
            <a:rPr lang="en-US" sz="2800" b="1" dirty="0" smtClean="0">
              <a:solidFill>
                <a:srgbClr val="7030A0"/>
              </a:solidFill>
              <a:effectLst>
                <a:outerShdw blurRad="38100" dist="38100" dir="2700000" algn="tl">
                  <a:srgbClr val="000000">
                    <a:alpha val="43137"/>
                  </a:srgbClr>
                </a:outerShdw>
              </a:effectLst>
            </a:rPr>
            <a:t>	</a:t>
          </a:r>
          <a:r>
            <a:rPr lang="en-US" sz="2800" dirty="0" smtClean="0"/>
            <a:t>(Historical Interpretation)</a:t>
          </a:r>
          <a:endParaRPr lang="en-US" sz="2800" dirty="0"/>
        </a:p>
      </dgm:t>
    </dgm:pt>
    <dgm:pt modelId="{8EF3960A-2A75-4D04-8FA2-6C4F1A94B77B}" type="parTrans" cxnId="{FE75CB79-AD4A-4A8E-B11E-EF120A5DAE55}">
      <dgm:prSet/>
      <dgm:spPr/>
      <dgm:t>
        <a:bodyPr/>
        <a:lstStyle/>
        <a:p>
          <a:endParaRPr lang="en-US"/>
        </a:p>
      </dgm:t>
    </dgm:pt>
    <dgm:pt modelId="{C10DB71E-24D9-440C-8FC1-787B7B93040A}" type="sibTrans" cxnId="{FE75CB79-AD4A-4A8E-B11E-EF120A5DAE55}">
      <dgm:prSet/>
      <dgm:spPr/>
      <dgm:t>
        <a:bodyPr/>
        <a:lstStyle/>
        <a:p>
          <a:endParaRPr lang="en-US"/>
        </a:p>
      </dgm:t>
    </dgm:pt>
    <dgm:pt modelId="{950CCCAD-C9C1-41B6-ADEC-6CCF008657A9}">
      <dgm:prSet custT="1"/>
      <dgm:spPr/>
      <dgm:t>
        <a:bodyPr/>
        <a:lstStyle/>
        <a:p>
          <a:r>
            <a:rPr lang="zh-CN" altLang="en-US" sz="4400" b="1" dirty="0" smtClean="0">
              <a:effectLst>
                <a:outerShdw blurRad="38100" dist="38100" dir="2700000" algn="tl">
                  <a:srgbClr val="000000">
                    <a:alpha val="43137"/>
                  </a:srgbClr>
                </a:outerShdw>
              </a:effectLst>
            </a:rPr>
            <a:t>文学体裁</a:t>
          </a:r>
          <a:r>
            <a:rPr lang="en-US" sz="4400" b="1" dirty="0" smtClean="0">
              <a:effectLst>
                <a:outerShdw blurRad="38100" dist="38100" dir="2700000" algn="tl">
                  <a:srgbClr val="000000">
                    <a:alpha val="43137"/>
                  </a:srgbClr>
                </a:outerShdw>
              </a:effectLst>
            </a:rPr>
            <a:t> </a:t>
          </a:r>
          <a:r>
            <a:rPr lang="en-US" sz="2800" dirty="0" smtClean="0"/>
            <a:t>	(Literary Form)</a:t>
          </a:r>
          <a:endParaRPr lang="en-US" sz="2800" dirty="0"/>
        </a:p>
      </dgm:t>
    </dgm:pt>
    <dgm:pt modelId="{CAA92E8A-DADE-4B09-9FB8-A7655C19BEFC}" type="parTrans" cxnId="{8AFC3904-49E9-4475-BB98-E9ED90908E0E}">
      <dgm:prSet/>
      <dgm:spPr/>
      <dgm:t>
        <a:bodyPr/>
        <a:lstStyle/>
        <a:p>
          <a:endParaRPr lang="en-US"/>
        </a:p>
      </dgm:t>
    </dgm:pt>
    <dgm:pt modelId="{8963DBEF-C13E-4296-B178-6DB9275F1E34}" type="sibTrans" cxnId="{8AFC3904-49E9-4475-BB98-E9ED90908E0E}">
      <dgm:prSet/>
      <dgm:spPr/>
      <dgm:t>
        <a:bodyPr/>
        <a:lstStyle/>
        <a:p>
          <a:endParaRPr lang="en-US"/>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C898EE59-7C25-40B1-93E2-A81FB6D8AC72}" srcId="{0CC008CE-E941-4938-89D8-E36C35803029}" destId="{5734E107-6D64-44CC-923B-0C6DD92439EC}" srcOrd="0" destOrd="0" parTransId="{618C5AD9-20C5-4A08-B04E-FF10E64C953E}" sibTransId="{048D34FA-F011-40CB-B104-171A3073A480}"/>
    <dgm:cxn modelId="{4210E939-CA82-426A-B93B-7B66559A23D8}" type="presOf" srcId="{EFCF8020-C927-40F7-A369-4DF0E022C7D1}" destId="{7070BAD0-1789-4374-A2C6-FA1EE8B216A8}" srcOrd="0" destOrd="0" presId="urn:microsoft.com/office/officeart/2005/8/layout/chevron2"/>
    <dgm:cxn modelId="{3A8268A2-71C0-42AC-BDCF-2860031D0EE6}" type="presOf" srcId="{5368A53C-2C38-4F03-8BBD-3B2CA0FFB381}" destId="{3EB49E49-6D0F-4F74-8579-D03F8178196B}" srcOrd="0" destOrd="0" presId="urn:microsoft.com/office/officeart/2005/8/layout/chevron2"/>
    <dgm:cxn modelId="{FF2E8EC1-8AEC-4203-80C9-76266A47495F}" srcId="{04FFB0B2-B982-487F-8A0E-824ED9420848}" destId="{EFCF8020-C927-40F7-A369-4DF0E022C7D1}" srcOrd="1" destOrd="0" parTransId="{C9868B03-0B0B-4750-A3F3-CC9E177D6F1F}" sibTransId="{24308686-89F6-40DB-826F-53A6B3619C36}"/>
    <dgm:cxn modelId="{07FD01F8-5EFF-408A-99D2-A82B3ED4983C}" type="presOf" srcId="{0CC008CE-E941-4938-89D8-E36C35803029}" destId="{CCBD6016-BF9A-454F-95E4-3105C4E522ED}" srcOrd="0" destOrd="0" presId="urn:microsoft.com/office/officeart/2005/8/layout/chevron2"/>
    <dgm:cxn modelId="{E09D9F7B-87AF-4CA0-8231-349F93356537}" type="presOf" srcId="{E83F14B5-1DCD-4029-8AC1-2034F460DCC3}" destId="{466C3711-00C5-4E52-A122-870ACFC3BE95}"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0339AC02-102F-4853-A780-B2F761088BCC}" type="presOf" srcId="{5734E107-6D64-44CC-923B-0C6DD92439EC}" destId="{521004F6-2259-4ED3-8CE2-25574DA979F9}" srcOrd="0" destOrd="0" presId="urn:microsoft.com/office/officeart/2005/8/layout/chevron2"/>
    <dgm:cxn modelId="{0E862C5B-DB83-4948-B4AE-9E283E473351}" type="presOf" srcId="{0E22507E-B6A7-4D04-AAF4-6E3FF6BDF9F8}" destId="{45ED5CED-738B-4B69-A970-8DD2B04EAC32}" srcOrd="0" destOrd="0" presId="urn:microsoft.com/office/officeart/2005/8/layout/chevron2"/>
    <dgm:cxn modelId="{4DBDB45F-8B53-489B-98EC-F0FC275B041C}" srcId="{EFCF8020-C927-40F7-A369-4DF0E022C7D1}" destId="{126E7C1D-0315-4EBA-ACDD-891586A2F547}" srcOrd="0" destOrd="0" parTransId="{2E41B291-F04F-428D-A2DC-2DC492F92E14}" sibTransId="{E57ED628-7CA8-4DEF-A4A9-2B5560B83706}"/>
    <dgm:cxn modelId="{72D541DE-8B82-485C-8E63-81C9EAC73B6E}" srcId="{04FFB0B2-B982-487F-8A0E-824ED9420848}" destId="{5368A53C-2C38-4F03-8BBD-3B2CA0FFB381}" srcOrd="4" destOrd="0" parTransId="{A9752D72-3F5A-415E-87C2-464060CA65DA}" sibTransId="{A70E4603-AC72-4E13-BB2C-17A65E9D0D61}"/>
    <dgm:cxn modelId="{659D1389-855C-458C-8F70-6CA42A243D9D}" srcId="{04FFB0B2-B982-487F-8A0E-824ED9420848}" destId="{AF1AF022-E340-495A-9674-453266F3F037}" srcOrd="5" destOrd="0" parTransId="{C27A3FDD-6797-4C37-A2B5-A0318155EB8C}" sibTransId="{EB2E202C-D9E4-4E88-89EF-DEA90C2C8388}"/>
    <dgm:cxn modelId="{00531F62-9452-4D84-A758-8D9F20A8646A}" type="presOf" srcId="{1D3D213B-C9C5-4276-93BA-12476B31ABB1}" destId="{0880BCC8-7C5D-44C0-BBC0-171106878102}" srcOrd="0" destOrd="0" presId="urn:microsoft.com/office/officeart/2005/8/layout/chevron2"/>
    <dgm:cxn modelId="{A33108DB-3AC6-461C-AE7F-7A5A83A087CE}" type="presOf" srcId="{04FFB0B2-B982-487F-8A0E-824ED9420848}" destId="{F3FC57F3-795C-4795-BEBA-F39449D23B51}" srcOrd="0" destOrd="0" presId="urn:microsoft.com/office/officeart/2005/8/layout/chevron2"/>
    <dgm:cxn modelId="{B0222AE4-7B35-4154-A479-68B60092FFCB}" type="presOf" srcId="{AF1AF022-E340-495A-9674-453266F3F037}" destId="{3449A544-88B9-45D6-9689-59819553787E}" srcOrd="0" destOrd="0" presId="urn:microsoft.com/office/officeart/2005/8/layout/chevron2"/>
    <dgm:cxn modelId="{41D03760-0CBD-4CDA-A2ED-BBF51AD88AD4}" type="presOf" srcId="{950CCCAD-C9C1-41B6-ADEC-6CCF008657A9}" destId="{9F90EE39-35D9-469C-BB74-25C8CCD9E2A7}" srcOrd="0" destOrd="0" presId="urn:microsoft.com/office/officeart/2005/8/layout/chevron2"/>
    <dgm:cxn modelId="{EA821C32-D7CC-4CC7-AA38-EC5AE86FD758}" srcId="{04FFB0B2-B982-487F-8A0E-824ED9420848}" destId="{0CC008CE-E941-4938-89D8-E36C35803029}" srcOrd="0" destOrd="0" parTransId="{345FCFDF-D86C-4EF4-B8A8-A81C6E8DEAA8}" sibTransId="{22FA0FF0-B411-4EB3-9525-AF461F8D4314}"/>
    <dgm:cxn modelId="{8AFC3904-49E9-4475-BB98-E9ED90908E0E}" srcId="{1D3D213B-C9C5-4276-93BA-12476B31ABB1}" destId="{950CCCAD-C9C1-41B6-ADEC-6CCF008657A9}" srcOrd="0" destOrd="0" parTransId="{CAA92E8A-DADE-4B09-9FB8-A7655C19BEFC}" sibTransId="{8963DBEF-C13E-4296-B178-6DB9275F1E34}"/>
    <dgm:cxn modelId="{1044661D-D38F-4DC6-916D-F80294781788}" srcId="{04FFB0B2-B982-487F-8A0E-824ED9420848}" destId="{1D3D213B-C9C5-4276-93BA-12476B31ABB1}" srcOrd="3" destOrd="0" parTransId="{AF5F9168-FDE2-4927-880C-D92C1C955B89}" sibTransId="{54E941AE-4280-4FFF-AE24-2C3BD952795E}"/>
    <dgm:cxn modelId="{5F5A6B54-B606-40B4-A1E5-8260111310F2}" type="presOf" srcId="{FEBC6D95-6C39-411A-BEBA-D11F6217DC6B}" destId="{AB751C2B-633C-4D67-9AE5-7FA049D4F6DC}" srcOrd="0" destOrd="0" presId="urn:microsoft.com/office/officeart/2005/8/layout/chevron2"/>
    <dgm:cxn modelId="{61529303-B435-4DE8-9D80-90985177F7FE}" srcId="{04FFB0B2-B982-487F-8A0E-824ED9420848}" destId="{E83F14B5-1DCD-4029-8AC1-2034F460DCC3}" srcOrd="2" destOrd="0" parTransId="{67211AA3-7A6F-4D75-8811-9083CA37FD91}" sibTransId="{30C62F51-1500-4D44-B7FB-0F717CA8AF42}"/>
    <dgm:cxn modelId="{5233E6B1-A64D-4898-BD9E-EA5CA89AF456}" type="presOf" srcId="{4B6C7424-E7DA-49C1-99B5-F89AD9F64A68}" destId="{A0B055FF-DE88-425E-84E3-25A10C1D1275}"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147CA7A1-F3F5-4D85-A235-B287D55F40F4}" type="presOf" srcId="{126E7C1D-0315-4EBA-ACDD-891586A2F547}" destId="{2865C68A-9B79-4EDC-8F7D-8944AC4543E9}" srcOrd="0" destOrd="0" presId="urn:microsoft.com/office/officeart/2005/8/layout/chevron2"/>
    <dgm:cxn modelId="{FE75CB79-AD4A-4A8E-B11E-EF120A5DAE55}" srcId="{E83F14B5-1DCD-4029-8AC1-2034F460DCC3}" destId="{0E22507E-B6A7-4D04-AAF4-6E3FF6BDF9F8}" srcOrd="0" destOrd="0" parTransId="{8EF3960A-2A75-4D04-8FA2-6C4F1A94B77B}" sibTransId="{C10DB71E-24D9-440C-8FC1-787B7B93040A}"/>
    <dgm:cxn modelId="{1A01A098-ECE0-4F7C-A2B6-22EF6B6691BF}" type="presParOf" srcId="{F3FC57F3-795C-4795-BEBA-F39449D23B51}" destId="{525EF17E-F923-4850-B93F-C412E9B10D73}" srcOrd="0" destOrd="0" presId="urn:microsoft.com/office/officeart/2005/8/layout/chevron2"/>
    <dgm:cxn modelId="{4C703526-B518-43CA-9D36-3816CD9EFFC0}" type="presParOf" srcId="{525EF17E-F923-4850-B93F-C412E9B10D73}" destId="{CCBD6016-BF9A-454F-95E4-3105C4E522ED}" srcOrd="0" destOrd="0" presId="urn:microsoft.com/office/officeart/2005/8/layout/chevron2"/>
    <dgm:cxn modelId="{020D7A8C-6149-4C37-9D7C-B6670E5435D3}" type="presParOf" srcId="{525EF17E-F923-4850-B93F-C412E9B10D73}" destId="{521004F6-2259-4ED3-8CE2-25574DA979F9}" srcOrd="1" destOrd="0" presId="urn:microsoft.com/office/officeart/2005/8/layout/chevron2"/>
    <dgm:cxn modelId="{052B5A00-3B72-46B0-B4E8-EBDF5D9DB431}" type="presParOf" srcId="{F3FC57F3-795C-4795-BEBA-F39449D23B51}" destId="{3582D304-1E73-4ED7-AD48-AAFB1DF59B06}" srcOrd="1" destOrd="0" presId="urn:microsoft.com/office/officeart/2005/8/layout/chevron2"/>
    <dgm:cxn modelId="{43939428-13A8-465E-904A-56DB5B604D80}" type="presParOf" srcId="{F3FC57F3-795C-4795-BEBA-F39449D23B51}" destId="{D3BC3EED-7301-4A23-92CC-F5A8B7B56C01}" srcOrd="2" destOrd="0" presId="urn:microsoft.com/office/officeart/2005/8/layout/chevron2"/>
    <dgm:cxn modelId="{2A338C01-E52A-4D95-96D6-6D3FF8F2E4B3}" type="presParOf" srcId="{D3BC3EED-7301-4A23-92CC-F5A8B7B56C01}" destId="{7070BAD0-1789-4374-A2C6-FA1EE8B216A8}" srcOrd="0" destOrd="0" presId="urn:microsoft.com/office/officeart/2005/8/layout/chevron2"/>
    <dgm:cxn modelId="{27DE33B1-7707-404F-A65D-A3FB22EA90D2}" type="presParOf" srcId="{D3BC3EED-7301-4A23-92CC-F5A8B7B56C01}" destId="{2865C68A-9B79-4EDC-8F7D-8944AC4543E9}" srcOrd="1" destOrd="0" presId="urn:microsoft.com/office/officeart/2005/8/layout/chevron2"/>
    <dgm:cxn modelId="{ABE9F70E-AC5F-497B-8EB4-8E24A1B736EB}" type="presParOf" srcId="{F3FC57F3-795C-4795-BEBA-F39449D23B51}" destId="{AA28F38E-DAE4-4F7D-8EA7-0E356D078EB3}" srcOrd="3" destOrd="0" presId="urn:microsoft.com/office/officeart/2005/8/layout/chevron2"/>
    <dgm:cxn modelId="{B998BF6D-AE81-4D85-BA2B-B65F73FD8BD2}" type="presParOf" srcId="{F3FC57F3-795C-4795-BEBA-F39449D23B51}" destId="{6C3687FF-99BE-40D9-A613-5EC9D72ED3C3}" srcOrd="4" destOrd="0" presId="urn:microsoft.com/office/officeart/2005/8/layout/chevron2"/>
    <dgm:cxn modelId="{18FCE372-2082-4BBF-9291-8FCFE9830197}" type="presParOf" srcId="{6C3687FF-99BE-40D9-A613-5EC9D72ED3C3}" destId="{466C3711-00C5-4E52-A122-870ACFC3BE95}" srcOrd="0" destOrd="0" presId="urn:microsoft.com/office/officeart/2005/8/layout/chevron2"/>
    <dgm:cxn modelId="{6F44230B-7E49-45F9-B68A-EBD2503741F5}" type="presParOf" srcId="{6C3687FF-99BE-40D9-A613-5EC9D72ED3C3}" destId="{45ED5CED-738B-4B69-A970-8DD2B04EAC32}" srcOrd="1" destOrd="0" presId="urn:microsoft.com/office/officeart/2005/8/layout/chevron2"/>
    <dgm:cxn modelId="{BE91A56E-BC1F-48C7-9AA3-965530A65754}" type="presParOf" srcId="{F3FC57F3-795C-4795-BEBA-F39449D23B51}" destId="{F2E17817-D637-4638-938A-E62FBC9CB21B}" srcOrd="5" destOrd="0" presId="urn:microsoft.com/office/officeart/2005/8/layout/chevron2"/>
    <dgm:cxn modelId="{1C7DEECD-FF3D-4BF1-95B6-89CC087FC2A0}" type="presParOf" srcId="{F3FC57F3-795C-4795-BEBA-F39449D23B51}" destId="{39700625-5049-47B4-95CB-50A35585180C}" srcOrd="6" destOrd="0" presId="urn:microsoft.com/office/officeart/2005/8/layout/chevron2"/>
    <dgm:cxn modelId="{BC8EC0E1-A387-4FDD-9EE9-72E796842C2E}" type="presParOf" srcId="{39700625-5049-47B4-95CB-50A35585180C}" destId="{0880BCC8-7C5D-44C0-BBC0-171106878102}" srcOrd="0" destOrd="0" presId="urn:microsoft.com/office/officeart/2005/8/layout/chevron2"/>
    <dgm:cxn modelId="{10A34482-9BDA-4BD6-8AFA-E24583469059}" type="presParOf" srcId="{39700625-5049-47B4-95CB-50A35585180C}" destId="{9F90EE39-35D9-469C-BB74-25C8CCD9E2A7}" srcOrd="1" destOrd="0" presId="urn:microsoft.com/office/officeart/2005/8/layout/chevron2"/>
    <dgm:cxn modelId="{8439B18E-808E-4986-B5A3-80CFFE1040E6}" type="presParOf" srcId="{F3FC57F3-795C-4795-BEBA-F39449D23B51}" destId="{229E5664-159E-418B-ABE3-0A1B619B4C14}" srcOrd="7" destOrd="0" presId="urn:microsoft.com/office/officeart/2005/8/layout/chevron2"/>
    <dgm:cxn modelId="{884DEA55-B354-4CDE-A23F-7DFC283EBAAB}" type="presParOf" srcId="{F3FC57F3-795C-4795-BEBA-F39449D23B51}" destId="{886C1642-4AE5-4BE5-B3BC-CD16DAE832FB}" srcOrd="8" destOrd="0" presId="urn:microsoft.com/office/officeart/2005/8/layout/chevron2"/>
    <dgm:cxn modelId="{60C363AA-3C1A-474F-BA99-1176B47F41C1}" type="presParOf" srcId="{886C1642-4AE5-4BE5-B3BC-CD16DAE832FB}" destId="{3EB49E49-6D0F-4F74-8579-D03F8178196B}" srcOrd="0" destOrd="0" presId="urn:microsoft.com/office/officeart/2005/8/layout/chevron2"/>
    <dgm:cxn modelId="{90AF4064-804A-4DE2-88FD-450E27A26286}" type="presParOf" srcId="{886C1642-4AE5-4BE5-B3BC-CD16DAE832FB}" destId="{A0B055FF-DE88-425E-84E3-25A10C1D1275}" srcOrd="1" destOrd="0" presId="urn:microsoft.com/office/officeart/2005/8/layout/chevron2"/>
    <dgm:cxn modelId="{19D4F450-F4DE-47C9-9C95-852DDE7667FA}" type="presParOf" srcId="{F3FC57F3-795C-4795-BEBA-F39449D23B51}" destId="{252BFDF4-814A-4FC9-8FA0-FDD22933DE69}" srcOrd="9" destOrd="0" presId="urn:microsoft.com/office/officeart/2005/8/layout/chevron2"/>
    <dgm:cxn modelId="{5870D2E6-2EDF-446F-8BE2-77CB9C9EB821}" type="presParOf" srcId="{F3FC57F3-795C-4795-BEBA-F39449D23B51}" destId="{E6C2BFAC-2FE5-4C56-BB1B-CBE4B5B69543}" srcOrd="10" destOrd="0" presId="urn:microsoft.com/office/officeart/2005/8/layout/chevron2"/>
    <dgm:cxn modelId="{216A5B1F-AD5D-4313-8B3B-00B81FD1B58B}" type="presParOf" srcId="{E6C2BFAC-2FE5-4C56-BB1B-CBE4B5B69543}" destId="{3449A544-88B9-45D6-9689-59819553787E}" srcOrd="0" destOrd="0" presId="urn:microsoft.com/office/officeart/2005/8/layout/chevron2"/>
    <dgm:cxn modelId="{396D730A-D1F7-481D-B7DB-DCC2D156A29B}"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27154-34FB-49EF-A544-4DEA6EB3E4D8}">
      <dsp:nvSpPr>
        <dsp:cNvPr id="0" name=""/>
        <dsp:cNvSpPr/>
      </dsp:nvSpPr>
      <dsp:spPr>
        <a:xfrm>
          <a:off x="2297162" y="2106662"/>
          <a:ext cx="1501675" cy="1501675"/>
        </a:xfrm>
        <a:prstGeom prst="ellipse">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US" sz="6400" kern="1200" dirty="0"/>
        </a:p>
      </dsp:txBody>
      <dsp:txXfrm>
        <a:off x="2297162" y="2106662"/>
        <a:ext cx="1501675" cy="1501675"/>
      </dsp:txXfrm>
    </dsp:sp>
    <dsp:sp modelId="{2593620A-E1AB-4111-8CFB-68CC8E2FFA41}">
      <dsp:nvSpPr>
        <dsp:cNvPr id="0" name=""/>
        <dsp:cNvSpPr/>
      </dsp:nvSpPr>
      <dsp:spPr>
        <a:xfrm rot="16200000">
          <a:off x="2888961" y="1560305"/>
          <a:ext cx="318077" cy="51056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6200000">
        <a:off x="2888961" y="1560305"/>
        <a:ext cx="318077" cy="510569"/>
      </dsp:txXfrm>
    </dsp:sp>
    <dsp:sp modelId="{6D6FB92F-5B75-4802-B1E4-F56A8FC447A1}">
      <dsp:nvSpPr>
        <dsp:cNvPr id="0" name=""/>
        <dsp:cNvSpPr/>
      </dsp:nvSpPr>
      <dsp:spPr>
        <a:xfrm>
          <a:off x="2297162" y="4839"/>
          <a:ext cx="1501675" cy="150167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latin typeface="Arial Narrow" panose="020B0606020202030204" pitchFamily="34" charset="0"/>
            </a:rPr>
            <a:t>谁</a:t>
          </a:r>
          <a:r>
            <a:rPr lang="en-US" sz="2200" b="1" kern="1200" dirty="0" smtClean="0">
              <a:effectLst/>
              <a:latin typeface="Arial Narrow" panose="020B0606020202030204" pitchFamily="34" charset="0"/>
            </a:rPr>
            <a:t> </a:t>
          </a:r>
          <a:r>
            <a:rPr lang="en-US" sz="2200" kern="1200" dirty="0" smtClean="0">
              <a:effectLst/>
              <a:latin typeface="Arial Narrow" panose="020B0606020202030204" pitchFamily="34" charset="0"/>
            </a:rPr>
            <a:t>(WHO)</a:t>
          </a:r>
          <a:endParaRPr lang="en-US" sz="2200" kern="1200" dirty="0">
            <a:effectLst/>
          </a:endParaRPr>
        </a:p>
      </dsp:txBody>
      <dsp:txXfrm>
        <a:off x="2297162" y="4839"/>
        <a:ext cx="1501675" cy="1501675"/>
      </dsp:txXfrm>
    </dsp:sp>
    <dsp:sp modelId="{F0854966-3EA6-4C20-B215-FA288FB1349A}">
      <dsp:nvSpPr>
        <dsp:cNvPr id="0" name=""/>
        <dsp:cNvSpPr/>
      </dsp:nvSpPr>
      <dsp:spPr>
        <a:xfrm rot="19800000">
          <a:off x="3791280" y="2081260"/>
          <a:ext cx="318077" cy="510569"/>
        </a:xfrm>
        <a:prstGeom prst="rightArrow">
          <a:avLst>
            <a:gd name="adj1" fmla="val 60000"/>
            <a:gd name="adj2" fmla="val 5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9800000">
        <a:off x="3791280" y="2081260"/>
        <a:ext cx="318077" cy="510569"/>
      </dsp:txXfrm>
    </dsp:sp>
    <dsp:sp modelId="{A07204D3-E659-4C0B-AB64-0A3EB3737885}">
      <dsp:nvSpPr>
        <dsp:cNvPr id="0" name=""/>
        <dsp:cNvSpPr/>
      </dsp:nvSpPr>
      <dsp:spPr>
        <a:xfrm>
          <a:off x="4117393" y="1055750"/>
          <a:ext cx="1501675" cy="1501675"/>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什么</a:t>
          </a:r>
          <a:r>
            <a:rPr lang="en-US" sz="2600" b="1" kern="1200" dirty="0" smtClean="0">
              <a:effectLst>
                <a:outerShdw blurRad="38100" dist="38100" dir="2700000" algn="tl">
                  <a:srgbClr val="000000">
                    <a:alpha val="43137"/>
                  </a:srgbClr>
                </a:outerShdw>
              </a:effectLst>
              <a:latin typeface="Arial Narrow" panose="020B0606020202030204" pitchFamily="34" charset="0"/>
            </a:rPr>
            <a:t> </a:t>
          </a:r>
          <a:r>
            <a:rPr lang="en-US" sz="2600" kern="1200" dirty="0" smtClean="0">
              <a:latin typeface="Arial Narrow" panose="020B0606020202030204" pitchFamily="34" charset="0"/>
            </a:rPr>
            <a:t>(WHAT)</a:t>
          </a:r>
          <a:endParaRPr lang="en-US" sz="2600" kern="1200" dirty="0"/>
        </a:p>
      </dsp:txBody>
      <dsp:txXfrm>
        <a:off x="4117393" y="1055750"/>
        <a:ext cx="1501675" cy="1501675"/>
      </dsp:txXfrm>
    </dsp:sp>
    <dsp:sp modelId="{4B338BA8-9205-4EC4-B996-38577248C829}">
      <dsp:nvSpPr>
        <dsp:cNvPr id="0" name=""/>
        <dsp:cNvSpPr/>
      </dsp:nvSpPr>
      <dsp:spPr>
        <a:xfrm rot="1800000">
          <a:off x="3791280" y="3123169"/>
          <a:ext cx="318077" cy="510569"/>
        </a:xfrm>
        <a:prstGeom prst="rightArrow">
          <a:avLst>
            <a:gd name="adj1" fmla="val 60000"/>
            <a:gd name="adj2" fmla="val 5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800000">
        <a:off x="3791280" y="3123169"/>
        <a:ext cx="318077" cy="510569"/>
      </dsp:txXfrm>
    </dsp:sp>
    <dsp:sp modelId="{6B929D49-F167-40EF-B4EC-6CC448E1D148}">
      <dsp:nvSpPr>
        <dsp:cNvPr id="0" name=""/>
        <dsp:cNvSpPr/>
      </dsp:nvSpPr>
      <dsp:spPr>
        <a:xfrm>
          <a:off x="4117393" y="3157573"/>
          <a:ext cx="1501675" cy="1501675"/>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何时</a:t>
          </a:r>
          <a:r>
            <a:rPr lang="en-US" sz="3600" b="1" kern="1200" dirty="0" smtClean="0">
              <a:effectLst>
                <a:outerShdw blurRad="38100" dist="38100" dir="2700000" algn="tl">
                  <a:srgbClr val="000000">
                    <a:alpha val="43137"/>
                  </a:srgbClr>
                </a:outerShdw>
              </a:effectLst>
              <a:latin typeface="Arial Narrow" panose="020B0606020202030204" pitchFamily="34" charset="0"/>
            </a:rPr>
            <a:t> </a:t>
          </a:r>
          <a:r>
            <a:rPr lang="en-US" sz="2500" kern="1200" dirty="0" smtClean="0">
              <a:latin typeface="Arial Narrow" panose="020B0606020202030204" pitchFamily="34" charset="0"/>
            </a:rPr>
            <a:t>(WHEN)</a:t>
          </a:r>
          <a:endParaRPr lang="en-US" sz="2500" kern="1200" dirty="0"/>
        </a:p>
      </dsp:txBody>
      <dsp:txXfrm>
        <a:off x="4117393" y="3157573"/>
        <a:ext cx="1501675" cy="1501675"/>
      </dsp:txXfrm>
    </dsp:sp>
    <dsp:sp modelId="{05D24431-1278-4DE1-A018-F6604222309C}">
      <dsp:nvSpPr>
        <dsp:cNvPr id="0" name=""/>
        <dsp:cNvSpPr/>
      </dsp:nvSpPr>
      <dsp:spPr>
        <a:xfrm rot="5400000">
          <a:off x="2888961" y="3644124"/>
          <a:ext cx="318077" cy="510569"/>
        </a:xfrm>
        <a:prstGeom prst="rightArrow">
          <a:avLst>
            <a:gd name="adj1" fmla="val 60000"/>
            <a:gd name="adj2" fmla="val 5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888961" y="3644124"/>
        <a:ext cx="318077" cy="510569"/>
      </dsp:txXfrm>
    </dsp:sp>
    <dsp:sp modelId="{0BC6037D-BDEB-43C8-B1F9-FECDEC2C184F}">
      <dsp:nvSpPr>
        <dsp:cNvPr id="0" name=""/>
        <dsp:cNvSpPr/>
      </dsp:nvSpPr>
      <dsp:spPr>
        <a:xfrm>
          <a:off x="2297162" y="4208484"/>
          <a:ext cx="1501675" cy="1501675"/>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哪里</a:t>
          </a:r>
          <a:r>
            <a:rPr lang="en-US" sz="3600" b="0" kern="1200" dirty="0" smtClean="0">
              <a:effectLst/>
              <a:latin typeface="Arial Narrow" panose="020B0606020202030204" pitchFamily="34" charset="0"/>
            </a:rPr>
            <a:t> </a:t>
          </a:r>
          <a:r>
            <a:rPr lang="en-US" sz="2000" kern="1200" dirty="0" smtClean="0">
              <a:latin typeface="Arial Narrow" panose="020B0606020202030204" pitchFamily="34" charset="0"/>
            </a:rPr>
            <a:t>(WHERE)</a:t>
          </a:r>
          <a:endParaRPr lang="en-US" sz="2000" kern="1200" dirty="0"/>
        </a:p>
      </dsp:txBody>
      <dsp:txXfrm>
        <a:off x="2297162" y="4208484"/>
        <a:ext cx="1501675" cy="1501675"/>
      </dsp:txXfrm>
    </dsp:sp>
    <dsp:sp modelId="{49448D7A-3616-45C9-B018-17DBD93D8E24}">
      <dsp:nvSpPr>
        <dsp:cNvPr id="0" name=""/>
        <dsp:cNvSpPr/>
      </dsp:nvSpPr>
      <dsp:spPr>
        <a:xfrm rot="9000000">
          <a:off x="1986641" y="3123169"/>
          <a:ext cx="318077" cy="510569"/>
        </a:xfrm>
        <a:prstGeom prst="rightArrow">
          <a:avLst>
            <a:gd name="adj1" fmla="val 60000"/>
            <a:gd name="adj2" fmla="val 5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9000000">
        <a:off x="1986641" y="3123169"/>
        <a:ext cx="318077" cy="510569"/>
      </dsp:txXfrm>
    </dsp:sp>
    <dsp:sp modelId="{99A60CBA-962C-45C8-AC37-F3BFEA8C0EBA}">
      <dsp:nvSpPr>
        <dsp:cNvPr id="0" name=""/>
        <dsp:cNvSpPr/>
      </dsp:nvSpPr>
      <dsp:spPr>
        <a:xfrm>
          <a:off x="476930" y="3157573"/>
          <a:ext cx="1501675" cy="1501675"/>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为何</a:t>
          </a:r>
          <a:r>
            <a:rPr lang="en-US" sz="2200" kern="1200" dirty="0" smtClean="0">
              <a:latin typeface="Arial Narrow" panose="020B0606020202030204" pitchFamily="34" charset="0"/>
            </a:rPr>
            <a:t> (WHY)</a:t>
          </a:r>
        </a:p>
      </dsp:txBody>
      <dsp:txXfrm>
        <a:off x="476930" y="3157573"/>
        <a:ext cx="1501675" cy="1501675"/>
      </dsp:txXfrm>
    </dsp:sp>
    <dsp:sp modelId="{552F09C0-465B-4477-A38F-B10A63FFE46D}">
      <dsp:nvSpPr>
        <dsp:cNvPr id="0" name=""/>
        <dsp:cNvSpPr/>
      </dsp:nvSpPr>
      <dsp:spPr>
        <a:xfrm rot="12600000">
          <a:off x="1986641" y="2081260"/>
          <a:ext cx="318077" cy="510569"/>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2600000">
        <a:off x="1986641" y="2081260"/>
        <a:ext cx="318077" cy="510569"/>
      </dsp:txXfrm>
    </dsp:sp>
    <dsp:sp modelId="{9E05E7B5-1D1F-4629-BA80-8E956A378539}">
      <dsp:nvSpPr>
        <dsp:cNvPr id="0" name=""/>
        <dsp:cNvSpPr/>
      </dsp:nvSpPr>
      <dsp:spPr>
        <a:xfrm>
          <a:off x="476930" y="1055750"/>
          <a:ext cx="1501675" cy="1501675"/>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如何</a:t>
          </a:r>
          <a:r>
            <a:rPr lang="en-US" sz="3600" b="1" kern="1200" dirty="0" smtClean="0">
              <a:effectLst>
                <a:outerShdw blurRad="38100" dist="38100" dir="2700000" algn="tl">
                  <a:srgbClr val="000000">
                    <a:alpha val="43137"/>
                  </a:srgbClr>
                </a:outerShdw>
              </a:effectLst>
              <a:latin typeface="Arial Narrow" panose="020B0606020202030204" pitchFamily="34" charset="0"/>
            </a:rPr>
            <a:t> </a:t>
          </a:r>
          <a:r>
            <a:rPr lang="en-US" sz="2200" kern="1200" dirty="0" smtClean="0">
              <a:latin typeface="Arial Narrow" panose="020B0606020202030204" pitchFamily="34" charset="0"/>
            </a:rPr>
            <a:t>(HOW)</a:t>
          </a:r>
        </a:p>
      </dsp:txBody>
      <dsp:txXfrm>
        <a:off x="476930" y="1055750"/>
        <a:ext cx="1501675" cy="15016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45880" y="150993"/>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50993"/>
        <a:ext cx="972534" cy="680773"/>
      </dsp:txXfrm>
    </dsp:sp>
    <dsp:sp modelId="{521004F6-2259-4ED3-8CE2-25574DA979F9}">
      <dsp:nvSpPr>
        <dsp:cNvPr id="0" name=""/>
        <dsp:cNvSpPr/>
      </dsp:nvSpPr>
      <dsp:spPr>
        <a:xfrm rot="5400000">
          <a:off x="4520113" y="-3834226"/>
          <a:ext cx="632147" cy="8310826"/>
        </a:xfrm>
        <a:prstGeom prst="round2SameRect">
          <a:avLst/>
        </a:prstGeom>
        <a:solidFill>
          <a:srgbClr val="FFFF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n>
                <a:solidFill>
                  <a:schemeClr val="tx1"/>
                </a:solidFill>
              </a:ln>
              <a:solidFill>
                <a:srgbClr val="FF0000"/>
              </a:solidFill>
              <a:effectLst>
                <a:outerShdw blurRad="38100" dist="38100" dir="2700000" algn="tl">
                  <a:srgbClr val="000000">
                    <a:alpha val="43137"/>
                  </a:srgbClr>
                </a:outerShdw>
              </a:effectLst>
            </a:rPr>
            <a:t> </a:t>
          </a:r>
          <a:r>
            <a:rPr lang="zh-CN" altLang="en-US" sz="4400" b="1" kern="1200" dirty="0" smtClean="0">
              <a:ln>
                <a:solidFill>
                  <a:schemeClr val="tx1"/>
                </a:solidFill>
              </a:ln>
              <a:solidFill>
                <a:srgbClr val="FF0000"/>
              </a:solidFill>
              <a:effectLst>
                <a:outerShdw blurRad="38100" dist="38100" dir="2700000" algn="tl">
                  <a:srgbClr val="000000">
                    <a:alpha val="43137"/>
                  </a:srgbClr>
                </a:outerShdw>
              </a:effectLst>
            </a:rPr>
            <a:t>字面解经</a:t>
          </a:r>
          <a:r>
            <a:rPr lang="en-US" altLang="zh-CN" sz="28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kern="1200" dirty="0" smtClean="0">
              <a:ln>
                <a:solidFill>
                  <a:schemeClr val="tx1"/>
                </a:solidFill>
              </a:ln>
              <a:solidFill>
                <a:srgbClr val="FF0000"/>
              </a:solidFill>
            </a:rPr>
            <a:t>(Literal Interpretation)</a:t>
          </a:r>
          <a:endParaRPr lang="en-US" sz="2800" kern="1200" dirty="0">
            <a:ln>
              <a:solidFill>
                <a:schemeClr val="tx1"/>
              </a:solidFill>
            </a:ln>
            <a:solidFill>
              <a:srgbClr val="FF0000"/>
            </a:solidFill>
          </a:endParaRPr>
        </a:p>
      </dsp:txBody>
      <dsp:txXfrm rot="5400000">
        <a:off x="4520113" y="-3834226"/>
        <a:ext cx="632147" cy="8310826"/>
      </dsp:txXfrm>
    </dsp:sp>
    <dsp:sp modelId="{7070BAD0-1789-4374-A2C6-FA1EE8B216A8}">
      <dsp:nvSpPr>
        <dsp:cNvPr id="0" name=""/>
        <dsp:cNvSpPr/>
      </dsp:nvSpPr>
      <dsp:spPr>
        <a:xfrm rot="5400000">
          <a:off x="-145880" y="1026321"/>
          <a:ext cx="972534" cy="680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026321"/>
        <a:ext cx="972534" cy="680773"/>
      </dsp:txXfrm>
    </dsp:sp>
    <dsp:sp modelId="{2865C68A-9B79-4EDC-8F7D-8944AC4543E9}">
      <dsp:nvSpPr>
        <dsp:cNvPr id="0" name=""/>
        <dsp:cNvSpPr/>
      </dsp:nvSpPr>
      <dsp:spPr>
        <a:xfrm rot="5400000">
          <a:off x="4520113" y="-2958898"/>
          <a:ext cx="632147" cy="8310826"/>
        </a:xfrm>
        <a:prstGeom prst="round2SameRect">
          <a:avLst/>
        </a:prstGeom>
        <a:solidFill>
          <a:schemeClr val="bg2">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(Context)</a:t>
          </a:r>
          <a:endParaRPr lang="en-US" sz="2800" kern="1200" dirty="0">
            <a:ln>
              <a:solidFill>
                <a:schemeClr val="tx1"/>
              </a:solidFill>
            </a:ln>
            <a:solidFill>
              <a:schemeClr val="tx1"/>
            </a:solidFill>
          </a:endParaRPr>
        </a:p>
      </dsp:txBody>
      <dsp:txXfrm rot="5400000">
        <a:off x="4520113" y="-2958898"/>
        <a:ext cx="632147" cy="8310826"/>
      </dsp:txXfrm>
    </dsp:sp>
    <dsp:sp modelId="{466C3711-00C5-4E52-A122-870ACFC3BE95}">
      <dsp:nvSpPr>
        <dsp:cNvPr id="0" name=""/>
        <dsp:cNvSpPr/>
      </dsp:nvSpPr>
      <dsp:spPr>
        <a:xfrm rot="5400000">
          <a:off x="-145880" y="1901649"/>
          <a:ext cx="972534" cy="680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901649"/>
        <a:ext cx="972534" cy="680773"/>
      </dsp:txXfrm>
    </dsp:sp>
    <dsp:sp modelId="{45ED5CED-738B-4B69-A970-8DD2B04EAC32}">
      <dsp:nvSpPr>
        <dsp:cNvPr id="0" name=""/>
        <dsp:cNvSpPr/>
      </dsp:nvSpPr>
      <dsp:spPr>
        <a:xfrm rot="5400000">
          <a:off x="4520113" y="-2083570"/>
          <a:ext cx="632147" cy="8310826"/>
        </a:xfrm>
        <a:prstGeom prst="round2SameRect">
          <a:avLst/>
        </a:prstGeom>
        <a:solidFill>
          <a:schemeClr val="bg2">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(Historical Interpretation)</a:t>
          </a:r>
          <a:endParaRPr lang="en-US" sz="2800" kern="1200" dirty="0">
            <a:ln>
              <a:solidFill>
                <a:schemeClr val="tx1"/>
              </a:solidFill>
            </a:ln>
            <a:solidFill>
              <a:schemeClr val="tx1"/>
            </a:solidFill>
          </a:endParaRPr>
        </a:p>
      </dsp:txBody>
      <dsp:txXfrm rot="5400000">
        <a:off x="4520113" y="-2083570"/>
        <a:ext cx="632147" cy="8310826"/>
      </dsp:txXfrm>
    </dsp:sp>
    <dsp:sp modelId="{0880BCC8-7C5D-44C0-BBC0-171106878102}">
      <dsp:nvSpPr>
        <dsp:cNvPr id="0" name=""/>
        <dsp:cNvSpPr/>
      </dsp:nvSpPr>
      <dsp:spPr>
        <a:xfrm rot="5400000">
          <a:off x="-145880" y="2776976"/>
          <a:ext cx="972534" cy="680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2776976"/>
        <a:ext cx="972534" cy="680773"/>
      </dsp:txXfrm>
    </dsp:sp>
    <dsp:sp modelId="{9F90EE39-35D9-469C-BB74-25C8CCD9E2A7}">
      <dsp:nvSpPr>
        <dsp:cNvPr id="0" name=""/>
        <dsp:cNvSpPr/>
      </dsp:nvSpPr>
      <dsp:spPr>
        <a:xfrm rot="5400000">
          <a:off x="4520113" y="-1208242"/>
          <a:ext cx="632147" cy="8310826"/>
        </a:xfrm>
        <a:prstGeom prst="round2SameRect">
          <a:avLst/>
        </a:prstGeom>
        <a:solidFill>
          <a:schemeClr val="bg2">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(Literary Form)</a:t>
          </a:r>
          <a:endParaRPr lang="en-US" sz="2800" kern="1200" dirty="0">
            <a:ln>
              <a:solidFill>
                <a:schemeClr val="tx1"/>
              </a:solidFill>
            </a:ln>
            <a:solidFill>
              <a:schemeClr val="tx1"/>
            </a:solidFill>
          </a:endParaRPr>
        </a:p>
      </dsp:txBody>
      <dsp:txXfrm rot="5400000">
        <a:off x="4520113" y="-1208242"/>
        <a:ext cx="632147" cy="8310826"/>
      </dsp:txXfrm>
    </dsp:sp>
    <dsp:sp modelId="{3EB49E49-6D0F-4F74-8579-D03F8178196B}">
      <dsp:nvSpPr>
        <dsp:cNvPr id="0" name=""/>
        <dsp:cNvSpPr/>
      </dsp:nvSpPr>
      <dsp:spPr>
        <a:xfrm rot="5400000">
          <a:off x="-145880" y="3652304"/>
          <a:ext cx="972534" cy="680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3652304"/>
        <a:ext cx="972534" cy="680773"/>
      </dsp:txXfrm>
    </dsp:sp>
    <dsp:sp modelId="{A0B055FF-DE88-425E-84E3-25A10C1D1275}">
      <dsp:nvSpPr>
        <dsp:cNvPr id="0" name=""/>
        <dsp:cNvSpPr/>
      </dsp:nvSpPr>
      <dsp:spPr>
        <a:xfrm rot="5400000">
          <a:off x="4520113" y="-332914"/>
          <a:ext cx="632147" cy="8310826"/>
        </a:xfrm>
        <a:prstGeom prst="round2SameRect">
          <a:avLst/>
        </a:prstGeom>
        <a:solidFill>
          <a:schemeClr val="bg2">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(Scripture Comparison) </a:t>
          </a:r>
          <a:endParaRPr lang="en-US" sz="2800" kern="1200" dirty="0">
            <a:ln>
              <a:solidFill>
                <a:schemeClr val="tx1"/>
              </a:solidFill>
            </a:ln>
            <a:solidFill>
              <a:schemeClr val="tx1"/>
            </a:solidFill>
          </a:endParaRPr>
        </a:p>
      </dsp:txBody>
      <dsp:txXfrm rot="5400000">
        <a:off x="4520113" y="-332914"/>
        <a:ext cx="632147" cy="8310826"/>
      </dsp:txXfrm>
    </dsp:sp>
    <dsp:sp modelId="{3449A544-88B9-45D6-9689-59819553787E}">
      <dsp:nvSpPr>
        <dsp:cNvPr id="0" name=""/>
        <dsp:cNvSpPr/>
      </dsp:nvSpPr>
      <dsp:spPr>
        <a:xfrm rot="5400000">
          <a:off x="-145880" y="4527632"/>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4527632"/>
        <a:ext cx="972534" cy="680773"/>
      </dsp:txXfrm>
    </dsp:sp>
    <dsp:sp modelId="{AB751C2B-633C-4D67-9AE5-7FA049D4F6DC}">
      <dsp:nvSpPr>
        <dsp:cNvPr id="0" name=""/>
        <dsp:cNvSpPr/>
      </dsp:nvSpPr>
      <dsp:spPr>
        <a:xfrm rot="5400000">
          <a:off x="4520113" y="542413"/>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(Doctrinal Consistency) </a:t>
          </a:r>
          <a:endParaRPr lang="en-US" sz="2800" kern="1200" dirty="0">
            <a:ln>
              <a:solidFill>
                <a:schemeClr val="tx1"/>
              </a:solidFill>
            </a:ln>
            <a:solidFill>
              <a:schemeClr val="tx1"/>
            </a:solidFill>
          </a:endParaRPr>
        </a:p>
      </dsp:txBody>
      <dsp:txXfrm rot="5400000">
        <a:off x="4520113" y="542413"/>
        <a:ext cx="632147" cy="831082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45880" y="150993"/>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50993"/>
        <a:ext cx="972534" cy="680773"/>
      </dsp:txXfrm>
    </dsp:sp>
    <dsp:sp modelId="{521004F6-2259-4ED3-8CE2-25574DA979F9}">
      <dsp:nvSpPr>
        <dsp:cNvPr id="0" name=""/>
        <dsp:cNvSpPr/>
      </dsp:nvSpPr>
      <dsp:spPr>
        <a:xfrm rot="5400000">
          <a:off x="4520113" y="-3834226"/>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(Literal Interpretation)</a:t>
          </a:r>
          <a:endParaRPr lang="en-US" sz="2800" kern="1200" dirty="0">
            <a:ln>
              <a:solidFill>
                <a:schemeClr val="tx1"/>
              </a:solidFill>
            </a:ln>
            <a:solidFill>
              <a:schemeClr val="tx1"/>
            </a:solidFill>
          </a:endParaRPr>
        </a:p>
      </dsp:txBody>
      <dsp:txXfrm rot="5400000">
        <a:off x="4520113" y="-3834226"/>
        <a:ext cx="632147" cy="8310826"/>
      </dsp:txXfrm>
    </dsp:sp>
    <dsp:sp modelId="{7070BAD0-1789-4374-A2C6-FA1EE8B216A8}">
      <dsp:nvSpPr>
        <dsp:cNvPr id="0" name=""/>
        <dsp:cNvSpPr/>
      </dsp:nvSpPr>
      <dsp:spPr>
        <a:xfrm rot="5400000">
          <a:off x="-145880" y="1026321"/>
          <a:ext cx="972534" cy="680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026321"/>
        <a:ext cx="972534" cy="680773"/>
      </dsp:txXfrm>
    </dsp:sp>
    <dsp:sp modelId="{2865C68A-9B79-4EDC-8F7D-8944AC4543E9}">
      <dsp:nvSpPr>
        <dsp:cNvPr id="0" name=""/>
        <dsp:cNvSpPr/>
      </dsp:nvSpPr>
      <dsp:spPr>
        <a:xfrm rot="5400000">
          <a:off x="4520113" y="-2958898"/>
          <a:ext cx="632147" cy="8310826"/>
        </a:xfrm>
        <a:prstGeom prst="round2SameRect">
          <a:avLst/>
        </a:prstGeom>
        <a:solidFill>
          <a:srgbClr val="FFFF00">
            <a:alpha val="90000"/>
          </a:srgb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rgbClr val="FF0000"/>
              </a:solidFill>
              <a:effectLst>
                <a:outerShdw blurRad="38100" dist="38100" dir="2700000" algn="tl">
                  <a:srgbClr val="000000">
                    <a:alpha val="43137"/>
                  </a:srgbClr>
                </a:outerShdw>
              </a:effectLst>
            </a:rPr>
            <a:t>上下文</a:t>
          </a:r>
          <a:r>
            <a:rPr lang="en-US" sz="44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kern="1200" dirty="0" smtClean="0">
              <a:ln>
                <a:solidFill>
                  <a:schemeClr val="tx1"/>
                </a:solidFill>
              </a:ln>
              <a:solidFill>
                <a:srgbClr val="FF0000"/>
              </a:solidFill>
            </a:rPr>
            <a:t>	(Context)</a:t>
          </a:r>
          <a:endParaRPr lang="en-US" sz="2800" kern="1200" dirty="0">
            <a:ln>
              <a:solidFill>
                <a:schemeClr val="tx1"/>
              </a:solidFill>
            </a:ln>
            <a:solidFill>
              <a:srgbClr val="FF0000"/>
            </a:solidFill>
          </a:endParaRPr>
        </a:p>
      </dsp:txBody>
      <dsp:txXfrm rot="5400000">
        <a:off x="4520113" y="-2958898"/>
        <a:ext cx="632147" cy="8310826"/>
      </dsp:txXfrm>
    </dsp:sp>
    <dsp:sp modelId="{466C3711-00C5-4E52-A122-870ACFC3BE95}">
      <dsp:nvSpPr>
        <dsp:cNvPr id="0" name=""/>
        <dsp:cNvSpPr/>
      </dsp:nvSpPr>
      <dsp:spPr>
        <a:xfrm rot="5400000">
          <a:off x="-145880" y="1901649"/>
          <a:ext cx="972534" cy="680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901649"/>
        <a:ext cx="972534" cy="680773"/>
      </dsp:txXfrm>
    </dsp:sp>
    <dsp:sp modelId="{45ED5CED-738B-4B69-A970-8DD2B04EAC32}">
      <dsp:nvSpPr>
        <dsp:cNvPr id="0" name=""/>
        <dsp:cNvSpPr/>
      </dsp:nvSpPr>
      <dsp:spPr>
        <a:xfrm rot="5400000">
          <a:off x="4520113" y="-2083570"/>
          <a:ext cx="632147" cy="8310826"/>
        </a:xfrm>
        <a:prstGeom prst="round2SameRect">
          <a:avLst/>
        </a:prstGeom>
        <a:solidFill>
          <a:schemeClr val="bg2">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(Historical Interpretation)</a:t>
          </a:r>
          <a:endParaRPr lang="en-US" sz="2800" kern="1200" dirty="0">
            <a:ln>
              <a:solidFill>
                <a:schemeClr val="tx1"/>
              </a:solidFill>
            </a:ln>
            <a:solidFill>
              <a:schemeClr val="tx1"/>
            </a:solidFill>
          </a:endParaRPr>
        </a:p>
      </dsp:txBody>
      <dsp:txXfrm rot="5400000">
        <a:off x="4520113" y="-2083570"/>
        <a:ext cx="632147" cy="8310826"/>
      </dsp:txXfrm>
    </dsp:sp>
    <dsp:sp modelId="{0880BCC8-7C5D-44C0-BBC0-171106878102}">
      <dsp:nvSpPr>
        <dsp:cNvPr id="0" name=""/>
        <dsp:cNvSpPr/>
      </dsp:nvSpPr>
      <dsp:spPr>
        <a:xfrm rot="5400000">
          <a:off x="-145880" y="2776976"/>
          <a:ext cx="972534" cy="680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2776976"/>
        <a:ext cx="972534" cy="680773"/>
      </dsp:txXfrm>
    </dsp:sp>
    <dsp:sp modelId="{9F90EE39-35D9-469C-BB74-25C8CCD9E2A7}">
      <dsp:nvSpPr>
        <dsp:cNvPr id="0" name=""/>
        <dsp:cNvSpPr/>
      </dsp:nvSpPr>
      <dsp:spPr>
        <a:xfrm rot="5400000">
          <a:off x="4520113" y="-1208242"/>
          <a:ext cx="632147" cy="8310826"/>
        </a:xfrm>
        <a:prstGeom prst="round2SameRect">
          <a:avLst/>
        </a:prstGeom>
        <a:solidFill>
          <a:schemeClr val="bg2">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(Literary Form)</a:t>
          </a:r>
          <a:endParaRPr lang="en-US" sz="2800" kern="1200" dirty="0">
            <a:ln>
              <a:solidFill>
                <a:schemeClr val="tx1"/>
              </a:solidFill>
            </a:ln>
            <a:solidFill>
              <a:schemeClr val="tx1"/>
            </a:solidFill>
          </a:endParaRPr>
        </a:p>
      </dsp:txBody>
      <dsp:txXfrm rot="5400000">
        <a:off x="4520113" y="-1208242"/>
        <a:ext cx="632147" cy="8310826"/>
      </dsp:txXfrm>
    </dsp:sp>
    <dsp:sp modelId="{3EB49E49-6D0F-4F74-8579-D03F8178196B}">
      <dsp:nvSpPr>
        <dsp:cNvPr id="0" name=""/>
        <dsp:cNvSpPr/>
      </dsp:nvSpPr>
      <dsp:spPr>
        <a:xfrm rot="5400000">
          <a:off x="-145880" y="3652304"/>
          <a:ext cx="972534" cy="680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3652304"/>
        <a:ext cx="972534" cy="680773"/>
      </dsp:txXfrm>
    </dsp:sp>
    <dsp:sp modelId="{A0B055FF-DE88-425E-84E3-25A10C1D1275}">
      <dsp:nvSpPr>
        <dsp:cNvPr id="0" name=""/>
        <dsp:cNvSpPr/>
      </dsp:nvSpPr>
      <dsp:spPr>
        <a:xfrm rot="5400000">
          <a:off x="4520113" y="-332914"/>
          <a:ext cx="632147" cy="8310826"/>
        </a:xfrm>
        <a:prstGeom prst="round2SameRect">
          <a:avLst/>
        </a:prstGeom>
        <a:solidFill>
          <a:schemeClr val="bg2">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(Scripture Comparison) </a:t>
          </a:r>
          <a:endParaRPr lang="en-US" sz="2800" kern="1200" dirty="0">
            <a:ln>
              <a:solidFill>
                <a:schemeClr val="tx1"/>
              </a:solidFill>
            </a:ln>
            <a:solidFill>
              <a:schemeClr val="tx1"/>
            </a:solidFill>
          </a:endParaRPr>
        </a:p>
      </dsp:txBody>
      <dsp:txXfrm rot="5400000">
        <a:off x="4520113" y="-332914"/>
        <a:ext cx="632147" cy="8310826"/>
      </dsp:txXfrm>
    </dsp:sp>
    <dsp:sp modelId="{3449A544-88B9-45D6-9689-59819553787E}">
      <dsp:nvSpPr>
        <dsp:cNvPr id="0" name=""/>
        <dsp:cNvSpPr/>
      </dsp:nvSpPr>
      <dsp:spPr>
        <a:xfrm rot="5400000">
          <a:off x="-145880" y="4527632"/>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4527632"/>
        <a:ext cx="972534" cy="680773"/>
      </dsp:txXfrm>
    </dsp:sp>
    <dsp:sp modelId="{AB751C2B-633C-4D67-9AE5-7FA049D4F6DC}">
      <dsp:nvSpPr>
        <dsp:cNvPr id="0" name=""/>
        <dsp:cNvSpPr/>
      </dsp:nvSpPr>
      <dsp:spPr>
        <a:xfrm rot="5400000">
          <a:off x="4520113" y="542413"/>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(Doctrinal Consistency) </a:t>
          </a:r>
          <a:endParaRPr lang="en-US" sz="2800" kern="1200" dirty="0">
            <a:ln>
              <a:solidFill>
                <a:schemeClr val="tx1"/>
              </a:solidFill>
            </a:ln>
            <a:solidFill>
              <a:schemeClr val="tx1"/>
            </a:solidFill>
          </a:endParaRPr>
        </a:p>
      </dsp:txBody>
      <dsp:txXfrm rot="5400000">
        <a:off x="4520113" y="542413"/>
        <a:ext cx="632147" cy="831082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45880" y="150993"/>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50993"/>
        <a:ext cx="972534" cy="680773"/>
      </dsp:txXfrm>
    </dsp:sp>
    <dsp:sp modelId="{521004F6-2259-4ED3-8CE2-25574DA979F9}">
      <dsp:nvSpPr>
        <dsp:cNvPr id="0" name=""/>
        <dsp:cNvSpPr/>
      </dsp:nvSpPr>
      <dsp:spPr>
        <a:xfrm rot="5400000">
          <a:off x="4520113" y="-3834226"/>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(Literal Interpretation)</a:t>
          </a:r>
          <a:endParaRPr lang="en-US" sz="2800" kern="1200" dirty="0">
            <a:ln>
              <a:solidFill>
                <a:schemeClr val="tx1"/>
              </a:solidFill>
            </a:ln>
            <a:solidFill>
              <a:schemeClr val="tx1"/>
            </a:solidFill>
          </a:endParaRPr>
        </a:p>
      </dsp:txBody>
      <dsp:txXfrm rot="5400000">
        <a:off x="4520113" y="-3834226"/>
        <a:ext cx="632147" cy="8310826"/>
      </dsp:txXfrm>
    </dsp:sp>
    <dsp:sp modelId="{7070BAD0-1789-4374-A2C6-FA1EE8B216A8}">
      <dsp:nvSpPr>
        <dsp:cNvPr id="0" name=""/>
        <dsp:cNvSpPr/>
      </dsp:nvSpPr>
      <dsp:spPr>
        <a:xfrm rot="5400000">
          <a:off x="-145880" y="1026321"/>
          <a:ext cx="972534" cy="680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026321"/>
        <a:ext cx="972534" cy="680773"/>
      </dsp:txXfrm>
    </dsp:sp>
    <dsp:sp modelId="{2865C68A-9B79-4EDC-8F7D-8944AC4543E9}">
      <dsp:nvSpPr>
        <dsp:cNvPr id="0" name=""/>
        <dsp:cNvSpPr/>
      </dsp:nvSpPr>
      <dsp:spPr>
        <a:xfrm rot="5400000">
          <a:off x="4520113" y="-2958898"/>
          <a:ext cx="632147" cy="8310826"/>
        </a:xfrm>
        <a:prstGeom prst="round2SameRect">
          <a:avLst/>
        </a:prstGeom>
        <a:solidFill>
          <a:schemeClr val="bg2">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(Context)</a:t>
          </a:r>
          <a:endParaRPr lang="en-US" sz="2800" kern="1200" dirty="0">
            <a:ln>
              <a:solidFill>
                <a:schemeClr val="tx1"/>
              </a:solidFill>
            </a:ln>
            <a:solidFill>
              <a:schemeClr val="tx1"/>
            </a:solidFill>
          </a:endParaRPr>
        </a:p>
      </dsp:txBody>
      <dsp:txXfrm rot="5400000">
        <a:off x="4520113" y="-2958898"/>
        <a:ext cx="632147" cy="8310826"/>
      </dsp:txXfrm>
    </dsp:sp>
    <dsp:sp modelId="{466C3711-00C5-4E52-A122-870ACFC3BE95}">
      <dsp:nvSpPr>
        <dsp:cNvPr id="0" name=""/>
        <dsp:cNvSpPr/>
      </dsp:nvSpPr>
      <dsp:spPr>
        <a:xfrm rot="5400000">
          <a:off x="-145880" y="1901649"/>
          <a:ext cx="972534" cy="680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901649"/>
        <a:ext cx="972534" cy="680773"/>
      </dsp:txXfrm>
    </dsp:sp>
    <dsp:sp modelId="{45ED5CED-738B-4B69-A970-8DD2B04EAC32}">
      <dsp:nvSpPr>
        <dsp:cNvPr id="0" name=""/>
        <dsp:cNvSpPr/>
      </dsp:nvSpPr>
      <dsp:spPr>
        <a:xfrm rot="5400000">
          <a:off x="4520113" y="-2083570"/>
          <a:ext cx="632147" cy="8310826"/>
        </a:xfrm>
        <a:prstGeom prst="round2SameRect">
          <a:avLst/>
        </a:prstGeom>
        <a:solidFill>
          <a:srgbClr val="FFFF00">
            <a:alpha val="90000"/>
          </a:srgb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rgbClr val="FF0000"/>
              </a:solidFill>
              <a:effectLst>
                <a:outerShdw blurRad="38100" dist="38100" dir="2700000" algn="tl">
                  <a:srgbClr val="000000">
                    <a:alpha val="43137"/>
                  </a:srgbClr>
                </a:outerShdw>
              </a:effectLst>
            </a:rPr>
            <a:t>历史解释</a:t>
          </a:r>
          <a:r>
            <a:rPr lang="en-US" sz="44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kern="1200" dirty="0" smtClean="0">
              <a:ln>
                <a:solidFill>
                  <a:schemeClr val="tx1"/>
                </a:solidFill>
              </a:ln>
              <a:solidFill>
                <a:srgbClr val="FF0000"/>
              </a:solidFill>
            </a:rPr>
            <a:t>(Historical Interpretation)</a:t>
          </a:r>
          <a:endParaRPr lang="en-US" sz="2800" kern="1200" dirty="0">
            <a:ln>
              <a:solidFill>
                <a:schemeClr val="tx1"/>
              </a:solidFill>
            </a:ln>
            <a:solidFill>
              <a:srgbClr val="FF0000"/>
            </a:solidFill>
          </a:endParaRPr>
        </a:p>
      </dsp:txBody>
      <dsp:txXfrm rot="5400000">
        <a:off x="4520113" y="-2083570"/>
        <a:ext cx="632147" cy="8310826"/>
      </dsp:txXfrm>
    </dsp:sp>
    <dsp:sp modelId="{0880BCC8-7C5D-44C0-BBC0-171106878102}">
      <dsp:nvSpPr>
        <dsp:cNvPr id="0" name=""/>
        <dsp:cNvSpPr/>
      </dsp:nvSpPr>
      <dsp:spPr>
        <a:xfrm rot="5400000">
          <a:off x="-145880" y="2776976"/>
          <a:ext cx="972534" cy="680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2776976"/>
        <a:ext cx="972534" cy="680773"/>
      </dsp:txXfrm>
    </dsp:sp>
    <dsp:sp modelId="{9F90EE39-35D9-469C-BB74-25C8CCD9E2A7}">
      <dsp:nvSpPr>
        <dsp:cNvPr id="0" name=""/>
        <dsp:cNvSpPr/>
      </dsp:nvSpPr>
      <dsp:spPr>
        <a:xfrm rot="5400000">
          <a:off x="4520113" y="-1208242"/>
          <a:ext cx="632147" cy="8310826"/>
        </a:xfrm>
        <a:prstGeom prst="round2SameRect">
          <a:avLst/>
        </a:prstGeom>
        <a:solidFill>
          <a:schemeClr val="bg2">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(Literary Form)</a:t>
          </a:r>
          <a:endParaRPr lang="en-US" sz="2800" kern="1200" dirty="0">
            <a:ln>
              <a:solidFill>
                <a:schemeClr val="tx1"/>
              </a:solidFill>
            </a:ln>
            <a:solidFill>
              <a:schemeClr val="tx1"/>
            </a:solidFill>
          </a:endParaRPr>
        </a:p>
      </dsp:txBody>
      <dsp:txXfrm rot="5400000">
        <a:off x="4520113" y="-1208242"/>
        <a:ext cx="632147" cy="8310826"/>
      </dsp:txXfrm>
    </dsp:sp>
    <dsp:sp modelId="{3EB49E49-6D0F-4F74-8579-D03F8178196B}">
      <dsp:nvSpPr>
        <dsp:cNvPr id="0" name=""/>
        <dsp:cNvSpPr/>
      </dsp:nvSpPr>
      <dsp:spPr>
        <a:xfrm rot="5400000">
          <a:off x="-145880" y="3652304"/>
          <a:ext cx="972534" cy="680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3652304"/>
        <a:ext cx="972534" cy="680773"/>
      </dsp:txXfrm>
    </dsp:sp>
    <dsp:sp modelId="{A0B055FF-DE88-425E-84E3-25A10C1D1275}">
      <dsp:nvSpPr>
        <dsp:cNvPr id="0" name=""/>
        <dsp:cNvSpPr/>
      </dsp:nvSpPr>
      <dsp:spPr>
        <a:xfrm rot="5400000">
          <a:off x="4520113" y="-332914"/>
          <a:ext cx="632147" cy="8310826"/>
        </a:xfrm>
        <a:prstGeom prst="round2SameRect">
          <a:avLst/>
        </a:prstGeom>
        <a:solidFill>
          <a:schemeClr val="bg2">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(Scripture Comparison) </a:t>
          </a:r>
          <a:endParaRPr lang="en-US" sz="2800" kern="1200" dirty="0">
            <a:ln>
              <a:solidFill>
                <a:schemeClr val="tx1"/>
              </a:solidFill>
            </a:ln>
            <a:solidFill>
              <a:schemeClr val="tx1"/>
            </a:solidFill>
          </a:endParaRPr>
        </a:p>
      </dsp:txBody>
      <dsp:txXfrm rot="5400000">
        <a:off x="4520113" y="-332914"/>
        <a:ext cx="632147" cy="8310826"/>
      </dsp:txXfrm>
    </dsp:sp>
    <dsp:sp modelId="{3449A544-88B9-45D6-9689-59819553787E}">
      <dsp:nvSpPr>
        <dsp:cNvPr id="0" name=""/>
        <dsp:cNvSpPr/>
      </dsp:nvSpPr>
      <dsp:spPr>
        <a:xfrm rot="5400000">
          <a:off x="-145880" y="4527632"/>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4527632"/>
        <a:ext cx="972534" cy="680773"/>
      </dsp:txXfrm>
    </dsp:sp>
    <dsp:sp modelId="{AB751C2B-633C-4D67-9AE5-7FA049D4F6DC}">
      <dsp:nvSpPr>
        <dsp:cNvPr id="0" name=""/>
        <dsp:cNvSpPr/>
      </dsp:nvSpPr>
      <dsp:spPr>
        <a:xfrm rot="5400000">
          <a:off x="4520113" y="542413"/>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(Doctrinal Consistency) </a:t>
          </a:r>
          <a:endParaRPr lang="en-US" sz="2800" kern="1200" dirty="0">
            <a:ln>
              <a:solidFill>
                <a:schemeClr val="tx1"/>
              </a:solidFill>
            </a:ln>
            <a:solidFill>
              <a:schemeClr val="tx1"/>
            </a:solidFill>
          </a:endParaRPr>
        </a:p>
      </dsp:txBody>
      <dsp:txXfrm rot="5400000">
        <a:off x="4520113" y="542413"/>
        <a:ext cx="632147" cy="831082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374437-4449-4F12-A70B-DAD86D536A4C}">
      <dsp:nvSpPr>
        <dsp:cNvPr id="0" name=""/>
        <dsp:cNvSpPr/>
      </dsp:nvSpPr>
      <dsp:spPr>
        <a:xfrm>
          <a:off x="0" y="0"/>
          <a:ext cx="8991600" cy="1699256"/>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2099-7758-4895-87F6-FCB8CE150F3D}">
      <dsp:nvSpPr>
        <dsp:cNvPr id="0" name=""/>
        <dsp:cNvSpPr/>
      </dsp:nvSpPr>
      <dsp:spPr>
        <a:xfrm>
          <a:off x="278361" y="34315"/>
          <a:ext cx="2519136" cy="1348719"/>
        </a:xfrm>
        <a:prstGeom prst="roundRect">
          <a:avLst>
            <a:gd name="adj" fmla="val 10000"/>
          </a:avLst>
        </a:prstGeom>
        <a:solidFill>
          <a:schemeClr val="lt1"/>
        </a:solidFill>
        <a:ln w="381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8205D08-EB9A-406B-893E-13549686B196}">
      <dsp:nvSpPr>
        <dsp:cNvPr id="0" name=""/>
        <dsp:cNvSpPr/>
      </dsp:nvSpPr>
      <dsp:spPr>
        <a:xfrm rot="10800000">
          <a:off x="278361" y="1676389"/>
          <a:ext cx="2519136" cy="3329948"/>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lvl="0" algn="ctr" defTabSz="1955800">
            <a:lnSpc>
              <a:spcPct val="90000"/>
            </a:lnSpc>
            <a:spcBef>
              <a:spcPct val="0"/>
            </a:spcBef>
            <a:spcAft>
              <a:spcPct val="35000"/>
            </a:spcAft>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早期 教会</a:t>
          </a:r>
          <a:endParaRPr lang="en-US" sz="4400" b="1" kern="1200" dirty="0" smtClean="0">
            <a:ln>
              <a:solidFill>
                <a:schemeClr val="tx1"/>
              </a:solidFill>
            </a:ln>
            <a:solidFill>
              <a:schemeClr val="tx1"/>
            </a:solidFill>
            <a:effectLst>
              <a:outerShdw blurRad="38100" dist="38100" dir="2700000" algn="tl">
                <a:srgbClr val="000000">
                  <a:alpha val="43137"/>
                </a:srgbClr>
              </a:outerShdw>
            </a:effectLst>
          </a:endParaRPr>
        </a:p>
        <a:p>
          <a:pPr lvl="0" algn="ctr" defTabSz="1955800">
            <a:lnSpc>
              <a:spcPct val="90000"/>
            </a:lnSpc>
            <a:spcBef>
              <a:spcPct val="0"/>
            </a:spcBef>
            <a:spcAft>
              <a:spcPct val="35000"/>
            </a:spcAft>
          </a:pPr>
          <a:r>
            <a:rPr lang="en-US" sz="2000" b="1" kern="1200" dirty="0" smtClean="0">
              <a:ln>
                <a:solidFill>
                  <a:schemeClr val="tx1"/>
                </a:solidFill>
              </a:ln>
              <a:solidFill>
                <a:schemeClr val="tx1"/>
              </a:solidFill>
              <a:effectLst>
                <a:outerShdw blurRad="38100" dist="38100" dir="2700000" algn="tl">
                  <a:srgbClr val="000000">
                    <a:alpha val="43137"/>
                  </a:srgbClr>
                </a:outerShdw>
              </a:effectLst>
              <a:latin typeface="Arial Narrow" pitchFamily="34" charset="0"/>
            </a:rPr>
            <a:t>Early Church</a:t>
          </a:r>
          <a:endParaRPr lang="en-US" sz="2000" b="1" kern="1200" dirty="0">
            <a:ln>
              <a:solidFill>
                <a:schemeClr val="tx1"/>
              </a:solidFill>
            </a:ln>
            <a:solidFill>
              <a:schemeClr val="tx1"/>
            </a:solidFill>
            <a:effectLst>
              <a:outerShdw blurRad="38100" dist="38100" dir="2700000" algn="tl">
                <a:srgbClr val="000000">
                  <a:alpha val="43137"/>
                </a:srgbClr>
              </a:outerShdw>
            </a:effectLst>
            <a:latin typeface="Arial Narrow" pitchFamily="34" charset="0"/>
          </a:endParaRPr>
        </a:p>
      </dsp:txBody>
      <dsp:txXfrm rot="10800000">
        <a:off x="278361" y="1676389"/>
        <a:ext cx="2519136" cy="3329948"/>
      </dsp:txXfrm>
    </dsp:sp>
    <dsp:sp modelId="{01D15DBB-48D8-4C06-A634-815E1303027A}">
      <dsp:nvSpPr>
        <dsp:cNvPr id="0" name=""/>
        <dsp:cNvSpPr/>
      </dsp:nvSpPr>
      <dsp:spPr>
        <a:xfrm>
          <a:off x="3236231" y="34315"/>
          <a:ext cx="2519136" cy="1348719"/>
        </a:xfrm>
        <a:prstGeom prst="roundRect">
          <a:avLst>
            <a:gd name="adj" fmla="val 10000"/>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44C74A7-49E7-4CD6-95EC-1C897DDED9BF}">
      <dsp:nvSpPr>
        <dsp:cNvPr id="0" name=""/>
        <dsp:cNvSpPr/>
      </dsp:nvSpPr>
      <dsp:spPr>
        <a:xfrm rot="10800000">
          <a:off x="3049412" y="1676389"/>
          <a:ext cx="2892775" cy="3329948"/>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lvl="0" algn="ctr" defTabSz="1955800">
            <a:lnSpc>
              <a:spcPct val="90000"/>
            </a:lnSpc>
            <a:spcBef>
              <a:spcPct val="0"/>
            </a:spcBef>
            <a:spcAft>
              <a:spcPct val="35000"/>
            </a:spcAft>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可靠的     神学家</a:t>
          </a:r>
          <a:endParaRPr lang="en-US" sz="4400" b="1" kern="1200" dirty="0" smtClean="0">
            <a:ln>
              <a:solidFill>
                <a:schemeClr val="tx1"/>
              </a:solidFill>
            </a:ln>
            <a:solidFill>
              <a:schemeClr val="tx1"/>
            </a:solidFill>
            <a:effectLst>
              <a:outerShdw blurRad="38100" dist="38100" dir="2700000" algn="tl">
                <a:srgbClr val="000000">
                  <a:alpha val="43137"/>
                </a:srgbClr>
              </a:outerShdw>
            </a:effectLst>
          </a:endParaRPr>
        </a:p>
        <a:p>
          <a:pPr lvl="0" algn="ctr" defTabSz="1955800">
            <a:lnSpc>
              <a:spcPct val="90000"/>
            </a:lnSpc>
            <a:spcBef>
              <a:spcPct val="0"/>
            </a:spcBef>
            <a:spcAft>
              <a:spcPct val="35000"/>
            </a:spcAft>
          </a:pPr>
          <a:r>
            <a:rPr lang="en-US" sz="2000" b="1" kern="1200" dirty="0" smtClean="0">
              <a:ln>
                <a:solidFill>
                  <a:schemeClr val="tx1"/>
                </a:solidFill>
              </a:ln>
              <a:solidFill>
                <a:schemeClr val="tx1"/>
              </a:solidFill>
              <a:effectLst>
                <a:outerShdw blurRad="38100" dist="38100" dir="2700000" algn="tl">
                  <a:srgbClr val="000000">
                    <a:alpha val="43137"/>
                  </a:srgbClr>
                </a:outerShdw>
              </a:effectLst>
              <a:latin typeface="Arial Narrow" pitchFamily="34" charset="0"/>
            </a:rPr>
            <a:t>Trusted Theologians</a:t>
          </a:r>
          <a:endParaRPr lang="en-US" sz="2000" b="1" kern="1200" dirty="0">
            <a:ln>
              <a:solidFill>
                <a:schemeClr val="tx1"/>
              </a:solidFill>
            </a:ln>
            <a:solidFill>
              <a:schemeClr val="tx1"/>
            </a:solidFill>
            <a:effectLst>
              <a:outerShdw blurRad="38100" dist="38100" dir="2700000" algn="tl">
                <a:srgbClr val="000000">
                  <a:alpha val="43137"/>
                </a:srgbClr>
              </a:outerShdw>
            </a:effectLst>
            <a:latin typeface="Arial Narrow" pitchFamily="34" charset="0"/>
          </a:endParaRPr>
        </a:p>
      </dsp:txBody>
      <dsp:txXfrm rot="10800000">
        <a:off x="3049412" y="1676389"/>
        <a:ext cx="2892775" cy="3329948"/>
      </dsp:txXfrm>
    </dsp:sp>
    <dsp:sp modelId="{77847FD4-3031-443B-AD1D-AF8B8847D4C6}">
      <dsp:nvSpPr>
        <dsp:cNvPr id="0" name=""/>
        <dsp:cNvSpPr/>
      </dsp:nvSpPr>
      <dsp:spPr>
        <a:xfrm>
          <a:off x="6194101" y="34315"/>
          <a:ext cx="2519136" cy="1348719"/>
        </a:xfrm>
        <a:prstGeom prst="roundRect">
          <a:avLst>
            <a:gd name="adj" fmla="val 10000"/>
          </a:avLst>
        </a:prstGeom>
        <a:solidFill>
          <a:schemeClr val="lt1"/>
        </a:solidFill>
        <a:ln w="381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E1C819E3-3456-4193-A004-8577FF0CEA65}">
      <dsp:nvSpPr>
        <dsp:cNvPr id="0" name=""/>
        <dsp:cNvSpPr/>
      </dsp:nvSpPr>
      <dsp:spPr>
        <a:xfrm rot="10800000">
          <a:off x="6194101" y="1676389"/>
          <a:ext cx="2519136" cy="3329948"/>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lvl="0" algn="ctr" defTabSz="1955800">
            <a:lnSpc>
              <a:spcPct val="90000"/>
            </a:lnSpc>
            <a:spcBef>
              <a:spcPct val="0"/>
            </a:spcBef>
            <a:spcAft>
              <a:spcPct val="35000"/>
            </a:spcAft>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基督徒  作者</a:t>
          </a:r>
          <a:endParaRPr lang="en-US" sz="4400" b="1" kern="1200" dirty="0" smtClean="0">
            <a:ln>
              <a:solidFill>
                <a:schemeClr val="tx1"/>
              </a:solidFill>
            </a:ln>
            <a:solidFill>
              <a:schemeClr val="tx1"/>
            </a:solidFill>
            <a:effectLst>
              <a:outerShdw blurRad="38100" dist="38100" dir="2700000" algn="tl">
                <a:srgbClr val="000000">
                  <a:alpha val="43137"/>
                </a:srgbClr>
              </a:outerShdw>
            </a:effectLst>
          </a:endParaRPr>
        </a:p>
        <a:p>
          <a:pPr lvl="0" algn="ctr" defTabSz="1955800">
            <a:lnSpc>
              <a:spcPct val="90000"/>
            </a:lnSpc>
            <a:spcBef>
              <a:spcPct val="0"/>
            </a:spcBef>
            <a:spcAft>
              <a:spcPct val="35000"/>
            </a:spcAft>
          </a:pPr>
          <a:r>
            <a:rPr lang="en-US" sz="2000" b="1" kern="1200" dirty="0" smtClean="0">
              <a:ln>
                <a:solidFill>
                  <a:schemeClr val="tx1"/>
                </a:solidFill>
              </a:ln>
              <a:solidFill>
                <a:schemeClr val="tx1"/>
              </a:solidFill>
              <a:effectLst>
                <a:outerShdw blurRad="38100" dist="38100" dir="2700000" algn="tl">
                  <a:srgbClr val="000000">
                    <a:alpha val="43137"/>
                  </a:srgbClr>
                </a:outerShdw>
              </a:effectLst>
              <a:latin typeface="Arial Narrow" pitchFamily="34" charset="0"/>
            </a:rPr>
            <a:t>Christian Writers</a:t>
          </a:r>
          <a:endParaRPr lang="en-US" sz="2000" b="1" kern="1200" dirty="0">
            <a:ln>
              <a:solidFill>
                <a:schemeClr val="tx1"/>
              </a:solidFill>
            </a:ln>
            <a:solidFill>
              <a:schemeClr val="tx1"/>
            </a:solidFill>
            <a:effectLst>
              <a:outerShdw blurRad="38100" dist="38100" dir="2700000" algn="tl">
                <a:srgbClr val="000000">
                  <a:alpha val="43137"/>
                </a:srgbClr>
              </a:outerShdw>
            </a:effectLst>
            <a:latin typeface="Arial Narrow" pitchFamily="34" charset="0"/>
          </a:endParaRPr>
        </a:p>
      </dsp:txBody>
      <dsp:txXfrm rot="10800000">
        <a:off x="6194101" y="1676389"/>
        <a:ext cx="2519136" cy="332994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45880" y="150993"/>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5880" y="150993"/>
        <a:ext cx="972534" cy="680773"/>
      </dsp:txXfrm>
    </dsp:sp>
    <dsp:sp modelId="{521004F6-2259-4ED3-8CE2-25574DA979F9}">
      <dsp:nvSpPr>
        <dsp:cNvPr id="0" name=""/>
        <dsp:cNvSpPr/>
      </dsp:nvSpPr>
      <dsp:spPr>
        <a:xfrm rot="5400000">
          <a:off x="4520113" y="-3834226"/>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(Literal Interpretation)</a:t>
          </a:r>
          <a:endParaRPr lang="en-US" sz="2800" kern="1200" dirty="0">
            <a:ln>
              <a:solidFill>
                <a:schemeClr val="tx1"/>
              </a:solidFill>
            </a:ln>
            <a:solidFill>
              <a:schemeClr val="tx1"/>
            </a:solidFill>
          </a:endParaRPr>
        </a:p>
      </dsp:txBody>
      <dsp:txXfrm rot="5400000">
        <a:off x="4520113" y="-3834226"/>
        <a:ext cx="632147" cy="8310826"/>
      </dsp:txXfrm>
    </dsp:sp>
    <dsp:sp modelId="{7070BAD0-1789-4374-A2C6-FA1EE8B216A8}">
      <dsp:nvSpPr>
        <dsp:cNvPr id="0" name=""/>
        <dsp:cNvSpPr/>
      </dsp:nvSpPr>
      <dsp:spPr>
        <a:xfrm rot="5400000">
          <a:off x="-145880" y="1026321"/>
          <a:ext cx="972534" cy="680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5880" y="1026321"/>
        <a:ext cx="972534" cy="680773"/>
      </dsp:txXfrm>
    </dsp:sp>
    <dsp:sp modelId="{2865C68A-9B79-4EDC-8F7D-8944AC4543E9}">
      <dsp:nvSpPr>
        <dsp:cNvPr id="0" name=""/>
        <dsp:cNvSpPr/>
      </dsp:nvSpPr>
      <dsp:spPr>
        <a:xfrm rot="5400000">
          <a:off x="4520113" y="-2958898"/>
          <a:ext cx="632147" cy="8310826"/>
        </a:xfrm>
        <a:prstGeom prst="round2SameRect">
          <a:avLst/>
        </a:prstGeom>
        <a:solidFill>
          <a:schemeClr val="bg2">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(Context)</a:t>
          </a:r>
          <a:endParaRPr lang="en-US" sz="2800" kern="1200" dirty="0">
            <a:ln>
              <a:solidFill>
                <a:schemeClr val="tx1"/>
              </a:solidFill>
            </a:ln>
            <a:solidFill>
              <a:schemeClr val="tx1"/>
            </a:solidFill>
          </a:endParaRPr>
        </a:p>
      </dsp:txBody>
      <dsp:txXfrm rot="5400000">
        <a:off x="4520113" y="-2958898"/>
        <a:ext cx="632147" cy="8310826"/>
      </dsp:txXfrm>
    </dsp:sp>
    <dsp:sp modelId="{466C3711-00C5-4E52-A122-870ACFC3BE95}">
      <dsp:nvSpPr>
        <dsp:cNvPr id="0" name=""/>
        <dsp:cNvSpPr/>
      </dsp:nvSpPr>
      <dsp:spPr>
        <a:xfrm rot="5400000">
          <a:off x="-145880" y="1901649"/>
          <a:ext cx="972534" cy="680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5880" y="1901649"/>
        <a:ext cx="972534" cy="680773"/>
      </dsp:txXfrm>
    </dsp:sp>
    <dsp:sp modelId="{45ED5CED-738B-4B69-A970-8DD2B04EAC32}">
      <dsp:nvSpPr>
        <dsp:cNvPr id="0" name=""/>
        <dsp:cNvSpPr/>
      </dsp:nvSpPr>
      <dsp:spPr>
        <a:xfrm rot="5400000">
          <a:off x="4520113" y="-2083570"/>
          <a:ext cx="632147" cy="8310826"/>
        </a:xfrm>
        <a:prstGeom prst="round2SameRect">
          <a:avLst/>
        </a:prstGeom>
        <a:solidFill>
          <a:schemeClr val="bg2">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(Historical Interpretation)</a:t>
          </a:r>
          <a:endParaRPr lang="en-US" sz="2800" kern="1200" dirty="0">
            <a:ln>
              <a:solidFill>
                <a:schemeClr val="tx1"/>
              </a:solidFill>
            </a:ln>
            <a:solidFill>
              <a:schemeClr val="tx1"/>
            </a:solidFill>
          </a:endParaRPr>
        </a:p>
      </dsp:txBody>
      <dsp:txXfrm rot="5400000">
        <a:off x="4520113" y="-2083570"/>
        <a:ext cx="632147" cy="8310826"/>
      </dsp:txXfrm>
    </dsp:sp>
    <dsp:sp modelId="{0880BCC8-7C5D-44C0-BBC0-171106878102}">
      <dsp:nvSpPr>
        <dsp:cNvPr id="0" name=""/>
        <dsp:cNvSpPr/>
      </dsp:nvSpPr>
      <dsp:spPr>
        <a:xfrm rot="5400000">
          <a:off x="-145880" y="2776976"/>
          <a:ext cx="972534" cy="680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5880" y="2776976"/>
        <a:ext cx="972534" cy="680773"/>
      </dsp:txXfrm>
    </dsp:sp>
    <dsp:sp modelId="{9F90EE39-35D9-469C-BB74-25C8CCD9E2A7}">
      <dsp:nvSpPr>
        <dsp:cNvPr id="0" name=""/>
        <dsp:cNvSpPr/>
      </dsp:nvSpPr>
      <dsp:spPr>
        <a:xfrm rot="5400000">
          <a:off x="4520113" y="-1208242"/>
          <a:ext cx="632147" cy="8310826"/>
        </a:xfrm>
        <a:prstGeom prst="round2SameRect">
          <a:avLst/>
        </a:prstGeom>
        <a:solidFill>
          <a:srgbClr val="FFFF00">
            <a:alpha val="90000"/>
          </a:srgb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rgbClr val="FF0000"/>
              </a:solidFill>
              <a:effectLst>
                <a:outerShdw blurRad="38100" dist="38100" dir="2700000" algn="tl">
                  <a:srgbClr val="000000">
                    <a:alpha val="43137"/>
                  </a:srgbClr>
                </a:outerShdw>
              </a:effectLst>
            </a:rPr>
            <a:t>文学体裁</a:t>
          </a:r>
          <a:r>
            <a:rPr lang="en-US" sz="44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kern="1200" dirty="0" smtClean="0">
              <a:ln>
                <a:solidFill>
                  <a:schemeClr val="tx1"/>
                </a:solidFill>
              </a:ln>
              <a:solidFill>
                <a:srgbClr val="FF0000"/>
              </a:solidFill>
            </a:rPr>
            <a:t>	(Literary Form)</a:t>
          </a:r>
          <a:endParaRPr lang="en-US" sz="2800" kern="1200" dirty="0">
            <a:ln>
              <a:solidFill>
                <a:schemeClr val="tx1"/>
              </a:solidFill>
            </a:ln>
            <a:solidFill>
              <a:srgbClr val="FF0000"/>
            </a:solidFill>
          </a:endParaRPr>
        </a:p>
      </dsp:txBody>
      <dsp:txXfrm rot="5400000">
        <a:off x="4520113" y="-1208242"/>
        <a:ext cx="632147" cy="8310826"/>
      </dsp:txXfrm>
    </dsp:sp>
    <dsp:sp modelId="{3EB49E49-6D0F-4F74-8579-D03F8178196B}">
      <dsp:nvSpPr>
        <dsp:cNvPr id="0" name=""/>
        <dsp:cNvSpPr/>
      </dsp:nvSpPr>
      <dsp:spPr>
        <a:xfrm rot="5400000">
          <a:off x="-145880" y="3652304"/>
          <a:ext cx="972534" cy="680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5880" y="3652304"/>
        <a:ext cx="972534" cy="680773"/>
      </dsp:txXfrm>
    </dsp:sp>
    <dsp:sp modelId="{A0B055FF-DE88-425E-84E3-25A10C1D1275}">
      <dsp:nvSpPr>
        <dsp:cNvPr id="0" name=""/>
        <dsp:cNvSpPr/>
      </dsp:nvSpPr>
      <dsp:spPr>
        <a:xfrm rot="5400000">
          <a:off x="4520113" y="-332914"/>
          <a:ext cx="632147" cy="8310826"/>
        </a:xfrm>
        <a:prstGeom prst="round2SameRect">
          <a:avLst/>
        </a:prstGeom>
        <a:solidFill>
          <a:schemeClr val="bg2">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(Scripture Comparison) </a:t>
          </a:r>
          <a:endParaRPr lang="en-US" sz="2800" kern="1200" dirty="0">
            <a:ln>
              <a:solidFill>
                <a:schemeClr val="tx1"/>
              </a:solidFill>
            </a:ln>
            <a:solidFill>
              <a:schemeClr val="tx1"/>
            </a:solidFill>
          </a:endParaRPr>
        </a:p>
      </dsp:txBody>
      <dsp:txXfrm rot="5400000">
        <a:off x="4520113" y="-332914"/>
        <a:ext cx="632147" cy="8310826"/>
      </dsp:txXfrm>
    </dsp:sp>
    <dsp:sp modelId="{3449A544-88B9-45D6-9689-59819553787E}">
      <dsp:nvSpPr>
        <dsp:cNvPr id="0" name=""/>
        <dsp:cNvSpPr/>
      </dsp:nvSpPr>
      <dsp:spPr>
        <a:xfrm rot="5400000">
          <a:off x="-145880" y="4527632"/>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5880" y="4527632"/>
        <a:ext cx="972534" cy="680773"/>
      </dsp:txXfrm>
    </dsp:sp>
    <dsp:sp modelId="{AB751C2B-633C-4D67-9AE5-7FA049D4F6DC}">
      <dsp:nvSpPr>
        <dsp:cNvPr id="0" name=""/>
        <dsp:cNvSpPr/>
      </dsp:nvSpPr>
      <dsp:spPr>
        <a:xfrm rot="5400000">
          <a:off x="4520113" y="542413"/>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(Doctrinal Consistency) </a:t>
          </a:r>
          <a:endParaRPr lang="en-US" sz="2800" kern="1200" dirty="0">
            <a:ln>
              <a:solidFill>
                <a:schemeClr val="tx1"/>
              </a:solidFill>
            </a:ln>
            <a:solidFill>
              <a:schemeClr val="tx1"/>
            </a:solidFill>
          </a:endParaRPr>
        </a:p>
      </dsp:txBody>
      <dsp:txXfrm rot="5400000">
        <a:off x="4520113" y="542413"/>
        <a:ext cx="632147" cy="831082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45880" y="150993"/>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50993"/>
        <a:ext cx="972534" cy="680773"/>
      </dsp:txXfrm>
    </dsp:sp>
    <dsp:sp modelId="{521004F6-2259-4ED3-8CE2-25574DA979F9}">
      <dsp:nvSpPr>
        <dsp:cNvPr id="0" name=""/>
        <dsp:cNvSpPr/>
      </dsp:nvSpPr>
      <dsp:spPr>
        <a:xfrm rot="5400000">
          <a:off x="4520113" y="-3834226"/>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(Literal Interpretation)</a:t>
          </a:r>
          <a:endParaRPr lang="en-US" sz="2800" kern="1200" dirty="0">
            <a:ln>
              <a:solidFill>
                <a:schemeClr val="tx1"/>
              </a:solidFill>
            </a:ln>
            <a:solidFill>
              <a:schemeClr val="tx1"/>
            </a:solidFill>
          </a:endParaRPr>
        </a:p>
      </dsp:txBody>
      <dsp:txXfrm rot="5400000">
        <a:off x="4520113" y="-3834226"/>
        <a:ext cx="632147" cy="8310826"/>
      </dsp:txXfrm>
    </dsp:sp>
    <dsp:sp modelId="{7070BAD0-1789-4374-A2C6-FA1EE8B216A8}">
      <dsp:nvSpPr>
        <dsp:cNvPr id="0" name=""/>
        <dsp:cNvSpPr/>
      </dsp:nvSpPr>
      <dsp:spPr>
        <a:xfrm rot="5400000">
          <a:off x="-145880" y="1026321"/>
          <a:ext cx="972534" cy="680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026321"/>
        <a:ext cx="972534" cy="680773"/>
      </dsp:txXfrm>
    </dsp:sp>
    <dsp:sp modelId="{2865C68A-9B79-4EDC-8F7D-8944AC4543E9}">
      <dsp:nvSpPr>
        <dsp:cNvPr id="0" name=""/>
        <dsp:cNvSpPr/>
      </dsp:nvSpPr>
      <dsp:spPr>
        <a:xfrm rot="5400000">
          <a:off x="4520113" y="-2958898"/>
          <a:ext cx="632147" cy="8310826"/>
        </a:xfrm>
        <a:prstGeom prst="round2SameRect">
          <a:avLst/>
        </a:prstGeom>
        <a:solidFill>
          <a:schemeClr val="bg2">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(Context)</a:t>
          </a:r>
          <a:endParaRPr lang="en-US" sz="2800" kern="1200" dirty="0">
            <a:ln>
              <a:solidFill>
                <a:schemeClr val="tx1"/>
              </a:solidFill>
            </a:ln>
            <a:solidFill>
              <a:schemeClr val="tx1"/>
            </a:solidFill>
          </a:endParaRPr>
        </a:p>
      </dsp:txBody>
      <dsp:txXfrm rot="5400000">
        <a:off x="4520113" y="-2958898"/>
        <a:ext cx="632147" cy="8310826"/>
      </dsp:txXfrm>
    </dsp:sp>
    <dsp:sp modelId="{466C3711-00C5-4E52-A122-870ACFC3BE95}">
      <dsp:nvSpPr>
        <dsp:cNvPr id="0" name=""/>
        <dsp:cNvSpPr/>
      </dsp:nvSpPr>
      <dsp:spPr>
        <a:xfrm rot="5400000">
          <a:off x="-145880" y="1901649"/>
          <a:ext cx="972534" cy="680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901649"/>
        <a:ext cx="972534" cy="680773"/>
      </dsp:txXfrm>
    </dsp:sp>
    <dsp:sp modelId="{45ED5CED-738B-4B69-A970-8DD2B04EAC32}">
      <dsp:nvSpPr>
        <dsp:cNvPr id="0" name=""/>
        <dsp:cNvSpPr/>
      </dsp:nvSpPr>
      <dsp:spPr>
        <a:xfrm rot="5400000">
          <a:off x="4520113" y="-2083570"/>
          <a:ext cx="632147" cy="8310826"/>
        </a:xfrm>
        <a:prstGeom prst="round2SameRect">
          <a:avLst/>
        </a:prstGeom>
        <a:solidFill>
          <a:schemeClr val="bg2">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(Historical Interpretation)</a:t>
          </a:r>
          <a:endParaRPr lang="en-US" sz="2800" kern="1200" dirty="0">
            <a:ln>
              <a:solidFill>
                <a:schemeClr val="tx1"/>
              </a:solidFill>
            </a:ln>
            <a:solidFill>
              <a:schemeClr val="tx1"/>
            </a:solidFill>
          </a:endParaRPr>
        </a:p>
      </dsp:txBody>
      <dsp:txXfrm rot="5400000">
        <a:off x="4520113" y="-2083570"/>
        <a:ext cx="632147" cy="8310826"/>
      </dsp:txXfrm>
    </dsp:sp>
    <dsp:sp modelId="{0880BCC8-7C5D-44C0-BBC0-171106878102}">
      <dsp:nvSpPr>
        <dsp:cNvPr id="0" name=""/>
        <dsp:cNvSpPr/>
      </dsp:nvSpPr>
      <dsp:spPr>
        <a:xfrm rot="5400000">
          <a:off x="-145880" y="2776976"/>
          <a:ext cx="972534" cy="680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2776976"/>
        <a:ext cx="972534" cy="680773"/>
      </dsp:txXfrm>
    </dsp:sp>
    <dsp:sp modelId="{9F90EE39-35D9-469C-BB74-25C8CCD9E2A7}">
      <dsp:nvSpPr>
        <dsp:cNvPr id="0" name=""/>
        <dsp:cNvSpPr/>
      </dsp:nvSpPr>
      <dsp:spPr>
        <a:xfrm rot="5400000">
          <a:off x="4520113" y="-1208242"/>
          <a:ext cx="632147" cy="8310826"/>
        </a:xfrm>
        <a:prstGeom prst="round2SameRect">
          <a:avLst/>
        </a:prstGeom>
        <a:solidFill>
          <a:schemeClr val="bg2">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(Literary Form)</a:t>
          </a:r>
          <a:endParaRPr lang="en-US" sz="2800" kern="1200" dirty="0">
            <a:ln>
              <a:solidFill>
                <a:schemeClr val="tx1"/>
              </a:solidFill>
            </a:ln>
            <a:solidFill>
              <a:schemeClr val="tx1"/>
            </a:solidFill>
          </a:endParaRPr>
        </a:p>
      </dsp:txBody>
      <dsp:txXfrm rot="5400000">
        <a:off x="4520113" y="-1208242"/>
        <a:ext cx="632147" cy="8310826"/>
      </dsp:txXfrm>
    </dsp:sp>
    <dsp:sp modelId="{3EB49E49-6D0F-4F74-8579-D03F8178196B}">
      <dsp:nvSpPr>
        <dsp:cNvPr id="0" name=""/>
        <dsp:cNvSpPr/>
      </dsp:nvSpPr>
      <dsp:spPr>
        <a:xfrm rot="5400000">
          <a:off x="-145880" y="3652304"/>
          <a:ext cx="972534" cy="680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3652304"/>
        <a:ext cx="972534" cy="680773"/>
      </dsp:txXfrm>
    </dsp:sp>
    <dsp:sp modelId="{A0B055FF-DE88-425E-84E3-25A10C1D1275}">
      <dsp:nvSpPr>
        <dsp:cNvPr id="0" name=""/>
        <dsp:cNvSpPr/>
      </dsp:nvSpPr>
      <dsp:spPr>
        <a:xfrm rot="5400000">
          <a:off x="4520113" y="-332914"/>
          <a:ext cx="632147" cy="8310826"/>
        </a:xfrm>
        <a:prstGeom prst="round2SameRect">
          <a:avLst/>
        </a:prstGeom>
        <a:solidFill>
          <a:srgbClr val="FFFF00">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rgbClr val="FF0000"/>
              </a:solidFill>
              <a:effectLst>
                <a:outerShdw blurRad="38100" dist="38100" dir="2700000" algn="tl">
                  <a:srgbClr val="000000">
                    <a:alpha val="43137"/>
                  </a:srgbClr>
                </a:outerShdw>
              </a:effectLst>
            </a:rPr>
            <a:t>经文对照</a:t>
          </a:r>
          <a:r>
            <a:rPr lang="en-US" sz="44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kern="1200" dirty="0" smtClean="0">
              <a:ln>
                <a:solidFill>
                  <a:schemeClr val="tx1"/>
                </a:solidFill>
              </a:ln>
              <a:solidFill>
                <a:srgbClr val="FF0000"/>
              </a:solidFill>
            </a:rPr>
            <a:t>	(Scripture Comparison) </a:t>
          </a:r>
          <a:endParaRPr lang="en-US" sz="2800" kern="1200" dirty="0">
            <a:ln>
              <a:solidFill>
                <a:schemeClr val="tx1"/>
              </a:solidFill>
            </a:ln>
            <a:solidFill>
              <a:srgbClr val="FF0000"/>
            </a:solidFill>
          </a:endParaRPr>
        </a:p>
      </dsp:txBody>
      <dsp:txXfrm rot="5400000">
        <a:off x="4520113" y="-332914"/>
        <a:ext cx="632147" cy="8310826"/>
      </dsp:txXfrm>
    </dsp:sp>
    <dsp:sp modelId="{3449A544-88B9-45D6-9689-59819553787E}">
      <dsp:nvSpPr>
        <dsp:cNvPr id="0" name=""/>
        <dsp:cNvSpPr/>
      </dsp:nvSpPr>
      <dsp:spPr>
        <a:xfrm rot="5400000">
          <a:off x="-145880" y="4527632"/>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4527632"/>
        <a:ext cx="972534" cy="680773"/>
      </dsp:txXfrm>
    </dsp:sp>
    <dsp:sp modelId="{AB751C2B-633C-4D67-9AE5-7FA049D4F6DC}">
      <dsp:nvSpPr>
        <dsp:cNvPr id="0" name=""/>
        <dsp:cNvSpPr/>
      </dsp:nvSpPr>
      <dsp:spPr>
        <a:xfrm rot="5400000">
          <a:off x="4520113" y="542413"/>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教义一致</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(Doctrinal Consistency) </a:t>
          </a:r>
          <a:endParaRPr lang="en-US" sz="2800" kern="1200" dirty="0">
            <a:ln>
              <a:solidFill>
                <a:schemeClr val="tx1"/>
              </a:solidFill>
            </a:ln>
            <a:solidFill>
              <a:schemeClr val="tx1"/>
            </a:solidFill>
          </a:endParaRPr>
        </a:p>
      </dsp:txBody>
      <dsp:txXfrm rot="5400000">
        <a:off x="4520113" y="542413"/>
        <a:ext cx="632147" cy="831082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C919A9-6C4B-4B09-B9CB-5331F4C5F1F0}">
      <dsp:nvSpPr>
        <dsp:cNvPr id="0" name=""/>
        <dsp:cNvSpPr/>
      </dsp:nvSpPr>
      <dsp:spPr>
        <a:xfrm>
          <a:off x="0" y="0"/>
          <a:ext cx="5181600" cy="14401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kern="1200" dirty="0" smtClean="0">
              <a:ln>
                <a:solidFill>
                  <a:schemeClr val="tx1"/>
                </a:solidFill>
              </a:ln>
              <a:solidFill>
                <a:schemeClr val="tx1"/>
              </a:solidFill>
              <a:effectLst>
                <a:outerShdw blurRad="38100" dist="38100" dir="2700000" algn="tl">
                  <a:srgbClr val="000000">
                    <a:alpha val="43137"/>
                  </a:srgbClr>
                </a:outerShdw>
              </a:effectLst>
            </a:rPr>
            <a:t>腓利门</a:t>
          </a:r>
          <a:r>
            <a:rPr lang="en-US" altLang="zh-CN" sz="2800" kern="1200" dirty="0" smtClean="0">
              <a:ln>
                <a:solidFill>
                  <a:schemeClr val="tx1"/>
                </a:solidFill>
              </a:ln>
              <a:solidFill>
                <a:schemeClr val="tx1"/>
              </a:solidFill>
              <a:effectLst>
                <a:outerShdw blurRad="38100" dist="38100" dir="2700000" algn="tl">
                  <a:srgbClr val="000000">
                    <a:alpha val="43137"/>
                  </a:srgbClr>
                </a:outerShdw>
              </a:effectLst>
            </a:rPr>
            <a:t>24</a:t>
          </a:r>
          <a:r>
            <a:rPr lang="zh-CN" altLang="en-US" sz="6000" kern="1200" dirty="0" smtClean="0">
              <a:ln>
                <a:solidFill>
                  <a:schemeClr val="tx1"/>
                </a:solidFill>
              </a:ln>
              <a:solidFill>
                <a:schemeClr val="tx1"/>
              </a:solidFill>
              <a:effectLst>
                <a:outerShdw blurRad="38100" dist="38100" dir="2700000" algn="tl">
                  <a:srgbClr val="000000">
                    <a:alpha val="43137"/>
                  </a:srgbClr>
                </a:outerShdw>
              </a:effectLst>
            </a:rPr>
            <a:t>           </a:t>
          </a:r>
          <a:r>
            <a:rPr lang="en-US" sz="6000" kern="1200" dirty="0" smtClean="0">
              <a:ln>
                <a:solidFill>
                  <a:schemeClr val="tx1"/>
                </a:solidFill>
              </a:ln>
              <a:solidFill>
                <a:schemeClr val="tx1"/>
              </a:solidFill>
              <a:effectLst>
                <a:outerShdw blurRad="38100" dist="38100" dir="2700000" algn="tl">
                  <a:srgbClr val="000000">
                    <a:alpha val="43137"/>
                  </a:srgbClr>
                </a:outerShdw>
              </a:effectLst>
            </a:rPr>
            <a:t> </a:t>
          </a:r>
          <a:r>
            <a:rPr lang="en-US" sz="2000" kern="1200" dirty="0" smtClean="0">
              <a:ln>
                <a:solidFill>
                  <a:schemeClr val="tx1"/>
                </a:solidFill>
              </a:ln>
              <a:solidFill>
                <a:schemeClr val="tx1"/>
              </a:solidFill>
              <a:effectLst>
                <a:outerShdw blurRad="38100" dist="38100" dir="2700000" algn="tl">
                  <a:srgbClr val="000000">
                    <a:alpha val="43137"/>
                  </a:srgbClr>
                </a:outerShdw>
              </a:effectLst>
            </a:rPr>
            <a:t>(Philemon 24)</a:t>
          </a:r>
          <a:endParaRPr lang="en-US" sz="2000" kern="1200" dirty="0">
            <a:ln>
              <a:solidFill>
                <a:schemeClr val="tx1"/>
              </a:solidFill>
            </a:ln>
            <a:solidFill>
              <a:schemeClr val="tx1"/>
            </a:solidFill>
            <a:effectLst>
              <a:outerShdw blurRad="38100" dist="38100" dir="2700000" algn="tl">
                <a:srgbClr val="000000">
                  <a:alpha val="43137"/>
                </a:srgbClr>
              </a:outerShdw>
            </a:effectLst>
          </a:endParaRPr>
        </a:p>
      </dsp:txBody>
      <dsp:txXfrm>
        <a:off x="0" y="0"/>
        <a:ext cx="3711896" cy="1440180"/>
      </dsp:txXfrm>
    </dsp:sp>
    <dsp:sp modelId="{A8BAA9F1-1BA0-4718-8F5C-1AE0DA78197A}">
      <dsp:nvSpPr>
        <dsp:cNvPr id="0" name=""/>
        <dsp:cNvSpPr/>
      </dsp:nvSpPr>
      <dsp:spPr>
        <a:xfrm>
          <a:off x="457199" y="1680210"/>
          <a:ext cx="5181600" cy="144018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kern="1200" dirty="0" smtClean="0">
              <a:ln>
                <a:solidFill>
                  <a:schemeClr val="tx1"/>
                </a:solidFill>
              </a:ln>
              <a:solidFill>
                <a:schemeClr val="tx1"/>
              </a:solidFill>
              <a:effectLst>
                <a:outerShdw blurRad="38100" dist="38100" dir="2700000" algn="tl">
                  <a:srgbClr val="000000">
                    <a:alpha val="43137"/>
                  </a:srgbClr>
                </a:outerShdw>
              </a:effectLst>
            </a:rPr>
            <a:t>歌罗西</a:t>
          </a:r>
          <a:r>
            <a:rPr lang="en-US" altLang="zh-CN" sz="2400" kern="1200" dirty="0" smtClean="0">
              <a:ln>
                <a:solidFill>
                  <a:schemeClr val="tx1"/>
                </a:solidFill>
              </a:ln>
              <a:solidFill>
                <a:schemeClr val="tx1"/>
              </a:solidFill>
              <a:effectLst>
                <a:outerShdw blurRad="38100" dist="38100" dir="2700000" algn="tl">
                  <a:srgbClr val="000000">
                    <a:alpha val="43137"/>
                  </a:srgbClr>
                </a:outerShdw>
              </a:effectLst>
            </a:rPr>
            <a:t>4:14</a:t>
          </a:r>
          <a:r>
            <a:rPr lang="en-US" sz="6000" kern="1200" dirty="0" smtClean="0">
              <a:ln>
                <a:solidFill>
                  <a:schemeClr val="tx1"/>
                </a:solidFill>
              </a:ln>
              <a:solidFill>
                <a:schemeClr val="tx1"/>
              </a:solidFill>
              <a:effectLst>
                <a:outerShdw blurRad="38100" dist="38100" dir="2700000" algn="tl">
                  <a:srgbClr val="000000">
                    <a:alpha val="43137"/>
                  </a:srgbClr>
                </a:outerShdw>
              </a:effectLst>
            </a:rPr>
            <a:t>                 </a:t>
          </a:r>
          <a:r>
            <a:rPr lang="en-US" sz="2000" kern="1200" dirty="0" smtClean="0">
              <a:ln>
                <a:solidFill>
                  <a:schemeClr val="tx1"/>
                </a:solidFill>
              </a:ln>
              <a:solidFill>
                <a:schemeClr val="tx1"/>
              </a:solidFill>
              <a:effectLst>
                <a:outerShdw blurRad="38100" dist="38100" dir="2700000" algn="tl">
                  <a:srgbClr val="000000">
                    <a:alpha val="43137"/>
                  </a:srgbClr>
                </a:outerShdw>
              </a:effectLst>
            </a:rPr>
            <a:t>(Colossians 4:14)</a:t>
          </a:r>
          <a:endParaRPr lang="en-US" sz="2000" kern="1200" dirty="0">
            <a:ln>
              <a:solidFill>
                <a:schemeClr val="tx1"/>
              </a:solidFill>
            </a:ln>
            <a:solidFill>
              <a:schemeClr val="tx1"/>
            </a:solidFill>
            <a:effectLst>
              <a:outerShdw blurRad="38100" dist="38100" dir="2700000" algn="tl">
                <a:srgbClr val="000000">
                  <a:alpha val="43137"/>
                </a:srgbClr>
              </a:outerShdw>
            </a:effectLst>
          </a:endParaRPr>
        </a:p>
      </dsp:txBody>
      <dsp:txXfrm>
        <a:off x="457199" y="1680210"/>
        <a:ext cx="3788283" cy="1440179"/>
      </dsp:txXfrm>
    </dsp:sp>
    <dsp:sp modelId="{D6F1CC98-82E7-41E0-A13D-47184F55A255}">
      <dsp:nvSpPr>
        <dsp:cNvPr id="0" name=""/>
        <dsp:cNvSpPr/>
      </dsp:nvSpPr>
      <dsp:spPr>
        <a:xfrm>
          <a:off x="914399" y="3331025"/>
          <a:ext cx="5181600" cy="144018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kern="1200" dirty="0" smtClean="0">
              <a:ln>
                <a:solidFill>
                  <a:schemeClr val="tx1"/>
                </a:solidFill>
              </a:ln>
              <a:solidFill>
                <a:schemeClr val="tx1"/>
              </a:solidFill>
              <a:effectLst>
                <a:outerShdw blurRad="38100" dist="38100" dir="2700000" algn="tl">
                  <a:srgbClr val="000000">
                    <a:alpha val="43137"/>
                  </a:srgbClr>
                </a:outerShdw>
              </a:effectLst>
            </a:rPr>
            <a:t>提后</a:t>
          </a:r>
          <a:r>
            <a:rPr lang="en-US" altLang="zh-CN" sz="6000" kern="1200" dirty="0" smtClean="0">
              <a:ln>
                <a:solidFill>
                  <a:schemeClr val="tx1"/>
                </a:solidFill>
              </a:ln>
              <a:solidFill>
                <a:schemeClr val="tx1"/>
              </a:solidFill>
              <a:effectLst>
                <a:outerShdw blurRad="38100" dist="38100" dir="2700000" algn="tl">
                  <a:srgbClr val="000000">
                    <a:alpha val="43137"/>
                  </a:srgbClr>
                </a:outerShdw>
              </a:effectLst>
            </a:rPr>
            <a:t>4:10                            </a:t>
          </a:r>
          <a:r>
            <a:rPr lang="en-US" altLang="zh-CN" sz="2000" kern="1200" dirty="0" smtClean="0">
              <a:ln>
                <a:solidFill>
                  <a:schemeClr val="tx1"/>
                </a:solidFill>
              </a:ln>
              <a:solidFill>
                <a:schemeClr val="tx1"/>
              </a:solidFill>
              <a:effectLst>
                <a:outerShdw blurRad="38100" dist="38100" dir="2700000" algn="tl">
                  <a:srgbClr val="000000">
                    <a:alpha val="43137"/>
                  </a:srgbClr>
                </a:outerShdw>
              </a:effectLst>
            </a:rPr>
            <a:t>(2 Tim. 4:10)</a:t>
          </a:r>
          <a:endParaRPr lang="en-US" sz="2000" kern="1200" dirty="0">
            <a:ln>
              <a:solidFill>
                <a:schemeClr val="tx1"/>
              </a:solidFill>
            </a:ln>
            <a:solidFill>
              <a:schemeClr val="tx1"/>
            </a:solidFill>
            <a:effectLst>
              <a:outerShdw blurRad="38100" dist="38100" dir="2700000" algn="tl">
                <a:srgbClr val="000000">
                  <a:alpha val="43137"/>
                </a:srgbClr>
              </a:outerShdw>
            </a:effectLst>
          </a:endParaRPr>
        </a:p>
      </dsp:txBody>
      <dsp:txXfrm>
        <a:off x="914399" y="3331025"/>
        <a:ext cx="3788283" cy="1440179"/>
      </dsp:txXfrm>
    </dsp:sp>
    <dsp:sp modelId="{5CDCB83E-7F40-4D52-9B63-464CED19D5C8}">
      <dsp:nvSpPr>
        <dsp:cNvPr id="0" name=""/>
        <dsp:cNvSpPr/>
      </dsp:nvSpPr>
      <dsp:spPr>
        <a:xfrm>
          <a:off x="4245483" y="1092136"/>
          <a:ext cx="936117" cy="936117"/>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245483" y="1092136"/>
        <a:ext cx="936117" cy="936117"/>
      </dsp:txXfrm>
    </dsp:sp>
    <dsp:sp modelId="{534F3CF7-8971-4443-B67F-482CD63DC613}">
      <dsp:nvSpPr>
        <dsp:cNvPr id="0" name=""/>
        <dsp:cNvSpPr/>
      </dsp:nvSpPr>
      <dsp:spPr>
        <a:xfrm>
          <a:off x="4702683" y="2762745"/>
          <a:ext cx="936117" cy="936117"/>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702683" y="2762745"/>
        <a:ext cx="936117" cy="93611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45880" y="150993"/>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50993"/>
        <a:ext cx="972534" cy="680773"/>
      </dsp:txXfrm>
    </dsp:sp>
    <dsp:sp modelId="{521004F6-2259-4ED3-8CE2-25574DA979F9}">
      <dsp:nvSpPr>
        <dsp:cNvPr id="0" name=""/>
        <dsp:cNvSpPr/>
      </dsp:nvSpPr>
      <dsp:spPr>
        <a:xfrm rot="5400000">
          <a:off x="4520113" y="-3834226"/>
          <a:ext cx="632147" cy="8310826"/>
        </a:xfrm>
        <a:prstGeom prst="round2SameRect">
          <a:avLst/>
        </a:prstGeom>
        <a:solidFill>
          <a:schemeClr val="bg2">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字面解经</a:t>
          </a:r>
          <a:r>
            <a:rPr lang="en-US" altLang="zh-CN"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(Literal Interpretation)</a:t>
          </a:r>
          <a:endParaRPr lang="en-US" sz="2800" kern="1200" dirty="0">
            <a:ln>
              <a:solidFill>
                <a:schemeClr val="tx1"/>
              </a:solidFill>
            </a:ln>
            <a:solidFill>
              <a:schemeClr val="tx1"/>
            </a:solidFill>
          </a:endParaRPr>
        </a:p>
      </dsp:txBody>
      <dsp:txXfrm rot="5400000">
        <a:off x="4520113" y="-3834226"/>
        <a:ext cx="632147" cy="8310826"/>
      </dsp:txXfrm>
    </dsp:sp>
    <dsp:sp modelId="{7070BAD0-1789-4374-A2C6-FA1EE8B216A8}">
      <dsp:nvSpPr>
        <dsp:cNvPr id="0" name=""/>
        <dsp:cNvSpPr/>
      </dsp:nvSpPr>
      <dsp:spPr>
        <a:xfrm rot="5400000">
          <a:off x="-145880" y="1026321"/>
          <a:ext cx="972534" cy="68077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026321"/>
        <a:ext cx="972534" cy="680773"/>
      </dsp:txXfrm>
    </dsp:sp>
    <dsp:sp modelId="{2865C68A-9B79-4EDC-8F7D-8944AC4543E9}">
      <dsp:nvSpPr>
        <dsp:cNvPr id="0" name=""/>
        <dsp:cNvSpPr/>
      </dsp:nvSpPr>
      <dsp:spPr>
        <a:xfrm rot="5400000">
          <a:off x="4520113" y="-2958898"/>
          <a:ext cx="632147" cy="8310826"/>
        </a:xfrm>
        <a:prstGeom prst="round2SameRect">
          <a:avLst/>
        </a:prstGeom>
        <a:solidFill>
          <a:schemeClr val="bg2">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上下文</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(Context)</a:t>
          </a:r>
          <a:endParaRPr lang="en-US" sz="2800" kern="1200" dirty="0">
            <a:ln>
              <a:solidFill>
                <a:schemeClr val="tx1"/>
              </a:solidFill>
            </a:ln>
            <a:solidFill>
              <a:schemeClr val="tx1"/>
            </a:solidFill>
          </a:endParaRPr>
        </a:p>
      </dsp:txBody>
      <dsp:txXfrm rot="5400000">
        <a:off x="4520113" y="-2958898"/>
        <a:ext cx="632147" cy="8310826"/>
      </dsp:txXfrm>
    </dsp:sp>
    <dsp:sp modelId="{466C3711-00C5-4E52-A122-870ACFC3BE95}">
      <dsp:nvSpPr>
        <dsp:cNvPr id="0" name=""/>
        <dsp:cNvSpPr/>
      </dsp:nvSpPr>
      <dsp:spPr>
        <a:xfrm rot="5400000">
          <a:off x="-145880" y="1901649"/>
          <a:ext cx="972534" cy="6807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1901649"/>
        <a:ext cx="972534" cy="680773"/>
      </dsp:txXfrm>
    </dsp:sp>
    <dsp:sp modelId="{45ED5CED-738B-4B69-A970-8DD2B04EAC32}">
      <dsp:nvSpPr>
        <dsp:cNvPr id="0" name=""/>
        <dsp:cNvSpPr/>
      </dsp:nvSpPr>
      <dsp:spPr>
        <a:xfrm rot="5400000">
          <a:off x="4520113" y="-2083570"/>
          <a:ext cx="632147" cy="8310826"/>
        </a:xfrm>
        <a:prstGeom prst="round2SameRect">
          <a:avLst/>
        </a:prstGeom>
        <a:solidFill>
          <a:schemeClr val="bg2">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历史解释</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(Historical Interpretation)</a:t>
          </a:r>
          <a:endParaRPr lang="en-US" sz="2800" kern="1200" dirty="0">
            <a:ln>
              <a:solidFill>
                <a:schemeClr val="tx1"/>
              </a:solidFill>
            </a:ln>
            <a:solidFill>
              <a:schemeClr val="tx1"/>
            </a:solidFill>
          </a:endParaRPr>
        </a:p>
      </dsp:txBody>
      <dsp:txXfrm rot="5400000">
        <a:off x="4520113" y="-2083570"/>
        <a:ext cx="632147" cy="8310826"/>
      </dsp:txXfrm>
    </dsp:sp>
    <dsp:sp modelId="{0880BCC8-7C5D-44C0-BBC0-171106878102}">
      <dsp:nvSpPr>
        <dsp:cNvPr id="0" name=""/>
        <dsp:cNvSpPr/>
      </dsp:nvSpPr>
      <dsp:spPr>
        <a:xfrm rot="5400000">
          <a:off x="-145880" y="2776976"/>
          <a:ext cx="972534" cy="68077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2776976"/>
        <a:ext cx="972534" cy="680773"/>
      </dsp:txXfrm>
    </dsp:sp>
    <dsp:sp modelId="{9F90EE39-35D9-469C-BB74-25C8CCD9E2A7}">
      <dsp:nvSpPr>
        <dsp:cNvPr id="0" name=""/>
        <dsp:cNvSpPr/>
      </dsp:nvSpPr>
      <dsp:spPr>
        <a:xfrm rot="5400000">
          <a:off x="4520113" y="-1208242"/>
          <a:ext cx="632147" cy="8310826"/>
        </a:xfrm>
        <a:prstGeom prst="round2SameRect">
          <a:avLst/>
        </a:prstGeom>
        <a:solidFill>
          <a:schemeClr val="bg2">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文学体裁</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(Literary Form)</a:t>
          </a:r>
          <a:endParaRPr lang="en-US" sz="2800" kern="1200" dirty="0">
            <a:ln>
              <a:solidFill>
                <a:schemeClr val="tx1"/>
              </a:solidFill>
            </a:ln>
            <a:solidFill>
              <a:schemeClr val="tx1"/>
            </a:solidFill>
          </a:endParaRPr>
        </a:p>
      </dsp:txBody>
      <dsp:txXfrm rot="5400000">
        <a:off x="4520113" y="-1208242"/>
        <a:ext cx="632147" cy="8310826"/>
      </dsp:txXfrm>
    </dsp:sp>
    <dsp:sp modelId="{3EB49E49-6D0F-4F74-8579-D03F8178196B}">
      <dsp:nvSpPr>
        <dsp:cNvPr id="0" name=""/>
        <dsp:cNvSpPr/>
      </dsp:nvSpPr>
      <dsp:spPr>
        <a:xfrm rot="5400000">
          <a:off x="-145880" y="3652304"/>
          <a:ext cx="972534" cy="68077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3652304"/>
        <a:ext cx="972534" cy="680773"/>
      </dsp:txXfrm>
    </dsp:sp>
    <dsp:sp modelId="{A0B055FF-DE88-425E-84E3-25A10C1D1275}">
      <dsp:nvSpPr>
        <dsp:cNvPr id="0" name=""/>
        <dsp:cNvSpPr/>
      </dsp:nvSpPr>
      <dsp:spPr>
        <a:xfrm rot="5400000">
          <a:off x="4520113" y="-332914"/>
          <a:ext cx="632147" cy="8310826"/>
        </a:xfrm>
        <a:prstGeom prst="round2SameRect">
          <a:avLst/>
        </a:prstGeom>
        <a:solidFill>
          <a:schemeClr val="bg2">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chemeClr val="tx1"/>
              </a:solidFill>
              <a:effectLst>
                <a:outerShdw blurRad="38100" dist="38100" dir="2700000" algn="tl">
                  <a:srgbClr val="000000">
                    <a:alpha val="43137"/>
                  </a:srgbClr>
                </a:outerShdw>
              </a:effectLst>
            </a:rPr>
            <a:t>经文对照</a:t>
          </a:r>
          <a:r>
            <a:rPr lang="en-US" sz="44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	(Scripture Comparison) </a:t>
          </a:r>
          <a:endParaRPr lang="en-US" sz="2800" kern="1200" dirty="0">
            <a:ln>
              <a:solidFill>
                <a:schemeClr val="tx1"/>
              </a:solidFill>
            </a:ln>
            <a:solidFill>
              <a:schemeClr val="tx1"/>
            </a:solidFill>
          </a:endParaRPr>
        </a:p>
      </dsp:txBody>
      <dsp:txXfrm rot="5400000">
        <a:off x="4520113" y="-332914"/>
        <a:ext cx="632147" cy="8310826"/>
      </dsp:txXfrm>
    </dsp:sp>
    <dsp:sp modelId="{3449A544-88B9-45D6-9689-59819553787E}">
      <dsp:nvSpPr>
        <dsp:cNvPr id="0" name=""/>
        <dsp:cNvSpPr/>
      </dsp:nvSpPr>
      <dsp:spPr>
        <a:xfrm rot="5400000">
          <a:off x="-145880" y="4527632"/>
          <a:ext cx="972534" cy="68077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ln>
              <a:solidFill>
                <a:schemeClr val="tx1"/>
              </a:solidFill>
            </a:ln>
            <a:solidFill>
              <a:schemeClr val="tx1"/>
            </a:solidFill>
          </a:endParaRPr>
        </a:p>
      </dsp:txBody>
      <dsp:txXfrm rot="5400000">
        <a:off x="-145880" y="4527632"/>
        <a:ext cx="972534" cy="680773"/>
      </dsp:txXfrm>
    </dsp:sp>
    <dsp:sp modelId="{AB751C2B-633C-4D67-9AE5-7FA049D4F6DC}">
      <dsp:nvSpPr>
        <dsp:cNvPr id="0" name=""/>
        <dsp:cNvSpPr/>
      </dsp:nvSpPr>
      <dsp:spPr>
        <a:xfrm rot="5400000">
          <a:off x="4520113" y="542413"/>
          <a:ext cx="632147" cy="8310826"/>
        </a:xfrm>
        <a:prstGeom prst="round2SameRect">
          <a:avLst/>
        </a:prstGeom>
        <a:solidFill>
          <a:srgbClr val="FFFF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ln>
                <a:solidFill>
                  <a:schemeClr val="tx1"/>
                </a:solidFill>
              </a:ln>
              <a:solidFill>
                <a:srgbClr val="FF0000"/>
              </a:solidFill>
              <a:effectLst>
                <a:outerShdw blurRad="38100" dist="38100" dir="2700000" algn="tl">
                  <a:srgbClr val="000000">
                    <a:alpha val="43137"/>
                  </a:srgbClr>
                </a:outerShdw>
              </a:effectLst>
            </a:rPr>
            <a:t>教义一致</a:t>
          </a:r>
          <a:r>
            <a:rPr lang="en-US" sz="44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b="1" kern="1200" dirty="0" smtClean="0">
              <a:ln>
                <a:solidFill>
                  <a:schemeClr val="tx1"/>
                </a:solidFill>
              </a:ln>
              <a:solidFill>
                <a:srgbClr val="FF0000"/>
              </a:solidFill>
              <a:effectLst>
                <a:outerShdw blurRad="38100" dist="38100" dir="2700000" algn="tl">
                  <a:srgbClr val="000000">
                    <a:alpha val="43137"/>
                  </a:srgbClr>
                </a:outerShdw>
              </a:effectLst>
            </a:rPr>
            <a:t>	</a:t>
          </a:r>
          <a:r>
            <a:rPr lang="en-US" sz="2800" kern="1200" dirty="0" smtClean="0">
              <a:ln>
                <a:solidFill>
                  <a:schemeClr val="tx1"/>
                </a:solidFill>
              </a:ln>
              <a:solidFill>
                <a:srgbClr val="FF0000"/>
              </a:solidFill>
            </a:rPr>
            <a:t>(Doctrinal Consistency) </a:t>
          </a:r>
          <a:endParaRPr lang="en-US" sz="2800" kern="1200" dirty="0">
            <a:ln>
              <a:solidFill>
                <a:schemeClr val="tx1"/>
              </a:solidFill>
            </a:ln>
            <a:solidFill>
              <a:srgbClr val="FF0000"/>
            </a:solidFill>
          </a:endParaRPr>
        </a:p>
      </dsp:txBody>
      <dsp:txXfrm rot="5400000">
        <a:off x="4520113" y="542413"/>
        <a:ext cx="632147" cy="83108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01441D-DCE8-4B19-9182-653A16BE6BFC}">
      <dsp:nvSpPr>
        <dsp:cNvPr id="0" name=""/>
        <dsp:cNvSpPr/>
      </dsp:nvSpPr>
      <dsp:spPr>
        <a:xfrm>
          <a:off x="668654" y="0"/>
          <a:ext cx="7578090" cy="54864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4"/>
        </a:lnRef>
        <a:fillRef idx="3">
          <a:schemeClr val="accent4"/>
        </a:fillRef>
        <a:effectRef idx="3">
          <a:schemeClr val="accent4"/>
        </a:effectRef>
        <a:fontRef idx="minor">
          <a:schemeClr val="lt1"/>
        </a:fontRef>
      </dsp:style>
    </dsp:sp>
    <dsp:sp modelId="{E36C32E2-8A4D-422C-95AD-176C7992B5FF}">
      <dsp:nvSpPr>
        <dsp:cNvPr id="0" name=""/>
        <dsp:cNvSpPr/>
      </dsp:nvSpPr>
      <dsp:spPr>
        <a:xfrm>
          <a:off x="0" y="1645920"/>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1645920"/>
        <a:ext cx="2674620" cy="2194560"/>
      </dsp:txXfrm>
    </dsp:sp>
    <dsp:sp modelId="{412E9E31-2430-4E15-81EA-2A3061589181}">
      <dsp:nvSpPr>
        <dsp:cNvPr id="0" name=""/>
        <dsp:cNvSpPr/>
      </dsp:nvSpPr>
      <dsp:spPr>
        <a:xfrm>
          <a:off x="5865397" y="1637734"/>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865397" y="1637734"/>
        <a:ext cx="2674620" cy="2194560"/>
      </dsp:txXfrm>
    </dsp:sp>
    <dsp:sp modelId="{01216793-B77A-49AB-BE8F-8A294B712987}">
      <dsp:nvSpPr>
        <dsp:cNvPr id="0" name=""/>
        <dsp:cNvSpPr/>
      </dsp:nvSpPr>
      <dsp:spPr>
        <a:xfrm>
          <a:off x="2893595" y="1637734"/>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893595" y="1637734"/>
        <a:ext cx="2674620" cy="2194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28DDA-D814-4736-B39F-A85935A260A0}">
      <dsp:nvSpPr>
        <dsp:cNvPr id="0" name=""/>
        <dsp:cNvSpPr/>
      </dsp:nvSpPr>
      <dsp:spPr>
        <a:xfrm>
          <a:off x="105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1" y="0"/>
        <a:ext cx="2732856" cy="822960"/>
      </dsp:txXfrm>
    </dsp:sp>
    <dsp:sp modelId="{FD17DA71-C22E-45BD-98B2-ED9CA0A2D06A}">
      <dsp:nvSpPr>
        <dsp:cNvPr id="0" name=""/>
        <dsp:cNvSpPr/>
      </dsp:nvSpPr>
      <dsp:spPr>
        <a:xfrm>
          <a:off x="274336" y="823763"/>
          <a:ext cx="2186285" cy="827112"/>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雅各书</a:t>
          </a:r>
          <a:r>
            <a:rPr lang="en-US" altLang="zh-CN" sz="3200" kern="1200" dirty="0" smtClean="0"/>
            <a:t>5:14</a:t>
          </a:r>
          <a:endParaRPr lang="en-US" sz="3200" kern="1200" dirty="0"/>
        </a:p>
      </dsp:txBody>
      <dsp:txXfrm>
        <a:off x="274336" y="823763"/>
        <a:ext cx="2186285" cy="827112"/>
      </dsp:txXfrm>
    </dsp:sp>
    <dsp:sp modelId="{FC3040A5-C3FD-408B-AA7A-EFF5F0E0D145}">
      <dsp:nvSpPr>
        <dsp:cNvPr id="0" name=""/>
        <dsp:cNvSpPr/>
      </dsp:nvSpPr>
      <dsp:spPr>
        <a:xfrm>
          <a:off x="274336" y="1778124"/>
          <a:ext cx="2186285" cy="827112"/>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James 5:14</a:t>
          </a:r>
          <a:endParaRPr lang="en-US" sz="3200" kern="1200" dirty="0"/>
        </a:p>
      </dsp:txBody>
      <dsp:txXfrm>
        <a:off x="274336" y="1778124"/>
        <a:ext cx="2186285" cy="827112"/>
      </dsp:txXfrm>
    </dsp:sp>
    <dsp:sp modelId="{19C89D70-5905-4198-9B02-146FFE84AC1E}">
      <dsp:nvSpPr>
        <dsp:cNvPr id="0" name=""/>
        <dsp:cNvSpPr/>
      </dsp:nvSpPr>
      <dsp:spPr>
        <a:xfrm>
          <a:off x="293887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38871" y="0"/>
        <a:ext cx="2732856" cy="822960"/>
      </dsp:txXfrm>
    </dsp:sp>
    <dsp:sp modelId="{49CF917B-286E-46B0-93AE-A875272A1C21}">
      <dsp:nvSpPr>
        <dsp:cNvPr id="0" name=""/>
        <dsp:cNvSpPr/>
      </dsp:nvSpPr>
      <dsp:spPr>
        <a:xfrm>
          <a:off x="3212157" y="823763"/>
          <a:ext cx="2186285" cy="827112"/>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约一</a:t>
          </a:r>
          <a:r>
            <a:rPr lang="en-US" altLang="zh-CN" sz="3200" kern="1200" dirty="0" smtClean="0"/>
            <a:t>5:13</a:t>
          </a:r>
          <a:endParaRPr lang="en-US" sz="3200" kern="1200" dirty="0"/>
        </a:p>
      </dsp:txBody>
      <dsp:txXfrm>
        <a:off x="3212157" y="823763"/>
        <a:ext cx="2186285" cy="827112"/>
      </dsp:txXfrm>
    </dsp:sp>
    <dsp:sp modelId="{EA4E71A0-5D3D-4F6B-B250-9B89B5C8023B}">
      <dsp:nvSpPr>
        <dsp:cNvPr id="0" name=""/>
        <dsp:cNvSpPr/>
      </dsp:nvSpPr>
      <dsp:spPr>
        <a:xfrm>
          <a:off x="3212157" y="1778124"/>
          <a:ext cx="2186285" cy="827112"/>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1 John 5:13</a:t>
          </a:r>
          <a:endParaRPr lang="en-US" sz="3200" kern="1200" dirty="0"/>
        </a:p>
      </dsp:txBody>
      <dsp:txXfrm>
        <a:off x="3212157" y="1778124"/>
        <a:ext cx="2186285" cy="827112"/>
      </dsp:txXfrm>
    </dsp:sp>
    <dsp:sp modelId="{9D2B1C01-A1D2-4A68-91B1-DE9147A37620}">
      <dsp:nvSpPr>
        <dsp:cNvPr id="0" name=""/>
        <dsp:cNvSpPr/>
      </dsp:nvSpPr>
      <dsp:spPr>
        <a:xfrm>
          <a:off x="5876692"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76692" y="0"/>
        <a:ext cx="2732856" cy="822960"/>
      </dsp:txXfrm>
    </dsp:sp>
    <dsp:sp modelId="{8C13A3E2-6DA2-4A1E-8034-1DEA857E3AD0}">
      <dsp:nvSpPr>
        <dsp:cNvPr id="0" name=""/>
        <dsp:cNvSpPr/>
      </dsp:nvSpPr>
      <dsp:spPr>
        <a:xfrm>
          <a:off x="6149978" y="823763"/>
          <a:ext cx="2186285" cy="827112"/>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启</a:t>
          </a:r>
          <a:r>
            <a:rPr lang="en-US" altLang="zh-CN" sz="3200" kern="1200" dirty="0" smtClean="0"/>
            <a:t>3:20</a:t>
          </a:r>
          <a:endParaRPr lang="en-US" sz="3200" kern="1200" dirty="0"/>
        </a:p>
      </dsp:txBody>
      <dsp:txXfrm>
        <a:off x="6149978" y="823763"/>
        <a:ext cx="2186285" cy="827112"/>
      </dsp:txXfrm>
    </dsp:sp>
    <dsp:sp modelId="{9E2BEDC8-3A24-4B36-93E1-52CCD5C62DA2}">
      <dsp:nvSpPr>
        <dsp:cNvPr id="0" name=""/>
        <dsp:cNvSpPr/>
      </dsp:nvSpPr>
      <dsp:spPr>
        <a:xfrm>
          <a:off x="6172190" y="1752600"/>
          <a:ext cx="2186285" cy="827112"/>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Rev 3:20</a:t>
          </a:r>
          <a:endParaRPr lang="en-US" sz="3200" kern="1200" dirty="0"/>
        </a:p>
      </dsp:txBody>
      <dsp:txXfrm>
        <a:off x="6172190" y="1752600"/>
        <a:ext cx="2186285" cy="8271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28DDA-D814-4736-B39F-A85935A260A0}">
      <dsp:nvSpPr>
        <dsp:cNvPr id="0" name=""/>
        <dsp:cNvSpPr/>
      </dsp:nvSpPr>
      <dsp:spPr>
        <a:xfrm>
          <a:off x="105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1" y="0"/>
        <a:ext cx="2732856" cy="822960"/>
      </dsp:txXfrm>
    </dsp:sp>
    <dsp:sp modelId="{FD17DA71-C22E-45BD-98B2-ED9CA0A2D06A}">
      <dsp:nvSpPr>
        <dsp:cNvPr id="0" name=""/>
        <dsp:cNvSpPr/>
      </dsp:nvSpPr>
      <dsp:spPr>
        <a:xfrm>
          <a:off x="274336" y="823763"/>
          <a:ext cx="2186285" cy="827112"/>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提后</a:t>
          </a:r>
          <a:r>
            <a:rPr lang="en-US" altLang="zh-CN" sz="3500" kern="1200" dirty="0" smtClean="0"/>
            <a:t>4:9</a:t>
          </a:r>
          <a:endParaRPr lang="en-US" sz="3500" kern="1200" dirty="0"/>
        </a:p>
      </dsp:txBody>
      <dsp:txXfrm>
        <a:off x="274336" y="823763"/>
        <a:ext cx="2186285" cy="827112"/>
      </dsp:txXfrm>
    </dsp:sp>
    <dsp:sp modelId="{FC3040A5-C3FD-408B-AA7A-EFF5F0E0D145}">
      <dsp:nvSpPr>
        <dsp:cNvPr id="0" name=""/>
        <dsp:cNvSpPr/>
      </dsp:nvSpPr>
      <dsp:spPr>
        <a:xfrm>
          <a:off x="274336" y="1778124"/>
          <a:ext cx="2186285" cy="827112"/>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0" dirty="0" smtClean="0"/>
            <a:t> Tim 4:9</a:t>
          </a:r>
          <a:endParaRPr lang="en-US" sz="3500" kern="1200" dirty="0"/>
        </a:p>
      </dsp:txBody>
      <dsp:txXfrm>
        <a:off x="274336" y="1778124"/>
        <a:ext cx="2186285" cy="827112"/>
      </dsp:txXfrm>
    </dsp:sp>
    <dsp:sp modelId="{19C89D70-5905-4198-9B02-146FFE84AC1E}">
      <dsp:nvSpPr>
        <dsp:cNvPr id="0" name=""/>
        <dsp:cNvSpPr/>
      </dsp:nvSpPr>
      <dsp:spPr>
        <a:xfrm>
          <a:off x="293887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38871" y="0"/>
        <a:ext cx="2732856" cy="822960"/>
      </dsp:txXfrm>
    </dsp:sp>
    <dsp:sp modelId="{49CF917B-286E-46B0-93AE-A875272A1C21}">
      <dsp:nvSpPr>
        <dsp:cNvPr id="0" name=""/>
        <dsp:cNvSpPr/>
      </dsp:nvSpPr>
      <dsp:spPr>
        <a:xfrm>
          <a:off x="3212157" y="823763"/>
          <a:ext cx="2186285" cy="82711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约</a:t>
          </a:r>
          <a:r>
            <a:rPr lang="en-US" altLang="zh-CN" sz="3500" kern="1200" dirty="0" smtClean="0"/>
            <a:t>3:16</a:t>
          </a:r>
          <a:endParaRPr lang="en-US" sz="3500" kern="1200" dirty="0"/>
        </a:p>
      </dsp:txBody>
      <dsp:txXfrm>
        <a:off x="3212157" y="823763"/>
        <a:ext cx="2186285" cy="827112"/>
      </dsp:txXfrm>
    </dsp:sp>
    <dsp:sp modelId="{EA4E71A0-5D3D-4F6B-B250-9B89B5C8023B}">
      <dsp:nvSpPr>
        <dsp:cNvPr id="0" name=""/>
        <dsp:cNvSpPr/>
      </dsp:nvSpPr>
      <dsp:spPr>
        <a:xfrm>
          <a:off x="3212157" y="1778124"/>
          <a:ext cx="2186285" cy="82711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John 3:16</a:t>
          </a:r>
          <a:endParaRPr lang="en-US" sz="3500" kern="1200" dirty="0"/>
        </a:p>
      </dsp:txBody>
      <dsp:txXfrm>
        <a:off x="3212157" y="1778124"/>
        <a:ext cx="2186285" cy="827112"/>
      </dsp:txXfrm>
    </dsp:sp>
    <dsp:sp modelId="{9D2B1C01-A1D2-4A68-91B1-DE9147A37620}">
      <dsp:nvSpPr>
        <dsp:cNvPr id="0" name=""/>
        <dsp:cNvSpPr/>
      </dsp:nvSpPr>
      <dsp:spPr>
        <a:xfrm>
          <a:off x="5876692"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76692" y="0"/>
        <a:ext cx="2732856" cy="822960"/>
      </dsp:txXfrm>
    </dsp:sp>
    <dsp:sp modelId="{8C13A3E2-6DA2-4A1E-8034-1DEA857E3AD0}">
      <dsp:nvSpPr>
        <dsp:cNvPr id="0" name=""/>
        <dsp:cNvSpPr/>
      </dsp:nvSpPr>
      <dsp:spPr>
        <a:xfrm>
          <a:off x="6149978" y="823763"/>
          <a:ext cx="2186285" cy="82711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彼前</a:t>
          </a:r>
          <a:r>
            <a:rPr lang="en-US" altLang="zh-CN" sz="3500" kern="1200" dirty="0" smtClean="0"/>
            <a:t>5:6</a:t>
          </a:r>
          <a:endParaRPr lang="en-US" sz="3500" kern="1200" dirty="0"/>
        </a:p>
      </dsp:txBody>
      <dsp:txXfrm>
        <a:off x="6149978" y="823763"/>
        <a:ext cx="2186285" cy="827112"/>
      </dsp:txXfrm>
    </dsp:sp>
    <dsp:sp modelId="{9E2BEDC8-3A24-4B36-93E1-52CCD5C62DA2}">
      <dsp:nvSpPr>
        <dsp:cNvPr id="0" name=""/>
        <dsp:cNvSpPr/>
      </dsp:nvSpPr>
      <dsp:spPr>
        <a:xfrm>
          <a:off x="6149978" y="1778124"/>
          <a:ext cx="2186285" cy="82711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1 Peter 5:6</a:t>
          </a:r>
          <a:endParaRPr lang="en-US" sz="3500" kern="1200" dirty="0"/>
        </a:p>
      </dsp:txBody>
      <dsp:txXfrm>
        <a:off x="6149978" y="1778124"/>
        <a:ext cx="2186285" cy="8271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28DDA-D814-4736-B39F-A85935A260A0}">
      <dsp:nvSpPr>
        <dsp:cNvPr id="0" name=""/>
        <dsp:cNvSpPr/>
      </dsp:nvSpPr>
      <dsp:spPr>
        <a:xfrm>
          <a:off x="105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散住</a:t>
          </a:r>
          <a:r>
            <a:rPr lang="en-US" altLang="zh-CN"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支派</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1" y="0"/>
        <a:ext cx="2732856" cy="822960"/>
      </dsp:txXfrm>
    </dsp:sp>
    <dsp:sp modelId="{FD17DA71-C22E-45BD-98B2-ED9CA0A2D06A}">
      <dsp:nvSpPr>
        <dsp:cNvPr id="0" name=""/>
        <dsp:cNvSpPr/>
      </dsp:nvSpPr>
      <dsp:spPr>
        <a:xfrm>
          <a:off x="274336" y="823763"/>
          <a:ext cx="2186285" cy="827112"/>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雅各书</a:t>
          </a:r>
          <a:r>
            <a:rPr lang="en-US" altLang="zh-CN" sz="3200" kern="1200" dirty="0" smtClean="0"/>
            <a:t>5:14</a:t>
          </a:r>
          <a:endParaRPr lang="en-US" sz="3200" kern="1200" dirty="0"/>
        </a:p>
      </dsp:txBody>
      <dsp:txXfrm>
        <a:off x="274336" y="823763"/>
        <a:ext cx="2186285" cy="827112"/>
      </dsp:txXfrm>
    </dsp:sp>
    <dsp:sp modelId="{FC3040A5-C3FD-408B-AA7A-EFF5F0E0D145}">
      <dsp:nvSpPr>
        <dsp:cNvPr id="0" name=""/>
        <dsp:cNvSpPr/>
      </dsp:nvSpPr>
      <dsp:spPr>
        <a:xfrm>
          <a:off x="274336" y="1778124"/>
          <a:ext cx="2186285" cy="827112"/>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James 5:14</a:t>
          </a:r>
          <a:endParaRPr lang="en-US" sz="3200" kern="1200" dirty="0"/>
        </a:p>
      </dsp:txBody>
      <dsp:txXfrm>
        <a:off x="274336" y="1778124"/>
        <a:ext cx="2186285" cy="827112"/>
      </dsp:txXfrm>
    </dsp:sp>
    <dsp:sp modelId="{19C89D70-5905-4198-9B02-146FFE84AC1E}">
      <dsp:nvSpPr>
        <dsp:cNvPr id="0" name=""/>
        <dsp:cNvSpPr/>
      </dsp:nvSpPr>
      <dsp:spPr>
        <a:xfrm>
          <a:off x="293887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信奉圣子之名者</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38871" y="0"/>
        <a:ext cx="2732856" cy="822960"/>
      </dsp:txXfrm>
    </dsp:sp>
    <dsp:sp modelId="{49CF917B-286E-46B0-93AE-A875272A1C21}">
      <dsp:nvSpPr>
        <dsp:cNvPr id="0" name=""/>
        <dsp:cNvSpPr/>
      </dsp:nvSpPr>
      <dsp:spPr>
        <a:xfrm>
          <a:off x="3212157" y="823763"/>
          <a:ext cx="2186285" cy="827112"/>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约一</a:t>
          </a:r>
          <a:r>
            <a:rPr lang="en-US" altLang="zh-CN" sz="3200" kern="1200" dirty="0" smtClean="0"/>
            <a:t>5:13</a:t>
          </a:r>
          <a:endParaRPr lang="en-US" sz="3200" kern="1200" dirty="0"/>
        </a:p>
      </dsp:txBody>
      <dsp:txXfrm>
        <a:off x="3212157" y="823763"/>
        <a:ext cx="2186285" cy="827112"/>
      </dsp:txXfrm>
    </dsp:sp>
    <dsp:sp modelId="{EA4E71A0-5D3D-4F6B-B250-9B89B5C8023B}">
      <dsp:nvSpPr>
        <dsp:cNvPr id="0" name=""/>
        <dsp:cNvSpPr/>
      </dsp:nvSpPr>
      <dsp:spPr>
        <a:xfrm>
          <a:off x="3212157" y="1778124"/>
          <a:ext cx="2186285" cy="827112"/>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1 John 5:13</a:t>
          </a:r>
          <a:endParaRPr lang="en-US" sz="3200" kern="1200" dirty="0"/>
        </a:p>
      </dsp:txBody>
      <dsp:txXfrm>
        <a:off x="3212157" y="1778124"/>
        <a:ext cx="2186285" cy="827112"/>
      </dsp:txXfrm>
    </dsp:sp>
    <dsp:sp modelId="{9D2B1C01-A1D2-4A68-91B1-DE9147A37620}">
      <dsp:nvSpPr>
        <dsp:cNvPr id="0" name=""/>
        <dsp:cNvSpPr/>
      </dsp:nvSpPr>
      <dsp:spPr>
        <a:xfrm>
          <a:off x="5876692"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老底嘉教会</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76692" y="0"/>
        <a:ext cx="2732856" cy="822960"/>
      </dsp:txXfrm>
    </dsp:sp>
    <dsp:sp modelId="{8C13A3E2-6DA2-4A1E-8034-1DEA857E3AD0}">
      <dsp:nvSpPr>
        <dsp:cNvPr id="0" name=""/>
        <dsp:cNvSpPr/>
      </dsp:nvSpPr>
      <dsp:spPr>
        <a:xfrm>
          <a:off x="6149978" y="823763"/>
          <a:ext cx="2186285" cy="827112"/>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启</a:t>
          </a:r>
          <a:r>
            <a:rPr lang="en-US" altLang="zh-CN" sz="3200" kern="1200" dirty="0" smtClean="0"/>
            <a:t>3:20</a:t>
          </a:r>
          <a:endParaRPr lang="en-US" sz="3200" kern="1200" dirty="0"/>
        </a:p>
      </dsp:txBody>
      <dsp:txXfrm>
        <a:off x="6149978" y="823763"/>
        <a:ext cx="2186285" cy="827112"/>
      </dsp:txXfrm>
    </dsp:sp>
    <dsp:sp modelId="{9E2BEDC8-3A24-4B36-93E1-52CCD5C62DA2}">
      <dsp:nvSpPr>
        <dsp:cNvPr id="0" name=""/>
        <dsp:cNvSpPr/>
      </dsp:nvSpPr>
      <dsp:spPr>
        <a:xfrm>
          <a:off x="6172190" y="1752600"/>
          <a:ext cx="2186285" cy="827112"/>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Rev 3:20</a:t>
          </a:r>
          <a:endParaRPr lang="en-US" sz="3200" kern="1200" dirty="0"/>
        </a:p>
      </dsp:txBody>
      <dsp:txXfrm>
        <a:off x="6172190" y="1752600"/>
        <a:ext cx="2186285" cy="8271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28DDA-D814-4736-B39F-A85935A260A0}">
      <dsp:nvSpPr>
        <dsp:cNvPr id="0" name=""/>
        <dsp:cNvSpPr/>
      </dsp:nvSpPr>
      <dsp:spPr>
        <a:xfrm>
          <a:off x="105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提摩太</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1" y="0"/>
        <a:ext cx="2732856" cy="822960"/>
      </dsp:txXfrm>
    </dsp:sp>
    <dsp:sp modelId="{FD17DA71-C22E-45BD-98B2-ED9CA0A2D06A}">
      <dsp:nvSpPr>
        <dsp:cNvPr id="0" name=""/>
        <dsp:cNvSpPr/>
      </dsp:nvSpPr>
      <dsp:spPr>
        <a:xfrm>
          <a:off x="274336" y="823763"/>
          <a:ext cx="2186285" cy="827112"/>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提后</a:t>
          </a:r>
          <a:r>
            <a:rPr lang="en-US" altLang="zh-CN" sz="3500" kern="1200" dirty="0" smtClean="0"/>
            <a:t>4:9</a:t>
          </a:r>
          <a:endParaRPr lang="en-US" sz="3500" kern="1200" dirty="0"/>
        </a:p>
      </dsp:txBody>
      <dsp:txXfrm>
        <a:off x="274336" y="823763"/>
        <a:ext cx="2186285" cy="827112"/>
      </dsp:txXfrm>
    </dsp:sp>
    <dsp:sp modelId="{FC3040A5-C3FD-408B-AA7A-EFF5F0E0D145}">
      <dsp:nvSpPr>
        <dsp:cNvPr id="0" name=""/>
        <dsp:cNvSpPr/>
      </dsp:nvSpPr>
      <dsp:spPr>
        <a:xfrm>
          <a:off x="274336" y="1778124"/>
          <a:ext cx="2186285" cy="827112"/>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0" dirty="0" smtClean="0"/>
            <a:t> Tim 4:9</a:t>
          </a:r>
          <a:endParaRPr lang="en-US" sz="3500" kern="1200" dirty="0"/>
        </a:p>
      </dsp:txBody>
      <dsp:txXfrm>
        <a:off x="274336" y="1778124"/>
        <a:ext cx="2186285" cy="827112"/>
      </dsp:txXfrm>
    </dsp:sp>
    <dsp:sp modelId="{19C89D70-5905-4198-9B02-146FFE84AC1E}">
      <dsp:nvSpPr>
        <dsp:cNvPr id="0" name=""/>
        <dsp:cNvSpPr/>
      </dsp:nvSpPr>
      <dsp:spPr>
        <a:xfrm>
          <a:off x="293887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尼哥底母</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38871" y="0"/>
        <a:ext cx="2732856" cy="822960"/>
      </dsp:txXfrm>
    </dsp:sp>
    <dsp:sp modelId="{49CF917B-286E-46B0-93AE-A875272A1C21}">
      <dsp:nvSpPr>
        <dsp:cNvPr id="0" name=""/>
        <dsp:cNvSpPr/>
      </dsp:nvSpPr>
      <dsp:spPr>
        <a:xfrm>
          <a:off x="3212157" y="823763"/>
          <a:ext cx="2186285" cy="82711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约</a:t>
          </a:r>
          <a:r>
            <a:rPr lang="en-US" altLang="zh-CN" sz="3500" kern="1200" dirty="0" smtClean="0"/>
            <a:t>3:16</a:t>
          </a:r>
          <a:endParaRPr lang="en-US" sz="3500" kern="1200" dirty="0"/>
        </a:p>
      </dsp:txBody>
      <dsp:txXfrm>
        <a:off x="3212157" y="823763"/>
        <a:ext cx="2186285" cy="827112"/>
      </dsp:txXfrm>
    </dsp:sp>
    <dsp:sp modelId="{EA4E71A0-5D3D-4F6B-B250-9B89B5C8023B}">
      <dsp:nvSpPr>
        <dsp:cNvPr id="0" name=""/>
        <dsp:cNvSpPr/>
      </dsp:nvSpPr>
      <dsp:spPr>
        <a:xfrm>
          <a:off x="3212157" y="1778124"/>
          <a:ext cx="2186285" cy="82711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John 3:16</a:t>
          </a:r>
          <a:endParaRPr lang="en-US" sz="3500" kern="1200" dirty="0"/>
        </a:p>
      </dsp:txBody>
      <dsp:txXfrm>
        <a:off x="3212157" y="1778124"/>
        <a:ext cx="2186285" cy="827112"/>
      </dsp:txXfrm>
    </dsp:sp>
    <dsp:sp modelId="{9D2B1C01-A1D2-4A68-91B1-DE9147A37620}">
      <dsp:nvSpPr>
        <dsp:cNvPr id="0" name=""/>
        <dsp:cNvSpPr/>
      </dsp:nvSpPr>
      <dsp:spPr>
        <a:xfrm>
          <a:off x="5876692"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分散于本都，加拉太，加帕多家，亚细亚，庇推尼教会</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76692" y="0"/>
        <a:ext cx="2732856" cy="822960"/>
      </dsp:txXfrm>
    </dsp:sp>
    <dsp:sp modelId="{8C13A3E2-6DA2-4A1E-8034-1DEA857E3AD0}">
      <dsp:nvSpPr>
        <dsp:cNvPr id="0" name=""/>
        <dsp:cNvSpPr/>
      </dsp:nvSpPr>
      <dsp:spPr>
        <a:xfrm>
          <a:off x="6149978" y="823763"/>
          <a:ext cx="2186285" cy="82711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彼前</a:t>
          </a:r>
          <a:r>
            <a:rPr lang="en-US" altLang="zh-CN" sz="3500" kern="1200" dirty="0" smtClean="0"/>
            <a:t>5:6</a:t>
          </a:r>
          <a:endParaRPr lang="en-US" sz="3500" kern="1200" dirty="0"/>
        </a:p>
      </dsp:txBody>
      <dsp:txXfrm>
        <a:off x="6149978" y="823763"/>
        <a:ext cx="2186285" cy="827112"/>
      </dsp:txXfrm>
    </dsp:sp>
    <dsp:sp modelId="{9E2BEDC8-3A24-4B36-93E1-52CCD5C62DA2}">
      <dsp:nvSpPr>
        <dsp:cNvPr id="0" name=""/>
        <dsp:cNvSpPr/>
      </dsp:nvSpPr>
      <dsp:spPr>
        <a:xfrm>
          <a:off x="6149978" y="1778124"/>
          <a:ext cx="2186285" cy="82711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1 Peter 5:6</a:t>
          </a:r>
          <a:endParaRPr lang="en-US" sz="3500" kern="1200" dirty="0"/>
        </a:p>
      </dsp:txBody>
      <dsp:txXfrm>
        <a:off x="6149978" y="1778124"/>
        <a:ext cx="2186285" cy="8271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28DDA-D814-4736-B39F-A85935A260A0}">
      <dsp:nvSpPr>
        <dsp:cNvPr id="0" name=""/>
        <dsp:cNvSpPr/>
      </dsp:nvSpPr>
      <dsp:spPr>
        <a:xfrm>
          <a:off x="105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散住</a:t>
          </a:r>
          <a:r>
            <a:rPr lang="en-US" altLang="zh-CN"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支派</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1" y="0"/>
        <a:ext cx="2732856" cy="822960"/>
      </dsp:txXfrm>
    </dsp:sp>
    <dsp:sp modelId="{FD17DA71-C22E-45BD-98B2-ED9CA0A2D06A}">
      <dsp:nvSpPr>
        <dsp:cNvPr id="0" name=""/>
        <dsp:cNvSpPr/>
      </dsp:nvSpPr>
      <dsp:spPr>
        <a:xfrm>
          <a:off x="274336" y="823763"/>
          <a:ext cx="2186285" cy="827112"/>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雅各书</a:t>
          </a:r>
          <a:r>
            <a:rPr lang="en-US" altLang="zh-CN" sz="3200" kern="1200" dirty="0" smtClean="0"/>
            <a:t>5:14</a:t>
          </a:r>
          <a:endParaRPr lang="en-US" sz="3200" kern="1200" dirty="0"/>
        </a:p>
      </dsp:txBody>
      <dsp:txXfrm>
        <a:off x="274336" y="823763"/>
        <a:ext cx="2186285" cy="827112"/>
      </dsp:txXfrm>
    </dsp:sp>
    <dsp:sp modelId="{FC3040A5-C3FD-408B-AA7A-EFF5F0E0D145}">
      <dsp:nvSpPr>
        <dsp:cNvPr id="0" name=""/>
        <dsp:cNvSpPr/>
      </dsp:nvSpPr>
      <dsp:spPr>
        <a:xfrm>
          <a:off x="274336" y="1778124"/>
          <a:ext cx="2186285" cy="827112"/>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James 5:14</a:t>
          </a:r>
          <a:endParaRPr lang="en-US" sz="3200" kern="1200" dirty="0"/>
        </a:p>
      </dsp:txBody>
      <dsp:txXfrm>
        <a:off x="274336" y="1778124"/>
        <a:ext cx="2186285" cy="827112"/>
      </dsp:txXfrm>
    </dsp:sp>
    <dsp:sp modelId="{19C89D70-5905-4198-9B02-146FFE84AC1E}">
      <dsp:nvSpPr>
        <dsp:cNvPr id="0" name=""/>
        <dsp:cNvSpPr/>
      </dsp:nvSpPr>
      <dsp:spPr>
        <a:xfrm>
          <a:off x="293887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信奉圣子之名者</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38871" y="0"/>
        <a:ext cx="2732856" cy="822960"/>
      </dsp:txXfrm>
    </dsp:sp>
    <dsp:sp modelId="{49CF917B-286E-46B0-93AE-A875272A1C21}">
      <dsp:nvSpPr>
        <dsp:cNvPr id="0" name=""/>
        <dsp:cNvSpPr/>
      </dsp:nvSpPr>
      <dsp:spPr>
        <a:xfrm>
          <a:off x="3212157" y="823763"/>
          <a:ext cx="2186285" cy="827112"/>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约一</a:t>
          </a:r>
          <a:r>
            <a:rPr lang="en-US" altLang="zh-CN" sz="3200" kern="1200" dirty="0" smtClean="0"/>
            <a:t>5:13</a:t>
          </a:r>
          <a:endParaRPr lang="en-US" sz="3200" kern="1200" dirty="0"/>
        </a:p>
      </dsp:txBody>
      <dsp:txXfrm>
        <a:off x="3212157" y="823763"/>
        <a:ext cx="2186285" cy="827112"/>
      </dsp:txXfrm>
    </dsp:sp>
    <dsp:sp modelId="{EA4E71A0-5D3D-4F6B-B250-9B89B5C8023B}">
      <dsp:nvSpPr>
        <dsp:cNvPr id="0" name=""/>
        <dsp:cNvSpPr/>
      </dsp:nvSpPr>
      <dsp:spPr>
        <a:xfrm>
          <a:off x="3212157" y="1778124"/>
          <a:ext cx="2186285" cy="827112"/>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1 John 5:13</a:t>
          </a:r>
          <a:endParaRPr lang="en-US" sz="3200" kern="1200" dirty="0"/>
        </a:p>
      </dsp:txBody>
      <dsp:txXfrm>
        <a:off x="3212157" y="1778124"/>
        <a:ext cx="2186285" cy="827112"/>
      </dsp:txXfrm>
    </dsp:sp>
    <dsp:sp modelId="{9D2B1C01-A1D2-4A68-91B1-DE9147A37620}">
      <dsp:nvSpPr>
        <dsp:cNvPr id="0" name=""/>
        <dsp:cNvSpPr/>
      </dsp:nvSpPr>
      <dsp:spPr>
        <a:xfrm>
          <a:off x="5876692"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老底嘉教会</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76692" y="0"/>
        <a:ext cx="2732856" cy="822960"/>
      </dsp:txXfrm>
    </dsp:sp>
    <dsp:sp modelId="{8C13A3E2-6DA2-4A1E-8034-1DEA857E3AD0}">
      <dsp:nvSpPr>
        <dsp:cNvPr id="0" name=""/>
        <dsp:cNvSpPr/>
      </dsp:nvSpPr>
      <dsp:spPr>
        <a:xfrm>
          <a:off x="6149978" y="823763"/>
          <a:ext cx="2186285" cy="827112"/>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启</a:t>
          </a:r>
          <a:r>
            <a:rPr lang="en-US" altLang="zh-CN" sz="3200" kern="1200" dirty="0" smtClean="0"/>
            <a:t>3:20</a:t>
          </a:r>
          <a:endParaRPr lang="en-US" sz="3200" kern="1200" dirty="0"/>
        </a:p>
      </dsp:txBody>
      <dsp:txXfrm>
        <a:off x="6149978" y="823763"/>
        <a:ext cx="2186285" cy="827112"/>
      </dsp:txXfrm>
    </dsp:sp>
    <dsp:sp modelId="{9E2BEDC8-3A24-4B36-93E1-52CCD5C62DA2}">
      <dsp:nvSpPr>
        <dsp:cNvPr id="0" name=""/>
        <dsp:cNvSpPr/>
      </dsp:nvSpPr>
      <dsp:spPr>
        <a:xfrm>
          <a:off x="6172190" y="1752600"/>
          <a:ext cx="2186285" cy="827112"/>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Rev 3:20</a:t>
          </a:r>
          <a:endParaRPr lang="en-US" sz="3200" kern="1200" dirty="0"/>
        </a:p>
      </dsp:txBody>
      <dsp:txXfrm>
        <a:off x="6172190" y="1752600"/>
        <a:ext cx="2186285" cy="82711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28DDA-D814-4736-B39F-A85935A260A0}">
      <dsp:nvSpPr>
        <dsp:cNvPr id="0" name=""/>
        <dsp:cNvSpPr/>
      </dsp:nvSpPr>
      <dsp:spPr>
        <a:xfrm>
          <a:off x="105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提摩太</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1" y="0"/>
        <a:ext cx="2732856" cy="822960"/>
      </dsp:txXfrm>
    </dsp:sp>
    <dsp:sp modelId="{FD17DA71-C22E-45BD-98B2-ED9CA0A2D06A}">
      <dsp:nvSpPr>
        <dsp:cNvPr id="0" name=""/>
        <dsp:cNvSpPr/>
      </dsp:nvSpPr>
      <dsp:spPr>
        <a:xfrm>
          <a:off x="274336" y="823763"/>
          <a:ext cx="2186285" cy="827112"/>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提后</a:t>
          </a:r>
          <a:r>
            <a:rPr lang="en-US" altLang="zh-CN" sz="3500" kern="1200" dirty="0" smtClean="0"/>
            <a:t>4:9</a:t>
          </a:r>
          <a:endParaRPr lang="en-US" sz="3500" kern="1200" dirty="0"/>
        </a:p>
      </dsp:txBody>
      <dsp:txXfrm>
        <a:off x="274336" y="823763"/>
        <a:ext cx="2186285" cy="827112"/>
      </dsp:txXfrm>
    </dsp:sp>
    <dsp:sp modelId="{FC3040A5-C3FD-408B-AA7A-EFF5F0E0D145}">
      <dsp:nvSpPr>
        <dsp:cNvPr id="0" name=""/>
        <dsp:cNvSpPr/>
      </dsp:nvSpPr>
      <dsp:spPr>
        <a:xfrm>
          <a:off x="274336" y="1778124"/>
          <a:ext cx="2186285" cy="827112"/>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0" dirty="0" smtClean="0"/>
            <a:t> Tim 4:9</a:t>
          </a:r>
          <a:endParaRPr lang="en-US" sz="3500" kern="1200" dirty="0"/>
        </a:p>
      </dsp:txBody>
      <dsp:txXfrm>
        <a:off x="274336" y="1778124"/>
        <a:ext cx="2186285" cy="827112"/>
      </dsp:txXfrm>
    </dsp:sp>
    <dsp:sp modelId="{19C89D70-5905-4198-9B02-146FFE84AC1E}">
      <dsp:nvSpPr>
        <dsp:cNvPr id="0" name=""/>
        <dsp:cNvSpPr/>
      </dsp:nvSpPr>
      <dsp:spPr>
        <a:xfrm>
          <a:off x="2938871"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尼哥底母</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38871" y="0"/>
        <a:ext cx="2732856" cy="822960"/>
      </dsp:txXfrm>
    </dsp:sp>
    <dsp:sp modelId="{49CF917B-286E-46B0-93AE-A875272A1C21}">
      <dsp:nvSpPr>
        <dsp:cNvPr id="0" name=""/>
        <dsp:cNvSpPr/>
      </dsp:nvSpPr>
      <dsp:spPr>
        <a:xfrm>
          <a:off x="3212157" y="823763"/>
          <a:ext cx="2186285" cy="82711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约</a:t>
          </a:r>
          <a:r>
            <a:rPr lang="en-US" altLang="zh-CN" sz="3500" kern="1200" dirty="0" smtClean="0"/>
            <a:t>3:16</a:t>
          </a:r>
          <a:endParaRPr lang="en-US" sz="3500" kern="1200" dirty="0"/>
        </a:p>
      </dsp:txBody>
      <dsp:txXfrm>
        <a:off x="3212157" y="823763"/>
        <a:ext cx="2186285" cy="827112"/>
      </dsp:txXfrm>
    </dsp:sp>
    <dsp:sp modelId="{EA4E71A0-5D3D-4F6B-B250-9B89B5C8023B}">
      <dsp:nvSpPr>
        <dsp:cNvPr id="0" name=""/>
        <dsp:cNvSpPr/>
      </dsp:nvSpPr>
      <dsp:spPr>
        <a:xfrm>
          <a:off x="3212157" y="1778124"/>
          <a:ext cx="2186285" cy="82711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John 3:16</a:t>
          </a:r>
          <a:endParaRPr lang="en-US" sz="3500" kern="1200" dirty="0"/>
        </a:p>
      </dsp:txBody>
      <dsp:txXfrm>
        <a:off x="3212157" y="1778124"/>
        <a:ext cx="2186285" cy="827112"/>
      </dsp:txXfrm>
    </dsp:sp>
    <dsp:sp modelId="{9D2B1C01-A1D2-4A68-91B1-DE9147A37620}">
      <dsp:nvSpPr>
        <dsp:cNvPr id="0" name=""/>
        <dsp:cNvSpPr/>
      </dsp:nvSpPr>
      <dsp:spPr>
        <a:xfrm>
          <a:off x="5876692" y="0"/>
          <a:ext cx="2732856" cy="2743200"/>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分散于本都，加拉太，加帕多家，亚细亚，庇推尼教会</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76692" y="0"/>
        <a:ext cx="2732856" cy="822960"/>
      </dsp:txXfrm>
    </dsp:sp>
    <dsp:sp modelId="{8C13A3E2-6DA2-4A1E-8034-1DEA857E3AD0}">
      <dsp:nvSpPr>
        <dsp:cNvPr id="0" name=""/>
        <dsp:cNvSpPr/>
      </dsp:nvSpPr>
      <dsp:spPr>
        <a:xfrm>
          <a:off x="6149978" y="823763"/>
          <a:ext cx="2186285" cy="82711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zh-CN" altLang="en-US" sz="3500" kern="1200" dirty="0" smtClean="0"/>
            <a:t>彼前</a:t>
          </a:r>
          <a:r>
            <a:rPr lang="en-US" altLang="zh-CN" sz="3500" kern="1200" dirty="0" smtClean="0"/>
            <a:t>5:6</a:t>
          </a:r>
          <a:endParaRPr lang="en-US" sz="3500" kern="1200" dirty="0"/>
        </a:p>
      </dsp:txBody>
      <dsp:txXfrm>
        <a:off x="6149978" y="823763"/>
        <a:ext cx="2186285" cy="827112"/>
      </dsp:txXfrm>
    </dsp:sp>
    <dsp:sp modelId="{9E2BEDC8-3A24-4B36-93E1-52CCD5C62DA2}">
      <dsp:nvSpPr>
        <dsp:cNvPr id="0" name=""/>
        <dsp:cNvSpPr/>
      </dsp:nvSpPr>
      <dsp:spPr>
        <a:xfrm>
          <a:off x="6149978" y="1778124"/>
          <a:ext cx="2186285" cy="82711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kern="1200" dirty="0" smtClean="0"/>
            <a:t>1 Peter 5:6</a:t>
          </a:r>
          <a:endParaRPr lang="en-US" sz="3500" kern="1200" dirty="0"/>
        </a:p>
      </dsp:txBody>
      <dsp:txXfrm>
        <a:off x="6149978" y="1778124"/>
        <a:ext cx="2186285" cy="82711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56574" y="162074"/>
          <a:ext cx="1043827" cy="73067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56574" y="162074"/>
        <a:ext cx="1043827" cy="730679"/>
      </dsp:txXfrm>
    </dsp:sp>
    <dsp:sp modelId="{521004F6-2259-4ED3-8CE2-25574DA979F9}">
      <dsp:nvSpPr>
        <dsp:cNvPr id="0" name=""/>
        <dsp:cNvSpPr/>
      </dsp:nvSpPr>
      <dsp:spPr>
        <a:xfrm rot="5400000">
          <a:off x="4521895" y="-3785716"/>
          <a:ext cx="678487" cy="826092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solidFill>
                <a:srgbClr val="C00000"/>
              </a:solidFill>
              <a:effectLst>
                <a:outerShdw blurRad="38100" dist="38100" dir="2700000" algn="tl">
                  <a:srgbClr val="000000">
                    <a:alpha val="43137"/>
                  </a:srgbClr>
                </a:outerShdw>
              </a:effectLst>
            </a:rPr>
            <a:t> </a:t>
          </a:r>
          <a:r>
            <a:rPr lang="zh-CN" altLang="en-US" sz="4400" b="1" kern="1200" dirty="0" smtClean="0">
              <a:solidFill>
                <a:srgbClr val="C00000"/>
              </a:solidFill>
              <a:effectLst>
                <a:outerShdw blurRad="38100" dist="38100" dir="2700000" algn="tl">
                  <a:srgbClr val="000000">
                    <a:alpha val="43137"/>
                  </a:srgbClr>
                </a:outerShdw>
              </a:effectLst>
            </a:rPr>
            <a:t>字面解经</a:t>
          </a:r>
          <a:r>
            <a:rPr lang="en-US" altLang="zh-CN" sz="2800" b="1" kern="1200" dirty="0" smtClean="0">
              <a:solidFill>
                <a:srgbClr val="C00000"/>
              </a:solidFill>
              <a:effectLst>
                <a:outerShdw blurRad="38100" dist="38100" dir="2700000" algn="tl">
                  <a:srgbClr val="000000">
                    <a:alpha val="43137"/>
                  </a:srgbClr>
                </a:outerShdw>
              </a:effectLst>
            </a:rPr>
            <a:t>	</a:t>
          </a:r>
          <a:r>
            <a:rPr lang="en-US" sz="2800" kern="1200" dirty="0" smtClean="0"/>
            <a:t>(Literal Interpretation)</a:t>
          </a:r>
          <a:endParaRPr lang="en-US" sz="2800" kern="1200" dirty="0"/>
        </a:p>
      </dsp:txBody>
      <dsp:txXfrm rot="5400000">
        <a:off x="4521895" y="-3785716"/>
        <a:ext cx="678487" cy="8260920"/>
      </dsp:txXfrm>
    </dsp:sp>
    <dsp:sp modelId="{7070BAD0-1789-4374-A2C6-FA1EE8B216A8}">
      <dsp:nvSpPr>
        <dsp:cNvPr id="0" name=""/>
        <dsp:cNvSpPr/>
      </dsp:nvSpPr>
      <dsp:spPr>
        <a:xfrm rot="5400000">
          <a:off x="-156574" y="1109348"/>
          <a:ext cx="1043827" cy="73067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156574" y="1109348"/>
        <a:ext cx="1043827" cy="730679"/>
      </dsp:txXfrm>
    </dsp:sp>
    <dsp:sp modelId="{2865C68A-9B79-4EDC-8F7D-8944AC4543E9}">
      <dsp:nvSpPr>
        <dsp:cNvPr id="0" name=""/>
        <dsp:cNvSpPr/>
      </dsp:nvSpPr>
      <dsp:spPr>
        <a:xfrm rot="5400000">
          <a:off x="4521895" y="-2838441"/>
          <a:ext cx="678487" cy="826092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effectLst>
                <a:outerShdw blurRad="38100" dist="38100" dir="2700000" algn="tl">
                  <a:srgbClr val="000000">
                    <a:alpha val="43137"/>
                  </a:srgbClr>
                </a:outerShdw>
              </a:effectLst>
            </a:rPr>
            <a:t>上下文</a:t>
          </a:r>
          <a:r>
            <a:rPr lang="en-US" sz="4400" b="1" kern="1200" dirty="0" smtClean="0">
              <a:effectLst>
                <a:outerShdw blurRad="38100" dist="38100" dir="2700000" algn="tl">
                  <a:srgbClr val="000000">
                    <a:alpha val="43137"/>
                  </a:srgbClr>
                </a:outerShdw>
              </a:effectLst>
            </a:rPr>
            <a:t> </a:t>
          </a:r>
          <a:r>
            <a:rPr lang="en-US" sz="2800" kern="1200" dirty="0" smtClean="0"/>
            <a:t>	(Context)</a:t>
          </a:r>
          <a:endParaRPr lang="en-US" sz="2800" kern="1200" dirty="0"/>
        </a:p>
      </dsp:txBody>
      <dsp:txXfrm rot="5400000">
        <a:off x="4521895" y="-2838441"/>
        <a:ext cx="678487" cy="8260920"/>
      </dsp:txXfrm>
    </dsp:sp>
    <dsp:sp modelId="{466C3711-00C5-4E52-A122-870ACFC3BE95}">
      <dsp:nvSpPr>
        <dsp:cNvPr id="0" name=""/>
        <dsp:cNvSpPr/>
      </dsp:nvSpPr>
      <dsp:spPr>
        <a:xfrm rot="5400000">
          <a:off x="-156574" y="2056623"/>
          <a:ext cx="1043827" cy="73067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156574" y="2056623"/>
        <a:ext cx="1043827" cy="730679"/>
      </dsp:txXfrm>
    </dsp:sp>
    <dsp:sp modelId="{45ED5CED-738B-4B69-A970-8DD2B04EAC32}">
      <dsp:nvSpPr>
        <dsp:cNvPr id="0" name=""/>
        <dsp:cNvSpPr/>
      </dsp:nvSpPr>
      <dsp:spPr>
        <a:xfrm rot="5400000">
          <a:off x="4521895" y="-1891167"/>
          <a:ext cx="678487" cy="826092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solidFill>
                <a:srgbClr val="7030A0"/>
              </a:solidFill>
              <a:effectLst>
                <a:outerShdw blurRad="38100" dist="38100" dir="2700000" algn="tl">
                  <a:srgbClr val="000000">
                    <a:alpha val="43137"/>
                  </a:srgbClr>
                </a:outerShdw>
              </a:effectLst>
            </a:rPr>
            <a:t>历史解释</a:t>
          </a:r>
          <a:r>
            <a:rPr lang="en-US" sz="4400" b="1" kern="1200" dirty="0" smtClean="0">
              <a:solidFill>
                <a:srgbClr val="7030A0"/>
              </a:solidFill>
              <a:effectLst>
                <a:outerShdw blurRad="38100" dist="38100" dir="2700000" algn="tl">
                  <a:srgbClr val="000000">
                    <a:alpha val="43137"/>
                  </a:srgbClr>
                </a:outerShdw>
              </a:effectLst>
            </a:rPr>
            <a:t> </a:t>
          </a:r>
          <a:r>
            <a:rPr lang="en-US" sz="2800" b="1" kern="1200" dirty="0" smtClean="0">
              <a:solidFill>
                <a:srgbClr val="7030A0"/>
              </a:solidFill>
              <a:effectLst>
                <a:outerShdw blurRad="38100" dist="38100" dir="2700000" algn="tl">
                  <a:srgbClr val="000000">
                    <a:alpha val="43137"/>
                  </a:srgbClr>
                </a:outerShdw>
              </a:effectLst>
            </a:rPr>
            <a:t>	</a:t>
          </a:r>
          <a:r>
            <a:rPr lang="en-US" sz="2800" kern="1200" dirty="0" smtClean="0"/>
            <a:t>(Historical Interpretation)</a:t>
          </a:r>
          <a:endParaRPr lang="en-US" sz="2800" kern="1200" dirty="0"/>
        </a:p>
      </dsp:txBody>
      <dsp:txXfrm rot="5400000">
        <a:off x="4521895" y="-1891167"/>
        <a:ext cx="678487" cy="8260920"/>
      </dsp:txXfrm>
    </dsp:sp>
    <dsp:sp modelId="{0880BCC8-7C5D-44C0-BBC0-171106878102}">
      <dsp:nvSpPr>
        <dsp:cNvPr id="0" name=""/>
        <dsp:cNvSpPr/>
      </dsp:nvSpPr>
      <dsp:spPr>
        <a:xfrm rot="5400000">
          <a:off x="-156574" y="3003897"/>
          <a:ext cx="1043827" cy="730679"/>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156574" y="3003897"/>
        <a:ext cx="1043827" cy="730679"/>
      </dsp:txXfrm>
    </dsp:sp>
    <dsp:sp modelId="{9F90EE39-35D9-469C-BB74-25C8CCD9E2A7}">
      <dsp:nvSpPr>
        <dsp:cNvPr id="0" name=""/>
        <dsp:cNvSpPr/>
      </dsp:nvSpPr>
      <dsp:spPr>
        <a:xfrm rot="5400000">
          <a:off x="4521895" y="-943892"/>
          <a:ext cx="678487" cy="826092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effectLst>
                <a:outerShdw blurRad="38100" dist="38100" dir="2700000" algn="tl">
                  <a:srgbClr val="000000">
                    <a:alpha val="43137"/>
                  </a:srgbClr>
                </a:outerShdw>
              </a:effectLst>
            </a:rPr>
            <a:t>文学体裁</a:t>
          </a:r>
          <a:r>
            <a:rPr lang="en-US" sz="4400" b="1" kern="1200" dirty="0" smtClean="0">
              <a:effectLst>
                <a:outerShdw blurRad="38100" dist="38100" dir="2700000" algn="tl">
                  <a:srgbClr val="000000">
                    <a:alpha val="43137"/>
                  </a:srgbClr>
                </a:outerShdw>
              </a:effectLst>
            </a:rPr>
            <a:t> </a:t>
          </a:r>
          <a:r>
            <a:rPr lang="en-US" sz="2800" kern="1200" dirty="0" smtClean="0"/>
            <a:t>	(Literary Form)</a:t>
          </a:r>
          <a:endParaRPr lang="en-US" sz="2800" kern="1200" dirty="0"/>
        </a:p>
      </dsp:txBody>
      <dsp:txXfrm rot="5400000">
        <a:off x="4521895" y="-943892"/>
        <a:ext cx="678487" cy="8260920"/>
      </dsp:txXfrm>
    </dsp:sp>
    <dsp:sp modelId="{3EB49E49-6D0F-4F74-8579-D03F8178196B}">
      <dsp:nvSpPr>
        <dsp:cNvPr id="0" name=""/>
        <dsp:cNvSpPr/>
      </dsp:nvSpPr>
      <dsp:spPr>
        <a:xfrm rot="5400000">
          <a:off x="-156574" y="3951172"/>
          <a:ext cx="1043827" cy="730679"/>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56574" y="3951172"/>
        <a:ext cx="1043827" cy="730679"/>
      </dsp:txXfrm>
    </dsp:sp>
    <dsp:sp modelId="{A0B055FF-DE88-425E-84E3-25A10C1D1275}">
      <dsp:nvSpPr>
        <dsp:cNvPr id="0" name=""/>
        <dsp:cNvSpPr/>
      </dsp:nvSpPr>
      <dsp:spPr>
        <a:xfrm rot="5400000">
          <a:off x="4521895" y="3381"/>
          <a:ext cx="678487" cy="8260920"/>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effectLst>
                <a:outerShdw blurRad="38100" dist="38100" dir="2700000" algn="tl">
                  <a:srgbClr val="000000">
                    <a:alpha val="43137"/>
                  </a:srgbClr>
                </a:outerShdw>
              </a:effectLst>
            </a:rPr>
            <a:t>经文对照</a:t>
          </a:r>
          <a:r>
            <a:rPr lang="en-US" sz="4400" b="1" kern="1200" dirty="0" smtClean="0">
              <a:effectLst>
                <a:outerShdw blurRad="38100" dist="38100" dir="2700000" algn="tl">
                  <a:srgbClr val="000000">
                    <a:alpha val="43137"/>
                  </a:srgbClr>
                </a:outerShdw>
              </a:effectLst>
            </a:rPr>
            <a:t> </a:t>
          </a:r>
          <a:r>
            <a:rPr lang="en-US" sz="2800" kern="1200" dirty="0" smtClean="0"/>
            <a:t>	(Scripture Comparison) </a:t>
          </a:r>
          <a:endParaRPr lang="en-US" sz="2800" kern="1200" dirty="0"/>
        </a:p>
      </dsp:txBody>
      <dsp:txXfrm rot="5400000">
        <a:off x="4521895" y="3381"/>
        <a:ext cx="678487" cy="8260920"/>
      </dsp:txXfrm>
    </dsp:sp>
    <dsp:sp modelId="{3449A544-88B9-45D6-9689-59819553787E}">
      <dsp:nvSpPr>
        <dsp:cNvPr id="0" name=""/>
        <dsp:cNvSpPr/>
      </dsp:nvSpPr>
      <dsp:spPr>
        <a:xfrm rot="5400000">
          <a:off x="-156574" y="4898446"/>
          <a:ext cx="1043827" cy="73067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56574" y="4898446"/>
        <a:ext cx="1043827" cy="730679"/>
      </dsp:txXfrm>
    </dsp:sp>
    <dsp:sp modelId="{AB751C2B-633C-4D67-9AE5-7FA049D4F6DC}">
      <dsp:nvSpPr>
        <dsp:cNvPr id="0" name=""/>
        <dsp:cNvSpPr/>
      </dsp:nvSpPr>
      <dsp:spPr>
        <a:xfrm rot="5400000">
          <a:off x="4521895" y="950656"/>
          <a:ext cx="678487" cy="826092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zh-CN" altLang="en-US" sz="4400" b="1" kern="1200" dirty="0" smtClean="0">
              <a:solidFill>
                <a:schemeClr val="accent2">
                  <a:lumMod val="50000"/>
                </a:schemeClr>
              </a:solidFill>
              <a:effectLst>
                <a:outerShdw blurRad="38100" dist="38100" dir="2700000" algn="tl">
                  <a:srgbClr val="000000">
                    <a:alpha val="43137"/>
                  </a:srgbClr>
                </a:outerShdw>
              </a:effectLst>
            </a:rPr>
            <a:t>教义一致</a:t>
          </a:r>
          <a:r>
            <a:rPr lang="en-US" sz="4400" b="1" kern="1200" dirty="0" smtClean="0">
              <a:solidFill>
                <a:schemeClr val="accent2">
                  <a:lumMod val="50000"/>
                </a:schemeClr>
              </a:solidFill>
              <a:effectLst>
                <a:outerShdw blurRad="38100" dist="38100" dir="2700000" algn="tl">
                  <a:srgbClr val="000000">
                    <a:alpha val="43137"/>
                  </a:srgbClr>
                </a:outerShdw>
              </a:effectLst>
            </a:rPr>
            <a:t> </a:t>
          </a:r>
          <a:r>
            <a:rPr lang="en-US" sz="2800" b="1" kern="1200" dirty="0" smtClean="0">
              <a:solidFill>
                <a:schemeClr val="accent2">
                  <a:lumMod val="50000"/>
                </a:schemeClr>
              </a:solidFill>
              <a:effectLst>
                <a:outerShdw blurRad="38100" dist="38100" dir="2700000" algn="tl">
                  <a:srgbClr val="000000">
                    <a:alpha val="43137"/>
                  </a:srgbClr>
                </a:outerShdw>
              </a:effectLst>
            </a:rPr>
            <a:t>	</a:t>
          </a:r>
          <a:r>
            <a:rPr lang="en-US" sz="2800" kern="1200" dirty="0" smtClean="0"/>
            <a:t>(Doctrinal Consistency) </a:t>
          </a:r>
          <a:endParaRPr lang="en-US" sz="2800" kern="1200" dirty="0"/>
        </a:p>
      </dsp:txBody>
      <dsp:txXfrm rot="5400000">
        <a:off x="4521895" y="950656"/>
        <a:ext cx="678487" cy="826092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CA156-F8D7-408A-9602-6D09613B1CD7}" type="datetimeFigureOut">
              <a:rPr lang="en-US" smtClean="0"/>
              <a:pPr/>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9F942-C80E-4E92-BC82-43D03BAC73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7E2B4DE1-02E3-4616-AC79-019D5A089E4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8C22EAF-9C2B-4B52-B244-B577B12A475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414CE0E-D958-4A01-BAAE-A4808A56665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1B783E6-F859-4686-92C9-5AF594D8C662}"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7A2B75B-2E0B-4D2E-AB3E-B1336969D9F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F6AE89D3-6D5A-40D2-984E-4D36B408ECE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p>
            <a:pPr algn="r" rtl="0" fontAlgn="base">
              <a:spcBef>
                <a:spcPct val="0"/>
              </a:spcBef>
              <a:spcAft>
                <a:spcPct val="0"/>
              </a:spcAft>
            </a:pPr>
            <a:fld id="{C43CA9E0-7028-4675-A6C5-3FAAB3BAC6DB}"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E03B854D-479C-43C1-9B4C-EDA8C1239810}"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0BF792A3-B5A8-4594-9A6C-86CB73E8A03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D24101DC-A656-41C7-8FB1-52D37755533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170130F4-4973-4F1F-99BA-51959393BA6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93D8B92C-EFF9-43E6-82DF-91A48B31DFC3}" type="slidenum">
              <a:rPr lang="en-US" kern="1200" smtClean="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3.xml"/><Relationship Id="rId7" Type="http://schemas.openxmlformats.org/officeDocument/2006/relationships/hyperlink" Target="http://images.google.cn/imgres?imgurl=http://www.jimhuntillustration.com/Monk1.jpg&amp;imgrefurl=http://www.jimhuntillustration.com/authors.htm&amp;usg=__BzCG4TXwT5_v8-5azyxo_cYgpvA=&amp;h=464&amp;w=499&amp;sz=26&amp;hl=zh-CN&amp;start=100&amp;tbnid=uC0k6vIrpt7JMM:&amp;tbnh=121&amp;tbnw=130&amp;prev=/images?q=monk,+cartoon&amp;gbv=2&amp;ndsp=20&amp;hl=zh-CN&amp;sa=N&amp;start=80&amp;newwindow=1"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12.gif"/><Relationship Id="rId4" Type="http://schemas.openxmlformats.org/officeDocument/2006/relationships/diagramQuickStyle" Target="../diagrams/quickStyle13.xml"/><Relationship Id="rId9"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gif"/><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304800"/>
            <a:ext cx="6248400" cy="6248400"/>
          </a:xfrm>
        </p:spPr>
        <p:txBody>
          <a:bodyPr>
            <a:normAutofit/>
          </a:bodyPr>
          <a:lstStyle/>
          <a:p>
            <a:r>
              <a:rPr lang="zh-CN" altLang="en-US" sz="10700" b="1" dirty="0" smtClean="0">
                <a:solidFill>
                  <a:srgbClr val="A50021"/>
                </a:solidFill>
                <a:effectLst>
                  <a:outerShdw blurRad="38100" dist="38100" dir="2700000" algn="tl">
                    <a:srgbClr val="C0C0C0"/>
                  </a:outerShdw>
                </a:effectLst>
              </a:rPr>
              <a:t>基础研</a:t>
            </a:r>
            <a:r>
              <a:rPr lang="en-US" altLang="zh-CN" sz="10700" b="1" dirty="0" smtClean="0">
                <a:solidFill>
                  <a:srgbClr val="A50021"/>
                </a:solidFill>
                <a:effectLst>
                  <a:outerShdw blurRad="38100" dist="38100" dir="2700000" algn="tl">
                    <a:srgbClr val="C0C0C0"/>
                  </a:outerShdw>
                </a:effectLst>
              </a:rPr>
              <a:t/>
            </a:r>
            <a:br>
              <a:rPr lang="en-US" altLang="zh-CN" sz="10700" b="1" dirty="0" smtClean="0">
                <a:solidFill>
                  <a:srgbClr val="A50021"/>
                </a:solidFill>
                <a:effectLst>
                  <a:outerShdw blurRad="38100" dist="38100" dir="2700000" algn="tl">
                    <a:srgbClr val="C0C0C0"/>
                  </a:outerShdw>
                </a:effectLst>
              </a:rPr>
            </a:br>
            <a:r>
              <a:rPr lang="zh-CN" altLang="en-US" sz="10700" b="1" dirty="0" smtClean="0">
                <a:solidFill>
                  <a:srgbClr val="A50021"/>
                </a:solidFill>
                <a:effectLst>
                  <a:outerShdw blurRad="38100" dist="38100" dir="2700000" algn="tl">
                    <a:srgbClr val="C0C0C0"/>
                  </a:outerShdw>
                </a:effectLst>
              </a:rPr>
              <a:t>经法</a:t>
            </a:r>
            <a:r>
              <a:rPr lang="en-US" sz="5400" b="1" dirty="0" smtClean="0">
                <a:solidFill>
                  <a:srgbClr val="A50021"/>
                </a:solidFill>
                <a:effectLst>
                  <a:outerShdw blurRad="38100" dist="38100" dir="2700000" algn="tl">
                    <a:srgbClr val="C0C0C0"/>
                  </a:outerShdw>
                </a:effectLst>
              </a:rPr>
              <a:t/>
            </a:r>
            <a:br>
              <a:rPr lang="en-US" sz="5400" b="1" dirty="0" smtClean="0">
                <a:solidFill>
                  <a:srgbClr val="A50021"/>
                </a:solidFill>
                <a:effectLst>
                  <a:outerShdw blurRad="38100" dist="38100" dir="2700000" algn="tl">
                    <a:srgbClr val="C0C0C0"/>
                  </a:outerShdw>
                </a:effectLst>
              </a:rPr>
            </a:br>
            <a:r>
              <a:rPr lang="zh-CN" altLang="en-US" sz="5400" b="1" dirty="0" smtClean="0">
                <a:solidFill>
                  <a:srgbClr val="A50021"/>
                </a:solidFill>
                <a:effectLst>
                  <a:outerShdw blurRad="38100" dist="38100" dir="2700000" algn="tl">
                    <a:srgbClr val="C0C0C0"/>
                  </a:outerShdw>
                </a:effectLst>
              </a:rPr>
              <a:t>第三步：释经</a:t>
            </a:r>
            <a:r>
              <a:rPr lang="en-US" sz="5400" b="1" dirty="0" smtClean="0">
                <a:solidFill>
                  <a:srgbClr val="A50021"/>
                </a:solidFill>
                <a:effectLst>
                  <a:outerShdw blurRad="38100" dist="38100" dir="2700000" algn="tl">
                    <a:srgbClr val="C0C0C0"/>
                  </a:outerShdw>
                </a:effectLst>
              </a:rPr>
              <a:t/>
            </a:r>
            <a:br>
              <a:rPr lang="en-US" sz="5400" b="1" dirty="0" smtClean="0">
                <a:solidFill>
                  <a:srgbClr val="A50021"/>
                </a:solidFill>
                <a:effectLst>
                  <a:outerShdw blurRad="38100" dist="38100" dir="2700000" algn="tl">
                    <a:srgbClr val="C0C0C0"/>
                  </a:outerShdw>
                </a:effectLst>
              </a:rPr>
            </a:br>
            <a:endParaRPr lang="en-US" sz="5400" b="1"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914400"/>
          </a:xfrm>
          <a:prstGeom prst="rect">
            <a:avLst/>
          </a:prstGeom>
          <a:no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释经的基本原则</a:t>
            </a:r>
            <a:endParaRPr kumimoji="0" lang="en-US" sz="6000" b="0" i="0" u="none" strike="noStrike" kern="0" cap="none" spc="0" normalizeH="0" baseline="0" noProof="0" dirty="0">
              <a:ln w="18415" cmpd="sng">
                <a:solidFill>
                  <a:srgbClr val="FFFF00"/>
                </a:solidFill>
                <a:prstDash val="solid"/>
              </a:ln>
              <a:solidFill>
                <a:srgbClr val="FFFF00"/>
              </a:solidFill>
              <a:effectLst>
                <a:outerShdw blurRad="38100" dist="38100" dir="2700000" algn="tl">
                  <a:srgbClr val="000000">
                    <a:alpha val="43137"/>
                  </a:srgbClr>
                </a:outerShdw>
              </a:effectLst>
              <a:uLnTx/>
              <a:uFillTx/>
              <a:latin typeface="微软雅黑" pitchFamily="34" charset="-122"/>
              <a:ea typeface="微软雅黑" pitchFamily="34" charset="-122"/>
            </a:endParaRPr>
          </a:p>
        </p:txBody>
      </p:sp>
      <p:graphicFrame>
        <p:nvGraphicFramePr>
          <p:cNvPr id="9" name="Diagram 8"/>
          <p:cNvGraphicFramePr/>
          <p:nvPr/>
        </p:nvGraphicFramePr>
        <p:xfrm>
          <a:off x="0" y="914400"/>
          <a:ext cx="8991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graphicEl>
                                              <a:dgm id="{CCBD6016-BF9A-454F-95E4-3105C4E522ED}"/>
                                            </p:graphicEl>
                                          </p:spTgt>
                                        </p:tgtEl>
                                        <p:attrNameLst>
                                          <p:attrName>style.visibility</p:attrName>
                                        </p:attrNameLst>
                                      </p:cBhvr>
                                      <p:to>
                                        <p:strVal val="visible"/>
                                      </p:to>
                                    </p:set>
                                    <p:anim calcmode="lin" valueType="num">
                                      <p:cBhvr additive="base">
                                        <p:cTn id="7" dur="1000" fill="hold"/>
                                        <p:tgtEl>
                                          <p:spTgt spid="9">
                                            <p:graphicEl>
                                              <a:dgm id="{CCBD6016-BF9A-454F-95E4-3105C4E522E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graphicEl>
                                              <a:dgm id="{CCBD6016-BF9A-454F-95E4-3105C4E522E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7070BAD0-1789-4374-A2C6-FA1EE8B216A8}"/>
                                            </p:graphicEl>
                                          </p:spTgt>
                                        </p:tgtEl>
                                        <p:attrNameLst>
                                          <p:attrName>style.visibility</p:attrName>
                                        </p:attrNameLst>
                                      </p:cBhvr>
                                      <p:to>
                                        <p:strVal val="visible"/>
                                      </p:to>
                                    </p:set>
                                    <p:anim calcmode="lin" valueType="num">
                                      <p:cBhvr additive="base">
                                        <p:cTn id="11" dur="1000" fill="hold"/>
                                        <p:tgtEl>
                                          <p:spTgt spid="9">
                                            <p:graphicEl>
                                              <a:dgm id="{7070BAD0-1789-4374-A2C6-FA1EE8B216A8}"/>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
                                            <p:graphicEl>
                                              <a:dgm id="{7070BAD0-1789-4374-A2C6-FA1EE8B216A8}"/>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graphicEl>
                                              <a:dgm id="{466C3711-00C5-4E52-A122-870ACFC3BE95}"/>
                                            </p:graphicEl>
                                          </p:spTgt>
                                        </p:tgtEl>
                                        <p:attrNameLst>
                                          <p:attrName>style.visibility</p:attrName>
                                        </p:attrNameLst>
                                      </p:cBhvr>
                                      <p:to>
                                        <p:strVal val="visible"/>
                                      </p:to>
                                    </p:set>
                                    <p:anim calcmode="lin" valueType="num">
                                      <p:cBhvr additive="base">
                                        <p:cTn id="15" dur="1000" fill="hold"/>
                                        <p:tgtEl>
                                          <p:spTgt spid="9">
                                            <p:graphicEl>
                                              <a:dgm id="{466C3711-00C5-4E52-A122-870ACFC3BE95}"/>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9">
                                            <p:graphicEl>
                                              <a:dgm id="{466C3711-00C5-4E52-A122-870ACFC3BE95}"/>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graphicEl>
                                              <a:dgm id="{0880BCC8-7C5D-44C0-BBC0-171106878102}"/>
                                            </p:graphicEl>
                                          </p:spTgt>
                                        </p:tgtEl>
                                        <p:attrNameLst>
                                          <p:attrName>style.visibility</p:attrName>
                                        </p:attrNameLst>
                                      </p:cBhvr>
                                      <p:to>
                                        <p:strVal val="visible"/>
                                      </p:to>
                                    </p:set>
                                    <p:anim calcmode="lin" valueType="num">
                                      <p:cBhvr additive="base">
                                        <p:cTn id="19" dur="1000" fill="hold"/>
                                        <p:tgtEl>
                                          <p:spTgt spid="9">
                                            <p:graphicEl>
                                              <a:dgm id="{0880BCC8-7C5D-44C0-BBC0-171106878102}"/>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
                                            <p:graphicEl>
                                              <a:dgm id="{0880BCC8-7C5D-44C0-BBC0-171106878102}"/>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graphicEl>
                                              <a:dgm id="{3EB49E49-6D0F-4F74-8579-D03F8178196B}"/>
                                            </p:graphicEl>
                                          </p:spTgt>
                                        </p:tgtEl>
                                        <p:attrNameLst>
                                          <p:attrName>style.visibility</p:attrName>
                                        </p:attrNameLst>
                                      </p:cBhvr>
                                      <p:to>
                                        <p:strVal val="visible"/>
                                      </p:to>
                                    </p:set>
                                    <p:anim calcmode="lin" valueType="num">
                                      <p:cBhvr additive="base">
                                        <p:cTn id="23" dur="1000" fill="hold"/>
                                        <p:tgtEl>
                                          <p:spTgt spid="9">
                                            <p:graphicEl>
                                              <a:dgm id="{3EB49E49-6D0F-4F74-8579-D03F8178196B}"/>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9">
                                            <p:graphicEl>
                                              <a:dgm id="{3EB49E49-6D0F-4F74-8579-D03F8178196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graphicEl>
                                              <a:dgm id="{3449A544-88B9-45D6-9689-59819553787E}"/>
                                            </p:graphicEl>
                                          </p:spTgt>
                                        </p:tgtEl>
                                        <p:attrNameLst>
                                          <p:attrName>style.visibility</p:attrName>
                                        </p:attrNameLst>
                                      </p:cBhvr>
                                      <p:to>
                                        <p:strVal val="visible"/>
                                      </p:to>
                                    </p:set>
                                    <p:anim calcmode="lin" valueType="num">
                                      <p:cBhvr additive="base">
                                        <p:cTn id="27" dur="1000" fill="hold"/>
                                        <p:tgtEl>
                                          <p:spTgt spid="9">
                                            <p:graphicEl>
                                              <a:dgm id="{3449A544-88B9-45D6-9689-59819553787E}"/>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9">
                                            <p:graphicEl>
                                              <a:dgm id="{3449A544-88B9-45D6-9689-59819553787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graphicEl>
                                              <a:dgm id="{521004F6-2259-4ED3-8CE2-25574DA979F9}"/>
                                            </p:graphicEl>
                                          </p:spTgt>
                                        </p:tgtEl>
                                        <p:attrNameLst>
                                          <p:attrName>style.visibility</p:attrName>
                                        </p:attrNameLst>
                                      </p:cBhvr>
                                      <p:to>
                                        <p:strVal val="visible"/>
                                      </p:to>
                                    </p:set>
                                    <p:anim calcmode="lin" valueType="num">
                                      <p:cBhvr additive="base">
                                        <p:cTn id="33" dur="1000" fill="hold"/>
                                        <p:tgtEl>
                                          <p:spTgt spid="9">
                                            <p:graphicEl>
                                              <a:dgm id="{521004F6-2259-4ED3-8CE2-25574DA979F9}"/>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9">
                                            <p:graphicEl>
                                              <a:dgm id="{521004F6-2259-4ED3-8CE2-25574DA979F9}"/>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graphicEl>
                                              <a:dgm id="{2865C68A-9B79-4EDC-8F7D-8944AC4543E9}"/>
                                            </p:graphicEl>
                                          </p:spTgt>
                                        </p:tgtEl>
                                        <p:attrNameLst>
                                          <p:attrName>style.visibility</p:attrName>
                                        </p:attrNameLst>
                                      </p:cBhvr>
                                      <p:to>
                                        <p:strVal val="visible"/>
                                      </p:to>
                                    </p:set>
                                    <p:anim calcmode="lin" valueType="num">
                                      <p:cBhvr additive="base">
                                        <p:cTn id="39" dur="1000" fill="hold"/>
                                        <p:tgtEl>
                                          <p:spTgt spid="9">
                                            <p:graphicEl>
                                              <a:dgm id="{2865C68A-9B79-4EDC-8F7D-8944AC4543E9}"/>
                                            </p:graphicEl>
                                          </p:spTgt>
                                        </p:tgtEl>
                                        <p:attrNameLst>
                                          <p:attrName>ppt_x</p:attrName>
                                        </p:attrNameLst>
                                      </p:cBhvr>
                                      <p:tavLst>
                                        <p:tav tm="0">
                                          <p:val>
                                            <p:strVal val="#ppt_x"/>
                                          </p:val>
                                        </p:tav>
                                        <p:tav tm="100000">
                                          <p:val>
                                            <p:strVal val="#ppt_x"/>
                                          </p:val>
                                        </p:tav>
                                      </p:tavLst>
                                    </p:anim>
                                    <p:anim calcmode="lin" valueType="num">
                                      <p:cBhvr additive="base">
                                        <p:cTn id="40" dur="1000" fill="hold"/>
                                        <p:tgtEl>
                                          <p:spTgt spid="9">
                                            <p:graphicEl>
                                              <a:dgm id="{2865C68A-9B79-4EDC-8F7D-8944AC4543E9}"/>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graphicEl>
                                              <a:dgm id="{45ED5CED-738B-4B69-A970-8DD2B04EAC32}"/>
                                            </p:graphicEl>
                                          </p:spTgt>
                                        </p:tgtEl>
                                        <p:attrNameLst>
                                          <p:attrName>style.visibility</p:attrName>
                                        </p:attrNameLst>
                                      </p:cBhvr>
                                      <p:to>
                                        <p:strVal val="visible"/>
                                      </p:to>
                                    </p:set>
                                    <p:anim calcmode="lin" valueType="num">
                                      <p:cBhvr additive="base">
                                        <p:cTn id="45" dur="1000" fill="hold"/>
                                        <p:tgtEl>
                                          <p:spTgt spid="9">
                                            <p:graphicEl>
                                              <a:dgm id="{45ED5CED-738B-4B69-A970-8DD2B04EAC32}"/>
                                            </p:graphicEl>
                                          </p:spTgt>
                                        </p:tgtEl>
                                        <p:attrNameLst>
                                          <p:attrName>ppt_x</p:attrName>
                                        </p:attrNameLst>
                                      </p:cBhvr>
                                      <p:tavLst>
                                        <p:tav tm="0">
                                          <p:val>
                                            <p:strVal val="#ppt_x"/>
                                          </p:val>
                                        </p:tav>
                                        <p:tav tm="100000">
                                          <p:val>
                                            <p:strVal val="#ppt_x"/>
                                          </p:val>
                                        </p:tav>
                                      </p:tavLst>
                                    </p:anim>
                                    <p:anim calcmode="lin" valueType="num">
                                      <p:cBhvr additive="base">
                                        <p:cTn id="46" dur="1000" fill="hold"/>
                                        <p:tgtEl>
                                          <p:spTgt spid="9">
                                            <p:graphicEl>
                                              <a:dgm id="{45ED5CED-738B-4B69-A970-8DD2B04EAC32}"/>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graphicEl>
                                              <a:dgm id="{9F90EE39-35D9-469C-BB74-25C8CCD9E2A7}"/>
                                            </p:graphicEl>
                                          </p:spTgt>
                                        </p:tgtEl>
                                        <p:attrNameLst>
                                          <p:attrName>style.visibility</p:attrName>
                                        </p:attrNameLst>
                                      </p:cBhvr>
                                      <p:to>
                                        <p:strVal val="visible"/>
                                      </p:to>
                                    </p:set>
                                    <p:anim calcmode="lin" valueType="num">
                                      <p:cBhvr additive="base">
                                        <p:cTn id="51" dur="1000" fill="hold"/>
                                        <p:tgtEl>
                                          <p:spTgt spid="9">
                                            <p:graphicEl>
                                              <a:dgm id="{9F90EE39-35D9-469C-BB74-25C8CCD9E2A7}"/>
                                            </p:graphicEl>
                                          </p:spTgt>
                                        </p:tgtEl>
                                        <p:attrNameLst>
                                          <p:attrName>ppt_x</p:attrName>
                                        </p:attrNameLst>
                                      </p:cBhvr>
                                      <p:tavLst>
                                        <p:tav tm="0">
                                          <p:val>
                                            <p:strVal val="#ppt_x"/>
                                          </p:val>
                                        </p:tav>
                                        <p:tav tm="100000">
                                          <p:val>
                                            <p:strVal val="#ppt_x"/>
                                          </p:val>
                                        </p:tav>
                                      </p:tavLst>
                                    </p:anim>
                                    <p:anim calcmode="lin" valueType="num">
                                      <p:cBhvr additive="base">
                                        <p:cTn id="52" dur="1000" fill="hold"/>
                                        <p:tgtEl>
                                          <p:spTgt spid="9">
                                            <p:graphicEl>
                                              <a:dgm id="{9F90EE39-35D9-469C-BB74-25C8CCD9E2A7}"/>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graphicEl>
                                              <a:dgm id="{A0B055FF-DE88-425E-84E3-25A10C1D1275}"/>
                                            </p:graphicEl>
                                          </p:spTgt>
                                        </p:tgtEl>
                                        <p:attrNameLst>
                                          <p:attrName>style.visibility</p:attrName>
                                        </p:attrNameLst>
                                      </p:cBhvr>
                                      <p:to>
                                        <p:strVal val="visible"/>
                                      </p:to>
                                    </p:set>
                                    <p:anim calcmode="lin" valueType="num">
                                      <p:cBhvr additive="base">
                                        <p:cTn id="57" dur="1000" fill="hold"/>
                                        <p:tgtEl>
                                          <p:spTgt spid="9">
                                            <p:graphicEl>
                                              <a:dgm id="{A0B055FF-DE88-425E-84E3-25A10C1D1275}"/>
                                            </p:graphicEl>
                                          </p:spTgt>
                                        </p:tgtEl>
                                        <p:attrNameLst>
                                          <p:attrName>ppt_x</p:attrName>
                                        </p:attrNameLst>
                                      </p:cBhvr>
                                      <p:tavLst>
                                        <p:tav tm="0">
                                          <p:val>
                                            <p:strVal val="#ppt_x"/>
                                          </p:val>
                                        </p:tav>
                                        <p:tav tm="100000">
                                          <p:val>
                                            <p:strVal val="#ppt_x"/>
                                          </p:val>
                                        </p:tav>
                                      </p:tavLst>
                                    </p:anim>
                                    <p:anim calcmode="lin" valueType="num">
                                      <p:cBhvr additive="base">
                                        <p:cTn id="58" dur="1000" fill="hold"/>
                                        <p:tgtEl>
                                          <p:spTgt spid="9">
                                            <p:graphicEl>
                                              <a:dgm id="{A0B055FF-DE88-425E-84E3-25A10C1D1275}"/>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graphicEl>
                                              <a:dgm id="{AB751C2B-633C-4D67-9AE5-7FA049D4F6DC}"/>
                                            </p:graphicEl>
                                          </p:spTgt>
                                        </p:tgtEl>
                                        <p:attrNameLst>
                                          <p:attrName>style.visibility</p:attrName>
                                        </p:attrNameLst>
                                      </p:cBhvr>
                                      <p:to>
                                        <p:strVal val="visible"/>
                                      </p:to>
                                    </p:set>
                                    <p:anim calcmode="lin" valueType="num">
                                      <p:cBhvr additive="base">
                                        <p:cTn id="63" dur="1000" fill="hold"/>
                                        <p:tgtEl>
                                          <p:spTgt spid="9">
                                            <p:graphicEl>
                                              <a:dgm id="{AB751C2B-633C-4D67-9AE5-7FA049D4F6DC}"/>
                                            </p:graphicEl>
                                          </p:spTgt>
                                        </p:tgtEl>
                                        <p:attrNameLst>
                                          <p:attrName>ppt_x</p:attrName>
                                        </p:attrNameLst>
                                      </p:cBhvr>
                                      <p:tavLst>
                                        <p:tav tm="0">
                                          <p:val>
                                            <p:strVal val="#ppt_x"/>
                                          </p:val>
                                        </p:tav>
                                        <p:tav tm="100000">
                                          <p:val>
                                            <p:strVal val="#ppt_x"/>
                                          </p:val>
                                        </p:tav>
                                      </p:tavLst>
                                    </p:anim>
                                    <p:anim calcmode="lin" valueType="num">
                                      <p:cBhvr additive="base">
                                        <p:cTn id="64" dur="1000" fill="hold"/>
                                        <p:tgtEl>
                                          <p:spTgt spid="9">
                                            <p:graphicEl>
                                              <a:dgm id="{AB751C2B-633C-4D67-9AE5-7FA049D4F6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1430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rPr>
              <a:t>释经的基本原则</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346200"/>
          <a:ext cx="8991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n-US" altLang="zh-CN"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zh-CN" altLang="en-US"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字面解释</a:t>
            </a:r>
            <a:r>
              <a:rPr lang="en-US" altLang="zh-CN"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zh-CN" altLang="en-US"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经文</a:t>
            </a:r>
            <a:r>
              <a:rPr lang="en-US" altLang="zh-CN"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zh-CN" altLang="en-US"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除非不能如此</a:t>
            </a:r>
            <a:r>
              <a:rPr lang="en-US" altLang="zh-CN" sz="5000" b="1" kern="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kumimoji="0" lang="en-US" sz="5000" b="1" i="0" strike="noStrike" kern="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 </a:t>
            </a:r>
            <a:r>
              <a:rPr kumimoji="0" lang="en-US" sz="2800" b="1" i="0" strike="noStrike" kern="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(Interpret</a:t>
            </a:r>
            <a:r>
              <a:rPr kumimoji="0" lang="en-US" sz="2800" b="1" i="0" strike="noStrike" kern="0" normalizeH="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 verses </a:t>
            </a:r>
            <a:r>
              <a:rPr kumimoji="0" lang="en-US" sz="2800" b="1" i="1" strike="noStrike" kern="0" normalizeH="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LITERALLY… </a:t>
            </a:r>
            <a:r>
              <a:rPr kumimoji="0" lang="en-US" sz="2800" b="1" i="0" strike="noStrike" kern="0" normalizeH="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unless it </a:t>
            </a:r>
            <a:r>
              <a:rPr kumimoji="0" lang="en-US" sz="2800" b="1" i="1" strike="noStrike" kern="0" normalizeH="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CANNOT</a:t>
            </a:r>
            <a:r>
              <a:rPr kumimoji="0" lang="en-US" sz="2800" b="1" i="0" strike="noStrike" kern="0" normalizeH="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 be!</a:t>
            </a:r>
            <a:r>
              <a:rPr kumimoji="0" lang="en-US" sz="2800" b="1" i="0" strike="noStrike" kern="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rPr>
              <a:t>)</a:t>
            </a:r>
            <a:endParaRPr kumimoji="0" lang="en-US" sz="2800" b="1" i="0" strike="noStrike" kern="0" normalizeH="0" baseline="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endParaRPr>
          </a:p>
        </p:txBody>
      </p:sp>
      <p:sp>
        <p:nvSpPr>
          <p:cNvPr id="20" name="Rounded Rectangle 19"/>
          <p:cNvSpPr/>
          <p:nvPr/>
        </p:nvSpPr>
        <p:spPr>
          <a:xfrm>
            <a:off x="2971800" y="1524000"/>
            <a:ext cx="5943600" cy="1524000"/>
          </a:xfrm>
          <a:prstGeom prst="roundRect">
            <a:avLst/>
          </a:prstGeom>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撒旦附身于蛇试探夏娃</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(Satan entered a snake to tempt Eve)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ounded Rectangle 20"/>
          <p:cNvSpPr/>
          <p:nvPr/>
        </p:nvSpPr>
        <p:spPr>
          <a:xfrm>
            <a:off x="2971800" y="5029200"/>
            <a:ext cx="5943600" cy="1524000"/>
          </a:xfrm>
          <a:prstGeom prst="roundRect">
            <a:avLst/>
          </a:prstGeom>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男人如同蛇般狡诈而所有女人都是邪恶的</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(Men are crafty like snakes and women are all evil)</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ounded Rectangle 21"/>
          <p:cNvSpPr/>
          <p:nvPr/>
        </p:nvSpPr>
        <p:spPr>
          <a:xfrm>
            <a:off x="2971800" y="3276600"/>
            <a:ext cx="5943600" cy="1524000"/>
          </a:xfrm>
          <a:prstGeom prst="roundRect">
            <a:avLst/>
          </a:prstGeom>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夏娃的良心在试探她</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(Eve’s conscience was tempting her)</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ounded Rectangle 22"/>
          <p:cNvSpPr/>
          <p:nvPr/>
        </p:nvSpPr>
        <p:spPr>
          <a:xfrm>
            <a:off x="152400" y="1524000"/>
            <a:ext cx="2667000" cy="5094514"/>
          </a:xfrm>
          <a:prstGeom prst="roundRect">
            <a:avLst/>
          </a:prstGeom>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创</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节的真正解释是什么？</a:t>
            </a: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is the true interpretation of Genesis 3:1)</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22"/>
                                        </p:tgtEl>
                                        <p:attrNameLst>
                                          <p:attrName>ppt_w</p:attrName>
                                        </p:attrNameLst>
                                      </p:cBhvr>
                                      <p:tavLst>
                                        <p:tav tm="0">
                                          <p:val>
                                            <p:strVal val="ppt_w"/>
                                          </p:val>
                                        </p:tav>
                                        <p:tav tm="100000">
                                          <p:val>
                                            <p:fltVal val="0"/>
                                          </p:val>
                                        </p:tav>
                                      </p:tavLst>
                                    </p:anim>
                                    <p:anim calcmode="lin" valueType="num">
                                      <p:cBhvr>
                                        <p:cTn id="7" dur="1000"/>
                                        <p:tgtEl>
                                          <p:spTgt spid="22"/>
                                        </p:tgtEl>
                                        <p:attrNameLst>
                                          <p:attrName>ppt_h</p:attrName>
                                        </p:attrNameLst>
                                      </p:cBhvr>
                                      <p:tavLst>
                                        <p:tav tm="0">
                                          <p:val>
                                            <p:strVal val="ppt_h"/>
                                          </p:val>
                                        </p:tav>
                                        <p:tav tm="100000">
                                          <p:val>
                                            <p:fltVal val="0"/>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childTnLst>
                          </p:cTn>
                        </p:par>
                        <p:par>
                          <p:cTn id="10" fill="hold">
                            <p:stCondLst>
                              <p:cond delay="1000"/>
                            </p:stCondLst>
                            <p:childTnLst>
                              <p:par>
                                <p:cTn id="11" presetID="53" presetClass="exit" presetSubtype="0" fill="hold" grpId="0" nodeType="afterEffect">
                                  <p:stCondLst>
                                    <p:cond delay="0"/>
                                  </p:stCondLst>
                                  <p:childTnLst>
                                    <p:anim calcmode="lin" valueType="num">
                                      <p:cBhvr>
                                        <p:cTn id="12" dur="1000"/>
                                        <p:tgtEl>
                                          <p:spTgt spid="21"/>
                                        </p:tgtEl>
                                        <p:attrNameLst>
                                          <p:attrName>ppt_w</p:attrName>
                                        </p:attrNameLst>
                                      </p:cBhvr>
                                      <p:tavLst>
                                        <p:tav tm="0">
                                          <p:val>
                                            <p:strVal val="ppt_w"/>
                                          </p:val>
                                        </p:tav>
                                        <p:tav tm="100000">
                                          <p:val>
                                            <p:fltVal val="0"/>
                                          </p:val>
                                        </p:tav>
                                      </p:tavLst>
                                    </p:anim>
                                    <p:anim calcmode="lin" valueType="num">
                                      <p:cBhvr>
                                        <p:cTn id="13" dur="1000"/>
                                        <p:tgtEl>
                                          <p:spTgt spid="21"/>
                                        </p:tgtEl>
                                        <p:attrNameLst>
                                          <p:attrName>ppt_h</p:attrName>
                                        </p:attrNameLst>
                                      </p:cBhvr>
                                      <p:tavLst>
                                        <p:tav tm="0">
                                          <p:val>
                                            <p:strVal val="ppt_h"/>
                                          </p:val>
                                        </p:tav>
                                        <p:tav tm="100000">
                                          <p:val>
                                            <p:fltVal val="0"/>
                                          </p:val>
                                        </p:tav>
                                      </p:tavLst>
                                    </p:anim>
                                    <p:animEffect transition="out" filter="fade">
                                      <p:cBhvr>
                                        <p:cTn id="14" dur="1000"/>
                                        <p:tgtEl>
                                          <p:spTgt spid="21"/>
                                        </p:tgtEl>
                                      </p:cBhvr>
                                    </p:animEffect>
                                    <p:set>
                                      <p:cBhvr>
                                        <p:cTn id="15"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4400" b="1" kern="0" cap="all"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“字面解释”经文</a:t>
            </a:r>
            <a:r>
              <a:rPr lang="en-US" altLang="zh-CN" sz="4400" b="1" kern="0" cap="all"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zh-CN" altLang="en-US" sz="4400" b="1" kern="0" cap="all"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除非不能如此！</a:t>
            </a:r>
            <a:r>
              <a:rPr kumimoji="0" lang="en-US" sz="2800" b="1" i="0" u="none" strike="noStrike" kern="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r>
            <a:br>
              <a:rPr kumimoji="0" lang="en-US" sz="2800" b="1" i="0" u="none" strike="noStrike" kern="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br>
            <a:r>
              <a:rPr kumimoji="0" lang="en-US" sz="2800" b="1" i="0" strike="noStrike" kern="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(Interpret</a:t>
            </a:r>
            <a:r>
              <a:rPr kumimoji="0" lang="en-US" sz="2800" b="1" i="0" strike="noStrike" kern="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verses </a:t>
            </a:r>
            <a:r>
              <a:rPr kumimoji="0" lang="en-US" sz="2800" b="1" i="1" strike="noStrike" kern="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LITERALLY… </a:t>
            </a:r>
            <a:r>
              <a:rPr kumimoji="0" lang="en-US" sz="2800" b="1" i="0" strike="noStrike" kern="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unless it </a:t>
            </a:r>
            <a:r>
              <a:rPr kumimoji="0" lang="en-US" sz="2800" b="1" i="1" strike="noStrike" kern="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CANNOT</a:t>
            </a:r>
            <a:r>
              <a:rPr kumimoji="0" lang="en-US" sz="2800" b="1" i="0" strike="noStrike" kern="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be!</a:t>
            </a:r>
            <a:r>
              <a:rPr kumimoji="0" lang="en-US" sz="2800" b="1" i="0" strike="noStrike" kern="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a:t>
            </a:r>
            <a:endParaRPr kumimoji="0" lang="en-US" sz="2800" b="1" i="0" strike="noStrike" kern="0" cap="all"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
        <p:nvSpPr>
          <p:cNvPr id="11" name="Rounded Rectangle 10"/>
          <p:cNvSpPr/>
          <p:nvPr/>
        </p:nvSpPr>
        <p:spPr>
          <a:xfrm>
            <a:off x="3048000" y="1676400"/>
            <a:ext cx="5943600" cy="15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他比较自卑想要引起注意</a:t>
            </a:r>
            <a:endParaRPr lang="en-US" sz="28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a:p>
            <a:pPr algn="ct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(He had a bad self image &amp; wanted to get attention)</a:t>
            </a:r>
            <a:endParaRPr lang="en-US" sz="2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12" name="Rounded Rectangle 11"/>
          <p:cNvSpPr/>
          <p:nvPr/>
        </p:nvSpPr>
        <p:spPr>
          <a:xfrm>
            <a:off x="3048000" y="5029200"/>
            <a:ext cx="5943600" cy="15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他很矮又想越过别人头顶看耶稣</a:t>
            </a:r>
            <a:endParaRPr lang="en-US" sz="28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a:p>
            <a:pPr algn="ct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(He was short and wanted to see over people’s head)</a:t>
            </a:r>
            <a:endParaRPr lang="en-US" sz="2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13" name="Rounded Rectangle 12"/>
          <p:cNvSpPr/>
          <p:nvPr/>
        </p:nvSpPr>
        <p:spPr>
          <a:xfrm>
            <a:off x="3048000" y="3352800"/>
            <a:ext cx="5943600" cy="15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他是个税吏所以想躲起来</a:t>
            </a:r>
            <a:endParaRPr lang="en-US"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a:p>
            <a:pPr algn="ctr"/>
            <a:r>
              <a:rPr lang="en-US" sz="28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(He was hiding because he was a tax collector)</a:t>
            </a:r>
            <a:endParaRPr lang="en-US" sz="2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14" name="Rounded Rectangle 13"/>
          <p:cNvSpPr/>
          <p:nvPr/>
        </p:nvSpPr>
        <p:spPr>
          <a:xfrm>
            <a:off x="228600" y="1600200"/>
            <a:ext cx="2667000" cy="48768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在路加福音</a:t>
            </a:r>
            <a:r>
              <a:rPr lang="en-US" altLang="zh-CN"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19:4</a:t>
            </a:r>
            <a:r>
              <a:rPr lang="zh-CN" altLang="en-US"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中为什么撒该爬到树上？</a:t>
            </a:r>
            <a:endParaRPr lang="en-US"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a:p>
            <a:pPr algn="ctr"/>
            <a:endParaRPr lang="en-US" sz="28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a:p>
            <a:pPr algn="ct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(Why did Zacchaeus climb the tree in</a:t>
            </a:r>
          </a:p>
          <a:p>
            <a:pPr algn="ct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Luke 19:4?)</a:t>
            </a:r>
            <a:endParaRPr lang="en-US"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1000"/>
                                        <p:tgtEl>
                                          <p:spTgt spid="11"/>
                                        </p:tgtEl>
                                        <p:attrNameLst>
                                          <p:attrName>ppt_x</p:attrName>
                                        </p:attrNameLst>
                                      </p:cBhvr>
                                      <p:tavLst>
                                        <p:tav tm="0">
                                          <p:val>
                                            <p:strVal val="ppt_x"/>
                                          </p:val>
                                        </p:tav>
                                        <p:tav tm="100000">
                                          <p:val>
                                            <p:strVal val="1+ppt_w/2"/>
                                          </p:val>
                                        </p:tav>
                                      </p:tavLst>
                                    </p:anim>
                                    <p:anim calcmode="lin" valueType="num">
                                      <p:cBhvr additive="base">
                                        <p:cTn id="7" dur="1000"/>
                                        <p:tgtEl>
                                          <p:spTgt spid="11"/>
                                        </p:tgtEl>
                                        <p:attrNameLst>
                                          <p:attrName>ppt_y</p:attrName>
                                        </p:attrNameLst>
                                      </p:cBhvr>
                                      <p:tavLst>
                                        <p:tav tm="0">
                                          <p:val>
                                            <p:strVal val="ppt_y"/>
                                          </p:val>
                                        </p:tav>
                                        <p:tav tm="100000">
                                          <p:val>
                                            <p:strVal val="ppt_y"/>
                                          </p:val>
                                        </p:tav>
                                      </p:tavLst>
                                    </p:anim>
                                    <p:set>
                                      <p:cBhvr>
                                        <p:cTn id="8" dur="1" fill="hold">
                                          <p:stCondLst>
                                            <p:cond delay="999"/>
                                          </p:stCondLst>
                                        </p:cTn>
                                        <p:tgtEl>
                                          <p:spTgt spid="11"/>
                                        </p:tgtEl>
                                        <p:attrNameLst>
                                          <p:attrName>style.visibility</p:attrName>
                                        </p:attrNameLst>
                                      </p:cBhvr>
                                      <p:to>
                                        <p:strVal val="hidden"/>
                                      </p:to>
                                    </p:set>
                                  </p:childTnLst>
                                </p:cTn>
                              </p:par>
                            </p:childTnLst>
                          </p:cTn>
                        </p:par>
                        <p:par>
                          <p:cTn id="9" fill="hold">
                            <p:stCondLst>
                              <p:cond delay="1000"/>
                            </p:stCondLst>
                            <p:childTnLst>
                              <p:par>
                                <p:cTn id="10" presetID="2" presetClass="exit" presetSubtype="2" fill="hold" grpId="0" nodeType="afterEffect">
                                  <p:stCondLst>
                                    <p:cond delay="0"/>
                                  </p:stCondLst>
                                  <p:childTnLst>
                                    <p:anim calcmode="lin" valueType="num">
                                      <p:cBhvr additive="base">
                                        <p:cTn id="11" dur="1000"/>
                                        <p:tgtEl>
                                          <p:spTgt spid="13"/>
                                        </p:tgtEl>
                                        <p:attrNameLst>
                                          <p:attrName>ppt_x</p:attrName>
                                        </p:attrNameLst>
                                      </p:cBhvr>
                                      <p:tavLst>
                                        <p:tav tm="0">
                                          <p:val>
                                            <p:strVal val="ppt_x"/>
                                          </p:val>
                                        </p:tav>
                                        <p:tav tm="100000">
                                          <p:val>
                                            <p:strVal val="1+ppt_w/2"/>
                                          </p:val>
                                        </p:tav>
                                      </p:tavLst>
                                    </p:anim>
                                    <p:anim calcmode="lin" valueType="num">
                                      <p:cBhvr additive="base">
                                        <p:cTn id="12" dur="1000"/>
                                        <p:tgtEl>
                                          <p:spTgt spid="13"/>
                                        </p:tgtEl>
                                        <p:attrNameLst>
                                          <p:attrName>ppt_y</p:attrName>
                                        </p:attrNameLst>
                                      </p:cBhvr>
                                      <p:tavLst>
                                        <p:tav tm="0">
                                          <p:val>
                                            <p:strVal val="ppt_y"/>
                                          </p:val>
                                        </p:tav>
                                        <p:tav tm="100000">
                                          <p:val>
                                            <p:strVal val="ppt_y"/>
                                          </p:val>
                                        </p:tav>
                                      </p:tavLst>
                                    </p:anim>
                                    <p:set>
                                      <p:cBhvr>
                                        <p:cTn id="1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1430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rPr>
              <a:t>释经的基本原则</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346200"/>
          <a:ext cx="8991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lvl="1" algn="ctr">
              <a:spcBef>
                <a:spcPct val="0"/>
              </a:spcBef>
              <a:defRPr/>
            </a:pPr>
            <a:r>
              <a:rPr lang="zh-CN" altLang="en-US" sz="6000" kern="0" dirty="0" smtClean="0">
                <a:ln w="18415" cmpd="sng">
                  <a:solidFill>
                    <a:srgbClr val="00FF00"/>
                  </a:solidFill>
                  <a:prstDash val="solid"/>
                </a:ln>
                <a:solidFill>
                  <a:srgbClr val="00FF00"/>
                </a:solidFill>
                <a:effectLst>
                  <a:outerShdw blurRad="38100" dist="38100" dir="2700000" algn="tl">
                    <a:srgbClr val="000000">
                      <a:alpha val="43137"/>
                    </a:srgbClr>
                  </a:outerShdw>
                </a:effectLst>
              </a:rPr>
              <a:t>保持每节经文于上下文中</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(Keep every verse in CONTEXT)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9" name="Rounded Rectangle 8"/>
          <p:cNvSpPr/>
          <p:nvPr/>
        </p:nvSpPr>
        <p:spPr>
          <a:xfrm>
            <a:off x="2971800" y="1828800"/>
            <a:ext cx="5943600" cy="1524000"/>
          </a:xfrm>
          <a:prstGeom prst="roundRect">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effectLst>
                  <a:outerShdw blurRad="38100" dist="38100" dir="2700000" algn="tl">
                    <a:srgbClr val="000000">
                      <a:alpha val="43137"/>
                    </a:srgbClr>
                  </a:outerShdw>
                </a:effectLst>
              </a:rPr>
              <a:t>给需要耶稣的未得救之人</a:t>
            </a:r>
            <a:endParaRPr lang="en-US" sz="28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(To unsaved people who need Jesus)</a:t>
            </a:r>
            <a:endParaRPr lang="en-US" sz="2000" b="1" dirty="0">
              <a:solidFill>
                <a:schemeClr val="tx1"/>
              </a:solidFill>
              <a:effectLst>
                <a:outerShdw blurRad="38100" dist="38100" dir="2700000" algn="tl">
                  <a:srgbClr val="000000">
                    <a:alpha val="43137"/>
                  </a:srgbClr>
                </a:outerShdw>
              </a:effectLst>
            </a:endParaRPr>
          </a:p>
        </p:txBody>
      </p:sp>
      <p:sp>
        <p:nvSpPr>
          <p:cNvPr id="10" name="Rounded Rectangle 9"/>
          <p:cNvSpPr/>
          <p:nvPr/>
        </p:nvSpPr>
        <p:spPr>
          <a:xfrm>
            <a:off x="3048000" y="5181600"/>
            <a:ext cx="5943600" cy="1524000"/>
          </a:xfrm>
          <a:prstGeom prst="roundRect">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effectLst>
                  <a:outerShdw blurRad="38100" dist="38100" dir="2700000" algn="tl">
                    <a:srgbClr val="000000">
                      <a:alpha val="43137"/>
                    </a:srgbClr>
                  </a:outerShdw>
                </a:effectLst>
              </a:rPr>
              <a:t>给倒退的，不冷不热的老底嘉教会</a:t>
            </a:r>
            <a:endParaRPr lang="en-US" sz="28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 (To the backslidden, lukewarm church at Laodicea)</a:t>
            </a:r>
            <a:endParaRPr lang="en-US" sz="2000" b="1" dirty="0">
              <a:solidFill>
                <a:schemeClr val="tx1"/>
              </a:solidFill>
              <a:effectLst>
                <a:outerShdw blurRad="38100" dist="38100" dir="2700000" algn="tl">
                  <a:srgbClr val="000000">
                    <a:alpha val="43137"/>
                  </a:srgbClr>
                </a:outerShdw>
              </a:effectLst>
            </a:endParaRPr>
          </a:p>
        </p:txBody>
      </p:sp>
      <p:sp>
        <p:nvSpPr>
          <p:cNvPr id="11" name="Rounded Rectangle 10"/>
          <p:cNvSpPr/>
          <p:nvPr/>
        </p:nvSpPr>
        <p:spPr>
          <a:xfrm>
            <a:off x="2971800" y="3505200"/>
            <a:ext cx="5943600" cy="1524000"/>
          </a:xfrm>
          <a:prstGeom prst="roundRect">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effectLst>
                  <a:outerShdw blurRad="38100" dist="38100" dir="2700000" algn="tl">
                    <a:srgbClr val="000000">
                      <a:alpha val="43137"/>
                    </a:srgbClr>
                  </a:outerShdw>
                </a:effectLst>
              </a:rPr>
              <a:t>给所有远离了神的基督徒</a:t>
            </a:r>
            <a:endParaRPr lang="en-US" sz="28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 (To all Christians who have walked away from Jesus)</a:t>
            </a:r>
            <a:endParaRPr lang="en-US" sz="20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152400" y="1828800"/>
            <a:ext cx="2667000" cy="4953000"/>
          </a:xfrm>
          <a:prstGeom prst="roundRect">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启示录</a:t>
            </a:r>
            <a:r>
              <a:rPr lang="en-US" altLang="zh-CN" sz="4800" b="1" dirty="0" smtClean="0">
                <a:solidFill>
                  <a:schemeClr val="tx1"/>
                </a:solidFill>
                <a:effectLst>
                  <a:outerShdw blurRad="38100" dist="38100" dir="2700000" algn="tl">
                    <a:srgbClr val="000000">
                      <a:alpha val="43137"/>
                    </a:srgbClr>
                  </a:outerShdw>
                </a:effectLst>
              </a:rPr>
              <a:t>3:20</a:t>
            </a:r>
            <a:r>
              <a:rPr lang="zh-CN" altLang="en-US" sz="4800" b="1" dirty="0" smtClean="0">
                <a:solidFill>
                  <a:schemeClr val="tx1"/>
                </a:solidFill>
                <a:effectLst>
                  <a:outerShdw blurRad="38100" dist="38100" dir="2700000" algn="tl">
                    <a:srgbClr val="000000">
                      <a:alpha val="43137"/>
                    </a:srgbClr>
                  </a:outerShdw>
                </a:effectLst>
              </a:rPr>
              <a:t>是写给谁的？   见</a:t>
            </a:r>
            <a:r>
              <a:rPr lang="en-US" altLang="zh-CN" sz="4800" b="1" dirty="0" smtClean="0">
                <a:solidFill>
                  <a:schemeClr val="tx1"/>
                </a:solidFill>
                <a:effectLst>
                  <a:outerShdw blurRad="38100" dist="38100" dir="2700000" algn="tl">
                    <a:srgbClr val="000000">
                      <a:alpha val="43137"/>
                    </a:srgbClr>
                  </a:outerShdw>
                </a:effectLst>
              </a:rPr>
              <a:t>14</a:t>
            </a:r>
            <a:r>
              <a:rPr lang="zh-CN" altLang="en-US" sz="4800" b="1" dirty="0" smtClean="0">
                <a:solidFill>
                  <a:schemeClr val="tx1"/>
                </a:solidFill>
                <a:effectLst>
                  <a:outerShdw blurRad="38100" dist="38100" dir="2700000" algn="tl">
                    <a:srgbClr val="000000">
                      <a:alpha val="43137"/>
                    </a:srgbClr>
                  </a:outerShdw>
                </a:effectLst>
              </a:rPr>
              <a:t>节</a:t>
            </a:r>
            <a:endParaRPr lang="en-US" sz="4800" b="1" dirty="0" smtClean="0">
              <a:solidFill>
                <a:schemeClr val="tx1"/>
              </a:solidFill>
              <a:effectLst>
                <a:outerShdw blurRad="38100" dist="38100" dir="2700000" algn="tl">
                  <a:srgbClr val="000000">
                    <a:alpha val="43137"/>
                  </a:srgbClr>
                </a:outerShdw>
              </a:effectLst>
            </a:endParaRPr>
          </a:p>
          <a:p>
            <a:pPr algn="ctr"/>
            <a:endParaRPr lang="en-US" sz="800" b="1" dirty="0" smtClean="0">
              <a:solidFill>
                <a:schemeClr val="tx1"/>
              </a:solidFill>
              <a:effectLst>
                <a:outerShdw blurRad="38100" dist="38100" dir="2700000" algn="tl">
                  <a:srgbClr val="000000">
                    <a:alpha val="43137"/>
                  </a:srgbClr>
                </a:outerShdw>
              </a:effectLst>
            </a:endParaRPr>
          </a:p>
          <a:p>
            <a:pPr algn="ctr"/>
            <a:r>
              <a:rPr lang="en-US"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b="1" dirty="0" smtClean="0">
                <a:solidFill>
                  <a:schemeClr val="tx1"/>
                </a:solidFill>
                <a:effectLst>
                  <a:outerShdw blurRad="38100" dist="38100" dir="2700000" algn="tl">
                    <a:srgbClr val="000000">
                      <a:alpha val="43137"/>
                    </a:srgbClr>
                  </a:outerShdw>
                </a:effectLst>
              </a:rPr>
              <a:t>(Who is Rev. 3:20 written to? </a:t>
            </a:r>
          </a:p>
          <a:p>
            <a:pPr algn="ctr"/>
            <a:r>
              <a:rPr lang="en-US" b="1" dirty="0" smtClean="0">
                <a:solidFill>
                  <a:schemeClr val="tx1"/>
                </a:solidFill>
                <a:effectLst>
                  <a:outerShdw blurRad="38100" dist="38100" dir="2700000" algn="tl">
                    <a:srgbClr val="000000">
                      <a:alpha val="43137"/>
                    </a:srgbClr>
                  </a:outerShdw>
                </a:effectLst>
              </a:rPr>
              <a:t>See v.14) </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2000" fill="hold"/>
                                        <p:tgtEl>
                                          <p:spTgt spid="10"/>
                                        </p:tgtEl>
                                        <p:attrNameLst>
                                          <p:attrName>style.color</p:attrName>
                                        </p:attrNameLst>
                                      </p:cBhvr>
                                      <p:by>
                                        <p:hsl h="-7200000" s="0" l="0"/>
                                      </p:by>
                                    </p:animClr>
                                    <p:animClr clrSpc="hsl">
                                      <p:cBhvr>
                                        <p:cTn id="7" dur="2000" fill="hold"/>
                                        <p:tgtEl>
                                          <p:spTgt spid="10"/>
                                        </p:tgtEl>
                                        <p:attrNameLst>
                                          <p:attrName>fillcolor</p:attrName>
                                        </p:attrNameLst>
                                      </p:cBhvr>
                                      <p:by>
                                        <p:hsl h="-7200000" s="0" l="0"/>
                                      </p:by>
                                    </p:animClr>
                                    <p:animClr clrSpc="hsl">
                                      <p:cBhvr>
                                        <p:cTn id="8" dur="2000" fill="hold"/>
                                        <p:tgtEl>
                                          <p:spTgt spid="10"/>
                                        </p:tgtEl>
                                        <p:attrNameLst>
                                          <p:attrName>stroke.color</p:attrName>
                                        </p:attrNameLst>
                                      </p:cBhvr>
                                      <p:by>
                                        <p:hsl h="-7200000" s="0" l="0"/>
                                      </p:by>
                                    </p:animClr>
                                    <p:set>
                                      <p:cBhvr>
                                        <p:cTn id="9" dur="2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lvl="1" algn="ctr">
              <a:spcBef>
                <a:spcPct val="0"/>
              </a:spcBef>
              <a:defRPr/>
            </a:pPr>
            <a:r>
              <a:rPr lang="zh-CN" altLang="en-US" sz="6000" b="1" kern="0" dirty="0" smtClean="0">
                <a:ln w="18415" cmpd="sng">
                  <a:solidFill>
                    <a:srgbClr val="FF0066"/>
                  </a:solidFill>
                  <a:prstDash val="solid"/>
                </a:ln>
                <a:solidFill>
                  <a:srgbClr val="FF0066"/>
                </a:solidFill>
                <a:effectLst>
                  <a:outerShdw blurRad="38100" dist="38100" dir="2700000" algn="tl">
                    <a:srgbClr val="000000">
                      <a:alpha val="43137"/>
                    </a:srgbClr>
                  </a:outerShdw>
                </a:effectLst>
              </a:rPr>
              <a:t>保持每节经文于上下文中</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(Keep every verse in CONTEXT)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9" name="Rounded Rectangle 8"/>
          <p:cNvSpPr/>
          <p:nvPr/>
        </p:nvSpPr>
        <p:spPr>
          <a:xfrm>
            <a:off x="2971800" y="1981200"/>
            <a:ext cx="5943600" cy="1371600"/>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基督徒能击败撒旦</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Christians can defeat Satan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ounded Rectangle 9"/>
          <p:cNvSpPr/>
          <p:nvPr/>
        </p:nvSpPr>
        <p:spPr>
          <a:xfrm>
            <a:off x="2971800" y="5181600"/>
            <a:ext cx="5943600" cy="1371600"/>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保罗被蛇咬了一口但是活下来了。</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Paul got a snakebite and lived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ounded Rectangle 10"/>
          <p:cNvSpPr/>
          <p:nvPr/>
        </p:nvSpPr>
        <p:spPr>
          <a:xfrm>
            <a:off x="2971800" y="3581400"/>
            <a:ext cx="5943600" cy="1371600"/>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岛民非常迷信</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Island people are very superstitious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152400" y="1676401"/>
            <a:ext cx="2667000" cy="5072742"/>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以下哪个应用出自使徒行传</a:t>
            </a:r>
            <a:r>
              <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28:1-6?</a:t>
            </a: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Which application comes from</a:t>
            </a: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Acts 28:1-6?</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1000" fill="hold"/>
                                        <p:tgtEl>
                                          <p:spTgt spid="10"/>
                                        </p:tgtEl>
                                        <p:attrNameLst>
                                          <p:attrName>style.color</p:attrName>
                                        </p:attrNameLst>
                                      </p:cBhvr>
                                      <p:by>
                                        <p:hsl h="-7200000" s="0" l="0"/>
                                      </p:by>
                                    </p:animClr>
                                    <p:animClr clrSpc="hsl">
                                      <p:cBhvr>
                                        <p:cTn id="7" dur="1000" fill="hold"/>
                                        <p:tgtEl>
                                          <p:spTgt spid="10"/>
                                        </p:tgtEl>
                                        <p:attrNameLst>
                                          <p:attrName>fillcolor</p:attrName>
                                        </p:attrNameLst>
                                      </p:cBhvr>
                                      <p:by>
                                        <p:hsl h="-7200000" s="0" l="0"/>
                                      </p:by>
                                    </p:animClr>
                                    <p:animClr clrSpc="hsl">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lvl="1" algn="ctr">
              <a:spcBef>
                <a:spcPct val="0"/>
              </a:spcBef>
              <a:defRPr/>
            </a:pPr>
            <a:r>
              <a:rPr lang="zh-CN" altLang="en-US" sz="6000" b="1" kern="0" dirty="0" smtClean="0">
                <a:ln w="18415" cmpd="sng">
                  <a:solidFill>
                    <a:srgbClr val="0099FF"/>
                  </a:solidFill>
                  <a:prstDash val="solid"/>
                </a:ln>
                <a:solidFill>
                  <a:srgbClr val="0099FF"/>
                </a:solidFill>
                <a:effectLst>
                  <a:outerShdw blurRad="38100" dist="38100" dir="2700000" algn="tl">
                    <a:srgbClr val="000000">
                      <a:alpha val="43137"/>
                    </a:srgbClr>
                  </a:outerShdw>
                </a:effectLst>
              </a:rPr>
              <a:t>保持每节经文于上下文中</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(Keep every verse in CONTEXT)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9" name="Rounded Rectangle 8"/>
          <p:cNvSpPr/>
          <p:nvPr/>
        </p:nvSpPr>
        <p:spPr>
          <a:xfrm>
            <a:off x="2971800" y="1752600"/>
            <a:ext cx="5943600" cy="1371600"/>
          </a:xfrm>
          <a:prstGeom prst="roundRect">
            <a:avLst/>
          </a:prstGeom>
          <a:solidFill>
            <a:srgbClr val="0099FF"/>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两三人在一起祷告</a:t>
            </a:r>
            <a:r>
              <a:rPr lang="en-US" altLang="zh-CN" sz="3600" b="1" dirty="0" smtClean="0">
                <a:solidFill>
                  <a:schemeClr val="tx1"/>
                </a:solidFill>
                <a:effectLst>
                  <a:outerShdw blurRad="38100" dist="38100" dir="2700000" algn="tl">
                    <a:srgbClr val="000000">
                      <a:alpha val="43137"/>
                    </a:srgbClr>
                  </a:outerShdw>
                </a:effectLst>
              </a:rPr>
              <a:t>, </a:t>
            </a:r>
            <a:r>
              <a:rPr lang="zh-CN" altLang="en-US" sz="3600" b="1" dirty="0" smtClean="0">
                <a:solidFill>
                  <a:schemeClr val="tx1"/>
                </a:solidFill>
                <a:effectLst>
                  <a:outerShdw blurRad="38100" dist="38100" dir="2700000" algn="tl">
                    <a:srgbClr val="000000">
                      <a:alpha val="43137"/>
                    </a:srgbClr>
                  </a:outerShdw>
                </a:effectLst>
              </a:rPr>
              <a:t>神总会回应</a:t>
            </a:r>
            <a:r>
              <a:rPr lang="en-US" altLang="zh-CN" sz="3200" b="1" dirty="0" smtClean="0">
                <a:solidFill>
                  <a:schemeClr val="tx1"/>
                </a:solidFill>
                <a:effectLst>
                  <a:outerShdw blurRad="38100" dist="38100" dir="2700000" algn="tl">
                    <a:srgbClr val="000000">
                      <a:alpha val="43137"/>
                    </a:srgbClr>
                  </a:outerShdw>
                </a:effectLst>
              </a:rPr>
              <a:t>.</a:t>
            </a:r>
            <a:endParaRPr lang="en-US" sz="32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(If 2 or more of us pray, God will always answer)</a:t>
            </a:r>
            <a:endParaRPr lang="en-US" sz="2000" b="1" dirty="0">
              <a:solidFill>
                <a:schemeClr val="tx1"/>
              </a:solidFill>
              <a:effectLst>
                <a:outerShdw blurRad="38100" dist="38100" dir="2700000" algn="tl">
                  <a:srgbClr val="000000">
                    <a:alpha val="43137"/>
                  </a:srgbClr>
                </a:outerShdw>
              </a:effectLst>
            </a:endParaRPr>
          </a:p>
        </p:txBody>
      </p:sp>
      <p:sp>
        <p:nvSpPr>
          <p:cNvPr id="10" name="Rounded Rectangle 9"/>
          <p:cNvSpPr/>
          <p:nvPr/>
        </p:nvSpPr>
        <p:spPr>
          <a:xfrm>
            <a:off x="2971800" y="5105400"/>
            <a:ext cx="5943600" cy="1371600"/>
          </a:xfrm>
          <a:prstGeom prst="roundRect">
            <a:avLst/>
          </a:prstGeom>
          <a:solidFill>
            <a:srgbClr val="0099FF"/>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神在每个主日都来到教会</a:t>
            </a:r>
            <a:endParaRPr lang="en-US" sz="36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 (God comes to church every Sunday)</a:t>
            </a:r>
            <a:endParaRPr lang="en-US" sz="2000" b="1" dirty="0">
              <a:solidFill>
                <a:schemeClr val="tx1"/>
              </a:solidFill>
              <a:effectLst>
                <a:outerShdw blurRad="38100" dist="38100" dir="2700000" algn="tl">
                  <a:srgbClr val="000000">
                    <a:alpha val="43137"/>
                  </a:srgbClr>
                </a:outerShdw>
              </a:effectLst>
            </a:endParaRPr>
          </a:p>
        </p:txBody>
      </p:sp>
      <p:sp>
        <p:nvSpPr>
          <p:cNvPr id="11" name="Rounded Rectangle 10"/>
          <p:cNvSpPr/>
          <p:nvPr/>
        </p:nvSpPr>
        <p:spPr>
          <a:xfrm>
            <a:off x="2971800" y="3429000"/>
            <a:ext cx="5943600" cy="1371600"/>
          </a:xfrm>
          <a:prstGeom prst="roundRect">
            <a:avLst/>
          </a:prstGeom>
          <a:solidFill>
            <a:srgbClr val="0099FF"/>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神会支持教会所做的适当的惩戒</a:t>
            </a:r>
            <a:r>
              <a:rPr lang="zh-CN" altLang="en-US" sz="2800" b="1" dirty="0" smtClean="0">
                <a:solidFill>
                  <a:schemeClr val="tx1"/>
                </a:solidFill>
                <a:effectLst>
                  <a:outerShdw blurRad="38100" dist="38100" dir="2700000" algn="tl">
                    <a:srgbClr val="000000">
                      <a:alpha val="43137"/>
                    </a:srgbClr>
                  </a:outerShdw>
                </a:effectLst>
              </a:rPr>
              <a:t>。</a:t>
            </a:r>
            <a:endParaRPr lang="en-US" sz="28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 (God supports church discipline if done properly)</a:t>
            </a:r>
            <a:endParaRPr lang="en-US" sz="20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152400" y="1676401"/>
            <a:ext cx="2667000" cy="5072742"/>
          </a:xfrm>
          <a:prstGeom prst="roundRect">
            <a:avLst/>
          </a:prstGeom>
          <a:solidFill>
            <a:srgbClr val="0099FF"/>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tx1"/>
                </a:solidFill>
                <a:effectLst>
                  <a:outerShdw blurRad="38100" dist="38100" dir="2700000" algn="tl">
                    <a:srgbClr val="000000">
                      <a:alpha val="43137"/>
                    </a:srgbClr>
                  </a:outerShdw>
                </a:effectLst>
              </a:rPr>
              <a:t>马太福音</a:t>
            </a:r>
            <a:r>
              <a:rPr lang="en-US" altLang="zh-CN" sz="4400" b="1" dirty="0" smtClean="0">
                <a:solidFill>
                  <a:schemeClr val="tx1"/>
                </a:solidFill>
                <a:effectLst>
                  <a:outerShdw blurRad="38100" dist="38100" dir="2700000" algn="tl">
                    <a:srgbClr val="000000">
                      <a:alpha val="43137"/>
                    </a:srgbClr>
                  </a:outerShdw>
                </a:effectLst>
              </a:rPr>
              <a:t>18:19-20</a:t>
            </a:r>
            <a:r>
              <a:rPr lang="zh-CN" altLang="en-US" sz="5400" b="1" dirty="0" smtClean="0">
                <a:solidFill>
                  <a:schemeClr val="tx1"/>
                </a:solidFill>
                <a:effectLst>
                  <a:outerShdw blurRad="38100" dist="38100" dir="2700000" algn="tl">
                    <a:srgbClr val="000000">
                      <a:alpha val="43137"/>
                    </a:srgbClr>
                  </a:outerShdw>
                </a:effectLst>
              </a:rPr>
              <a:t>是什么意思</a:t>
            </a:r>
            <a:r>
              <a:rPr lang="en-US" altLang="zh-CN" sz="5400" b="1" dirty="0" smtClean="0">
                <a:solidFill>
                  <a:schemeClr val="tx1"/>
                </a:solidFill>
                <a:effectLst>
                  <a:outerShdw blurRad="38100" dist="38100" dir="2700000" algn="tl">
                    <a:srgbClr val="000000">
                      <a:alpha val="43137"/>
                    </a:srgbClr>
                  </a:outerShdw>
                </a:effectLst>
              </a:rPr>
              <a:t>?</a:t>
            </a:r>
            <a:endParaRPr lang="en-US" sz="5400" b="1" dirty="0" smtClean="0">
              <a:solidFill>
                <a:schemeClr val="tx1"/>
              </a:solidFill>
              <a:effectLst>
                <a:outerShdw blurRad="38100" dist="38100" dir="2700000" algn="tl">
                  <a:srgbClr val="000000">
                    <a:alpha val="43137"/>
                  </a:srgbClr>
                </a:outerShdw>
              </a:effectLst>
            </a:endParaRPr>
          </a:p>
          <a:p>
            <a:pPr algn="ctr"/>
            <a:r>
              <a:rPr lang="en-US"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b="1" dirty="0" smtClean="0">
                <a:solidFill>
                  <a:schemeClr val="tx1"/>
                </a:solidFill>
                <a:effectLst>
                  <a:outerShdw blurRad="38100" dist="38100" dir="2700000" algn="tl">
                    <a:srgbClr val="000000">
                      <a:alpha val="43137"/>
                    </a:srgbClr>
                  </a:outerShdw>
                </a:effectLst>
              </a:rPr>
              <a:t>(What does Matthew 18:19-20 mean?)</a:t>
            </a:r>
            <a:endParaRPr lang="en-US" b="1" dirty="0">
              <a:ln w="18415" cmpd="sng">
                <a:solidFill>
                  <a:srgbClr val="FFFFFF"/>
                </a:solid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11"/>
                                        </p:tgtEl>
                                        <p:attrNameLst>
                                          <p:attrName>style.color</p:attrName>
                                        </p:attrNameLst>
                                      </p:cBhvr>
                                      <p:by>
                                        <p:hsl h="-7200000" s="0" l="0"/>
                                      </p:by>
                                    </p:animClr>
                                    <p:animClr clrSpc="hsl">
                                      <p:cBhvr>
                                        <p:cTn id="7" dur="500" fill="hold"/>
                                        <p:tgtEl>
                                          <p:spTgt spid="11"/>
                                        </p:tgtEl>
                                        <p:attrNameLst>
                                          <p:attrName>fillcolor</p:attrName>
                                        </p:attrNameLst>
                                      </p:cBhvr>
                                      <p:by>
                                        <p:hsl h="-7200000" s="0" l="0"/>
                                      </p:by>
                                    </p:animClr>
                                    <p:animClr clrSpc="hsl">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lvl="1" algn="ctr">
              <a:spcBef>
                <a:spcPct val="0"/>
              </a:spcBef>
              <a:defRPr/>
            </a:pPr>
            <a:r>
              <a:rPr lang="zh-CN" altLang="en-US" sz="6000" b="1" kern="0" dirty="0" smtClean="0">
                <a:ln w="18415" cmpd="sng">
                  <a:solidFill>
                    <a:srgbClr val="FFC000"/>
                  </a:solidFill>
                  <a:prstDash val="solid"/>
                </a:ln>
                <a:solidFill>
                  <a:srgbClr val="FFC000"/>
                </a:solidFill>
                <a:effectLst>
                  <a:outerShdw blurRad="38100" dist="38100" dir="2700000" algn="tl">
                    <a:srgbClr val="000000">
                      <a:alpha val="43137"/>
                    </a:srgbClr>
                  </a:outerShdw>
                </a:effectLst>
              </a:rPr>
              <a:t>保持每节经文于上下文中</a:t>
            </a:r>
            <a:r>
              <a:rPr kumimoji="0" lang="en-US" sz="2800" b="0" i="0" u="none" strike="noStrike" kern="0" cap="none" spc="0" normalizeH="0" baseline="0" noProof="0" dirty="0" smtClean="0">
                <a:ln w="18415" cmpd="sng">
                  <a:solidFill>
                    <a:srgbClr val="FFC000"/>
                  </a:solidFill>
                  <a:prstDash val="solid"/>
                </a:ln>
                <a:solidFill>
                  <a:srgbClr val="FFC000"/>
                </a:solidFill>
                <a:effectLst>
                  <a:outerShdw blurRad="38100" dist="38100" dir="2700000" algn="tl">
                    <a:srgbClr val="000000">
                      <a:alpha val="43137"/>
                    </a:srgbClr>
                  </a:outerShdw>
                </a:effectLst>
                <a:uLnTx/>
                <a:uFillTx/>
                <a:latin typeface="+mn-lt"/>
                <a:ea typeface="+mn-ea"/>
                <a:cs typeface="+mn-cs"/>
              </a:rPr>
              <a:t/>
            </a:r>
            <a:br>
              <a:rPr kumimoji="0" lang="en-US" sz="2800" b="0" i="0" u="none" strike="noStrike" kern="0" cap="none" spc="0" normalizeH="0" baseline="0" noProof="0" dirty="0" smtClean="0">
                <a:ln w="18415" cmpd="sng">
                  <a:solidFill>
                    <a:srgbClr val="FFC000"/>
                  </a:solidFill>
                  <a:prstDash val="solid"/>
                </a:ln>
                <a:solidFill>
                  <a:srgbClr val="FFC000"/>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(Keep every verse in CONTEXT)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9" name="Rounded Rectangle 8"/>
          <p:cNvSpPr/>
          <p:nvPr/>
        </p:nvSpPr>
        <p:spPr>
          <a:xfrm>
            <a:off x="2971800" y="1752600"/>
            <a:ext cx="5943600" cy="1371600"/>
          </a:xfrm>
          <a:prstGeom prst="roundRect">
            <a:avLst/>
          </a:prstGeom>
          <a:solidFill>
            <a:srgbClr val="FFC000"/>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任何有足够信心的基督徒</a:t>
            </a:r>
            <a:endParaRPr lang="en-US" sz="36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(Any Christian with enough faith)</a:t>
            </a:r>
            <a:endParaRPr lang="en-US" sz="2000" b="1" dirty="0">
              <a:solidFill>
                <a:schemeClr val="tx1"/>
              </a:solidFill>
              <a:effectLst>
                <a:outerShdw blurRad="38100" dist="38100" dir="2700000" algn="tl">
                  <a:srgbClr val="000000">
                    <a:alpha val="43137"/>
                  </a:srgbClr>
                </a:outerShdw>
              </a:effectLst>
            </a:endParaRPr>
          </a:p>
        </p:txBody>
      </p:sp>
      <p:sp>
        <p:nvSpPr>
          <p:cNvPr id="10" name="Rounded Rectangle 9"/>
          <p:cNvSpPr/>
          <p:nvPr/>
        </p:nvSpPr>
        <p:spPr>
          <a:xfrm>
            <a:off x="2971800" y="5105400"/>
            <a:ext cx="5943600" cy="1371600"/>
          </a:xfrm>
          <a:prstGeom prst="roundRect">
            <a:avLst/>
          </a:prstGeom>
          <a:solidFill>
            <a:srgbClr val="FFC000"/>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effectLst>
                  <a:outerShdw blurRad="38100" dist="38100" dir="2700000" algn="tl">
                    <a:srgbClr val="000000">
                      <a:alpha val="43137"/>
                    </a:srgbClr>
                  </a:outerShdw>
                </a:effectLst>
              </a:rPr>
              <a:t>任何有</a:t>
            </a:r>
            <a:r>
              <a:rPr lang="en-US" altLang="zh-CN" sz="3200" b="1" dirty="0" smtClean="0">
                <a:solidFill>
                  <a:schemeClr val="tx1"/>
                </a:solidFill>
                <a:effectLst>
                  <a:outerShdw blurRad="38100" dist="38100" dir="2700000" algn="tl">
                    <a:srgbClr val="000000">
                      <a:alpha val="43137"/>
                    </a:srgbClr>
                  </a:outerShdw>
                </a:effectLst>
              </a:rPr>
              <a:t> “</a:t>
            </a:r>
            <a:r>
              <a:rPr lang="zh-CN" altLang="en-US" sz="3200" b="1" dirty="0" smtClean="0">
                <a:solidFill>
                  <a:schemeClr val="tx1"/>
                </a:solidFill>
                <a:effectLst>
                  <a:outerShdw blurRad="38100" dist="38100" dir="2700000" algn="tl">
                    <a:srgbClr val="000000">
                      <a:alpha val="43137"/>
                    </a:srgbClr>
                  </a:outerShdw>
                </a:effectLst>
              </a:rPr>
              <a:t>让死人复活</a:t>
            </a:r>
            <a:r>
              <a:rPr lang="en-US" altLang="zh-CN" sz="3200" b="1" dirty="0" smtClean="0">
                <a:solidFill>
                  <a:schemeClr val="tx1"/>
                </a:solidFill>
                <a:effectLst>
                  <a:outerShdw blurRad="38100" dist="38100" dir="2700000" algn="tl">
                    <a:srgbClr val="000000">
                      <a:alpha val="43137"/>
                    </a:srgbClr>
                  </a:outerShdw>
                </a:effectLst>
              </a:rPr>
              <a:t>”</a:t>
            </a:r>
            <a:r>
              <a:rPr lang="zh-CN" altLang="en-US" sz="3200" b="1" dirty="0" smtClean="0">
                <a:solidFill>
                  <a:schemeClr val="tx1"/>
                </a:solidFill>
                <a:effectLst>
                  <a:outerShdw blurRad="38100" dist="38100" dir="2700000" algn="tl">
                    <a:srgbClr val="000000">
                      <a:alpha val="43137"/>
                    </a:srgbClr>
                  </a:outerShdw>
                </a:effectLst>
              </a:rPr>
              <a:t>恩赐的人</a:t>
            </a:r>
            <a:endParaRPr lang="en-US" sz="32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 (Anyone with the gift of ‘dead raising’)</a:t>
            </a:r>
            <a:endParaRPr lang="en-US" sz="2000" b="1" dirty="0">
              <a:solidFill>
                <a:schemeClr val="tx1"/>
              </a:solidFill>
              <a:effectLst>
                <a:outerShdw blurRad="38100" dist="38100" dir="2700000" algn="tl">
                  <a:srgbClr val="000000">
                    <a:alpha val="43137"/>
                  </a:srgbClr>
                </a:outerShdw>
              </a:effectLst>
            </a:endParaRPr>
          </a:p>
        </p:txBody>
      </p:sp>
      <p:sp>
        <p:nvSpPr>
          <p:cNvPr id="11" name="Rounded Rectangle 10"/>
          <p:cNvSpPr/>
          <p:nvPr/>
        </p:nvSpPr>
        <p:spPr>
          <a:xfrm>
            <a:off x="2971800" y="3429000"/>
            <a:ext cx="5943600" cy="1371600"/>
          </a:xfrm>
          <a:prstGeom prst="roundRect">
            <a:avLst/>
          </a:prstGeom>
          <a:solidFill>
            <a:srgbClr val="FFC000"/>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某次宣教途中的</a:t>
            </a:r>
            <a:r>
              <a:rPr lang="en-US" altLang="zh-CN" sz="3600" b="1" dirty="0" smtClean="0">
                <a:solidFill>
                  <a:schemeClr val="tx1"/>
                </a:solidFill>
                <a:effectLst>
                  <a:outerShdw blurRad="38100" dist="38100" dir="2700000" algn="tl">
                    <a:srgbClr val="000000">
                      <a:alpha val="43137"/>
                    </a:srgbClr>
                  </a:outerShdw>
                </a:effectLst>
              </a:rPr>
              <a:t>12</a:t>
            </a:r>
            <a:r>
              <a:rPr lang="zh-CN" altLang="en-US" sz="3600" b="1" dirty="0" smtClean="0">
                <a:solidFill>
                  <a:schemeClr val="tx1"/>
                </a:solidFill>
                <a:effectLst>
                  <a:outerShdw blurRad="38100" dist="38100" dir="2700000" algn="tl">
                    <a:srgbClr val="000000">
                      <a:alpha val="43137"/>
                    </a:srgbClr>
                  </a:outerShdw>
                </a:effectLst>
              </a:rPr>
              <a:t>使徒</a:t>
            </a:r>
            <a:endParaRPr lang="en-US" sz="36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 (The twelve Apostles on one trip)</a:t>
            </a:r>
            <a:endParaRPr lang="en-US" sz="20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152400" y="1676401"/>
            <a:ext cx="2667000" cy="5072742"/>
          </a:xfrm>
          <a:prstGeom prst="roundRect">
            <a:avLst/>
          </a:prstGeom>
          <a:solidFill>
            <a:srgbClr val="FFC000"/>
          </a:solidFill>
          <a:ln>
            <a:solidFill>
              <a:srgbClr val="F8A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tx1"/>
                </a:solidFill>
                <a:effectLst>
                  <a:outerShdw blurRad="38100" dist="38100" dir="2700000" algn="tl">
                    <a:srgbClr val="000000">
                      <a:alpha val="43137"/>
                    </a:srgbClr>
                  </a:outerShdw>
                </a:effectLst>
              </a:rPr>
              <a:t>太</a:t>
            </a:r>
            <a:r>
              <a:rPr lang="en-US" altLang="zh-CN" sz="5400" b="1" dirty="0" smtClean="0">
                <a:solidFill>
                  <a:schemeClr val="tx1"/>
                </a:solidFill>
                <a:effectLst>
                  <a:outerShdw blurRad="38100" dist="38100" dir="2700000" algn="tl">
                    <a:srgbClr val="000000">
                      <a:alpha val="43137"/>
                    </a:srgbClr>
                  </a:outerShdw>
                </a:effectLst>
              </a:rPr>
              <a:t>10:1-10</a:t>
            </a:r>
            <a:r>
              <a:rPr lang="zh-CN" altLang="en-US" sz="5400" b="1" dirty="0" smtClean="0">
                <a:solidFill>
                  <a:schemeClr val="tx1"/>
                </a:solidFill>
                <a:effectLst>
                  <a:outerShdw blurRad="38100" dist="38100" dir="2700000" algn="tl">
                    <a:srgbClr val="000000">
                      <a:alpha val="43137"/>
                    </a:srgbClr>
                  </a:outerShdw>
                </a:effectLst>
              </a:rPr>
              <a:t>谁能让死人复活</a:t>
            </a:r>
            <a:r>
              <a:rPr lang="en-US" altLang="zh-CN" sz="5400" b="1" dirty="0" smtClean="0">
                <a:solidFill>
                  <a:schemeClr val="tx1"/>
                </a:solidFill>
                <a:effectLst>
                  <a:outerShdw blurRad="38100" dist="38100" dir="2700000" algn="tl">
                    <a:srgbClr val="000000">
                      <a:alpha val="43137"/>
                    </a:srgbClr>
                  </a:outerShdw>
                </a:effectLst>
              </a:rPr>
              <a:t>?</a:t>
            </a:r>
            <a:endParaRPr lang="en-US" sz="5400" b="1" dirty="0" smtClean="0">
              <a:solidFill>
                <a:schemeClr val="tx1"/>
              </a:solidFill>
              <a:effectLst>
                <a:outerShdw blurRad="38100" dist="38100" dir="2700000" algn="tl">
                  <a:srgbClr val="000000">
                    <a:alpha val="43137"/>
                  </a:srgbClr>
                </a:outerShdw>
              </a:effectLst>
            </a:endParaRPr>
          </a:p>
          <a:p>
            <a:pPr algn="ctr"/>
            <a:r>
              <a:rPr lang="en-US"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b="1" dirty="0" smtClean="0">
                <a:solidFill>
                  <a:schemeClr val="tx1"/>
                </a:solidFill>
                <a:effectLst>
                  <a:outerShdw blurRad="38100" dist="38100" dir="2700000" algn="tl">
                    <a:srgbClr val="000000">
                      <a:alpha val="43137"/>
                    </a:srgbClr>
                  </a:outerShdw>
                </a:effectLst>
              </a:rPr>
              <a:t>(Matt. 10:1-10</a:t>
            </a:r>
          </a:p>
          <a:p>
            <a:pPr algn="ctr"/>
            <a:r>
              <a:rPr lang="en-US" b="1" dirty="0" smtClean="0">
                <a:solidFill>
                  <a:schemeClr val="tx1"/>
                </a:solidFill>
                <a:effectLst>
                  <a:outerShdw blurRad="38100" dist="38100" dir="2700000" algn="tl">
                    <a:srgbClr val="000000">
                      <a:alpha val="43137"/>
                    </a:srgbClr>
                  </a:outerShdw>
                </a:effectLst>
              </a:rPr>
              <a:t>Who can raise</a:t>
            </a:r>
          </a:p>
          <a:p>
            <a:pPr algn="ctr"/>
            <a:r>
              <a:rPr lang="en-US" b="1" dirty="0" smtClean="0">
                <a:solidFill>
                  <a:schemeClr val="tx1"/>
                </a:solidFill>
                <a:effectLst>
                  <a:outerShdw blurRad="38100" dist="38100" dir="2700000" algn="tl">
                    <a:srgbClr val="000000">
                      <a:alpha val="43137"/>
                    </a:srgbClr>
                  </a:outerShdw>
                </a:effectLst>
              </a:rPr>
              <a:t> the dead?)</a:t>
            </a:r>
            <a:endParaRPr lang="en-US" b="1" dirty="0">
              <a:ln w="18415" cmpd="sng">
                <a:solidFill>
                  <a:srgbClr val="FFFFFF"/>
                </a:solid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11"/>
                                        </p:tgtEl>
                                        <p:attrNameLst>
                                          <p:attrName>style.color</p:attrName>
                                        </p:attrNameLst>
                                      </p:cBhvr>
                                      <p:by>
                                        <p:hsl h="-7200000" s="0" l="0"/>
                                      </p:by>
                                    </p:animClr>
                                    <p:animClr clrSpc="hsl">
                                      <p:cBhvr>
                                        <p:cTn id="7" dur="500" fill="hold"/>
                                        <p:tgtEl>
                                          <p:spTgt spid="11"/>
                                        </p:tgtEl>
                                        <p:attrNameLst>
                                          <p:attrName>fillcolor</p:attrName>
                                        </p:attrNameLst>
                                      </p:cBhvr>
                                      <p:by>
                                        <p:hsl h="-7200000" s="0" l="0"/>
                                      </p:by>
                                    </p:animClr>
                                    <p:animClr clrSpc="hsl">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1430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rPr>
              <a:t>释经的基本原则</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270000"/>
          <a:ext cx="8991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Image result for asking"/>
          <p:cNvPicPr>
            <a:picLocks noChangeAspect="1" noChangeArrowheads="1"/>
          </p:cNvPicPr>
          <p:nvPr/>
        </p:nvPicPr>
        <p:blipFill>
          <a:blip r:embed="rId2" cstate="print"/>
          <a:srcRect/>
          <a:stretch>
            <a:fillRect/>
          </a:stretch>
        </p:blipFill>
        <p:spPr bwMode="auto">
          <a:xfrm>
            <a:off x="685800" y="1415058"/>
            <a:ext cx="6934200" cy="4604742"/>
          </a:xfrm>
          <a:prstGeom prst="rect">
            <a:avLst/>
          </a:prstGeom>
          <a:noFill/>
        </p:spPr>
      </p:pic>
      <p:sp>
        <p:nvSpPr>
          <p:cNvPr id="2" name="Rectangle 1"/>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000" b="1" dirty="0" smtClean="0">
                <a:solidFill>
                  <a:srgbClr val="FFFF00"/>
                </a:solidFill>
                <a:effectLst>
                  <a:outerShdw blurRad="38100" dist="38100" dir="2700000" algn="tl">
                    <a:srgbClr val="000000">
                      <a:alpha val="43137"/>
                    </a:srgbClr>
                  </a:outerShdw>
                </a:effectLst>
              </a:rPr>
              <a:t>复习上一步</a:t>
            </a:r>
            <a:endParaRPr lang="en-US" sz="60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762000"/>
            <a:ext cx="9144000" cy="1371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zh-CN" altLang="en-US" sz="54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观察</a:t>
            </a:r>
            <a:r>
              <a:rPr lang="en-US" altLang="zh-CN" sz="54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zh-CN" altLang="en-US" sz="54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问对所有的问题</a:t>
            </a:r>
            <a:r>
              <a:rPr lang="en-US" sz="54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OBSERVE: Ask all the right 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8000" kern="0" dirty="0" smtClean="0">
                <a:ln w="18415" cmpd="sng">
                  <a:solidFill>
                    <a:srgbClr val="FFFFFF"/>
                  </a:solidFill>
                  <a:prstDash val="solid"/>
                </a:ln>
                <a:solidFill>
                  <a:srgbClr val="FFFFFF"/>
                </a:solidFill>
                <a:effectLst>
                  <a:outerShdw blurRad="38100" dist="38100" dir="2700000" algn="tl">
                    <a:srgbClr val="000000">
                      <a:alpha val="43137"/>
                    </a:srgbClr>
                  </a:outerShdw>
                </a:effectLst>
              </a:rPr>
              <a:t>考虑“</a:t>
            </a:r>
            <a:r>
              <a:rPr kumimoji="0" lang="zh-CN" altLang="en-US" sz="8000" b="1"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历史解释”</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4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(Consider the HISTORICAL INTERPRETATION)</a:t>
            </a:r>
            <a:endParaRPr kumimoji="0" lang="en-US" sz="24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828800"/>
          <a:ext cx="8991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2" name="Picture 2" descr="http://t0.gstatic.cn/images?q=tbn:uC0k6vIrpt7JMM:">
            <a:hlinkClick r:id="rId7"/>
          </p:cNvPr>
          <p:cNvPicPr>
            <a:picLocks noChangeAspect="1" noChangeArrowheads="1"/>
          </p:cNvPicPr>
          <p:nvPr/>
        </p:nvPicPr>
        <p:blipFill>
          <a:blip r:embed="rId8" cstate="print"/>
          <a:srcRect/>
          <a:stretch>
            <a:fillRect/>
          </a:stretch>
        </p:blipFill>
        <p:spPr bwMode="auto">
          <a:xfrm>
            <a:off x="914400" y="1981200"/>
            <a:ext cx="1238250" cy="1152526"/>
          </a:xfrm>
          <a:prstGeom prst="rect">
            <a:avLst/>
          </a:prstGeom>
          <a:noFill/>
        </p:spPr>
      </p:pic>
      <p:pic>
        <p:nvPicPr>
          <p:cNvPr id="10" name="Picture 9" descr="685.gif"/>
          <p:cNvPicPr>
            <a:picLocks noChangeAspect="1"/>
          </p:cNvPicPr>
          <p:nvPr/>
        </p:nvPicPr>
        <p:blipFill>
          <a:blip r:embed="rId9" cstate="print"/>
          <a:stretch>
            <a:fillRect/>
          </a:stretch>
        </p:blipFill>
        <p:spPr>
          <a:xfrm>
            <a:off x="4038600" y="2133600"/>
            <a:ext cx="885825" cy="962853"/>
          </a:xfrm>
          <a:prstGeom prst="rect">
            <a:avLst/>
          </a:prstGeom>
        </p:spPr>
      </p:pic>
      <p:pic>
        <p:nvPicPr>
          <p:cNvPr id="13" name="Picture 12" descr="294j.gif"/>
          <p:cNvPicPr>
            <a:picLocks noChangeAspect="1"/>
          </p:cNvPicPr>
          <p:nvPr/>
        </p:nvPicPr>
        <p:blipFill>
          <a:blip r:embed="rId10" cstate="print"/>
          <a:stretch>
            <a:fillRect/>
          </a:stretch>
        </p:blipFill>
        <p:spPr>
          <a:xfrm>
            <a:off x="7162800" y="1981200"/>
            <a:ext cx="800100" cy="12001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1430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rPr>
              <a:t>释经的基本原则</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143000"/>
          <a:ext cx="8991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4800" b="1" kern="0" dirty="0" smtClean="0">
                <a:ln w="18415" cmpd="sng">
                  <a:solidFill>
                    <a:srgbClr val="FFFFFF"/>
                  </a:solidFill>
                  <a:prstDash val="solid"/>
                </a:ln>
                <a:solidFill>
                  <a:srgbClr val="FFFFFF"/>
                </a:solidFill>
                <a:effectLst>
                  <a:outerShdw blurRad="38100" dist="38100" dir="2700000" algn="tl">
                    <a:srgbClr val="000000">
                      <a:alpha val="43137"/>
                    </a:srgbClr>
                  </a:outerShdw>
                </a:effectLst>
              </a:rPr>
              <a:t>考虑“文学体裁”</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(Consider the LITERARY</a:t>
            </a:r>
            <a:r>
              <a:rPr kumimoji="0" lang="en-US" sz="2800" b="0" i="0" u="none" strike="noStrike" kern="0" cap="none" spc="0" normalizeH="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FORM</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5" name="Rectangle 4"/>
          <p:cNvSpPr/>
          <p:nvPr/>
        </p:nvSpPr>
        <p:spPr>
          <a:xfrm>
            <a:off x="0" y="1735753"/>
            <a:ext cx="9144000" cy="4893647"/>
          </a:xfrm>
          <a:prstGeom prst="rect">
            <a:avLst/>
          </a:prstGeom>
        </p:spPr>
        <p:txBody>
          <a:bodyPr wrap="square">
            <a:spAutoFit/>
          </a:bodyPr>
          <a:lstStyle/>
          <a:p>
            <a:pPr marL="457200" lvl="3" indent="-290513">
              <a:buFont typeface="Arial" charset="0"/>
              <a:buChar char="•"/>
            </a:pPr>
            <a:r>
              <a:rPr lang="zh-CN" altLang="en-US" sz="3600" b="1" dirty="0" smtClean="0">
                <a:ln w="1905"/>
                <a:solidFill>
                  <a:srgbClr val="002060"/>
                </a:solidFill>
                <a:effectLst>
                  <a:outerShdw blurRad="38100" dist="38100" dir="2700000" algn="tl">
                    <a:srgbClr val="000000">
                      <a:alpha val="43137"/>
                    </a:srgbClr>
                  </a:outerShdw>
                </a:effectLst>
              </a:rPr>
              <a:t>故事</a:t>
            </a:r>
            <a:r>
              <a:rPr lang="en-US" altLang="zh-CN" sz="3600" b="1" dirty="0" smtClean="0">
                <a:ln w="1905"/>
                <a:solidFill>
                  <a:srgbClr val="002060"/>
                </a:solidFill>
                <a:effectLst>
                  <a:outerShdw blurRad="38100" dist="38100" dir="2700000" algn="tl">
                    <a:srgbClr val="000000">
                      <a:alpha val="43137"/>
                    </a:srgbClr>
                  </a:outerShdw>
                </a:effectLst>
              </a:rPr>
              <a:t>:	</a:t>
            </a:r>
            <a:r>
              <a:rPr lang="zh-CN" altLang="en-US" sz="3600" b="1" dirty="0" smtClean="0">
                <a:ln w="1905"/>
                <a:solidFill>
                  <a:srgbClr val="002060"/>
                </a:solidFill>
                <a:effectLst>
                  <a:outerShdw blurRad="38100" dist="38100" dir="2700000" algn="tl">
                    <a:srgbClr val="000000">
                      <a:alpha val="43137"/>
                    </a:srgbClr>
                  </a:outerShdw>
                </a:effectLst>
              </a:rPr>
              <a:t>可能是真实的或只是个例子</a:t>
            </a:r>
            <a:endParaRPr lang="en-US" sz="3600" dirty="0" smtClean="0">
              <a:solidFill>
                <a:srgbClr val="002060"/>
              </a:solidFill>
              <a:effectLst>
                <a:outerShdw blurRad="38100" dist="38100" dir="2700000" algn="tl">
                  <a:srgbClr val="000000">
                    <a:alpha val="43137"/>
                  </a:srgbClr>
                </a:outerShdw>
              </a:effectLst>
            </a:endParaRPr>
          </a:p>
          <a:p>
            <a:pPr marL="914400" lvl="4" indent="-290513">
              <a:buFont typeface="Arial" charset="0"/>
              <a:buChar char="•"/>
            </a:pPr>
            <a:r>
              <a:rPr lang="en-US" sz="1600" dirty="0" smtClean="0">
                <a:effectLst>
                  <a:outerShdw blurRad="38100" dist="38100" dir="2700000" algn="tl">
                    <a:srgbClr val="000000">
                      <a:alpha val="43137"/>
                    </a:srgbClr>
                  </a:outerShdw>
                </a:effectLst>
              </a:rPr>
              <a:t>(Story: might be true or just an example)</a:t>
            </a:r>
          </a:p>
          <a:p>
            <a:pPr marL="457200" lvl="3" indent="-290513">
              <a:buFont typeface="Arial" charset="0"/>
              <a:buChar char="•"/>
            </a:pPr>
            <a:r>
              <a:rPr lang="zh-CN" altLang="en-US" sz="3600" b="1" dirty="0" smtClean="0">
                <a:ln w="1905"/>
                <a:solidFill>
                  <a:srgbClr val="002060"/>
                </a:solidFill>
                <a:effectLst>
                  <a:outerShdw blurRad="38100" dist="38100" dir="2700000" algn="tl">
                    <a:srgbClr val="000000">
                      <a:alpha val="43137"/>
                    </a:srgbClr>
                  </a:outerShdw>
                </a:effectLst>
              </a:rPr>
              <a:t>寓言</a:t>
            </a:r>
            <a:r>
              <a:rPr lang="en-US" altLang="zh-CN" sz="3600" b="1" dirty="0" smtClean="0">
                <a:ln w="1905"/>
                <a:solidFill>
                  <a:srgbClr val="002060"/>
                </a:solidFill>
                <a:effectLst>
                  <a:outerShdw blurRad="38100" dist="38100" dir="2700000" algn="tl">
                    <a:srgbClr val="000000">
                      <a:alpha val="43137"/>
                    </a:srgbClr>
                  </a:outerShdw>
                </a:effectLst>
              </a:rPr>
              <a:t>:	</a:t>
            </a:r>
            <a:r>
              <a:rPr lang="zh-CN" altLang="en-US" sz="3600" b="1" dirty="0" smtClean="0">
                <a:ln w="1905"/>
                <a:solidFill>
                  <a:srgbClr val="002060"/>
                </a:solidFill>
                <a:effectLst>
                  <a:outerShdw blurRad="38100" dist="38100" dir="2700000" algn="tl">
                    <a:srgbClr val="000000">
                      <a:alpha val="43137"/>
                    </a:srgbClr>
                  </a:outerShdw>
                </a:effectLst>
              </a:rPr>
              <a:t>用于教导一个教训</a:t>
            </a:r>
            <a:r>
              <a:rPr lang="en-US" sz="3600" dirty="0" smtClean="0">
                <a:solidFill>
                  <a:srgbClr val="002060"/>
                </a:solidFill>
                <a:effectLst>
                  <a:outerShdw blurRad="38100" dist="38100" dir="2700000" algn="tl">
                    <a:srgbClr val="000000">
                      <a:alpha val="43137"/>
                    </a:srgbClr>
                  </a:outerShdw>
                </a:effectLst>
              </a:rPr>
              <a:t> </a:t>
            </a:r>
          </a:p>
          <a:p>
            <a:pPr marL="914400" lvl="4" indent="-290513">
              <a:buFont typeface="Arial" charset="0"/>
              <a:buChar char="•"/>
            </a:pPr>
            <a:r>
              <a:rPr lang="en-US" sz="1600" dirty="0" smtClean="0">
                <a:effectLst>
                  <a:outerShdw blurRad="38100" dist="38100" dir="2700000" algn="tl">
                    <a:srgbClr val="000000">
                      <a:alpha val="43137"/>
                    </a:srgbClr>
                  </a:outerShdw>
                </a:effectLst>
              </a:rPr>
              <a:t>(Parable: Used to teach a lesson)</a:t>
            </a:r>
          </a:p>
          <a:p>
            <a:pPr marL="457200" lvl="3" indent="-290513">
              <a:buFont typeface="Arial" charset="0"/>
              <a:buChar char="•"/>
            </a:pPr>
            <a:r>
              <a:rPr lang="zh-CN" altLang="en-US" sz="3600" b="1" dirty="0" smtClean="0">
                <a:ln w="1905"/>
                <a:solidFill>
                  <a:srgbClr val="002060"/>
                </a:solidFill>
                <a:effectLst>
                  <a:outerShdw blurRad="38100" dist="38100" dir="2700000" algn="tl">
                    <a:srgbClr val="000000">
                      <a:alpha val="43137"/>
                    </a:srgbClr>
                  </a:outerShdw>
                </a:effectLst>
              </a:rPr>
              <a:t>箴言</a:t>
            </a:r>
            <a:r>
              <a:rPr lang="en-US" altLang="zh-CN" sz="3600" b="1" dirty="0" smtClean="0">
                <a:ln w="1905"/>
                <a:solidFill>
                  <a:srgbClr val="002060"/>
                </a:solidFill>
                <a:effectLst>
                  <a:outerShdw blurRad="38100" dist="38100" dir="2700000" algn="tl">
                    <a:srgbClr val="000000">
                      <a:alpha val="43137"/>
                    </a:srgbClr>
                  </a:outerShdw>
                </a:effectLst>
              </a:rPr>
              <a:t>:	</a:t>
            </a:r>
            <a:r>
              <a:rPr lang="zh-CN" altLang="en-US" sz="3600" b="1" dirty="0" smtClean="0">
                <a:ln w="1905"/>
                <a:solidFill>
                  <a:srgbClr val="002060"/>
                </a:solidFill>
                <a:effectLst>
                  <a:outerShdw blurRad="38100" dist="38100" dir="2700000" algn="tl">
                    <a:srgbClr val="000000">
                      <a:alpha val="43137"/>
                    </a:srgbClr>
                  </a:outerShdw>
                </a:effectLst>
              </a:rPr>
              <a:t>一般性规律</a:t>
            </a:r>
            <a:r>
              <a:rPr lang="en-US" altLang="zh-CN" sz="3600" b="1" dirty="0" smtClean="0">
                <a:ln w="1905"/>
                <a:solidFill>
                  <a:srgbClr val="002060"/>
                </a:solidFill>
                <a:effectLst>
                  <a:outerShdw blurRad="38100" dist="38100" dir="2700000" algn="tl">
                    <a:srgbClr val="000000">
                      <a:alpha val="43137"/>
                    </a:srgbClr>
                  </a:outerShdw>
                </a:effectLst>
              </a:rPr>
              <a:t>,</a:t>
            </a:r>
            <a:r>
              <a:rPr lang="zh-CN" altLang="en-US" sz="3600" b="1" dirty="0" smtClean="0">
                <a:ln w="1905"/>
                <a:solidFill>
                  <a:srgbClr val="002060"/>
                </a:solidFill>
                <a:effectLst>
                  <a:outerShdw blurRad="38100" dist="38100" dir="2700000" algn="tl">
                    <a:srgbClr val="000000">
                      <a:alpha val="43137"/>
                    </a:srgbClr>
                  </a:outerShdw>
                </a:effectLst>
              </a:rPr>
              <a:t>不是应许</a:t>
            </a:r>
            <a:r>
              <a:rPr lang="en-US" sz="3600" dirty="0" smtClean="0">
                <a:solidFill>
                  <a:srgbClr val="002060"/>
                </a:solidFill>
                <a:effectLst>
                  <a:outerShdw blurRad="38100" dist="38100" dir="2700000" algn="tl">
                    <a:srgbClr val="000000">
                      <a:alpha val="43137"/>
                    </a:srgbClr>
                  </a:outerShdw>
                </a:effectLst>
              </a:rPr>
              <a:t> </a:t>
            </a:r>
          </a:p>
          <a:p>
            <a:pPr marL="914400" lvl="4" indent="-290513">
              <a:buFont typeface="Arial" charset="0"/>
              <a:buChar char="•"/>
            </a:pPr>
            <a:r>
              <a:rPr lang="en-US" sz="1600" dirty="0" smtClean="0">
                <a:effectLst>
                  <a:outerShdw blurRad="38100" dist="38100" dir="2700000" algn="tl">
                    <a:srgbClr val="000000">
                      <a:alpha val="43137"/>
                    </a:srgbClr>
                  </a:outerShdw>
                </a:effectLst>
              </a:rPr>
              <a:t>(Proverb: a general rule, not a promise)</a:t>
            </a:r>
          </a:p>
          <a:p>
            <a:pPr marL="457200" lvl="3" indent="-290513">
              <a:buFont typeface="Arial" charset="0"/>
              <a:buChar char="•"/>
            </a:pPr>
            <a:r>
              <a:rPr lang="zh-CN" altLang="en-US" sz="3600" b="1" dirty="0" smtClean="0">
                <a:ln w="1905"/>
                <a:solidFill>
                  <a:srgbClr val="002060"/>
                </a:solidFill>
                <a:effectLst>
                  <a:outerShdw blurRad="38100" dist="38100" dir="2700000" algn="tl">
                    <a:srgbClr val="000000">
                      <a:alpha val="43137"/>
                    </a:srgbClr>
                  </a:outerShdw>
                </a:effectLst>
              </a:rPr>
              <a:t>诗歌</a:t>
            </a:r>
            <a:r>
              <a:rPr lang="en-US" altLang="zh-CN" sz="3600" b="1" dirty="0" smtClean="0">
                <a:ln w="1905"/>
                <a:solidFill>
                  <a:srgbClr val="002060"/>
                </a:solidFill>
                <a:effectLst>
                  <a:outerShdw blurRad="38100" dist="38100" dir="2700000" algn="tl">
                    <a:srgbClr val="000000">
                      <a:alpha val="43137"/>
                    </a:srgbClr>
                  </a:outerShdw>
                </a:effectLst>
              </a:rPr>
              <a:t>:	</a:t>
            </a:r>
            <a:r>
              <a:rPr lang="zh-CN" altLang="en-US" sz="3600" b="1" dirty="0" smtClean="0">
                <a:ln w="1905"/>
                <a:solidFill>
                  <a:srgbClr val="002060"/>
                </a:solidFill>
                <a:effectLst>
                  <a:outerShdw blurRad="38100" dist="38100" dir="2700000" algn="tl">
                    <a:srgbClr val="000000">
                      <a:alpha val="43137"/>
                    </a:srgbClr>
                  </a:outerShdw>
                </a:effectLst>
              </a:rPr>
              <a:t>通过歌曲和散文而教导</a:t>
            </a:r>
            <a:r>
              <a:rPr lang="en-US" sz="3600" dirty="0" smtClean="0">
                <a:solidFill>
                  <a:srgbClr val="002060"/>
                </a:solidFill>
                <a:effectLst>
                  <a:outerShdw blurRad="38100" dist="38100" dir="2700000" algn="tl">
                    <a:srgbClr val="000000">
                      <a:alpha val="43137"/>
                    </a:srgbClr>
                  </a:outerShdw>
                </a:effectLst>
              </a:rPr>
              <a:t> </a:t>
            </a:r>
          </a:p>
          <a:p>
            <a:pPr marL="914400" lvl="4" indent="-290513">
              <a:buFont typeface="Arial" charset="0"/>
              <a:buChar char="•"/>
            </a:pPr>
            <a:r>
              <a:rPr lang="en-US" sz="1600" dirty="0" smtClean="0">
                <a:effectLst>
                  <a:outerShdw blurRad="38100" dist="38100" dir="2700000" algn="tl">
                    <a:srgbClr val="000000">
                      <a:alpha val="43137"/>
                    </a:srgbClr>
                  </a:outerShdw>
                </a:effectLst>
              </a:rPr>
              <a:t>(Poetry: Teaching through song or prose)</a:t>
            </a:r>
          </a:p>
          <a:p>
            <a:pPr marL="457200" lvl="3" indent="-290513">
              <a:buFont typeface="Arial" charset="0"/>
              <a:buChar char="•"/>
            </a:pPr>
            <a:r>
              <a:rPr lang="zh-CN" altLang="en-US" sz="3600" b="1" dirty="0" smtClean="0">
                <a:ln w="1905"/>
                <a:solidFill>
                  <a:srgbClr val="002060"/>
                </a:solidFill>
                <a:effectLst>
                  <a:outerShdw blurRad="38100" dist="38100" dir="2700000" algn="tl">
                    <a:srgbClr val="000000">
                      <a:alpha val="43137"/>
                    </a:srgbClr>
                  </a:outerShdw>
                </a:effectLst>
              </a:rPr>
              <a:t>比喻</a:t>
            </a:r>
            <a:r>
              <a:rPr lang="en-US" altLang="zh-CN" sz="3600" b="1" dirty="0" smtClean="0">
                <a:ln w="1905"/>
                <a:solidFill>
                  <a:srgbClr val="002060"/>
                </a:solidFill>
                <a:effectLst>
                  <a:outerShdw blurRad="38100" dist="38100" dir="2700000" algn="tl">
                    <a:srgbClr val="000000">
                      <a:alpha val="43137"/>
                    </a:srgbClr>
                  </a:outerShdw>
                </a:effectLst>
              </a:rPr>
              <a:t>:  	</a:t>
            </a:r>
            <a:r>
              <a:rPr lang="zh-CN" altLang="en-US" sz="3600" b="1" dirty="0" smtClean="0">
                <a:ln w="1905"/>
                <a:solidFill>
                  <a:srgbClr val="002060"/>
                </a:solidFill>
                <a:effectLst>
                  <a:outerShdw blurRad="38100" dist="38100" dir="2700000" algn="tl">
                    <a:srgbClr val="000000">
                      <a:alpha val="43137"/>
                    </a:srgbClr>
                  </a:outerShdw>
                </a:effectLst>
              </a:rPr>
              <a:t>常见表达方式</a:t>
            </a:r>
            <a:r>
              <a:rPr lang="en-US" sz="3600" dirty="0" smtClean="0">
                <a:solidFill>
                  <a:srgbClr val="002060"/>
                </a:solidFill>
                <a:effectLst>
                  <a:outerShdw blurRad="38100" dist="38100" dir="2700000" algn="tl">
                    <a:srgbClr val="000000">
                      <a:alpha val="43137"/>
                    </a:srgbClr>
                  </a:outerShdw>
                </a:effectLst>
              </a:rPr>
              <a:t> </a:t>
            </a:r>
          </a:p>
          <a:p>
            <a:pPr marL="914400" lvl="4" indent="-290513">
              <a:buFont typeface="Arial" charset="0"/>
              <a:buChar char="•"/>
            </a:pPr>
            <a:r>
              <a:rPr lang="en-US" sz="1600" dirty="0" smtClean="0">
                <a:effectLst>
                  <a:outerShdw blurRad="38100" dist="38100" dir="2700000" algn="tl">
                    <a:srgbClr val="000000">
                      <a:alpha val="43137"/>
                    </a:srgbClr>
                  </a:outerShdw>
                </a:effectLst>
              </a:rPr>
              <a:t>(Figures of Speech: common expression)</a:t>
            </a:r>
          </a:p>
          <a:p>
            <a:pPr marL="457200" lvl="3" indent="-290513">
              <a:buFont typeface="Arial" charset="0"/>
              <a:buChar char="•"/>
            </a:pPr>
            <a:r>
              <a:rPr lang="zh-CN" altLang="en-US" sz="3600" b="1" dirty="0" smtClean="0">
                <a:ln w="1905"/>
                <a:solidFill>
                  <a:srgbClr val="002060"/>
                </a:solidFill>
                <a:effectLst>
                  <a:outerShdw blurRad="38100" dist="38100" dir="2700000" algn="tl">
                    <a:srgbClr val="000000">
                      <a:alpha val="43137"/>
                    </a:srgbClr>
                  </a:outerShdw>
                </a:effectLst>
              </a:rPr>
              <a:t>预言</a:t>
            </a:r>
            <a:r>
              <a:rPr lang="en-US" altLang="zh-CN" sz="3600" b="1" dirty="0" smtClean="0">
                <a:ln w="1905"/>
                <a:solidFill>
                  <a:srgbClr val="002060"/>
                </a:solidFill>
                <a:effectLst>
                  <a:outerShdw blurRad="38100" dist="38100" dir="2700000" algn="tl">
                    <a:srgbClr val="000000">
                      <a:alpha val="43137"/>
                    </a:srgbClr>
                  </a:outerShdw>
                </a:effectLst>
              </a:rPr>
              <a:t>: 	</a:t>
            </a:r>
            <a:r>
              <a:rPr lang="zh-CN" altLang="en-US" sz="3600" b="1" dirty="0" smtClean="0">
                <a:ln w="1905"/>
                <a:solidFill>
                  <a:srgbClr val="002060"/>
                </a:solidFill>
                <a:effectLst>
                  <a:outerShdw blurRad="38100" dist="38100" dir="2700000" algn="tl">
                    <a:srgbClr val="000000">
                      <a:alpha val="43137"/>
                    </a:srgbClr>
                  </a:outerShdw>
                </a:effectLst>
              </a:rPr>
              <a:t>告知未来事件</a:t>
            </a:r>
            <a:r>
              <a:rPr lang="en-US" sz="3600" b="1" dirty="0" smtClean="0">
                <a:ln w="1905"/>
                <a:solidFill>
                  <a:srgbClr val="002060"/>
                </a:solidFill>
                <a:effectLst>
                  <a:outerShdw blurRad="38100" dist="38100" dir="2700000" algn="tl">
                    <a:srgbClr val="000000">
                      <a:alpha val="43137"/>
                    </a:srgbClr>
                  </a:outerShdw>
                </a:effectLst>
              </a:rPr>
              <a:t> </a:t>
            </a:r>
          </a:p>
          <a:p>
            <a:pPr marL="914400" lvl="4" indent="-290513">
              <a:buFont typeface="Arial" charset="0"/>
              <a:buChar char="•"/>
            </a:pPr>
            <a:r>
              <a:rPr lang="en-US" sz="1600" dirty="0" smtClean="0">
                <a:effectLst>
                  <a:outerShdw blurRad="38100" dist="38100" dir="2700000" algn="tl">
                    <a:srgbClr val="000000">
                      <a:alpha val="43137"/>
                    </a:srgbClr>
                  </a:outerShdw>
                </a:effectLst>
              </a:rPr>
              <a:t>(Prophecy: Telling of a future event)</a:t>
            </a:r>
          </a:p>
        </p:txBody>
      </p:sp>
      <p:pic>
        <p:nvPicPr>
          <p:cNvPr id="8" name="Picture 7" descr="213.gif"/>
          <p:cNvPicPr>
            <a:picLocks noChangeAspect="1"/>
          </p:cNvPicPr>
          <p:nvPr/>
        </p:nvPicPr>
        <p:blipFill>
          <a:blip r:embed="rId2" cstate="print"/>
          <a:stretch>
            <a:fillRect/>
          </a:stretch>
        </p:blipFill>
        <p:spPr>
          <a:xfrm>
            <a:off x="7315200" y="152400"/>
            <a:ext cx="1628775" cy="1265523"/>
          </a:xfrm>
          <a:prstGeom prst="rect">
            <a:avLst/>
          </a:prstGeom>
          <a:ln>
            <a:noFill/>
          </a:ln>
          <a:effectLst>
            <a:outerShdw blurRad="292100" dist="139700" dir="2700000" algn="tl" rotWithShape="0">
              <a:srgbClr val="333333">
                <a:alpha val="65000"/>
              </a:srgbClr>
            </a:outerShdw>
          </a:effectLst>
        </p:spPr>
      </p:pic>
      <p:pic>
        <p:nvPicPr>
          <p:cNvPr id="9" name="Picture 8" descr="213.gif"/>
          <p:cNvPicPr>
            <a:picLocks noChangeAspect="1"/>
          </p:cNvPicPr>
          <p:nvPr/>
        </p:nvPicPr>
        <p:blipFill>
          <a:blip r:embed="rId2" cstate="print"/>
          <a:stretch>
            <a:fillRect/>
          </a:stretch>
        </p:blipFill>
        <p:spPr>
          <a:xfrm>
            <a:off x="152400" y="152400"/>
            <a:ext cx="1628775" cy="1265523"/>
          </a:xfrm>
          <a:prstGeom prst="rect">
            <a:avLst/>
          </a:prstGeom>
          <a:ln>
            <a:noFill/>
          </a:ln>
          <a:effectLst>
            <a:outerShdw blurRad="292100" dist="139700" dir="2700000" algn="tl" rotWithShape="0">
              <a:srgbClr val="333333">
                <a:alpha val="65000"/>
              </a:srgbClr>
            </a:outerShdw>
          </a:effectLst>
        </p:spPr>
      </p:pic>
      <p:pic>
        <p:nvPicPr>
          <p:cNvPr id="10" name="Picture 9" descr="ARG_button04_salesmn_tr.gif"/>
          <p:cNvPicPr>
            <a:picLocks noChangeAspect="1"/>
          </p:cNvPicPr>
          <p:nvPr/>
        </p:nvPicPr>
        <p:blipFill>
          <a:blip r:embed="rId3" cstate="print"/>
          <a:stretch>
            <a:fillRect/>
          </a:stretch>
        </p:blipFill>
        <p:spPr>
          <a:xfrm flipH="1">
            <a:off x="6553200" y="2438400"/>
            <a:ext cx="2438400" cy="42767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1430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rPr>
              <a:t>释经的基本原则</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143000"/>
          <a:ext cx="8991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0" y="5029200"/>
            <a:ext cx="9144000" cy="144655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200" b="0"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cs typeface="Times New Roman" panose="02020603050405020304" pitchFamily="18" charset="0"/>
              </a:rPr>
              <a:t>Once you know what the passage means (interpretation), you are responsible to put it into practice in your own life. Accurate interpretation and correct application rest on the accuracy of your observations. Therefore, it is vital that you develop observation skills which might, at first, seem difficult, laborious, and time-consuming. (Persevere!) </a:t>
            </a:r>
            <a:endParaRPr kumimoji="0" lang="en-U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159385" y="381000"/>
            <a:ext cx="8908415" cy="4419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zh-CN" altLang="en-US" sz="4400" b="1" cap="all" dirty="0" smtClean="0">
                <a:ln w="9000" cmpd="sng">
                  <a:solidFill>
                    <a:schemeClr val="tx1"/>
                  </a:solidFill>
                  <a:prstDash val="solid"/>
                </a:ln>
                <a:solidFill>
                  <a:srgbClr val="0070C0"/>
                </a:solidFill>
                <a:effectLst>
                  <a:reflection blurRad="12700" stA="28000" endPos="45000" dist="1000" dir="5400000" sy="-100000" algn="bl" rotWithShape="0"/>
                </a:effectLst>
              </a:rPr>
              <a:t>一旦你明白了经文的意思（释经），你的责任就是将之付诸实践。准确的释经和准确的应用取决于你准确的观察。因此，培养观察的技能必不可少，尽管一开始似乎有难度，且耗时耗力。（坚持不懈！）</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1219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5400" b="1" cap="all" dirty="0" smtClean="0">
                <a:ln w="9000" cmpd="sng">
                  <a:solidFill>
                    <a:schemeClr val="tx1"/>
                  </a:solidFill>
                  <a:prstDash val="solid"/>
                </a:ln>
                <a:solidFill>
                  <a:srgbClr val="0070C0"/>
                </a:solidFill>
                <a:effectLst>
                  <a:reflection blurRad="12700" stA="28000" endPos="45000" dist="1000" dir="5400000" sy="-100000" algn="bl" rotWithShape="0"/>
                </a:effectLst>
              </a:rPr>
              <a:t>比较：圣经的一贯性</a:t>
            </a: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COMPARE: Scriptural Consistency</a:t>
            </a:r>
          </a:p>
        </p:txBody>
      </p:sp>
      <p:pic>
        <p:nvPicPr>
          <p:cNvPr id="223234" name="Picture 2" descr="Image result for chinese Bible"/>
          <p:cNvPicPr>
            <a:picLocks noChangeAspect="1" noChangeArrowheads="1"/>
          </p:cNvPicPr>
          <p:nvPr/>
        </p:nvPicPr>
        <p:blipFill>
          <a:blip r:embed="rId2" cstate="print"/>
          <a:srcRect/>
          <a:stretch>
            <a:fillRect/>
          </a:stretch>
        </p:blipFill>
        <p:spPr bwMode="auto">
          <a:xfrm>
            <a:off x="0" y="2133600"/>
            <a:ext cx="4191000" cy="2329007"/>
          </a:xfrm>
          <a:prstGeom prst="rect">
            <a:avLst/>
          </a:prstGeom>
          <a:noFill/>
        </p:spPr>
      </p:pic>
      <p:pic>
        <p:nvPicPr>
          <p:cNvPr id="8" name="Picture 2" descr="Image result for chinese Bible"/>
          <p:cNvPicPr>
            <a:picLocks noChangeAspect="1" noChangeArrowheads="1"/>
          </p:cNvPicPr>
          <p:nvPr/>
        </p:nvPicPr>
        <p:blipFill>
          <a:blip r:embed="rId2" cstate="print"/>
          <a:srcRect/>
          <a:stretch>
            <a:fillRect/>
          </a:stretch>
        </p:blipFill>
        <p:spPr bwMode="auto">
          <a:xfrm>
            <a:off x="457200" y="2743200"/>
            <a:ext cx="4191000" cy="2329007"/>
          </a:xfrm>
          <a:prstGeom prst="rect">
            <a:avLst/>
          </a:prstGeom>
          <a:noFill/>
        </p:spPr>
      </p:pic>
      <p:pic>
        <p:nvPicPr>
          <p:cNvPr id="10" name="Picture 2" descr="Image result for chinese Bible"/>
          <p:cNvPicPr>
            <a:picLocks noChangeAspect="1" noChangeArrowheads="1"/>
          </p:cNvPicPr>
          <p:nvPr/>
        </p:nvPicPr>
        <p:blipFill>
          <a:blip r:embed="rId2" cstate="print"/>
          <a:srcRect/>
          <a:stretch>
            <a:fillRect/>
          </a:stretch>
        </p:blipFill>
        <p:spPr bwMode="auto">
          <a:xfrm>
            <a:off x="4953000" y="2209800"/>
            <a:ext cx="4191000" cy="2329007"/>
          </a:xfrm>
          <a:prstGeom prst="rect">
            <a:avLst/>
          </a:prstGeom>
          <a:noFill/>
        </p:spPr>
      </p:pic>
      <p:pic>
        <p:nvPicPr>
          <p:cNvPr id="11" name="Picture 2" descr="Image result for chinese Bible"/>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495800" y="2895600"/>
            <a:ext cx="4191000" cy="2329007"/>
          </a:xfrm>
          <a:prstGeom prst="rect">
            <a:avLst/>
          </a:prstGeom>
          <a:noFill/>
        </p:spPr>
      </p:pic>
      <p:pic>
        <p:nvPicPr>
          <p:cNvPr id="12" name="Picture 2" descr="Image result for chinese Bible"/>
          <p:cNvPicPr>
            <a:picLocks noChangeAspect="1" noChangeArrowheads="1"/>
          </p:cNvPicPr>
          <p:nvPr/>
        </p:nvPicPr>
        <p:blipFill>
          <a:blip r:embed="rId2" cstate="print"/>
          <a:srcRect/>
          <a:stretch>
            <a:fillRect/>
          </a:stretch>
        </p:blipFill>
        <p:spPr bwMode="auto">
          <a:xfrm>
            <a:off x="4267200" y="3538393"/>
            <a:ext cx="4191000" cy="2329007"/>
          </a:xfrm>
          <a:prstGeom prst="rect">
            <a:avLst/>
          </a:prstGeom>
          <a:noFill/>
        </p:spPr>
      </p:pic>
      <p:pic>
        <p:nvPicPr>
          <p:cNvPr id="14" name="Picture 2" descr="Image result for chinese Bible"/>
          <p:cNvPicPr>
            <a:picLocks noChangeAspect="1" noChangeArrowheads="1"/>
          </p:cNvPicPr>
          <p:nvPr/>
        </p:nvPicPr>
        <p:blipFill>
          <a:blip r:embed="rId2" cstate="print"/>
          <a:srcRect/>
          <a:stretch>
            <a:fillRect/>
          </a:stretch>
        </p:blipFill>
        <p:spPr bwMode="auto">
          <a:xfrm>
            <a:off x="1066800" y="3429000"/>
            <a:ext cx="4191000" cy="2329007"/>
          </a:xfrm>
          <a:prstGeom prst="rect">
            <a:avLst/>
          </a:prstGeom>
          <a:noFill/>
        </p:spPr>
      </p:pic>
      <p:pic>
        <p:nvPicPr>
          <p:cNvPr id="13" name="Picture 2" descr="Image result for chinese Bible"/>
          <p:cNvPicPr>
            <a:picLocks noChangeAspect="1" noChangeArrowheads="1"/>
          </p:cNvPicPr>
          <p:nvPr/>
        </p:nvPicPr>
        <p:blipFill>
          <a:blip r:embed="rId2" cstate="print"/>
          <a:srcRect/>
          <a:stretch>
            <a:fillRect/>
          </a:stretch>
        </p:blipFill>
        <p:spPr bwMode="auto">
          <a:xfrm>
            <a:off x="2209800" y="3810000"/>
            <a:ext cx="4191000" cy="232900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lvl="1" algn="ctr">
              <a:spcBef>
                <a:spcPct val="0"/>
              </a:spcBef>
            </a:pPr>
            <a:r>
              <a:rPr lang="zh-CN" altLang="en-US" sz="4800" b="1" kern="0" dirty="0" smtClean="0">
                <a:ln w="18415" cmpd="sng">
                  <a:solidFill>
                    <a:srgbClr val="FFFFFF"/>
                  </a:solidFill>
                  <a:prstDash val="solid"/>
                </a:ln>
                <a:solidFill>
                  <a:srgbClr val="FFFFFF"/>
                </a:solidFill>
                <a:effectLst>
                  <a:outerShdw blurRad="38100" dist="38100" dir="2700000" algn="tl">
                    <a:srgbClr val="000000">
                      <a:alpha val="43137"/>
                    </a:srgbClr>
                  </a:outerShdw>
                </a:effectLst>
              </a:rPr>
              <a:t>与其它经文“对照”</a:t>
            </a:r>
            <a:r>
              <a:rPr kumimoji="0" lang="en-US" sz="4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4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t>
            </a:r>
            <a:r>
              <a:rPr lang="en-US" sz="2800" dirty="0" smtClean="0">
                <a:effectLst>
                  <a:outerShdw blurRad="38100" dist="38100" dir="2700000" algn="tl">
                    <a:srgbClr val="000000">
                      <a:alpha val="43137"/>
                    </a:srgbClr>
                  </a:outerShdw>
                </a:effectLst>
              </a:rPr>
              <a:t>COMPARE with other SCRIPTURE</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pic>
        <p:nvPicPr>
          <p:cNvPr id="5" name="Picture 4" descr="607.gif"/>
          <p:cNvPicPr>
            <a:picLocks noChangeAspect="1"/>
          </p:cNvPicPr>
          <p:nvPr/>
        </p:nvPicPr>
        <p:blipFill>
          <a:blip r:embed="rId2" cstate="print"/>
          <a:stretch>
            <a:fillRect/>
          </a:stretch>
        </p:blipFill>
        <p:spPr>
          <a:xfrm>
            <a:off x="152400" y="228600"/>
            <a:ext cx="13716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607.gif"/>
          <p:cNvPicPr>
            <a:picLocks noChangeAspect="1"/>
          </p:cNvPicPr>
          <p:nvPr/>
        </p:nvPicPr>
        <p:blipFill>
          <a:blip r:embed="rId2" cstate="print"/>
          <a:stretch>
            <a:fillRect/>
          </a:stretch>
        </p:blipFill>
        <p:spPr>
          <a:xfrm>
            <a:off x="7543800" y="228600"/>
            <a:ext cx="13716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Diagram 8"/>
          <p:cNvGraphicFramePr/>
          <p:nvPr/>
        </p:nvGraphicFramePr>
        <p:xfrm>
          <a:off x="2819400" y="1828800"/>
          <a:ext cx="609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152400" y="1752600"/>
            <a:ext cx="23622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底马</a:t>
            </a:r>
            <a:r>
              <a:rPr lang="en-US" sz="48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(Demas)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10" descr="chicano.jpg"/>
          <p:cNvPicPr>
            <a:picLocks noChangeAspect="1"/>
          </p:cNvPicPr>
          <p:nvPr/>
        </p:nvPicPr>
        <p:blipFill>
          <a:blip r:embed="rId8" cstate="print"/>
          <a:stretch>
            <a:fillRect/>
          </a:stretch>
        </p:blipFill>
        <p:spPr>
          <a:xfrm>
            <a:off x="304800" y="3124200"/>
            <a:ext cx="2590800" cy="3501081"/>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noProof="0" dirty="0" smtClean="0">
                <a:ln w="18415" cmpd="sng">
                  <a:solidFill>
                    <a:schemeClr val="tx1"/>
                  </a:solidFill>
                  <a:prstDash val="solid"/>
                </a:ln>
                <a:solidFill>
                  <a:srgbClr val="FFFF00"/>
                </a:solidFill>
                <a:effectLst>
                  <a:outerShdw blurRad="38100" dist="38100" dir="2700000" algn="tl">
                    <a:srgbClr val="000000">
                      <a:alpha val="43137"/>
                    </a:srgbClr>
                  </a:outerShdw>
                </a:effectLst>
              </a:rPr>
              <a:t>释经的基本原则</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0" y="1143000"/>
          <a:ext cx="8991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0" y="6324600"/>
            <a:ext cx="9144000" cy="6096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(Basic Rules of Interpretation)</a:t>
            </a:r>
            <a:endParaRPr kumimoji="0" lang="en-US" sz="2800" b="0" i="0" u="none" strike="noStrike" kern="0" cap="none" spc="0" normalizeH="0" baseline="0" noProof="0" dirty="0">
              <a:ln w="18415" cmpd="sng">
                <a:solidFill>
                  <a:srgbClr val="FFFF00"/>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16002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lvl="1" algn="ctr">
              <a:spcBef>
                <a:spcPct val="0"/>
              </a:spcBef>
            </a:pPr>
            <a:r>
              <a:rPr kumimoji="0" lang="zh-CN" altLang="en-US" sz="66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是否与已知</a:t>
            </a:r>
            <a:r>
              <a:rPr lang="en-US" altLang="zh-CN" sz="6600" kern="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kumimoji="0" lang="zh-CN" altLang="en-US" sz="66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教义一致</a:t>
            </a:r>
            <a:r>
              <a:rPr kumimoji="0" lang="en-US" altLang="zh-CN" sz="66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t>
            </a:r>
            <a:r>
              <a:rPr lang="en-US" sz="2800" dirty="0" smtClean="0">
                <a:effectLst>
                  <a:outerShdw blurRad="38100" dist="38100" dir="2700000" algn="tl">
                    <a:srgbClr val="000000">
                      <a:alpha val="43137"/>
                    </a:srgbClr>
                  </a:outerShdw>
                </a:effectLst>
              </a:rPr>
              <a:t>Is it CONSITANT with known DOCTRINE</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9" name="Rounded Rectangle 8"/>
          <p:cNvSpPr/>
          <p:nvPr/>
        </p:nvSpPr>
        <p:spPr>
          <a:xfrm>
            <a:off x="152400" y="1981200"/>
            <a:ext cx="2590800" cy="4648200"/>
          </a:xfrm>
          <a:prstGeom prst="roundRect">
            <a:avLst/>
          </a:prstGeom>
          <a:solidFill>
            <a:srgbClr val="C0000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000" b="1" dirty="0" smtClean="0">
                <a:effectLst>
                  <a:outerShdw blurRad="38100" dist="38100" dir="2700000" algn="tl">
                    <a:srgbClr val="000000">
                      <a:alpha val="43137"/>
                    </a:srgbClr>
                  </a:outerShdw>
                </a:effectLst>
              </a:rPr>
              <a:t>希伯来书 </a:t>
            </a:r>
            <a:r>
              <a:rPr lang="en-US" altLang="zh-CN" sz="4000" b="1" dirty="0" smtClean="0">
                <a:effectLst>
                  <a:outerShdw blurRad="38100" dist="38100" dir="2700000" algn="tl">
                    <a:srgbClr val="000000">
                      <a:alpha val="43137"/>
                    </a:srgbClr>
                  </a:outerShdw>
                </a:effectLst>
              </a:rPr>
              <a:t>6:4-6 </a:t>
            </a:r>
            <a:r>
              <a:rPr lang="zh-CN" altLang="en-US" sz="4000" b="1" dirty="0" smtClean="0">
                <a:effectLst>
                  <a:outerShdw blurRad="38100" dist="38100" dir="2700000" algn="tl">
                    <a:srgbClr val="000000">
                      <a:alpha val="43137"/>
                    </a:srgbClr>
                  </a:outerShdw>
                </a:effectLst>
              </a:rPr>
              <a:t>是不是告诉我们可能失去救恩</a:t>
            </a:r>
            <a:r>
              <a:rPr lang="en-US" altLang="zh-CN" sz="4000" b="1" dirty="0" smtClean="0">
                <a:effectLst>
                  <a:outerShdw blurRad="38100" dist="38100" dir="2700000" algn="tl">
                    <a:srgbClr val="000000">
                      <a:alpha val="43137"/>
                    </a:srgbClr>
                  </a:outerShdw>
                </a:effectLst>
              </a:rPr>
              <a:t>?</a:t>
            </a:r>
            <a:endParaRPr lang="en-US" sz="4000" b="1" dirty="0" smtClean="0">
              <a:effectLst>
                <a:outerShdw blurRad="38100" dist="38100" dir="2700000" algn="tl">
                  <a:srgbClr val="000000">
                    <a:alpha val="43137"/>
                  </a:srgbClr>
                </a:outerShdw>
              </a:effectLst>
            </a:endParaRPr>
          </a:p>
          <a:p>
            <a:pPr algn="ctr"/>
            <a:endParaRPr lang="en-US" dirty="0" smtClean="0"/>
          </a:p>
          <a:p>
            <a:pPr algn="ctr"/>
            <a:r>
              <a:rPr lang="en-US" dirty="0" smtClean="0"/>
              <a:t> (Does Heb. 6:4-6 teach we can</a:t>
            </a:r>
          </a:p>
          <a:p>
            <a:pPr algn="ctr"/>
            <a:r>
              <a:rPr lang="en-US" dirty="0" smtClean="0"/>
              <a:t> lose our salvation?</a:t>
            </a:r>
            <a:endParaRPr lang="en-US" dirty="0"/>
          </a:p>
        </p:txBody>
      </p:sp>
      <p:sp>
        <p:nvSpPr>
          <p:cNvPr id="10" name="Snip Diagonal Corner Rectangle 9"/>
          <p:cNvSpPr/>
          <p:nvPr/>
        </p:nvSpPr>
        <p:spPr>
          <a:xfrm>
            <a:off x="2971800" y="2126672"/>
            <a:ext cx="5867400" cy="845128"/>
          </a:xfrm>
          <a:prstGeom prst="snip2DiagRect">
            <a:avLst/>
          </a:prstGeom>
          <a:solidFill>
            <a:srgbClr val="C0000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4400" b="1" dirty="0" smtClean="0">
                <a:solidFill>
                  <a:schemeClr val="bg1"/>
                </a:solidFill>
                <a:effectLst>
                  <a:outerShdw blurRad="38100" dist="38100" dir="2700000" algn="tl">
                    <a:srgbClr val="000000">
                      <a:alpha val="43137"/>
                    </a:srgbClr>
                  </a:outerShdw>
                </a:effectLst>
              </a:rPr>
              <a:t>约翰福音</a:t>
            </a:r>
            <a:r>
              <a:rPr lang="en-US" altLang="zh-CN" sz="4400" b="1" dirty="0" smtClean="0">
                <a:solidFill>
                  <a:schemeClr val="bg1"/>
                </a:solidFill>
                <a:effectLst>
                  <a:outerShdw blurRad="38100" dist="38100" dir="2700000" algn="tl">
                    <a:srgbClr val="000000">
                      <a:alpha val="43137"/>
                    </a:srgbClr>
                  </a:outerShdw>
                </a:effectLst>
              </a:rPr>
              <a:t>6:37</a:t>
            </a:r>
            <a:r>
              <a:rPr lang="en-US" altLang="zh-CN" sz="2800" b="1"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(John 6:37)</a:t>
            </a:r>
            <a:endParaRPr lang="en-US" sz="2800" b="1" dirty="0">
              <a:solidFill>
                <a:schemeClr val="bg1"/>
              </a:solidFill>
              <a:effectLst>
                <a:outerShdw blurRad="38100" dist="38100" dir="2700000" algn="tl">
                  <a:srgbClr val="000000">
                    <a:alpha val="43137"/>
                  </a:srgbClr>
                </a:outerShdw>
              </a:effectLst>
            </a:endParaRPr>
          </a:p>
        </p:txBody>
      </p:sp>
      <p:sp>
        <p:nvSpPr>
          <p:cNvPr id="11" name="Snip Diagonal Corner Rectangle 10"/>
          <p:cNvSpPr/>
          <p:nvPr/>
        </p:nvSpPr>
        <p:spPr>
          <a:xfrm>
            <a:off x="2971800" y="5555672"/>
            <a:ext cx="5867400" cy="845128"/>
          </a:xfrm>
          <a:prstGeom prst="snip2DiagRect">
            <a:avLst/>
          </a:prstGeom>
          <a:solidFill>
            <a:srgbClr val="C0000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4400" b="1" dirty="0" smtClean="0">
                <a:solidFill>
                  <a:schemeClr val="bg1"/>
                </a:solidFill>
                <a:effectLst>
                  <a:outerShdw blurRad="38100" dist="38100" dir="2700000" algn="tl">
                    <a:srgbClr val="000000">
                      <a:alpha val="43137"/>
                    </a:srgbClr>
                  </a:outerShdw>
                </a:effectLst>
              </a:rPr>
              <a:t>腓利比书</a:t>
            </a:r>
            <a:r>
              <a:rPr lang="en-US" altLang="zh-CN" sz="4400" b="1" dirty="0" smtClean="0">
                <a:solidFill>
                  <a:schemeClr val="bg1"/>
                </a:solidFill>
                <a:effectLst>
                  <a:outerShdw blurRad="38100" dist="38100" dir="2700000" algn="tl">
                    <a:srgbClr val="000000">
                      <a:alpha val="43137"/>
                    </a:srgbClr>
                  </a:outerShdw>
                </a:effectLst>
              </a:rPr>
              <a:t>1:6</a:t>
            </a:r>
            <a:r>
              <a:rPr lang="en-US" sz="4400" b="1"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	(Phil. 1:6)</a:t>
            </a:r>
            <a:endParaRPr lang="en-US" sz="2800" b="1" dirty="0">
              <a:solidFill>
                <a:schemeClr val="bg1"/>
              </a:solidFill>
              <a:effectLst>
                <a:outerShdw blurRad="38100" dist="38100" dir="2700000" algn="tl">
                  <a:srgbClr val="000000">
                    <a:alpha val="43137"/>
                  </a:srgbClr>
                </a:outerShdw>
              </a:effectLst>
            </a:endParaRPr>
          </a:p>
        </p:txBody>
      </p:sp>
      <p:sp>
        <p:nvSpPr>
          <p:cNvPr id="13" name="Snip Diagonal Corner Rectangle 12"/>
          <p:cNvSpPr/>
          <p:nvPr/>
        </p:nvSpPr>
        <p:spPr>
          <a:xfrm>
            <a:off x="2971800" y="4412672"/>
            <a:ext cx="5867400" cy="845128"/>
          </a:xfrm>
          <a:prstGeom prst="snip2DiagRect">
            <a:avLst/>
          </a:prstGeom>
          <a:solidFill>
            <a:srgbClr val="C0000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4400" b="1" dirty="0" smtClean="0">
                <a:solidFill>
                  <a:schemeClr val="bg1"/>
                </a:solidFill>
                <a:effectLst>
                  <a:outerShdw blurRad="38100" dist="38100" dir="2700000" algn="tl">
                    <a:srgbClr val="000000">
                      <a:alpha val="43137"/>
                    </a:srgbClr>
                  </a:outerShdw>
                </a:effectLst>
              </a:rPr>
              <a:t>约翰福音</a:t>
            </a:r>
            <a:r>
              <a:rPr lang="en-US" altLang="zh-CN" sz="4400" b="1" dirty="0" smtClean="0">
                <a:solidFill>
                  <a:schemeClr val="bg1"/>
                </a:solidFill>
                <a:effectLst>
                  <a:outerShdw blurRad="38100" dist="38100" dir="2700000" algn="tl">
                    <a:srgbClr val="000000">
                      <a:alpha val="43137"/>
                    </a:srgbClr>
                  </a:outerShdw>
                </a:effectLst>
              </a:rPr>
              <a:t>5:24</a:t>
            </a:r>
            <a:r>
              <a:rPr lang="en-US" sz="4400" b="1"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	(John 5:24)</a:t>
            </a:r>
            <a:endParaRPr lang="en-US" sz="2800" b="1" dirty="0">
              <a:solidFill>
                <a:schemeClr val="bg1"/>
              </a:solidFill>
              <a:effectLst>
                <a:outerShdw blurRad="38100" dist="38100" dir="2700000" algn="tl">
                  <a:srgbClr val="000000">
                    <a:alpha val="43137"/>
                  </a:srgbClr>
                </a:outerShdw>
              </a:effectLst>
            </a:endParaRPr>
          </a:p>
        </p:txBody>
      </p:sp>
      <p:sp>
        <p:nvSpPr>
          <p:cNvPr id="14" name="Snip Diagonal Corner Rectangle 13"/>
          <p:cNvSpPr/>
          <p:nvPr/>
        </p:nvSpPr>
        <p:spPr>
          <a:xfrm>
            <a:off x="2971800" y="3269672"/>
            <a:ext cx="5867400" cy="845128"/>
          </a:xfrm>
          <a:prstGeom prst="snip2DiagRect">
            <a:avLst/>
          </a:prstGeom>
          <a:solidFill>
            <a:srgbClr val="C0000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4400" b="1" dirty="0" smtClean="0">
                <a:solidFill>
                  <a:schemeClr val="bg1"/>
                </a:solidFill>
                <a:effectLst>
                  <a:outerShdw blurRad="38100" dist="38100" dir="2700000" algn="tl">
                    <a:srgbClr val="000000">
                      <a:alpha val="43137"/>
                    </a:srgbClr>
                  </a:outerShdw>
                </a:effectLst>
              </a:rPr>
              <a:t>约翰福音</a:t>
            </a:r>
            <a:r>
              <a:rPr lang="en-US" altLang="zh-CN" sz="4400" b="1" dirty="0" smtClean="0">
                <a:solidFill>
                  <a:schemeClr val="bg1"/>
                </a:solidFill>
                <a:effectLst>
                  <a:outerShdw blurRad="38100" dist="38100" dir="2700000" algn="tl">
                    <a:srgbClr val="000000">
                      <a:alpha val="43137"/>
                    </a:srgbClr>
                  </a:outerShdw>
                </a:effectLst>
              </a:rPr>
              <a:t>10:28</a:t>
            </a:r>
            <a:r>
              <a:rPr lang="en-US" altLang="zh-CN" sz="2800" b="1"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(John 10:28)</a:t>
            </a:r>
            <a:endParaRPr lang="en-US"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135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ppt_w</p:attrName>
                                        </p:attrNameLst>
                                      </p:cBhvr>
                                      <p:tavLst>
                                        <p:tav tm="0" fmla="#ppt_w*sin(2.5*pi*$)">
                                          <p:val>
                                            <p:fltVal val="0"/>
                                          </p:val>
                                        </p:tav>
                                        <p:tav tm="100000">
                                          <p:val>
                                            <p:fltVal val="1"/>
                                          </p:val>
                                        </p:tav>
                                      </p:tavLst>
                                    </p:anim>
                                    <p:anim calcmode="lin" valueType="num">
                                      <p:cBhvr>
                                        <p:cTn id="15" dur="500" fill="hold"/>
                                        <p:tgtEl>
                                          <p:spTgt spid="14"/>
                                        </p:tgtEl>
                                        <p:attrNameLst>
                                          <p:attrName>ppt_h</p:attrName>
                                        </p:attrNameLst>
                                      </p:cBhvr>
                                      <p:tavLst>
                                        <p:tav tm="0">
                                          <p:val>
                                            <p:strVal val="#ppt_h"/>
                                          </p:val>
                                        </p:tav>
                                        <p:tav tm="100000">
                                          <p:val>
                                            <p:strVal val="#ppt_h"/>
                                          </p:val>
                                        </p:tav>
                                      </p:tavLst>
                                    </p:anim>
                                  </p:childTnLst>
                                </p:cTn>
                              </p:par>
                            </p:childTnLst>
                          </p:cTn>
                        </p:par>
                        <p:par>
                          <p:cTn id="16" fill="hold">
                            <p:stCondLst>
                              <p:cond delay="28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ppt_w</p:attrName>
                                        </p:attrNameLst>
                                      </p:cBhvr>
                                      <p:tavLst>
                                        <p:tav tm="0" fmla="#ppt_w*sin(2.5*pi*$)">
                                          <p:val>
                                            <p:fltVal val="0"/>
                                          </p:val>
                                        </p:tav>
                                        <p:tav tm="100000">
                                          <p:val>
                                            <p:fltVal val="1"/>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childTnLst>
                          </p:cTn>
                        </p:par>
                        <p:par>
                          <p:cTn id="22" fill="hold">
                            <p:stCondLst>
                              <p:cond delay="4150"/>
                            </p:stCondLst>
                            <p:childTnLst>
                              <p:par>
                                <p:cTn id="23" presetID="45"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ppt_w</p:attrName>
                                        </p:attrNameLst>
                                      </p:cBhvr>
                                      <p:tavLst>
                                        <p:tav tm="0" fmla="#ppt_w*sin(2.5*pi*$)">
                                          <p:val>
                                            <p:fltVal val="0"/>
                                          </p:val>
                                        </p:tav>
                                        <p:tav tm="100000">
                                          <p:val>
                                            <p:fltVal val="1"/>
                                          </p:val>
                                        </p:tav>
                                      </p:tavLst>
                                    </p:anim>
                                    <p:anim calcmode="lin" valueType="num">
                                      <p:cBhvr>
                                        <p:cTn id="2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60960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itle 1"/>
          <p:cNvSpPr txBox="1">
            <a:spLocks/>
          </p:cNvSpPr>
          <p:nvPr/>
        </p:nvSpPr>
        <p:spPr>
          <a:xfrm>
            <a:off x="0" y="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a:spLocks/>
          </p:cNvSpPr>
          <p:nvPr/>
        </p:nvSpPr>
        <p:spPr>
          <a:xfrm>
            <a:off x="0" y="0"/>
            <a:ext cx="9144000" cy="2057400"/>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zh-CN" altLang="en-US" sz="6000" b="1" kern="0" dirty="0" smtClean="0">
                <a:ln w="18415" cmpd="sng">
                  <a:solidFill>
                    <a:schemeClr val="tx1"/>
                  </a:solidFill>
                  <a:prstDash val="solid"/>
                </a:ln>
                <a:solidFill>
                  <a:sysClr val="windowText" lastClr="000000"/>
                </a:solidFill>
                <a:effectLst>
                  <a:outerShdw blurRad="38100" dist="38100" dir="2700000" algn="tl">
                    <a:srgbClr val="000000">
                      <a:alpha val="43137"/>
                    </a:srgbClr>
                  </a:outerShdw>
                </a:effectLst>
              </a:rPr>
              <a:t>以清晰的经文解释不清晰的经文，而非反过来</a:t>
            </a:r>
            <a:r>
              <a:rPr lang="en-US" altLang="zh-CN" sz="6000" b="1" kern="0" dirty="0" smtClean="0">
                <a:ln w="18415" cmpd="sng">
                  <a:solidFill>
                    <a:schemeClr val="tx1"/>
                  </a:solidFill>
                  <a:prstDash val="solid"/>
                </a:ln>
                <a:solidFill>
                  <a:sysClr val="windowText" lastClr="000000"/>
                </a:solidFill>
                <a:effectLst>
                  <a:outerShdw blurRad="38100" dist="38100" dir="2700000" algn="tl">
                    <a:srgbClr val="000000">
                      <a:alpha val="43137"/>
                    </a:srgbClr>
                  </a:outerShdw>
                </a:effectLst>
              </a:rPr>
              <a:t>.</a:t>
            </a:r>
            <a:endParaRPr kumimoji="0" lang="en-US" sz="2800" b="0" i="0" u="none" strike="noStrike" kern="0" cap="none" spc="0" normalizeH="0" baseline="0" noProof="0" dirty="0">
              <a:ln w="18415" cmpd="sng">
                <a:solidFill>
                  <a:srgbClr val="FFFF00"/>
                </a:solidFill>
                <a:prstDash val="solid"/>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8" name="Title 1"/>
          <p:cNvSpPr txBox="1">
            <a:spLocks/>
          </p:cNvSpPr>
          <p:nvPr/>
        </p:nvSpPr>
        <p:spPr>
          <a:xfrm>
            <a:off x="0" y="6324600"/>
            <a:ext cx="9144000" cy="609600"/>
          </a:xfrm>
          <a:prstGeom prst="rect">
            <a:avLst/>
          </a:prstGeom>
          <a:solidFill>
            <a:srgbClr val="FFFF00"/>
          </a:solid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0" normalizeH="0" baseline="0" noProof="0" dirty="0" smtClean="0">
                <a:ln>
                  <a:solidFill>
                    <a:sysClr val="windowText" lastClr="000000"/>
                  </a:solidFill>
                </a:ln>
                <a:solidFill>
                  <a:sysClr val="windowText" lastClr="000000"/>
                </a:solidFill>
                <a:uLnTx/>
                <a:uFillTx/>
                <a:latin typeface="+mn-lt"/>
                <a:ea typeface="+mn-ea"/>
                <a:cs typeface="+mn-cs"/>
              </a:rPr>
              <a:t>Interpret less clear verses in light of clear doctrine, not the other way around</a:t>
            </a:r>
            <a:endParaRPr kumimoji="0" lang="en-US" sz="2800" i="0" u="none" strike="noStrike" kern="0" normalizeH="0" baseline="0" noProof="0" dirty="0">
              <a:ln>
                <a:solidFill>
                  <a:sysClr val="windowText" lastClr="000000"/>
                </a:solidFill>
              </a:ln>
              <a:solidFill>
                <a:sysClr val="windowText" lastClr="000000"/>
              </a:solidFill>
              <a:uLnTx/>
              <a:uFillTx/>
              <a:latin typeface="+mn-lt"/>
              <a:ea typeface="+mn-ea"/>
              <a:cs typeface="+mn-cs"/>
            </a:endParaRPr>
          </a:p>
        </p:txBody>
      </p:sp>
      <p:sp>
        <p:nvSpPr>
          <p:cNvPr id="10" name="Title 1"/>
          <p:cNvSpPr txBox="1">
            <a:spLocks/>
          </p:cNvSpPr>
          <p:nvPr/>
        </p:nvSpPr>
        <p:spPr>
          <a:xfrm>
            <a:off x="152400" y="2209800"/>
            <a:ext cx="8991600" cy="16002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40000" lnSpcReduction="20000"/>
          </a:bodyPr>
          <a:lstStyle/>
          <a:p>
            <a:pPr marL="0" lvl="1">
              <a:spcBef>
                <a:spcPct val="0"/>
              </a:spcBef>
              <a:defRPr/>
            </a:pPr>
            <a:r>
              <a:rPr lang="zh-CN" altLang="en-US" sz="16600" kern="0" noProof="0" dirty="0" smtClean="0">
                <a:solidFill>
                  <a:srgbClr val="FFFF00"/>
                </a:solidFill>
              </a:rPr>
              <a:t>举例</a:t>
            </a:r>
            <a:r>
              <a:rPr lang="en-US" altLang="zh-CN" sz="16600" kern="0" noProof="0" dirty="0" smtClean="0">
                <a:solidFill>
                  <a:srgbClr val="FFFF00"/>
                </a:solidFill>
              </a:rPr>
              <a:t>: </a:t>
            </a:r>
            <a:r>
              <a:rPr lang="zh-CN" altLang="en-US" sz="16600" kern="0" noProof="0" dirty="0" smtClean="0">
                <a:solidFill>
                  <a:srgbClr val="FFFF00"/>
                </a:solidFill>
              </a:rPr>
              <a:t>为死人施洗</a:t>
            </a:r>
            <a:r>
              <a:rPr lang="en-US" altLang="zh-CN" sz="16600" kern="0" noProof="0" dirty="0" smtClean="0">
                <a:solidFill>
                  <a:srgbClr val="FFFF00"/>
                </a:solidFill>
              </a:rPr>
              <a:t>(</a:t>
            </a:r>
            <a:r>
              <a:rPr lang="zh-CN" altLang="en-US" sz="16600" kern="0" noProof="0" dirty="0" smtClean="0">
                <a:solidFill>
                  <a:srgbClr val="FFFF00"/>
                </a:solidFill>
              </a:rPr>
              <a:t>炼狱</a:t>
            </a:r>
            <a:r>
              <a:rPr lang="en-US" altLang="zh-CN" sz="16600" kern="0" dirty="0" smtClean="0">
                <a:solidFill>
                  <a:srgbClr val="FFFF00"/>
                </a:solidFill>
              </a:rPr>
              <a:t>?) </a:t>
            </a:r>
          </a:p>
          <a:p>
            <a:pPr marL="0" lvl="1">
              <a:spcBef>
                <a:spcPct val="0"/>
              </a:spcBef>
              <a:defRPr/>
            </a:pPr>
            <a:r>
              <a:rPr lang="en-US" altLang="zh-CN" sz="9600" kern="0" dirty="0" smtClean="0">
                <a:solidFill>
                  <a:srgbClr val="0070C0"/>
                </a:solidFill>
              </a:rPr>
              <a:t>                    </a:t>
            </a:r>
            <a:r>
              <a:rPr lang="en-US" altLang="zh-CN" sz="9600" u="sng" kern="0" dirty="0" smtClean="0">
                <a:solidFill>
                  <a:srgbClr val="0070C0"/>
                </a:solidFill>
              </a:rPr>
              <a:t> (</a:t>
            </a:r>
            <a:r>
              <a:rPr lang="zh-CN" altLang="en-US" sz="9600" u="sng" kern="0" dirty="0" smtClean="0">
                <a:solidFill>
                  <a:srgbClr val="0070C0"/>
                </a:solidFill>
              </a:rPr>
              <a:t>林前</a:t>
            </a:r>
            <a:r>
              <a:rPr lang="en-US" altLang="zh-CN" sz="9600" u="sng" kern="0" dirty="0" smtClean="0">
                <a:solidFill>
                  <a:srgbClr val="0070C0"/>
                </a:solidFill>
              </a:rPr>
              <a:t>. 15:29)</a:t>
            </a:r>
            <a:endParaRPr lang="en-US" sz="9600" u="sng" kern="0" dirty="0" smtClean="0">
              <a:solidFill>
                <a:srgbClr val="0070C0"/>
              </a:solidFill>
            </a:endParaRPr>
          </a:p>
          <a:p>
            <a:pPr marL="0" marR="0" lvl="1" indent="0" defTabSz="914400" rtl="0" eaLnBrk="1" fontAlgn="auto" latinLnBrk="0" hangingPunct="1">
              <a:lnSpc>
                <a:spcPct val="100000"/>
              </a:lnSpc>
              <a:spcBef>
                <a:spcPct val="0"/>
              </a:spcBef>
              <a:spcAft>
                <a:spcPts val="0"/>
              </a:spcAft>
              <a:buClrTx/>
              <a:buSzTx/>
              <a:buFontTx/>
              <a:buNone/>
              <a:tabLst/>
              <a:defRPr/>
            </a:pPr>
            <a:endParaRPr kumimoji="0" lang="en-US" sz="3600" i="0" u="none" strike="noStrike" kern="0" normalizeH="0" baseline="0" noProof="0" dirty="0">
              <a:solidFill>
                <a:srgbClr val="FFFF00"/>
              </a:solidFill>
              <a:uLnTx/>
              <a:uFillTx/>
              <a:latin typeface="+mn-lt"/>
              <a:ea typeface="+mn-ea"/>
              <a:cs typeface="+mn-cs"/>
            </a:endParaRPr>
          </a:p>
        </p:txBody>
      </p:sp>
      <p:sp>
        <p:nvSpPr>
          <p:cNvPr id="13" name="Title 1"/>
          <p:cNvSpPr txBox="1">
            <a:spLocks/>
          </p:cNvSpPr>
          <p:nvPr/>
        </p:nvSpPr>
        <p:spPr>
          <a:xfrm>
            <a:off x="152400" y="4038600"/>
            <a:ext cx="8991600" cy="19812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40000" lnSpcReduction="20000"/>
          </a:bodyPr>
          <a:lstStyle/>
          <a:p>
            <a:pPr marL="0" marR="0" lvl="1" indent="0" defTabSz="914400" rtl="0" eaLnBrk="1" fontAlgn="auto" latinLnBrk="0" hangingPunct="1">
              <a:lnSpc>
                <a:spcPct val="100000"/>
              </a:lnSpc>
              <a:spcBef>
                <a:spcPct val="0"/>
              </a:spcBef>
              <a:spcAft>
                <a:spcPts val="0"/>
              </a:spcAft>
              <a:buClrTx/>
              <a:buSzTx/>
              <a:buFontTx/>
              <a:buNone/>
              <a:tabLst/>
              <a:defRPr/>
            </a:pPr>
            <a:r>
              <a:rPr lang="zh-CN" altLang="en-US" sz="15000" kern="0" noProof="0" dirty="0" smtClean="0">
                <a:solidFill>
                  <a:srgbClr val="FFFF00"/>
                </a:solidFill>
              </a:rPr>
              <a:t>举例</a:t>
            </a:r>
            <a:r>
              <a:rPr lang="en-US" altLang="zh-CN" sz="15000" kern="0" noProof="0" dirty="0" smtClean="0">
                <a:solidFill>
                  <a:srgbClr val="FFFF00"/>
                </a:solidFill>
              </a:rPr>
              <a:t>: </a:t>
            </a:r>
            <a:r>
              <a:rPr lang="zh-CN" altLang="en-US" sz="15000" kern="0" noProof="0" dirty="0" smtClean="0">
                <a:solidFill>
                  <a:srgbClr val="FFFF00"/>
                </a:solidFill>
              </a:rPr>
              <a:t>死后还有机会听到福音吗？</a:t>
            </a:r>
            <a:r>
              <a:rPr lang="en-US" altLang="zh-CN" sz="15000" kern="0" noProof="0" dirty="0" smtClean="0">
                <a:solidFill>
                  <a:srgbClr val="FFFF00"/>
                </a:solidFill>
              </a:rPr>
              <a:t>(</a:t>
            </a:r>
            <a:r>
              <a:rPr lang="zh-CN" altLang="en-US" sz="15000" kern="0" noProof="0" dirty="0" smtClean="0">
                <a:solidFill>
                  <a:srgbClr val="FFFF00"/>
                </a:solidFill>
              </a:rPr>
              <a:t>二次机会</a:t>
            </a:r>
            <a:r>
              <a:rPr lang="en-US" altLang="zh-CN" sz="15000" kern="0" noProof="0" dirty="0" smtClean="0">
                <a:solidFill>
                  <a:srgbClr val="FFFF00"/>
                </a:solidFill>
              </a:rPr>
              <a:t>?)</a:t>
            </a:r>
            <a:r>
              <a:rPr lang="zh-CN" altLang="en-US" sz="15000" kern="0" noProof="0" dirty="0" smtClean="0">
                <a:solidFill>
                  <a:srgbClr val="FFFF00"/>
                </a:solidFill>
              </a:rPr>
              <a:t>  </a:t>
            </a:r>
            <a:r>
              <a:rPr lang="en-US" altLang="zh-CN" sz="9500" u="sng" kern="0" dirty="0" smtClean="0">
                <a:solidFill>
                  <a:srgbClr val="0070C0"/>
                </a:solidFill>
              </a:rPr>
              <a:t>(</a:t>
            </a:r>
            <a:r>
              <a:rPr lang="zh-CN" altLang="en-US" sz="9500" u="sng" kern="0" noProof="0" dirty="0" smtClean="0">
                <a:solidFill>
                  <a:srgbClr val="0070C0"/>
                </a:solidFill>
              </a:rPr>
              <a:t>彼前</a:t>
            </a:r>
            <a:r>
              <a:rPr lang="en-US" altLang="zh-CN" sz="9500" u="sng" kern="0" noProof="0" dirty="0" smtClean="0">
                <a:solidFill>
                  <a:srgbClr val="0070C0"/>
                </a:solidFill>
              </a:rPr>
              <a:t>4</a:t>
            </a:r>
            <a:r>
              <a:rPr lang="en-US" altLang="zh-CN" sz="9500" u="sng" kern="0" dirty="0" smtClean="0">
                <a:solidFill>
                  <a:srgbClr val="0070C0"/>
                </a:solidFill>
              </a:rPr>
              <a:t>:6)</a:t>
            </a:r>
            <a:endParaRPr kumimoji="0" lang="en-US" sz="9500" i="0" u="sng" strike="noStrike" kern="0" normalizeH="0" baseline="0" noProof="0" dirty="0" smtClean="0">
              <a:solidFill>
                <a:srgbClr val="0070C0"/>
              </a:solidFill>
              <a:uLnTx/>
              <a:uFillTx/>
              <a:latin typeface="+mn-lt"/>
              <a:ea typeface="+mn-ea"/>
              <a:cs typeface="+mn-cs"/>
            </a:endParaRPr>
          </a:p>
          <a:p>
            <a:pPr marL="0" marR="0" lvl="1" indent="0" defTabSz="914400" rtl="0" eaLnBrk="1" fontAlgn="auto" latinLnBrk="0" hangingPunct="1">
              <a:lnSpc>
                <a:spcPct val="100000"/>
              </a:lnSpc>
              <a:spcBef>
                <a:spcPct val="0"/>
              </a:spcBef>
              <a:spcAft>
                <a:spcPts val="0"/>
              </a:spcAft>
              <a:buClrTx/>
              <a:buSzTx/>
              <a:buFontTx/>
              <a:buNone/>
              <a:tabLst/>
              <a:defRPr/>
            </a:pPr>
            <a:r>
              <a:rPr kumimoji="0" lang="en-US" sz="3600" i="0" u="none" strike="noStrike" kern="0" normalizeH="0" baseline="0" noProof="0" dirty="0" smtClean="0">
                <a:solidFill>
                  <a:srgbClr val="FFFF00"/>
                </a:solidFill>
                <a:uLnTx/>
                <a:uFillTx/>
                <a:latin typeface="+mn-lt"/>
                <a:ea typeface="+mn-ea"/>
                <a:cs typeface="+mn-cs"/>
              </a:rPr>
              <a:t>Example: Jesus preaching in Hell (Second chance?)</a:t>
            </a:r>
            <a:endParaRPr kumimoji="0" lang="en-US" sz="3600" i="0" u="none" strike="noStrike" kern="0" normalizeH="0" baseline="0" noProof="0" dirty="0">
              <a:solidFill>
                <a:srgbClr val="FFFF00"/>
              </a:solidFill>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524000" y="533400"/>
          <a:ext cx="6096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q.gif"/>
          <p:cNvPicPr>
            <a:picLocks noChangeAspect="1"/>
          </p:cNvPicPr>
          <p:nvPr/>
        </p:nvPicPr>
        <p:blipFill>
          <a:blip r:embed="rId7" cstate="print"/>
          <a:stretch>
            <a:fillRect/>
          </a:stretch>
        </p:blipFill>
        <p:spPr>
          <a:xfrm>
            <a:off x="4038600" y="2819400"/>
            <a:ext cx="1066800" cy="1066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8" presetClass="emph" presetSubtype="0" fill="hold" grpId="1" nodeType="withEffect">
                                  <p:stCondLst>
                                    <p:cond delay="0"/>
                                  </p:stCondLst>
                                  <p:childTnLst>
                                    <p:animRot by="43200000">
                                      <p:cBhvr>
                                        <p:cTn id="11" dur="3000" fill="hold"/>
                                        <p:tgtEl>
                                          <p:spTgt spid="3"/>
                                        </p:tgtEl>
                                        <p:attrNameLst>
                                          <p:attrName>r</p:attrName>
                                        </p:attrNameLst>
                                      </p:cBhvr>
                                    </p:animRo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xx.jpg"/>
          <p:cNvPicPr>
            <a:picLocks noChangeAspect="1"/>
          </p:cNvPicPr>
          <p:nvPr/>
        </p:nvPicPr>
        <p:blipFill>
          <a:blip r:embed="rId2" cstate="print"/>
          <a:stretch>
            <a:fillRect/>
          </a:stretch>
        </p:blipFill>
        <p:spPr>
          <a:xfrm>
            <a:off x="0" y="0"/>
            <a:ext cx="9144000" cy="6922902"/>
          </a:xfrm>
          <a:prstGeom prst="rect">
            <a:avLst/>
          </a:prstGeom>
        </p:spPr>
      </p:pic>
      <p:sp>
        <p:nvSpPr>
          <p:cNvPr id="16" name="Rectangle 15"/>
          <p:cNvSpPr/>
          <p:nvPr/>
        </p:nvSpPr>
        <p:spPr>
          <a:xfrm>
            <a:off x="0" y="5562600"/>
            <a:ext cx="9144000" cy="1371600"/>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0"/>
            <a:ext cx="9144000" cy="762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释经总结</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81000" y="914400"/>
            <a:ext cx="23622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000" b="1" dirty="0" smtClean="0"/>
              <a:t>即时语境</a:t>
            </a:r>
            <a:r>
              <a:rPr lang="en-US" sz="4000" b="1" dirty="0" smtClean="0"/>
              <a:t>               </a:t>
            </a:r>
            <a:endParaRPr lang="en-US" sz="4000" b="1" dirty="0"/>
          </a:p>
        </p:txBody>
      </p:sp>
      <p:sp>
        <p:nvSpPr>
          <p:cNvPr id="7" name="Rectangle 6"/>
          <p:cNvSpPr/>
          <p:nvPr/>
        </p:nvSpPr>
        <p:spPr>
          <a:xfrm>
            <a:off x="3429000" y="914400"/>
            <a:ext cx="23622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000" b="1" dirty="0" smtClean="0"/>
              <a:t>历史语境</a:t>
            </a:r>
            <a:r>
              <a:rPr lang="en-US" sz="4000" b="1" dirty="0" smtClean="0"/>
              <a:t> </a:t>
            </a:r>
            <a:endParaRPr lang="en-US" sz="4000" b="1" dirty="0"/>
          </a:p>
        </p:txBody>
      </p:sp>
      <p:sp>
        <p:nvSpPr>
          <p:cNvPr id="8" name="Rectangle 7"/>
          <p:cNvSpPr/>
          <p:nvPr/>
        </p:nvSpPr>
        <p:spPr>
          <a:xfrm>
            <a:off x="6477000" y="914400"/>
            <a:ext cx="23622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000" b="1" dirty="0" smtClean="0"/>
              <a:t>圣经语境</a:t>
            </a:r>
            <a:r>
              <a:rPr lang="en-US" sz="4000" b="1" dirty="0" smtClean="0"/>
              <a:t> </a:t>
            </a:r>
            <a:endParaRPr lang="en-US" sz="4000" b="1" dirty="0"/>
          </a:p>
        </p:txBody>
      </p:sp>
      <p:sp>
        <p:nvSpPr>
          <p:cNvPr id="9" name="Rectangle 8"/>
          <p:cNvSpPr/>
          <p:nvPr/>
        </p:nvSpPr>
        <p:spPr>
          <a:xfrm>
            <a:off x="381000" y="2971800"/>
            <a:ext cx="2362200" cy="1371600"/>
          </a:xfrm>
          <a:prstGeom prst="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t>在该书的这部分里正发生什么？</a:t>
            </a:r>
            <a:endParaRPr lang="en-US" sz="2800" dirty="0"/>
          </a:p>
        </p:txBody>
      </p:sp>
      <p:sp>
        <p:nvSpPr>
          <p:cNvPr id="10" name="Rectangle 9"/>
          <p:cNvSpPr/>
          <p:nvPr/>
        </p:nvSpPr>
        <p:spPr>
          <a:xfrm>
            <a:off x="3429000" y="2971800"/>
            <a:ext cx="2362200" cy="1600200"/>
          </a:xfrm>
          <a:prstGeom prst="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t>询问五个问题来决定该段落的历史语境。</a:t>
            </a:r>
            <a:endParaRPr lang="en-US" sz="2800" dirty="0"/>
          </a:p>
        </p:txBody>
      </p:sp>
      <p:sp>
        <p:nvSpPr>
          <p:cNvPr id="11" name="Rectangle 10"/>
          <p:cNvSpPr/>
          <p:nvPr/>
        </p:nvSpPr>
        <p:spPr>
          <a:xfrm>
            <a:off x="6477000" y="2971800"/>
            <a:ext cx="2362200" cy="1371600"/>
          </a:xfrm>
          <a:prstGeom prst="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t>圣经的其它地方是怎么论说这件事的？</a:t>
            </a:r>
            <a:endParaRPr lang="en-US" sz="2800" dirty="0"/>
          </a:p>
        </p:txBody>
      </p:sp>
      <p:sp>
        <p:nvSpPr>
          <p:cNvPr id="12" name="Rectangle 11"/>
          <p:cNvSpPr/>
          <p:nvPr/>
        </p:nvSpPr>
        <p:spPr>
          <a:xfrm>
            <a:off x="457200" y="5562600"/>
            <a:ext cx="1524000" cy="990600"/>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说在说话或写作？</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2133600" y="5562600"/>
            <a:ext cx="1524000" cy="990600"/>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写给谁？</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3810000" y="5562600"/>
            <a:ext cx="1524000" cy="990600"/>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从哪里？</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5486400" y="5562600"/>
            <a:ext cx="1524000" cy="990600"/>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何时？</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7162800" y="5562600"/>
            <a:ext cx="1524000" cy="990600"/>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228600" y="6096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boehm_p_self.jpg"/>
          <p:cNvPicPr>
            <a:picLocks noChangeAspect="1"/>
          </p:cNvPicPr>
          <p:nvPr/>
        </p:nvPicPr>
        <p:blipFill>
          <a:blip r:embed="rId7" cstate="print"/>
          <a:stretch>
            <a:fillRect/>
          </a:stretch>
        </p:blipFill>
        <p:spPr>
          <a:xfrm>
            <a:off x="838200" y="2438400"/>
            <a:ext cx="1600200" cy="1937301"/>
          </a:xfrm>
          <a:prstGeom prst="rect">
            <a:avLst/>
          </a:prstGeom>
        </p:spPr>
      </p:pic>
      <p:pic>
        <p:nvPicPr>
          <p:cNvPr id="9" name="Picture 8" descr="925014.jpg"/>
          <p:cNvPicPr>
            <a:picLocks noChangeAspect="1"/>
          </p:cNvPicPr>
          <p:nvPr/>
        </p:nvPicPr>
        <p:blipFill>
          <a:blip r:embed="rId8" cstate="print"/>
          <a:stretch>
            <a:fillRect/>
          </a:stretch>
        </p:blipFill>
        <p:spPr>
          <a:xfrm>
            <a:off x="3505200" y="2438400"/>
            <a:ext cx="1981200" cy="1866335"/>
          </a:xfrm>
          <a:prstGeom prst="rect">
            <a:avLst/>
          </a:prstGeom>
        </p:spPr>
      </p:pic>
      <p:pic>
        <p:nvPicPr>
          <p:cNvPr id="10" name="Picture 9" descr="dbneonoa.jpg"/>
          <p:cNvPicPr>
            <a:picLocks noChangeAspect="1"/>
          </p:cNvPicPr>
          <p:nvPr/>
        </p:nvPicPr>
        <p:blipFill>
          <a:blip r:embed="rId9" cstate="print"/>
          <a:stretch>
            <a:fillRect/>
          </a:stretch>
        </p:blipFill>
        <p:spPr>
          <a:xfrm>
            <a:off x="6553200" y="2362200"/>
            <a:ext cx="1828800" cy="1925781"/>
          </a:xfrm>
          <a:prstGeom prst="rect">
            <a:avLst/>
          </a:prstGeom>
        </p:spPr>
      </p:pic>
      <p:sp>
        <p:nvSpPr>
          <p:cNvPr id="3" name="Title 1"/>
          <p:cNvSpPr txBox="1"/>
          <p:nvPr/>
        </p:nvSpPr>
        <p:spPr>
          <a:xfrm>
            <a:off x="3276600" y="4419600"/>
            <a:ext cx="2819400" cy="19050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写给谁？</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(to who?)</a:t>
            </a: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p:nvPr/>
        </p:nvSpPr>
        <p:spPr>
          <a:xfrm>
            <a:off x="6172200" y="4876800"/>
            <a:ext cx="3657600" cy="13716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为何写？</a:t>
            </a:r>
            <a: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(why?)</a:t>
            </a: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itle 1"/>
          <p:cNvSpPr txBox="1"/>
          <p:nvPr/>
        </p:nvSpPr>
        <p:spPr>
          <a:xfrm>
            <a:off x="685800" y="4724400"/>
            <a:ext cx="2590800" cy="14478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谁写的？</a:t>
            </a:r>
            <a:r>
              <a:rPr kumimoji="0" lang="en-US" sz="5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n-US" sz="9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9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from </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who?)</a:t>
            </a: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2" name="Title 1"/>
          <p:cNvSpPr>
            <a:spLocks noGrp="1"/>
          </p:cNvSpPr>
          <p:nvPr>
            <p:ph type="title"/>
          </p:nvPr>
        </p:nvSpPr>
        <p:spPr>
          <a:xfrm>
            <a:off x="381000" y="457200"/>
            <a:ext cx="5486400" cy="1600200"/>
          </a:xfrm>
          <a:noFill/>
          <a:ln>
            <a:noFill/>
          </a:ln>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总是以提问开始</a:t>
            </a: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(always start by asking)</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zh-CN" altLang="en-US" sz="5300" dirty="0" smtClean="0">
                <a:ln>
                  <a:solidFill>
                    <a:srgbClr val="FFFF00"/>
                  </a:solidFill>
                </a:ln>
                <a:solidFill>
                  <a:srgbClr val="FFFF00"/>
                </a:solidFill>
                <a:effectLst>
                  <a:outerShdw blurRad="38100" dist="38100" dir="2700000" algn="tl">
                    <a:srgbClr val="000000">
                      <a:alpha val="43137"/>
                    </a:srgbClr>
                  </a:outerShdw>
                </a:effectLst>
              </a:rPr>
              <a:t>  以下经文写给谁的？具体些</a:t>
            </a:r>
            <a:r>
              <a:rPr lang="en-US" dirty="0" smtClean="0">
                <a:ln>
                  <a:solidFill>
                    <a:srgbClr val="FFFF00"/>
                  </a:solidFill>
                </a:ln>
                <a:solidFill>
                  <a:srgbClr val="FFFF00"/>
                </a:solidFill>
                <a:effectLst>
                  <a:outerShdw blurRad="38100" dist="38100" dir="2700000" algn="tl">
                    <a:srgbClr val="000000">
                      <a:alpha val="43137"/>
                    </a:srgbClr>
                  </a:outerShdw>
                </a:effectLst>
              </a:rPr>
              <a:t/>
            </a:r>
            <a:br>
              <a:rPr lang="en-US" dirty="0" smtClean="0">
                <a:ln>
                  <a:solidFill>
                    <a:srgbClr val="FFFF00"/>
                  </a:solidFill>
                </a:ln>
                <a:solidFill>
                  <a:srgbClr val="FFFF00"/>
                </a:solidFill>
                <a:effectLst>
                  <a:outerShdw blurRad="38100" dist="38100" dir="2700000" algn="tl">
                    <a:srgbClr val="000000">
                      <a:alpha val="43137"/>
                    </a:srgbClr>
                  </a:outerShdw>
                </a:effectLst>
              </a:rPr>
            </a:br>
            <a:r>
              <a:rPr lang="en-US" sz="2200" dirty="0" smtClean="0">
                <a:ln>
                  <a:solidFill>
                    <a:srgbClr val="FFFF00"/>
                  </a:solidFill>
                </a:ln>
                <a:solidFill>
                  <a:srgbClr val="FFFF00"/>
                </a:solidFill>
                <a:effectLst>
                  <a:outerShdw blurRad="38100" dist="38100" dir="2700000" algn="tl">
                    <a:srgbClr val="000000">
                      <a:alpha val="43137"/>
                    </a:srgbClr>
                  </a:outerShdw>
                </a:effectLst>
              </a:rPr>
              <a:t>(Who are the following verses written to? Be specific!)</a:t>
            </a:r>
            <a:endParaRPr lang="en-US" sz="2200" dirty="0">
              <a:ln>
                <a:solidFill>
                  <a:srgbClr val="FFFF00"/>
                </a:solidFill>
              </a:ln>
              <a:solidFill>
                <a:srgbClr val="FFFF00"/>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228600" y="1219200"/>
          <a:ext cx="8610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228600" y="4038600"/>
          <a:ext cx="8610600"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GIFSLOGO.gif"/>
          <p:cNvPicPr>
            <a:picLocks noChangeAspect="1"/>
          </p:cNvPicPr>
          <p:nvPr/>
        </p:nvPicPr>
        <p:blipFill>
          <a:blip r:embed="rId12" cstate="print"/>
          <a:stretch>
            <a:fillRect/>
          </a:stretch>
        </p:blipFill>
        <p:spPr>
          <a:xfrm>
            <a:off x="8229600" y="1066800"/>
            <a:ext cx="914400" cy="9644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zh-CN" altLang="en-US" sz="5300" dirty="0" smtClean="0">
                <a:ln>
                  <a:solidFill>
                    <a:srgbClr val="FFFF00"/>
                  </a:solidFill>
                </a:ln>
                <a:solidFill>
                  <a:srgbClr val="FFFF00"/>
                </a:solidFill>
                <a:effectLst>
                  <a:outerShdw blurRad="38100" dist="38100" dir="2700000" algn="tl">
                    <a:srgbClr val="000000">
                      <a:alpha val="43137"/>
                    </a:srgbClr>
                  </a:outerShdw>
                </a:effectLst>
              </a:rPr>
              <a:t>  以下经文写给谁的？具体些</a:t>
            </a:r>
            <a:r>
              <a:rPr lang="en-US" dirty="0" smtClean="0">
                <a:ln>
                  <a:solidFill>
                    <a:srgbClr val="FFFF00"/>
                  </a:solidFill>
                </a:ln>
                <a:solidFill>
                  <a:srgbClr val="FFFF00"/>
                </a:solidFill>
                <a:effectLst>
                  <a:outerShdw blurRad="38100" dist="38100" dir="2700000" algn="tl">
                    <a:srgbClr val="000000">
                      <a:alpha val="43137"/>
                    </a:srgbClr>
                  </a:outerShdw>
                </a:effectLst>
              </a:rPr>
              <a:t/>
            </a:r>
            <a:br>
              <a:rPr lang="en-US" dirty="0" smtClean="0">
                <a:ln>
                  <a:solidFill>
                    <a:srgbClr val="FFFF00"/>
                  </a:solidFill>
                </a:ln>
                <a:solidFill>
                  <a:srgbClr val="FFFF00"/>
                </a:solidFill>
                <a:effectLst>
                  <a:outerShdw blurRad="38100" dist="38100" dir="2700000" algn="tl">
                    <a:srgbClr val="000000">
                      <a:alpha val="43137"/>
                    </a:srgbClr>
                  </a:outerShdw>
                </a:effectLst>
              </a:rPr>
            </a:br>
            <a:r>
              <a:rPr lang="en-US" sz="2200" dirty="0" smtClean="0">
                <a:ln>
                  <a:solidFill>
                    <a:srgbClr val="FFFF00"/>
                  </a:solidFill>
                </a:ln>
                <a:solidFill>
                  <a:srgbClr val="FFFF00"/>
                </a:solidFill>
                <a:effectLst>
                  <a:outerShdw blurRad="38100" dist="38100" dir="2700000" algn="tl">
                    <a:srgbClr val="000000">
                      <a:alpha val="43137"/>
                    </a:srgbClr>
                  </a:outerShdw>
                </a:effectLst>
              </a:rPr>
              <a:t>(Who are the following verses written to? Be specific!)</a:t>
            </a:r>
            <a:endParaRPr lang="en-US" sz="2200" dirty="0">
              <a:ln>
                <a:solidFill>
                  <a:srgbClr val="FFFF00"/>
                </a:solidFill>
              </a:ln>
              <a:solidFill>
                <a:srgbClr val="FFFF00"/>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228600" y="1219200"/>
          <a:ext cx="8610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228600" y="4038600"/>
          <a:ext cx="8610600"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ounded Rectangle 5"/>
          <p:cNvSpPr/>
          <p:nvPr/>
        </p:nvSpPr>
        <p:spPr>
          <a:xfrm>
            <a:off x="533400" y="1371600"/>
            <a:ext cx="22098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3276600" y="1371600"/>
            <a:ext cx="25146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p:cNvSpPr/>
          <p:nvPr/>
        </p:nvSpPr>
        <p:spPr>
          <a:xfrm>
            <a:off x="6172200" y="1371600"/>
            <a:ext cx="25146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ounded Rectangle 8"/>
          <p:cNvSpPr/>
          <p:nvPr/>
        </p:nvSpPr>
        <p:spPr>
          <a:xfrm>
            <a:off x="685800" y="4191000"/>
            <a:ext cx="19050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3505200" y="4038600"/>
            <a:ext cx="2057400" cy="685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le 10"/>
          <p:cNvSpPr/>
          <p:nvPr/>
        </p:nvSpPr>
        <p:spPr>
          <a:xfrm>
            <a:off x="6172200" y="4038600"/>
            <a:ext cx="2590800" cy="685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zh-CN" altLang="en-US" sz="5300" dirty="0" smtClean="0">
                <a:ln>
                  <a:solidFill>
                    <a:srgbClr val="FFFF00"/>
                  </a:solidFill>
                </a:ln>
                <a:solidFill>
                  <a:srgbClr val="FFFF00"/>
                </a:solidFill>
                <a:effectLst>
                  <a:outerShdw blurRad="38100" dist="38100" dir="2700000" algn="tl">
                    <a:srgbClr val="000000">
                      <a:alpha val="43137"/>
                    </a:srgbClr>
                  </a:outerShdw>
                </a:effectLst>
              </a:rPr>
              <a:t>  以下经文写给谁的？具体些</a:t>
            </a:r>
            <a:r>
              <a:rPr lang="en-US" dirty="0" smtClean="0">
                <a:ln>
                  <a:solidFill>
                    <a:srgbClr val="FFFF00"/>
                  </a:solidFill>
                </a:ln>
                <a:solidFill>
                  <a:srgbClr val="FFFF00"/>
                </a:solidFill>
                <a:effectLst>
                  <a:outerShdw blurRad="38100" dist="38100" dir="2700000" algn="tl">
                    <a:srgbClr val="000000">
                      <a:alpha val="43137"/>
                    </a:srgbClr>
                  </a:outerShdw>
                </a:effectLst>
              </a:rPr>
              <a:t/>
            </a:r>
            <a:br>
              <a:rPr lang="en-US" dirty="0" smtClean="0">
                <a:ln>
                  <a:solidFill>
                    <a:srgbClr val="FFFF00"/>
                  </a:solidFill>
                </a:ln>
                <a:solidFill>
                  <a:srgbClr val="FFFF00"/>
                </a:solidFill>
                <a:effectLst>
                  <a:outerShdw blurRad="38100" dist="38100" dir="2700000" algn="tl">
                    <a:srgbClr val="000000">
                      <a:alpha val="43137"/>
                    </a:srgbClr>
                  </a:outerShdw>
                </a:effectLst>
              </a:rPr>
            </a:br>
            <a:r>
              <a:rPr lang="en-US" sz="2200" dirty="0" smtClean="0">
                <a:ln>
                  <a:solidFill>
                    <a:srgbClr val="FFFF00"/>
                  </a:solidFill>
                </a:ln>
                <a:solidFill>
                  <a:srgbClr val="FFFF00"/>
                </a:solidFill>
                <a:effectLst>
                  <a:outerShdw blurRad="38100" dist="38100" dir="2700000" algn="tl">
                    <a:srgbClr val="000000">
                      <a:alpha val="43137"/>
                    </a:srgbClr>
                  </a:outerShdw>
                </a:effectLst>
              </a:rPr>
              <a:t>(Who are the following verses written to? Be specific!)</a:t>
            </a:r>
            <a:endParaRPr lang="en-US" sz="2200" dirty="0">
              <a:ln>
                <a:solidFill>
                  <a:srgbClr val="FFFF00"/>
                </a:solidFill>
              </a:ln>
              <a:solidFill>
                <a:srgbClr val="FFFF00"/>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228600" y="1219200"/>
          <a:ext cx="8610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228600" y="4038600"/>
          <a:ext cx="8610600"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6781800" cy="6096000"/>
          </a:xfrm>
        </p:spPr>
        <p:txBody>
          <a:bodyPr/>
          <a:lstStyle/>
          <a:p>
            <a:r>
              <a:rPr lang="zh-CN" altLang="en-US" sz="4000" dirty="0" smtClean="0">
                <a:solidFill>
                  <a:srgbClr val="002060"/>
                </a:solidFill>
                <a:effectLst>
                  <a:outerShdw blurRad="38100" dist="38100" dir="2700000" algn="tl">
                    <a:srgbClr val="C0C0C0"/>
                  </a:outerShdw>
                </a:effectLst>
              </a:rPr>
              <a:t>步骤三</a:t>
            </a:r>
            <a:r>
              <a:rPr lang="en-US" sz="4000" dirty="0" smtClean="0">
                <a:solidFill>
                  <a:srgbClr val="002060"/>
                </a:solidFill>
                <a:effectLst>
                  <a:outerShdw blurRad="38100" dist="38100" dir="2700000" algn="tl">
                    <a:srgbClr val="C0C0C0"/>
                  </a:outerShdw>
                </a:effectLst>
              </a:rPr>
              <a:t/>
            </a:r>
            <a:br>
              <a:rPr lang="en-US" sz="4000" dirty="0" smtClean="0">
                <a:solidFill>
                  <a:srgbClr val="002060"/>
                </a:solidFill>
                <a:effectLst>
                  <a:outerShdw blurRad="38100" dist="38100" dir="2700000" algn="tl">
                    <a:srgbClr val="C0C0C0"/>
                  </a:outerShdw>
                </a:effectLst>
              </a:rPr>
            </a:br>
            <a:r>
              <a:rPr lang="en-US" sz="4000" dirty="0" smtClean="0">
                <a:solidFill>
                  <a:srgbClr val="002060"/>
                </a:solidFill>
                <a:effectLst>
                  <a:outerShdw blurRad="38100" dist="38100" dir="2700000" algn="tl">
                    <a:srgbClr val="C0C0C0"/>
                  </a:outerShdw>
                </a:effectLst>
              </a:rPr>
              <a:t>Step 3</a:t>
            </a: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zh-CN" altLang="en-US" sz="9600" dirty="0" smtClean="0">
                <a:solidFill>
                  <a:srgbClr val="A50021"/>
                </a:solidFill>
                <a:effectLst>
                  <a:outerShdw blurRad="38100" dist="38100" dir="2700000" algn="tl">
                    <a:srgbClr val="C0C0C0"/>
                  </a:outerShdw>
                </a:effectLst>
              </a:rPr>
              <a:t>释经</a:t>
            </a: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Interpretation</a:t>
            </a:r>
            <a:endParaRPr lang="en-US" sz="4000"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Related image"/>
          <p:cNvPicPr>
            <a:picLocks noChangeAspect="1" noChangeArrowheads="1"/>
          </p:cNvPicPr>
          <p:nvPr/>
        </p:nvPicPr>
        <p:blipFill>
          <a:blip r:embed="rId2" cstate="print"/>
          <a:srcRect/>
          <a:stretch>
            <a:fillRect/>
          </a:stretch>
        </p:blipFill>
        <p:spPr bwMode="auto">
          <a:xfrm>
            <a:off x="1295400" y="1524000"/>
            <a:ext cx="6477000" cy="4461934"/>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解释定义</a:t>
            </a:r>
            <a:r>
              <a:rPr lang="en-US" altLang="zh-CN"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获得正确的答案</a:t>
            </a:r>
            <a:endParaRPr 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INTERPRET: Get the right answers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5512</TotalTime>
  <Words>1703</Words>
  <Application>Microsoft Office PowerPoint</Application>
  <PresentationFormat>On-screen Show (4:3)</PresentationFormat>
  <Paragraphs>248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基础研 经法 第三步：释经 </vt:lpstr>
      <vt:lpstr>Slide 2</vt:lpstr>
      <vt:lpstr>Slide 3</vt:lpstr>
      <vt:lpstr>总是以提问开始 (always start by asking)</vt:lpstr>
      <vt:lpstr>  以下经文写给谁的？具体些 (Who are the following verses written to? Be specific!)</vt:lpstr>
      <vt:lpstr>  以下经文写给谁的？具体些 (Who are the following verses written to? Be specific!)</vt:lpstr>
      <vt:lpstr>  以下经文写给谁的？具体些 (Who are the following verses written to? Be specific!)</vt:lpstr>
      <vt:lpstr>步骤三 Step 3  释经 Interpretation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418</cp:revision>
  <dcterms:created xsi:type="dcterms:W3CDTF">2009-09-12T13:49:48Z</dcterms:created>
  <dcterms:modified xsi:type="dcterms:W3CDTF">2020-03-18T04:49:46Z</dcterms:modified>
</cp:coreProperties>
</file>