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sldIdLst>
    <p:sldId id="265" r:id="rId2"/>
    <p:sldId id="269" r:id="rId3"/>
    <p:sldId id="473" r:id="rId4"/>
    <p:sldId id="476" r:id="rId5"/>
    <p:sldId id="477" r:id="rId6"/>
    <p:sldId id="603" r:id="rId7"/>
    <p:sldId id="604" r:id="rId8"/>
    <p:sldId id="605" r:id="rId9"/>
    <p:sldId id="606" r:id="rId10"/>
    <p:sldId id="607" r:id="rId11"/>
    <p:sldId id="609" r:id="rId12"/>
    <p:sldId id="610" r:id="rId13"/>
    <p:sldId id="611" r:id="rId14"/>
    <p:sldId id="612" r:id="rId15"/>
    <p:sldId id="613" r:id="rId16"/>
    <p:sldId id="614" r:id="rId17"/>
    <p:sldId id="616" r:id="rId18"/>
    <p:sldId id="617" r:id="rId19"/>
    <p:sldId id="618" r:id="rId20"/>
    <p:sldId id="619" r:id="rId21"/>
    <p:sldId id="635" r:id="rId22"/>
    <p:sldId id="621" r:id="rId23"/>
    <p:sldId id="371" r:id="rId24"/>
    <p:sldId id="478" r:id="rId25"/>
    <p:sldId id="587" r:id="rId26"/>
    <p:sldId id="588" r:id="rId27"/>
    <p:sldId id="455" r:id="rId28"/>
    <p:sldId id="341" r:id="rId29"/>
    <p:sldId id="456" r:id="rId30"/>
    <p:sldId id="457" r:id="rId31"/>
    <p:sldId id="458" r:id="rId32"/>
    <p:sldId id="459" r:id="rId33"/>
    <p:sldId id="460" r:id="rId34"/>
    <p:sldId id="461" r:id="rId35"/>
    <p:sldId id="445" r:id="rId36"/>
    <p:sldId id="446"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634" r:id="rId50"/>
    <p:sldId id="591" r:id="rId51"/>
    <p:sldId id="592" r:id="rId52"/>
    <p:sldId id="593" r:id="rId53"/>
    <p:sldId id="464" r:id="rId54"/>
    <p:sldId id="589" r:id="rId55"/>
    <p:sldId id="590" r:id="rId56"/>
    <p:sldId id="596" r:id="rId57"/>
    <p:sldId id="597" r:id="rId58"/>
    <p:sldId id="598" r:id="rId59"/>
    <p:sldId id="545" r:id="rId60"/>
    <p:sldId id="58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0099FF"/>
    <a:srgbClr val="FF0066"/>
    <a:srgbClr val="00FF00"/>
    <a:srgbClr val="003300"/>
    <a:srgbClr val="660033"/>
    <a:srgbClr val="9C0F04"/>
    <a:srgbClr val="BF5B09"/>
    <a:srgbClr val="F8A4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autoAdjust="0"/>
    <p:restoredTop sz="94660"/>
  </p:normalViewPr>
  <p:slideViewPr>
    <p:cSldViewPr>
      <p:cViewPr varScale="1">
        <p:scale>
          <a:sx n="62" d="100"/>
          <a:sy n="62" d="100"/>
        </p:scale>
        <p:origin x="-3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1" qsCatId="3D" csTypeId="urn:microsoft.com/office/officeart/2005/8/colors/colorful5#2" csCatId="colorful" phldr="1"/>
      <dgm:spPr/>
      <dgm:t>
        <a:bodyPr/>
        <a:lstStyle/>
        <a:p>
          <a:endParaRPr lang="en-US"/>
        </a:p>
      </dgm:t>
    </dgm:pt>
    <dgm:pt modelId="{496FD635-1F85-4115-AF1D-3C09812051E7}">
      <dgm:prSet phldrT="[Text]" custT="1"/>
      <dgm:spPr>
        <a:ln>
          <a:solidFill>
            <a:schemeClr val="tx1"/>
          </a:solidFill>
        </a:ln>
      </dgm:spPr>
      <dgm:t>
        <a:bodyPr/>
        <a:lstStyle/>
        <a:p>
          <a:r>
            <a:rPr lang="zh-CN" altLang="en-US" sz="6000" b="1" dirty="0" smtClean="0">
              <a:ln>
                <a:solidFill>
                  <a:schemeClr val="tx1"/>
                </a:solidFill>
              </a:ln>
              <a:solidFill>
                <a:schemeClr val="tx1"/>
              </a:solidFill>
            </a:rPr>
            <a:t>阅读</a:t>
          </a:r>
          <a:r>
            <a:rPr lang="en-US" sz="6000" dirty="0" smtClean="0">
              <a:solidFill>
                <a:schemeClr val="tx1"/>
              </a:solidFill>
            </a:rPr>
            <a:t> </a:t>
          </a:r>
          <a:r>
            <a:rPr lang="en-US" sz="2400" dirty="0" smtClean="0">
              <a:solidFill>
                <a:schemeClr val="tx1"/>
              </a:solidFill>
            </a:rPr>
            <a:t>	(READ)</a:t>
          </a:r>
          <a:endParaRPr lang="en-US" sz="2400" dirty="0">
            <a:solidFill>
              <a:schemeClr val="tx1"/>
            </a:solidFill>
          </a:endParaRPr>
        </a:p>
      </dgm:t>
    </dgm:pt>
    <dgm:pt modelId="{898251B4-BE82-47E6-8122-9DDBF65B25D7}" type="parTrans" cxnId="{7B29B8E6-5368-49BD-966E-BADF79790C1D}">
      <dgm:prSet/>
      <dgm:spPr/>
      <dgm:t>
        <a:bodyPr/>
        <a:lstStyle/>
        <a:p>
          <a:endParaRPr lang="en-US" sz="2400">
            <a:solidFill>
              <a:schemeClr val="tx1"/>
            </a:solidFill>
          </a:endParaRPr>
        </a:p>
      </dgm:t>
    </dgm:pt>
    <dgm:pt modelId="{5D78EF1E-7CEE-4674-869F-46798B7F5326}" type="sibTrans" cxnId="{7B29B8E6-5368-49BD-966E-BADF79790C1D}">
      <dgm:prSet/>
      <dgm:spPr/>
      <dgm:t>
        <a:bodyPr/>
        <a:lstStyle/>
        <a:p>
          <a:endParaRPr lang="en-US" sz="2400">
            <a:solidFill>
              <a:schemeClr val="tx1"/>
            </a:solidFill>
          </a:endParaRPr>
        </a:p>
      </dgm:t>
    </dgm:pt>
    <dgm:pt modelId="{41CC69BA-6508-4A89-A0EB-68C5DE663576}">
      <dgm:prSet phldrT="[Text]" custT="1"/>
      <dgm:spPr>
        <a:ln>
          <a:solidFill>
            <a:schemeClr val="tx1"/>
          </a:solidFill>
        </a:ln>
      </dgm:spPr>
      <dgm:t>
        <a:bodyPr/>
        <a:lstStyle/>
        <a:p>
          <a:r>
            <a:rPr lang="zh-CN" altLang="en-US" sz="5400" b="1" dirty="0" smtClean="0">
              <a:ln>
                <a:solidFill>
                  <a:schemeClr val="tx1"/>
                </a:solidFill>
              </a:ln>
              <a:solidFill>
                <a:schemeClr val="tx1"/>
              </a:solidFill>
            </a:rPr>
            <a:t>应用</a:t>
          </a:r>
          <a:r>
            <a:rPr lang="en-US" sz="5400" b="1" dirty="0" smtClean="0">
              <a:ln>
                <a:solidFill>
                  <a:schemeClr val="tx1"/>
                </a:solidFill>
              </a:ln>
              <a:solidFill>
                <a:schemeClr val="tx1"/>
              </a:solidFill>
            </a:rPr>
            <a:t>  </a:t>
          </a:r>
          <a:r>
            <a:rPr lang="en-US" sz="2400" dirty="0" smtClean="0">
              <a:solidFill>
                <a:schemeClr val="tx1"/>
              </a:solidFill>
            </a:rPr>
            <a:t>(APPLICATION)</a:t>
          </a:r>
          <a:endParaRPr lang="en-US" sz="2400" dirty="0">
            <a:solidFill>
              <a:schemeClr val="tx1"/>
            </a:solidFill>
          </a:endParaRPr>
        </a:p>
      </dgm:t>
    </dgm:pt>
    <dgm:pt modelId="{22C4E5B7-4207-4F09-9E93-39B740F10814}" type="parTrans" cxnId="{2D1ADD27-B47D-4C6F-9388-0DA2B75D855B}">
      <dgm:prSet/>
      <dgm:spPr/>
      <dgm:t>
        <a:bodyPr/>
        <a:lstStyle/>
        <a:p>
          <a:endParaRPr lang="en-US" sz="2400">
            <a:solidFill>
              <a:schemeClr val="tx1"/>
            </a:solidFill>
          </a:endParaRPr>
        </a:p>
      </dgm:t>
    </dgm:pt>
    <dgm:pt modelId="{320AF4CA-F63C-4D05-A591-D17EE6146AED}" type="sibTrans" cxnId="{2D1ADD27-B47D-4C6F-9388-0DA2B75D855B}">
      <dgm:prSet/>
      <dgm:spPr/>
      <dgm:t>
        <a:bodyPr/>
        <a:lstStyle/>
        <a:p>
          <a:endParaRPr lang="en-US" sz="2400">
            <a:solidFill>
              <a:schemeClr val="tx1"/>
            </a:solidFill>
          </a:endParaRPr>
        </a:p>
      </dgm:t>
    </dgm:pt>
    <dgm:pt modelId="{905EE23C-8AB9-4734-B5BB-CA6F8CE86909}">
      <dgm:prSet custT="1"/>
      <dgm:spPr>
        <a:ln>
          <a:solidFill>
            <a:schemeClr val="tx1"/>
          </a:solidFill>
        </a:ln>
      </dgm:spPr>
      <dgm:t>
        <a:bodyPr/>
        <a:lstStyle/>
        <a:p>
          <a:r>
            <a:rPr lang="zh-CN" altLang="en-US" sz="6000" b="1" dirty="0" smtClean="0">
              <a:ln>
                <a:solidFill>
                  <a:schemeClr val="tx1"/>
                </a:solidFill>
              </a:ln>
              <a:solidFill>
                <a:schemeClr val="tx1"/>
              </a:solidFill>
            </a:rPr>
            <a:t>观察</a:t>
          </a:r>
          <a:r>
            <a:rPr lang="en-US" sz="6000" dirty="0" smtClean="0">
              <a:solidFill>
                <a:schemeClr val="tx1"/>
              </a:solidFill>
            </a:rPr>
            <a:t> </a:t>
          </a:r>
          <a:r>
            <a:rPr lang="en-US" sz="2400" dirty="0" smtClean="0">
              <a:solidFill>
                <a:schemeClr val="tx1"/>
              </a:solidFill>
            </a:rPr>
            <a:t>(OBSERVATION)</a:t>
          </a:r>
          <a:endParaRPr lang="en-US" sz="2400" dirty="0">
            <a:solidFill>
              <a:schemeClr val="tx1"/>
            </a:solidFill>
          </a:endParaRPr>
        </a:p>
      </dgm:t>
    </dgm:pt>
    <dgm:pt modelId="{4AFABACE-0C15-45D2-B7F7-C1B161CF75EA}" type="parTrans" cxnId="{C839CD45-B1D1-4351-B9AC-3BDAB4546B38}">
      <dgm:prSet/>
      <dgm:spPr/>
      <dgm:t>
        <a:bodyPr/>
        <a:lstStyle/>
        <a:p>
          <a:endParaRPr lang="en-US" sz="2400">
            <a:solidFill>
              <a:schemeClr val="tx1"/>
            </a:solidFill>
          </a:endParaRPr>
        </a:p>
      </dgm:t>
    </dgm:pt>
    <dgm:pt modelId="{DA7B3CE6-9DAE-4C5F-9545-2377F6EEDF24}" type="sibTrans" cxnId="{C839CD45-B1D1-4351-B9AC-3BDAB4546B38}">
      <dgm:prSet/>
      <dgm:spPr/>
      <dgm:t>
        <a:bodyPr/>
        <a:lstStyle/>
        <a:p>
          <a:endParaRPr lang="en-US" sz="2400">
            <a:solidFill>
              <a:schemeClr val="tx1"/>
            </a:solidFill>
          </a:endParaRPr>
        </a:p>
      </dgm:t>
    </dgm:pt>
    <dgm:pt modelId="{C0BF5E21-878F-4B59-9B39-2224F7B73EBE}">
      <dgm:prSet custT="1"/>
      <dgm:spPr>
        <a:ln>
          <a:solidFill>
            <a:schemeClr val="tx1"/>
          </a:solidFill>
        </a:ln>
      </dgm:spPr>
      <dgm:t>
        <a:bodyPr/>
        <a:lstStyle/>
        <a:p>
          <a:r>
            <a:rPr lang="zh-CN" altLang="en-US" sz="6000" b="1" dirty="0" smtClean="0">
              <a:ln>
                <a:solidFill>
                  <a:schemeClr val="tx1"/>
                </a:solidFill>
              </a:ln>
              <a:solidFill>
                <a:schemeClr val="tx1"/>
              </a:solidFill>
            </a:rPr>
            <a:t>解释</a:t>
          </a:r>
          <a:r>
            <a:rPr lang="en-US" sz="6000" dirty="0" smtClean="0">
              <a:solidFill>
                <a:schemeClr val="tx1"/>
              </a:solidFill>
            </a:rPr>
            <a:t> </a:t>
          </a:r>
          <a:r>
            <a:rPr lang="en-US" sz="2400" dirty="0" smtClean="0">
              <a:solidFill>
                <a:schemeClr val="tx1"/>
              </a:solidFill>
            </a:rPr>
            <a:t>(INTERPRETATION)</a:t>
          </a:r>
          <a:endParaRPr lang="en-US" sz="2400" dirty="0">
            <a:solidFill>
              <a:schemeClr val="tx1"/>
            </a:solidFill>
          </a:endParaRPr>
        </a:p>
      </dgm:t>
    </dgm:pt>
    <dgm:pt modelId="{C2FD3DF2-3FE5-4DD0-9618-B3F8801E423D}" type="parTrans" cxnId="{E69BE9EB-4ACA-440F-926D-BC0ABA879132}">
      <dgm:prSet/>
      <dgm:spPr/>
      <dgm:t>
        <a:bodyPr/>
        <a:lstStyle/>
        <a:p>
          <a:endParaRPr lang="en-US" sz="2400">
            <a:solidFill>
              <a:schemeClr val="tx1"/>
            </a:solidFill>
          </a:endParaRPr>
        </a:p>
      </dgm:t>
    </dgm:pt>
    <dgm:pt modelId="{7FCAC66B-9CC0-4A15-8029-E8186F7D3155}" type="sibTrans" cxnId="{E69BE9EB-4ACA-440F-926D-BC0ABA879132}">
      <dgm:prSet/>
      <dgm:spPr/>
      <dgm:t>
        <a:bodyPr/>
        <a:lstStyle/>
        <a:p>
          <a:endParaRPr lang="en-US" sz="2400">
            <a:solidFill>
              <a:schemeClr val="tx1"/>
            </a:solidFill>
          </a:endParaRPr>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t>
        <a:bodyPr/>
        <a:lstStyle/>
        <a:p>
          <a:endParaRPr lang="en-US"/>
        </a:p>
      </dgm:t>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t>
        <a:bodyPr/>
        <a:lstStyle/>
        <a:p>
          <a:endParaRPr lang="en-US"/>
        </a:p>
      </dgm:t>
    </dgm:pt>
    <dgm:pt modelId="{343914D3-AE3F-47F4-95EA-2EA074D1E255}" type="pres">
      <dgm:prSet presAssocID="{905EE23C-8AB9-4734-B5BB-CA6F8CE86909}" presName="comp" presStyleCnt="0"/>
      <dgm:spPr/>
      <dgm:t>
        <a:bodyPr/>
        <a:lstStyle/>
        <a:p>
          <a:endParaRPr lang="en-US"/>
        </a:p>
      </dgm:t>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t>
        <a:bodyPr/>
        <a:lstStyle/>
        <a:p>
          <a:endParaRPr lang="en-US"/>
        </a:p>
      </dgm:t>
    </dgm:pt>
    <dgm:pt modelId="{8110EE85-711F-4BC8-9617-F53B6BF10453}" type="pres">
      <dgm:prSet presAssocID="{C0BF5E21-878F-4B59-9B39-2224F7B73EBE}" presName="comp" presStyleCnt="0"/>
      <dgm:spPr/>
      <dgm:t>
        <a:bodyPr/>
        <a:lstStyle/>
        <a:p>
          <a:endParaRPr lang="en-US"/>
        </a:p>
      </dgm:t>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t>
        <a:bodyPr/>
        <a:lstStyle/>
        <a:p>
          <a:endParaRPr lang="en-US"/>
        </a:p>
      </dgm:t>
    </dgm:pt>
    <dgm:pt modelId="{24AE6030-FB46-49C2-BD8D-5822D59AEB26}" type="pres">
      <dgm:prSet presAssocID="{41CC69BA-6508-4A89-A0EB-68C5DE663576}" presName="comp" presStyleCnt="0"/>
      <dgm:spPr/>
      <dgm:t>
        <a:bodyPr/>
        <a:lstStyle/>
        <a:p>
          <a:endParaRPr lang="en-US"/>
        </a:p>
      </dgm:t>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52BC43A9-76D5-4B54-A310-5167373A374A}" type="presOf" srcId="{496FD635-1F85-4115-AF1D-3C09812051E7}" destId="{4D6E6DB2-E7FA-40C9-8760-E67954BB088B}" srcOrd="1" destOrd="0" presId="urn:microsoft.com/office/officeart/2005/8/layout/vList4"/>
    <dgm:cxn modelId="{E966CAA7-D809-4118-B7FF-B2F947BE85E6}" type="presOf" srcId="{496FD635-1F85-4115-AF1D-3C09812051E7}" destId="{059E99A9-A362-4F89-84AC-CD430470905F}" srcOrd="0" destOrd="0" presId="urn:microsoft.com/office/officeart/2005/8/layout/vList4"/>
    <dgm:cxn modelId="{F40941D1-1628-4B91-AFB6-E124A2BD4B20}" type="presOf" srcId="{41CC69BA-6508-4A89-A0EB-68C5DE663576}" destId="{7157FCC6-321F-4CB7-8B72-FEF687EA6469}" srcOrd="0" destOrd="0" presId="urn:microsoft.com/office/officeart/2005/8/layout/vList4"/>
    <dgm:cxn modelId="{8F7F5976-6C9D-4EC4-AC06-B3BB68581E2E}" type="presOf" srcId="{C0BF5E21-878F-4B59-9B39-2224F7B73EBE}" destId="{B0837115-8987-473B-9D15-C2B2D594B0AF}" srcOrd="0" destOrd="0" presId="urn:microsoft.com/office/officeart/2005/8/layout/vList4"/>
    <dgm:cxn modelId="{74F23057-38C6-4347-8A59-192D8F62FBC1}"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8F9774-0979-4114-B6A3-C102694846DF}" type="presOf" srcId="{905EE23C-8AB9-4734-B5BB-CA6F8CE86909}" destId="{EEE40FCC-35EF-4FD4-B611-EA085125BC09}"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ECA531FD-5BE8-4D29-B35A-A75452B5D13B}" type="presOf" srcId="{E68021CE-6B0F-4EF8-952B-DF10C5B11840}" destId="{E6918643-196D-4946-A0E0-6588EE54471F}" srcOrd="0" destOrd="0" presId="urn:microsoft.com/office/officeart/2005/8/layout/vList4"/>
    <dgm:cxn modelId="{285F654A-CE7A-4C86-8CE0-9E01759F7C26}" type="presOf" srcId="{905EE23C-8AB9-4734-B5BB-CA6F8CE86909}" destId="{52FF7E54-EFE2-4EE2-B331-D740881035EA}"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7E1BAD40-45ED-4448-83C7-D65F8D644E52}" type="presOf" srcId="{41CC69BA-6508-4A89-A0EB-68C5DE663576}" destId="{87A28D26-0939-469F-B154-232E4E1B5C21}"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694A36D-D274-4B01-8FEA-4FF2A5A4F063}" type="presParOf" srcId="{E6918643-196D-4946-A0E0-6588EE54471F}" destId="{2C882415-D3B2-434F-9909-EC8A1687A764}" srcOrd="0" destOrd="0" presId="urn:microsoft.com/office/officeart/2005/8/layout/vList4"/>
    <dgm:cxn modelId="{5426D8ED-DF4E-4DCF-AA36-AB7F3111C543}" type="presParOf" srcId="{2C882415-D3B2-434F-9909-EC8A1687A764}" destId="{059E99A9-A362-4F89-84AC-CD430470905F}" srcOrd="0" destOrd="0" presId="urn:microsoft.com/office/officeart/2005/8/layout/vList4"/>
    <dgm:cxn modelId="{0EFDB116-2838-4428-9118-D633E742D690}" type="presParOf" srcId="{2C882415-D3B2-434F-9909-EC8A1687A764}" destId="{EB9E0B56-2D80-4098-AA45-C7A37B95B909}" srcOrd="1" destOrd="0" presId="urn:microsoft.com/office/officeart/2005/8/layout/vList4"/>
    <dgm:cxn modelId="{E59BBF5B-0550-4B5A-B4C8-77410BC50B33}" type="presParOf" srcId="{2C882415-D3B2-434F-9909-EC8A1687A764}" destId="{4D6E6DB2-E7FA-40C9-8760-E67954BB088B}" srcOrd="2" destOrd="0" presId="urn:microsoft.com/office/officeart/2005/8/layout/vList4"/>
    <dgm:cxn modelId="{469DB6B5-91F0-4E2F-B6D1-F4D5A74C3015}" type="presParOf" srcId="{E6918643-196D-4946-A0E0-6588EE54471F}" destId="{7C7FDC7E-B997-4883-B478-E74089F903A8}" srcOrd="1" destOrd="0" presId="urn:microsoft.com/office/officeart/2005/8/layout/vList4"/>
    <dgm:cxn modelId="{8F4E27EB-D34A-42E6-89C3-6AE7046049EA}" type="presParOf" srcId="{E6918643-196D-4946-A0E0-6588EE54471F}" destId="{343914D3-AE3F-47F4-95EA-2EA074D1E255}" srcOrd="2" destOrd="0" presId="urn:microsoft.com/office/officeart/2005/8/layout/vList4"/>
    <dgm:cxn modelId="{D4ECA66B-6CAA-49D9-A8BB-A33748162DB5}" type="presParOf" srcId="{343914D3-AE3F-47F4-95EA-2EA074D1E255}" destId="{52FF7E54-EFE2-4EE2-B331-D740881035EA}" srcOrd="0" destOrd="0" presId="urn:microsoft.com/office/officeart/2005/8/layout/vList4"/>
    <dgm:cxn modelId="{04DEB8EF-515C-4F72-8AA7-EE7989B679FB}" type="presParOf" srcId="{343914D3-AE3F-47F4-95EA-2EA074D1E255}" destId="{5113409F-9227-4BF1-AD4D-460EA7273C93}" srcOrd="1" destOrd="0" presId="urn:microsoft.com/office/officeart/2005/8/layout/vList4"/>
    <dgm:cxn modelId="{9CA5D351-3A09-4244-901A-60A3177A43E2}" type="presParOf" srcId="{343914D3-AE3F-47F4-95EA-2EA074D1E255}" destId="{EEE40FCC-35EF-4FD4-B611-EA085125BC09}" srcOrd="2" destOrd="0" presId="urn:microsoft.com/office/officeart/2005/8/layout/vList4"/>
    <dgm:cxn modelId="{42C77D7B-4069-457E-8211-A8F759267FFE}" type="presParOf" srcId="{E6918643-196D-4946-A0E0-6588EE54471F}" destId="{7880D802-B9B7-4903-B4A8-DBB186FC981C}" srcOrd="3" destOrd="0" presId="urn:microsoft.com/office/officeart/2005/8/layout/vList4"/>
    <dgm:cxn modelId="{3242A5F8-6AE4-4AB5-92D0-5297335D3E93}" type="presParOf" srcId="{E6918643-196D-4946-A0E0-6588EE54471F}" destId="{8110EE85-711F-4BC8-9617-F53B6BF10453}" srcOrd="4" destOrd="0" presId="urn:microsoft.com/office/officeart/2005/8/layout/vList4"/>
    <dgm:cxn modelId="{9EE995E2-235E-49B9-B4D0-E1E7E77DB700}" type="presParOf" srcId="{8110EE85-711F-4BC8-9617-F53B6BF10453}" destId="{B0837115-8987-473B-9D15-C2B2D594B0AF}" srcOrd="0" destOrd="0" presId="urn:microsoft.com/office/officeart/2005/8/layout/vList4"/>
    <dgm:cxn modelId="{4D28705A-47C4-4063-B102-C1A0CF8294CA}" type="presParOf" srcId="{8110EE85-711F-4BC8-9617-F53B6BF10453}" destId="{A135456C-B8ED-4253-9772-B57523C1DAC6}" srcOrd="1" destOrd="0" presId="urn:microsoft.com/office/officeart/2005/8/layout/vList4"/>
    <dgm:cxn modelId="{1153A619-0DB4-48CD-9309-3A46CD8AEE92}" type="presParOf" srcId="{8110EE85-711F-4BC8-9617-F53B6BF10453}" destId="{163E85AD-8798-4D80-AD45-E1E53B79B3F8}" srcOrd="2" destOrd="0" presId="urn:microsoft.com/office/officeart/2005/8/layout/vList4"/>
    <dgm:cxn modelId="{7248B8E2-AD5C-4E25-9974-6F151789C92F}" type="presParOf" srcId="{E6918643-196D-4946-A0E0-6588EE54471F}" destId="{64E17CD8-13CE-4A8D-AA92-D26F37FD6E7A}" srcOrd="5" destOrd="0" presId="urn:microsoft.com/office/officeart/2005/8/layout/vList4"/>
    <dgm:cxn modelId="{51765A98-7776-4F92-8BC0-38121BC69A10}" type="presParOf" srcId="{E6918643-196D-4946-A0E0-6588EE54471F}" destId="{24AE6030-FB46-49C2-BD8D-5822D59AEB26}" srcOrd="6" destOrd="0" presId="urn:microsoft.com/office/officeart/2005/8/layout/vList4"/>
    <dgm:cxn modelId="{E297C430-D050-46FE-B937-D51C9DC327A4}" type="presParOf" srcId="{24AE6030-FB46-49C2-BD8D-5822D59AEB26}" destId="{7157FCC6-321F-4CB7-8B72-FEF687EA6469}" srcOrd="0" destOrd="0" presId="urn:microsoft.com/office/officeart/2005/8/layout/vList4"/>
    <dgm:cxn modelId="{A2EF014E-A560-421E-B2E6-6616806229F8}" type="presParOf" srcId="{24AE6030-FB46-49C2-BD8D-5822D59AEB26}" destId="{845E1389-B19D-4F0B-AE36-18C3A8087B13}" srcOrd="1" destOrd="0" presId="urn:microsoft.com/office/officeart/2005/8/layout/vList4"/>
    <dgm:cxn modelId="{1791216B-570B-4D7A-8F2C-D955FD391DA4}"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5131C-5FD5-4B34-8073-2BD16CA955EE}" type="doc">
      <dgm:prSet loTypeId="urn:microsoft.com/office/officeart/2005/8/layout/radial5" loCatId="relationship" qsTypeId="urn:microsoft.com/office/officeart/2005/8/quickstyle/3d1#2" qsCatId="3D" csTypeId="urn:microsoft.com/office/officeart/2005/8/colors/colorful3#1" csCatId="colorful" phldr="1"/>
      <dgm:spPr/>
      <dgm:t>
        <a:bodyPr/>
        <a:lstStyle/>
        <a:p>
          <a:endParaRPr lang="en-US"/>
        </a:p>
      </dgm:t>
    </dgm:pt>
    <dgm:pt modelId="{5001F5CB-A391-41AA-936E-68AE752DA4EA}">
      <dgm:prSet phldrT="[Text]">
        <dgm:style>
          <a:lnRef idx="2">
            <a:schemeClr val="accent2"/>
          </a:lnRef>
          <a:fillRef idx="1">
            <a:schemeClr val="lt1"/>
          </a:fillRef>
          <a:effectRef idx="0">
            <a:schemeClr val="accent2"/>
          </a:effectRef>
          <a:fontRef idx="minor">
            <a:schemeClr val="dk1"/>
          </a:fontRef>
        </dgm:style>
      </dgm:prSet>
      <dgm:spPr/>
      <dgm:t>
        <a:bodyPr/>
        <a:lstStyle/>
        <a:p>
          <a:endParaRPr lang="en-US" dirty="0"/>
        </a:p>
      </dgm:t>
    </dgm:pt>
    <dgm:pt modelId="{9F850439-7381-44B6-A95C-2D9E85B3A275}" type="parTrans" cxnId="{FE76954D-3867-4415-A15F-7433321CCDD2}">
      <dgm:prSet/>
      <dgm:spPr/>
      <dgm:t>
        <a:bodyPr/>
        <a:lstStyle/>
        <a:p>
          <a:endParaRPr lang="en-US"/>
        </a:p>
      </dgm:t>
    </dgm:pt>
    <dgm:pt modelId="{5FA3F64C-E6D4-4751-A72B-1B2FD0F07730}" type="sibTrans" cxnId="{FE76954D-3867-4415-A15F-7433321CCDD2}">
      <dgm:prSet/>
      <dgm:spPr/>
      <dgm:t>
        <a:bodyPr/>
        <a:lstStyle/>
        <a:p>
          <a:endParaRPr lang="en-US"/>
        </a:p>
      </dgm:t>
    </dgm:pt>
    <dgm:pt modelId="{E87A054E-0A45-4AF8-9454-5722FF35AA68}">
      <dgm:prSet phldrT="[Text]" custT="1"/>
      <dgm:spPr/>
      <dgm:t>
        <a:bodyPr/>
        <a:lstStyle/>
        <a:p>
          <a:r>
            <a:rPr lang="zh-CN" altLang="en-US" sz="4000" b="1" dirty="0" smtClean="0">
              <a:effectLst>
                <a:outerShdw blurRad="38100" dist="38100" dir="2700000" algn="tl">
                  <a:srgbClr val="000000">
                    <a:alpha val="43137"/>
                  </a:srgbClr>
                </a:outerShdw>
              </a:effectLst>
              <a:latin typeface="Arial Narrow" panose="020B0606020202030204" pitchFamily="34" charset="0"/>
            </a:rPr>
            <a:t>谁</a:t>
          </a:r>
          <a:r>
            <a:rPr lang="en-US" sz="2200" b="1" dirty="0" smtClean="0">
              <a:effectLst/>
              <a:latin typeface="Arial Narrow" panose="020B0606020202030204" pitchFamily="34" charset="0"/>
            </a:rPr>
            <a:t> </a:t>
          </a:r>
          <a:r>
            <a:rPr lang="en-US" sz="2200" dirty="0" smtClean="0">
              <a:effectLst/>
              <a:latin typeface="Arial Narrow" panose="020B0606020202030204" pitchFamily="34" charset="0"/>
            </a:rPr>
            <a:t>(WHO)</a:t>
          </a:r>
          <a:endParaRPr lang="en-US" sz="2200" dirty="0">
            <a:effectLst/>
          </a:endParaRPr>
        </a:p>
      </dgm:t>
    </dgm:pt>
    <dgm:pt modelId="{1035193D-EB44-4F44-9FD2-7A1CEE9620B7}" type="parTrans" cxnId="{91C61773-31A5-46F7-8FCC-03AE6D30B101}">
      <dgm:prSet/>
      <dgm:spPr/>
      <dgm:t>
        <a:bodyPr/>
        <a:lstStyle/>
        <a:p>
          <a:endParaRPr lang="en-US"/>
        </a:p>
      </dgm:t>
    </dgm:pt>
    <dgm:pt modelId="{9AE55E2F-71FA-47F9-B73B-FE2442838FC1}" type="sibTrans" cxnId="{91C61773-31A5-46F7-8FCC-03AE6D30B101}">
      <dgm:prSet/>
      <dgm:spPr/>
      <dgm:t>
        <a:bodyPr/>
        <a:lstStyle/>
        <a:p>
          <a:endParaRPr lang="en-US"/>
        </a:p>
      </dgm:t>
    </dgm:pt>
    <dgm:pt modelId="{E57D79DE-828A-4769-8854-3F9D7CE919DA}">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什么</a:t>
          </a:r>
          <a:r>
            <a:rPr lang="en-US" sz="2600" b="1" dirty="0" smtClean="0">
              <a:effectLst>
                <a:outerShdw blurRad="38100" dist="38100" dir="2700000" algn="tl">
                  <a:srgbClr val="000000">
                    <a:alpha val="43137"/>
                  </a:srgbClr>
                </a:outerShdw>
              </a:effectLst>
              <a:latin typeface="Arial Narrow" panose="020B0606020202030204" pitchFamily="34" charset="0"/>
            </a:rPr>
            <a:t> </a:t>
          </a:r>
          <a:r>
            <a:rPr lang="en-US" sz="2600" dirty="0" smtClean="0">
              <a:latin typeface="Arial Narrow" panose="020B0606020202030204" pitchFamily="34" charset="0"/>
            </a:rPr>
            <a:t>(WHAT)</a:t>
          </a:r>
          <a:endParaRPr lang="en-US" sz="2600" dirty="0"/>
        </a:p>
      </dgm:t>
    </dgm:pt>
    <dgm:pt modelId="{AD0B25A1-131C-4EF4-A348-BD869304737C}" type="parTrans" cxnId="{EBB78588-CF4D-4205-8B65-D2CD5C8A6BD1}">
      <dgm:prSet/>
      <dgm:spPr/>
      <dgm:t>
        <a:bodyPr/>
        <a:lstStyle/>
        <a:p>
          <a:endParaRPr lang="en-US"/>
        </a:p>
      </dgm:t>
    </dgm:pt>
    <dgm:pt modelId="{85C56DF6-DBE1-464E-BCD9-CC0CD94E4FB3}" type="sibTrans" cxnId="{EBB78588-CF4D-4205-8B65-D2CD5C8A6BD1}">
      <dgm:prSet/>
      <dgm:spPr/>
      <dgm:t>
        <a:bodyPr/>
        <a:lstStyle/>
        <a:p>
          <a:endParaRPr lang="en-US"/>
        </a:p>
      </dgm:t>
    </dgm:pt>
    <dgm:pt modelId="{E07C3CBA-7127-406E-AFB8-A97D146534A6}">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何时</a:t>
          </a:r>
          <a:r>
            <a:rPr lang="en-US" sz="3600" b="1" dirty="0" smtClean="0">
              <a:effectLst>
                <a:outerShdw blurRad="38100" dist="38100" dir="2700000" algn="tl">
                  <a:srgbClr val="000000">
                    <a:alpha val="43137"/>
                  </a:srgbClr>
                </a:outerShdw>
              </a:effectLst>
              <a:latin typeface="Arial Narrow" panose="020B0606020202030204" pitchFamily="34" charset="0"/>
            </a:rPr>
            <a:t> </a:t>
          </a:r>
          <a:r>
            <a:rPr lang="en-US" sz="2500" dirty="0" smtClean="0">
              <a:latin typeface="Arial Narrow" panose="020B0606020202030204" pitchFamily="34" charset="0"/>
            </a:rPr>
            <a:t>(WHEN)</a:t>
          </a:r>
          <a:endParaRPr lang="en-US" sz="2500" dirty="0"/>
        </a:p>
      </dgm:t>
    </dgm:pt>
    <dgm:pt modelId="{D5F0C66C-A558-4A0E-B6EF-D23BCD2FBA87}" type="parTrans" cxnId="{89FFA206-CC28-4A7D-B376-52B9D66B7F2F}">
      <dgm:prSet/>
      <dgm:spPr/>
      <dgm:t>
        <a:bodyPr/>
        <a:lstStyle/>
        <a:p>
          <a:endParaRPr lang="en-US"/>
        </a:p>
      </dgm:t>
    </dgm:pt>
    <dgm:pt modelId="{7B37508A-5486-4F3E-A5C1-68EDA79985CB}" type="sibTrans" cxnId="{89FFA206-CC28-4A7D-B376-52B9D66B7F2F}">
      <dgm:prSet/>
      <dgm:spPr/>
      <dgm:t>
        <a:bodyPr/>
        <a:lstStyle/>
        <a:p>
          <a:endParaRPr lang="en-US"/>
        </a:p>
      </dgm:t>
    </dgm:pt>
    <dgm:pt modelId="{C97DA790-D4BD-4BB5-A7B6-98F3A8AD6C03}">
      <dgm:prSet phldrT="[Tex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哪里</a:t>
          </a:r>
          <a:r>
            <a:rPr lang="en-US" sz="3600" b="0" dirty="0" smtClean="0">
              <a:effectLst/>
              <a:latin typeface="Arial Narrow" panose="020B0606020202030204" pitchFamily="34" charset="0"/>
            </a:rPr>
            <a:t> </a:t>
          </a:r>
          <a:r>
            <a:rPr lang="en-US" sz="2000" dirty="0" smtClean="0">
              <a:latin typeface="Arial Narrow" panose="020B0606020202030204" pitchFamily="34" charset="0"/>
            </a:rPr>
            <a:t>(WHERE)</a:t>
          </a:r>
          <a:endParaRPr lang="en-US" sz="2000" dirty="0"/>
        </a:p>
      </dgm:t>
    </dgm:pt>
    <dgm:pt modelId="{56E4EFBB-7A20-449A-BE4E-618672839B26}" type="parTrans" cxnId="{BB34BFD0-B503-4AE5-A4EE-E74071CB3B65}">
      <dgm:prSet/>
      <dgm:spPr/>
      <dgm:t>
        <a:bodyPr/>
        <a:lstStyle/>
        <a:p>
          <a:endParaRPr lang="en-US"/>
        </a:p>
      </dgm:t>
    </dgm:pt>
    <dgm:pt modelId="{5316EB37-2E75-4472-9EAB-28138E8FEEA6}" type="sibTrans" cxnId="{BB34BFD0-B503-4AE5-A4EE-E74071CB3B65}">
      <dgm:prSet/>
      <dgm:spPr/>
      <dgm:t>
        <a:bodyPr/>
        <a:lstStyle/>
        <a:p>
          <a:endParaRPr lang="en-US"/>
        </a:p>
      </dgm:t>
    </dgm:pt>
    <dgm:pt modelId="{F7CEFEED-AC68-4E76-8976-08CA04DC6EF8}">
      <dgm:prSe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为何</a:t>
          </a:r>
          <a:r>
            <a:rPr lang="en-US" sz="2200" dirty="0" smtClean="0">
              <a:latin typeface="Arial Narrow" panose="020B0606020202030204" pitchFamily="34" charset="0"/>
            </a:rPr>
            <a:t> (WHY)</a:t>
          </a:r>
        </a:p>
      </dgm:t>
    </dgm:pt>
    <dgm:pt modelId="{3D18B810-CCFD-4711-B19F-A615F6CC847A}" type="parTrans" cxnId="{86D5A4AA-113B-403C-BED9-1E921CCDBC16}">
      <dgm:prSet/>
      <dgm:spPr/>
      <dgm:t>
        <a:bodyPr/>
        <a:lstStyle/>
        <a:p>
          <a:endParaRPr lang="en-US"/>
        </a:p>
      </dgm:t>
    </dgm:pt>
    <dgm:pt modelId="{AD9A6039-FBA9-4B66-89E3-AA6B4F0336AD}" type="sibTrans" cxnId="{86D5A4AA-113B-403C-BED9-1E921CCDBC16}">
      <dgm:prSet/>
      <dgm:spPr/>
      <dgm:t>
        <a:bodyPr/>
        <a:lstStyle/>
        <a:p>
          <a:endParaRPr lang="en-US"/>
        </a:p>
      </dgm:t>
    </dgm:pt>
    <dgm:pt modelId="{40F6106F-3169-4BA9-86FC-042E85E11756}">
      <dgm:prSet custT="1"/>
      <dgm:spPr/>
      <dgm:t>
        <a:bodyPr/>
        <a:lstStyle/>
        <a:p>
          <a:r>
            <a:rPr lang="zh-CN" altLang="en-US" sz="3600" b="1" dirty="0" smtClean="0">
              <a:effectLst>
                <a:outerShdw blurRad="38100" dist="38100" dir="2700000" algn="tl">
                  <a:srgbClr val="000000">
                    <a:alpha val="43137"/>
                  </a:srgbClr>
                </a:outerShdw>
              </a:effectLst>
              <a:latin typeface="Arial Narrow" panose="020B0606020202030204" pitchFamily="34" charset="0"/>
            </a:rPr>
            <a:t>如何</a:t>
          </a:r>
          <a:r>
            <a:rPr lang="en-US" sz="3600" b="1" dirty="0" smtClean="0">
              <a:effectLst>
                <a:outerShdw blurRad="38100" dist="38100" dir="2700000" algn="tl">
                  <a:srgbClr val="000000">
                    <a:alpha val="43137"/>
                  </a:srgbClr>
                </a:outerShdw>
              </a:effectLst>
              <a:latin typeface="Arial Narrow" panose="020B0606020202030204" pitchFamily="34" charset="0"/>
            </a:rPr>
            <a:t> </a:t>
          </a:r>
          <a:r>
            <a:rPr lang="en-US" sz="2200" dirty="0" smtClean="0">
              <a:latin typeface="Arial Narrow" panose="020B0606020202030204" pitchFamily="34" charset="0"/>
            </a:rPr>
            <a:t>(HOW)</a:t>
          </a:r>
        </a:p>
      </dgm:t>
    </dgm:pt>
    <dgm:pt modelId="{53EC0655-0BCF-43B5-9B01-4F5ACB934E04}" type="parTrans" cxnId="{6F41DEB4-9133-4223-9319-01221B31AF99}">
      <dgm:prSet/>
      <dgm:spPr/>
      <dgm:t>
        <a:bodyPr/>
        <a:lstStyle/>
        <a:p>
          <a:endParaRPr lang="en-US"/>
        </a:p>
      </dgm:t>
    </dgm:pt>
    <dgm:pt modelId="{56E5CA4B-6A73-49EE-AF35-7E644F20AC0A}" type="sibTrans" cxnId="{6F41DEB4-9133-4223-9319-01221B31AF99}">
      <dgm:prSet/>
      <dgm:spPr/>
      <dgm:t>
        <a:bodyPr/>
        <a:lstStyle/>
        <a:p>
          <a:endParaRPr lang="en-US"/>
        </a:p>
      </dgm:t>
    </dgm:pt>
    <dgm:pt modelId="{613BED08-4A1E-4E75-97E9-9B44DC7CA7B6}" type="pres">
      <dgm:prSet presAssocID="{C3F5131C-5FD5-4B34-8073-2BD16CA955EE}" presName="Name0" presStyleCnt="0">
        <dgm:presLayoutVars>
          <dgm:chMax val="1"/>
          <dgm:dir/>
          <dgm:animLvl val="ctr"/>
          <dgm:resizeHandles val="exact"/>
        </dgm:presLayoutVars>
      </dgm:prSet>
      <dgm:spPr/>
      <dgm:t>
        <a:bodyPr/>
        <a:lstStyle/>
        <a:p>
          <a:endParaRPr lang="en-US"/>
        </a:p>
      </dgm:t>
    </dgm:pt>
    <dgm:pt modelId="{8FD27154-34FB-49EF-A544-4DEA6EB3E4D8}" type="pres">
      <dgm:prSet presAssocID="{5001F5CB-A391-41AA-936E-68AE752DA4EA}" presName="centerShape" presStyleLbl="node0" presStyleIdx="0" presStyleCnt="1"/>
      <dgm:spPr/>
      <dgm:t>
        <a:bodyPr/>
        <a:lstStyle/>
        <a:p>
          <a:endParaRPr lang="en-US"/>
        </a:p>
      </dgm:t>
    </dgm:pt>
    <dgm:pt modelId="{2593620A-E1AB-4111-8CFB-68CC8E2FFA41}" type="pres">
      <dgm:prSet presAssocID="{1035193D-EB44-4F44-9FD2-7A1CEE9620B7}" presName="parTrans" presStyleLbl="sibTrans2D1" presStyleIdx="0" presStyleCnt="6"/>
      <dgm:spPr/>
      <dgm:t>
        <a:bodyPr/>
        <a:lstStyle/>
        <a:p>
          <a:endParaRPr lang="en-US"/>
        </a:p>
      </dgm:t>
    </dgm:pt>
    <dgm:pt modelId="{B3B23AEB-7506-4A6D-8CCF-59700BACC491}" type="pres">
      <dgm:prSet presAssocID="{1035193D-EB44-4F44-9FD2-7A1CEE9620B7}" presName="connectorText" presStyleLbl="sibTrans2D1" presStyleIdx="0" presStyleCnt="6"/>
      <dgm:spPr/>
      <dgm:t>
        <a:bodyPr/>
        <a:lstStyle/>
        <a:p>
          <a:endParaRPr lang="en-US"/>
        </a:p>
      </dgm:t>
    </dgm:pt>
    <dgm:pt modelId="{6D6FB92F-5B75-4802-B1E4-F56A8FC447A1}" type="pres">
      <dgm:prSet presAssocID="{E87A054E-0A45-4AF8-9454-5722FF35AA68}" presName="node" presStyleLbl="node1" presStyleIdx="0" presStyleCnt="6">
        <dgm:presLayoutVars>
          <dgm:bulletEnabled val="1"/>
        </dgm:presLayoutVars>
      </dgm:prSet>
      <dgm:spPr/>
      <dgm:t>
        <a:bodyPr/>
        <a:lstStyle/>
        <a:p>
          <a:endParaRPr lang="en-US"/>
        </a:p>
      </dgm:t>
    </dgm:pt>
    <dgm:pt modelId="{F0854966-3EA6-4C20-B215-FA288FB1349A}" type="pres">
      <dgm:prSet presAssocID="{AD0B25A1-131C-4EF4-A348-BD869304737C}" presName="parTrans" presStyleLbl="sibTrans2D1" presStyleIdx="1" presStyleCnt="6"/>
      <dgm:spPr/>
      <dgm:t>
        <a:bodyPr/>
        <a:lstStyle/>
        <a:p>
          <a:endParaRPr lang="en-US"/>
        </a:p>
      </dgm:t>
    </dgm:pt>
    <dgm:pt modelId="{F1C8B94D-A8C3-4880-90C3-41EF522F2320}" type="pres">
      <dgm:prSet presAssocID="{AD0B25A1-131C-4EF4-A348-BD869304737C}" presName="connectorText" presStyleLbl="sibTrans2D1" presStyleIdx="1" presStyleCnt="6"/>
      <dgm:spPr/>
      <dgm:t>
        <a:bodyPr/>
        <a:lstStyle/>
        <a:p>
          <a:endParaRPr lang="en-US"/>
        </a:p>
      </dgm:t>
    </dgm:pt>
    <dgm:pt modelId="{A07204D3-E659-4C0B-AB64-0A3EB3737885}" type="pres">
      <dgm:prSet presAssocID="{E57D79DE-828A-4769-8854-3F9D7CE919DA}" presName="node" presStyleLbl="node1" presStyleIdx="1" presStyleCnt="6">
        <dgm:presLayoutVars>
          <dgm:bulletEnabled val="1"/>
        </dgm:presLayoutVars>
      </dgm:prSet>
      <dgm:spPr/>
      <dgm:t>
        <a:bodyPr/>
        <a:lstStyle/>
        <a:p>
          <a:endParaRPr lang="en-US"/>
        </a:p>
      </dgm:t>
    </dgm:pt>
    <dgm:pt modelId="{4B338BA8-9205-4EC4-B996-38577248C829}" type="pres">
      <dgm:prSet presAssocID="{D5F0C66C-A558-4A0E-B6EF-D23BCD2FBA87}" presName="parTrans" presStyleLbl="sibTrans2D1" presStyleIdx="2" presStyleCnt="6"/>
      <dgm:spPr/>
      <dgm:t>
        <a:bodyPr/>
        <a:lstStyle/>
        <a:p>
          <a:endParaRPr lang="en-US"/>
        </a:p>
      </dgm:t>
    </dgm:pt>
    <dgm:pt modelId="{58EB65FA-4E66-4DF9-9595-C9F323C272F0}" type="pres">
      <dgm:prSet presAssocID="{D5F0C66C-A558-4A0E-B6EF-D23BCD2FBA87}" presName="connectorText" presStyleLbl="sibTrans2D1" presStyleIdx="2" presStyleCnt="6"/>
      <dgm:spPr/>
      <dgm:t>
        <a:bodyPr/>
        <a:lstStyle/>
        <a:p>
          <a:endParaRPr lang="en-US"/>
        </a:p>
      </dgm:t>
    </dgm:pt>
    <dgm:pt modelId="{6B929D49-F167-40EF-B4EC-6CC448E1D148}" type="pres">
      <dgm:prSet presAssocID="{E07C3CBA-7127-406E-AFB8-A97D146534A6}" presName="node" presStyleLbl="node1" presStyleIdx="2" presStyleCnt="6">
        <dgm:presLayoutVars>
          <dgm:bulletEnabled val="1"/>
        </dgm:presLayoutVars>
      </dgm:prSet>
      <dgm:spPr/>
      <dgm:t>
        <a:bodyPr/>
        <a:lstStyle/>
        <a:p>
          <a:endParaRPr lang="en-US"/>
        </a:p>
      </dgm:t>
    </dgm:pt>
    <dgm:pt modelId="{05D24431-1278-4DE1-A018-F6604222309C}" type="pres">
      <dgm:prSet presAssocID="{56E4EFBB-7A20-449A-BE4E-618672839B26}" presName="parTrans" presStyleLbl="sibTrans2D1" presStyleIdx="3" presStyleCnt="6"/>
      <dgm:spPr/>
      <dgm:t>
        <a:bodyPr/>
        <a:lstStyle/>
        <a:p>
          <a:endParaRPr lang="en-US"/>
        </a:p>
      </dgm:t>
    </dgm:pt>
    <dgm:pt modelId="{55F3EB6D-6678-40B2-85A0-215252137B26}" type="pres">
      <dgm:prSet presAssocID="{56E4EFBB-7A20-449A-BE4E-618672839B26}" presName="connectorText" presStyleLbl="sibTrans2D1" presStyleIdx="3" presStyleCnt="6"/>
      <dgm:spPr/>
      <dgm:t>
        <a:bodyPr/>
        <a:lstStyle/>
        <a:p>
          <a:endParaRPr lang="en-US"/>
        </a:p>
      </dgm:t>
    </dgm:pt>
    <dgm:pt modelId="{0BC6037D-BDEB-43C8-B1F9-FECDEC2C184F}" type="pres">
      <dgm:prSet presAssocID="{C97DA790-D4BD-4BB5-A7B6-98F3A8AD6C03}" presName="node" presStyleLbl="node1" presStyleIdx="3" presStyleCnt="6">
        <dgm:presLayoutVars>
          <dgm:bulletEnabled val="1"/>
        </dgm:presLayoutVars>
      </dgm:prSet>
      <dgm:spPr/>
      <dgm:t>
        <a:bodyPr/>
        <a:lstStyle/>
        <a:p>
          <a:endParaRPr lang="en-US"/>
        </a:p>
      </dgm:t>
    </dgm:pt>
    <dgm:pt modelId="{49448D7A-3616-45C9-B018-17DBD93D8E24}" type="pres">
      <dgm:prSet presAssocID="{3D18B810-CCFD-4711-B19F-A615F6CC847A}" presName="parTrans" presStyleLbl="sibTrans2D1" presStyleIdx="4" presStyleCnt="6"/>
      <dgm:spPr/>
      <dgm:t>
        <a:bodyPr/>
        <a:lstStyle/>
        <a:p>
          <a:endParaRPr lang="en-US"/>
        </a:p>
      </dgm:t>
    </dgm:pt>
    <dgm:pt modelId="{2372C649-1429-42B3-A24F-D1263E546EBB}" type="pres">
      <dgm:prSet presAssocID="{3D18B810-CCFD-4711-B19F-A615F6CC847A}" presName="connectorText" presStyleLbl="sibTrans2D1" presStyleIdx="4" presStyleCnt="6"/>
      <dgm:spPr/>
      <dgm:t>
        <a:bodyPr/>
        <a:lstStyle/>
        <a:p>
          <a:endParaRPr lang="en-US"/>
        </a:p>
      </dgm:t>
    </dgm:pt>
    <dgm:pt modelId="{99A60CBA-962C-45C8-AC37-F3BFEA8C0EBA}" type="pres">
      <dgm:prSet presAssocID="{F7CEFEED-AC68-4E76-8976-08CA04DC6EF8}" presName="node" presStyleLbl="node1" presStyleIdx="4" presStyleCnt="6">
        <dgm:presLayoutVars>
          <dgm:bulletEnabled val="1"/>
        </dgm:presLayoutVars>
      </dgm:prSet>
      <dgm:spPr/>
      <dgm:t>
        <a:bodyPr/>
        <a:lstStyle/>
        <a:p>
          <a:endParaRPr lang="en-US"/>
        </a:p>
      </dgm:t>
    </dgm:pt>
    <dgm:pt modelId="{552F09C0-465B-4477-A38F-B10A63FFE46D}" type="pres">
      <dgm:prSet presAssocID="{53EC0655-0BCF-43B5-9B01-4F5ACB934E04}" presName="parTrans" presStyleLbl="sibTrans2D1" presStyleIdx="5" presStyleCnt="6"/>
      <dgm:spPr/>
      <dgm:t>
        <a:bodyPr/>
        <a:lstStyle/>
        <a:p>
          <a:endParaRPr lang="en-US"/>
        </a:p>
      </dgm:t>
    </dgm:pt>
    <dgm:pt modelId="{B079ACC8-DE48-4DD7-81D6-15FF485ADAAD}" type="pres">
      <dgm:prSet presAssocID="{53EC0655-0BCF-43B5-9B01-4F5ACB934E04}" presName="connectorText" presStyleLbl="sibTrans2D1" presStyleIdx="5" presStyleCnt="6"/>
      <dgm:spPr/>
      <dgm:t>
        <a:bodyPr/>
        <a:lstStyle/>
        <a:p>
          <a:endParaRPr lang="en-US"/>
        </a:p>
      </dgm:t>
    </dgm:pt>
    <dgm:pt modelId="{9E05E7B5-1D1F-4629-BA80-8E956A378539}" type="pres">
      <dgm:prSet presAssocID="{40F6106F-3169-4BA9-86FC-042E85E11756}" presName="node" presStyleLbl="node1" presStyleIdx="5" presStyleCnt="6">
        <dgm:presLayoutVars>
          <dgm:bulletEnabled val="1"/>
        </dgm:presLayoutVars>
      </dgm:prSet>
      <dgm:spPr/>
      <dgm:t>
        <a:bodyPr/>
        <a:lstStyle/>
        <a:p>
          <a:endParaRPr lang="en-US"/>
        </a:p>
      </dgm:t>
    </dgm:pt>
  </dgm:ptLst>
  <dgm:cxnLst>
    <dgm:cxn modelId="{CB3B480D-134A-4673-9413-85D3D7591B83}" type="presOf" srcId="{1035193D-EB44-4F44-9FD2-7A1CEE9620B7}" destId="{B3B23AEB-7506-4A6D-8CCF-59700BACC491}" srcOrd="1" destOrd="0" presId="urn:microsoft.com/office/officeart/2005/8/layout/radial5"/>
    <dgm:cxn modelId="{5CAE49CB-B85C-487A-B0D0-A5A6FE36D361}" type="presOf" srcId="{40F6106F-3169-4BA9-86FC-042E85E11756}" destId="{9E05E7B5-1D1F-4629-BA80-8E956A378539}" srcOrd="0" destOrd="0" presId="urn:microsoft.com/office/officeart/2005/8/layout/radial5"/>
    <dgm:cxn modelId="{89FFA206-CC28-4A7D-B376-52B9D66B7F2F}" srcId="{5001F5CB-A391-41AA-936E-68AE752DA4EA}" destId="{E07C3CBA-7127-406E-AFB8-A97D146534A6}" srcOrd="2" destOrd="0" parTransId="{D5F0C66C-A558-4A0E-B6EF-D23BCD2FBA87}" sibTransId="{7B37508A-5486-4F3E-A5C1-68EDA79985CB}"/>
    <dgm:cxn modelId="{F5B7271B-71EC-40DB-9CE4-6D88EBBE3483}" type="presOf" srcId="{E57D79DE-828A-4769-8854-3F9D7CE919DA}" destId="{A07204D3-E659-4C0B-AB64-0A3EB3737885}" srcOrd="0" destOrd="0" presId="urn:microsoft.com/office/officeart/2005/8/layout/radial5"/>
    <dgm:cxn modelId="{5D7C6786-090C-4C49-808A-FB7909B40BB2}" type="presOf" srcId="{53EC0655-0BCF-43B5-9B01-4F5ACB934E04}" destId="{B079ACC8-DE48-4DD7-81D6-15FF485ADAAD}" srcOrd="1" destOrd="0" presId="urn:microsoft.com/office/officeart/2005/8/layout/radial5"/>
    <dgm:cxn modelId="{FE76954D-3867-4415-A15F-7433321CCDD2}" srcId="{C3F5131C-5FD5-4B34-8073-2BD16CA955EE}" destId="{5001F5CB-A391-41AA-936E-68AE752DA4EA}" srcOrd="0" destOrd="0" parTransId="{9F850439-7381-44B6-A95C-2D9E85B3A275}" sibTransId="{5FA3F64C-E6D4-4751-A72B-1B2FD0F07730}"/>
    <dgm:cxn modelId="{3C18C0DD-1BA6-4828-8B40-B38247D93040}" type="presOf" srcId="{D5F0C66C-A558-4A0E-B6EF-D23BCD2FBA87}" destId="{4B338BA8-9205-4EC4-B996-38577248C829}" srcOrd="0" destOrd="0" presId="urn:microsoft.com/office/officeart/2005/8/layout/radial5"/>
    <dgm:cxn modelId="{4575643F-CB36-4CF9-A05A-DEA219A06F06}" type="presOf" srcId="{C3F5131C-5FD5-4B34-8073-2BD16CA955EE}" destId="{613BED08-4A1E-4E75-97E9-9B44DC7CA7B6}" srcOrd="0" destOrd="0" presId="urn:microsoft.com/office/officeart/2005/8/layout/radial5"/>
    <dgm:cxn modelId="{E3955729-69D1-432C-9A2C-E358AD980D16}" type="presOf" srcId="{C97DA790-D4BD-4BB5-A7B6-98F3A8AD6C03}" destId="{0BC6037D-BDEB-43C8-B1F9-FECDEC2C184F}" srcOrd="0" destOrd="0" presId="urn:microsoft.com/office/officeart/2005/8/layout/radial5"/>
    <dgm:cxn modelId="{67C609CA-5EEF-4E79-A75C-F9C7D747CA0F}" type="presOf" srcId="{53EC0655-0BCF-43B5-9B01-4F5ACB934E04}" destId="{552F09C0-465B-4477-A38F-B10A63FFE46D}" srcOrd="0" destOrd="0" presId="urn:microsoft.com/office/officeart/2005/8/layout/radial5"/>
    <dgm:cxn modelId="{399830E6-5D8A-444A-8424-02C9CD6FD7C3}" type="presOf" srcId="{AD0B25A1-131C-4EF4-A348-BD869304737C}" destId="{F0854966-3EA6-4C20-B215-FA288FB1349A}" srcOrd="0" destOrd="0" presId="urn:microsoft.com/office/officeart/2005/8/layout/radial5"/>
    <dgm:cxn modelId="{F0973A5C-32FE-4208-B5A6-5F56F281340B}" type="presOf" srcId="{56E4EFBB-7A20-449A-BE4E-618672839B26}" destId="{55F3EB6D-6678-40B2-85A0-215252137B26}" srcOrd="1" destOrd="0" presId="urn:microsoft.com/office/officeart/2005/8/layout/radial5"/>
    <dgm:cxn modelId="{B32561BD-705A-4152-A989-481F92C41318}" type="presOf" srcId="{AD0B25A1-131C-4EF4-A348-BD869304737C}" destId="{F1C8B94D-A8C3-4880-90C3-41EF522F2320}" srcOrd="1" destOrd="0" presId="urn:microsoft.com/office/officeart/2005/8/layout/radial5"/>
    <dgm:cxn modelId="{1C919DB9-9BBF-4A0B-A732-898D106315E5}" type="presOf" srcId="{5001F5CB-A391-41AA-936E-68AE752DA4EA}" destId="{8FD27154-34FB-49EF-A544-4DEA6EB3E4D8}" srcOrd="0" destOrd="0" presId="urn:microsoft.com/office/officeart/2005/8/layout/radial5"/>
    <dgm:cxn modelId="{6F41DEB4-9133-4223-9319-01221B31AF99}" srcId="{5001F5CB-A391-41AA-936E-68AE752DA4EA}" destId="{40F6106F-3169-4BA9-86FC-042E85E11756}" srcOrd="5" destOrd="0" parTransId="{53EC0655-0BCF-43B5-9B01-4F5ACB934E04}" sibTransId="{56E5CA4B-6A73-49EE-AF35-7E644F20AC0A}"/>
    <dgm:cxn modelId="{C6383A8E-1192-4FDD-809B-959759AE634C}" type="presOf" srcId="{F7CEFEED-AC68-4E76-8976-08CA04DC6EF8}" destId="{99A60CBA-962C-45C8-AC37-F3BFEA8C0EBA}" srcOrd="0" destOrd="0" presId="urn:microsoft.com/office/officeart/2005/8/layout/radial5"/>
    <dgm:cxn modelId="{BB34BFD0-B503-4AE5-A4EE-E74071CB3B65}" srcId="{5001F5CB-A391-41AA-936E-68AE752DA4EA}" destId="{C97DA790-D4BD-4BB5-A7B6-98F3A8AD6C03}" srcOrd="3" destOrd="0" parTransId="{56E4EFBB-7A20-449A-BE4E-618672839B26}" sibTransId="{5316EB37-2E75-4472-9EAB-28138E8FEEA6}"/>
    <dgm:cxn modelId="{73783128-A530-45DB-9F32-3EA488555300}" type="presOf" srcId="{3D18B810-CCFD-4711-B19F-A615F6CC847A}" destId="{2372C649-1429-42B3-A24F-D1263E546EBB}" srcOrd="1" destOrd="0" presId="urn:microsoft.com/office/officeart/2005/8/layout/radial5"/>
    <dgm:cxn modelId="{56872944-A34D-411B-AD23-55A3D409EC54}" type="presOf" srcId="{D5F0C66C-A558-4A0E-B6EF-D23BCD2FBA87}" destId="{58EB65FA-4E66-4DF9-9595-C9F323C272F0}" srcOrd="1" destOrd="0" presId="urn:microsoft.com/office/officeart/2005/8/layout/radial5"/>
    <dgm:cxn modelId="{FFE6D793-B7A1-4B4F-AF20-D19942218F51}" type="presOf" srcId="{3D18B810-CCFD-4711-B19F-A615F6CC847A}" destId="{49448D7A-3616-45C9-B018-17DBD93D8E24}" srcOrd="0" destOrd="0" presId="urn:microsoft.com/office/officeart/2005/8/layout/radial5"/>
    <dgm:cxn modelId="{E43B1FAA-D823-4EAF-A3B2-D8EB5331AA7D}" type="presOf" srcId="{56E4EFBB-7A20-449A-BE4E-618672839B26}" destId="{05D24431-1278-4DE1-A018-F6604222309C}" srcOrd="0" destOrd="0" presId="urn:microsoft.com/office/officeart/2005/8/layout/radial5"/>
    <dgm:cxn modelId="{74E481EF-154A-404B-BF24-B692CAEB3F09}" type="presOf" srcId="{1035193D-EB44-4F44-9FD2-7A1CEE9620B7}" destId="{2593620A-E1AB-4111-8CFB-68CC8E2FFA41}" srcOrd="0" destOrd="0" presId="urn:microsoft.com/office/officeart/2005/8/layout/radial5"/>
    <dgm:cxn modelId="{D7721705-6A66-42D6-8A3F-AAC84BF32EA4}" type="presOf" srcId="{E07C3CBA-7127-406E-AFB8-A97D146534A6}" destId="{6B929D49-F167-40EF-B4EC-6CC448E1D148}" srcOrd="0" destOrd="0" presId="urn:microsoft.com/office/officeart/2005/8/layout/radial5"/>
    <dgm:cxn modelId="{EBB78588-CF4D-4205-8B65-D2CD5C8A6BD1}" srcId="{5001F5CB-A391-41AA-936E-68AE752DA4EA}" destId="{E57D79DE-828A-4769-8854-3F9D7CE919DA}" srcOrd="1" destOrd="0" parTransId="{AD0B25A1-131C-4EF4-A348-BD869304737C}" sibTransId="{85C56DF6-DBE1-464E-BCD9-CC0CD94E4FB3}"/>
    <dgm:cxn modelId="{91C61773-31A5-46F7-8FCC-03AE6D30B101}" srcId="{5001F5CB-A391-41AA-936E-68AE752DA4EA}" destId="{E87A054E-0A45-4AF8-9454-5722FF35AA68}" srcOrd="0" destOrd="0" parTransId="{1035193D-EB44-4F44-9FD2-7A1CEE9620B7}" sibTransId="{9AE55E2F-71FA-47F9-B73B-FE2442838FC1}"/>
    <dgm:cxn modelId="{86D5A4AA-113B-403C-BED9-1E921CCDBC16}" srcId="{5001F5CB-A391-41AA-936E-68AE752DA4EA}" destId="{F7CEFEED-AC68-4E76-8976-08CA04DC6EF8}" srcOrd="4" destOrd="0" parTransId="{3D18B810-CCFD-4711-B19F-A615F6CC847A}" sibTransId="{AD9A6039-FBA9-4B66-89E3-AA6B4F0336AD}"/>
    <dgm:cxn modelId="{EB0665CD-3307-4389-B7AE-2C3B6BDEF6E5}" type="presOf" srcId="{E87A054E-0A45-4AF8-9454-5722FF35AA68}" destId="{6D6FB92F-5B75-4802-B1E4-F56A8FC447A1}" srcOrd="0" destOrd="0" presId="urn:microsoft.com/office/officeart/2005/8/layout/radial5"/>
    <dgm:cxn modelId="{C84B40D0-5ECC-468C-A07A-D5BCF8760E81}" type="presParOf" srcId="{613BED08-4A1E-4E75-97E9-9B44DC7CA7B6}" destId="{8FD27154-34FB-49EF-A544-4DEA6EB3E4D8}" srcOrd="0" destOrd="0" presId="urn:microsoft.com/office/officeart/2005/8/layout/radial5"/>
    <dgm:cxn modelId="{587012DE-B516-4C7A-A8D3-EF259B81DC30}" type="presParOf" srcId="{613BED08-4A1E-4E75-97E9-9B44DC7CA7B6}" destId="{2593620A-E1AB-4111-8CFB-68CC8E2FFA41}" srcOrd="1" destOrd="0" presId="urn:microsoft.com/office/officeart/2005/8/layout/radial5"/>
    <dgm:cxn modelId="{999AB9B5-F12F-482B-BDF6-96FB4A4DB277}" type="presParOf" srcId="{2593620A-E1AB-4111-8CFB-68CC8E2FFA41}" destId="{B3B23AEB-7506-4A6D-8CCF-59700BACC491}" srcOrd="0" destOrd="0" presId="urn:microsoft.com/office/officeart/2005/8/layout/radial5"/>
    <dgm:cxn modelId="{D1AD2A29-65FB-444C-8417-C7FBF819A76D}" type="presParOf" srcId="{613BED08-4A1E-4E75-97E9-9B44DC7CA7B6}" destId="{6D6FB92F-5B75-4802-B1E4-F56A8FC447A1}" srcOrd="2" destOrd="0" presId="urn:microsoft.com/office/officeart/2005/8/layout/radial5"/>
    <dgm:cxn modelId="{D1155A39-E07F-4960-8FC8-07785374DC29}" type="presParOf" srcId="{613BED08-4A1E-4E75-97E9-9B44DC7CA7B6}" destId="{F0854966-3EA6-4C20-B215-FA288FB1349A}" srcOrd="3" destOrd="0" presId="urn:microsoft.com/office/officeart/2005/8/layout/radial5"/>
    <dgm:cxn modelId="{4CE75BC0-17BF-453F-9888-CE043F0F3082}" type="presParOf" srcId="{F0854966-3EA6-4C20-B215-FA288FB1349A}" destId="{F1C8B94D-A8C3-4880-90C3-41EF522F2320}" srcOrd="0" destOrd="0" presId="urn:microsoft.com/office/officeart/2005/8/layout/radial5"/>
    <dgm:cxn modelId="{DD501FBF-BB56-4D6E-93EF-15C3BD4EDA3B}" type="presParOf" srcId="{613BED08-4A1E-4E75-97E9-9B44DC7CA7B6}" destId="{A07204D3-E659-4C0B-AB64-0A3EB3737885}" srcOrd="4" destOrd="0" presId="urn:microsoft.com/office/officeart/2005/8/layout/radial5"/>
    <dgm:cxn modelId="{9985E79B-EE72-4D42-8D17-DF91BB000BA9}" type="presParOf" srcId="{613BED08-4A1E-4E75-97E9-9B44DC7CA7B6}" destId="{4B338BA8-9205-4EC4-B996-38577248C829}" srcOrd="5" destOrd="0" presId="urn:microsoft.com/office/officeart/2005/8/layout/radial5"/>
    <dgm:cxn modelId="{FD9EADD5-48DD-4773-A64D-64838AB624E0}" type="presParOf" srcId="{4B338BA8-9205-4EC4-B996-38577248C829}" destId="{58EB65FA-4E66-4DF9-9595-C9F323C272F0}" srcOrd="0" destOrd="0" presId="urn:microsoft.com/office/officeart/2005/8/layout/radial5"/>
    <dgm:cxn modelId="{D2603ED8-0517-480F-B439-69367EC1A944}" type="presParOf" srcId="{613BED08-4A1E-4E75-97E9-9B44DC7CA7B6}" destId="{6B929D49-F167-40EF-B4EC-6CC448E1D148}" srcOrd="6" destOrd="0" presId="urn:microsoft.com/office/officeart/2005/8/layout/radial5"/>
    <dgm:cxn modelId="{20E15F2E-C0B0-4501-82BA-4B1E3FB78C26}" type="presParOf" srcId="{613BED08-4A1E-4E75-97E9-9B44DC7CA7B6}" destId="{05D24431-1278-4DE1-A018-F6604222309C}" srcOrd="7" destOrd="0" presId="urn:microsoft.com/office/officeart/2005/8/layout/radial5"/>
    <dgm:cxn modelId="{DD7BF08C-B8B2-43E7-86F5-A7816553A47A}" type="presParOf" srcId="{05D24431-1278-4DE1-A018-F6604222309C}" destId="{55F3EB6D-6678-40B2-85A0-215252137B26}" srcOrd="0" destOrd="0" presId="urn:microsoft.com/office/officeart/2005/8/layout/radial5"/>
    <dgm:cxn modelId="{E0ADD3CD-E006-431B-B3E2-CC6EED10C76E}" type="presParOf" srcId="{613BED08-4A1E-4E75-97E9-9B44DC7CA7B6}" destId="{0BC6037D-BDEB-43C8-B1F9-FECDEC2C184F}" srcOrd="8" destOrd="0" presId="urn:microsoft.com/office/officeart/2005/8/layout/radial5"/>
    <dgm:cxn modelId="{4C10D367-7DAE-4ACA-B299-6D519312A561}" type="presParOf" srcId="{613BED08-4A1E-4E75-97E9-9B44DC7CA7B6}" destId="{49448D7A-3616-45C9-B018-17DBD93D8E24}" srcOrd="9" destOrd="0" presId="urn:microsoft.com/office/officeart/2005/8/layout/radial5"/>
    <dgm:cxn modelId="{BC56F44C-2B12-47B2-99C4-A90FF57FE68A}" type="presParOf" srcId="{49448D7A-3616-45C9-B018-17DBD93D8E24}" destId="{2372C649-1429-42B3-A24F-D1263E546EBB}" srcOrd="0" destOrd="0" presId="urn:microsoft.com/office/officeart/2005/8/layout/radial5"/>
    <dgm:cxn modelId="{69ED2DD3-2702-4CDC-BC3E-DBF4F8EFB622}" type="presParOf" srcId="{613BED08-4A1E-4E75-97E9-9B44DC7CA7B6}" destId="{99A60CBA-962C-45C8-AC37-F3BFEA8C0EBA}" srcOrd="10" destOrd="0" presId="urn:microsoft.com/office/officeart/2005/8/layout/radial5"/>
    <dgm:cxn modelId="{6828CF1A-3BA9-43EB-AFA6-835CEA5B5591}" type="presParOf" srcId="{613BED08-4A1E-4E75-97E9-9B44DC7CA7B6}" destId="{552F09C0-465B-4477-A38F-B10A63FFE46D}" srcOrd="11" destOrd="0" presId="urn:microsoft.com/office/officeart/2005/8/layout/radial5"/>
    <dgm:cxn modelId="{DE8E169C-B03B-472B-B4DC-C9C7E435E5C2}" type="presParOf" srcId="{552F09C0-465B-4477-A38F-B10A63FFE46D}" destId="{B079ACC8-DE48-4DD7-81D6-15FF485ADAAD}" srcOrd="0" destOrd="0" presId="urn:microsoft.com/office/officeart/2005/8/layout/radial5"/>
    <dgm:cxn modelId="{6018DFDD-0913-4415-A5E5-9563D4AB20B4}" type="presParOf" srcId="{613BED08-4A1E-4E75-97E9-9B44DC7CA7B6}" destId="{9E05E7B5-1D1F-4629-BA80-8E956A378539}"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E06B5-B1A7-489A-BDBC-A557DF0D4116}" type="doc">
      <dgm:prSet loTypeId="urn:microsoft.com/office/officeart/2005/8/layout/hProcess9#1" loCatId="process" qsTypeId="urn:microsoft.com/office/officeart/2005/8/quickstyle/3d2#1" qsCatId="3D" csTypeId="urn:microsoft.com/office/officeart/2005/8/colors/accent1_2#1" csCatId="accent1" phldr="1"/>
      <dgm:spPr/>
    </dgm:pt>
    <dgm:pt modelId="{D94E40B4-A5BA-4454-9B57-7A0FFF4B2BE5}">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FCA09F52-4FF6-4F2F-BFB3-97C48980DBAB}" type="parTrans" cxnId="{17591381-13A2-42FB-8653-9D2C77B804B4}">
      <dgm:prSet/>
      <dgm:spPr/>
      <dgm:t>
        <a:bodyPr/>
        <a:lstStyle/>
        <a:p>
          <a:endParaRPr lang="en-US"/>
        </a:p>
      </dgm:t>
    </dgm:pt>
    <dgm:pt modelId="{DE289565-B868-4F2A-BA31-D74D4AFB22B4}" type="sibTrans" cxnId="{17591381-13A2-42FB-8653-9D2C77B804B4}">
      <dgm:prSet/>
      <dgm:spPr/>
      <dgm:t>
        <a:bodyPr/>
        <a:lstStyle/>
        <a:p>
          <a:endParaRPr lang="en-US"/>
        </a:p>
      </dgm:t>
    </dgm:pt>
    <dgm:pt modelId="{1E0E01CE-925A-44B8-96B2-9D5CFFA3828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31D1EA62-81F4-4F45-A9FF-1CE627BA38EB}" type="parTrans" cxnId="{860579C2-5E12-4CB0-B45D-7D699B5A56B3}">
      <dgm:prSet/>
      <dgm:spPr/>
      <dgm:t>
        <a:bodyPr/>
        <a:lstStyle/>
        <a:p>
          <a:endParaRPr lang="en-US"/>
        </a:p>
      </dgm:t>
    </dgm:pt>
    <dgm:pt modelId="{A886C7AC-B80E-406B-AB1C-DB5730DBA98C}" type="sibTrans" cxnId="{860579C2-5E12-4CB0-B45D-7D699B5A56B3}">
      <dgm:prSet/>
      <dgm:spPr/>
      <dgm:t>
        <a:bodyPr/>
        <a:lstStyle/>
        <a:p>
          <a:endParaRPr lang="en-US"/>
        </a:p>
      </dgm:t>
    </dgm:pt>
    <dgm:pt modelId="{9E18E3F9-8EE7-49CA-8320-660317E7AFB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AE826921-652C-4A8A-B847-B7722AC6BE9B}" type="parTrans" cxnId="{7CD2896B-0633-41A5-9AF9-0D2EA0ED8CF7}">
      <dgm:prSet/>
      <dgm:spPr/>
      <dgm:t>
        <a:bodyPr/>
        <a:lstStyle/>
        <a:p>
          <a:endParaRPr lang="en-US"/>
        </a:p>
      </dgm:t>
    </dgm:pt>
    <dgm:pt modelId="{AD40D353-5868-4D7D-B57C-25B3D77FE4C5}" type="sibTrans" cxnId="{7CD2896B-0633-41A5-9AF9-0D2EA0ED8CF7}">
      <dgm:prSet/>
      <dgm:spPr/>
      <dgm:t>
        <a:bodyPr/>
        <a:lstStyle/>
        <a:p>
          <a:endParaRPr lang="en-US"/>
        </a:p>
      </dgm:t>
    </dgm:pt>
    <dgm:pt modelId="{7097D434-2156-4351-AEE3-EFF71B253678}" type="pres">
      <dgm:prSet presAssocID="{466E06B5-B1A7-489A-BDBC-A557DF0D4116}" presName="CompostProcess" presStyleCnt="0">
        <dgm:presLayoutVars>
          <dgm:dir/>
          <dgm:resizeHandles val="exact"/>
        </dgm:presLayoutVars>
      </dgm:prSet>
      <dgm:spPr/>
    </dgm:pt>
    <dgm:pt modelId="{A801441D-DCE8-4B19-9182-653A16BE6BFC}" type="pres">
      <dgm:prSet presAssocID="{466E06B5-B1A7-489A-BDBC-A557DF0D4116}"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1D9483B7-0277-4770-82D6-5B5B330484BD}" type="pres">
      <dgm:prSet presAssocID="{466E06B5-B1A7-489A-BDBC-A557DF0D4116}" presName="linearProcess" presStyleCnt="0"/>
      <dgm:spPr/>
    </dgm:pt>
    <dgm:pt modelId="{E36C32E2-8A4D-422C-95AD-176C7992B5FF}" type="pres">
      <dgm:prSet presAssocID="{D94E40B4-A5BA-4454-9B57-7A0FFF4B2BE5}" presName="textNode" presStyleLbl="node1" presStyleIdx="0" presStyleCnt="3">
        <dgm:presLayoutVars>
          <dgm:bulletEnabled val="1"/>
        </dgm:presLayoutVars>
      </dgm:prSet>
      <dgm:spPr/>
      <dgm:t>
        <a:bodyPr/>
        <a:lstStyle/>
        <a:p>
          <a:endParaRPr lang="en-US"/>
        </a:p>
      </dgm:t>
    </dgm:pt>
    <dgm:pt modelId="{507AC580-846B-4D9D-B51E-C4EE873B6400}" type="pres">
      <dgm:prSet presAssocID="{DE289565-B868-4F2A-BA31-D74D4AFB22B4}" presName="sibTrans" presStyleCnt="0"/>
      <dgm:spPr/>
    </dgm:pt>
    <dgm:pt modelId="{412E9E31-2430-4E15-81EA-2A3061589181}" type="pres">
      <dgm:prSet presAssocID="{1E0E01CE-925A-44B8-96B2-9D5CFFA38281}" presName="textNode" presStyleLbl="node1" presStyleIdx="1" presStyleCnt="3" custLinFactX="85965" custLinFactNeighborX="100000" custLinFactNeighborY="-373">
        <dgm:presLayoutVars>
          <dgm:bulletEnabled val="1"/>
        </dgm:presLayoutVars>
      </dgm:prSet>
      <dgm:spPr/>
      <dgm:t>
        <a:bodyPr/>
        <a:lstStyle/>
        <a:p>
          <a:endParaRPr lang="en-US"/>
        </a:p>
      </dgm:t>
    </dgm:pt>
    <dgm:pt modelId="{6252814F-5998-4FDC-9D7F-7A78B43DC73C}" type="pres">
      <dgm:prSet presAssocID="{A886C7AC-B80E-406B-AB1C-DB5730DBA98C}" presName="sibTrans" presStyleCnt="0"/>
      <dgm:spPr/>
    </dgm:pt>
    <dgm:pt modelId="{01216793-B77A-49AB-BE8F-8A294B712987}" type="pres">
      <dgm:prSet presAssocID="{9E18E3F9-8EE7-49CA-8320-660317E7AFB1}" presName="textNode" presStyleLbl="node1" presStyleIdx="2" presStyleCnt="3" custLinFactX="-100000" custLinFactNeighborX="-150877" custLinFactNeighborY="-373">
        <dgm:presLayoutVars>
          <dgm:bulletEnabled val="1"/>
        </dgm:presLayoutVars>
      </dgm:prSet>
      <dgm:spPr/>
      <dgm:t>
        <a:bodyPr/>
        <a:lstStyle/>
        <a:p>
          <a:endParaRPr lang="en-US"/>
        </a:p>
      </dgm:t>
    </dgm:pt>
  </dgm:ptLst>
  <dgm:cxnLst>
    <dgm:cxn modelId="{F3D46DF4-595A-4C83-A8EE-CEB34D8170DC}" type="presOf" srcId="{9E18E3F9-8EE7-49CA-8320-660317E7AFB1}" destId="{01216793-B77A-49AB-BE8F-8A294B712987}" srcOrd="0" destOrd="0" presId="urn:microsoft.com/office/officeart/2005/8/layout/hProcess9#1"/>
    <dgm:cxn modelId="{AB63543D-64A2-41D0-B4CB-AFD1C8A9DAD2}" type="presOf" srcId="{D94E40B4-A5BA-4454-9B57-7A0FFF4B2BE5}" destId="{E36C32E2-8A4D-422C-95AD-176C7992B5FF}" srcOrd="0" destOrd="0" presId="urn:microsoft.com/office/officeart/2005/8/layout/hProcess9#1"/>
    <dgm:cxn modelId="{7CD2896B-0633-41A5-9AF9-0D2EA0ED8CF7}" srcId="{466E06B5-B1A7-489A-BDBC-A557DF0D4116}" destId="{9E18E3F9-8EE7-49CA-8320-660317E7AFB1}" srcOrd="2" destOrd="0" parTransId="{AE826921-652C-4A8A-B847-B7722AC6BE9B}" sibTransId="{AD40D353-5868-4D7D-B57C-25B3D77FE4C5}"/>
    <dgm:cxn modelId="{860579C2-5E12-4CB0-B45D-7D699B5A56B3}" srcId="{466E06B5-B1A7-489A-BDBC-A557DF0D4116}" destId="{1E0E01CE-925A-44B8-96B2-9D5CFFA38281}" srcOrd="1" destOrd="0" parTransId="{31D1EA62-81F4-4F45-A9FF-1CE627BA38EB}" sibTransId="{A886C7AC-B80E-406B-AB1C-DB5730DBA98C}"/>
    <dgm:cxn modelId="{17591381-13A2-42FB-8653-9D2C77B804B4}" srcId="{466E06B5-B1A7-489A-BDBC-A557DF0D4116}" destId="{D94E40B4-A5BA-4454-9B57-7A0FFF4B2BE5}" srcOrd="0" destOrd="0" parTransId="{FCA09F52-4FF6-4F2F-BFB3-97C48980DBAB}" sibTransId="{DE289565-B868-4F2A-BA31-D74D4AFB22B4}"/>
    <dgm:cxn modelId="{EB948E6A-0A67-43F7-8E01-3ED21CA09B9D}" type="presOf" srcId="{466E06B5-B1A7-489A-BDBC-A557DF0D4116}" destId="{7097D434-2156-4351-AEE3-EFF71B253678}" srcOrd="0" destOrd="0" presId="urn:microsoft.com/office/officeart/2005/8/layout/hProcess9#1"/>
    <dgm:cxn modelId="{B575532B-33CA-459A-98C4-C3943CD57A00}" type="presOf" srcId="{1E0E01CE-925A-44B8-96B2-9D5CFFA38281}" destId="{412E9E31-2430-4E15-81EA-2A3061589181}" srcOrd="0" destOrd="0" presId="urn:microsoft.com/office/officeart/2005/8/layout/hProcess9#1"/>
    <dgm:cxn modelId="{AB85A578-C2B3-4535-988A-9BA08F1FD4B5}" type="presParOf" srcId="{7097D434-2156-4351-AEE3-EFF71B253678}" destId="{A801441D-DCE8-4B19-9182-653A16BE6BFC}" srcOrd="0" destOrd="0" presId="urn:microsoft.com/office/officeart/2005/8/layout/hProcess9#1"/>
    <dgm:cxn modelId="{6EFCE62B-454A-4C9E-A071-D387958085F4}" type="presParOf" srcId="{7097D434-2156-4351-AEE3-EFF71B253678}" destId="{1D9483B7-0277-4770-82D6-5B5B330484BD}" srcOrd="1" destOrd="0" presId="urn:microsoft.com/office/officeart/2005/8/layout/hProcess9#1"/>
    <dgm:cxn modelId="{E275BB03-FFBE-477C-B437-A884793F4850}" type="presParOf" srcId="{1D9483B7-0277-4770-82D6-5B5B330484BD}" destId="{E36C32E2-8A4D-422C-95AD-176C7992B5FF}" srcOrd="0" destOrd="0" presId="urn:microsoft.com/office/officeart/2005/8/layout/hProcess9#1"/>
    <dgm:cxn modelId="{0E13DE95-C57F-472A-AC81-66CF72469AA7}" type="presParOf" srcId="{1D9483B7-0277-4770-82D6-5B5B330484BD}" destId="{507AC580-846B-4D9D-B51E-C4EE873B6400}" srcOrd="1" destOrd="0" presId="urn:microsoft.com/office/officeart/2005/8/layout/hProcess9#1"/>
    <dgm:cxn modelId="{914BFE7A-E17E-496B-A39D-E858BE7ACC1A}" type="presParOf" srcId="{1D9483B7-0277-4770-82D6-5B5B330484BD}" destId="{412E9E31-2430-4E15-81EA-2A3061589181}" srcOrd="2" destOrd="0" presId="urn:microsoft.com/office/officeart/2005/8/layout/hProcess9#1"/>
    <dgm:cxn modelId="{CF4A239E-DAB7-41DC-BED4-35E6090E1981}" type="presParOf" srcId="{1D9483B7-0277-4770-82D6-5B5B330484BD}" destId="{6252814F-5998-4FDC-9D7F-7A78B43DC73C}" srcOrd="3" destOrd="0" presId="urn:microsoft.com/office/officeart/2005/8/layout/hProcess9#1"/>
    <dgm:cxn modelId="{2B8F6915-F5B5-402B-91D8-921415BCD5F0}" type="presParOf" srcId="{1D9483B7-0277-4770-82D6-5B5B330484BD}" destId="{01216793-B77A-49AB-BE8F-8A294B712987}" srcOrd="4" destOrd="0" presId="urn:microsoft.com/office/officeart/2005/8/layout/hProcess9#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FB0B2-B982-487F-8A0E-824ED9420848}" type="doc">
      <dgm:prSet loTypeId="urn:microsoft.com/office/officeart/2005/8/layout/chevron2" loCatId="process" qsTypeId="urn:microsoft.com/office/officeart/2005/8/quickstyle/3d1#3" qsCatId="3D" csTypeId="urn:microsoft.com/office/officeart/2005/8/colors/colorful1#4" csCatId="colorful" phldr="1"/>
      <dgm:spPr/>
      <dgm:t>
        <a:bodyPr/>
        <a:lstStyle/>
        <a:p>
          <a:endParaRPr lang="en-US"/>
        </a:p>
      </dgm:t>
    </dgm:pt>
    <dgm:pt modelId="{0CC008CE-E941-4938-89D8-E36C35803029}">
      <dgm:prSet phldrT="[Text]"/>
      <dgm:spPr/>
      <dgm:t>
        <a:bodyPr/>
        <a:lstStyle/>
        <a:p>
          <a:endParaRPr lang="en-US" dirty="0">
            <a:effectLst/>
          </a:endParaRPr>
        </a:p>
      </dgm:t>
    </dgm:pt>
    <dgm:pt modelId="{345FCFDF-D86C-4EF4-B8A8-A81C6E8DEAA8}" type="parTrans" cxnId="{EA821C32-D7CC-4CC7-AA38-EC5AE86FD758}">
      <dgm:prSet/>
      <dgm:spPr/>
      <dgm:t>
        <a:bodyPr/>
        <a:lstStyle/>
        <a:p>
          <a:endParaRPr lang="en-US">
            <a:effectLst/>
          </a:endParaRPr>
        </a:p>
      </dgm:t>
    </dgm:pt>
    <dgm:pt modelId="{22FA0FF0-B411-4EB3-9525-AF461F8D4314}" type="sibTrans" cxnId="{EA821C32-D7CC-4CC7-AA38-EC5AE86FD758}">
      <dgm:prSet/>
      <dgm:spPr/>
      <dgm:t>
        <a:bodyPr/>
        <a:lstStyle/>
        <a:p>
          <a:endParaRPr lang="en-US">
            <a:effectLst/>
          </a:endParaRPr>
        </a:p>
      </dgm:t>
    </dgm:pt>
    <dgm:pt modelId="{5734E107-6D64-44CC-923B-0C6DD92439EC}">
      <dgm:prSet phldrT="[Text]" custT="1"/>
      <dgm:spPr/>
      <dgm:t>
        <a:bodyPr/>
        <a:lstStyle/>
        <a:p>
          <a:r>
            <a:rPr lang="en-US" sz="3600" b="1" dirty="0" smtClean="0">
              <a:solidFill>
                <a:srgbClr val="C00000"/>
              </a:solidFill>
              <a:effectLst/>
            </a:rPr>
            <a:t> </a:t>
          </a:r>
          <a:r>
            <a:rPr lang="zh-CN" altLang="en-US" sz="3600" b="1" dirty="0" smtClean="0">
              <a:solidFill>
                <a:srgbClr val="C00000"/>
              </a:solidFill>
              <a:effectLst/>
            </a:rPr>
            <a:t>字面解经</a:t>
          </a:r>
          <a:r>
            <a:rPr lang="en-US" altLang="zh-CN" sz="2800" b="1" dirty="0" smtClean="0">
              <a:solidFill>
                <a:srgbClr val="C00000"/>
              </a:solidFill>
              <a:effectLst/>
            </a:rPr>
            <a:t>	</a:t>
          </a:r>
          <a:r>
            <a:rPr lang="en-US" sz="2800" dirty="0" smtClean="0">
              <a:effectLst/>
            </a:rPr>
            <a:t>(</a:t>
          </a:r>
          <a:r>
            <a:rPr lang="en-US" sz="2800" u="sng" dirty="0" smtClean="0">
              <a:effectLst/>
            </a:rPr>
            <a:t>Literal</a:t>
          </a:r>
          <a:r>
            <a:rPr lang="en-US" sz="2800" dirty="0" smtClean="0">
              <a:effectLst/>
            </a:rPr>
            <a:t> Interpretation)</a:t>
          </a:r>
          <a:endParaRPr lang="en-US" sz="2800" dirty="0">
            <a:effectLst/>
          </a:endParaRPr>
        </a:p>
      </dgm:t>
    </dgm:pt>
    <dgm:pt modelId="{618C5AD9-20C5-4A08-B04E-FF10E64C953E}" type="parTrans" cxnId="{C898EE59-7C25-40B1-93E2-A81FB6D8AC72}">
      <dgm:prSet/>
      <dgm:spPr/>
      <dgm:t>
        <a:bodyPr/>
        <a:lstStyle/>
        <a:p>
          <a:endParaRPr lang="en-US">
            <a:effectLst/>
          </a:endParaRPr>
        </a:p>
      </dgm:t>
    </dgm:pt>
    <dgm:pt modelId="{048D34FA-F011-40CB-B104-171A3073A480}" type="sibTrans" cxnId="{C898EE59-7C25-40B1-93E2-A81FB6D8AC72}">
      <dgm:prSet/>
      <dgm:spPr/>
      <dgm:t>
        <a:bodyPr/>
        <a:lstStyle/>
        <a:p>
          <a:endParaRPr lang="en-US">
            <a:effectLst/>
          </a:endParaRPr>
        </a:p>
      </dgm:t>
    </dgm:pt>
    <dgm:pt modelId="{5368A53C-2C38-4F03-8BBD-3B2CA0FFB381}">
      <dgm:prSet phldrT="[Text]"/>
      <dgm:spPr/>
      <dgm:t>
        <a:bodyPr/>
        <a:lstStyle/>
        <a:p>
          <a:endParaRPr lang="en-US" dirty="0">
            <a:effectLst/>
          </a:endParaRPr>
        </a:p>
      </dgm:t>
    </dgm:pt>
    <dgm:pt modelId="{A9752D72-3F5A-415E-87C2-464060CA65DA}" type="parTrans" cxnId="{72D541DE-8B82-485C-8E63-81C9EAC73B6E}">
      <dgm:prSet/>
      <dgm:spPr/>
      <dgm:t>
        <a:bodyPr/>
        <a:lstStyle/>
        <a:p>
          <a:endParaRPr lang="en-US">
            <a:effectLst/>
          </a:endParaRPr>
        </a:p>
      </dgm:t>
    </dgm:pt>
    <dgm:pt modelId="{A70E4603-AC72-4E13-BB2C-17A65E9D0D61}" type="sibTrans" cxnId="{72D541DE-8B82-485C-8E63-81C9EAC73B6E}">
      <dgm:prSet/>
      <dgm:spPr/>
      <dgm:t>
        <a:bodyPr/>
        <a:lstStyle/>
        <a:p>
          <a:endParaRPr lang="en-US">
            <a:effectLst/>
          </a:endParaRPr>
        </a:p>
      </dgm:t>
    </dgm:pt>
    <dgm:pt modelId="{4B6C7424-E7DA-49C1-99B5-F89AD9F64A68}">
      <dgm:prSet phldrT="[Text]" custT="1"/>
      <dgm:spPr/>
      <dgm:t>
        <a:bodyPr/>
        <a:lstStyle/>
        <a:p>
          <a:r>
            <a:rPr lang="zh-CN" altLang="en-US" sz="3600" b="1" dirty="0" smtClean="0">
              <a:effectLst/>
            </a:rPr>
            <a:t>经文对照</a:t>
          </a:r>
          <a:r>
            <a:rPr lang="en-US" sz="3600" b="1" dirty="0" smtClean="0">
              <a:effectLst/>
            </a:rPr>
            <a:t> </a:t>
          </a:r>
          <a:r>
            <a:rPr lang="en-US" sz="2800" dirty="0" smtClean="0">
              <a:effectLst/>
            </a:rPr>
            <a:t>	(Scripture Comparison) </a:t>
          </a:r>
          <a:endParaRPr lang="en-US" sz="2800" dirty="0">
            <a:effectLst/>
          </a:endParaRPr>
        </a:p>
      </dgm:t>
    </dgm:pt>
    <dgm:pt modelId="{CC616F8E-E836-4E3B-9F34-CD3FD57C3B1D}" type="parTrans" cxnId="{9B5D63C1-A1FE-4F66-846B-6AA3303A948C}">
      <dgm:prSet/>
      <dgm:spPr/>
      <dgm:t>
        <a:bodyPr/>
        <a:lstStyle/>
        <a:p>
          <a:endParaRPr lang="en-US">
            <a:effectLst/>
          </a:endParaRPr>
        </a:p>
      </dgm:t>
    </dgm:pt>
    <dgm:pt modelId="{989CF8CA-2B98-4EEB-B020-F1C7125A84C0}" type="sibTrans" cxnId="{9B5D63C1-A1FE-4F66-846B-6AA3303A948C}">
      <dgm:prSet/>
      <dgm:spPr/>
      <dgm:t>
        <a:bodyPr/>
        <a:lstStyle/>
        <a:p>
          <a:endParaRPr lang="en-US">
            <a:effectLst/>
          </a:endParaRPr>
        </a:p>
      </dgm:t>
    </dgm:pt>
    <dgm:pt modelId="{AF1AF022-E340-495A-9674-453266F3F037}">
      <dgm:prSet phldrT="[Text]"/>
      <dgm:spPr/>
      <dgm:t>
        <a:bodyPr/>
        <a:lstStyle/>
        <a:p>
          <a:endParaRPr lang="en-US" dirty="0">
            <a:effectLst/>
          </a:endParaRPr>
        </a:p>
      </dgm:t>
    </dgm:pt>
    <dgm:pt modelId="{C27A3FDD-6797-4C37-A2B5-A0318155EB8C}" type="parTrans" cxnId="{659D1389-855C-458C-8F70-6CA42A243D9D}">
      <dgm:prSet/>
      <dgm:spPr/>
      <dgm:t>
        <a:bodyPr/>
        <a:lstStyle/>
        <a:p>
          <a:endParaRPr lang="en-US">
            <a:effectLst/>
          </a:endParaRPr>
        </a:p>
      </dgm:t>
    </dgm:pt>
    <dgm:pt modelId="{EB2E202C-D9E4-4E88-89EF-DEA90C2C8388}" type="sibTrans" cxnId="{659D1389-855C-458C-8F70-6CA42A243D9D}">
      <dgm:prSet/>
      <dgm:spPr/>
      <dgm:t>
        <a:bodyPr/>
        <a:lstStyle/>
        <a:p>
          <a:endParaRPr lang="en-US">
            <a:effectLst/>
          </a:endParaRPr>
        </a:p>
      </dgm:t>
    </dgm:pt>
    <dgm:pt modelId="{FEBC6D95-6C39-411A-BEBA-D11F6217DC6B}">
      <dgm:prSet phldrT="[Text]" custT="1"/>
      <dgm:spPr/>
      <dgm:t>
        <a:bodyPr/>
        <a:lstStyle/>
        <a:p>
          <a:r>
            <a:rPr lang="zh-CN" altLang="en-US" sz="3600" b="1" dirty="0" smtClean="0">
              <a:solidFill>
                <a:schemeClr val="accent2">
                  <a:lumMod val="50000"/>
                </a:schemeClr>
              </a:solidFill>
              <a:effectLst/>
            </a:rPr>
            <a:t>教义一致</a:t>
          </a:r>
          <a:r>
            <a:rPr lang="en-US" sz="3600" b="1" dirty="0" smtClean="0">
              <a:solidFill>
                <a:schemeClr val="accent2">
                  <a:lumMod val="50000"/>
                </a:schemeClr>
              </a:solidFill>
              <a:effectLst/>
            </a:rPr>
            <a:t> </a:t>
          </a:r>
          <a:r>
            <a:rPr lang="en-US" sz="2800" b="1" dirty="0" smtClean="0">
              <a:solidFill>
                <a:schemeClr val="accent2">
                  <a:lumMod val="50000"/>
                </a:schemeClr>
              </a:solidFill>
              <a:effectLst/>
            </a:rPr>
            <a:t>	</a:t>
          </a:r>
          <a:r>
            <a:rPr lang="en-US" sz="2800" dirty="0" smtClean="0">
              <a:effectLst/>
            </a:rPr>
            <a:t>(Doctrinal Consistency) </a:t>
          </a:r>
          <a:endParaRPr lang="en-US" sz="2800" dirty="0">
            <a:effectLst/>
          </a:endParaRPr>
        </a:p>
      </dgm:t>
    </dgm:pt>
    <dgm:pt modelId="{0FDCD512-D4B5-4BC0-A0D2-CDE1557DA241}" type="parTrans" cxnId="{211DCE28-E102-47F0-B433-73C64BA83180}">
      <dgm:prSet/>
      <dgm:spPr/>
      <dgm:t>
        <a:bodyPr/>
        <a:lstStyle/>
        <a:p>
          <a:endParaRPr lang="en-US">
            <a:effectLst/>
          </a:endParaRPr>
        </a:p>
      </dgm:t>
    </dgm:pt>
    <dgm:pt modelId="{FB8202E9-2BE6-43EB-BB42-285D07D0DE50}" type="sibTrans" cxnId="{211DCE28-E102-47F0-B433-73C64BA83180}">
      <dgm:prSet/>
      <dgm:spPr/>
      <dgm:t>
        <a:bodyPr/>
        <a:lstStyle/>
        <a:p>
          <a:endParaRPr lang="en-US">
            <a:effectLst/>
          </a:endParaRPr>
        </a:p>
      </dgm:t>
    </dgm:pt>
    <dgm:pt modelId="{EFCF8020-C927-40F7-A369-4DF0E022C7D1}">
      <dgm:prSet/>
      <dgm:spPr/>
      <dgm:t>
        <a:bodyPr/>
        <a:lstStyle/>
        <a:p>
          <a:endParaRPr lang="en-US" dirty="0">
            <a:effectLst/>
          </a:endParaRPr>
        </a:p>
      </dgm:t>
    </dgm:pt>
    <dgm:pt modelId="{C9868B03-0B0B-4750-A3F3-CC9E177D6F1F}" type="parTrans" cxnId="{FF2E8EC1-8AEC-4203-80C9-76266A47495F}">
      <dgm:prSet/>
      <dgm:spPr/>
      <dgm:t>
        <a:bodyPr/>
        <a:lstStyle/>
        <a:p>
          <a:endParaRPr lang="en-US">
            <a:effectLst/>
          </a:endParaRPr>
        </a:p>
      </dgm:t>
    </dgm:pt>
    <dgm:pt modelId="{24308686-89F6-40DB-826F-53A6B3619C36}" type="sibTrans" cxnId="{FF2E8EC1-8AEC-4203-80C9-76266A47495F}">
      <dgm:prSet/>
      <dgm:spPr/>
      <dgm:t>
        <a:bodyPr/>
        <a:lstStyle/>
        <a:p>
          <a:endParaRPr lang="en-US">
            <a:effectLst/>
          </a:endParaRPr>
        </a:p>
      </dgm:t>
    </dgm:pt>
    <dgm:pt modelId="{E83F14B5-1DCD-4029-8AC1-2034F460DCC3}">
      <dgm:prSet/>
      <dgm:spPr/>
      <dgm:t>
        <a:bodyPr/>
        <a:lstStyle/>
        <a:p>
          <a:endParaRPr lang="en-US" dirty="0">
            <a:effectLst/>
          </a:endParaRPr>
        </a:p>
      </dgm:t>
    </dgm:pt>
    <dgm:pt modelId="{67211AA3-7A6F-4D75-8811-9083CA37FD91}" type="parTrans" cxnId="{61529303-B435-4DE8-9D80-90985177F7FE}">
      <dgm:prSet/>
      <dgm:spPr/>
      <dgm:t>
        <a:bodyPr/>
        <a:lstStyle/>
        <a:p>
          <a:endParaRPr lang="en-US">
            <a:effectLst/>
          </a:endParaRPr>
        </a:p>
      </dgm:t>
    </dgm:pt>
    <dgm:pt modelId="{30C62F51-1500-4D44-B7FB-0F717CA8AF42}" type="sibTrans" cxnId="{61529303-B435-4DE8-9D80-90985177F7FE}">
      <dgm:prSet/>
      <dgm:spPr/>
      <dgm:t>
        <a:bodyPr/>
        <a:lstStyle/>
        <a:p>
          <a:endParaRPr lang="en-US">
            <a:effectLst/>
          </a:endParaRPr>
        </a:p>
      </dgm:t>
    </dgm:pt>
    <dgm:pt modelId="{1D3D213B-C9C5-4276-93BA-12476B31ABB1}">
      <dgm:prSet/>
      <dgm:spPr/>
      <dgm:t>
        <a:bodyPr/>
        <a:lstStyle/>
        <a:p>
          <a:endParaRPr lang="en-US" dirty="0">
            <a:effectLst/>
          </a:endParaRPr>
        </a:p>
      </dgm:t>
    </dgm:pt>
    <dgm:pt modelId="{AF5F9168-FDE2-4927-880C-D92C1C955B89}" type="parTrans" cxnId="{1044661D-D38F-4DC6-916D-F80294781788}">
      <dgm:prSet/>
      <dgm:spPr/>
      <dgm:t>
        <a:bodyPr/>
        <a:lstStyle/>
        <a:p>
          <a:endParaRPr lang="en-US">
            <a:effectLst/>
          </a:endParaRPr>
        </a:p>
      </dgm:t>
    </dgm:pt>
    <dgm:pt modelId="{54E941AE-4280-4FFF-AE24-2C3BD952795E}" type="sibTrans" cxnId="{1044661D-D38F-4DC6-916D-F80294781788}">
      <dgm:prSet/>
      <dgm:spPr/>
      <dgm:t>
        <a:bodyPr/>
        <a:lstStyle/>
        <a:p>
          <a:endParaRPr lang="en-US">
            <a:effectLst/>
          </a:endParaRPr>
        </a:p>
      </dgm:t>
    </dgm:pt>
    <dgm:pt modelId="{126E7C1D-0315-4EBA-ACDD-891586A2F547}">
      <dgm:prSet custT="1"/>
      <dgm:spPr/>
      <dgm:t>
        <a:bodyPr/>
        <a:lstStyle/>
        <a:p>
          <a:r>
            <a:rPr lang="zh-CN" altLang="en-US" sz="3600" b="1" dirty="0" smtClean="0">
              <a:effectLst/>
            </a:rPr>
            <a:t>上下文</a:t>
          </a:r>
          <a:r>
            <a:rPr lang="en-US" sz="3600" b="1" dirty="0" smtClean="0">
              <a:effectLst/>
            </a:rPr>
            <a:t> </a:t>
          </a:r>
          <a:r>
            <a:rPr lang="en-US" sz="2800" dirty="0" smtClean="0">
              <a:effectLst/>
            </a:rPr>
            <a:t>	(Context)</a:t>
          </a:r>
          <a:endParaRPr lang="en-US" sz="2800" dirty="0">
            <a:effectLst/>
          </a:endParaRPr>
        </a:p>
      </dgm:t>
    </dgm:pt>
    <dgm:pt modelId="{2E41B291-F04F-428D-A2DC-2DC492F92E14}" type="parTrans" cxnId="{4DBDB45F-8B53-489B-98EC-F0FC275B041C}">
      <dgm:prSet/>
      <dgm:spPr/>
      <dgm:t>
        <a:bodyPr/>
        <a:lstStyle/>
        <a:p>
          <a:endParaRPr lang="en-US">
            <a:effectLst/>
          </a:endParaRPr>
        </a:p>
      </dgm:t>
    </dgm:pt>
    <dgm:pt modelId="{E57ED628-7CA8-4DEF-A4A9-2B5560B83706}" type="sibTrans" cxnId="{4DBDB45F-8B53-489B-98EC-F0FC275B041C}">
      <dgm:prSet/>
      <dgm:spPr/>
      <dgm:t>
        <a:bodyPr/>
        <a:lstStyle/>
        <a:p>
          <a:endParaRPr lang="en-US">
            <a:effectLst/>
          </a:endParaRPr>
        </a:p>
      </dgm:t>
    </dgm:pt>
    <dgm:pt modelId="{0E22507E-B6A7-4D04-AAF4-6E3FF6BDF9F8}">
      <dgm:prSet custT="1"/>
      <dgm:spPr/>
      <dgm:t>
        <a:bodyPr/>
        <a:lstStyle/>
        <a:p>
          <a:r>
            <a:rPr lang="zh-CN" altLang="en-US" sz="3600" b="1" dirty="0" smtClean="0">
              <a:solidFill>
                <a:srgbClr val="7030A0"/>
              </a:solidFill>
              <a:effectLst/>
            </a:rPr>
            <a:t>历史解释</a:t>
          </a:r>
          <a:r>
            <a:rPr lang="en-US" sz="3600" b="1" dirty="0" smtClean="0">
              <a:solidFill>
                <a:srgbClr val="7030A0"/>
              </a:solidFill>
              <a:effectLst/>
            </a:rPr>
            <a:t> </a:t>
          </a:r>
          <a:r>
            <a:rPr lang="en-US" sz="2800" b="1" dirty="0" smtClean="0">
              <a:solidFill>
                <a:srgbClr val="7030A0"/>
              </a:solidFill>
              <a:effectLst/>
            </a:rPr>
            <a:t>	</a:t>
          </a:r>
          <a:r>
            <a:rPr lang="en-US" sz="2800" dirty="0" smtClean="0">
              <a:effectLst/>
            </a:rPr>
            <a:t>(Historical Interpretation)</a:t>
          </a:r>
          <a:endParaRPr lang="en-US" sz="2800" dirty="0">
            <a:effectLst/>
          </a:endParaRPr>
        </a:p>
      </dgm:t>
    </dgm:pt>
    <dgm:pt modelId="{8EF3960A-2A75-4D04-8FA2-6C4F1A94B77B}" type="parTrans" cxnId="{FE75CB79-AD4A-4A8E-B11E-EF120A5DAE55}">
      <dgm:prSet/>
      <dgm:spPr/>
      <dgm:t>
        <a:bodyPr/>
        <a:lstStyle/>
        <a:p>
          <a:endParaRPr lang="en-US">
            <a:effectLst/>
          </a:endParaRPr>
        </a:p>
      </dgm:t>
    </dgm:pt>
    <dgm:pt modelId="{C10DB71E-24D9-440C-8FC1-787B7B93040A}" type="sibTrans" cxnId="{FE75CB79-AD4A-4A8E-B11E-EF120A5DAE55}">
      <dgm:prSet/>
      <dgm:spPr/>
      <dgm:t>
        <a:bodyPr/>
        <a:lstStyle/>
        <a:p>
          <a:endParaRPr lang="en-US">
            <a:effectLst/>
          </a:endParaRPr>
        </a:p>
      </dgm:t>
    </dgm:pt>
    <dgm:pt modelId="{950CCCAD-C9C1-41B6-ADEC-6CCF008657A9}">
      <dgm:prSet custT="1"/>
      <dgm:spPr/>
      <dgm:t>
        <a:bodyPr/>
        <a:lstStyle/>
        <a:p>
          <a:r>
            <a:rPr lang="zh-CN" altLang="en-US" sz="3600" b="1" dirty="0" smtClean="0">
              <a:effectLst/>
            </a:rPr>
            <a:t>文学体裁</a:t>
          </a:r>
          <a:r>
            <a:rPr lang="en-US" sz="3600" b="1" dirty="0" smtClean="0">
              <a:effectLst/>
            </a:rPr>
            <a:t> </a:t>
          </a:r>
          <a:r>
            <a:rPr lang="en-US" sz="2800" dirty="0" smtClean="0">
              <a:effectLst/>
            </a:rPr>
            <a:t>	(Literary Form)</a:t>
          </a:r>
          <a:endParaRPr lang="en-US" sz="2800" dirty="0">
            <a:effectLst/>
          </a:endParaRPr>
        </a:p>
      </dgm:t>
    </dgm:pt>
    <dgm:pt modelId="{CAA92E8A-DADE-4B09-9FB8-A7655C19BEFC}" type="parTrans" cxnId="{8AFC3904-49E9-4475-BB98-E9ED90908E0E}">
      <dgm:prSet/>
      <dgm:spPr/>
      <dgm:t>
        <a:bodyPr/>
        <a:lstStyle/>
        <a:p>
          <a:endParaRPr lang="en-US">
            <a:effectLst/>
          </a:endParaRPr>
        </a:p>
      </dgm:t>
    </dgm:pt>
    <dgm:pt modelId="{8963DBEF-C13E-4296-B178-6DB9275F1E34}" type="sibTrans" cxnId="{8AFC3904-49E9-4475-BB98-E9ED90908E0E}">
      <dgm:prSet/>
      <dgm:spPr/>
      <dgm:t>
        <a:bodyPr/>
        <a:lstStyle/>
        <a:p>
          <a:endParaRPr lang="en-US">
            <a:effectLst/>
          </a:endParaRPr>
        </a:p>
      </dgm:t>
    </dgm:pt>
    <dgm:pt modelId="{F3FC57F3-795C-4795-BEBA-F39449D23B51}" type="pres">
      <dgm:prSet presAssocID="{04FFB0B2-B982-487F-8A0E-824ED9420848}" presName="linearFlow" presStyleCnt="0">
        <dgm:presLayoutVars>
          <dgm:dir/>
          <dgm:animLvl val="lvl"/>
          <dgm:resizeHandles val="exact"/>
        </dgm:presLayoutVars>
      </dgm:prSet>
      <dgm:spPr/>
      <dgm:t>
        <a:bodyPr/>
        <a:lstStyle/>
        <a:p>
          <a:endParaRPr lang="en-US"/>
        </a:p>
      </dgm:t>
    </dgm:pt>
    <dgm:pt modelId="{525EF17E-F923-4850-B93F-C412E9B10D73}" type="pres">
      <dgm:prSet presAssocID="{0CC008CE-E941-4938-89D8-E36C35803029}" presName="composite" presStyleCnt="0"/>
      <dgm:spPr/>
    </dgm:pt>
    <dgm:pt modelId="{CCBD6016-BF9A-454F-95E4-3105C4E522ED}" type="pres">
      <dgm:prSet presAssocID="{0CC008CE-E941-4938-89D8-E36C35803029}" presName="parentText" presStyleLbl="alignNode1" presStyleIdx="0" presStyleCnt="6">
        <dgm:presLayoutVars>
          <dgm:chMax val="1"/>
          <dgm:bulletEnabled val="1"/>
        </dgm:presLayoutVars>
      </dgm:prSet>
      <dgm:spPr/>
      <dgm:t>
        <a:bodyPr/>
        <a:lstStyle/>
        <a:p>
          <a:endParaRPr lang="en-US"/>
        </a:p>
      </dgm:t>
    </dgm:pt>
    <dgm:pt modelId="{521004F6-2259-4ED3-8CE2-25574DA979F9}" type="pres">
      <dgm:prSet presAssocID="{0CC008CE-E941-4938-89D8-E36C35803029}" presName="descendantText" presStyleLbl="alignAcc1" presStyleIdx="0" presStyleCnt="6">
        <dgm:presLayoutVars>
          <dgm:bulletEnabled val="1"/>
        </dgm:presLayoutVars>
      </dgm:prSet>
      <dgm:spPr/>
      <dgm:t>
        <a:bodyPr/>
        <a:lstStyle/>
        <a:p>
          <a:endParaRPr lang="en-US"/>
        </a:p>
      </dgm:t>
    </dgm:pt>
    <dgm:pt modelId="{3582D304-1E73-4ED7-AD48-AAFB1DF59B06}" type="pres">
      <dgm:prSet presAssocID="{22FA0FF0-B411-4EB3-9525-AF461F8D4314}" presName="sp" presStyleCnt="0"/>
      <dgm:spPr/>
    </dgm:pt>
    <dgm:pt modelId="{D3BC3EED-7301-4A23-92CC-F5A8B7B56C01}" type="pres">
      <dgm:prSet presAssocID="{EFCF8020-C927-40F7-A369-4DF0E022C7D1}" presName="composite" presStyleCnt="0"/>
      <dgm:spPr/>
    </dgm:pt>
    <dgm:pt modelId="{7070BAD0-1789-4374-A2C6-FA1EE8B216A8}" type="pres">
      <dgm:prSet presAssocID="{EFCF8020-C927-40F7-A369-4DF0E022C7D1}" presName="parentText" presStyleLbl="alignNode1" presStyleIdx="1" presStyleCnt="6">
        <dgm:presLayoutVars>
          <dgm:chMax val="1"/>
          <dgm:bulletEnabled val="1"/>
        </dgm:presLayoutVars>
      </dgm:prSet>
      <dgm:spPr/>
      <dgm:t>
        <a:bodyPr/>
        <a:lstStyle/>
        <a:p>
          <a:endParaRPr lang="en-US"/>
        </a:p>
      </dgm:t>
    </dgm:pt>
    <dgm:pt modelId="{2865C68A-9B79-4EDC-8F7D-8944AC4543E9}" type="pres">
      <dgm:prSet presAssocID="{EFCF8020-C927-40F7-A369-4DF0E022C7D1}" presName="descendantText" presStyleLbl="alignAcc1" presStyleIdx="1" presStyleCnt="6">
        <dgm:presLayoutVars>
          <dgm:bulletEnabled val="1"/>
        </dgm:presLayoutVars>
      </dgm:prSet>
      <dgm:spPr/>
      <dgm:t>
        <a:bodyPr/>
        <a:lstStyle/>
        <a:p>
          <a:endParaRPr lang="en-US"/>
        </a:p>
      </dgm:t>
    </dgm:pt>
    <dgm:pt modelId="{AA28F38E-DAE4-4F7D-8EA7-0E356D078EB3}" type="pres">
      <dgm:prSet presAssocID="{24308686-89F6-40DB-826F-53A6B3619C36}" presName="sp" presStyleCnt="0"/>
      <dgm:spPr/>
    </dgm:pt>
    <dgm:pt modelId="{6C3687FF-99BE-40D9-A613-5EC9D72ED3C3}" type="pres">
      <dgm:prSet presAssocID="{E83F14B5-1DCD-4029-8AC1-2034F460DCC3}" presName="composite" presStyleCnt="0"/>
      <dgm:spPr/>
    </dgm:pt>
    <dgm:pt modelId="{466C3711-00C5-4E52-A122-870ACFC3BE95}" type="pres">
      <dgm:prSet presAssocID="{E83F14B5-1DCD-4029-8AC1-2034F460DCC3}" presName="parentText" presStyleLbl="alignNode1" presStyleIdx="2" presStyleCnt="6">
        <dgm:presLayoutVars>
          <dgm:chMax val="1"/>
          <dgm:bulletEnabled val="1"/>
        </dgm:presLayoutVars>
      </dgm:prSet>
      <dgm:spPr/>
      <dgm:t>
        <a:bodyPr/>
        <a:lstStyle/>
        <a:p>
          <a:endParaRPr lang="en-US"/>
        </a:p>
      </dgm:t>
    </dgm:pt>
    <dgm:pt modelId="{45ED5CED-738B-4B69-A970-8DD2B04EAC32}" type="pres">
      <dgm:prSet presAssocID="{E83F14B5-1DCD-4029-8AC1-2034F460DCC3}" presName="descendantText" presStyleLbl="alignAcc1" presStyleIdx="2" presStyleCnt="6">
        <dgm:presLayoutVars>
          <dgm:bulletEnabled val="1"/>
        </dgm:presLayoutVars>
      </dgm:prSet>
      <dgm:spPr/>
      <dgm:t>
        <a:bodyPr/>
        <a:lstStyle/>
        <a:p>
          <a:endParaRPr lang="en-US"/>
        </a:p>
      </dgm:t>
    </dgm:pt>
    <dgm:pt modelId="{F2E17817-D637-4638-938A-E62FBC9CB21B}" type="pres">
      <dgm:prSet presAssocID="{30C62F51-1500-4D44-B7FB-0F717CA8AF42}" presName="sp" presStyleCnt="0"/>
      <dgm:spPr/>
    </dgm:pt>
    <dgm:pt modelId="{39700625-5049-47B4-95CB-50A35585180C}" type="pres">
      <dgm:prSet presAssocID="{1D3D213B-C9C5-4276-93BA-12476B31ABB1}" presName="composite" presStyleCnt="0"/>
      <dgm:spPr/>
    </dgm:pt>
    <dgm:pt modelId="{0880BCC8-7C5D-44C0-BBC0-171106878102}" type="pres">
      <dgm:prSet presAssocID="{1D3D213B-C9C5-4276-93BA-12476B31ABB1}" presName="parentText" presStyleLbl="alignNode1" presStyleIdx="3" presStyleCnt="6">
        <dgm:presLayoutVars>
          <dgm:chMax val="1"/>
          <dgm:bulletEnabled val="1"/>
        </dgm:presLayoutVars>
      </dgm:prSet>
      <dgm:spPr/>
      <dgm:t>
        <a:bodyPr/>
        <a:lstStyle/>
        <a:p>
          <a:endParaRPr lang="en-US"/>
        </a:p>
      </dgm:t>
    </dgm:pt>
    <dgm:pt modelId="{9F90EE39-35D9-469C-BB74-25C8CCD9E2A7}" type="pres">
      <dgm:prSet presAssocID="{1D3D213B-C9C5-4276-93BA-12476B31ABB1}" presName="descendantText" presStyleLbl="alignAcc1" presStyleIdx="3" presStyleCnt="6">
        <dgm:presLayoutVars>
          <dgm:bulletEnabled val="1"/>
        </dgm:presLayoutVars>
      </dgm:prSet>
      <dgm:spPr/>
      <dgm:t>
        <a:bodyPr/>
        <a:lstStyle/>
        <a:p>
          <a:endParaRPr lang="en-US"/>
        </a:p>
      </dgm:t>
    </dgm:pt>
    <dgm:pt modelId="{229E5664-159E-418B-ABE3-0A1B619B4C14}" type="pres">
      <dgm:prSet presAssocID="{54E941AE-4280-4FFF-AE24-2C3BD952795E}" presName="sp" presStyleCnt="0"/>
      <dgm:spPr/>
    </dgm:pt>
    <dgm:pt modelId="{886C1642-4AE5-4BE5-B3BC-CD16DAE832FB}" type="pres">
      <dgm:prSet presAssocID="{5368A53C-2C38-4F03-8BBD-3B2CA0FFB381}" presName="composite" presStyleCnt="0"/>
      <dgm:spPr/>
    </dgm:pt>
    <dgm:pt modelId="{3EB49E49-6D0F-4F74-8579-D03F8178196B}" type="pres">
      <dgm:prSet presAssocID="{5368A53C-2C38-4F03-8BBD-3B2CA0FFB381}" presName="parentText" presStyleLbl="alignNode1" presStyleIdx="4" presStyleCnt="6">
        <dgm:presLayoutVars>
          <dgm:chMax val="1"/>
          <dgm:bulletEnabled val="1"/>
        </dgm:presLayoutVars>
      </dgm:prSet>
      <dgm:spPr/>
      <dgm:t>
        <a:bodyPr/>
        <a:lstStyle/>
        <a:p>
          <a:endParaRPr lang="en-US"/>
        </a:p>
      </dgm:t>
    </dgm:pt>
    <dgm:pt modelId="{A0B055FF-DE88-425E-84E3-25A10C1D1275}" type="pres">
      <dgm:prSet presAssocID="{5368A53C-2C38-4F03-8BBD-3B2CA0FFB381}" presName="descendantText" presStyleLbl="alignAcc1" presStyleIdx="4" presStyleCnt="6">
        <dgm:presLayoutVars>
          <dgm:bulletEnabled val="1"/>
        </dgm:presLayoutVars>
      </dgm:prSet>
      <dgm:spPr/>
      <dgm:t>
        <a:bodyPr/>
        <a:lstStyle/>
        <a:p>
          <a:endParaRPr lang="en-US"/>
        </a:p>
      </dgm:t>
    </dgm:pt>
    <dgm:pt modelId="{252BFDF4-814A-4FC9-8FA0-FDD22933DE69}" type="pres">
      <dgm:prSet presAssocID="{A70E4603-AC72-4E13-BB2C-17A65E9D0D61}" presName="sp" presStyleCnt="0"/>
      <dgm:spPr/>
    </dgm:pt>
    <dgm:pt modelId="{E6C2BFAC-2FE5-4C56-BB1B-CBE4B5B69543}" type="pres">
      <dgm:prSet presAssocID="{AF1AF022-E340-495A-9674-453266F3F037}" presName="composite" presStyleCnt="0"/>
      <dgm:spPr/>
    </dgm:pt>
    <dgm:pt modelId="{3449A544-88B9-45D6-9689-59819553787E}" type="pres">
      <dgm:prSet presAssocID="{AF1AF022-E340-495A-9674-453266F3F037}" presName="parentText" presStyleLbl="alignNode1" presStyleIdx="5" presStyleCnt="6">
        <dgm:presLayoutVars>
          <dgm:chMax val="1"/>
          <dgm:bulletEnabled val="1"/>
        </dgm:presLayoutVars>
      </dgm:prSet>
      <dgm:spPr/>
      <dgm:t>
        <a:bodyPr/>
        <a:lstStyle/>
        <a:p>
          <a:endParaRPr lang="en-US"/>
        </a:p>
      </dgm:t>
    </dgm:pt>
    <dgm:pt modelId="{AB751C2B-633C-4D67-9AE5-7FA049D4F6DC}" type="pres">
      <dgm:prSet presAssocID="{AF1AF022-E340-495A-9674-453266F3F037}" presName="descendantText" presStyleLbl="alignAcc1" presStyleIdx="5" presStyleCnt="6">
        <dgm:presLayoutVars>
          <dgm:bulletEnabled val="1"/>
        </dgm:presLayoutVars>
      </dgm:prSet>
      <dgm:spPr/>
      <dgm:t>
        <a:bodyPr/>
        <a:lstStyle/>
        <a:p>
          <a:endParaRPr lang="en-US"/>
        </a:p>
      </dgm:t>
    </dgm:pt>
  </dgm:ptLst>
  <dgm:cxnLst>
    <dgm:cxn modelId="{52B0234B-1AB3-4AC2-81B6-5D71F13C8FEA}" type="presOf" srcId="{4B6C7424-E7DA-49C1-99B5-F89AD9F64A68}" destId="{A0B055FF-DE88-425E-84E3-25A10C1D1275}" srcOrd="0" destOrd="0" presId="urn:microsoft.com/office/officeart/2005/8/layout/chevron2"/>
    <dgm:cxn modelId="{40D4078D-BF67-460E-A8F6-9E5B24506C85}" type="presOf" srcId="{126E7C1D-0315-4EBA-ACDD-891586A2F547}" destId="{2865C68A-9B79-4EDC-8F7D-8944AC4543E9}" srcOrd="0" destOrd="0" presId="urn:microsoft.com/office/officeart/2005/8/layout/chevron2"/>
    <dgm:cxn modelId="{659D1389-855C-458C-8F70-6CA42A243D9D}" srcId="{04FFB0B2-B982-487F-8A0E-824ED9420848}" destId="{AF1AF022-E340-495A-9674-453266F3F037}" srcOrd="5" destOrd="0" parTransId="{C27A3FDD-6797-4C37-A2B5-A0318155EB8C}" sibTransId="{EB2E202C-D9E4-4E88-89EF-DEA90C2C8388}"/>
    <dgm:cxn modelId="{D0C8ABA7-C5EC-48AA-9267-E6B2AF3832FC}" type="presOf" srcId="{0CC008CE-E941-4938-89D8-E36C35803029}" destId="{CCBD6016-BF9A-454F-95E4-3105C4E522ED}" srcOrd="0" destOrd="0" presId="urn:microsoft.com/office/officeart/2005/8/layout/chevron2"/>
    <dgm:cxn modelId="{1ECF23F1-396D-491C-A052-8335C17E5127}" type="presOf" srcId="{AF1AF022-E340-495A-9674-453266F3F037}" destId="{3449A544-88B9-45D6-9689-59819553787E}" srcOrd="0" destOrd="0" presId="urn:microsoft.com/office/officeart/2005/8/layout/chevron2"/>
    <dgm:cxn modelId="{5D901775-D7B5-4C22-AE93-BEF69858885E}" type="presOf" srcId="{E83F14B5-1DCD-4029-8AC1-2034F460DCC3}" destId="{466C3711-00C5-4E52-A122-870ACFC3BE95}" srcOrd="0" destOrd="0" presId="urn:microsoft.com/office/officeart/2005/8/layout/chevron2"/>
    <dgm:cxn modelId="{9B5D63C1-A1FE-4F66-846B-6AA3303A948C}" srcId="{5368A53C-2C38-4F03-8BBD-3B2CA0FFB381}" destId="{4B6C7424-E7DA-49C1-99B5-F89AD9F64A68}" srcOrd="0" destOrd="0" parTransId="{CC616F8E-E836-4E3B-9F34-CD3FD57C3B1D}" sibTransId="{989CF8CA-2B98-4EEB-B020-F1C7125A84C0}"/>
    <dgm:cxn modelId="{C898EE59-7C25-40B1-93E2-A81FB6D8AC72}" srcId="{0CC008CE-E941-4938-89D8-E36C35803029}" destId="{5734E107-6D64-44CC-923B-0C6DD92439EC}" srcOrd="0" destOrd="0" parTransId="{618C5AD9-20C5-4A08-B04E-FF10E64C953E}" sibTransId="{048D34FA-F011-40CB-B104-171A3073A480}"/>
    <dgm:cxn modelId="{61529303-B435-4DE8-9D80-90985177F7FE}" srcId="{04FFB0B2-B982-487F-8A0E-824ED9420848}" destId="{E83F14B5-1DCD-4029-8AC1-2034F460DCC3}" srcOrd="2" destOrd="0" parTransId="{67211AA3-7A6F-4D75-8811-9083CA37FD91}" sibTransId="{30C62F51-1500-4D44-B7FB-0F717CA8AF42}"/>
    <dgm:cxn modelId="{F80D74A8-C2D6-49DF-9D6B-B84DF9AEFB24}" type="presOf" srcId="{950CCCAD-C9C1-41B6-ADEC-6CCF008657A9}" destId="{9F90EE39-35D9-469C-BB74-25C8CCD9E2A7}" srcOrd="0" destOrd="0" presId="urn:microsoft.com/office/officeart/2005/8/layout/chevron2"/>
    <dgm:cxn modelId="{72D541DE-8B82-485C-8E63-81C9EAC73B6E}" srcId="{04FFB0B2-B982-487F-8A0E-824ED9420848}" destId="{5368A53C-2C38-4F03-8BBD-3B2CA0FFB381}" srcOrd="4" destOrd="0" parTransId="{A9752D72-3F5A-415E-87C2-464060CA65DA}" sibTransId="{A70E4603-AC72-4E13-BB2C-17A65E9D0D61}"/>
    <dgm:cxn modelId="{EA821C32-D7CC-4CC7-AA38-EC5AE86FD758}" srcId="{04FFB0B2-B982-487F-8A0E-824ED9420848}" destId="{0CC008CE-E941-4938-89D8-E36C35803029}" srcOrd="0" destOrd="0" parTransId="{345FCFDF-D86C-4EF4-B8A8-A81C6E8DEAA8}" sibTransId="{22FA0FF0-B411-4EB3-9525-AF461F8D4314}"/>
    <dgm:cxn modelId="{FF2E8EC1-8AEC-4203-80C9-76266A47495F}" srcId="{04FFB0B2-B982-487F-8A0E-824ED9420848}" destId="{EFCF8020-C927-40F7-A369-4DF0E022C7D1}" srcOrd="1" destOrd="0" parTransId="{C9868B03-0B0B-4750-A3F3-CC9E177D6F1F}" sibTransId="{24308686-89F6-40DB-826F-53A6B3619C36}"/>
    <dgm:cxn modelId="{EA428198-AEE5-4C93-BE6A-538DB9579981}" type="presOf" srcId="{0E22507E-B6A7-4D04-AAF4-6E3FF6BDF9F8}" destId="{45ED5CED-738B-4B69-A970-8DD2B04EAC32}" srcOrd="0" destOrd="0" presId="urn:microsoft.com/office/officeart/2005/8/layout/chevron2"/>
    <dgm:cxn modelId="{1044661D-D38F-4DC6-916D-F80294781788}" srcId="{04FFB0B2-B982-487F-8A0E-824ED9420848}" destId="{1D3D213B-C9C5-4276-93BA-12476B31ABB1}" srcOrd="3" destOrd="0" parTransId="{AF5F9168-FDE2-4927-880C-D92C1C955B89}" sibTransId="{54E941AE-4280-4FFF-AE24-2C3BD952795E}"/>
    <dgm:cxn modelId="{4DBDB45F-8B53-489B-98EC-F0FC275B041C}" srcId="{EFCF8020-C927-40F7-A369-4DF0E022C7D1}" destId="{126E7C1D-0315-4EBA-ACDD-891586A2F547}" srcOrd="0" destOrd="0" parTransId="{2E41B291-F04F-428D-A2DC-2DC492F92E14}" sibTransId="{E57ED628-7CA8-4DEF-A4A9-2B5560B83706}"/>
    <dgm:cxn modelId="{769AA4B1-44CC-4A56-A95B-80FD91E32282}" type="presOf" srcId="{1D3D213B-C9C5-4276-93BA-12476B31ABB1}" destId="{0880BCC8-7C5D-44C0-BBC0-171106878102}" srcOrd="0" destOrd="0" presId="urn:microsoft.com/office/officeart/2005/8/layout/chevron2"/>
    <dgm:cxn modelId="{211DCE28-E102-47F0-B433-73C64BA83180}" srcId="{AF1AF022-E340-495A-9674-453266F3F037}" destId="{FEBC6D95-6C39-411A-BEBA-D11F6217DC6B}" srcOrd="0" destOrd="0" parTransId="{0FDCD512-D4B5-4BC0-A0D2-CDE1557DA241}" sibTransId="{FB8202E9-2BE6-43EB-BB42-285D07D0DE50}"/>
    <dgm:cxn modelId="{8AFC3904-49E9-4475-BB98-E9ED90908E0E}" srcId="{1D3D213B-C9C5-4276-93BA-12476B31ABB1}" destId="{950CCCAD-C9C1-41B6-ADEC-6CCF008657A9}" srcOrd="0" destOrd="0" parTransId="{CAA92E8A-DADE-4B09-9FB8-A7655C19BEFC}" sibTransId="{8963DBEF-C13E-4296-B178-6DB9275F1E34}"/>
    <dgm:cxn modelId="{FE75CB79-AD4A-4A8E-B11E-EF120A5DAE55}" srcId="{E83F14B5-1DCD-4029-8AC1-2034F460DCC3}" destId="{0E22507E-B6A7-4D04-AAF4-6E3FF6BDF9F8}" srcOrd="0" destOrd="0" parTransId="{8EF3960A-2A75-4D04-8FA2-6C4F1A94B77B}" sibTransId="{C10DB71E-24D9-440C-8FC1-787B7B93040A}"/>
    <dgm:cxn modelId="{EBE93A80-6464-421D-95F5-9C77C9558A64}" type="presOf" srcId="{5368A53C-2C38-4F03-8BBD-3B2CA0FFB381}" destId="{3EB49E49-6D0F-4F74-8579-D03F8178196B}" srcOrd="0" destOrd="0" presId="urn:microsoft.com/office/officeart/2005/8/layout/chevron2"/>
    <dgm:cxn modelId="{5E7981F1-10E4-4AF4-B826-A4F93F81330E}" type="presOf" srcId="{04FFB0B2-B982-487F-8A0E-824ED9420848}" destId="{F3FC57F3-795C-4795-BEBA-F39449D23B51}" srcOrd="0" destOrd="0" presId="urn:microsoft.com/office/officeart/2005/8/layout/chevron2"/>
    <dgm:cxn modelId="{4D1DEA89-F26C-4AED-BA23-302E69D16DC3}" type="presOf" srcId="{FEBC6D95-6C39-411A-BEBA-D11F6217DC6B}" destId="{AB751C2B-633C-4D67-9AE5-7FA049D4F6DC}" srcOrd="0" destOrd="0" presId="urn:microsoft.com/office/officeart/2005/8/layout/chevron2"/>
    <dgm:cxn modelId="{DA56BFE2-7093-45D5-95C6-6E0F360280B8}" type="presOf" srcId="{EFCF8020-C927-40F7-A369-4DF0E022C7D1}" destId="{7070BAD0-1789-4374-A2C6-FA1EE8B216A8}" srcOrd="0" destOrd="0" presId="urn:microsoft.com/office/officeart/2005/8/layout/chevron2"/>
    <dgm:cxn modelId="{179D835A-9F57-4B50-8BF4-D4CBD9C8A856}" type="presOf" srcId="{5734E107-6D64-44CC-923B-0C6DD92439EC}" destId="{521004F6-2259-4ED3-8CE2-25574DA979F9}" srcOrd="0" destOrd="0" presId="urn:microsoft.com/office/officeart/2005/8/layout/chevron2"/>
    <dgm:cxn modelId="{8C1041B8-7DF0-497A-B5B4-1D080226D313}" type="presParOf" srcId="{F3FC57F3-795C-4795-BEBA-F39449D23B51}" destId="{525EF17E-F923-4850-B93F-C412E9B10D73}" srcOrd="0" destOrd="0" presId="urn:microsoft.com/office/officeart/2005/8/layout/chevron2"/>
    <dgm:cxn modelId="{0447688F-B980-4591-91C8-99E49A29867A}" type="presParOf" srcId="{525EF17E-F923-4850-B93F-C412E9B10D73}" destId="{CCBD6016-BF9A-454F-95E4-3105C4E522ED}" srcOrd="0" destOrd="0" presId="urn:microsoft.com/office/officeart/2005/8/layout/chevron2"/>
    <dgm:cxn modelId="{928685F9-EC64-4893-A1FE-635455E4BD74}" type="presParOf" srcId="{525EF17E-F923-4850-B93F-C412E9B10D73}" destId="{521004F6-2259-4ED3-8CE2-25574DA979F9}" srcOrd="1" destOrd="0" presId="urn:microsoft.com/office/officeart/2005/8/layout/chevron2"/>
    <dgm:cxn modelId="{7161B558-F3F8-48D9-BF68-3B882F1434B6}" type="presParOf" srcId="{F3FC57F3-795C-4795-BEBA-F39449D23B51}" destId="{3582D304-1E73-4ED7-AD48-AAFB1DF59B06}" srcOrd="1" destOrd="0" presId="urn:microsoft.com/office/officeart/2005/8/layout/chevron2"/>
    <dgm:cxn modelId="{FDDCA7CC-AF04-42CF-AE38-82847F8DD2A3}" type="presParOf" srcId="{F3FC57F3-795C-4795-BEBA-F39449D23B51}" destId="{D3BC3EED-7301-4A23-92CC-F5A8B7B56C01}" srcOrd="2" destOrd="0" presId="urn:microsoft.com/office/officeart/2005/8/layout/chevron2"/>
    <dgm:cxn modelId="{F0239A90-1893-475B-BE58-86A871A89BAD}" type="presParOf" srcId="{D3BC3EED-7301-4A23-92CC-F5A8B7B56C01}" destId="{7070BAD0-1789-4374-A2C6-FA1EE8B216A8}" srcOrd="0" destOrd="0" presId="urn:microsoft.com/office/officeart/2005/8/layout/chevron2"/>
    <dgm:cxn modelId="{A795EEBA-06E7-400C-9782-A9D7DEA5A065}" type="presParOf" srcId="{D3BC3EED-7301-4A23-92CC-F5A8B7B56C01}" destId="{2865C68A-9B79-4EDC-8F7D-8944AC4543E9}" srcOrd="1" destOrd="0" presId="urn:microsoft.com/office/officeart/2005/8/layout/chevron2"/>
    <dgm:cxn modelId="{BB67999B-4F44-4F18-BF81-C55B99CEEB3E}" type="presParOf" srcId="{F3FC57F3-795C-4795-BEBA-F39449D23B51}" destId="{AA28F38E-DAE4-4F7D-8EA7-0E356D078EB3}" srcOrd="3" destOrd="0" presId="urn:microsoft.com/office/officeart/2005/8/layout/chevron2"/>
    <dgm:cxn modelId="{C255E867-F91C-436A-B0C0-C30953C3984A}" type="presParOf" srcId="{F3FC57F3-795C-4795-BEBA-F39449D23B51}" destId="{6C3687FF-99BE-40D9-A613-5EC9D72ED3C3}" srcOrd="4" destOrd="0" presId="urn:microsoft.com/office/officeart/2005/8/layout/chevron2"/>
    <dgm:cxn modelId="{898B9A39-0E8F-4872-A004-484FF8879A1D}" type="presParOf" srcId="{6C3687FF-99BE-40D9-A613-5EC9D72ED3C3}" destId="{466C3711-00C5-4E52-A122-870ACFC3BE95}" srcOrd="0" destOrd="0" presId="urn:microsoft.com/office/officeart/2005/8/layout/chevron2"/>
    <dgm:cxn modelId="{1FF8A01A-4195-4CE4-AEAB-EAC13F10899F}" type="presParOf" srcId="{6C3687FF-99BE-40D9-A613-5EC9D72ED3C3}" destId="{45ED5CED-738B-4B69-A970-8DD2B04EAC32}" srcOrd="1" destOrd="0" presId="urn:microsoft.com/office/officeart/2005/8/layout/chevron2"/>
    <dgm:cxn modelId="{C5B8DAF7-6F13-4C2C-AC09-90F320F8AD16}" type="presParOf" srcId="{F3FC57F3-795C-4795-BEBA-F39449D23B51}" destId="{F2E17817-D637-4638-938A-E62FBC9CB21B}" srcOrd="5" destOrd="0" presId="urn:microsoft.com/office/officeart/2005/8/layout/chevron2"/>
    <dgm:cxn modelId="{848B621A-69C9-49E4-A662-9CF0636A7B0D}" type="presParOf" srcId="{F3FC57F3-795C-4795-BEBA-F39449D23B51}" destId="{39700625-5049-47B4-95CB-50A35585180C}" srcOrd="6" destOrd="0" presId="urn:microsoft.com/office/officeart/2005/8/layout/chevron2"/>
    <dgm:cxn modelId="{1BB85F0E-F0FB-46FA-B35C-E1DF22860EDF}" type="presParOf" srcId="{39700625-5049-47B4-95CB-50A35585180C}" destId="{0880BCC8-7C5D-44C0-BBC0-171106878102}" srcOrd="0" destOrd="0" presId="urn:microsoft.com/office/officeart/2005/8/layout/chevron2"/>
    <dgm:cxn modelId="{62E98A3D-A428-4116-A824-AD56CCBBBD0E}" type="presParOf" srcId="{39700625-5049-47B4-95CB-50A35585180C}" destId="{9F90EE39-35D9-469C-BB74-25C8CCD9E2A7}" srcOrd="1" destOrd="0" presId="urn:microsoft.com/office/officeart/2005/8/layout/chevron2"/>
    <dgm:cxn modelId="{20829EF3-8956-4179-9EC3-245EB8CF706D}" type="presParOf" srcId="{F3FC57F3-795C-4795-BEBA-F39449D23B51}" destId="{229E5664-159E-418B-ABE3-0A1B619B4C14}" srcOrd="7" destOrd="0" presId="urn:microsoft.com/office/officeart/2005/8/layout/chevron2"/>
    <dgm:cxn modelId="{E65A5949-5B1D-4F68-8048-CE918B227452}" type="presParOf" srcId="{F3FC57F3-795C-4795-BEBA-F39449D23B51}" destId="{886C1642-4AE5-4BE5-B3BC-CD16DAE832FB}" srcOrd="8" destOrd="0" presId="urn:microsoft.com/office/officeart/2005/8/layout/chevron2"/>
    <dgm:cxn modelId="{A2E744A4-D83E-4E09-9232-2AFAA5D9CE0B}" type="presParOf" srcId="{886C1642-4AE5-4BE5-B3BC-CD16DAE832FB}" destId="{3EB49E49-6D0F-4F74-8579-D03F8178196B}" srcOrd="0" destOrd="0" presId="urn:microsoft.com/office/officeart/2005/8/layout/chevron2"/>
    <dgm:cxn modelId="{DDC90473-6E9D-4889-9108-77ACA1151C1D}" type="presParOf" srcId="{886C1642-4AE5-4BE5-B3BC-CD16DAE832FB}" destId="{A0B055FF-DE88-425E-84E3-25A10C1D1275}" srcOrd="1" destOrd="0" presId="urn:microsoft.com/office/officeart/2005/8/layout/chevron2"/>
    <dgm:cxn modelId="{11CF0CBA-E097-4A86-83E9-5DF97C398032}" type="presParOf" srcId="{F3FC57F3-795C-4795-BEBA-F39449D23B51}" destId="{252BFDF4-814A-4FC9-8FA0-FDD22933DE69}" srcOrd="9" destOrd="0" presId="urn:microsoft.com/office/officeart/2005/8/layout/chevron2"/>
    <dgm:cxn modelId="{8509F65D-266C-4A06-A864-838D3E37F2C4}" type="presParOf" srcId="{F3FC57F3-795C-4795-BEBA-F39449D23B51}" destId="{E6C2BFAC-2FE5-4C56-BB1B-CBE4B5B69543}" srcOrd="10" destOrd="0" presId="urn:microsoft.com/office/officeart/2005/8/layout/chevron2"/>
    <dgm:cxn modelId="{53F82DA3-29F8-4EA8-8931-7B58834B1E04}" type="presParOf" srcId="{E6C2BFAC-2FE5-4C56-BB1B-CBE4B5B69543}" destId="{3449A544-88B9-45D6-9689-59819553787E}" srcOrd="0" destOrd="0" presId="urn:microsoft.com/office/officeart/2005/8/layout/chevron2"/>
    <dgm:cxn modelId="{182D7A79-9C2B-4EAC-87DA-317AAE974C11}" type="presParOf" srcId="{E6C2BFAC-2FE5-4C56-BB1B-CBE4B5B69543}" destId="{AB751C2B-633C-4D67-9AE5-7FA049D4F6D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D8CCA-C8A2-4A43-ADEA-1A913F257EC1}" type="doc">
      <dgm:prSet loTypeId="urn:microsoft.com/office/officeart/2005/8/layout/vProcess5" loCatId="process" qsTypeId="urn:microsoft.com/office/officeart/2005/8/quickstyle/simple5#1" qsCatId="simple" csTypeId="urn:microsoft.com/office/officeart/2005/8/colors/colorful5#3" csCatId="colorful" phldr="1"/>
      <dgm:spPr/>
      <dgm:t>
        <a:bodyPr/>
        <a:lstStyle/>
        <a:p>
          <a:endParaRPr lang="en-US"/>
        </a:p>
      </dgm:t>
    </dgm:pt>
    <dgm:pt modelId="{37333399-C4D9-44BE-8696-F3AF622CE62F}">
      <dgm:prSet phldrT="[Text]" custT="1"/>
      <dgm:spPr/>
      <dgm:t>
        <a:bodyPr/>
        <a:lstStyle/>
        <a:p>
          <a:r>
            <a:rPr lang="zh-CN" altLang="en-US" sz="4800" b="0" dirty="0" smtClean="0">
              <a:ln>
                <a:solidFill>
                  <a:schemeClr val="tx1"/>
                </a:solidFill>
              </a:ln>
              <a:solidFill>
                <a:schemeClr val="tx1"/>
              </a:solidFill>
              <a:effectLst/>
            </a:rPr>
            <a:t>腓利门</a:t>
          </a:r>
          <a:r>
            <a:rPr lang="en-US" altLang="zh-CN" sz="4800" b="0" dirty="0" smtClean="0">
              <a:ln>
                <a:solidFill>
                  <a:schemeClr val="tx1"/>
                </a:solidFill>
              </a:ln>
              <a:solidFill>
                <a:schemeClr val="tx1"/>
              </a:solidFill>
              <a:effectLst/>
            </a:rPr>
            <a:t>24</a:t>
          </a:r>
          <a:r>
            <a:rPr lang="en-US" sz="4800" b="0" dirty="0" smtClean="0">
              <a:ln>
                <a:solidFill>
                  <a:schemeClr val="tx1"/>
                </a:solidFill>
              </a:ln>
              <a:solidFill>
                <a:schemeClr val="tx1"/>
              </a:solidFill>
              <a:effectLst/>
            </a:rPr>
            <a:t> </a:t>
          </a:r>
          <a:r>
            <a:rPr lang="en-US" sz="2400" b="0" dirty="0" smtClean="0">
              <a:ln>
                <a:solidFill>
                  <a:schemeClr val="tx1"/>
                </a:solidFill>
              </a:ln>
              <a:solidFill>
                <a:schemeClr val="tx1"/>
              </a:solidFill>
              <a:effectLst/>
            </a:rPr>
            <a:t>(Philemon 24)</a:t>
          </a:r>
          <a:endParaRPr lang="en-US" sz="2400" b="0" dirty="0">
            <a:ln>
              <a:solidFill>
                <a:schemeClr val="tx1"/>
              </a:solidFill>
            </a:ln>
            <a:solidFill>
              <a:schemeClr val="tx1"/>
            </a:solidFill>
            <a:effectLst/>
          </a:endParaRPr>
        </a:p>
      </dgm:t>
    </dgm:pt>
    <dgm:pt modelId="{CC89F8CF-2954-43AC-97DA-6FC3B1415EC9}" type="parTrans" cxnId="{9B2DBD59-8647-45A2-9369-28F174785613}">
      <dgm:prSet/>
      <dgm:spPr/>
      <dgm:t>
        <a:bodyPr/>
        <a:lstStyle/>
        <a:p>
          <a:endParaRPr lang="en-US" b="0">
            <a:effectLst/>
          </a:endParaRPr>
        </a:p>
      </dgm:t>
    </dgm:pt>
    <dgm:pt modelId="{635823E2-4A87-4379-BC97-A610AAB161BA}" type="sibTrans" cxnId="{9B2DBD59-8647-45A2-9369-28F174785613}">
      <dgm:prSet>
        <dgm:style>
          <a:lnRef idx="0">
            <a:schemeClr val="accent2"/>
          </a:lnRef>
          <a:fillRef idx="3">
            <a:schemeClr val="accent2"/>
          </a:fillRef>
          <a:effectRef idx="3">
            <a:schemeClr val="accent2"/>
          </a:effectRef>
          <a:fontRef idx="minor">
            <a:schemeClr val="lt1"/>
          </a:fontRef>
        </dgm:style>
      </dgm:prSet>
      <dgm:spPr/>
      <dgm:t>
        <a:bodyPr/>
        <a:lstStyle/>
        <a:p>
          <a:endParaRPr lang="en-US" b="0">
            <a:effectLst/>
          </a:endParaRPr>
        </a:p>
      </dgm:t>
    </dgm:pt>
    <dgm:pt modelId="{E5DA5A23-FAB5-4900-98FC-45473E93ACA6}">
      <dgm:prSet phldrT="[Text]" custT="1"/>
      <dgm:spPr/>
      <dgm:t>
        <a:bodyPr/>
        <a:lstStyle/>
        <a:p>
          <a:r>
            <a:rPr lang="zh-CN" altLang="en-US" sz="3600" b="0" dirty="0" smtClean="0">
              <a:ln>
                <a:solidFill>
                  <a:schemeClr val="tx1"/>
                </a:solidFill>
              </a:ln>
              <a:solidFill>
                <a:schemeClr val="tx1"/>
              </a:solidFill>
              <a:effectLst/>
            </a:rPr>
            <a:t>歌罗西书</a:t>
          </a:r>
          <a:r>
            <a:rPr lang="en-US" altLang="zh-CN" sz="3600" b="0" dirty="0" smtClean="0">
              <a:ln>
                <a:solidFill>
                  <a:schemeClr val="tx1"/>
                </a:solidFill>
              </a:ln>
              <a:solidFill>
                <a:schemeClr val="tx1"/>
              </a:solidFill>
              <a:effectLst/>
            </a:rPr>
            <a:t>4:14 </a:t>
          </a:r>
          <a:r>
            <a:rPr lang="en-US" sz="2400" b="0" dirty="0" smtClean="0">
              <a:ln>
                <a:solidFill>
                  <a:schemeClr val="tx1"/>
                </a:solidFill>
              </a:ln>
              <a:solidFill>
                <a:schemeClr val="tx1"/>
              </a:solidFill>
              <a:effectLst/>
            </a:rPr>
            <a:t>(Colossians 4:14) </a:t>
          </a:r>
          <a:endParaRPr lang="en-US" sz="2400" b="0" dirty="0">
            <a:ln>
              <a:solidFill>
                <a:schemeClr val="tx1"/>
              </a:solidFill>
            </a:ln>
            <a:solidFill>
              <a:schemeClr val="tx1"/>
            </a:solidFill>
            <a:effectLst/>
          </a:endParaRPr>
        </a:p>
      </dgm:t>
    </dgm:pt>
    <dgm:pt modelId="{BC6E28C8-BC48-41D3-A628-9C4FC255507C}" type="parTrans" cxnId="{72A7F271-2592-4A7D-AC3B-C3888C3AAF01}">
      <dgm:prSet/>
      <dgm:spPr/>
      <dgm:t>
        <a:bodyPr/>
        <a:lstStyle/>
        <a:p>
          <a:endParaRPr lang="en-US" b="0">
            <a:effectLst/>
          </a:endParaRPr>
        </a:p>
      </dgm:t>
    </dgm:pt>
    <dgm:pt modelId="{D15E353B-26C5-417A-A099-0F8B33271237}" type="sibTrans" cxnId="{72A7F271-2592-4A7D-AC3B-C3888C3AAF01}">
      <dgm:prSet>
        <dgm:style>
          <a:lnRef idx="0">
            <a:schemeClr val="accent2"/>
          </a:lnRef>
          <a:fillRef idx="3">
            <a:schemeClr val="accent2"/>
          </a:fillRef>
          <a:effectRef idx="3">
            <a:schemeClr val="accent2"/>
          </a:effectRef>
          <a:fontRef idx="minor">
            <a:schemeClr val="lt1"/>
          </a:fontRef>
        </dgm:style>
      </dgm:prSet>
      <dgm:spPr/>
      <dgm:t>
        <a:bodyPr/>
        <a:lstStyle/>
        <a:p>
          <a:endParaRPr lang="en-US" b="0">
            <a:effectLst/>
          </a:endParaRPr>
        </a:p>
      </dgm:t>
    </dgm:pt>
    <dgm:pt modelId="{A903F2A8-8862-4CE4-9D3C-2BFBB4F1268C}">
      <dgm:prSet phldrT="[Text]" custT="1"/>
      <dgm:spPr/>
      <dgm:t>
        <a:bodyPr/>
        <a:lstStyle/>
        <a:p>
          <a:r>
            <a:rPr lang="zh-CN" altLang="en-US" sz="3600" b="0" dirty="0" smtClean="0">
              <a:ln>
                <a:solidFill>
                  <a:schemeClr val="tx1"/>
                </a:solidFill>
              </a:ln>
              <a:solidFill>
                <a:schemeClr val="tx1"/>
              </a:solidFill>
              <a:effectLst/>
            </a:rPr>
            <a:t>提后</a:t>
          </a:r>
          <a:r>
            <a:rPr lang="en-US" altLang="zh-CN" sz="3600" b="0" dirty="0" smtClean="0">
              <a:ln>
                <a:solidFill>
                  <a:schemeClr val="tx1"/>
                </a:solidFill>
              </a:ln>
              <a:solidFill>
                <a:schemeClr val="tx1"/>
              </a:solidFill>
              <a:effectLst/>
            </a:rPr>
            <a:t>4:10  </a:t>
          </a:r>
          <a:r>
            <a:rPr lang="en-US" altLang="zh-CN" sz="2400" b="0" dirty="0" smtClean="0">
              <a:ln>
                <a:solidFill>
                  <a:schemeClr val="tx1"/>
                </a:solidFill>
              </a:ln>
              <a:solidFill>
                <a:schemeClr val="tx1"/>
              </a:solidFill>
              <a:effectLst/>
            </a:rPr>
            <a:t>(2 Tim. 4:10)</a:t>
          </a:r>
          <a:endParaRPr lang="en-US" sz="2400" b="0" dirty="0">
            <a:ln>
              <a:solidFill>
                <a:schemeClr val="tx1"/>
              </a:solidFill>
            </a:ln>
            <a:solidFill>
              <a:schemeClr val="tx1"/>
            </a:solidFill>
            <a:effectLst/>
          </a:endParaRPr>
        </a:p>
      </dgm:t>
    </dgm:pt>
    <dgm:pt modelId="{AB0B397D-546F-48CC-9E74-89E4020BB0C5}" type="parTrans" cxnId="{7B69549D-44F8-4EA9-AFAD-6912BC1B2DF9}">
      <dgm:prSet/>
      <dgm:spPr/>
      <dgm:t>
        <a:bodyPr/>
        <a:lstStyle/>
        <a:p>
          <a:endParaRPr lang="en-US" b="0">
            <a:effectLst/>
          </a:endParaRPr>
        </a:p>
      </dgm:t>
    </dgm:pt>
    <dgm:pt modelId="{AB42263A-DAAB-4844-A65F-1F1EF731B5C3}" type="sibTrans" cxnId="{7B69549D-44F8-4EA9-AFAD-6912BC1B2DF9}">
      <dgm:prSet/>
      <dgm:spPr/>
      <dgm:t>
        <a:bodyPr/>
        <a:lstStyle/>
        <a:p>
          <a:endParaRPr lang="en-US" b="0">
            <a:effectLst/>
          </a:endParaRPr>
        </a:p>
      </dgm:t>
    </dgm:pt>
    <dgm:pt modelId="{0C79F674-7DFC-4B03-A86A-593688366274}" type="pres">
      <dgm:prSet presAssocID="{054D8CCA-C8A2-4A43-ADEA-1A913F257EC1}" presName="outerComposite" presStyleCnt="0">
        <dgm:presLayoutVars>
          <dgm:chMax val="5"/>
          <dgm:dir/>
          <dgm:resizeHandles val="exact"/>
        </dgm:presLayoutVars>
      </dgm:prSet>
      <dgm:spPr/>
      <dgm:t>
        <a:bodyPr/>
        <a:lstStyle/>
        <a:p>
          <a:endParaRPr lang="en-US"/>
        </a:p>
      </dgm:t>
    </dgm:pt>
    <dgm:pt modelId="{D87F21EE-2607-465B-B770-42CC2651AAC7}" type="pres">
      <dgm:prSet presAssocID="{054D8CCA-C8A2-4A43-ADEA-1A913F257EC1}" presName="dummyMaxCanvas" presStyleCnt="0">
        <dgm:presLayoutVars/>
      </dgm:prSet>
      <dgm:spPr/>
    </dgm:pt>
    <dgm:pt modelId="{D7C919A9-6C4B-4B09-B9CB-5331F4C5F1F0}" type="pres">
      <dgm:prSet presAssocID="{054D8CCA-C8A2-4A43-ADEA-1A913F257EC1}" presName="ThreeNodes_1" presStyleLbl="node1" presStyleIdx="0" presStyleCnt="3">
        <dgm:presLayoutVars>
          <dgm:bulletEnabled val="1"/>
        </dgm:presLayoutVars>
      </dgm:prSet>
      <dgm:spPr/>
      <dgm:t>
        <a:bodyPr/>
        <a:lstStyle/>
        <a:p>
          <a:endParaRPr lang="en-US"/>
        </a:p>
      </dgm:t>
    </dgm:pt>
    <dgm:pt modelId="{A8BAA9F1-1BA0-4718-8F5C-1AE0DA78197A}" type="pres">
      <dgm:prSet presAssocID="{054D8CCA-C8A2-4A43-ADEA-1A913F257EC1}" presName="ThreeNodes_2" presStyleLbl="node1" presStyleIdx="1" presStyleCnt="3">
        <dgm:presLayoutVars>
          <dgm:bulletEnabled val="1"/>
        </dgm:presLayoutVars>
      </dgm:prSet>
      <dgm:spPr/>
      <dgm:t>
        <a:bodyPr/>
        <a:lstStyle/>
        <a:p>
          <a:endParaRPr lang="en-US"/>
        </a:p>
      </dgm:t>
    </dgm:pt>
    <dgm:pt modelId="{D6F1CC98-82E7-41E0-A13D-47184F55A255}" type="pres">
      <dgm:prSet presAssocID="{054D8CCA-C8A2-4A43-ADEA-1A913F257EC1}" presName="ThreeNodes_3" presStyleLbl="node1" presStyleIdx="2" presStyleCnt="3" custLinFactNeighborX="0" custLinFactNeighborY="-2041">
        <dgm:presLayoutVars>
          <dgm:bulletEnabled val="1"/>
        </dgm:presLayoutVars>
      </dgm:prSet>
      <dgm:spPr/>
      <dgm:t>
        <a:bodyPr/>
        <a:lstStyle/>
        <a:p>
          <a:endParaRPr lang="en-US"/>
        </a:p>
      </dgm:t>
    </dgm:pt>
    <dgm:pt modelId="{5CDCB83E-7F40-4D52-9B63-464CED19D5C8}" type="pres">
      <dgm:prSet presAssocID="{054D8CCA-C8A2-4A43-ADEA-1A913F257EC1}" presName="ThreeConn_1-2" presStyleLbl="fgAccFollowNode1" presStyleIdx="0" presStyleCnt="2">
        <dgm:presLayoutVars>
          <dgm:bulletEnabled val="1"/>
        </dgm:presLayoutVars>
      </dgm:prSet>
      <dgm:spPr/>
      <dgm:t>
        <a:bodyPr/>
        <a:lstStyle/>
        <a:p>
          <a:endParaRPr lang="en-US"/>
        </a:p>
      </dgm:t>
    </dgm:pt>
    <dgm:pt modelId="{534F3CF7-8971-4443-B67F-482CD63DC613}" type="pres">
      <dgm:prSet presAssocID="{054D8CCA-C8A2-4A43-ADEA-1A913F257EC1}" presName="ThreeConn_2-3" presStyleLbl="fgAccFollowNode1" presStyleIdx="1" presStyleCnt="2">
        <dgm:presLayoutVars>
          <dgm:bulletEnabled val="1"/>
        </dgm:presLayoutVars>
      </dgm:prSet>
      <dgm:spPr/>
      <dgm:t>
        <a:bodyPr/>
        <a:lstStyle/>
        <a:p>
          <a:endParaRPr lang="en-US"/>
        </a:p>
      </dgm:t>
    </dgm:pt>
    <dgm:pt modelId="{171BADB7-D544-42ED-9B58-3BED5EABFD9A}" type="pres">
      <dgm:prSet presAssocID="{054D8CCA-C8A2-4A43-ADEA-1A913F257EC1}" presName="ThreeNodes_1_text" presStyleLbl="node1" presStyleIdx="2" presStyleCnt="3">
        <dgm:presLayoutVars>
          <dgm:bulletEnabled val="1"/>
        </dgm:presLayoutVars>
      </dgm:prSet>
      <dgm:spPr/>
      <dgm:t>
        <a:bodyPr/>
        <a:lstStyle/>
        <a:p>
          <a:endParaRPr lang="en-US"/>
        </a:p>
      </dgm:t>
    </dgm:pt>
    <dgm:pt modelId="{9BE80D15-B377-49B6-8F8C-177942029311}" type="pres">
      <dgm:prSet presAssocID="{054D8CCA-C8A2-4A43-ADEA-1A913F257EC1}" presName="ThreeNodes_2_text" presStyleLbl="node1" presStyleIdx="2" presStyleCnt="3">
        <dgm:presLayoutVars>
          <dgm:bulletEnabled val="1"/>
        </dgm:presLayoutVars>
      </dgm:prSet>
      <dgm:spPr/>
      <dgm:t>
        <a:bodyPr/>
        <a:lstStyle/>
        <a:p>
          <a:endParaRPr lang="en-US"/>
        </a:p>
      </dgm:t>
    </dgm:pt>
    <dgm:pt modelId="{EEA1B074-9AD2-4BCC-9051-9EB0D6B51403}" type="pres">
      <dgm:prSet presAssocID="{054D8CCA-C8A2-4A43-ADEA-1A913F257EC1}" presName="ThreeNodes_3_text" presStyleLbl="node1" presStyleIdx="2" presStyleCnt="3">
        <dgm:presLayoutVars>
          <dgm:bulletEnabled val="1"/>
        </dgm:presLayoutVars>
      </dgm:prSet>
      <dgm:spPr/>
      <dgm:t>
        <a:bodyPr/>
        <a:lstStyle/>
        <a:p>
          <a:endParaRPr lang="en-US"/>
        </a:p>
      </dgm:t>
    </dgm:pt>
  </dgm:ptLst>
  <dgm:cxnLst>
    <dgm:cxn modelId="{FC180269-7063-420D-96D8-5169EEAC51C1}" type="presOf" srcId="{054D8CCA-C8A2-4A43-ADEA-1A913F257EC1}" destId="{0C79F674-7DFC-4B03-A86A-593688366274}" srcOrd="0" destOrd="0" presId="urn:microsoft.com/office/officeart/2005/8/layout/vProcess5"/>
    <dgm:cxn modelId="{4043C58A-9A43-4B95-A4AB-1500969E8E49}" type="presOf" srcId="{37333399-C4D9-44BE-8696-F3AF622CE62F}" destId="{D7C919A9-6C4B-4B09-B9CB-5331F4C5F1F0}" srcOrd="0" destOrd="0" presId="urn:microsoft.com/office/officeart/2005/8/layout/vProcess5"/>
    <dgm:cxn modelId="{F22C8748-7254-4A33-B0ED-9929499D6DB5}" type="presOf" srcId="{E5DA5A23-FAB5-4900-98FC-45473E93ACA6}" destId="{A8BAA9F1-1BA0-4718-8F5C-1AE0DA78197A}" srcOrd="0" destOrd="0" presId="urn:microsoft.com/office/officeart/2005/8/layout/vProcess5"/>
    <dgm:cxn modelId="{3D76B91B-7AE5-44CD-A26C-B90B48BBC354}" type="presOf" srcId="{37333399-C4D9-44BE-8696-F3AF622CE62F}" destId="{171BADB7-D544-42ED-9B58-3BED5EABFD9A}" srcOrd="1" destOrd="0" presId="urn:microsoft.com/office/officeart/2005/8/layout/vProcess5"/>
    <dgm:cxn modelId="{81FF4DF9-CFC7-4975-8220-0917E3BD366A}" type="presOf" srcId="{A903F2A8-8862-4CE4-9D3C-2BFBB4F1268C}" destId="{D6F1CC98-82E7-41E0-A13D-47184F55A255}" srcOrd="0" destOrd="0" presId="urn:microsoft.com/office/officeart/2005/8/layout/vProcess5"/>
    <dgm:cxn modelId="{9B2DBD59-8647-45A2-9369-28F174785613}" srcId="{054D8CCA-C8A2-4A43-ADEA-1A913F257EC1}" destId="{37333399-C4D9-44BE-8696-F3AF622CE62F}" srcOrd="0" destOrd="0" parTransId="{CC89F8CF-2954-43AC-97DA-6FC3B1415EC9}" sibTransId="{635823E2-4A87-4379-BC97-A610AAB161BA}"/>
    <dgm:cxn modelId="{7B69549D-44F8-4EA9-AFAD-6912BC1B2DF9}" srcId="{054D8CCA-C8A2-4A43-ADEA-1A913F257EC1}" destId="{A903F2A8-8862-4CE4-9D3C-2BFBB4F1268C}" srcOrd="2" destOrd="0" parTransId="{AB0B397D-546F-48CC-9E74-89E4020BB0C5}" sibTransId="{AB42263A-DAAB-4844-A65F-1F1EF731B5C3}"/>
    <dgm:cxn modelId="{0A8DDE38-4496-4B2F-992E-09F41556119A}" type="presOf" srcId="{A903F2A8-8862-4CE4-9D3C-2BFBB4F1268C}" destId="{EEA1B074-9AD2-4BCC-9051-9EB0D6B51403}" srcOrd="1" destOrd="0" presId="urn:microsoft.com/office/officeart/2005/8/layout/vProcess5"/>
    <dgm:cxn modelId="{72A7F271-2592-4A7D-AC3B-C3888C3AAF01}" srcId="{054D8CCA-C8A2-4A43-ADEA-1A913F257EC1}" destId="{E5DA5A23-FAB5-4900-98FC-45473E93ACA6}" srcOrd="1" destOrd="0" parTransId="{BC6E28C8-BC48-41D3-A628-9C4FC255507C}" sibTransId="{D15E353B-26C5-417A-A099-0F8B33271237}"/>
    <dgm:cxn modelId="{D99C3E2B-4C69-4BF0-8460-6089BE8FB28B}" type="presOf" srcId="{E5DA5A23-FAB5-4900-98FC-45473E93ACA6}" destId="{9BE80D15-B377-49B6-8F8C-177942029311}" srcOrd="1" destOrd="0" presId="urn:microsoft.com/office/officeart/2005/8/layout/vProcess5"/>
    <dgm:cxn modelId="{ADA8C6EC-E222-40B9-BE9B-B2F40291A0BB}" type="presOf" srcId="{635823E2-4A87-4379-BC97-A610AAB161BA}" destId="{5CDCB83E-7F40-4D52-9B63-464CED19D5C8}" srcOrd="0" destOrd="0" presId="urn:microsoft.com/office/officeart/2005/8/layout/vProcess5"/>
    <dgm:cxn modelId="{F0EAC909-47FE-45DF-80AC-44FE99B1EA7B}" type="presOf" srcId="{D15E353B-26C5-417A-A099-0F8B33271237}" destId="{534F3CF7-8971-4443-B67F-482CD63DC613}" srcOrd="0" destOrd="0" presId="urn:microsoft.com/office/officeart/2005/8/layout/vProcess5"/>
    <dgm:cxn modelId="{9B34DB11-C115-41FB-9AAC-E41A005840E4}" type="presParOf" srcId="{0C79F674-7DFC-4B03-A86A-593688366274}" destId="{D87F21EE-2607-465B-B770-42CC2651AAC7}" srcOrd="0" destOrd="0" presId="urn:microsoft.com/office/officeart/2005/8/layout/vProcess5"/>
    <dgm:cxn modelId="{78360B34-CFF4-4612-865D-FE21D30EDA53}" type="presParOf" srcId="{0C79F674-7DFC-4B03-A86A-593688366274}" destId="{D7C919A9-6C4B-4B09-B9CB-5331F4C5F1F0}" srcOrd="1" destOrd="0" presId="urn:microsoft.com/office/officeart/2005/8/layout/vProcess5"/>
    <dgm:cxn modelId="{E1B3C043-412E-4E3C-9CE5-945BF44DD9CF}" type="presParOf" srcId="{0C79F674-7DFC-4B03-A86A-593688366274}" destId="{A8BAA9F1-1BA0-4718-8F5C-1AE0DA78197A}" srcOrd="2" destOrd="0" presId="urn:microsoft.com/office/officeart/2005/8/layout/vProcess5"/>
    <dgm:cxn modelId="{32F4D42F-4958-4E01-9041-650B3102D7B9}" type="presParOf" srcId="{0C79F674-7DFC-4B03-A86A-593688366274}" destId="{D6F1CC98-82E7-41E0-A13D-47184F55A255}" srcOrd="3" destOrd="0" presId="urn:microsoft.com/office/officeart/2005/8/layout/vProcess5"/>
    <dgm:cxn modelId="{93670141-CB03-4849-BDC9-A6A3071B6EC9}" type="presParOf" srcId="{0C79F674-7DFC-4B03-A86A-593688366274}" destId="{5CDCB83E-7F40-4D52-9B63-464CED19D5C8}" srcOrd="4" destOrd="0" presId="urn:microsoft.com/office/officeart/2005/8/layout/vProcess5"/>
    <dgm:cxn modelId="{2937EDAB-D568-424A-97B8-DF4410D6DDDD}" type="presParOf" srcId="{0C79F674-7DFC-4B03-A86A-593688366274}" destId="{534F3CF7-8971-4443-B67F-482CD63DC613}" srcOrd="5" destOrd="0" presId="urn:microsoft.com/office/officeart/2005/8/layout/vProcess5"/>
    <dgm:cxn modelId="{3231ED30-144A-44C8-8E15-E7FAC7545E22}" type="presParOf" srcId="{0C79F674-7DFC-4B03-A86A-593688366274}" destId="{171BADB7-D544-42ED-9B58-3BED5EABFD9A}" srcOrd="6" destOrd="0" presId="urn:microsoft.com/office/officeart/2005/8/layout/vProcess5"/>
    <dgm:cxn modelId="{5464226F-B082-4445-A09C-4796C52FAF99}" type="presParOf" srcId="{0C79F674-7DFC-4B03-A86A-593688366274}" destId="{9BE80D15-B377-49B6-8F8C-177942029311}" srcOrd="7" destOrd="0" presId="urn:microsoft.com/office/officeart/2005/8/layout/vProcess5"/>
    <dgm:cxn modelId="{75EA67DF-8D77-453A-844D-D6F98E79EDD3}" type="presParOf" srcId="{0C79F674-7DFC-4B03-A86A-593688366274}" destId="{EEA1B074-9AD2-4BCC-9051-9EB0D6B51403}"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A3F6AE-21C2-41F4-B43D-0B466A42C3AD}"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en-US"/>
        </a:p>
      </dgm:t>
    </dgm:pt>
    <dgm:pt modelId="{5057D66A-FB5A-46AF-A21F-B71B4842994B}">
      <dgm:prSet phldrT="[Text]"/>
      <dgm:spPr/>
      <dgm:t>
        <a:bodyPr/>
        <a:lstStyle/>
        <a:p>
          <a:r>
            <a:rPr lang="zh-CN" altLang="en-US" b="1" dirty="0" smtClean="0">
              <a:solidFill>
                <a:schemeClr val="tx1"/>
              </a:solidFill>
            </a:rPr>
            <a:t>教训</a:t>
          </a:r>
          <a:endParaRPr lang="en-US" b="1" dirty="0" smtClean="0">
            <a:solidFill>
              <a:schemeClr val="tx1"/>
            </a:solidFill>
          </a:endParaRPr>
        </a:p>
        <a:p>
          <a:r>
            <a:rPr lang="en-US" b="1" dirty="0" smtClean="0">
              <a:solidFill>
                <a:schemeClr val="tx1"/>
              </a:solidFill>
            </a:rPr>
            <a:t>teaching</a:t>
          </a:r>
          <a:endParaRPr lang="en-US" b="1" dirty="0">
            <a:solidFill>
              <a:schemeClr val="tx1"/>
            </a:solidFill>
          </a:endParaRPr>
        </a:p>
      </dgm:t>
    </dgm:pt>
    <dgm:pt modelId="{2805CCCC-43CB-4B4C-AB63-D57EC9B87354}" type="parTrans" cxnId="{DEB24D77-95C2-4800-9C97-B38E87E52B1C}">
      <dgm:prSet/>
      <dgm:spPr/>
      <dgm:t>
        <a:bodyPr/>
        <a:lstStyle/>
        <a:p>
          <a:endParaRPr lang="en-US"/>
        </a:p>
      </dgm:t>
    </dgm:pt>
    <dgm:pt modelId="{281EE08B-EEEC-464D-AC26-D823963CEB2E}" type="sibTrans" cxnId="{DEB24D77-95C2-4800-9C97-B38E87E52B1C}">
      <dgm:prSet/>
      <dgm:spPr/>
      <dgm:t>
        <a:bodyPr/>
        <a:lstStyle/>
        <a:p>
          <a:endParaRPr lang="en-US"/>
        </a:p>
      </dgm:t>
    </dgm:pt>
    <dgm:pt modelId="{700D3A5A-0613-4747-BABA-2EFA90FA3997}">
      <dgm:prSet phldrT="[Text]"/>
      <dgm:spPr/>
      <dgm:t>
        <a:bodyPr/>
        <a:lstStyle/>
        <a:p>
          <a:r>
            <a:rPr lang="zh-CN" altLang="en-US" b="1" dirty="0" smtClean="0">
              <a:ln>
                <a:noFill/>
              </a:ln>
              <a:solidFill>
                <a:schemeClr val="tx1"/>
              </a:solidFill>
            </a:rPr>
            <a:t>公义的训练</a:t>
          </a:r>
          <a:endParaRPr lang="en-US" b="1" dirty="0" smtClean="0">
            <a:ln>
              <a:noFill/>
            </a:ln>
            <a:solidFill>
              <a:schemeClr val="tx1"/>
            </a:solidFill>
          </a:endParaRPr>
        </a:p>
        <a:p>
          <a:r>
            <a:rPr lang="en-US" b="1" dirty="0" smtClean="0">
              <a:ln>
                <a:noFill/>
              </a:ln>
              <a:solidFill>
                <a:schemeClr val="tx1"/>
              </a:solidFill>
            </a:rPr>
            <a:t>training</a:t>
          </a:r>
          <a:endParaRPr lang="en-US" b="1" dirty="0">
            <a:ln>
              <a:noFill/>
            </a:ln>
            <a:solidFill>
              <a:schemeClr val="tx1"/>
            </a:solidFill>
          </a:endParaRPr>
        </a:p>
      </dgm:t>
    </dgm:pt>
    <dgm:pt modelId="{F3D23376-8C3F-409D-A02A-B870D4D7736E}" type="parTrans" cxnId="{C1BBD209-29DB-45E3-8A08-0DC14BC4A195}">
      <dgm:prSet/>
      <dgm:spPr/>
      <dgm:t>
        <a:bodyPr/>
        <a:lstStyle/>
        <a:p>
          <a:endParaRPr lang="en-US"/>
        </a:p>
      </dgm:t>
    </dgm:pt>
    <dgm:pt modelId="{8214F2F5-44A6-4547-87B4-397B2CD3F7FB}" type="sibTrans" cxnId="{C1BBD209-29DB-45E3-8A08-0DC14BC4A195}">
      <dgm:prSet/>
      <dgm:spPr/>
      <dgm:t>
        <a:bodyPr/>
        <a:lstStyle/>
        <a:p>
          <a:endParaRPr lang="en-US"/>
        </a:p>
      </dgm:t>
    </dgm:pt>
    <dgm:pt modelId="{0D4FE165-B7B5-47C7-8D48-1FA4D6F612F3}">
      <dgm:prSet phldrT="[Text]"/>
      <dgm:spPr/>
      <dgm:t>
        <a:bodyPr/>
        <a:lstStyle/>
        <a:p>
          <a:r>
            <a:rPr lang="zh-CN" altLang="en-US" b="1" dirty="0" smtClean="0">
              <a:solidFill>
                <a:schemeClr val="tx1"/>
              </a:solidFill>
            </a:rPr>
            <a:t>矫正</a:t>
          </a:r>
          <a:endParaRPr lang="en-US" b="1" dirty="0" smtClean="0">
            <a:solidFill>
              <a:schemeClr val="tx1"/>
            </a:solidFill>
          </a:endParaRPr>
        </a:p>
        <a:p>
          <a:r>
            <a:rPr lang="en-US" b="1" dirty="0" smtClean="0">
              <a:solidFill>
                <a:schemeClr val="tx1"/>
              </a:solidFill>
            </a:rPr>
            <a:t>correction </a:t>
          </a:r>
          <a:endParaRPr lang="en-US" b="1" dirty="0">
            <a:solidFill>
              <a:schemeClr val="tx1"/>
            </a:solidFill>
          </a:endParaRPr>
        </a:p>
      </dgm:t>
    </dgm:pt>
    <dgm:pt modelId="{E079E577-F74A-4D54-8FBC-F6AC11448077}" type="parTrans" cxnId="{80EFB8A4-AA84-43AC-AFD1-B7F9EC1DF093}">
      <dgm:prSet/>
      <dgm:spPr/>
      <dgm:t>
        <a:bodyPr/>
        <a:lstStyle/>
        <a:p>
          <a:endParaRPr lang="en-US"/>
        </a:p>
      </dgm:t>
    </dgm:pt>
    <dgm:pt modelId="{5E43CD28-A238-4E83-9AE9-6C74716E06DF}" type="sibTrans" cxnId="{80EFB8A4-AA84-43AC-AFD1-B7F9EC1DF093}">
      <dgm:prSet/>
      <dgm:spPr/>
      <dgm:t>
        <a:bodyPr/>
        <a:lstStyle/>
        <a:p>
          <a:endParaRPr lang="en-US"/>
        </a:p>
      </dgm:t>
    </dgm:pt>
    <dgm:pt modelId="{BAADFEDA-3642-423D-A07C-7D42BE7F82EE}">
      <dgm:prSet phldrT="[Text]"/>
      <dgm:spPr/>
      <dgm:t>
        <a:bodyPr/>
        <a:lstStyle/>
        <a:p>
          <a:r>
            <a:rPr lang="zh-CN" altLang="en-US" b="1" dirty="0" smtClean="0">
              <a:solidFill>
                <a:schemeClr val="tx1"/>
              </a:solidFill>
            </a:rPr>
            <a:t>责备</a:t>
          </a:r>
          <a:endParaRPr lang="en-US" b="1" dirty="0" smtClean="0">
            <a:solidFill>
              <a:schemeClr val="tx1"/>
            </a:solidFill>
          </a:endParaRPr>
        </a:p>
        <a:p>
          <a:r>
            <a:rPr lang="en-US" b="1" dirty="0" smtClean="0">
              <a:solidFill>
                <a:schemeClr val="tx1"/>
              </a:solidFill>
            </a:rPr>
            <a:t>reproof</a:t>
          </a:r>
          <a:endParaRPr lang="en-US" b="1" dirty="0">
            <a:solidFill>
              <a:schemeClr val="tx1"/>
            </a:solidFill>
          </a:endParaRPr>
        </a:p>
      </dgm:t>
    </dgm:pt>
    <dgm:pt modelId="{35B8DEA3-2198-4D73-99BA-10D02CF7AF77}" type="parTrans" cxnId="{677743D1-83A2-448F-9F2E-30B6CDAE4558}">
      <dgm:prSet/>
      <dgm:spPr/>
      <dgm:t>
        <a:bodyPr/>
        <a:lstStyle/>
        <a:p>
          <a:endParaRPr lang="en-US"/>
        </a:p>
      </dgm:t>
    </dgm:pt>
    <dgm:pt modelId="{ADEAFB85-8CC2-4ED6-ABEA-DB07AA135B8D}" type="sibTrans" cxnId="{677743D1-83A2-448F-9F2E-30B6CDAE4558}">
      <dgm:prSet/>
      <dgm:spPr/>
      <dgm:t>
        <a:bodyPr/>
        <a:lstStyle/>
        <a:p>
          <a:endParaRPr lang="en-US"/>
        </a:p>
      </dgm:t>
    </dgm:pt>
    <dgm:pt modelId="{002886F2-04C0-409A-984E-0B65C9FAA489}">
      <dgm:prSet phldrT="[Text]"/>
      <dgm:spPr>
        <a:noFill/>
        <a:ln>
          <a:noFill/>
        </a:ln>
      </dgm:spPr>
      <dgm:t>
        <a:bodyPr/>
        <a:lstStyle/>
        <a:p>
          <a:endParaRPr lang="en-US" dirty="0"/>
        </a:p>
      </dgm:t>
    </dgm:pt>
    <dgm:pt modelId="{EB471136-69E6-416D-910E-ADA60103B061}" type="sibTrans" cxnId="{3AB2BBA9-AD95-4E73-8A5A-7D86E2E189FA}">
      <dgm:prSet/>
      <dgm:spPr/>
      <dgm:t>
        <a:bodyPr/>
        <a:lstStyle/>
        <a:p>
          <a:endParaRPr lang="en-US"/>
        </a:p>
      </dgm:t>
    </dgm:pt>
    <dgm:pt modelId="{C1DB1D45-CA49-4F89-81A0-7F1848BB660B}" type="parTrans" cxnId="{3AB2BBA9-AD95-4E73-8A5A-7D86E2E189FA}">
      <dgm:prSet/>
      <dgm:spPr/>
      <dgm:t>
        <a:bodyPr/>
        <a:lstStyle/>
        <a:p>
          <a:endParaRPr lang="en-US"/>
        </a:p>
      </dgm:t>
    </dgm:pt>
    <dgm:pt modelId="{3FBB9E35-3FAF-408B-B36D-5E597AF0CF8D}" type="pres">
      <dgm:prSet presAssocID="{A7A3F6AE-21C2-41F4-B43D-0B466A42C3AD}" presName="Name0" presStyleCnt="0">
        <dgm:presLayoutVars>
          <dgm:chMax val="1"/>
          <dgm:dir/>
          <dgm:animLvl val="ctr"/>
          <dgm:resizeHandles val="exact"/>
        </dgm:presLayoutVars>
      </dgm:prSet>
      <dgm:spPr/>
      <dgm:t>
        <a:bodyPr/>
        <a:lstStyle/>
        <a:p>
          <a:endParaRPr lang="en-US"/>
        </a:p>
      </dgm:t>
    </dgm:pt>
    <dgm:pt modelId="{58248E95-5A26-4C98-8DF5-A18EC5875395}" type="pres">
      <dgm:prSet presAssocID="{002886F2-04C0-409A-984E-0B65C9FAA489}" presName="centerShape" presStyleLbl="node0" presStyleIdx="0" presStyleCnt="1"/>
      <dgm:spPr/>
      <dgm:t>
        <a:bodyPr/>
        <a:lstStyle/>
        <a:p>
          <a:endParaRPr lang="en-US"/>
        </a:p>
      </dgm:t>
    </dgm:pt>
    <dgm:pt modelId="{6EF6087E-6306-4A59-A585-98DF44947936}" type="pres">
      <dgm:prSet presAssocID="{2805CCCC-43CB-4B4C-AB63-D57EC9B87354}" presName="parTrans" presStyleLbl="sibTrans2D1" presStyleIdx="0" presStyleCnt="4"/>
      <dgm:spPr/>
      <dgm:t>
        <a:bodyPr/>
        <a:lstStyle/>
        <a:p>
          <a:endParaRPr lang="en-US"/>
        </a:p>
      </dgm:t>
    </dgm:pt>
    <dgm:pt modelId="{A89B38E1-0513-407C-BBE2-BAAE76D7A0BB}" type="pres">
      <dgm:prSet presAssocID="{2805CCCC-43CB-4B4C-AB63-D57EC9B87354}" presName="connectorText" presStyleLbl="sibTrans2D1" presStyleIdx="0" presStyleCnt="4"/>
      <dgm:spPr/>
      <dgm:t>
        <a:bodyPr/>
        <a:lstStyle/>
        <a:p>
          <a:endParaRPr lang="en-US"/>
        </a:p>
      </dgm:t>
    </dgm:pt>
    <dgm:pt modelId="{309A0965-3A7C-4F2D-92C1-D793140CF9FF}" type="pres">
      <dgm:prSet presAssocID="{5057D66A-FB5A-46AF-A21F-B71B4842994B}" presName="node" presStyleLbl="node1" presStyleIdx="0" presStyleCnt="4" custScaleX="204664">
        <dgm:presLayoutVars>
          <dgm:bulletEnabled val="1"/>
        </dgm:presLayoutVars>
      </dgm:prSet>
      <dgm:spPr/>
      <dgm:t>
        <a:bodyPr/>
        <a:lstStyle/>
        <a:p>
          <a:endParaRPr lang="en-US"/>
        </a:p>
      </dgm:t>
    </dgm:pt>
    <dgm:pt modelId="{D790440B-A60D-493D-ADE6-DB3E170CA2E8}" type="pres">
      <dgm:prSet presAssocID="{F3D23376-8C3F-409D-A02A-B870D4D7736E}" presName="parTrans" presStyleLbl="sibTrans2D1" presStyleIdx="1" presStyleCnt="4"/>
      <dgm:spPr/>
      <dgm:t>
        <a:bodyPr/>
        <a:lstStyle/>
        <a:p>
          <a:endParaRPr lang="en-US"/>
        </a:p>
      </dgm:t>
    </dgm:pt>
    <dgm:pt modelId="{C02555B1-388D-4B5E-8B32-C738B9C7BF30}" type="pres">
      <dgm:prSet presAssocID="{F3D23376-8C3F-409D-A02A-B870D4D7736E}" presName="connectorText" presStyleLbl="sibTrans2D1" presStyleIdx="1" presStyleCnt="4"/>
      <dgm:spPr/>
      <dgm:t>
        <a:bodyPr/>
        <a:lstStyle/>
        <a:p>
          <a:endParaRPr lang="en-US"/>
        </a:p>
      </dgm:t>
    </dgm:pt>
    <dgm:pt modelId="{670F761A-9214-4EDC-AF2D-3148EC7C297D}" type="pres">
      <dgm:prSet presAssocID="{700D3A5A-0613-4747-BABA-2EFA90FA3997}" presName="node" presStyleLbl="node1" presStyleIdx="1" presStyleCnt="4" custScaleX="208012" custRadScaleRad="136403" custRadScaleInc="397263">
        <dgm:presLayoutVars>
          <dgm:bulletEnabled val="1"/>
        </dgm:presLayoutVars>
      </dgm:prSet>
      <dgm:spPr/>
      <dgm:t>
        <a:bodyPr/>
        <a:lstStyle/>
        <a:p>
          <a:endParaRPr lang="en-US"/>
        </a:p>
      </dgm:t>
    </dgm:pt>
    <dgm:pt modelId="{BE217356-4499-451B-8682-69D5E2C9C2FB}" type="pres">
      <dgm:prSet presAssocID="{E079E577-F74A-4D54-8FBC-F6AC11448077}" presName="parTrans" presStyleLbl="sibTrans2D1" presStyleIdx="2" presStyleCnt="4"/>
      <dgm:spPr/>
      <dgm:t>
        <a:bodyPr/>
        <a:lstStyle/>
        <a:p>
          <a:endParaRPr lang="en-US"/>
        </a:p>
      </dgm:t>
    </dgm:pt>
    <dgm:pt modelId="{577AA601-E1E7-4EF6-A342-279EEBCD0F61}" type="pres">
      <dgm:prSet presAssocID="{E079E577-F74A-4D54-8FBC-F6AC11448077}" presName="connectorText" presStyleLbl="sibTrans2D1" presStyleIdx="2" presStyleCnt="4"/>
      <dgm:spPr/>
      <dgm:t>
        <a:bodyPr/>
        <a:lstStyle/>
        <a:p>
          <a:endParaRPr lang="en-US"/>
        </a:p>
      </dgm:t>
    </dgm:pt>
    <dgm:pt modelId="{8AA62F41-7B8C-4A8B-B2FA-06B8C8AE1278}" type="pres">
      <dgm:prSet presAssocID="{0D4FE165-B7B5-47C7-8D48-1FA4D6F612F3}" presName="node" presStyleLbl="node1" presStyleIdx="2" presStyleCnt="4" custScaleX="217777">
        <dgm:presLayoutVars>
          <dgm:bulletEnabled val="1"/>
        </dgm:presLayoutVars>
      </dgm:prSet>
      <dgm:spPr/>
      <dgm:t>
        <a:bodyPr/>
        <a:lstStyle/>
        <a:p>
          <a:endParaRPr lang="en-US"/>
        </a:p>
      </dgm:t>
    </dgm:pt>
    <dgm:pt modelId="{D4127DC2-3D5F-4802-9F11-BB3F4B59CF7A}" type="pres">
      <dgm:prSet presAssocID="{35B8DEA3-2198-4D73-99BA-10D02CF7AF77}" presName="parTrans" presStyleLbl="sibTrans2D1" presStyleIdx="3" presStyleCnt="4"/>
      <dgm:spPr/>
      <dgm:t>
        <a:bodyPr/>
        <a:lstStyle/>
        <a:p>
          <a:endParaRPr lang="en-US"/>
        </a:p>
      </dgm:t>
    </dgm:pt>
    <dgm:pt modelId="{5E2AEE4D-BA9E-42DA-B3CB-84D069769A1E}" type="pres">
      <dgm:prSet presAssocID="{35B8DEA3-2198-4D73-99BA-10D02CF7AF77}" presName="connectorText" presStyleLbl="sibTrans2D1" presStyleIdx="3" presStyleCnt="4"/>
      <dgm:spPr/>
      <dgm:t>
        <a:bodyPr/>
        <a:lstStyle/>
        <a:p>
          <a:endParaRPr lang="en-US"/>
        </a:p>
      </dgm:t>
    </dgm:pt>
    <dgm:pt modelId="{CD3A163E-6FD3-4D24-BF15-0E4EB1A6226A}" type="pres">
      <dgm:prSet presAssocID="{BAADFEDA-3642-423D-A07C-7D42BE7F82EE}" presName="node" presStyleLbl="node1" presStyleIdx="3" presStyleCnt="4" custScaleX="192077" custRadScaleRad="146390" custRadScaleInc="398476">
        <dgm:presLayoutVars>
          <dgm:bulletEnabled val="1"/>
        </dgm:presLayoutVars>
      </dgm:prSet>
      <dgm:spPr/>
      <dgm:t>
        <a:bodyPr/>
        <a:lstStyle/>
        <a:p>
          <a:endParaRPr lang="en-US"/>
        </a:p>
      </dgm:t>
    </dgm:pt>
  </dgm:ptLst>
  <dgm:cxnLst>
    <dgm:cxn modelId="{A6FC1A3A-7D1C-47A1-83B9-BCEC5B69B024}" type="presOf" srcId="{E079E577-F74A-4D54-8FBC-F6AC11448077}" destId="{BE217356-4499-451B-8682-69D5E2C9C2FB}" srcOrd="0" destOrd="0" presId="urn:microsoft.com/office/officeart/2005/8/layout/radial5"/>
    <dgm:cxn modelId="{A98ECB3A-4815-4B4A-9322-C6F7D2295946}" type="presOf" srcId="{5057D66A-FB5A-46AF-A21F-B71B4842994B}" destId="{309A0965-3A7C-4F2D-92C1-D793140CF9FF}" srcOrd="0" destOrd="0" presId="urn:microsoft.com/office/officeart/2005/8/layout/radial5"/>
    <dgm:cxn modelId="{7BAD81F5-C2CC-4804-A8DD-EA475825451A}" type="presOf" srcId="{E079E577-F74A-4D54-8FBC-F6AC11448077}" destId="{577AA601-E1E7-4EF6-A342-279EEBCD0F61}" srcOrd="1" destOrd="0" presId="urn:microsoft.com/office/officeart/2005/8/layout/radial5"/>
    <dgm:cxn modelId="{DEB24D77-95C2-4800-9C97-B38E87E52B1C}" srcId="{002886F2-04C0-409A-984E-0B65C9FAA489}" destId="{5057D66A-FB5A-46AF-A21F-B71B4842994B}" srcOrd="0" destOrd="0" parTransId="{2805CCCC-43CB-4B4C-AB63-D57EC9B87354}" sibTransId="{281EE08B-EEEC-464D-AC26-D823963CEB2E}"/>
    <dgm:cxn modelId="{3AB2BBA9-AD95-4E73-8A5A-7D86E2E189FA}" srcId="{A7A3F6AE-21C2-41F4-B43D-0B466A42C3AD}" destId="{002886F2-04C0-409A-984E-0B65C9FAA489}" srcOrd="0" destOrd="0" parTransId="{C1DB1D45-CA49-4F89-81A0-7F1848BB660B}" sibTransId="{EB471136-69E6-416D-910E-ADA60103B061}"/>
    <dgm:cxn modelId="{8399D5DA-8003-4690-8B94-CA57629F9611}" type="presOf" srcId="{2805CCCC-43CB-4B4C-AB63-D57EC9B87354}" destId="{A89B38E1-0513-407C-BBE2-BAAE76D7A0BB}" srcOrd="1" destOrd="0" presId="urn:microsoft.com/office/officeart/2005/8/layout/radial5"/>
    <dgm:cxn modelId="{33E0B76F-C14A-4C56-8B6B-AC16BC4F6F06}" type="presOf" srcId="{35B8DEA3-2198-4D73-99BA-10D02CF7AF77}" destId="{5E2AEE4D-BA9E-42DA-B3CB-84D069769A1E}" srcOrd="1" destOrd="0" presId="urn:microsoft.com/office/officeart/2005/8/layout/radial5"/>
    <dgm:cxn modelId="{EF8335CB-E0E9-4EE8-9C78-43688D9BB47F}" type="presOf" srcId="{F3D23376-8C3F-409D-A02A-B870D4D7736E}" destId="{C02555B1-388D-4B5E-8B32-C738B9C7BF30}" srcOrd="1" destOrd="0" presId="urn:microsoft.com/office/officeart/2005/8/layout/radial5"/>
    <dgm:cxn modelId="{F02C71FB-B73C-4638-A534-33F7933990BE}" type="presOf" srcId="{2805CCCC-43CB-4B4C-AB63-D57EC9B87354}" destId="{6EF6087E-6306-4A59-A585-98DF44947936}" srcOrd="0" destOrd="0" presId="urn:microsoft.com/office/officeart/2005/8/layout/radial5"/>
    <dgm:cxn modelId="{1D7ADB63-1D2B-4272-ADEB-ED7D3627A39B}" type="presOf" srcId="{F3D23376-8C3F-409D-A02A-B870D4D7736E}" destId="{D790440B-A60D-493D-ADE6-DB3E170CA2E8}" srcOrd="0" destOrd="0" presId="urn:microsoft.com/office/officeart/2005/8/layout/radial5"/>
    <dgm:cxn modelId="{80EFB8A4-AA84-43AC-AFD1-B7F9EC1DF093}" srcId="{002886F2-04C0-409A-984E-0B65C9FAA489}" destId="{0D4FE165-B7B5-47C7-8D48-1FA4D6F612F3}" srcOrd="2" destOrd="0" parTransId="{E079E577-F74A-4D54-8FBC-F6AC11448077}" sibTransId="{5E43CD28-A238-4E83-9AE9-6C74716E06DF}"/>
    <dgm:cxn modelId="{914D02C9-6AB6-4836-9CA0-F50EA602374B}" type="presOf" srcId="{BAADFEDA-3642-423D-A07C-7D42BE7F82EE}" destId="{CD3A163E-6FD3-4D24-BF15-0E4EB1A6226A}" srcOrd="0" destOrd="0" presId="urn:microsoft.com/office/officeart/2005/8/layout/radial5"/>
    <dgm:cxn modelId="{CEF328CB-49D0-4DA2-9672-671771E50CE3}" type="presOf" srcId="{35B8DEA3-2198-4D73-99BA-10D02CF7AF77}" destId="{D4127DC2-3D5F-4802-9F11-BB3F4B59CF7A}" srcOrd="0" destOrd="0" presId="urn:microsoft.com/office/officeart/2005/8/layout/radial5"/>
    <dgm:cxn modelId="{A4F45C0A-CDF2-4281-B05C-33F5BA676953}" type="presOf" srcId="{A7A3F6AE-21C2-41F4-B43D-0B466A42C3AD}" destId="{3FBB9E35-3FAF-408B-B36D-5E597AF0CF8D}" srcOrd="0" destOrd="0" presId="urn:microsoft.com/office/officeart/2005/8/layout/radial5"/>
    <dgm:cxn modelId="{C1BBD209-29DB-45E3-8A08-0DC14BC4A195}" srcId="{002886F2-04C0-409A-984E-0B65C9FAA489}" destId="{700D3A5A-0613-4747-BABA-2EFA90FA3997}" srcOrd="1" destOrd="0" parTransId="{F3D23376-8C3F-409D-A02A-B870D4D7736E}" sibTransId="{8214F2F5-44A6-4547-87B4-397B2CD3F7FB}"/>
    <dgm:cxn modelId="{367A4F79-0E8F-4D22-AFD9-960B3F519B20}" type="presOf" srcId="{700D3A5A-0613-4747-BABA-2EFA90FA3997}" destId="{670F761A-9214-4EDC-AF2D-3148EC7C297D}" srcOrd="0" destOrd="0" presId="urn:microsoft.com/office/officeart/2005/8/layout/radial5"/>
    <dgm:cxn modelId="{677743D1-83A2-448F-9F2E-30B6CDAE4558}" srcId="{002886F2-04C0-409A-984E-0B65C9FAA489}" destId="{BAADFEDA-3642-423D-A07C-7D42BE7F82EE}" srcOrd="3" destOrd="0" parTransId="{35B8DEA3-2198-4D73-99BA-10D02CF7AF77}" sibTransId="{ADEAFB85-8CC2-4ED6-ABEA-DB07AA135B8D}"/>
    <dgm:cxn modelId="{7F4AFACA-D985-4A0C-ACEC-57B472E86F49}" type="presOf" srcId="{002886F2-04C0-409A-984E-0B65C9FAA489}" destId="{58248E95-5A26-4C98-8DF5-A18EC5875395}" srcOrd="0" destOrd="0" presId="urn:microsoft.com/office/officeart/2005/8/layout/radial5"/>
    <dgm:cxn modelId="{9EFFA8B4-38A0-4900-8560-26F6B69B7349}" type="presOf" srcId="{0D4FE165-B7B5-47C7-8D48-1FA4D6F612F3}" destId="{8AA62F41-7B8C-4A8B-B2FA-06B8C8AE1278}" srcOrd="0" destOrd="0" presId="urn:microsoft.com/office/officeart/2005/8/layout/radial5"/>
    <dgm:cxn modelId="{A3C71B44-601D-4D1B-8F43-56AF4DA18BA1}" type="presParOf" srcId="{3FBB9E35-3FAF-408B-B36D-5E597AF0CF8D}" destId="{58248E95-5A26-4C98-8DF5-A18EC5875395}" srcOrd="0" destOrd="0" presId="urn:microsoft.com/office/officeart/2005/8/layout/radial5"/>
    <dgm:cxn modelId="{377A4ADE-C12D-4BA6-BC95-C830FF8E9C1B}" type="presParOf" srcId="{3FBB9E35-3FAF-408B-B36D-5E597AF0CF8D}" destId="{6EF6087E-6306-4A59-A585-98DF44947936}" srcOrd="1" destOrd="0" presId="urn:microsoft.com/office/officeart/2005/8/layout/radial5"/>
    <dgm:cxn modelId="{220157C0-713E-4B91-8E56-037EBDF3431C}" type="presParOf" srcId="{6EF6087E-6306-4A59-A585-98DF44947936}" destId="{A89B38E1-0513-407C-BBE2-BAAE76D7A0BB}" srcOrd="0" destOrd="0" presId="urn:microsoft.com/office/officeart/2005/8/layout/radial5"/>
    <dgm:cxn modelId="{92CB996E-4FAF-4114-8E55-3E6BB133F550}" type="presParOf" srcId="{3FBB9E35-3FAF-408B-B36D-5E597AF0CF8D}" destId="{309A0965-3A7C-4F2D-92C1-D793140CF9FF}" srcOrd="2" destOrd="0" presId="urn:microsoft.com/office/officeart/2005/8/layout/radial5"/>
    <dgm:cxn modelId="{275D212A-3864-466D-BF9B-79B0C35A021A}" type="presParOf" srcId="{3FBB9E35-3FAF-408B-B36D-5E597AF0CF8D}" destId="{D790440B-A60D-493D-ADE6-DB3E170CA2E8}" srcOrd="3" destOrd="0" presId="urn:microsoft.com/office/officeart/2005/8/layout/radial5"/>
    <dgm:cxn modelId="{99A8A8F7-91AB-4A79-BFC7-19CE5ED3A805}" type="presParOf" srcId="{D790440B-A60D-493D-ADE6-DB3E170CA2E8}" destId="{C02555B1-388D-4B5E-8B32-C738B9C7BF30}" srcOrd="0" destOrd="0" presId="urn:microsoft.com/office/officeart/2005/8/layout/radial5"/>
    <dgm:cxn modelId="{A2634863-7767-4B2A-977D-1F405EBDFEF2}" type="presParOf" srcId="{3FBB9E35-3FAF-408B-B36D-5E597AF0CF8D}" destId="{670F761A-9214-4EDC-AF2D-3148EC7C297D}" srcOrd="4" destOrd="0" presId="urn:microsoft.com/office/officeart/2005/8/layout/radial5"/>
    <dgm:cxn modelId="{7C4180F1-F7B3-4177-84EC-D79676C3629A}" type="presParOf" srcId="{3FBB9E35-3FAF-408B-B36D-5E597AF0CF8D}" destId="{BE217356-4499-451B-8682-69D5E2C9C2FB}" srcOrd="5" destOrd="0" presId="urn:microsoft.com/office/officeart/2005/8/layout/radial5"/>
    <dgm:cxn modelId="{FA490A72-4011-4DE7-9BAB-96A1DA72C527}" type="presParOf" srcId="{BE217356-4499-451B-8682-69D5E2C9C2FB}" destId="{577AA601-E1E7-4EF6-A342-279EEBCD0F61}" srcOrd="0" destOrd="0" presId="urn:microsoft.com/office/officeart/2005/8/layout/radial5"/>
    <dgm:cxn modelId="{B6763C92-4BA8-4B83-974E-AC5BA00229E7}" type="presParOf" srcId="{3FBB9E35-3FAF-408B-B36D-5E597AF0CF8D}" destId="{8AA62F41-7B8C-4A8B-B2FA-06B8C8AE1278}" srcOrd="6" destOrd="0" presId="urn:microsoft.com/office/officeart/2005/8/layout/radial5"/>
    <dgm:cxn modelId="{456EB254-9479-4932-A322-84289FDC6799}" type="presParOf" srcId="{3FBB9E35-3FAF-408B-B36D-5E597AF0CF8D}" destId="{D4127DC2-3D5F-4802-9F11-BB3F4B59CF7A}" srcOrd="7" destOrd="0" presId="urn:microsoft.com/office/officeart/2005/8/layout/radial5"/>
    <dgm:cxn modelId="{F0527BED-1612-43FF-B41A-D4BD94C1DEA1}" type="presParOf" srcId="{D4127DC2-3D5F-4802-9F11-BB3F4B59CF7A}" destId="{5E2AEE4D-BA9E-42DA-B3CB-84D069769A1E}" srcOrd="0" destOrd="0" presId="urn:microsoft.com/office/officeart/2005/8/layout/radial5"/>
    <dgm:cxn modelId="{3E42F50F-D3BE-411A-A464-4EF61D6877F6}" type="presParOf" srcId="{3FBB9E35-3FAF-408B-B36D-5E597AF0CF8D}" destId="{CD3A163E-6FD3-4D24-BF15-0E4EB1A6226A}"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9287D7-8134-4D2E-AFB5-AD684DCA798F}"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2B564492-B004-49A1-A8BB-364EBF7473A7}">
      <dgm:prSet phldrT="[Text]" phldr="1"/>
      <dgm:spPr/>
      <dgm:t>
        <a:bodyPr/>
        <a:lstStyle/>
        <a:p>
          <a:endParaRPr lang="en-US" dirty="0"/>
        </a:p>
      </dgm:t>
    </dgm:pt>
    <dgm:pt modelId="{7BBEB634-0A56-4149-A17C-7B5D9743CCEB}" type="parTrans" cxnId="{73F39C9B-0334-47DE-ABC8-DF020DFA3E47}">
      <dgm:prSet/>
      <dgm:spPr/>
      <dgm:t>
        <a:bodyPr/>
        <a:lstStyle/>
        <a:p>
          <a:endParaRPr lang="en-US"/>
        </a:p>
      </dgm:t>
    </dgm:pt>
    <dgm:pt modelId="{58389D1C-3B26-4C4B-9796-CCBE871BF11E}" type="sibTrans" cxnId="{73F39C9B-0334-47DE-ABC8-DF020DFA3E47}">
      <dgm:prSet/>
      <dgm:spPr/>
      <dgm:t>
        <a:bodyPr/>
        <a:lstStyle/>
        <a:p>
          <a:endParaRPr lang="en-US"/>
        </a:p>
      </dgm:t>
    </dgm:pt>
    <dgm:pt modelId="{EB7DDF35-F102-4EB6-A568-D0EA691D4C5E}">
      <dgm:prSet phldrT="[Text]" custT="1"/>
      <dgm:spPr/>
      <dgm:t>
        <a:bodyPr/>
        <a:lstStyle/>
        <a:p>
          <a:r>
            <a:rPr lang="zh-CN" altLang="en-US" sz="4000" b="1" dirty="0" smtClean="0">
              <a:solidFill>
                <a:schemeClr val="tx1"/>
              </a:solidFill>
              <a:effectLst>
                <a:outerShdw blurRad="38100" dist="38100" dir="2700000" algn="tl">
                  <a:srgbClr val="000000">
                    <a:alpha val="43137"/>
                  </a:srgbClr>
                </a:outerShdw>
              </a:effectLst>
            </a:rPr>
            <a:t>教导 </a:t>
          </a:r>
          <a:r>
            <a:rPr lang="en-US" sz="1800" b="0" dirty="0" smtClean="0">
              <a:solidFill>
                <a:schemeClr val="tx1"/>
              </a:solidFill>
              <a:effectLst>
                <a:outerShdw blurRad="38100" dist="38100" dir="2700000" algn="tl">
                  <a:srgbClr val="000000">
                    <a:alpha val="43137"/>
                  </a:srgbClr>
                </a:outerShdw>
              </a:effectLst>
            </a:rPr>
            <a:t>teaching</a:t>
          </a:r>
          <a:endParaRPr lang="en-US" sz="1800" b="0" dirty="0">
            <a:solidFill>
              <a:schemeClr val="tx1"/>
            </a:solidFill>
            <a:effectLst>
              <a:outerShdw blurRad="38100" dist="38100" dir="2700000" algn="tl">
                <a:srgbClr val="000000">
                  <a:alpha val="43137"/>
                </a:srgbClr>
              </a:outerShdw>
            </a:effectLst>
          </a:endParaRPr>
        </a:p>
      </dgm:t>
    </dgm:pt>
    <dgm:pt modelId="{91663EFE-6662-4689-8A60-D9531E679E66}" type="parTrans" cxnId="{B2E66377-F0E3-47C7-A994-DCCAE1A7FCD4}">
      <dgm:prSet/>
      <dgm:spPr/>
      <dgm:t>
        <a:bodyPr/>
        <a:lstStyle/>
        <a:p>
          <a:endParaRPr lang="en-US"/>
        </a:p>
      </dgm:t>
    </dgm:pt>
    <dgm:pt modelId="{66ED3BD2-3975-4E9D-96F1-87A297F58DB1}" type="sibTrans" cxnId="{B2E66377-F0E3-47C7-A994-DCCAE1A7FCD4}">
      <dgm:prSet/>
      <dgm:spPr/>
      <dgm:t>
        <a:bodyPr/>
        <a:lstStyle/>
        <a:p>
          <a:endParaRPr lang="en-US"/>
        </a:p>
      </dgm:t>
    </dgm:pt>
    <dgm:pt modelId="{50BBE6B0-E6DE-4478-93C4-AC6FC0BB7128}">
      <dgm:prSet phldrT="[Text]" custT="1"/>
      <dgm:spPr/>
      <dgm:t>
        <a:bodyPr/>
        <a:lstStyle/>
        <a:p>
          <a:r>
            <a:rPr lang="zh-CN" altLang="en-US" sz="4400" b="1" dirty="0" smtClean="0">
              <a:solidFill>
                <a:schemeClr val="tx1"/>
              </a:solidFill>
              <a:effectLst>
                <a:outerShdw blurRad="38100" dist="38100" dir="2700000" algn="tl">
                  <a:srgbClr val="000000">
                    <a:alpha val="43137"/>
                  </a:srgbClr>
                </a:outerShdw>
              </a:effectLst>
            </a:rPr>
            <a:t>责备</a:t>
          </a:r>
          <a:r>
            <a:rPr lang="en-US" sz="1800" dirty="0" smtClean="0">
              <a:solidFill>
                <a:schemeClr val="tx1"/>
              </a:solidFill>
              <a:effectLst>
                <a:outerShdw blurRad="38100" dist="38100" dir="2700000" algn="tl">
                  <a:srgbClr val="000000">
                    <a:alpha val="43137"/>
                  </a:srgbClr>
                </a:outerShdw>
              </a:effectLst>
            </a:rPr>
            <a:t>reproof</a:t>
          </a:r>
          <a:endParaRPr lang="en-US" sz="1800" dirty="0">
            <a:solidFill>
              <a:schemeClr val="tx1"/>
            </a:solidFill>
            <a:effectLst>
              <a:outerShdw blurRad="38100" dist="38100" dir="2700000" algn="tl">
                <a:srgbClr val="000000">
                  <a:alpha val="43137"/>
                </a:srgbClr>
              </a:outerShdw>
            </a:effectLst>
          </a:endParaRPr>
        </a:p>
      </dgm:t>
    </dgm:pt>
    <dgm:pt modelId="{ECE7D51A-F690-42A8-A945-929C128FFD1A}" type="parTrans" cxnId="{5211F1F4-75E9-42CD-A1D5-B506FA8B28F4}">
      <dgm:prSet/>
      <dgm:spPr/>
      <dgm:t>
        <a:bodyPr/>
        <a:lstStyle/>
        <a:p>
          <a:endParaRPr lang="en-US"/>
        </a:p>
      </dgm:t>
    </dgm:pt>
    <dgm:pt modelId="{881B8B77-22BD-4199-A75D-8A9D72CD3F75}" type="sibTrans" cxnId="{5211F1F4-75E9-42CD-A1D5-B506FA8B28F4}">
      <dgm:prSet/>
      <dgm:spPr/>
      <dgm:t>
        <a:bodyPr/>
        <a:lstStyle/>
        <a:p>
          <a:endParaRPr lang="en-US"/>
        </a:p>
      </dgm:t>
    </dgm:pt>
    <dgm:pt modelId="{DA3BA4EC-886A-414D-82F3-C18175664876}">
      <dgm:prSet phldrT="[Text]" custT="1"/>
      <dgm:spPr/>
      <dgm:t>
        <a:bodyPr/>
        <a:lstStyle/>
        <a:p>
          <a:r>
            <a:rPr lang="zh-CN" altLang="en-US" sz="4400" b="1" dirty="0" smtClean="0">
              <a:solidFill>
                <a:schemeClr val="tx1"/>
              </a:solidFill>
              <a:effectLst>
                <a:outerShdw blurRad="38100" dist="38100" dir="2700000" algn="tl">
                  <a:srgbClr val="000000">
                    <a:alpha val="43137"/>
                  </a:srgbClr>
                </a:outerShdw>
              </a:effectLst>
            </a:rPr>
            <a:t>矫正</a:t>
          </a:r>
          <a:r>
            <a:rPr lang="en-US" sz="1800" dirty="0" smtClean="0">
              <a:solidFill>
                <a:schemeClr val="tx1"/>
              </a:solidFill>
              <a:effectLst>
                <a:outerShdw blurRad="38100" dist="38100" dir="2700000" algn="tl">
                  <a:srgbClr val="000000">
                    <a:alpha val="43137"/>
                  </a:srgbClr>
                </a:outerShdw>
              </a:effectLst>
            </a:rPr>
            <a:t>correction</a:t>
          </a:r>
          <a:endParaRPr lang="en-US" sz="1800" dirty="0">
            <a:solidFill>
              <a:schemeClr val="tx1"/>
            </a:solidFill>
            <a:effectLst>
              <a:outerShdw blurRad="38100" dist="38100" dir="2700000" algn="tl">
                <a:srgbClr val="000000">
                  <a:alpha val="43137"/>
                </a:srgbClr>
              </a:outerShdw>
            </a:effectLst>
          </a:endParaRPr>
        </a:p>
      </dgm:t>
    </dgm:pt>
    <dgm:pt modelId="{4748423D-36D4-4BE8-AEDA-FE3B757F0E92}" type="parTrans" cxnId="{6D03E71C-83A5-4598-BB96-3B5C7894567F}">
      <dgm:prSet/>
      <dgm:spPr/>
      <dgm:t>
        <a:bodyPr/>
        <a:lstStyle/>
        <a:p>
          <a:endParaRPr lang="en-US"/>
        </a:p>
      </dgm:t>
    </dgm:pt>
    <dgm:pt modelId="{2EA94EBD-8FA4-45B7-BD44-08060B98CE06}" type="sibTrans" cxnId="{6D03E71C-83A5-4598-BB96-3B5C7894567F}">
      <dgm:prSet/>
      <dgm:spPr/>
      <dgm:t>
        <a:bodyPr/>
        <a:lstStyle/>
        <a:p>
          <a:endParaRPr lang="en-US"/>
        </a:p>
      </dgm:t>
    </dgm:pt>
    <dgm:pt modelId="{C3F55C4A-8B24-4F34-BCE5-AB0CE38B4BE3}">
      <dgm:prSet phldrT="[Text]" custT="1"/>
      <dgm:spPr/>
      <dgm:t>
        <a:bodyPr/>
        <a:lstStyle/>
        <a:p>
          <a:r>
            <a:rPr lang="zh-CN" altLang="en-US" sz="2800" b="1" dirty="0" smtClean="0">
              <a:solidFill>
                <a:schemeClr val="tx1"/>
              </a:solidFill>
              <a:effectLst>
                <a:outerShdw blurRad="38100" dist="38100" dir="2700000" algn="tl">
                  <a:srgbClr val="000000">
                    <a:alpha val="43137"/>
                  </a:srgbClr>
                </a:outerShdw>
              </a:effectLst>
            </a:rPr>
            <a:t>公义训练</a:t>
          </a:r>
          <a:r>
            <a:rPr lang="en-US" sz="1800" dirty="0" smtClean="0">
              <a:solidFill>
                <a:schemeClr val="tx1"/>
              </a:solidFill>
              <a:effectLst>
                <a:outerShdw blurRad="38100" dist="38100" dir="2700000" algn="tl">
                  <a:srgbClr val="000000">
                    <a:alpha val="43137"/>
                  </a:srgbClr>
                </a:outerShdw>
              </a:effectLst>
            </a:rPr>
            <a:t>training</a:t>
          </a:r>
          <a:endParaRPr lang="en-US" sz="1800" dirty="0">
            <a:solidFill>
              <a:schemeClr val="tx1"/>
            </a:solidFill>
            <a:effectLst>
              <a:outerShdw blurRad="38100" dist="38100" dir="2700000" algn="tl">
                <a:srgbClr val="000000">
                  <a:alpha val="43137"/>
                </a:srgbClr>
              </a:outerShdw>
            </a:effectLst>
          </a:endParaRPr>
        </a:p>
      </dgm:t>
    </dgm:pt>
    <dgm:pt modelId="{62ED2869-41BB-4B32-802E-ED7880A51C4C}" type="parTrans" cxnId="{E7795B10-D833-45F0-B1B0-9DCEB7CCB584}">
      <dgm:prSet/>
      <dgm:spPr/>
      <dgm:t>
        <a:bodyPr/>
        <a:lstStyle/>
        <a:p>
          <a:endParaRPr lang="en-US"/>
        </a:p>
      </dgm:t>
    </dgm:pt>
    <dgm:pt modelId="{87FC7034-E61D-4C8F-804A-FCB283148509}" type="sibTrans" cxnId="{E7795B10-D833-45F0-B1B0-9DCEB7CCB584}">
      <dgm:prSet/>
      <dgm:spPr/>
      <dgm:t>
        <a:bodyPr/>
        <a:lstStyle/>
        <a:p>
          <a:endParaRPr lang="en-US"/>
        </a:p>
      </dgm:t>
    </dgm:pt>
    <dgm:pt modelId="{8445A90A-858B-42EE-8AB0-467E0ED4A029}" type="pres">
      <dgm:prSet presAssocID="{6A9287D7-8134-4D2E-AFB5-AD684DCA798F}" presName="diagram" presStyleCnt="0">
        <dgm:presLayoutVars>
          <dgm:chMax val="1"/>
          <dgm:dir/>
          <dgm:animLvl val="ctr"/>
          <dgm:resizeHandles val="exact"/>
        </dgm:presLayoutVars>
      </dgm:prSet>
      <dgm:spPr/>
      <dgm:t>
        <a:bodyPr/>
        <a:lstStyle/>
        <a:p>
          <a:endParaRPr lang="en-US"/>
        </a:p>
      </dgm:t>
    </dgm:pt>
    <dgm:pt modelId="{A11C7DFE-AF1D-420D-BF13-1B11AF5ECDF0}" type="pres">
      <dgm:prSet presAssocID="{6A9287D7-8134-4D2E-AFB5-AD684DCA798F}" presName="matrix" presStyleCnt="0"/>
      <dgm:spPr/>
    </dgm:pt>
    <dgm:pt modelId="{C15068D5-5A20-4372-A04D-2713F0E60FDA}" type="pres">
      <dgm:prSet presAssocID="{6A9287D7-8134-4D2E-AFB5-AD684DCA798F}" presName="tile1" presStyleLbl="node1" presStyleIdx="0" presStyleCnt="4"/>
      <dgm:spPr/>
      <dgm:t>
        <a:bodyPr/>
        <a:lstStyle/>
        <a:p>
          <a:endParaRPr lang="en-US"/>
        </a:p>
      </dgm:t>
    </dgm:pt>
    <dgm:pt modelId="{55D46671-A4B5-4165-AC1A-848B06330EC3}" type="pres">
      <dgm:prSet presAssocID="{6A9287D7-8134-4D2E-AFB5-AD684DCA798F}" presName="tile1text" presStyleLbl="node1" presStyleIdx="0" presStyleCnt="4">
        <dgm:presLayoutVars>
          <dgm:chMax val="0"/>
          <dgm:chPref val="0"/>
          <dgm:bulletEnabled val="1"/>
        </dgm:presLayoutVars>
      </dgm:prSet>
      <dgm:spPr/>
      <dgm:t>
        <a:bodyPr/>
        <a:lstStyle/>
        <a:p>
          <a:endParaRPr lang="en-US"/>
        </a:p>
      </dgm:t>
    </dgm:pt>
    <dgm:pt modelId="{F6CBDBAA-C24A-48FC-9DE4-4D6865493D5A}" type="pres">
      <dgm:prSet presAssocID="{6A9287D7-8134-4D2E-AFB5-AD684DCA798F}" presName="tile2" presStyleLbl="node1" presStyleIdx="1" presStyleCnt="4"/>
      <dgm:spPr/>
      <dgm:t>
        <a:bodyPr/>
        <a:lstStyle/>
        <a:p>
          <a:endParaRPr lang="en-US"/>
        </a:p>
      </dgm:t>
    </dgm:pt>
    <dgm:pt modelId="{EC3862A0-8BA5-4D5D-A3D9-A61AC8D4A099}" type="pres">
      <dgm:prSet presAssocID="{6A9287D7-8134-4D2E-AFB5-AD684DCA798F}" presName="tile2text" presStyleLbl="node1" presStyleIdx="1" presStyleCnt="4">
        <dgm:presLayoutVars>
          <dgm:chMax val="0"/>
          <dgm:chPref val="0"/>
          <dgm:bulletEnabled val="1"/>
        </dgm:presLayoutVars>
      </dgm:prSet>
      <dgm:spPr/>
      <dgm:t>
        <a:bodyPr/>
        <a:lstStyle/>
        <a:p>
          <a:endParaRPr lang="en-US"/>
        </a:p>
      </dgm:t>
    </dgm:pt>
    <dgm:pt modelId="{49669BCD-6BF2-4D54-9764-6C6886AEC5F3}" type="pres">
      <dgm:prSet presAssocID="{6A9287D7-8134-4D2E-AFB5-AD684DCA798F}" presName="tile3" presStyleLbl="node1" presStyleIdx="2" presStyleCnt="4"/>
      <dgm:spPr/>
      <dgm:t>
        <a:bodyPr/>
        <a:lstStyle/>
        <a:p>
          <a:endParaRPr lang="en-US"/>
        </a:p>
      </dgm:t>
    </dgm:pt>
    <dgm:pt modelId="{4AFB7ADB-7E51-4946-B58C-65D0206144C3}" type="pres">
      <dgm:prSet presAssocID="{6A9287D7-8134-4D2E-AFB5-AD684DCA798F}" presName="tile3text" presStyleLbl="node1" presStyleIdx="2" presStyleCnt="4">
        <dgm:presLayoutVars>
          <dgm:chMax val="0"/>
          <dgm:chPref val="0"/>
          <dgm:bulletEnabled val="1"/>
        </dgm:presLayoutVars>
      </dgm:prSet>
      <dgm:spPr/>
      <dgm:t>
        <a:bodyPr/>
        <a:lstStyle/>
        <a:p>
          <a:endParaRPr lang="en-US"/>
        </a:p>
      </dgm:t>
    </dgm:pt>
    <dgm:pt modelId="{AD478ECE-B185-41C0-B6CE-ABD9495C1CC1}" type="pres">
      <dgm:prSet presAssocID="{6A9287D7-8134-4D2E-AFB5-AD684DCA798F}" presName="tile4" presStyleLbl="node1" presStyleIdx="3" presStyleCnt="4" custLinFactNeighborY="0"/>
      <dgm:spPr/>
      <dgm:t>
        <a:bodyPr/>
        <a:lstStyle/>
        <a:p>
          <a:endParaRPr lang="en-US"/>
        </a:p>
      </dgm:t>
    </dgm:pt>
    <dgm:pt modelId="{18F3DB76-EAAF-4525-87E5-1F52EE437D26}" type="pres">
      <dgm:prSet presAssocID="{6A9287D7-8134-4D2E-AFB5-AD684DCA798F}" presName="tile4text" presStyleLbl="node1" presStyleIdx="3" presStyleCnt="4">
        <dgm:presLayoutVars>
          <dgm:chMax val="0"/>
          <dgm:chPref val="0"/>
          <dgm:bulletEnabled val="1"/>
        </dgm:presLayoutVars>
      </dgm:prSet>
      <dgm:spPr/>
      <dgm:t>
        <a:bodyPr/>
        <a:lstStyle/>
        <a:p>
          <a:endParaRPr lang="en-US"/>
        </a:p>
      </dgm:t>
    </dgm:pt>
    <dgm:pt modelId="{3DC94ECA-BDB8-449F-AA9C-1019BACE86E9}" type="pres">
      <dgm:prSet presAssocID="{6A9287D7-8134-4D2E-AFB5-AD684DCA798F}" presName="centerTile" presStyleLbl="fgShp" presStyleIdx="0" presStyleCnt="1" custScaleX="47619" custScaleY="42105">
        <dgm:presLayoutVars>
          <dgm:chMax val="0"/>
          <dgm:chPref val="0"/>
        </dgm:presLayoutVars>
      </dgm:prSet>
      <dgm:spPr/>
      <dgm:t>
        <a:bodyPr/>
        <a:lstStyle/>
        <a:p>
          <a:endParaRPr lang="en-US"/>
        </a:p>
      </dgm:t>
    </dgm:pt>
  </dgm:ptLst>
  <dgm:cxnLst>
    <dgm:cxn modelId="{B2E66377-F0E3-47C7-A994-DCCAE1A7FCD4}" srcId="{2B564492-B004-49A1-A8BB-364EBF7473A7}" destId="{EB7DDF35-F102-4EB6-A568-D0EA691D4C5E}" srcOrd="0" destOrd="0" parTransId="{91663EFE-6662-4689-8A60-D9531E679E66}" sibTransId="{66ED3BD2-3975-4E9D-96F1-87A297F58DB1}"/>
    <dgm:cxn modelId="{10D4F9B5-6BAC-4DC0-908C-A93A06E946EB}" type="presOf" srcId="{50BBE6B0-E6DE-4478-93C4-AC6FC0BB7128}" destId="{EC3862A0-8BA5-4D5D-A3D9-A61AC8D4A099}" srcOrd="1" destOrd="0" presId="urn:microsoft.com/office/officeart/2005/8/layout/matrix1"/>
    <dgm:cxn modelId="{E7795B10-D833-45F0-B1B0-9DCEB7CCB584}" srcId="{2B564492-B004-49A1-A8BB-364EBF7473A7}" destId="{C3F55C4A-8B24-4F34-BCE5-AB0CE38B4BE3}" srcOrd="3" destOrd="0" parTransId="{62ED2869-41BB-4B32-802E-ED7880A51C4C}" sibTransId="{87FC7034-E61D-4C8F-804A-FCB283148509}"/>
    <dgm:cxn modelId="{DA455576-0A6F-4AFC-A1F5-7DE21B1B9581}" type="presOf" srcId="{C3F55C4A-8B24-4F34-BCE5-AB0CE38B4BE3}" destId="{AD478ECE-B185-41C0-B6CE-ABD9495C1CC1}" srcOrd="0" destOrd="0" presId="urn:microsoft.com/office/officeart/2005/8/layout/matrix1"/>
    <dgm:cxn modelId="{73F39C9B-0334-47DE-ABC8-DF020DFA3E47}" srcId="{6A9287D7-8134-4D2E-AFB5-AD684DCA798F}" destId="{2B564492-B004-49A1-A8BB-364EBF7473A7}" srcOrd="0" destOrd="0" parTransId="{7BBEB634-0A56-4149-A17C-7B5D9743CCEB}" sibTransId="{58389D1C-3B26-4C4B-9796-CCBE871BF11E}"/>
    <dgm:cxn modelId="{12918641-1359-4A2E-8B4A-F6575DD197CA}" type="presOf" srcId="{6A9287D7-8134-4D2E-AFB5-AD684DCA798F}" destId="{8445A90A-858B-42EE-8AB0-467E0ED4A029}" srcOrd="0" destOrd="0" presId="urn:microsoft.com/office/officeart/2005/8/layout/matrix1"/>
    <dgm:cxn modelId="{FCAA3A92-0745-4A98-8658-DCAD43C95B26}" type="presOf" srcId="{DA3BA4EC-886A-414D-82F3-C18175664876}" destId="{4AFB7ADB-7E51-4946-B58C-65D0206144C3}" srcOrd="1" destOrd="0" presId="urn:microsoft.com/office/officeart/2005/8/layout/matrix1"/>
    <dgm:cxn modelId="{CA97F55F-B4A5-4E85-9903-CFD4DC11D85B}" type="presOf" srcId="{50BBE6B0-E6DE-4478-93C4-AC6FC0BB7128}" destId="{F6CBDBAA-C24A-48FC-9DE4-4D6865493D5A}" srcOrd="0" destOrd="0" presId="urn:microsoft.com/office/officeart/2005/8/layout/matrix1"/>
    <dgm:cxn modelId="{F1C17737-D0FC-4136-90A9-D3B086FC2CFA}" type="presOf" srcId="{2B564492-B004-49A1-A8BB-364EBF7473A7}" destId="{3DC94ECA-BDB8-449F-AA9C-1019BACE86E9}" srcOrd="0" destOrd="0" presId="urn:microsoft.com/office/officeart/2005/8/layout/matrix1"/>
    <dgm:cxn modelId="{6D03E71C-83A5-4598-BB96-3B5C7894567F}" srcId="{2B564492-B004-49A1-A8BB-364EBF7473A7}" destId="{DA3BA4EC-886A-414D-82F3-C18175664876}" srcOrd="2" destOrd="0" parTransId="{4748423D-36D4-4BE8-AEDA-FE3B757F0E92}" sibTransId="{2EA94EBD-8FA4-45B7-BD44-08060B98CE06}"/>
    <dgm:cxn modelId="{6A6907FE-485E-448D-9765-26E38E64B82B}" type="presOf" srcId="{EB7DDF35-F102-4EB6-A568-D0EA691D4C5E}" destId="{C15068D5-5A20-4372-A04D-2713F0E60FDA}" srcOrd="0" destOrd="0" presId="urn:microsoft.com/office/officeart/2005/8/layout/matrix1"/>
    <dgm:cxn modelId="{1060E285-078C-4EE3-9FD9-B9A87F6196CC}" type="presOf" srcId="{DA3BA4EC-886A-414D-82F3-C18175664876}" destId="{49669BCD-6BF2-4D54-9764-6C6886AEC5F3}" srcOrd="0" destOrd="0" presId="urn:microsoft.com/office/officeart/2005/8/layout/matrix1"/>
    <dgm:cxn modelId="{B21E62D4-0B24-436F-9B64-9587EC163454}" type="presOf" srcId="{C3F55C4A-8B24-4F34-BCE5-AB0CE38B4BE3}" destId="{18F3DB76-EAAF-4525-87E5-1F52EE437D26}" srcOrd="1" destOrd="0" presId="urn:microsoft.com/office/officeart/2005/8/layout/matrix1"/>
    <dgm:cxn modelId="{5211F1F4-75E9-42CD-A1D5-B506FA8B28F4}" srcId="{2B564492-B004-49A1-A8BB-364EBF7473A7}" destId="{50BBE6B0-E6DE-4478-93C4-AC6FC0BB7128}" srcOrd="1" destOrd="0" parTransId="{ECE7D51A-F690-42A8-A945-929C128FFD1A}" sibTransId="{881B8B77-22BD-4199-A75D-8A9D72CD3F75}"/>
    <dgm:cxn modelId="{C4905FBB-6EE3-46F5-A316-9F810E7969F0}" type="presOf" srcId="{EB7DDF35-F102-4EB6-A568-D0EA691D4C5E}" destId="{55D46671-A4B5-4165-AC1A-848B06330EC3}" srcOrd="1" destOrd="0" presId="urn:microsoft.com/office/officeart/2005/8/layout/matrix1"/>
    <dgm:cxn modelId="{8245AF09-5393-4091-80A3-C3ACD0E0F279}" type="presParOf" srcId="{8445A90A-858B-42EE-8AB0-467E0ED4A029}" destId="{A11C7DFE-AF1D-420D-BF13-1B11AF5ECDF0}" srcOrd="0" destOrd="0" presId="urn:microsoft.com/office/officeart/2005/8/layout/matrix1"/>
    <dgm:cxn modelId="{9DD0D4FA-B486-4C5A-B742-37FC79950407}" type="presParOf" srcId="{A11C7DFE-AF1D-420D-BF13-1B11AF5ECDF0}" destId="{C15068D5-5A20-4372-A04D-2713F0E60FDA}" srcOrd="0" destOrd="0" presId="urn:microsoft.com/office/officeart/2005/8/layout/matrix1"/>
    <dgm:cxn modelId="{1A3F1ED9-CF18-4D2F-B93F-5EA66D8D887B}" type="presParOf" srcId="{A11C7DFE-AF1D-420D-BF13-1B11AF5ECDF0}" destId="{55D46671-A4B5-4165-AC1A-848B06330EC3}" srcOrd="1" destOrd="0" presId="urn:microsoft.com/office/officeart/2005/8/layout/matrix1"/>
    <dgm:cxn modelId="{D42459EB-51B3-4BA7-B5F5-E1F89837C536}" type="presParOf" srcId="{A11C7DFE-AF1D-420D-BF13-1B11AF5ECDF0}" destId="{F6CBDBAA-C24A-48FC-9DE4-4D6865493D5A}" srcOrd="2" destOrd="0" presId="urn:microsoft.com/office/officeart/2005/8/layout/matrix1"/>
    <dgm:cxn modelId="{8DB8951A-F582-4CF7-8C4A-1E7FDF2FAF98}" type="presParOf" srcId="{A11C7DFE-AF1D-420D-BF13-1B11AF5ECDF0}" destId="{EC3862A0-8BA5-4D5D-A3D9-A61AC8D4A099}" srcOrd="3" destOrd="0" presId="urn:microsoft.com/office/officeart/2005/8/layout/matrix1"/>
    <dgm:cxn modelId="{F3779AED-E85A-4160-A7E3-C1AC461B66C7}" type="presParOf" srcId="{A11C7DFE-AF1D-420D-BF13-1B11AF5ECDF0}" destId="{49669BCD-6BF2-4D54-9764-6C6886AEC5F3}" srcOrd="4" destOrd="0" presId="urn:microsoft.com/office/officeart/2005/8/layout/matrix1"/>
    <dgm:cxn modelId="{05B6006F-9EB7-42C9-AC4A-B773EA6888BB}" type="presParOf" srcId="{A11C7DFE-AF1D-420D-BF13-1B11AF5ECDF0}" destId="{4AFB7ADB-7E51-4946-B58C-65D0206144C3}" srcOrd="5" destOrd="0" presId="urn:microsoft.com/office/officeart/2005/8/layout/matrix1"/>
    <dgm:cxn modelId="{ED8278E3-06D0-4C5A-A4B9-5FA9FB9DC83C}" type="presParOf" srcId="{A11C7DFE-AF1D-420D-BF13-1B11AF5ECDF0}" destId="{AD478ECE-B185-41C0-B6CE-ABD9495C1CC1}" srcOrd="6" destOrd="0" presId="urn:microsoft.com/office/officeart/2005/8/layout/matrix1"/>
    <dgm:cxn modelId="{19EDCA21-9606-49C1-BD2E-199BF5F5328F}" type="presParOf" srcId="{A11C7DFE-AF1D-420D-BF13-1B11AF5ECDF0}" destId="{18F3DB76-EAAF-4525-87E5-1F52EE437D26}" srcOrd="7" destOrd="0" presId="urn:microsoft.com/office/officeart/2005/8/layout/matrix1"/>
    <dgm:cxn modelId="{6821DDB0-ED70-4910-A6EB-18A04B2F4437}" type="presParOf" srcId="{8445A90A-858B-42EE-8AB0-467E0ED4A029}" destId="{3DC94ECA-BDB8-449F-AA9C-1019BACE86E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6248400" cy="133044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dirty="0" smtClean="0">
              <a:ln>
                <a:solidFill>
                  <a:schemeClr val="tx1"/>
                </a:solidFill>
              </a:ln>
              <a:solidFill>
                <a:schemeClr val="tx1"/>
              </a:solidFill>
            </a:rPr>
            <a:t>阅读</a:t>
          </a:r>
          <a:r>
            <a:rPr lang="en-US" sz="6000" kern="1200" dirty="0" smtClean="0">
              <a:solidFill>
                <a:schemeClr val="tx1"/>
              </a:solidFill>
            </a:rPr>
            <a:t> </a:t>
          </a:r>
          <a:r>
            <a:rPr lang="en-US" sz="2400" kern="1200" dirty="0" smtClean="0">
              <a:solidFill>
                <a:schemeClr val="tx1"/>
              </a:solidFill>
            </a:rPr>
            <a:t>	(READ)</a:t>
          </a:r>
          <a:endParaRPr lang="en-US" sz="2400" kern="1200" dirty="0">
            <a:solidFill>
              <a:schemeClr val="tx1"/>
            </a:solidFill>
          </a:endParaRPr>
        </a:p>
      </dsp:txBody>
      <dsp:txXfrm>
        <a:off x="1382724" y="0"/>
        <a:ext cx="4865675" cy="1330449"/>
      </dsp:txXfrm>
    </dsp:sp>
    <dsp:sp modelId="{EB9E0B56-2D80-4098-AA45-C7A37B95B909}">
      <dsp:nvSpPr>
        <dsp:cNvPr id="0" name=""/>
        <dsp:cNvSpPr/>
      </dsp:nvSpPr>
      <dsp:spPr>
        <a:xfrm>
          <a:off x="174096" y="133044"/>
          <a:ext cx="633762" cy="1064359"/>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463493"/>
          <a:ext cx="6248400" cy="1330449"/>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dirty="0" smtClean="0">
              <a:ln>
                <a:solidFill>
                  <a:schemeClr val="tx1"/>
                </a:solidFill>
              </a:ln>
              <a:solidFill>
                <a:schemeClr val="tx1"/>
              </a:solidFill>
            </a:rPr>
            <a:t>观察</a:t>
          </a:r>
          <a:r>
            <a:rPr lang="en-US" sz="6000" kern="1200" dirty="0" smtClean="0">
              <a:solidFill>
                <a:schemeClr val="tx1"/>
              </a:solidFill>
            </a:rPr>
            <a:t> </a:t>
          </a:r>
          <a:r>
            <a:rPr lang="en-US" sz="2400" kern="1200" dirty="0" smtClean="0">
              <a:solidFill>
                <a:schemeClr val="tx1"/>
              </a:solidFill>
            </a:rPr>
            <a:t>(OBSERVATION)</a:t>
          </a:r>
          <a:endParaRPr lang="en-US" sz="2400" kern="1200" dirty="0">
            <a:solidFill>
              <a:schemeClr val="tx1"/>
            </a:solidFill>
          </a:endParaRPr>
        </a:p>
      </dsp:txBody>
      <dsp:txXfrm>
        <a:off x="1382724" y="1463493"/>
        <a:ext cx="4865675" cy="1330449"/>
      </dsp:txXfrm>
    </dsp:sp>
    <dsp:sp modelId="{5113409F-9227-4BF1-AD4D-460EA7273C93}">
      <dsp:nvSpPr>
        <dsp:cNvPr id="0" name=""/>
        <dsp:cNvSpPr/>
      </dsp:nvSpPr>
      <dsp:spPr>
        <a:xfrm>
          <a:off x="174096" y="1596538"/>
          <a:ext cx="633762" cy="1064359"/>
        </a:xfrm>
        <a:prstGeom prst="roundRect">
          <a:avLst>
            <a:gd name="adj" fmla="val 10000"/>
          </a:avLst>
        </a:prstGeom>
        <a:gradFill rotWithShape="0">
          <a:gsLst>
            <a:gs pos="0">
              <a:schemeClr val="accent5">
                <a:tint val="50000"/>
                <a:hueOff val="-3560789"/>
                <a:satOff val="15872"/>
                <a:lumOff val="1402"/>
                <a:alphaOff val="0"/>
                <a:shade val="51000"/>
                <a:satMod val="130000"/>
              </a:schemeClr>
            </a:gs>
            <a:gs pos="80000">
              <a:schemeClr val="accent5">
                <a:tint val="50000"/>
                <a:hueOff val="-3560789"/>
                <a:satOff val="15872"/>
                <a:lumOff val="1402"/>
                <a:alphaOff val="0"/>
                <a:shade val="93000"/>
                <a:satMod val="130000"/>
              </a:schemeClr>
            </a:gs>
            <a:gs pos="100000">
              <a:schemeClr val="accent5">
                <a:tint val="50000"/>
                <a:hueOff val="-3560789"/>
                <a:satOff val="15872"/>
                <a:lumOff val="1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926987"/>
          <a:ext cx="6248400" cy="1330449"/>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dirty="0" smtClean="0">
              <a:ln>
                <a:solidFill>
                  <a:schemeClr val="tx1"/>
                </a:solidFill>
              </a:ln>
              <a:solidFill>
                <a:schemeClr val="tx1"/>
              </a:solidFill>
            </a:rPr>
            <a:t>解释</a:t>
          </a:r>
          <a:r>
            <a:rPr lang="en-US" sz="6000" kern="1200" dirty="0" smtClean="0">
              <a:solidFill>
                <a:schemeClr val="tx1"/>
              </a:solidFill>
            </a:rPr>
            <a:t> </a:t>
          </a:r>
          <a:r>
            <a:rPr lang="en-US" sz="2400" kern="1200" dirty="0" smtClean="0">
              <a:solidFill>
                <a:schemeClr val="tx1"/>
              </a:solidFill>
            </a:rPr>
            <a:t>(INTERPRETATION)</a:t>
          </a:r>
          <a:endParaRPr lang="en-US" sz="2400" kern="1200" dirty="0">
            <a:solidFill>
              <a:schemeClr val="tx1"/>
            </a:solidFill>
          </a:endParaRPr>
        </a:p>
      </dsp:txBody>
      <dsp:txXfrm>
        <a:off x="1382724" y="2926987"/>
        <a:ext cx="4865675" cy="1330449"/>
      </dsp:txXfrm>
    </dsp:sp>
    <dsp:sp modelId="{A135456C-B8ED-4253-9772-B57523C1DAC6}">
      <dsp:nvSpPr>
        <dsp:cNvPr id="0" name=""/>
        <dsp:cNvSpPr/>
      </dsp:nvSpPr>
      <dsp:spPr>
        <a:xfrm>
          <a:off x="215836" y="3060032"/>
          <a:ext cx="633762" cy="1064359"/>
        </a:xfrm>
        <a:prstGeom prst="roundRect">
          <a:avLst>
            <a:gd name="adj" fmla="val 10000"/>
          </a:avLst>
        </a:prstGeom>
        <a:gradFill rotWithShape="0">
          <a:gsLst>
            <a:gs pos="0">
              <a:schemeClr val="accent5">
                <a:tint val="50000"/>
                <a:hueOff val="-7121577"/>
                <a:satOff val="31745"/>
                <a:lumOff val="2805"/>
                <a:alphaOff val="0"/>
                <a:shade val="51000"/>
                <a:satMod val="130000"/>
              </a:schemeClr>
            </a:gs>
            <a:gs pos="80000">
              <a:schemeClr val="accent5">
                <a:tint val="50000"/>
                <a:hueOff val="-7121577"/>
                <a:satOff val="31745"/>
                <a:lumOff val="2805"/>
                <a:alphaOff val="0"/>
                <a:shade val="93000"/>
                <a:satMod val="130000"/>
              </a:schemeClr>
            </a:gs>
            <a:gs pos="100000">
              <a:schemeClr val="accent5">
                <a:tint val="50000"/>
                <a:hueOff val="-7121577"/>
                <a:satOff val="31745"/>
                <a:lumOff val="28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422646"/>
          <a:ext cx="6248400" cy="133044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CN" altLang="en-US" sz="5400" b="1" kern="1200" dirty="0" smtClean="0">
              <a:ln>
                <a:solidFill>
                  <a:schemeClr val="tx1"/>
                </a:solidFill>
              </a:ln>
              <a:solidFill>
                <a:schemeClr val="tx1"/>
              </a:solidFill>
            </a:rPr>
            <a:t>应用</a:t>
          </a:r>
          <a:r>
            <a:rPr lang="en-US" sz="5400" b="1" kern="1200" dirty="0" smtClean="0">
              <a:ln>
                <a:solidFill>
                  <a:schemeClr val="tx1"/>
                </a:solidFill>
              </a:ln>
              <a:solidFill>
                <a:schemeClr val="tx1"/>
              </a:solidFill>
            </a:rPr>
            <a:t>  </a:t>
          </a:r>
          <a:r>
            <a:rPr lang="en-US" sz="2400" kern="1200" dirty="0" smtClean="0">
              <a:solidFill>
                <a:schemeClr val="tx1"/>
              </a:solidFill>
            </a:rPr>
            <a:t>(APPLICATION)</a:t>
          </a:r>
          <a:endParaRPr lang="en-US" sz="2400" kern="1200" dirty="0">
            <a:solidFill>
              <a:schemeClr val="tx1"/>
            </a:solidFill>
          </a:endParaRPr>
        </a:p>
      </dsp:txBody>
      <dsp:txXfrm>
        <a:off x="1382724" y="4422646"/>
        <a:ext cx="4865675" cy="1330449"/>
      </dsp:txXfrm>
    </dsp:sp>
    <dsp:sp modelId="{845E1389-B19D-4F0B-AE36-18C3A8087B13}">
      <dsp:nvSpPr>
        <dsp:cNvPr id="0" name=""/>
        <dsp:cNvSpPr/>
      </dsp:nvSpPr>
      <dsp:spPr>
        <a:xfrm>
          <a:off x="62169" y="4390481"/>
          <a:ext cx="857617" cy="1394778"/>
        </a:xfrm>
        <a:prstGeom prst="roundRect">
          <a:avLst>
            <a:gd name="adj" fmla="val 10000"/>
          </a:avLst>
        </a:prstGeom>
        <a:solidFill>
          <a:schemeClr val="lt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27154-34FB-49EF-A544-4DEA6EB3E4D8}">
      <dsp:nvSpPr>
        <dsp:cNvPr id="0" name=""/>
        <dsp:cNvSpPr/>
      </dsp:nvSpPr>
      <dsp:spPr>
        <a:xfrm>
          <a:off x="2297162" y="2106662"/>
          <a:ext cx="1501675" cy="1501675"/>
        </a:xfrm>
        <a:prstGeom prst="ellipse">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2297162" y="2106662"/>
        <a:ext cx="1501675" cy="1501675"/>
      </dsp:txXfrm>
    </dsp:sp>
    <dsp:sp modelId="{2593620A-E1AB-4111-8CFB-68CC8E2FFA41}">
      <dsp:nvSpPr>
        <dsp:cNvPr id="0" name=""/>
        <dsp:cNvSpPr/>
      </dsp:nvSpPr>
      <dsp:spPr>
        <a:xfrm rot="16200000">
          <a:off x="2888961" y="1560305"/>
          <a:ext cx="318077" cy="51056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6200000">
        <a:off x="2888961" y="1560305"/>
        <a:ext cx="318077" cy="510569"/>
      </dsp:txXfrm>
    </dsp:sp>
    <dsp:sp modelId="{6D6FB92F-5B75-4802-B1E4-F56A8FC447A1}">
      <dsp:nvSpPr>
        <dsp:cNvPr id="0" name=""/>
        <dsp:cNvSpPr/>
      </dsp:nvSpPr>
      <dsp:spPr>
        <a:xfrm>
          <a:off x="2297162" y="4839"/>
          <a:ext cx="1501675" cy="150167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latin typeface="Arial Narrow" panose="020B0606020202030204" pitchFamily="34" charset="0"/>
            </a:rPr>
            <a:t>谁</a:t>
          </a:r>
          <a:r>
            <a:rPr lang="en-US" sz="2200" b="1" kern="1200" dirty="0" smtClean="0">
              <a:effectLst/>
              <a:latin typeface="Arial Narrow" panose="020B0606020202030204" pitchFamily="34" charset="0"/>
            </a:rPr>
            <a:t> </a:t>
          </a:r>
          <a:r>
            <a:rPr lang="en-US" sz="2200" kern="1200" dirty="0" smtClean="0">
              <a:effectLst/>
              <a:latin typeface="Arial Narrow" panose="020B0606020202030204" pitchFamily="34" charset="0"/>
            </a:rPr>
            <a:t>(WHO)</a:t>
          </a:r>
          <a:endParaRPr lang="en-US" sz="2200" kern="1200" dirty="0">
            <a:effectLst/>
          </a:endParaRPr>
        </a:p>
      </dsp:txBody>
      <dsp:txXfrm>
        <a:off x="2297162" y="4839"/>
        <a:ext cx="1501675" cy="1501675"/>
      </dsp:txXfrm>
    </dsp:sp>
    <dsp:sp modelId="{F0854966-3EA6-4C20-B215-FA288FB1349A}">
      <dsp:nvSpPr>
        <dsp:cNvPr id="0" name=""/>
        <dsp:cNvSpPr/>
      </dsp:nvSpPr>
      <dsp:spPr>
        <a:xfrm rot="19800000">
          <a:off x="3791280" y="2081260"/>
          <a:ext cx="318077" cy="510569"/>
        </a:xfrm>
        <a:prstGeom prst="rightArrow">
          <a:avLst>
            <a:gd name="adj1" fmla="val 60000"/>
            <a:gd name="adj2" fmla="val 5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9800000">
        <a:off x="3791280" y="2081260"/>
        <a:ext cx="318077" cy="510569"/>
      </dsp:txXfrm>
    </dsp:sp>
    <dsp:sp modelId="{A07204D3-E659-4C0B-AB64-0A3EB3737885}">
      <dsp:nvSpPr>
        <dsp:cNvPr id="0" name=""/>
        <dsp:cNvSpPr/>
      </dsp:nvSpPr>
      <dsp:spPr>
        <a:xfrm>
          <a:off x="4117393" y="1055750"/>
          <a:ext cx="1501675" cy="1501675"/>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什么</a:t>
          </a:r>
          <a:r>
            <a:rPr lang="en-US" sz="2600" b="1" kern="1200" dirty="0" smtClean="0">
              <a:effectLst>
                <a:outerShdw blurRad="38100" dist="38100" dir="2700000" algn="tl">
                  <a:srgbClr val="000000">
                    <a:alpha val="43137"/>
                  </a:srgbClr>
                </a:outerShdw>
              </a:effectLst>
              <a:latin typeface="Arial Narrow" panose="020B0606020202030204" pitchFamily="34" charset="0"/>
            </a:rPr>
            <a:t> </a:t>
          </a:r>
          <a:r>
            <a:rPr lang="en-US" sz="2600" kern="1200" dirty="0" smtClean="0">
              <a:latin typeface="Arial Narrow" panose="020B0606020202030204" pitchFamily="34" charset="0"/>
            </a:rPr>
            <a:t>(WHAT)</a:t>
          </a:r>
          <a:endParaRPr lang="en-US" sz="2600" kern="1200" dirty="0"/>
        </a:p>
      </dsp:txBody>
      <dsp:txXfrm>
        <a:off x="4117393" y="1055750"/>
        <a:ext cx="1501675" cy="1501675"/>
      </dsp:txXfrm>
    </dsp:sp>
    <dsp:sp modelId="{4B338BA8-9205-4EC4-B996-38577248C829}">
      <dsp:nvSpPr>
        <dsp:cNvPr id="0" name=""/>
        <dsp:cNvSpPr/>
      </dsp:nvSpPr>
      <dsp:spPr>
        <a:xfrm rot="1800000">
          <a:off x="3791280" y="3123169"/>
          <a:ext cx="318077" cy="510569"/>
        </a:xfrm>
        <a:prstGeom prst="rightArrow">
          <a:avLst>
            <a:gd name="adj1" fmla="val 60000"/>
            <a:gd name="adj2" fmla="val 5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00000">
        <a:off x="3791280" y="3123169"/>
        <a:ext cx="318077" cy="510569"/>
      </dsp:txXfrm>
    </dsp:sp>
    <dsp:sp modelId="{6B929D49-F167-40EF-B4EC-6CC448E1D148}">
      <dsp:nvSpPr>
        <dsp:cNvPr id="0" name=""/>
        <dsp:cNvSpPr/>
      </dsp:nvSpPr>
      <dsp:spPr>
        <a:xfrm>
          <a:off x="4117393" y="3157573"/>
          <a:ext cx="1501675" cy="1501675"/>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何时</a:t>
          </a:r>
          <a:r>
            <a:rPr lang="en-US" sz="3600" b="1" kern="1200" dirty="0" smtClean="0">
              <a:effectLst>
                <a:outerShdw blurRad="38100" dist="38100" dir="2700000" algn="tl">
                  <a:srgbClr val="000000">
                    <a:alpha val="43137"/>
                  </a:srgbClr>
                </a:outerShdw>
              </a:effectLst>
              <a:latin typeface="Arial Narrow" panose="020B0606020202030204" pitchFamily="34" charset="0"/>
            </a:rPr>
            <a:t> </a:t>
          </a:r>
          <a:r>
            <a:rPr lang="en-US" sz="2500" kern="1200" dirty="0" smtClean="0">
              <a:latin typeface="Arial Narrow" panose="020B0606020202030204" pitchFamily="34" charset="0"/>
            </a:rPr>
            <a:t>(WHEN)</a:t>
          </a:r>
          <a:endParaRPr lang="en-US" sz="2500" kern="1200" dirty="0"/>
        </a:p>
      </dsp:txBody>
      <dsp:txXfrm>
        <a:off x="4117393" y="3157573"/>
        <a:ext cx="1501675" cy="1501675"/>
      </dsp:txXfrm>
    </dsp:sp>
    <dsp:sp modelId="{05D24431-1278-4DE1-A018-F6604222309C}">
      <dsp:nvSpPr>
        <dsp:cNvPr id="0" name=""/>
        <dsp:cNvSpPr/>
      </dsp:nvSpPr>
      <dsp:spPr>
        <a:xfrm rot="5400000">
          <a:off x="2888961" y="3644124"/>
          <a:ext cx="318077" cy="510569"/>
        </a:xfrm>
        <a:prstGeom prst="rightArrow">
          <a:avLst>
            <a:gd name="adj1" fmla="val 60000"/>
            <a:gd name="adj2" fmla="val 5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888961" y="3644124"/>
        <a:ext cx="318077" cy="510569"/>
      </dsp:txXfrm>
    </dsp:sp>
    <dsp:sp modelId="{0BC6037D-BDEB-43C8-B1F9-FECDEC2C184F}">
      <dsp:nvSpPr>
        <dsp:cNvPr id="0" name=""/>
        <dsp:cNvSpPr/>
      </dsp:nvSpPr>
      <dsp:spPr>
        <a:xfrm>
          <a:off x="2297162" y="4208484"/>
          <a:ext cx="1501675" cy="1501675"/>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哪里</a:t>
          </a:r>
          <a:r>
            <a:rPr lang="en-US" sz="3600" b="0" kern="1200" dirty="0" smtClean="0">
              <a:effectLst/>
              <a:latin typeface="Arial Narrow" panose="020B0606020202030204" pitchFamily="34" charset="0"/>
            </a:rPr>
            <a:t> </a:t>
          </a:r>
          <a:r>
            <a:rPr lang="en-US" sz="2000" kern="1200" dirty="0" smtClean="0">
              <a:latin typeface="Arial Narrow" panose="020B0606020202030204" pitchFamily="34" charset="0"/>
            </a:rPr>
            <a:t>(WHERE)</a:t>
          </a:r>
          <a:endParaRPr lang="en-US" sz="2000" kern="1200" dirty="0"/>
        </a:p>
      </dsp:txBody>
      <dsp:txXfrm>
        <a:off x="2297162" y="4208484"/>
        <a:ext cx="1501675" cy="1501675"/>
      </dsp:txXfrm>
    </dsp:sp>
    <dsp:sp modelId="{49448D7A-3616-45C9-B018-17DBD93D8E24}">
      <dsp:nvSpPr>
        <dsp:cNvPr id="0" name=""/>
        <dsp:cNvSpPr/>
      </dsp:nvSpPr>
      <dsp:spPr>
        <a:xfrm rot="9000000">
          <a:off x="1986641" y="3123169"/>
          <a:ext cx="318077" cy="510569"/>
        </a:xfrm>
        <a:prstGeom prst="rightArrow">
          <a:avLst>
            <a:gd name="adj1" fmla="val 60000"/>
            <a:gd name="adj2" fmla="val 5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9000000">
        <a:off x="1986641" y="3123169"/>
        <a:ext cx="318077" cy="510569"/>
      </dsp:txXfrm>
    </dsp:sp>
    <dsp:sp modelId="{99A60CBA-962C-45C8-AC37-F3BFEA8C0EBA}">
      <dsp:nvSpPr>
        <dsp:cNvPr id="0" name=""/>
        <dsp:cNvSpPr/>
      </dsp:nvSpPr>
      <dsp:spPr>
        <a:xfrm>
          <a:off x="476930" y="3157573"/>
          <a:ext cx="1501675" cy="1501675"/>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为何</a:t>
          </a:r>
          <a:r>
            <a:rPr lang="en-US" sz="2200" kern="1200" dirty="0" smtClean="0">
              <a:latin typeface="Arial Narrow" panose="020B0606020202030204" pitchFamily="34" charset="0"/>
            </a:rPr>
            <a:t> (WHY)</a:t>
          </a:r>
        </a:p>
      </dsp:txBody>
      <dsp:txXfrm>
        <a:off x="476930" y="3157573"/>
        <a:ext cx="1501675" cy="1501675"/>
      </dsp:txXfrm>
    </dsp:sp>
    <dsp:sp modelId="{552F09C0-465B-4477-A38F-B10A63FFE46D}">
      <dsp:nvSpPr>
        <dsp:cNvPr id="0" name=""/>
        <dsp:cNvSpPr/>
      </dsp:nvSpPr>
      <dsp:spPr>
        <a:xfrm rot="12600000">
          <a:off x="1986641" y="2081260"/>
          <a:ext cx="318077" cy="510569"/>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2600000">
        <a:off x="1986641" y="2081260"/>
        <a:ext cx="318077" cy="510569"/>
      </dsp:txXfrm>
    </dsp:sp>
    <dsp:sp modelId="{9E05E7B5-1D1F-4629-BA80-8E956A378539}">
      <dsp:nvSpPr>
        <dsp:cNvPr id="0" name=""/>
        <dsp:cNvSpPr/>
      </dsp:nvSpPr>
      <dsp:spPr>
        <a:xfrm>
          <a:off x="476930" y="1055750"/>
          <a:ext cx="1501675" cy="1501675"/>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latin typeface="Arial Narrow" panose="020B0606020202030204" pitchFamily="34" charset="0"/>
            </a:rPr>
            <a:t>如何</a:t>
          </a:r>
          <a:r>
            <a:rPr lang="en-US" sz="3600" b="1" kern="1200" dirty="0" smtClean="0">
              <a:effectLst>
                <a:outerShdw blurRad="38100" dist="38100" dir="2700000" algn="tl">
                  <a:srgbClr val="000000">
                    <a:alpha val="43137"/>
                  </a:srgbClr>
                </a:outerShdw>
              </a:effectLst>
              <a:latin typeface="Arial Narrow" panose="020B0606020202030204" pitchFamily="34" charset="0"/>
            </a:rPr>
            <a:t> </a:t>
          </a:r>
          <a:r>
            <a:rPr lang="en-US" sz="2200" kern="1200" dirty="0" smtClean="0">
              <a:latin typeface="Arial Narrow" panose="020B0606020202030204" pitchFamily="34" charset="0"/>
            </a:rPr>
            <a:t>(HOW)</a:t>
          </a:r>
        </a:p>
      </dsp:txBody>
      <dsp:txXfrm>
        <a:off x="476930" y="1055750"/>
        <a:ext cx="1501675" cy="15016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1441D-DCE8-4B19-9182-653A16BE6BFC}">
      <dsp:nvSpPr>
        <dsp:cNvPr id="0" name=""/>
        <dsp:cNvSpPr/>
      </dsp:nvSpPr>
      <dsp:spPr>
        <a:xfrm>
          <a:off x="668654" y="0"/>
          <a:ext cx="7578090" cy="54864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4"/>
        </a:lnRef>
        <a:fillRef idx="3">
          <a:schemeClr val="accent4"/>
        </a:fillRef>
        <a:effectRef idx="3">
          <a:schemeClr val="accent4"/>
        </a:effectRef>
        <a:fontRef idx="minor">
          <a:schemeClr val="lt1"/>
        </a:fontRef>
      </dsp:style>
    </dsp:sp>
    <dsp:sp modelId="{E36C32E2-8A4D-422C-95AD-176C7992B5FF}">
      <dsp:nvSpPr>
        <dsp:cNvPr id="0" name=""/>
        <dsp:cNvSpPr/>
      </dsp:nvSpPr>
      <dsp:spPr>
        <a:xfrm>
          <a:off x="0" y="1645920"/>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1645920"/>
        <a:ext cx="2674620" cy="2194560"/>
      </dsp:txXfrm>
    </dsp:sp>
    <dsp:sp modelId="{412E9E31-2430-4E15-81EA-2A3061589181}">
      <dsp:nvSpPr>
        <dsp:cNvPr id="0" name=""/>
        <dsp:cNvSpPr/>
      </dsp:nvSpPr>
      <dsp:spPr>
        <a:xfrm>
          <a:off x="5865397"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65397" y="1637734"/>
        <a:ext cx="2674620" cy="2194560"/>
      </dsp:txXfrm>
    </dsp:sp>
    <dsp:sp modelId="{01216793-B77A-49AB-BE8F-8A294B712987}">
      <dsp:nvSpPr>
        <dsp:cNvPr id="0" name=""/>
        <dsp:cNvSpPr/>
      </dsp:nvSpPr>
      <dsp:spPr>
        <a:xfrm>
          <a:off x="2893595"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93595" y="1637734"/>
        <a:ext cx="2674620" cy="21945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D6016-BF9A-454F-95E4-3105C4E522ED}">
      <dsp:nvSpPr>
        <dsp:cNvPr id="0" name=""/>
        <dsp:cNvSpPr/>
      </dsp:nvSpPr>
      <dsp:spPr>
        <a:xfrm rot="5400000">
          <a:off x="-124511" y="129441"/>
          <a:ext cx="830077" cy="58105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129441"/>
        <a:ext cx="830077" cy="581054"/>
      </dsp:txXfrm>
    </dsp:sp>
    <dsp:sp modelId="{521004F6-2259-4ED3-8CE2-25574DA979F9}">
      <dsp:nvSpPr>
        <dsp:cNvPr id="0" name=""/>
        <dsp:cNvSpPr/>
      </dsp:nvSpPr>
      <dsp:spPr>
        <a:xfrm rot="5400000">
          <a:off x="4516551" y="-3930568"/>
          <a:ext cx="539550" cy="841054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solidFill>
                <a:srgbClr val="C00000"/>
              </a:solidFill>
              <a:effectLst/>
            </a:rPr>
            <a:t> </a:t>
          </a:r>
          <a:r>
            <a:rPr lang="zh-CN" altLang="en-US" sz="3600" b="1" kern="1200" dirty="0" smtClean="0">
              <a:solidFill>
                <a:srgbClr val="C00000"/>
              </a:solidFill>
              <a:effectLst/>
            </a:rPr>
            <a:t>字面解经</a:t>
          </a:r>
          <a:r>
            <a:rPr lang="en-US" altLang="zh-CN" sz="2800" b="1" kern="1200" dirty="0" smtClean="0">
              <a:solidFill>
                <a:srgbClr val="C00000"/>
              </a:solidFill>
              <a:effectLst/>
            </a:rPr>
            <a:t>	</a:t>
          </a:r>
          <a:r>
            <a:rPr lang="en-US" sz="2800" kern="1200" dirty="0" smtClean="0">
              <a:effectLst/>
            </a:rPr>
            <a:t>(</a:t>
          </a:r>
          <a:r>
            <a:rPr lang="en-US" sz="2800" u="sng" kern="1200" dirty="0" smtClean="0">
              <a:effectLst/>
            </a:rPr>
            <a:t>Literal</a:t>
          </a:r>
          <a:r>
            <a:rPr lang="en-US" sz="2800" kern="1200" dirty="0" smtClean="0">
              <a:effectLst/>
            </a:rPr>
            <a:t> Interpretation)</a:t>
          </a:r>
          <a:endParaRPr lang="en-US" sz="2800" kern="1200" dirty="0">
            <a:effectLst/>
          </a:endParaRPr>
        </a:p>
      </dsp:txBody>
      <dsp:txXfrm rot="5400000">
        <a:off x="4516551" y="-3930568"/>
        <a:ext cx="539550" cy="8410545"/>
      </dsp:txXfrm>
    </dsp:sp>
    <dsp:sp modelId="{7070BAD0-1789-4374-A2C6-FA1EE8B216A8}">
      <dsp:nvSpPr>
        <dsp:cNvPr id="0" name=""/>
        <dsp:cNvSpPr/>
      </dsp:nvSpPr>
      <dsp:spPr>
        <a:xfrm rot="5400000">
          <a:off x="-124511" y="860613"/>
          <a:ext cx="830077" cy="58105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860613"/>
        <a:ext cx="830077" cy="581054"/>
      </dsp:txXfrm>
    </dsp:sp>
    <dsp:sp modelId="{2865C68A-9B79-4EDC-8F7D-8944AC4543E9}">
      <dsp:nvSpPr>
        <dsp:cNvPr id="0" name=""/>
        <dsp:cNvSpPr/>
      </dsp:nvSpPr>
      <dsp:spPr>
        <a:xfrm rot="5400000">
          <a:off x="4516551" y="-3199395"/>
          <a:ext cx="539550" cy="841054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上下文</a:t>
          </a:r>
          <a:r>
            <a:rPr lang="en-US" sz="3600" b="1" kern="1200" dirty="0" smtClean="0">
              <a:effectLst/>
            </a:rPr>
            <a:t> </a:t>
          </a:r>
          <a:r>
            <a:rPr lang="en-US" sz="2800" kern="1200" dirty="0" smtClean="0">
              <a:effectLst/>
            </a:rPr>
            <a:t>	(Context)</a:t>
          </a:r>
          <a:endParaRPr lang="en-US" sz="2800" kern="1200" dirty="0">
            <a:effectLst/>
          </a:endParaRPr>
        </a:p>
      </dsp:txBody>
      <dsp:txXfrm rot="5400000">
        <a:off x="4516551" y="-3199395"/>
        <a:ext cx="539550" cy="8410545"/>
      </dsp:txXfrm>
    </dsp:sp>
    <dsp:sp modelId="{466C3711-00C5-4E52-A122-870ACFC3BE95}">
      <dsp:nvSpPr>
        <dsp:cNvPr id="0" name=""/>
        <dsp:cNvSpPr/>
      </dsp:nvSpPr>
      <dsp:spPr>
        <a:xfrm rot="5400000">
          <a:off x="-124511" y="1591786"/>
          <a:ext cx="830077" cy="58105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1591786"/>
        <a:ext cx="830077" cy="581054"/>
      </dsp:txXfrm>
    </dsp:sp>
    <dsp:sp modelId="{45ED5CED-738B-4B69-A970-8DD2B04EAC32}">
      <dsp:nvSpPr>
        <dsp:cNvPr id="0" name=""/>
        <dsp:cNvSpPr/>
      </dsp:nvSpPr>
      <dsp:spPr>
        <a:xfrm rot="5400000">
          <a:off x="4516551" y="-2468222"/>
          <a:ext cx="539550" cy="841054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solidFill>
                <a:srgbClr val="7030A0"/>
              </a:solidFill>
              <a:effectLst/>
            </a:rPr>
            <a:t>历史解释</a:t>
          </a:r>
          <a:r>
            <a:rPr lang="en-US" sz="3600" b="1" kern="1200" dirty="0" smtClean="0">
              <a:solidFill>
                <a:srgbClr val="7030A0"/>
              </a:solidFill>
              <a:effectLst/>
            </a:rPr>
            <a:t> </a:t>
          </a:r>
          <a:r>
            <a:rPr lang="en-US" sz="2800" b="1" kern="1200" dirty="0" smtClean="0">
              <a:solidFill>
                <a:srgbClr val="7030A0"/>
              </a:solidFill>
              <a:effectLst/>
            </a:rPr>
            <a:t>	</a:t>
          </a:r>
          <a:r>
            <a:rPr lang="en-US" sz="2800" kern="1200" dirty="0" smtClean="0">
              <a:effectLst/>
            </a:rPr>
            <a:t>(Historical Interpretation)</a:t>
          </a:r>
          <a:endParaRPr lang="en-US" sz="2800" kern="1200" dirty="0">
            <a:effectLst/>
          </a:endParaRPr>
        </a:p>
      </dsp:txBody>
      <dsp:txXfrm rot="5400000">
        <a:off x="4516551" y="-2468222"/>
        <a:ext cx="539550" cy="8410545"/>
      </dsp:txXfrm>
    </dsp:sp>
    <dsp:sp modelId="{0880BCC8-7C5D-44C0-BBC0-171106878102}">
      <dsp:nvSpPr>
        <dsp:cNvPr id="0" name=""/>
        <dsp:cNvSpPr/>
      </dsp:nvSpPr>
      <dsp:spPr>
        <a:xfrm rot="5400000">
          <a:off x="-124511" y="2322959"/>
          <a:ext cx="830077" cy="58105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2322959"/>
        <a:ext cx="830077" cy="581054"/>
      </dsp:txXfrm>
    </dsp:sp>
    <dsp:sp modelId="{9F90EE39-35D9-469C-BB74-25C8CCD9E2A7}">
      <dsp:nvSpPr>
        <dsp:cNvPr id="0" name=""/>
        <dsp:cNvSpPr/>
      </dsp:nvSpPr>
      <dsp:spPr>
        <a:xfrm rot="5400000">
          <a:off x="4516551" y="-1737050"/>
          <a:ext cx="539550" cy="841054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文学体裁</a:t>
          </a:r>
          <a:r>
            <a:rPr lang="en-US" sz="3600" b="1" kern="1200" dirty="0" smtClean="0">
              <a:effectLst/>
            </a:rPr>
            <a:t> </a:t>
          </a:r>
          <a:r>
            <a:rPr lang="en-US" sz="2800" kern="1200" dirty="0" smtClean="0">
              <a:effectLst/>
            </a:rPr>
            <a:t>	(Literary Form)</a:t>
          </a:r>
          <a:endParaRPr lang="en-US" sz="2800" kern="1200" dirty="0">
            <a:effectLst/>
          </a:endParaRPr>
        </a:p>
      </dsp:txBody>
      <dsp:txXfrm rot="5400000">
        <a:off x="4516551" y="-1737050"/>
        <a:ext cx="539550" cy="8410545"/>
      </dsp:txXfrm>
    </dsp:sp>
    <dsp:sp modelId="{3EB49E49-6D0F-4F74-8579-D03F8178196B}">
      <dsp:nvSpPr>
        <dsp:cNvPr id="0" name=""/>
        <dsp:cNvSpPr/>
      </dsp:nvSpPr>
      <dsp:spPr>
        <a:xfrm rot="5400000">
          <a:off x="-124511" y="3054131"/>
          <a:ext cx="830077" cy="581054"/>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3054131"/>
        <a:ext cx="830077" cy="581054"/>
      </dsp:txXfrm>
    </dsp:sp>
    <dsp:sp modelId="{A0B055FF-DE88-425E-84E3-25A10C1D1275}">
      <dsp:nvSpPr>
        <dsp:cNvPr id="0" name=""/>
        <dsp:cNvSpPr/>
      </dsp:nvSpPr>
      <dsp:spPr>
        <a:xfrm rot="5400000">
          <a:off x="4516551" y="-1005877"/>
          <a:ext cx="539550" cy="8410545"/>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经文对照</a:t>
          </a:r>
          <a:r>
            <a:rPr lang="en-US" sz="3600" b="1" kern="1200" dirty="0" smtClean="0">
              <a:effectLst/>
            </a:rPr>
            <a:t> </a:t>
          </a:r>
          <a:r>
            <a:rPr lang="en-US" sz="2800" kern="1200" dirty="0" smtClean="0">
              <a:effectLst/>
            </a:rPr>
            <a:t>	(Scripture Comparison) </a:t>
          </a:r>
          <a:endParaRPr lang="en-US" sz="2800" kern="1200" dirty="0">
            <a:effectLst/>
          </a:endParaRPr>
        </a:p>
      </dsp:txBody>
      <dsp:txXfrm rot="5400000">
        <a:off x="4516551" y="-1005877"/>
        <a:ext cx="539550" cy="8410545"/>
      </dsp:txXfrm>
    </dsp:sp>
    <dsp:sp modelId="{3449A544-88B9-45D6-9689-59819553787E}">
      <dsp:nvSpPr>
        <dsp:cNvPr id="0" name=""/>
        <dsp:cNvSpPr/>
      </dsp:nvSpPr>
      <dsp:spPr>
        <a:xfrm rot="5400000">
          <a:off x="-124511" y="3785304"/>
          <a:ext cx="830077" cy="58105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endParaRPr>
        </a:p>
      </dsp:txBody>
      <dsp:txXfrm rot="5400000">
        <a:off x="-124511" y="3785304"/>
        <a:ext cx="830077" cy="581054"/>
      </dsp:txXfrm>
    </dsp:sp>
    <dsp:sp modelId="{AB751C2B-633C-4D67-9AE5-7FA049D4F6DC}">
      <dsp:nvSpPr>
        <dsp:cNvPr id="0" name=""/>
        <dsp:cNvSpPr/>
      </dsp:nvSpPr>
      <dsp:spPr>
        <a:xfrm rot="5400000">
          <a:off x="4516551" y="-274704"/>
          <a:ext cx="539550" cy="841054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solidFill>
                <a:schemeClr val="accent2">
                  <a:lumMod val="50000"/>
                </a:schemeClr>
              </a:solidFill>
              <a:effectLst/>
            </a:rPr>
            <a:t>教义一致</a:t>
          </a:r>
          <a:r>
            <a:rPr lang="en-US" sz="3600" b="1" kern="1200" dirty="0" smtClean="0">
              <a:solidFill>
                <a:schemeClr val="accent2">
                  <a:lumMod val="50000"/>
                </a:schemeClr>
              </a:solidFill>
              <a:effectLst/>
            </a:rPr>
            <a:t> </a:t>
          </a:r>
          <a:r>
            <a:rPr lang="en-US" sz="2800" b="1" kern="1200" dirty="0" smtClean="0">
              <a:solidFill>
                <a:schemeClr val="accent2">
                  <a:lumMod val="50000"/>
                </a:schemeClr>
              </a:solidFill>
              <a:effectLst/>
            </a:rPr>
            <a:t>	</a:t>
          </a:r>
          <a:r>
            <a:rPr lang="en-US" sz="2800" kern="1200" dirty="0" smtClean="0">
              <a:effectLst/>
            </a:rPr>
            <a:t>(Doctrinal Consistency) </a:t>
          </a:r>
          <a:endParaRPr lang="en-US" sz="2800" kern="1200" dirty="0">
            <a:effectLst/>
          </a:endParaRPr>
        </a:p>
      </dsp:txBody>
      <dsp:txXfrm rot="5400000">
        <a:off x="4516551" y="-274704"/>
        <a:ext cx="539550" cy="84105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C919A9-6C4B-4B09-B9CB-5331F4C5F1F0}">
      <dsp:nvSpPr>
        <dsp:cNvPr id="0" name=""/>
        <dsp:cNvSpPr/>
      </dsp:nvSpPr>
      <dsp:spPr>
        <a:xfrm>
          <a:off x="0" y="0"/>
          <a:ext cx="5181600" cy="112014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zh-CN" altLang="en-US" sz="4800" b="0" kern="1200" dirty="0" smtClean="0">
              <a:ln>
                <a:solidFill>
                  <a:schemeClr val="tx1"/>
                </a:solidFill>
              </a:ln>
              <a:solidFill>
                <a:schemeClr val="tx1"/>
              </a:solidFill>
              <a:effectLst/>
            </a:rPr>
            <a:t>腓利门</a:t>
          </a:r>
          <a:r>
            <a:rPr lang="en-US" altLang="zh-CN" sz="4800" b="0" kern="1200" dirty="0" smtClean="0">
              <a:ln>
                <a:solidFill>
                  <a:schemeClr val="tx1"/>
                </a:solidFill>
              </a:ln>
              <a:solidFill>
                <a:schemeClr val="tx1"/>
              </a:solidFill>
              <a:effectLst/>
            </a:rPr>
            <a:t>24</a:t>
          </a:r>
          <a:r>
            <a:rPr lang="en-US" sz="4800" b="0" kern="1200" dirty="0" smtClean="0">
              <a:ln>
                <a:solidFill>
                  <a:schemeClr val="tx1"/>
                </a:solidFill>
              </a:ln>
              <a:solidFill>
                <a:schemeClr val="tx1"/>
              </a:solidFill>
              <a:effectLst/>
            </a:rPr>
            <a:t> </a:t>
          </a:r>
          <a:r>
            <a:rPr lang="en-US" sz="2400" b="0" kern="1200" dirty="0" smtClean="0">
              <a:ln>
                <a:solidFill>
                  <a:schemeClr val="tx1"/>
                </a:solidFill>
              </a:ln>
              <a:solidFill>
                <a:schemeClr val="tx1"/>
              </a:solidFill>
              <a:effectLst/>
            </a:rPr>
            <a:t>(Philemon 24)</a:t>
          </a:r>
          <a:endParaRPr lang="en-US" sz="2400" b="0" kern="1200" dirty="0">
            <a:ln>
              <a:solidFill>
                <a:schemeClr val="tx1"/>
              </a:solidFill>
            </a:ln>
            <a:solidFill>
              <a:schemeClr val="tx1"/>
            </a:solidFill>
            <a:effectLst/>
          </a:endParaRPr>
        </a:p>
      </dsp:txBody>
      <dsp:txXfrm>
        <a:off x="0" y="0"/>
        <a:ext cx="4038497" cy="1120140"/>
      </dsp:txXfrm>
    </dsp:sp>
    <dsp:sp modelId="{A8BAA9F1-1BA0-4718-8F5C-1AE0DA78197A}">
      <dsp:nvSpPr>
        <dsp:cNvPr id="0" name=""/>
        <dsp:cNvSpPr/>
      </dsp:nvSpPr>
      <dsp:spPr>
        <a:xfrm>
          <a:off x="457199" y="1306829"/>
          <a:ext cx="5181600" cy="112014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dirty="0" smtClean="0">
              <a:ln>
                <a:solidFill>
                  <a:schemeClr val="tx1"/>
                </a:solidFill>
              </a:ln>
              <a:solidFill>
                <a:schemeClr val="tx1"/>
              </a:solidFill>
              <a:effectLst/>
            </a:rPr>
            <a:t>歌罗西书</a:t>
          </a:r>
          <a:r>
            <a:rPr lang="en-US" altLang="zh-CN" sz="3600" b="0" kern="1200" dirty="0" smtClean="0">
              <a:ln>
                <a:solidFill>
                  <a:schemeClr val="tx1"/>
                </a:solidFill>
              </a:ln>
              <a:solidFill>
                <a:schemeClr val="tx1"/>
              </a:solidFill>
              <a:effectLst/>
            </a:rPr>
            <a:t>4:14 </a:t>
          </a:r>
          <a:r>
            <a:rPr lang="en-US" sz="2400" b="0" kern="1200" dirty="0" smtClean="0">
              <a:ln>
                <a:solidFill>
                  <a:schemeClr val="tx1"/>
                </a:solidFill>
              </a:ln>
              <a:solidFill>
                <a:schemeClr val="tx1"/>
              </a:solidFill>
              <a:effectLst/>
            </a:rPr>
            <a:t>(Colossians 4:14) </a:t>
          </a:r>
          <a:endParaRPr lang="en-US" sz="2400" b="0" kern="1200" dirty="0">
            <a:ln>
              <a:solidFill>
                <a:schemeClr val="tx1"/>
              </a:solidFill>
            </a:ln>
            <a:solidFill>
              <a:schemeClr val="tx1"/>
            </a:solidFill>
            <a:effectLst/>
          </a:endParaRPr>
        </a:p>
      </dsp:txBody>
      <dsp:txXfrm>
        <a:off x="457199" y="1306829"/>
        <a:ext cx="3996309" cy="1120140"/>
      </dsp:txXfrm>
    </dsp:sp>
    <dsp:sp modelId="{D6F1CC98-82E7-41E0-A13D-47184F55A255}">
      <dsp:nvSpPr>
        <dsp:cNvPr id="0" name=""/>
        <dsp:cNvSpPr/>
      </dsp:nvSpPr>
      <dsp:spPr>
        <a:xfrm>
          <a:off x="914399" y="2590797"/>
          <a:ext cx="5181600" cy="112014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0" kern="1200" dirty="0" smtClean="0">
              <a:ln>
                <a:solidFill>
                  <a:schemeClr val="tx1"/>
                </a:solidFill>
              </a:ln>
              <a:solidFill>
                <a:schemeClr val="tx1"/>
              </a:solidFill>
              <a:effectLst/>
            </a:rPr>
            <a:t>提后</a:t>
          </a:r>
          <a:r>
            <a:rPr lang="en-US" altLang="zh-CN" sz="3600" b="0" kern="1200" dirty="0" smtClean="0">
              <a:ln>
                <a:solidFill>
                  <a:schemeClr val="tx1"/>
                </a:solidFill>
              </a:ln>
              <a:solidFill>
                <a:schemeClr val="tx1"/>
              </a:solidFill>
              <a:effectLst/>
            </a:rPr>
            <a:t>4:10  </a:t>
          </a:r>
          <a:r>
            <a:rPr lang="en-US" altLang="zh-CN" sz="2400" b="0" kern="1200" dirty="0" smtClean="0">
              <a:ln>
                <a:solidFill>
                  <a:schemeClr val="tx1"/>
                </a:solidFill>
              </a:ln>
              <a:solidFill>
                <a:schemeClr val="tx1"/>
              </a:solidFill>
              <a:effectLst/>
            </a:rPr>
            <a:t>(2 Tim. 4:10)</a:t>
          </a:r>
          <a:endParaRPr lang="en-US" sz="2400" b="0" kern="1200" dirty="0">
            <a:ln>
              <a:solidFill>
                <a:schemeClr val="tx1"/>
              </a:solidFill>
            </a:ln>
            <a:solidFill>
              <a:schemeClr val="tx1"/>
            </a:solidFill>
            <a:effectLst/>
          </a:endParaRPr>
        </a:p>
      </dsp:txBody>
      <dsp:txXfrm>
        <a:off x="914399" y="2590797"/>
        <a:ext cx="3996309" cy="1120140"/>
      </dsp:txXfrm>
    </dsp:sp>
    <dsp:sp modelId="{5CDCB83E-7F40-4D52-9B63-464CED19D5C8}">
      <dsp:nvSpPr>
        <dsp:cNvPr id="0" name=""/>
        <dsp:cNvSpPr/>
      </dsp:nvSpPr>
      <dsp:spPr>
        <a:xfrm>
          <a:off x="4453509" y="849439"/>
          <a:ext cx="728091" cy="72809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b="0" kern="1200">
            <a:effectLst/>
          </a:endParaRPr>
        </a:p>
      </dsp:txBody>
      <dsp:txXfrm>
        <a:off x="4453509" y="849439"/>
        <a:ext cx="728091" cy="728091"/>
      </dsp:txXfrm>
    </dsp:sp>
    <dsp:sp modelId="{534F3CF7-8971-4443-B67F-482CD63DC613}">
      <dsp:nvSpPr>
        <dsp:cNvPr id="0" name=""/>
        <dsp:cNvSpPr/>
      </dsp:nvSpPr>
      <dsp:spPr>
        <a:xfrm>
          <a:off x="4910709" y="2148801"/>
          <a:ext cx="728091" cy="72809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b="0" kern="1200">
            <a:effectLst/>
          </a:endParaRPr>
        </a:p>
      </dsp:txBody>
      <dsp:txXfrm>
        <a:off x="4910709" y="2148801"/>
        <a:ext cx="728091" cy="7280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248E95-5A26-4C98-8DF5-A18EC5875395}">
      <dsp:nvSpPr>
        <dsp:cNvPr id="0" name=""/>
        <dsp:cNvSpPr/>
      </dsp:nvSpPr>
      <dsp:spPr>
        <a:xfrm>
          <a:off x="3172530" y="1577291"/>
          <a:ext cx="960216" cy="960216"/>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p>
      </dsp:txBody>
      <dsp:txXfrm>
        <a:off x="3172530" y="1577291"/>
        <a:ext cx="960216" cy="960216"/>
      </dsp:txXfrm>
    </dsp:sp>
    <dsp:sp modelId="{6EF6087E-6306-4A59-A585-98DF44947936}">
      <dsp:nvSpPr>
        <dsp:cNvPr id="0" name=""/>
        <dsp:cNvSpPr/>
      </dsp:nvSpPr>
      <dsp:spPr>
        <a:xfrm rot="16200000">
          <a:off x="3521952" y="1154353"/>
          <a:ext cx="261373" cy="367512"/>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200000">
        <a:off x="3521952" y="1154353"/>
        <a:ext cx="261373" cy="367512"/>
      </dsp:txXfrm>
    </dsp:sp>
    <dsp:sp modelId="{309A0965-3A7C-4F2D-92C1-D793140CF9FF}">
      <dsp:nvSpPr>
        <dsp:cNvPr id="0" name=""/>
        <dsp:cNvSpPr/>
      </dsp:nvSpPr>
      <dsp:spPr>
        <a:xfrm>
          <a:off x="2546511" y="3213"/>
          <a:ext cx="2212254" cy="108092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rPr>
            <a:t>教训</a:t>
          </a: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teaching</a:t>
          </a:r>
          <a:endParaRPr lang="en-US" sz="2000" b="1" kern="1200" dirty="0">
            <a:solidFill>
              <a:schemeClr val="tx1"/>
            </a:solidFill>
          </a:endParaRPr>
        </a:p>
      </dsp:txBody>
      <dsp:txXfrm>
        <a:off x="2546511" y="3213"/>
        <a:ext cx="2212254" cy="1080920"/>
      </dsp:txXfrm>
    </dsp:sp>
    <dsp:sp modelId="{D790440B-A60D-493D-ADE6-DB3E170CA2E8}">
      <dsp:nvSpPr>
        <dsp:cNvPr id="0" name=""/>
        <dsp:cNvSpPr/>
      </dsp:nvSpPr>
      <dsp:spPr>
        <a:xfrm rot="10726101">
          <a:off x="2826717" y="1888772"/>
          <a:ext cx="244489" cy="367512"/>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726101">
        <a:off x="2826717" y="1888772"/>
        <a:ext cx="244489" cy="367512"/>
      </dsp:txXfrm>
    </dsp:sp>
    <dsp:sp modelId="{670F761A-9214-4EDC-AF2D-3148EC7C297D}">
      <dsp:nvSpPr>
        <dsp:cNvPr id="0" name=""/>
        <dsp:cNvSpPr/>
      </dsp:nvSpPr>
      <dsp:spPr>
        <a:xfrm>
          <a:off x="464126" y="1561321"/>
          <a:ext cx="2248443" cy="108092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n>
                <a:noFill/>
              </a:ln>
              <a:solidFill>
                <a:schemeClr val="tx1"/>
              </a:solidFill>
            </a:rPr>
            <a:t>公义的训练</a:t>
          </a:r>
          <a:endParaRPr lang="en-US" sz="2000" b="1" kern="1200" dirty="0" smtClean="0">
            <a:ln>
              <a:noFill/>
            </a:ln>
            <a:solidFill>
              <a:schemeClr val="tx1"/>
            </a:solidFill>
          </a:endParaRPr>
        </a:p>
        <a:p>
          <a:pPr lvl="0" algn="ctr" defTabSz="889000">
            <a:lnSpc>
              <a:spcPct val="90000"/>
            </a:lnSpc>
            <a:spcBef>
              <a:spcPct val="0"/>
            </a:spcBef>
            <a:spcAft>
              <a:spcPct val="35000"/>
            </a:spcAft>
          </a:pPr>
          <a:r>
            <a:rPr lang="en-US" sz="2000" b="1" kern="1200" dirty="0" smtClean="0">
              <a:ln>
                <a:noFill/>
              </a:ln>
              <a:solidFill>
                <a:schemeClr val="tx1"/>
              </a:solidFill>
            </a:rPr>
            <a:t>training</a:t>
          </a:r>
          <a:endParaRPr lang="en-US" sz="2000" b="1" kern="1200" dirty="0">
            <a:ln>
              <a:noFill/>
            </a:ln>
            <a:solidFill>
              <a:schemeClr val="tx1"/>
            </a:solidFill>
          </a:endParaRPr>
        </a:p>
      </dsp:txBody>
      <dsp:txXfrm>
        <a:off x="464126" y="1561321"/>
        <a:ext cx="2248443" cy="1080920"/>
      </dsp:txXfrm>
    </dsp:sp>
    <dsp:sp modelId="{BE217356-4499-451B-8682-69D5E2C9C2FB}">
      <dsp:nvSpPr>
        <dsp:cNvPr id="0" name=""/>
        <dsp:cNvSpPr/>
      </dsp:nvSpPr>
      <dsp:spPr>
        <a:xfrm rot="5400000">
          <a:off x="3521952" y="2592933"/>
          <a:ext cx="261373" cy="367512"/>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521952" y="2592933"/>
        <a:ext cx="261373" cy="367512"/>
      </dsp:txXfrm>
    </dsp:sp>
    <dsp:sp modelId="{8AA62F41-7B8C-4A8B-B2FA-06B8C8AE1278}">
      <dsp:nvSpPr>
        <dsp:cNvPr id="0" name=""/>
        <dsp:cNvSpPr/>
      </dsp:nvSpPr>
      <dsp:spPr>
        <a:xfrm>
          <a:off x="2475641" y="3030666"/>
          <a:ext cx="2353995" cy="108092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rPr>
            <a:t>矫正</a:t>
          </a: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correction </a:t>
          </a:r>
          <a:endParaRPr lang="en-US" sz="2000" b="1" kern="1200" dirty="0">
            <a:solidFill>
              <a:schemeClr val="tx1"/>
            </a:solidFill>
          </a:endParaRPr>
        </a:p>
      </dsp:txBody>
      <dsp:txXfrm>
        <a:off x="2475641" y="3030666"/>
        <a:ext cx="2353995" cy="1080920"/>
      </dsp:txXfrm>
    </dsp:sp>
    <dsp:sp modelId="{D4127DC2-3D5F-4802-9F11-BB3F4B59CF7A}">
      <dsp:nvSpPr>
        <dsp:cNvPr id="0" name=""/>
        <dsp:cNvSpPr/>
      </dsp:nvSpPr>
      <dsp:spPr>
        <a:xfrm rot="21558852">
          <a:off x="4286234" y="1863845"/>
          <a:ext cx="369905" cy="367512"/>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558852">
        <a:off x="4286234" y="1863845"/>
        <a:ext cx="369905" cy="367512"/>
      </dsp:txXfrm>
    </dsp:sp>
    <dsp:sp modelId="{CD3A163E-6FD3-4D24-BF15-0E4EB1A6226A}">
      <dsp:nvSpPr>
        <dsp:cNvPr id="0" name=""/>
        <dsp:cNvSpPr/>
      </dsp:nvSpPr>
      <dsp:spPr>
        <a:xfrm>
          <a:off x="4830324" y="1490416"/>
          <a:ext cx="2076198" cy="108092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rPr>
            <a:t>责备</a:t>
          </a: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reproof</a:t>
          </a:r>
          <a:endParaRPr lang="en-US" sz="2000" b="1" kern="1200" dirty="0">
            <a:solidFill>
              <a:schemeClr val="tx1"/>
            </a:solidFill>
          </a:endParaRPr>
        </a:p>
      </dsp:txBody>
      <dsp:txXfrm>
        <a:off x="4830324" y="1490416"/>
        <a:ext cx="2076198" cy="10809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5068D5-5A20-4372-A04D-2713F0E60FDA}">
      <dsp:nvSpPr>
        <dsp:cNvPr id="0" name=""/>
        <dsp:cNvSpPr/>
      </dsp:nvSpPr>
      <dsp:spPr>
        <a:xfrm rot="16200000">
          <a:off x="209549" y="-209549"/>
          <a:ext cx="1447800" cy="1866900"/>
        </a:xfrm>
        <a:prstGeom prst="round1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solidFill>
                <a:schemeClr val="tx1"/>
              </a:solidFill>
              <a:effectLst>
                <a:outerShdw blurRad="38100" dist="38100" dir="2700000" algn="tl">
                  <a:srgbClr val="000000">
                    <a:alpha val="43137"/>
                  </a:srgbClr>
                </a:outerShdw>
              </a:effectLst>
            </a:rPr>
            <a:t>教导 </a:t>
          </a:r>
          <a:r>
            <a:rPr lang="en-US" sz="1800" b="0" kern="1200" dirty="0" smtClean="0">
              <a:solidFill>
                <a:schemeClr val="tx1"/>
              </a:solidFill>
              <a:effectLst>
                <a:outerShdw blurRad="38100" dist="38100" dir="2700000" algn="tl">
                  <a:srgbClr val="000000">
                    <a:alpha val="43137"/>
                  </a:srgbClr>
                </a:outerShdw>
              </a:effectLst>
            </a:rPr>
            <a:t>teaching</a:t>
          </a:r>
          <a:endParaRPr lang="en-US" sz="1800" b="0" kern="1200" dirty="0">
            <a:solidFill>
              <a:schemeClr val="tx1"/>
            </a:solidFill>
            <a:effectLst>
              <a:outerShdw blurRad="38100" dist="38100" dir="2700000" algn="tl">
                <a:srgbClr val="000000">
                  <a:alpha val="43137"/>
                </a:srgbClr>
              </a:outerShdw>
            </a:effectLst>
          </a:endParaRPr>
        </a:p>
      </dsp:txBody>
      <dsp:txXfrm rot="16200000">
        <a:off x="390524" y="-390524"/>
        <a:ext cx="1085850" cy="1866900"/>
      </dsp:txXfrm>
    </dsp:sp>
    <dsp:sp modelId="{F6CBDBAA-C24A-48FC-9DE4-4D6865493D5A}">
      <dsp:nvSpPr>
        <dsp:cNvPr id="0" name=""/>
        <dsp:cNvSpPr/>
      </dsp:nvSpPr>
      <dsp:spPr>
        <a:xfrm>
          <a:off x="1866900" y="0"/>
          <a:ext cx="1866900" cy="1447800"/>
        </a:xfrm>
        <a:prstGeom prst="round1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zh-CN" altLang="en-US" sz="4400" b="1" kern="1200" dirty="0" smtClean="0">
              <a:solidFill>
                <a:schemeClr val="tx1"/>
              </a:solidFill>
              <a:effectLst>
                <a:outerShdw blurRad="38100" dist="38100" dir="2700000" algn="tl">
                  <a:srgbClr val="000000">
                    <a:alpha val="43137"/>
                  </a:srgbClr>
                </a:outerShdw>
              </a:effectLst>
            </a:rPr>
            <a:t>责备</a:t>
          </a:r>
          <a:r>
            <a:rPr lang="en-US" sz="1800" kern="1200" dirty="0" smtClean="0">
              <a:solidFill>
                <a:schemeClr val="tx1"/>
              </a:solidFill>
              <a:effectLst>
                <a:outerShdw blurRad="38100" dist="38100" dir="2700000" algn="tl">
                  <a:srgbClr val="000000">
                    <a:alpha val="43137"/>
                  </a:srgbClr>
                </a:outerShdw>
              </a:effectLst>
            </a:rPr>
            <a:t>reproof</a:t>
          </a:r>
          <a:endParaRPr lang="en-US" sz="1800" kern="1200" dirty="0">
            <a:solidFill>
              <a:schemeClr val="tx1"/>
            </a:solidFill>
            <a:effectLst>
              <a:outerShdw blurRad="38100" dist="38100" dir="2700000" algn="tl">
                <a:srgbClr val="000000">
                  <a:alpha val="43137"/>
                </a:srgbClr>
              </a:outerShdw>
            </a:effectLst>
          </a:endParaRPr>
        </a:p>
      </dsp:txBody>
      <dsp:txXfrm>
        <a:off x="1866900" y="0"/>
        <a:ext cx="1866900" cy="1085850"/>
      </dsp:txXfrm>
    </dsp:sp>
    <dsp:sp modelId="{49669BCD-6BF2-4D54-9764-6C6886AEC5F3}">
      <dsp:nvSpPr>
        <dsp:cNvPr id="0" name=""/>
        <dsp:cNvSpPr/>
      </dsp:nvSpPr>
      <dsp:spPr>
        <a:xfrm rot="10800000">
          <a:off x="0" y="1447800"/>
          <a:ext cx="1866900" cy="144780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zh-CN" altLang="en-US" sz="4400" b="1" kern="1200" dirty="0" smtClean="0">
              <a:solidFill>
                <a:schemeClr val="tx1"/>
              </a:solidFill>
              <a:effectLst>
                <a:outerShdw blurRad="38100" dist="38100" dir="2700000" algn="tl">
                  <a:srgbClr val="000000">
                    <a:alpha val="43137"/>
                  </a:srgbClr>
                </a:outerShdw>
              </a:effectLst>
            </a:rPr>
            <a:t>矫正</a:t>
          </a:r>
          <a:r>
            <a:rPr lang="en-US" sz="1800" kern="1200" dirty="0" smtClean="0">
              <a:solidFill>
                <a:schemeClr val="tx1"/>
              </a:solidFill>
              <a:effectLst>
                <a:outerShdw blurRad="38100" dist="38100" dir="2700000" algn="tl">
                  <a:srgbClr val="000000">
                    <a:alpha val="43137"/>
                  </a:srgbClr>
                </a:outerShdw>
              </a:effectLst>
            </a:rPr>
            <a:t>correction</a:t>
          </a:r>
          <a:endParaRPr lang="en-US" sz="1800" kern="1200" dirty="0">
            <a:solidFill>
              <a:schemeClr val="tx1"/>
            </a:solidFill>
            <a:effectLst>
              <a:outerShdw blurRad="38100" dist="38100" dir="2700000" algn="tl">
                <a:srgbClr val="000000">
                  <a:alpha val="43137"/>
                </a:srgbClr>
              </a:outerShdw>
            </a:effectLst>
          </a:endParaRPr>
        </a:p>
      </dsp:txBody>
      <dsp:txXfrm rot="10800000">
        <a:off x="0" y="1809750"/>
        <a:ext cx="1866900" cy="1085850"/>
      </dsp:txXfrm>
    </dsp:sp>
    <dsp:sp modelId="{AD478ECE-B185-41C0-B6CE-ABD9495C1CC1}">
      <dsp:nvSpPr>
        <dsp:cNvPr id="0" name=""/>
        <dsp:cNvSpPr/>
      </dsp:nvSpPr>
      <dsp:spPr>
        <a:xfrm rot="5400000">
          <a:off x="2076450" y="1238250"/>
          <a:ext cx="1447800" cy="1866900"/>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公义训练</a:t>
          </a:r>
          <a:r>
            <a:rPr lang="en-US" sz="1800" kern="1200" dirty="0" smtClean="0">
              <a:solidFill>
                <a:schemeClr val="tx1"/>
              </a:solidFill>
              <a:effectLst>
                <a:outerShdw blurRad="38100" dist="38100" dir="2700000" algn="tl">
                  <a:srgbClr val="000000">
                    <a:alpha val="43137"/>
                  </a:srgbClr>
                </a:outerShdw>
              </a:effectLst>
            </a:rPr>
            <a:t>training</a:t>
          </a:r>
          <a:endParaRPr lang="en-US" sz="1800" kern="1200" dirty="0">
            <a:solidFill>
              <a:schemeClr val="tx1"/>
            </a:solidFill>
            <a:effectLst>
              <a:outerShdw blurRad="38100" dist="38100" dir="2700000" algn="tl">
                <a:srgbClr val="000000">
                  <a:alpha val="43137"/>
                </a:srgbClr>
              </a:outerShdw>
            </a:effectLst>
          </a:endParaRPr>
        </a:p>
      </dsp:txBody>
      <dsp:txXfrm rot="5400000">
        <a:off x="2257425" y="1419225"/>
        <a:ext cx="1085850" cy="1866900"/>
      </dsp:txXfrm>
    </dsp:sp>
    <dsp:sp modelId="{3DC94ECA-BDB8-449F-AA9C-1019BACE86E9}">
      <dsp:nvSpPr>
        <dsp:cNvPr id="0" name=""/>
        <dsp:cNvSpPr/>
      </dsp:nvSpPr>
      <dsp:spPr>
        <a:xfrm>
          <a:off x="1600200" y="1295400"/>
          <a:ext cx="533399" cy="304798"/>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dsp:txBody>
      <dsp:txXfrm>
        <a:off x="1600200" y="1295400"/>
        <a:ext cx="533399" cy="30479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CA156-F8D7-408A-9602-6D09613B1CD7}" type="datetimeFigureOut">
              <a:rPr lang="en-US" smtClean="0"/>
              <a:pPr/>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9F942-C80E-4E92-BC82-43D03BAC73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79F942-C80E-4E92-BC82-43D03BAC7335}"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7E2B4DE1-02E3-4616-AC79-019D5A089E4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8C22EAF-9C2B-4B52-B244-B577B12A475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414CE0E-D958-4A01-BAAE-A4808A56665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1B783E6-F859-4686-92C9-5AF594D8C662}"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7A2B75B-2E0B-4D2E-AB3E-B1336969D9F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F6AE89D3-6D5A-40D2-984E-4D36B408ECE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p>
            <a:pPr algn="r" rtl="0" fontAlgn="base">
              <a:spcBef>
                <a:spcPct val="0"/>
              </a:spcBef>
              <a:spcAft>
                <a:spcPct val="0"/>
              </a:spcAft>
            </a:pPr>
            <a:fld id="{C43CA9E0-7028-4675-A6C5-3FAAB3BAC6DB}"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E03B854D-479C-43C1-9B4C-EDA8C1239810}"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0BF792A3-B5A8-4594-9A6C-86CB73E8A03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D24101DC-A656-41C7-8FB1-52D37755533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170130F4-4973-4F1F-99BA-51959393BA6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93D8B92C-EFF9-43E6-82DF-91A48B31DFC3}" type="slidenum">
              <a:rPr lang="en-US" kern="1200" smtClean="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1.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5943600" cy="6096000"/>
          </a:xfrm>
        </p:spPr>
        <p:txBody>
          <a:bodyPr>
            <a:normAutofit/>
          </a:bodyPr>
          <a:lstStyle/>
          <a:p>
            <a:r>
              <a:rPr lang="zh-CN" altLang="en-US" sz="8000" b="1" dirty="0" smtClean="0">
                <a:solidFill>
                  <a:srgbClr val="A50021"/>
                </a:solidFill>
                <a:effectLst>
                  <a:outerShdw blurRad="38100" dist="38100" dir="2700000" algn="tl">
                    <a:srgbClr val="C0C0C0"/>
                  </a:outerShdw>
                </a:effectLst>
              </a:rPr>
              <a:t>基础研经法</a:t>
            </a: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5300" dirty="0" smtClean="0">
                <a:solidFill>
                  <a:srgbClr val="A50021"/>
                </a:solidFill>
                <a:effectLst>
                  <a:outerShdw blurRad="38100" dist="38100" dir="2700000" algn="tl">
                    <a:srgbClr val="C0C0C0"/>
                  </a:outerShdw>
                </a:effectLst>
              </a:rPr>
              <a:t>BASIC BIBLE STUDY</a:t>
            </a:r>
            <a:endParaRPr lang="en-US" sz="53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228600" y="6096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boehm_p_self.jpg"/>
          <p:cNvPicPr>
            <a:picLocks noChangeAspect="1"/>
          </p:cNvPicPr>
          <p:nvPr/>
        </p:nvPicPr>
        <p:blipFill>
          <a:blip r:embed="rId7" cstate="print"/>
          <a:stretch>
            <a:fillRect/>
          </a:stretch>
        </p:blipFill>
        <p:spPr>
          <a:xfrm>
            <a:off x="838200" y="2438400"/>
            <a:ext cx="1600200" cy="1937301"/>
          </a:xfrm>
          <a:prstGeom prst="rect">
            <a:avLst/>
          </a:prstGeom>
        </p:spPr>
      </p:pic>
      <p:pic>
        <p:nvPicPr>
          <p:cNvPr id="9" name="Picture 8" descr="925014.jpg"/>
          <p:cNvPicPr>
            <a:picLocks noChangeAspect="1"/>
          </p:cNvPicPr>
          <p:nvPr/>
        </p:nvPicPr>
        <p:blipFill>
          <a:blip r:embed="rId8" cstate="print"/>
          <a:stretch>
            <a:fillRect/>
          </a:stretch>
        </p:blipFill>
        <p:spPr>
          <a:xfrm>
            <a:off x="3505200" y="2438400"/>
            <a:ext cx="1981200" cy="1866335"/>
          </a:xfrm>
          <a:prstGeom prst="rect">
            <a:avLst/>
          </a:prstGeom>
        </p:spPr>
      </p:pic>
      <p:pic>
        <p:nvPicPr>
          <p:cNvPr id="10" name="Picture 9" descr="dbneonoa.jpg"/>
          <p:cNvPicPr>
            <a:picLocks noChangeAspect="1"/>
          </p:cNvPicPr>
          <p:nvPr/>
        </p:nvPicPr>
        <p:blipFill>
          <a:blip r:embed="rId9" cstate="print"/>
          <a:stretch>
            <a:fillRect/>
          </a:stretch>
        </p:blipFill>
        <p:spPr>
          <a:xfrm>
            <a:off x="6553200" y="2362200"/>
            <a:ext cx="1828800" cy="1925781"/>
          </a:xfrm>
          <a:prstGeom prst="rect">
            <a:avLst/>
          </a:prstGeom>
        </p:spPr>
      </p:pic>
      <p:sp>
        <p:nvSpPr>
          <p:cNvPr id="3" name="Title 1"/>
          <p:cNvSpPr txBox="1"/>
          <p:nvPr/>
        </p:nvSpPr>
        <p:spPr>
          <a:xfrm>
            <a:off x="3276600" y="4419600"/>
            <a:ext cx="2819400" cy="19050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写给谁？</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(to who?)</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4" name="Title 1"/>
          <p:cNvSpPr txBox="1"/>
          <p:nvPr/>
        </p:nvSpPr>
        <p:spPr>
          <a:xfrm>
            <a:off x="6172200" y="4876800"/>
            <a:ext cx="3657600" cy="13716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为何写？</a:t>
            </a:r>
            <a: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(why?)</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itle 1"/>
          <p:cNvSpPr txBox="1"/>
          <p:nvPr/>
        </p:nvSpPr>
        <p:spPr>
          <a:xfrm>
            <a:off x="685800" y="4724400"/>
            <a:ext cx="2590800" cy="14478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谁写的？</a:t>
            </a:r>
            <a:r>
              <a:rPr kumimoji="0" lang="en-US" sz="5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n-US" sz="9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9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from </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who?)</a:t>
            </a:r>
            <a:endPar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2" name="Title 1"/>
          <p:cNvSpPr>
            <a:spLocks noGrp="1"/>
          </p:cNvSpPr>
          <p:nvPr>
            <p:ph type="title"/>
          </p:nvPr>
        </p:nvSpPr>
        <p:spPr>
          <a:xfrm>
            <a:off x="381000" y="457200"/>
            <a:ext cx="5486400" cy="1600200"/>
          </a:xfrm>
          <a:noFill/>
          <a:ln>
            <a:noFill/>
          </a:ln>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总是以提问开始</a:t>
            </a: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(always start by asking)</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Related image"/>
          <p:cNvPicPr>
            <a:picLocks noChangeAspect="1" noChangeArrowheads="1"/>
          </p:cNvPicPr>
          <p:nvPr/>
        </p:nvPicPr>
        <p:blipFill>
          <a:blip r:embed="rId2" cstate="print"/>
          <a:srcRect/>
          <a:stretch>
            <a:fillRect/>
          </a:stretch>
        </p:blipFill>
        <p:spPr bwMode="auto">
          <a:xfrm>
            <a:off x="1295400" y="1524000"/>
            <a:ext cx="6477000" cy="4461934"/>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解释</a:t>
            </a:r>
            <a:r>
              <a:rPr lang="en-US" altLang="zh-CN"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获得正确的答案</a:t>
            </a:r>
            <a:r>
              <a:rPr 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INTERPRET: Get the right answers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381000"/>
            <a:ext cx="9144000" cy="1600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7500" lnSpcReduction="20000"/>
          </a:bodyPr>
          <a:lstStyle/>
          <a:p>
            <a:pPr lvl="0" algn="ctr"/>
            <a:r>
              <a:rPr kumimoji="0" lang="en-US" sz="8000" b="1" i="0" u="none" strike="noStrike" kern="1200" cap="all" spc="0" normalizeH="0" baseline="0" noProof="0" dirty="0" smtClean="0">
                <a:ln w="9000" cmpd="sng">
                  <a:solidFill>
                    <a:schemeClr val="tx1"/>
                  </a:solidFill>
                  <a:prstDash val="solid"/>
                </a:ln>
                <a:solidFill>
                  <a:srgbClr val="960000"/>
                </a:solidFill>
                <a:effectLst>
                  <a:reflection blurRad="12700" stA="28000" endPos="45000" dist="1000" dir="5400000" sy="-100000" algn="bl" rotWithShape="0"/>
                </a:effectLst>
                <a:uLnTx/>
                <a:uFillTx/>
                <a:latin typeface="+mn-lt"/>
                <a:ea typeface="+mn-ea"/>
                <a:cs typeface="+mn-cs"/>
              </a:rPr>
              <a:t>“</a:t>
            </a:r>
            <a:r>
              <a:rPr lang="zh-CN" altLang="en-US" sz="8000" b="1" dirty="0" smtClean="0">
                <a:ln>
                  <a:solidFill>
                    <a:schemeClr val="tx1"/>
                  </a:solidFill>
                </a:ln>
                <a:solidFill>
                  <a:srgbClr val="960000"/>
                </a:solidFill>
              </a:rPr>
              <a:t>发现段落中作者的原始意图</a:t>
            </a:r>
            <a:r>
              <a:rPr kumimoji="0" lang="en-US" sz="8000" b="1" i="0" u="none" strike="noStrike" kern="1200" cap="all" spc="0" normalizeH="0" baseline="0" noProof="0" dirty="0" smtClean="0">
                <a:ln w="9000" cmpd="sng">
                  <a:solidFill>
                    <a:schemeClr val="tx1"/>
                  </a:solidFill>
                  <a:prstDash val="solid"/>
                </a:ln>
                <a:solidFill>
                  <a:srgbClr val="960000"/>
                </a:solidFill>
                <a:effectLst>
                  <a:reflection blurRad="12700" stA="28000" endPos="45000" dist="1000" dir="5400000" sy="-100000" algn="bl" rotWithShape="0"/>
                </a:effectLst>
                <a:uLnTx/>
                <a:uFillTx/>
                <a:latin typeface="+mn-lt"/>
                <a:ea typeface="+mn-ea"/>
                <a:cs typeface="+mn-cs"/>
              </a:rPr>
              <a:t>”</a:t>
            </a:r>
            <a:r>
              <a:rPr kumimoji="0" lang="en-US" sz="4400" b="0" i="0" u="none" strike="noStrike" kern="1200" cap="none" spc="0" normalizeH="0" baseline="0" noProof="0" dirty="0" smtClean="0">
                <a:ln>
                  <a:noFill/>
                </a:ln>
                <a:solidFill>
                  <a:schemeClr val="tx1"/>
                </a:solidFill>
                <a:uLnTx/>
                <a:uFillTx/>
                <a:latin typeface="+mn-lt"/>
                <a:ea typeface="+mn-ea"/>
                <a:cs typeface="+mn-cs"/>
              </a:rPr>
              <a:t/>
            </a:r>
            <a:br>
              <a:rPr kumimoji="0" lang="en-US" sz="4400" b="0" i="0" u="none" strike="noStrike" kern="1200" cap="none" spc="0" normalizeH="0" baseline="0" noProof="0" dirty="0" smtClean="0">
                <a:ln>
                  <a:noFill/>
                </a:ln>
                <a:solidFill>
                  <a:schemeClr val="tx1"/>
                </a:solidFill>
                <a:uLnTx/>
                <a:uFillTx/>
                <a:latin typeface="+mn-lt"/>
                <a:ea typeface="+mn-ea"/>
                <a:cs typeface="+mn-cs"/>
              </a:rPr>
            </a:br>
            <a:r>
              <a:rPr kumimoji="0" lang="en-US" sz="4400" b="0" i="0" u="none" strike="noStrike" kern="1200" cap="none" spc="0" normalizeH="0" baseline="0" noProof="0" dirty="0" smtClean="0">
                <a:ln>
                  <a:noFill/>
                </a:ln>
                <a:solidFill>
                  <a:schemeClr val="tx1"/>
                </a:solidFill>
                <a:uLnTx/>
                <a:uFillTx/>
                <a:latin typeface="+mn-lt"/>
                <a:ea typeface="+mn-ea"/>
                <a:cs typeface="+mn-cs"/>
              </a:rPr>
              <a:t>“</a:t>
            </a:r>
            <a:r>
              <a:rPr lang="en-US" sz="4000" b="1" dirty="0" smtClean="0">
                <a:solidFill>
                  <a:schemeClr val="tx1"/>
                </a:solidFill>
              </a:rPr>
              <a:t>Discovering the author’s original intent of the passage”</a:t>
            </a:r>
            <a:endParaRPr kumimoji="0" lang="en-US" sz="4400" b="0" i="0" u="none" strike="noStrike" kern="1200" cap="none" spc="0" normalizeH="0" baseline="0" noProof="0" dirty="0">
              <a:ln>
                <a:noFill/>
              </a:ln>
              <a:solidFill>
                <a:srgbClr val="7030A0"/>
              </a:solidFill>
              <a:uLnTx/>
              <a:uFillTx/>
              <a:latin typeface="+mn-lt"/>
              <a:ea typeface="+mn-ea"/>
              <a:cs typeface="+mn-cs"/>
            </a:endParaRPr>
          </a:p>
        </p:txBody>
      </p:sp>
      <p:graphicFrame>
        <p:nvGraphicFramePr>
          <p:cNvPr id="6" name="Diagram 5"/>
          <p:cNvGraphicFramePr/>
          <p:nvPr/>
        </p:nvGraphicFramePr>
        <p:xfrm>
          <a:off x="0" y="2133600"/>
          <a:ext cx="899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0" y="5029200"/>
            <a:ext cx="9144000" cy="144655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200" b="0"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cs typeface="Times New Roman" panose="02020603050405020304" pitchFamily="18" charset="0"/>
              </a:rPr>
              <a:t>Once you know what the passage means (interpretation), you are responsible to put it into practice in your own life. Accurate interpretation and correct application rest on the accuracy of your observations. Therefore, it is vital that you develop observation skills which might, at first, seem difficult, laborious, and time-consuming. (Persevere!) </a:t>
            </a:r>
            <a:endParaRPr kumimoji="0" 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159385" y="381000"/>
            <a:ext cx="8908415" cy="4419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zh-CN" altLang="en-US" sz="4400" b="1" cap="all" dirty="0" smtClean="0">
                <a:ln w="9000" cmpd="sng">
                  <a:solidFill>
                    <a:schemeClr val="tx1"/>
                  </a:solidFill>
                  <a:prstDash val="solid"/>
                </a:ln>
                <a:solidFill>
                  <a:srgbClr val="0070C0"/>
                </a:solidFill>
                <a:effectLst>
                  <a:reflection blurRad="12700" stA="28000" endPos="45000" dist="1000" dir="5400000" sy="-100000" algn="bl" rotWithShape="0"/>
                </a:effectLst>
              </a:rPr>
              <a:t>一旦你明白了经文的意思（释经），你的责任就是将之付诸实践。准确的释经和准确的应用取决于你准确的观察。因此，培养观察的技能必不可少，尽管一开始似乎有难度，且耗时耗力。（坚持不懈！）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1219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5400" b="1" cap="all" dirty="0" smtClean="0">
                <a:ln w="9000" cmpd="sng">
                  <a:solidFill>
                    <a:schemeClr val="tx1"/>
                  </a:solidFill>
                  <a:prstDash val="solid"/>
                </a:ln>
                <a:solidFill>
                  <a:srgbClr val="0070C0"/>
                </a:solidFill>
                <a:effectLst>
                  <a:reflection blurRad="12700" stA="28000" endPos="45000" dist="1000" dir="5400000" sy="-100000" algn="bl" rotWithShape="0"/>
                </a:effectLst>
              </a:rPr>
              <a:t>比较：圣经的一贯性</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COMPARE: Scriptural Consistency</a:t>
            </a:r>
          </a:p>
        </p:txBody>
      </p:sp>
      <p:pic>
        <p:nvPicPr>
          <p:cNvPr id="223234" name="Picture 2" descr="Image result for chinese Bible"/>
          <p:cNvPicPr>
            <a:picLocks noChangeAspect="1" noChangeArrowheads="1"/>
          </p:cNvPicPr>
          <p:nvPr/>
        </p:nvPicPr>
        <p:blipFill>
          <a:blip r:embed="rId2" cstate="print"/>
          <a:srcRect/>
          <a:stretch>
            <a:fillRect/>
          </a:stretch>
        </p:blipFill>
        <p:spPr bwMode="auto">
          <a:xfrm>
            <a:off x="0" y="2133600"/>
            <a:ext cx="4191000" cy="2329007"/>
          </a:xfrm>
          <a:prstGeom prst="rect">
            <a:avLst/>
          </a:prstGeom>
          <a:noFill/>
        </p:spPr>
      </p:pic>
      <p:pic>
        <p:nvPicPr>
          <p:cNvPr id="8" name="Picture 2" descr="Image result for chinese Bible"/>
          <p:cNvPicPr>
            <a:picLocks noChangeAspect="1" noChangeArrowheads="1"/>
          </p:cNvPicPr>
          <p:nvPr/>
        </p:nvPicPr>
        <p:blipFill>
          <a:blip r:embed="rId2" cstate="print"/>
          <a:srcRect/>
          <a:stretch>
            <a:fillRect/>
          </a:stretch>
        </p:blipFill>
        <p:spPr bwMode="auto">
          <a:xfrm>
            <a:off x="457200" y="2743200"/>
            <a:ext cx="4191000" cy="2329007"/>
          </a:xfrm>
          <a:prstGeom prst="rect">
            <a:avLst/>
          </a:prstGeom>
          <a:noFill/>
        </p:spPr>
      </p:pic>
      <p:pic>
        <p:nvPicPr>
          <p:cNvPr id="10" name="Picture 2" descr="Image result for chinese Bible"/>
          <p:cNvPicPr>
            <a:picLocks noChangeAspect="1" noChangeArrowheads="1"/>
          </p:cNvPicPr>
          <p:nvPr/>
        </p:nvPicPr>
        <p:blipFill>
          <a:blip r:embed="rId2" cstate="print"/>
          <a:srcRect/>
          <a:stretch>
            <a:fillRect/>
          </a:stretch>
        </p:blipFill>
        <p:spPr bwMode="auto">
          <a:xfrm>
            <a:off x="4953000" y="2209800"/>
            <a:ext cx="4191000" cy="2329007"/>
          </a:xfrm>
          <a:prstGeom prst="rect">
            <a:avLst/>
          </a:prstGeom>
          <a:noFill/>
        </p:spPr>
      </p:pic>
      <p:pic>
        <p:nvPicPr>
          <p:cNvPr id="11" name="Picture 2" descr="Image result for chinese Bible"/>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495800" y="2895600"/>
            <a:ext cx="4191000" cy="2329007"/>
          </a:xfrm>
          <a:prstGeom prst="rect">
            <a:avLst/>
          </a:prstGeom>
          <a:noFill/>
        </p:spPr>
      </p:pic>
      <p:pic>
        <p:nvPicPr>
          <p:cNvPr id="12" name="Picture 2" descr="Image result for chinese Bible"/>
          <p:cNvPicPr>
            <a:picLocks noChangeAspect="1" noChangeArrowheads="1"/>
          </p:cNvPicPr>
          <p:nvPr/>
        </p:nvPicPr>
        <p:blipFill>
          <a:blip r:embed="rId2" cstate="print"/>
          <a:srcRect/>
          <a:stretch>
            <a:fillRect/>
          </a:stretch>
        </p:blipFill>
        <p:spPr bwMode="auto">
          <a:xfrm>
            <a:off x="4267200" y="3538393"/>
            <a:ext cx="4191000" cy="2329007"/>
          </a:xfrm>
          <a:prstGeom prst="rect">
            <a:avLst/>
          </a:prstGeom>
          <a:noFill/>
        </p:spPr>
      </p:pic>
      <p:pic>
        <p:nvPicPr>
          <p:cNvPr id="14" name="Picture 2" descr="Image result for chinese Bible"/>
          <p:cNvPicPr>
            <a:picLocks noChangeAspect="1" noChangeArrowheads="1"/>
          </p:cNvPicPr>
          <p:nvPr/>
        </p:nvPicPr>
        <p:blipFill>
          <a:blip r:embed="rId2" cstate="print"/>
          <a:srcRect/>
          <a:stretch>
            <a:fillRect/>
          </a:stretch>
        </p:blipFill>
        <p:spPr bwMode="auto">
          <a:xfrm>
            <a:off x="1066800" y="3429000"/>
            <a:ext cx="4191000" cy="2329007"/>
          </a:xfrm>
          <a:prstGeom prst="rect">
            <a:avLst/>
          </a:prstGeom>
          <a:noFill/>
        </p:spPr>
      </p:pic>
      <p:pic>
        <p:nvPicPr>
          <p:cNvPr id="13" name="Picture 2" descr="Image result for chinese Bible"/>
          <p:cNvPicPr>
            <a:picLocks noChangeAspect="1" noChangeArrowheads="1"/>
          </p:cNvPicPr>
          <p:nvPr/>
        </p:nvPicPr>
        <p:blipFill>
          <a:blip r:embed="rId2" cstate="print"/>
          <a:srcRect/>
          <a:stretch>
            <a:fillRect/>
          </a:stretch>
        </p:blipFill>
        <p:spPr bwMode="auto">
          <a:xfrm>
            <a:off x="2209800" y="3810000"/>
            <a:ext cx="4191000" cy="232900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609600"/>
            <a:ext cx="9144000" cy="1600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lvl="1" algn="ctr">
              <a:spcBef>
                <a:spcPct val="0"/>
              </a:spcBef>
            </a:pPr>
            <a:r>
              <a:rPr lang="zh-CN" altLang="en-US" sz="6000" b="1" kern="0" dirty="0" smtClean="0">
                <a:ln w="18415" cmpd="sng">
                  <a:solidFill>
                    <a:srgbClr val="FFFFFF"/>
                  </a:solidFill>
                  <a:prstDash val="solid"/>
                </a:ln>
                <a:solidFill>
                  <a:srgbClr val="FFFFFF"/>
                </a:solidFill>
                <a:effectLst>
                  <a:outerShdw blurRad="38100" dist="38100" dir="2700000" algn="tl">
                    <a:srgbClr val="000000">
                      <a:alpha val="43137"/>
                    </a:srgbClr>
                  </a:outerShdw>
                </a:effectLst>
              </a:rPr>
              <a:t>与其它经文对照</a:t>
            </a:r>
            <a:r>
              <a:rPr kumimoji="0" lang="en-US" sz="60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60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 (</a:t>
            </a:r>
            <a:r>
              <a:rPr lang="en-US" sz="2800" dirty="0" smtClean="0">
                <a:effectLst>
                  <a:outerShdw blurRad="38100" dist="38100" dir="2700000" algn="tl">
                    <a:srgbClr val="000000">
                      <a:alpha val="43137"/>
                    </a:srgbClr>
                  </a:outerShdw>
                </a:effectLst>
              </a:rPr>
              <a:t>COMPARE with other SCRIPTURE</a:t>
            </a:r>
            <a:r>
              <a:rPr kumimoji="0" lang="en-US" sz="2800" b="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mn-lt"/>
              <a:ea typeface="+mn-ea"/>
              <a:cs typeface="+mn-cs"/>
            </a:endParaRPr>
          </a:p>
        </p:txBody>
      </p:sp>
      <p:graphicFrame>
        <p:nvGraphicFramePr>
          <p:cNvPr id="9" name="Diagram 8"/>
          <p:cNvGraphicFramePr/>
          <p:nvPr/>
        </p:nvGraphicFramePr>
        <p:xfrm>
          <a:off x="3048000" y="2432685"/>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457200" y="5181600"/>
            <a:ext cx="1981200" cy="1219200"/>
          </a:xfrm>
          <a:prstGeom prst="roundRect">
            <a:avLst/>
          </a:prstGeom>
          <a:solidFill>
            <a:srgbClr val="9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底马</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(Demas)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10" descr="chicano.jpg"/>
          <p:cNvPicPr>
            <a:picLocks noChangeAspect="1"/>
          </p:cNvPicPr>
          <p:nvPr/>
        </p:nvPicPr>
        <p:blipFill>
          <a:blip r:embed="rId7" cstate="print"/>
          <a:stretch>
            <a:fillRect/>
          </a:stretch>
        </p:blipFill>
        <p:spPr>
          <a:xfrm>
            <a:off x="609600" y="2590799"/>
            <a:ext cx="1676400" cy="2265405"/>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762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cap="all" dirty="0" smtClean="0">
                <a:ln w="9000" cmpd="sng">
                  <a:solidFill>
                    <a:schemeClr val="tx1"/>
                  </a:solidFill>
                  <a:prstDash val="solid"/>
                </a:ln>
                <a:solidFill>
                  <a:srgbClr val="0070C0"/>
                </a:solidFill>
                <a:effectLst>
                  <a:reflection blurRad="12700" stA="28000" endPos="45000" dist="1000" dir="5400000" sy="-100000" algn="bl" rotWithShape="0"/>
                </a:effectLst>
              </a:rPr>
              <a:t>应用：我现在该做什么？</a:t>
            </a:r>
            <a:endParaRPr lang="en-US" sz="4000" b="1" cap="all" dirty="0" smtClean="0">
              <a:ln w="9000" cmpd="sng">
                <a:solidFill>
                  <a:schemeClr val="tx1"/>
                </a:solidFill>
                <a:prstDash val="solid"/>
              </a:ln>
              <a:solidFill>
                <a:srgbClr val="0070C0"/>
              </a:solidFill>
              <a:effectLst>
                <a:reflection blurRad="12700" stA="28000" endPos="45000" dist="1000" dir="5400000" sy="-100000" algn="bl" rotWithShape="0"/>
              </a:effectLst>
            </a:endParaRPr>
          </a:p>
        </p:txBody>
      </p:sp>
      <p:pic>
        <p:nvPicPr>
          <p:cNvPr id="222210" name="Picture 2" descr="Image result for wondering"/>
          <p:cNvPicPr>
            <a:picLocks noChangeAspect="1" noChangeArrowheads="1"/>
          </p:cNvPicPr>
          <p:nvPr/>
        </p:nvPicPr>
        <p:blipFill>
          <a:blip r:embed="rId2" cstate="print"/>
          <a:srcRect/>
          <a:stretch>
            <a:fillRect/>
          </a:stretch>
        </p:blipFill>
        <p:spPr bwMode="auto">
          <a:xfrm>
            <a:off x="4953000" y="1752600"/>
            <a:ext cx="3486150" cy="4225638"/>
          </a:xfrm>
          <a:prstGeom prst="rect">
            <a:avLst/>
          </a:prstGeom>
          <a:noFill/>
        </p:spPr>
      </p:pic>
      <p:pic>
        <p:nvPicPr>
          <p:cNvPr id="222212" name="Picture 4" descr="Image result for wondering"/>
          <p:cNvPicPr>
            <a:picLocks noChangeAspect="1" noChangeArrowheads="1"/>
          </p:cNvPicPr>
          <p:nvPr/>
        </p:nvPicPr>
        <p:blipFill>
          <a:blip r:embed="rId3" cstate="print"/>
          <a:srcRect/>
          <a:stretch>
            <a:fillRect/>
          </a:stretch>
        </p:blipFill>
        <p:spPr bwMode="auto">
          <a:xfrm>
            <a:off x="533400" y="762000"/>
            <a:ext cx="3502869" cy="5257800"/>
          </a:xfrm>
          <a:prstGeom prst="rect">
            <a:avLst/>
          </a:prstGeom>
          <a:noFill/>
        </p:spPr>
      </p:pic>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APPLY: WHAT DO I DO NOW?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4686300" y="520700"/>
            <a:ext cx="1697038" cy="2216150"/>
          </a:xfrm>
          <a:prstGeom prst="rect">
            <a:avLst/>
          </a:prstGeom>
          <a:noFill/>
          <a:ln w="9525">
            <a:noFill/>
            <a:miter lim="800000"/>
          </a:ln>
        </p:spPr>
        <p:txBody>
          <a:bodyPr vert="horz" wrap="none" lIns="91440" tIns="45720" rIns="91440" bIns="45720" numCol="1" anchor="t" anchorCtr="0" compatLnSpc="1">
            <a:spAutoFit/>
          </a:bodyPr>
          <a:lstStyle/>
          <a:p>
            <a:endParaRPr lang="en-US"/>
          </a:p>
        </p:txBody>
      </p:sp>
      <p:sp>
        <p:nvSpPr>
          <p:cNvPr id="175108" name="Rectangle 4"/>
          <p:cNvSpPr>
            <a:spLocks noChangeArrowheads="1"/>
          </p:cNvSpPr>
          <p:nvPr/>
        </p:nvSpPr>
        <p:spPr bwMode="auto">
          <a:xfrm>
            <a:off x="0" y="609600"/>
            <a:ext cx="9144000" cy="6124754"/>
          </a:xfrm>
          <a:prstGeom prst="rect">
            <a:avLst/>
          </a:prstGeom>
          <a:noFill/>
          <a:ln w="9525">
            <a:noFill/>
            <a:miter lim="800000"/>
          </a:ln>
          <a:effectLst/>
        </p:spPr>
        <p:txBody>
          <a:bodyPr vert="horz" wrap="square" lIns="91440" tIns="45720" rIns="91440" bIns="45720" numCol="1" anchor="t" anchorCtr="0" compatLnSpc="1">
            <a:spAutoFit/>
          </a:bodyPr>
          <a:lstStyle/>
          <a:p>
            <a:pPr marL="351155" marR="0" lvl="0" indent="-351155"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定义</a:t>
            </a:r>
            <a:r>
              <a:rPr lang="en-US" sz="3600" b="1" dirty="0" smtClean="0">
                <a:ln>
                  <a:solidFill>
                    <a:schemeClr val="tx1"/>
                  </a:solidFill>
                </a:ln>
                <a:solidFill>
                  <a:srgbClr val="C00000"/>
                </a:solidFill>
                <a:latin typeface="Arial Narrow" panose="020B0606020202030204" pitchFamily="34" charset="0"/>
                <a:cs typeface="Arial" panose="020B0604020202020204" pitchFamily="34" charset="0"/>
              </a:rPr>
              <a:t>:</a:t>
            </a: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在研经中，应用是将你</a:t>
            </a:r>
            <a:r>
              <a:rPr lang="en-US" altLang="zh-CN" sz="3600" b="1" dirty="0" smtClean="0">
                <a:ln>
                  <a:solidFill>
                    <a:schemeClr val="tx1"/>
                  </a:solidFill>
                </a:ln>
                <a:solidFill>
                  <a:srgbClr val="C00000"/>
                </a:solidFill>
                <a:latin typeface="Arial Narrow" panose="020B0606020202030204" pitchFamily="34" charset="0"/>
                <a:cs typeface="Arial" panose="020B0604020202020204" pitchFamily="34" charset="0"/>
              </a:rPr>
              <a:t>(</a:t>
            </a: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通过观察和解释</a:t>
            </a:r>
            <a:r>
              <a:rPr lang="en-US" altLang="zh-CN" sz="3600" b="1" dirty="0" smtClean="0">
                <a:ln>
                  <a:solidFill>
                    <a:schemeClr val="tx1"/>
                  </a:solidFill>
                </a:ln>
                <a:solidFill>
                  <a:srgbClr val="C00000"/>
                </a:solidFill>
                <a:latin typeface="Arial Narrow" panose="020B0606020202030204" pitchFamily="34" charset="0"/>
                <a:cs typeface="Arial" panose="020B0604020202020204" pitchFamily="34" charset="0"/>
              </a:rPr>
              <a:t>)</a:t>
            </a: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发现的真理使用到生活中，以达到最终转变生命的目的。</a:t>
            </a:r>
            <a:endParaRPr lang="en-US" sz="3600" b="1" dirty="0" smtClean="0">
              <a:ln>
                <a:solidFill>
                  <a:schemeClr val="tx1"/>
                </a:solidFill>
              </a:ln>
              <a:solidFill>
                <a:srgbClr val="C00000"/>
              </a:solidFill>
              <a:latin typeface="Arial Narrow" panose="020B0606020202030204" pitchFamily="34" charset="0"/>
              <a:cs typeface="Arial" panose="020B0604020202020204" pitchFamily="34" charset="0"/>
            </a:endParaRPr>
          </a:p>
          <a:p>
            <a:pPr marL="808355" lvl="1" indent="-351155" fontAlgn="base">
              <a:spcBef>
                <a:spcPct val="0"/>
              </a:spcBef>
              <a:spcAft>
                <a:spcPct val="0"/>
              </a:spcAft>
              <a:buFont typeface="Arial" panose="020B0604020202020204" pitchFamily="34" charset="0"/>
              <a:buChar char="•"/>
            </a:pPr>
            <a:r>
              <a:rPr kumimoji="0" lang="en-US" sz="2200" b="1" i="1"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DEFINITION: In Bible study,</a:t>
            </a:r>
            <a:r>
              <a:rPr kumimoji="0" lang="en-US" sz="2200" b="0" i="1"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 application is putting truth you've discovered (through observation and interpretation) to use in your life with the ultimate goal of transformation or life change. </a:t>
            </a:r>
          </a:p>
          <a:p>
            <a:pPr marL="808355" lvl="1" indent="-351155" fontAlgn="base">
              <a:spcBef>
                <a:spcPct val="0"/>
              </a:spcBef>
              <a:spcAft>
                <a:spcPct val="0"/>
              </a:spcAft>
              <a:buFont typeface="Arial" panose="020B0604020202020204" pitchFamily="34" charset="0"/>
              <a:buChar char="•"/>
            </a:pPr>
            <a:endParaRPr kumimoji="0" lang="en-US" sz="2200" b="0" i="1"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endParaRPr>
          </a:p>
          <a:p>
            <a:pPr marL="351155" lvl="0" indent="-351155" fontAlgn="base">
              <a:spcBef>
                <a:spcPct val="0"/>
              </a:spcBef>
              <a:spcAft>
                <a:spcPct val="0"/>
              </a:spcAft>
              <a:buFont typeface="Arial" panose="020B0604020202020204" pitchFamily="34" charset="0"/>
              <a:buChar char="•"/>
            </a:pP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研经目的并非只是增加信息而是转变生命。</a:t>
            </a:r>
            <a:endParaRPr lang="en-US" sz="3600" b="1" dirty="0" smtClean="0">
              <a:ln>
                <a:solidFill>
                  <a:schemeClr val="tx1"/>
                </a:solidFill>
              </a:ln>
              <a:solidFill>
                <a:srgbClr val="C00000"/>
              </a:solidFill>
              <a:latin typeface="Arial Narrow" panose="020B0606020202030204" pitchFamily="34" charset="0"/>
              <a:cs typeface="Arial" panose="020B0604020202020204" pitchFamily="34" charset="0"/>
            </a:endParaRPr>
          </a:p>
          <a:p>
            <a:pPr lvl="1" fontAlgn="base">
              <a:spcBef>
                <a:spcPct val="0"/>
              </a:spcBef>
              <a:spcAft>
                <a:spcPct val="0"/>
              </a:spcAft>
              <a:buFont typeface="Arial" panose="020B0604020202020204" pitchFamily="34" charset="0"/>
              <a:buChar char="•"/>
            </a:pPr>
            <a:r>
              <a:rPr lang="en-US" sz="2200" i="1" dirty="0" smtClean="0">
                <a:latin typeface="Arial Narrow" panose="020B0606020202030204" pitchFamily="34" charset="0"/>
                <a:cs typeface="Arial" panose="020B0604020202020204" pitchFamily="34" charset="0"/>
              </a:rPr>
              <a:t>Bible study is meant not merely to inform but to transform us.</a:t>
            </a:r>
          </a:p>
          <a:p>
            <a:pPr lvl="1" fontAlgn="base">
              <a:spcBef>
                <a:spcPct val="0"/>
              </a:spcBef>
              <a:spcAft>
                <a:spcPct val="0"/>
              </a:spcAft>
              <a:buFont typeface="Arial" panose="020B0604020202020204" pitchFamily="34" charset="0"/>
              <a:buChar char="•"/>
            </a:pPr>
            <a:endParaRPr lang="en-US" sz="2200" i="1" dirty="0" smtClean="0">
              <a:latin typeface="Arial Narrow" panose="020B0606020202030204" pitchFamily="34" charset="0"/>
              <a:cs typeface="Arial" panose="020B0604020202020204" pitchFamily="34" charset="0"/>
            </a:endParaRPr>
          </a:p>
          <a:p>
            <a:pPr marL="351155" lvl="0" indent="-351155" fontAlgn="base">
              <a:spcBef>
                <a:spcPct val="0"/>
              </a:spcBef>
              <a:spcAft>
                <a:spcPct val="0"/>
              </a:spcAft>
              <a:buFont typeface="Arial" panose="020B0604020202020204" pitchFamily="34" charset="0"/>
              <a:buChar char="•"/>
            </a:pPr>
            <a:r>
              <a:rPr lang="zh-CN" altLang="en-US" sz="3600" b="1" dirty="0" smtClean="0">
                <a:ln>
                  <a:solidFill>
                    <a:schemeClr val="tx1"/>
                  </a:solidFill>
                </a:ln>
                <a:solidFill>
                  <a:srgbClr val="C00000"/>
                </a:solidFill>
                <a:latin typeface="Arial Narrow" panose="020B0606020202030204" pitchFamily="34" charset="0"/>
                <a:cs typeface="Arial" panose="020B0604020202020204" pitchFamily="34" charset="0"/>
              </a:rPr>
              <a:t>应用是讲道中最重要的，但却是最被忽略的阶段。</a:t>
            </a:r>
            <a:endParaRPr lang="en-US" sz="3600" b="1" dirty="0" smtClean="0">
              <a:ln>
                <a:solidFill>
                  <a:schemeClr val="tx1"/>
                </a:solidFill>
              </a:ln>
              <a:solidFill>
                <a:srgbClr val="C00000"/>
              </a:solidFill>
              <a:latin typeface="Arial Narrow" panose="020B0606020202030204" pitchFamily="34" charset="0"/>
              <a:cs typeface="Arial" panose="020B0604020202020204" pitchFamily="34" charset="0"/>
            </a:endParaRPr>
          </a:p>
          <a:p>
            <a:pPr lvl="1" fontAlgn="base">
              <a:spcBef>
                <a:spcPct val="0"/>
              </a:spcBef>
              <a:spcAft>
                <a:spcPct val="0"/>
              </a:spcAft>
              <a:buFont typeface="Arial" panose="020B0604020202020204" pitchFamily="34" charset="0"/>
              <a:buChar char="•"/>
            </a:pPr>
            <a:r>
              <a:rPr lang="en-US" sz="2000" i="1" dirty="0" smtClean="0">
                <a:latin typeface="Arial Narrow" panose="020B0606020202030204" pitchFamily="34" charset="0"/>
                <a:cs typeface="Arial" panose="020B0604020202020204" pitchFamily="34" charset="0"/>
              </a:rPr>
              <a:t>Application is the most neglected yet the most needed stage in the process of preaching.</a:t>
            </a:r>
          </a:p>
          <a:p>
            <a:pPr marL="808355" lvl="1" indent="-351155" fontAlgn="base">
              <a:spcBef>
                <a:spcPct val="0"/>
              </a:spcBef>
              <a:spcAft>
                <a:spcPct val="0"/>
              </a:spcAft>
            </a:pP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aking a test, -cartoon"/>
          <p:cNvPicPr>
            <a:picLocks noChangeAspect="1" noChangeArrowheads="1"/>
          </p:cNvPicPr>
          <p:nvPr/>
        </p:nvPicPr>
        <p:blipFill>
          <a:blip r:embed="rId2" cstate="print"/>
          <a:srcRect/>
          <a:stretch>
            <a:fillRect/>
          </a:stretch>
        </p:blipFill>
        <p:spPr bwMode="auto">
          <a:xfrm>
            <a:off x="152400" y="1143000"/>
            <a:ext cx="7239000" cy="4771159"/>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5943600"/>
            <a:ext cx="91440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latin typeface="Arial Narrow" panose="020B0606020202030204" pitchFamily="34" charset="0"/>
              </a:rPr>
              <a:t>APPLICATION PRE-TEST</a:t>
            </a:r>
          </a:p>
        </p:txBody>
      </p:sp>
      <p:sp>
        <p:nvSpPr>
          <p:cNvPr id="4" name="Rectangle 3"/>
          <p:cNvSpPr/>
          <p:nvPr/>
        </p:nvSpPr>
        <p:spPr>
          <a:xfrm>
            <a:off x="0" y="304800"/>
            <a:ext cx="9144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5400" b="1" dirty="0" smtClean="0">
                <a:ln w="18415" cmpd="sng">
                  <a:solidFill>
                    <a:srgbClr val="FFFFFF"/>
                  </a:solidFill>
                  <a:prstDash val="solid"/>
                </a:ln>
                <a:solidFill>
                  <a:srgbClr val="FFFFFF"/>
                </a:solidFill>
              </a:rPr>
              <a:t>应用预测试</a:t>
            </a:r>
          </a:p>
        </p:txBody>
      </p:sp>
      <p:pic>
        <p:nvPicPr>
          <p:cNvPr id="2054" name="Picture 6" descr="Related image"/>
          <p:cNvPicPr>
            <a:picLocks noChangeAspect="1" noChangeArrowheads="1" noCrop="1"/>
          </p:cNvPicPr>
          <p:nvPr/>
        </p:nvPicPr>
        <p:blipFill>
          <a:blip r:embed="rId3" cstate="print"/>
          <a:srcRect/>
          <a:stretch>
            <a:fillRect/>
          </a:stretch>
        </p:blipFill>
        <p:spPr bwMode="auto">
          <a:xfrm>
            <a:off x="6216750" y="609600"/>
            <a:ext cx="2927250" cy="243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5943600"/>
            <a:ext cx="91440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latin typeface="Arial Narrow" panose="020B0606020202030204" pitchFamily="34" charset="0"/>
              </a:rPr>
              <a:t>APPLICATION PRE-TEST</a:t>
            </a:r>
          </a:p>
        </p:txBody>
      </p:sp>
      <p:sp>
        <p:nvSpPr>
          <p:cNvPr id="6" name="Rectangle 5"/>
          <p:cNvSpPr/>
          <p:nvPr/>
        </p:nvSpPr>
        <p:spPr>
          <a:xfrm>
            <a:off x="76200" y="1219200"/>
            <a:ext cx="8991600" cy="47244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p>
            <a:pPr>
              <a:buFont typeface="Arial" panose="020B0604020202020204" pitchFamily="34" charset="0"/>
              <a:buChar char="•"/>
            </a:pPr>
            <a:r>
              <a:rPr lang="zh-CN" alt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rPr>
              <a:t>只读一遍指定经文，不要阅读上下文。</a:t>
            </a:r>
            <a:endParaRPr 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ndParaRPr>
          </a:p>
          <a:p>
            <a:pPr lvl="2">
              <a:buFont typeface="Courier New" panose="02070309020205020404" pitchFamily="49" charset="0"/>
              <a:buChar char="o"/>
            </a:pPr>
            <a:r>
              <a:rPr lang="en-US" sz="2400" i="1" dirty="0" smtClean="0">
                <a:solidFill>
                  <a:schemeClr val="tx1"/>
                </a:solidFill>
                <a:latin typeface="Arial Narrow" panose="020B0606020202030204" pitchFamily="34" charset="0"/>
              </a:rPr>
              <a:t> Read the given passage ONE TIME without reading the context.</a:t>
            </a:r>
          </a:p>
          <a:p>
            <a:pPr lvl="2">
              <a:buFont typeface="Courier New" panose="02070309020205020404" pitchFamily="49" charset="0"/>
              <a:buChar char="o"/>
            </a:pPr>
            <a:endParaRPr lang="en-US" sz="1000" i="1" dirty="0" smtClean="0">
              <a:solidFill>
                <a:schemeClr val="tx1"/>
              </a:solidFill>
              <a:latin typeface="Arial Narrow" panose="020B0606020202030204" pitchFamily="34" charset="0"/>
            </a:endParaRPr>
          </a:p>
          <a:p>
            <a:pPr>
              <a:buFont typeface="Arial" panose="020B0604020202020204" pitchFamily="34" charset="0"/>
              <a:buChar char="•"/>
            </a:pPr>
            <a:r>
              <a:rPr lang="zh-CN" alt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rPr>
              <a:t>读完一遍后选择你认为最合适的答案。</a:t>
            </a:r>
            <a:endParaRPr 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ndParaRPr>
          </a:p>
          <a:p>
            <a:pPr lvl="2">
              <a:buFont typeface="Courier New" panose="02070309020205020404" pitchFamily="49" charset="0"/>
              <a:buChar char="o"/>
            </a:pPr>
            <a:r>
              <a:rPr lang="en-US" sz="2400" i="1" dirty="0" smtClean="0">
                <a:solidFill>
                  <a:schemeClr val="tx1"/>
                </a:solidFill>
                <a:latin typeface="Arial Narrow" panose="020B0606020202030204" pitchFamily="34" charset="0"/>
              </a:rPr>
              <a:t> Choose which answer looks the best after one reading.</a:t>
            </a:r>
          </a:p>
          <a:p>
            <a:pPr lvl="2">
              <a:buFont typeface="Courier New" panose="02070309020205020404" pitchFamily="49" charset="0"/>
              <a:buChar char="o"/>
            </a:pPr>
            <a:endParaRPr lang="en-US" sz="1000" i="1" dirty="0" smtClean="0">
              <a:solidFill>
                <a:schemeClr val="tx1"/>
              </a:solidFill>
              <a:latin typeface="Arial Narrow" panose="020B0606020202030204" pitchFamily="34" charset="0"/>
            </a:endParaRPr>
          </a:p>
          <a:p>
            <a:pPr>
              <a:buFont typeface="Arial" panose="020B0604020202020204" pitchFamily="34" charset="0"/>
              <a:buChar char="•"/>
            </a:pPr>
            <a:r>
              <a:rPr lang="zh-CN" alt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rPr>
              <a:t>你只有几分钟来回答这几个问题。</a:t>
            </a:r>
            <a:endParaRPr 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ndParaRPr>
          </a:p>
          <a:p>
            <a:pPr lvl="2">
              <a:buFont typeface="Courier New" panose="02070309020205020404" pitchFamily="49" charset="0"/>
              <a:buChar char="o"/>
            </a:pPr>
            <a:r>
              <a:rPr lang="en-US" sz="2400" i="1" dirty="0" smtClean="0">
                <a:solidFill>
                  <a:schemeClr val="tx1"/>
                </a:solidFill>
                <a:latin typeface="Arial Narrow" panose="020B0606020202030204" pitchFamily="34" charset="0"/>
              </a:rPr>
              <a:t> You have 15 minutes to finish 7 questions.</a:t>
            </a:r>
          </a:p>
          <a:p>
            <a:pPr lvl="2">
              <a:buFont typeface="Courier New" panose="02070309020205020404" pitchFamily="49" charset="0"/>
              <a:buChar char="o"/>
            </a:pPr>
            <a:endParaRPr lang="en-US" sz="1000" i="1" dirty="0" smtClean="0">
              <a:solidFill>
                <a:schemeClr val="tx1"/>
              </a:solidFill>
              <a:latin typeface="Arial Narrow" panose="020B0606020202030204" pitchFamily="34" charset="0"/>
            </a:endParaRPr>
          </a:p>
          <a:p>
            <a:pPr>
              <a:buFont typeface="Arial" panose="020B0604020202020204" pitchFamily="34" charset="0"/>
              <a:buChar char="•"/>
            </a:pPr>
            <a:r>
              <a:rPr lang="zh-CN" alt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rPr>
              <a:t>不要倒回去检查你的答案。</a:t>
            </a:r>
            <a:endParaRPr lang="en-US" sz="40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ndParaRPr>
          </a:p>
          <a:p>
            <a:pPr lvl="2">
              <a:buFont typeface="Courier New" panose="02070309020205020404" pitchFamily="49" charset="0"/>
              <a:buChar char="o"/>
            </a:pPr>
            <a:r>
              <a:rPr lang="en-US" sz="2400" i="1" dirty="0" smtClean="0">
                <a:solidFill>
                  <a:schemeClr val="tx1"/>
                </a:solidFill>
                <a:latin typeface="Arial Narrow" panose="020B0606020202030204" pitchFamily="34" charset="0"/>
              </a:rPr>
              <a:t> DO NOT go back and check your answers.</a:t>
            </a:r>
          </a:p>
        </p:txBody>
      </p:sp>
      <p:sp>
        <p:nvSpPr>
          <p:cNvPr id="4" name="Rectangle 3"/>
          <p:cNvSpPr/>
          <p:nvPr/>
        </p:nvSpPr>
        <p:spPr>
          <a:xfrm>
            <a:off x="0" y="304800"/>
            <a:ext cx="9144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b="1" dirty="0" smtClean="0">
                <a:ln w="18415" cmpd="sng">
                  <a:solidFill>
                    <a:srgbClr val="FFFFFF"/>
                  </a:solidFill>
                  <a:prstDash val="solid"/>
                </a:ln>
                <a:solidFill>
                  <a:srgbClr val="FFFFFF"/>
                </a:solidFill>
              </a:rPr>
              <a:t>做一个应用预测试</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38400" y="228600"/>
            <a:ext cx="6477000" cy="6096000"/>
          </a:xfrm>
        </p:spPr>
        <p:txBody>
          <a:bodyPr/>
          <a:lstStyle/>
          <a:p>
            <a:r>
              <a:rPr lang="zh-CN" altLang="en-US" sz="4000" dirty="0" smtClean="0">
                <a:solidFill>
                  <a:srgbClr val="002060"/>
                </a:solidFill>
                <a:effectLst>
                  <a:outerShdw blurRad="38100" dist="38100" dir="2700000" algn="tl">
                    <a:srgbClr val="C0C0C0"/>
                  </a:outerShdw>
                </a:effectLst>
              </a:rPr>
              <a:t>步骤四</a:t>
            </a:r>
            <a:r>
              <a:rPr lang="en-US" sz="4000" dirty="0" smtClean="0">
                <a:solidFill>
                  <a:srgbClr val="002060"/>
                </a:solidFill>
                <a:effectLst>
                  <a:outerShdw blurRad="38100" dist="38100" dir="2700000" algn="tl">
                    <a:srgbClr val="C0C0C0"/>
                  </a:outerShdw>
                </a:effectLst>
              </a:rPr>
              <a:t>: </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Step 4</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zh-CN" altLang="en-US" sz="9600" dirty="0" smtClean="0">
                <a:solidFill>
                  <a:srgbClr val="A50021"/>
                </a:solidFill>
                <a:effectLst>
                  <a:outerShdw blurRad="38100" dist="38100" dir="2700000" algn="tl">
                    <a:srgbClr val="C0C0C0"/>
                  </a:outerShdw>
                </a:effectLst>
              </a:rPr>
              <a:t>应用</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Application</a:t>
            </a:r>
            <a:endParaRPr lang="en-US" sz="40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5943600"/>
            <a:ext cx="91440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bg1"/>
                </a:solidFill>
                <a:latin typeface="Arial Narrow" panose="020B0606020202030204" pitchFamily="34" charset="0"/>
              </a:rPr>
              <a:t>APPLICATION PRE-TEST</a:t>
            </a:r>
          </a:p>
        </p:txBody>
      </p:sp>
      <p:sp>
        <p:nvSpPr>
          <p:cNvPr id="6" name="Rectangle 5"/>
          <p:cNvSpPr/>
          <p:nvPr/>
        </p:nvSpPr>
        <p:spPr>
          <a:xfrm>
            <a:off x="76200" y="1219200"/>
            <a:ext cx="3581400" cy="20574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p>
            <a:pPr>
              <a:buFont typeface="Arial" panose="020B0604020202020204" pitchFamily="34" charset="0"/>
              <a:buChar char="•"/>
            </a:pPr>
            <a:endParaRPr lang="en-US" sz="2400" i="1" dirty="0" smtClean="0">
              <a:solidFill>
                <a:schemeClr val="tx1"/>
              </a:solidFill>
              <a:latin typeface="Arial Narrow" panose="020B0606020202030204" pitchFamily="34" charset="0"/>
            </a:endParaRPr>
          </a:p>
        </p:txBody>
      </p:sp>
      <p:sp>
        <p:nvSpPr>
          <p:cNvPr id="4" name="Rectangle 3"/>
          <p:cNvSpPr/>
          <p:nvPr/>
        </p:nvSpPr>
        <p:spPr>
          <a:xfrm>
            <a:off x="0" y="304800"/>
            <a:ext cx="9144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b="1" dirty="0" smtClean="0">
                <a:ln w="18415" cmpd="sng">
                  <a:solidFill>
                    <a:srgbClr val="FFFFFF"/>
                  </a:solidFill>
                  <a:prstDash val="solid"/>
                </a:ln>
                <a:solidFill>
                  <a:srgbClr val="FFFFFF"/>
                </a:solidFill>
              </a:rPr>
              <a:t>应用预测试</a:t>
            </a:r>
          </a:p>
        </p:txBody>
      </p:sp>
      <p:sp>
        <p:nvSpPr>
          <p:cNvPr id="4097" name="Rectangle 1"/>
          <p:cNvSpPr>
            <a:spLocks noChangeArrowheads="1"/>
          </p:cNvSpPr>
          <p:nvPr/>
        </p:nvSpPr>
        <p:spPr bwMode="auto">
          <a:xfrm>
            <a:off x="381000" y="1295400"/>
            <a:ext cx="3962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SzPct val="100000"/>
              <a:buFontTx/>
              <a:buAutoNum type="arabicPeriod"/>
            </a:pPr>
            <a:r>
              <a:rPr lang="zh-CN" altLang="en-US" sz="2800" b="1" u="sng" dirty="0" smtClean="0">
                <a:solidFill>
                  <a:srgbClr val="C00000"/>
                </a:solidFill>
              </a:rPr>
              <a:t>利未记</a:t>
            </a:r>
            <a:r>
              <a:rPr lang="en-US" sz="2800" u="sng" dirty="0" smtClean="0">
                <a:solidFill>
                  <a:srgbClr val="C00000"/>
                </a:solidFill>
              </a:rPr>
              <a:t>19:28</a:t>
            </a:r>
          </a:p>
          <a:p>
            <a:pPr marL="284163" lvl="1" indent="-223838">
              <a:buFont typeface="+mj-lt"/>
              <a:buAutoNum type="alphaLcParenR"/>
            </a:pPr>
            <a:r>
              <a:rPr lang="zh-CN" altLang="en-US" sz="2800" b="1" dirty="0" smtClean="0"/>
              <a:t>基督徒不应该纹身 </a:t>
            </a:r>
            <a:endParaRPr lang="en-US" sz="2800" dirty="0" smtClean="0"/>
          </a:p>
          <a:p>
            <a:pPr marL="344488" lvl="1" indent="-284163">
              <a:buFont typeface="+mj-lt"/>
              <a:buAutoNum type="alphaLcParenR"/>
              <a:tabLst>
                <a:tab pos="120650" algn="l"/>
              </a:tabLst>
            </a:pPr>
            <a:r>
              <a:rPr lang="zh-CN" altLang="en-US" sz="2800" b="1" dirty="0" smtClean="0"/>
              <a:t>犹太人不应该纹身 </a:t>
            </a:r>
            <a:endParaRPr lang="en-US" sz="2800" dirty="0" smtClean="0"/>
          </a:p>
          <a:p>
            <a:pPr marL="120650" indent="-60325">
              <a:buFont typeface="+mj-lt"/>
              <a:buAutoNum type="alphaLcParenR"/>
            </a:pPr>
            <a:r>
              <a:rPr lang="zh-CN" altLang="en-US" sz="2800" b="1" dirty="0" smtClean="0"/>
              <a:t>旧约时期的犹太人不应该纹身 </a:t>
            </a:r>
            <a:r>
              <a:rPr lang="en-US" sz="2800" u="sng" dirty="0" smtClean="0"/>
              <a:t> </a:t>
            </a:r>
            <a:endParaRPr kumimoji="0" lang="zh-CN"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953000" y="3810001"/>
            <a:ext cx="4191000" cy="22533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SzPct val="100000"/>
            </a:pPr>
            <a:r>
              <a:rPr lang="en-US" altLang="zh-CN" sz="2800" b="1" dirty="0" smtClean="0">
                <a:solidFill>
                  <a:srgbClr val="C00000"/>
                </a:solidFill>
              </a:rPr>
              <a:t>4.  </a:t>
            </a:r>
            <a:r>
              <a:rPr lang="zh-CN" altLang="en-US" sz="2800" b="1" u="sng" dirty="0" smtClean="0">
                <a:solidFill>
                  <a:srgbClr val="C00000"/>
                </a:solidFill>
              </a:rPr>
              <a:t>腓立比书</a:t>
            </a:r>
            <a:r>
              <a:rPr lang="en-US" altLang="zh-CN" sz="2800" b="1" u="sng" dirty="0" smtClean="0">
                <a:solidFill>
                  <a:srgbClr val="C00000"/>
                </a:solidFill>
              </a:rPr>
              <a:t>4:13</a:t>
            </a:r>
          </a:p>
          <a:p>
            <a:pPr marL="344488" lvl="1" indent="-344488">
              <a:buFont typeface="+mj-lt"/>
              <a:buAutoNum type="alphaLcParenR"/>
            </a:pPr>
            <a:r>
              <a:rPr lang="zh-CN" altLang="en-US" sz="2800" b="1" dirty="0" smtClean="0"/>
              <a:t>上帝会帮助你成功 </a:t>
            </a:r>
            <a:endParaRPr lang="en-US" sz="2800" dirty="0" smtClean="0"/>
          </a:p>
          <a:p>
            <a:pPr marL="344488" lvl="1" indent="-344488">
              <a:buFont typeface="+mj-lt"/>
              <a:buAutoNum type="alphaLcParenR"/>
            </a:pPr>
            <a:r>
              <a:rPr lang="zh-CN" altLang="en-US" sz="2800" b="1" dirty="0" smtClean="0"/>
              <a:t>上帝会帮助你知足 </a:t>
            </a:r>
            <a:endParaRPr lang="en-US" sz="2800" dirty="0" smtClean="0"/>
          </a:p>
          <a:p>
            <a:pPr marL="344488" indent="-344488">
              <a:buFont typeface="+mj-lt"/>
              <a:buAutoNum type="alphaLcParenR"/>
            </a:pPr>
            <a:r>
              <a:rPr lang="zh-CN" altLang="en-US" sz="2800" b="1" dirty="0" smtClean="0"/>
              <a:t>上帝能在一切事上帮助你 。</a:t>
            </a:r>
            <a:endParaRPr kumimoji="0" lang="zh-CN"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304800" y="38100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SzPct val="100000"/>
            </a:pPr>
            <a:r>
              <a:rPr lang="en-US" altLang="zh-CN" sz="2800" b="1" dirty="0" smtClean="0">
                <a:solidFill>
                  <a:srgbClr val="C00000"/>
                </a:solidFill>
              </a:rPr>
              <a:t>3.</a:t>
            </a:r>
            <a:r>
              <a:rPr lang="zh-CN" altLang="en-US" sz="2800" b="1" dirty="0" smtClean="0">
                <a:solidFill>
                  <a:srgbClr val="C00000"/>
                </a:solidFill>
              </a:rPr>
              <a:t>玛拉基书</a:t>
            </a:r>
            <a:r>
              <a:rPr lang="en-US" altLang="zh-CN" sz="2800" b="1" dirty="0" smtClean="0">
                <a:solidFill>
                  <a:srgbClr val="C00000"/>
                </a:solidFill>
              </a:rPr>
              <a:t>3:8-9</a:t>
            </a:r>
            <a:endParaRPr lang="en-US" altLang="zh-CN" sz="2800" b="1" u="sng" dirty="0" smtClean="0">
              <a:solidFill>
                <a:srgbClr val="C00000"/>
              </a:solidFill>
            </a:endParaRPr>
          </a:p>
          <a:p>
            <a:pPr marL="0" lvl="1">
              <a:buFont typeface="+mj-lt"/>
              <a:buAutoNum type="alphaLcParenR"/>
            </a:pPr>
            <a:r>
              <a:rPr lang="zh-CN" altLang="en-US" sz="2800" b="1" dirty="0" smtClean="0"/>
              <a:t>基督徒应做十一奉献</a:t>
            </a:r>
            <a:endParaRPr lang="en-US" altLang="zh-CN" sz="2800" b="1" dirty="0" smtClean="0"/>
          </a:p>
          <a:p>
            <a:pPr marL="0" lvl="1">
              <a:buFont typeface="+mj-lt"/>
              <a:buAutoNum type="alphaLcParenR"/>
            </a:pPr>
            <a:r>
              <a:rPr lang="zh-CN" altLang="en-US" sz="2800" b="1" dirty="0" smtClean="0"/>
              <a:t>旧约犹太人应做十一奉献。</a:t>
            </a:r>
            <a:endParaRPr lang="en-US" altLang="zh-CN" sz="2800" b="1" dirty="0" smtClean="0"/>
          </a:p>
          <a:p>
            <a:pPr marL="0" lvl="1">
              <a:buFont typeface="+mj-lt"/>
              <a:buAutoNum type="alphaLcParenR"/>
            </a:pPr>
            <a:r>
              <a:rPr lang="zh-CN" altLang="en-US" sz="2800" b="1" dirty="0" smtClean="0"/>
              <a:t>犹太人和基督徒都应做十一奉献。</a:t>
            </a:r>
            <a:endParaRPr lang="en-US" altLang="zh-CN" sz="2800" b="1" dirty="0" smtClean="0"/>
          </a:p>
        </p:txBody>
      </p:sp>
      <p:sp>
        <p:nvSpPr>
          <p:cNvPr id="10" name="Rectangle 1"/>
          <p:cNvSpPr>
            <a:spLocks noChangeArrowheads="1"/>
          </p:cNvSpPr>
          <p:nvPr/>
        </p:nvSpPr>
        <p:spPr bwMode="auto">
          <a:xfrm>
            <a:off x="4343400" y="1181100"/>
            <a:ext cx="457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SzPct val="100000"/>
            </a:pPr>
            <a:r>
              <a:rPr lang="en-US" altLang="zh-CN" sz="2800" b="1" dirty="0" smtClean="0">
                <a:solidFill>
                  <a:srgbClr val="C00000"/>
                </a:solidFill>
              </a:rPr>
              <a:t>2.  </a:t>
            </a:r>
            <a:r>
              <a:rPr lang="zh-CN" altLang="en-US" sz="2800" b="1" u="sng" dirty="0" smtClean="0">
                <a:solidFill>
                  <a:srgbClr val="C00000"/>
                </a:solidFill>
              </a:rPr>
              <a:t>雅各书</a:t>
            </a:r>
            <a:r>
              <a:rPr lang="en-US" altLang="zh-CN" sz="2800" b="1" u="sng" dirty="0" smtClean="0">
                <a:solidFill>
                  <a:srgbClr val="C00000"/>
                </a:solidFill>
              </a:rPr>
              <a:t>2:20 </a:t>
            </a:r>
          </a:p>
          <a:p>
            <a:pPr marL="60325" lvl="1" indent="-60325">
              <a:buFont typeface="+mj-lt"/>
              <a:buAutoNum type="alphaLcParenR"/>
            </a:pPr>
            <a:r>
              <a:rPr lang="zh-CN" altLang="en-US" sz="2800" b="1" dirty="0" smtClean="0"/>
              <a:t>若无好行为，我们的信心 </a:t>
            </a:r>
            <a:endParaRPr lang="en-US" altLang="zh-CN" sz="2800" b="1" dirty="0" smtClean="0"/>
          </a:p>
          <a:p>
            <a:pPr marL="60325" lvl="1" indent="-60325"/>
            <a:r>
              <a:rPr lang="en-US" altLang="zh-CN" sz="2800" b="1" dirty="0" smtClean="0"/>
              <a:t>    </a:t>
            </a:r>
            <a:r>
              <a:rPr lang="zh-CN" altLang="en-US" sz="2800" b="1" dirty="0" smtClean="0"/>
              <a:t>就会死亡</a:t>
            </a:r>
            <a:endParaRPr lang="en-US" sz="2800" dirty="0" smtClean="0"/>
          </a:p>
          <a:p>
            <a:pPr marL="60325" lvl="1" indent="-60325">
              <a:buFont typeface="+mj-lt"/>
              <a:buAutoNum type="alphaLcParenR"/>
            </a:pPr>
            <a:r>
              <a:rPr lang="zh-CN" altLang="en-US" sz="2800" b="1" dirty="0" smtClean="0"/>
              <a:t>我们一定要有信心和好行   </a:t>
            </a:r>
            <a:endParaRPr lang="en-US" altLang="zh-CN" sz="2800" b="1" dirty="0" smtClean="0"/>
          </a:p>
          <a:p>
            <a:pPr marL="60325" lvl="1" indent="-60325"/>
            <a:r>
              <a:rPr lang="en-US" altLang="zh-CN" sz="2800" b="1" dirty="0" smtClean="0"/>
              <a:t>    </a:t>
            </a:r>
            <a:r>
              <a:rPr lang="zh-CN" altLang="en-US" sz="2800" b="1" dirty="0" smtClean="0"/>
              <a:t>为才能取悦神</a:t>
            </a:r>
            <a:endParaRPr lang="en-US" altLang="zh-CN" sz="2800" b="1" dirty="0" smtClean="0"/>
          </a:p>
          <a:p>
            <a:pPr marL="60325" lvl="1" indent="-60325">
              <a:buFont typeface="+mj-lt"/>
              <a:buAutoNum type="alphaLcParenR"/>
            </a:pPr>
            <a:r>
              <a:rPr lang="zh-CN" altLang="en-US" sz="2800" b="1" dirty="0" smtClean="0"/>
              <a:t>真信心一定会产生好行为。 </a:t>
            </a:r>
            <a:endParaRPr lang="en-US"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Image result for serving raw food"/>
          <p:cNvPicPr>
            <a:picLocks noChangeAspect="1" noChangeArrowheads="1"/>
          </p:cNvPicPr>
          <p:nvPr/>
        </p:nvPicPr>
        <p:blipFill>
          <a:blip r:embed="rId2" cstate="print"/>
          <a:srcRect/>
          <a:stretch>
            <a:fillRect/>
          </a:stretch>
        </p:blipFill>
        <p:spPr bwMode="auto">
          <a:xfrm>
            <a:off x="0" y="876299"/>
            <a:ext cx="9144000" cy="5600701"/>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1066800"/>
            <a:ext cx="3886200" cy="1828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无预备的应用</a:t>
            </a: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如同生吃食材</a:t>
            </a: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0" y="5943600"/>
            <a:ext cx="9144000" cy="533400"/>
          </a:xfrm>
          <a:prstGeom prst="rect">
            <a:avLst/>
          </a:prstGeom>
          <a:solidFill>
            <a:schemeClr val="accent4">
              <a:lumMod val="5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solidFill>
                <a:latin typeface="Arial Narrow" panose="020B0606020202030204" pitchFamily="34" charset="0"/>
              </a:rPr>
              <a:t>PREPARATION  FOR   APPLICATION</a:t>
            </a:r>
          </a:p>
        </p:txBody>
      </p:sp>
      <p:sp>
        <p:nvSpPr>
          <p:cNvPr id="7" name="Rectangle 6"/>
          <p:cNvSpPr/>
          <p:nvPr/>
        </p:nvSpPr>
        <p:spPr>
          <a:xfrm>
            <a:off x="5715000" y="685800"/>
            <a:ext cx="3429000" cy="2286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rowing away uneaten food"/>
          <p:cNvPicPr>
            <a:picLocks noChangeAspect="1" noChangeArrowheads="1"/>
          </p:cNvPicPr>
          <p:nvPr/>
        </p:nvPicPr>
        <p:blipFill>
          <a:blip r:embed="rId2" cstate="print"/>
          <a:srcRect/>
          <a:stretch>
            <a:fillRect/>
          </a:stretch>
        </p:blipFill>
        <p:spPr bwMode="auto">
          <a:xfrm>
            <a:off x="0" y="2409930"/>
            <a:ext cx="5257800" cy="3495570"/>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5029200" y="1371600"/>
            <a:ext cx="3886200" cy="4038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光有预备而不</a:t>
            </a:r>
            <a:r>
              <a:rPr lang="zh-CN" altLang="en-US" sz="4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就如同将烹好的美食直接倒掉。</a:t>
            </a:r>
            <a:endParaRPr lang="en-US" altLang="zh-C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0" y="5943600"/>
            <a:ext cx="9144000" cy="533400"/>
          </a:xfrm>
          <a:prstGeom prst="rect">
            <a:avLst/>
          </a:prstGeom>
          <a:solidFill>
            <a:schemeClr val="accent4">
              <a:lumMod val="5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solidFill>
                <a:latin typeface="Arial Narrow" panose="020B0606020202030204" pitchFamily="34" charset="0"/>
              </a:rPr>
              <a:t>THE IMPORTANCE OF APPLICATION</a:t>
            </a:r>
          </a:p>
        </p:txBody>
      </p:sp>
      <p:sp>
        <p:nvSpPr>
          <p:cNvPr id="7" name="Rectangle 6"/>
          <p:cNvSpPr/>
          <p:nvPr/>
        </p:nvSpPr>
        <p:spPr>
          <a:xfrm>
            <a:off x="304800" y="838200"/>
            <a:ext cx="5943600" cy="923330"/>
          </a:xfrm>
          <a:prstGeom prst="rect">
            <a:avLst/>
          </a:prstGeom>
        </p:spPr>
        <p:txBody>
          <a:bodyPr wrap="square">
            <a:spAutoFit/>
          </a:bodyPr>
          <a:lstStyle/>
          <a:p>
            <a:r>
              <a:rPr lang="zh-CN" altLang="en-US" sz="5400" b="1" cap="all" dirty="0" smtClean="0">
                <a:ln w="9000" cmpd="sng">
                  <a:solidFill>
                    <a:srgbClr val="8064A2">
                      <a:shade val="50000"/>
                      <a:satMod val="120000"/>
                    </a:srgb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应用的重要性：</a:t>
            </a:r>
            <a:endParaRPr lang="en-US" sz="5400" dirty="0">
              <a:solidFill>
                <a:srgbClr val="FFFF0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8546" name="Picture 2" descr="http://www.talbot.edu/ce20/educators/images/howard_hendricks.jpg"/>
          <p:cNvPicPr>
            <a:picLocks noChangeAspect="1" noChangeArrowheads="1"/>
          </p:cNvPicPr>
          <p:nvPr/>
        </p:nvPicPr>
        <p:blipFill>
          <a:blip r:embed="rId2" cstate="print"/>
          <a:srcRect/>
          <a:stretch>
            <a:fillRect/>
          </a:stretch>
        </p:blipFill>
        <p:spPr bwMode="auto">
          <a:xfrm>
            <a:off x="228600" y="5334000"/>
            <a:ext cx="1108364" cy="1354668"/>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600200" y="5380672"/>
            <a:ext cx="7543800" cy="1200329"/>
          </a:xfrm>
          <a:prstGeom prst="rect">
            <a:avLst/>
          </a:prstGeom>
          <a:noFill/>
        </p:spPr>
        <p:txBody>
          <a:bodyPr wrap="square" rtlCol="0">
            <a:spAutoFit/>
          </a:bodyPr>
          <a:lstStyle/>
          <a:p>
            <a:pPr algn="just"/>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Bible was not written to satisfy your curiosity, but to help you conform to Christ’s image. Not to make you a smarter sinner, but to make you like the Savior. Not to fill  your head with a collection of Biblical facts, but to transform your life.”   -Howard Hendricks- Dallas Theological Seminary Professor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52400" y="152400"/>
            <a:ext cx="8763000" cy="4955203"/>
          </a:xfrm>
          <a:prstGeom prst="rect">
            <a:avLst/>
          </a:prstGeom>
          <a:noFill/>
        </p:spPr>
        <p:txBody>
          <a:bodyPr wrap="square" rtlCol="0">
            <a:spAutoFit/>
          </a:bodyPr>
          <a:lstStyle/>
          <a:p>
            <a:pPr algn="ct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“圣经不是写来满足你的好奇心</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而是有助于使你与基督的形象相符</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不是使你成为一个更聪明的罪人</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而是使你更像救主</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不是在你的头脑中灌输一大堆圣经事实</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而是要改变你的生命</a:t>
            </a:r>
            <a:r>
              <a:rPr lang="en-US" altLang="zh-CN" sz="4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p>
          <a:p>
            <a:pPr algn="ct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达拉斯神学院教授霍华德</a:t>
            </a: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亨德里克斯”</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29200" cy="6858000"/>
          </a:xfrm>
          <a:solidFill>
            <a:srgbClr val="0070C0"/>
          </a:solidFill>
          <a:ln w="76200">
            <a:solidFill>
              <a:schemeClr val="tx1"/>
            </a:solidFill>
          </a:ln>
        </p:spPr>
        <p:txBody>
          <a:bodyPr>
            <a:normAutofit/>
          </a:bodyPr>
          <a:lstStyle/>
          <a:p>
            <a:pPr marL="231775" indent="-231775" algn="ctr">
              <a:buNone/>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真正学会是  生命有改变 </a:t>
            </a:r>
            <a:r>
              <a:rPr lang="zh-CN" altLang="en-US" sz="6000" b="1" dirty="0" smtClean="0">
                <a:effectLst>
                  <a:outerShdw blurRad="38100" dist="38100" dir="2700000" algn="tl">
                    <a:srgbClr val="000000">
                      <a:alpha val="43137"/>
                    </a:srgbClr>
                  </a:outerShdw>
                </a:effectLst>
              </a:rPr>
              <a:t>真正学会是 生命有改变 </a:t>
            </a:r>
            <a:r>
              <a:rPr lang="zh-CN" altLang="en-US" sz="6000" b="1" dirty="0" smtClean="0">
                <a:solidFill>
                  <a:srgbClr val="FFC000"/>
                </a:solidFill>
                <a:effectLst>
                  <a:outerShdw blurRad="38100" dist="38100" dir="2700000" algn="tl">
                    <a:srgbClr val="000000">
                      <a:alpha val="43137"/>
                    </a:srgbClr>
                  </a:outerShdw>
                </a:effectLst>
              </a:rPr>
              <a:t>真正学会是 生命有改变</a:t>
            </a:r>
            <a:endParaRPr lang="en-US" sz="6000" b="1" dirty="0" smtClean="0">
              <a:solidFill>
                <a:srgbClr val="FFC000"/>
              </a:solidFill>
            </a:endParaRPr>
          </a:p>
          <a:p>
            <a:pPr algn="ctr">
              <a:buNone/>
            </a:pPr>
            <a:r>
              <a:rPr lang="en-US" sz="2400" b="1" i="1" dirty="0" smtClean="0"/>
              <a:t>Learning does not occur                   unless </a:t>
            </a:r>
            <a:r>
              <a:rPr lang="en-US" sz="2400" b="1" i="1" u="sng" dirty="0" smtClean="0"/>
              <a:t>life change </a:t>
            </a:r>
            <a:r>
              <a:rPr lang="en-US" sz="2400" b="1" i="1" dirty="0" smtClean="0"/>
              <a:t>results.</a:t>
            </a:r>
          </a:p>
          <a:p>
            <a:pPr algn="ctr">
              <a:buNone/>
            </a:pPr>
            <a:endParaRPr lang="en-US" sz="1800" dirty="0" smtClean="0"/>
          </a:p>
        </p:txBody>
      </p:sp>
      <p:pic>
        <p:nvPicPr>
          <p:cNvPr id="4" name="Picture 3" descr="78798.gif"/>
          <p:cNvPicPr>
            <a:picLocks noChangeAspect="1"/>
          </p:cNvPicPr>
          <p:nvPr/>
        </p:nvPicPr>
        <p:blipFill>
          <a:blip r:embed="rId2" cstate="print"/>
          <a:stretch>
            <a:fillRect/>
          </a:stretch>
        </p:blipFill>
        <p:spPr>
          <a:xfrm>
            <a:off x="5087155" y="0"/>
            <a:ext cx="4056845"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28600"/>
            <a:ext cx="88392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4480" lvl="2" indent="-284480">
              <a:buFont typeface="Arial" panose="020B0604020202020204" pitchFamily="34" charset="0"/>
              <a:buChar char="•"/>
            </a:pPr>
            <a:r>
              <a:rPr lang="zh-CN" altLang="en-US" sz="4000" b="1" dirty="0" smtClean="0">
                <a:solidFill>
                  <a:srgbClr val="C00000"/>
                </a:solidFill>
              </a:rPr>
              <a:t>“讲道和教导中缺乏应用，我认为是美国讲道人中存在的最大问题。太多的讲章无非是长篇大论地讲述圣经背景或晦涩难懂的希腊或希伯来文词汇。结果，尽管人们在教会进进出出，生命却毫无改变。”</a:t>
            </a:r>
            <a:r>
              <a:rPr lang="en-US" altLang="zh-CN" sz="4000" b="1" dirty="0" smtClean="0">
                <a:solidFill>
                  <a:srgbClr val="C00000"/>
                </a:solidFill>
              </a:rPr>
              <a:t>——</a:t>
            </a:r>
            <a:r>
              <a:rPr lang="zh-CN" altLang="en-US" sz="4000" b="1" dirty="0" smtClean="0">
                <a:solidFill>
                  <a:srgbClr val="C00000"/>
                </a:solidFill>
              </a:rPr>
              <a:t>华理克</a:t>
            </a:r>
            <a:endParaRPr lang="en-US" altLang="zh-CN" sz="4000" b="1" dirty="0" smtClean="0">
              <a:solidFill>
                <a:srgbClr val="C00000"/>
              </a:solidFill>
            </a:endParaRPr>
          </a:p>
        </p:txBody>
      </p:sp>
      <p:sp>
        <p:nvSpPr>
          <p:cNvPr id="3" name="Rectangle 2"/>
          <p:cNvSpPr/>
          <p:nvPr/>
        </p:nvSpPr>
        <p:spPr>
          <a:xfrm>
            <a:off x="152400" y="4267200"/>
            <a:ext cx="5867400" cy="24384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4480" lvl="2" indent="-284480">
              <a:buFont typeface="Arial" panose="020B0604020202020204" pitchFamily="34" charset="0"/>
              <a:buChar char="•"/>
            </a:pPr>
            <a:r>
              <a:rPr lang="en-US" sz="2200" dirty="0" smtClean="0">
                <a:solidFill>
                  <a:schemeClr val="tx1"/>
                </a:solidFill>
                <a:latin typeface="Arial Narrow" panose="020B0606020202030204" pitchFamily="34" charset="0"/>
              </a:rPr>
              <a:t>“The lack of application in preaching and teaching is, I believe, the number one problem with preaching in America. Too many sermons are nothing more than lectures on biblical backgrounds or obscure Greek and Hebrew words. As a result, people walk into a church and walk out, but their lives remain unchanged.” –Rick Warren</a:t>
            </a:r>
          </a:p>
          <a:p>
            <a:pPr marL="284480" lvl="2" indent="-284480">
              <a:buFont typeface="Arial" panose="020B0604020202020204" pitchFamily="34" charset="0"/>
              <a:buChar char="•"/>
            </a:pPr>
            <a:endParaRPr lang="en-US" sz="2400" dirty="0" smtClean="0">
              <a:solidFill>
                <a:schemeClr val="tx1"/>
              </a:solidFill>
            </a:endParaRPr>
          </a:p>
          <a:p>
            <a:pPr marL="284480" lvl="2" indent="-284480">
              <a:buFont typeface="Arial" panose="020B0604020202020204" pitchFamily="34" charset="0"/>
              <a:buChar char="•"/>
            </a:pPr>
            <a:endParaRPr lang="en-US" sz="2400" dirty="0" smtClean="0">
              <a:solidFill>
                <a:schemeClr val="tx1"/>
              </a:solidFill>
            </a:endParaRPr>
          </a:p>
        </p:txBody>
      </p:sp>
      <p:pic>
        <p:nvPicPr>
          <p:cNvPr id="49154" name="Picture 2" descr="Image result for rick warren,"/>
          <p:cNvPicPr>
            <a:picLocks noChangeAspect="1" noChangeArrowheads="1"/>
          </p:cNvPicPr>
          <p:nvPr/>
        </p:nvPicPr>
        <p:blipFill>
          <a:blip r:embed="rId2" cstate="print"/>
          <a:srcRect/>
          <a:stretch>
            <a:fillRect/>
          </a:stretch>
        </p:blipFill>
        <p:spPr bwMode="auto">
          <a:xfrm>
            <a:off x="6248400" y="4267200"/>
            <a:ext cx="2362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029200"/>
            <a:ext cx="9144000" cy="1323439"/>
          </a:xfrm>
          <a:prstGeom prst="rect">
            <a:avLst/>
          </a:prstGeom>
          <a:noFill/>
        </p:spPr>
        <p:txBody>
          <a:bodyPr wrap="square" rtlCol="0">
            <a:spAutoFit/>
          </a:bodyPr>
          <a:lstStyle/>
          <a:p>
            <a:pPr lvl="0" algn="ctr" eaLnBrk="0" fontAlgn="base" hangingPunct="0">
              <a:spcBef>
                <a:spcPct val="0"/>
              </a:spcBef>
              <a:spcAft>
                <a:spcPct val="0"/>
              </a:spcAft>
              <a:buFontTx/>
              <a:buChar char="•"/>
              <a:tabLst>
                <a:tab pos="228600" algn="l"/>
              </a:tabLst>
            </a:pPr>
            <a:r>
              <a:rPr lang="en-US" sz="1600" dirty="0" smtClean="0">
                <a:latin typeface="Arial Narrow" panose="020B0606020202030204" pitchFamily="34" charset="0"/>
                <a:ea typeface="宋体" panose="02010600030101010101" pitchFamily="2" charset="-122"/>
                <a:cs typeface="Times New Roman" panose="02020603050405020304" pitchFamily="18" charset="0"/>
              </a:rPr>
              <a:t>"Bible study is not complete until we ask ourselves, ‘What does this mean for my life and how can I practically apply it?’ We must take the knowledge we have gained from our reading and interpretation and draw out the practical principles that apply to our personal lives. If there is a command to be obeyed, we obey it. If there is a promise to be embraced, we claim it. If there is a warning to be followed, we heed it. This is the ultimate step: we submit to Scripture and let it transform our lives. If you skip this step, you will never enjoy your Bible study and the Bible will never change your life.“</a:t>
            </a:r>
            <a:r>
              <a:rPr lang="en-US" sz="1600" b="1" dirty="0" smtClean="0">
                <a:latin typeface="Arial Narrow" panose="020B0606020202030204" pitchFamily="34" charset="0"/>
                <a:ea typeface="宋体" panose="02010600030101010101" pitchFamily="2" charset="-122"/>
                <a:cs typeface="Times New Roman" panose="02020603050405020304" pitchFamily="18" charset="0"/>
              </a:rPr>
              <a:t>John MacArthur</a:t>
            </a:r>
            <a:endParaRPr lang="en-US" sz="1600" dirty="0" smtClean="0">
              <a:latin typeface="Arial" panose="020B0604020202020204" pitchFamily="34" charset="0"/>
              <a:cs typeface="Arial" panose="020B0604020202020204" pitchFamily="34" charset="0"/>
            </a:endParaRPr>
          </a:p>
        </p:txBody>
      </p:sp>
      <p:sp>
        <p:nvSpPr>
          <p:cNvPr id="6" name="TextBox 5"/>
          <p:cNvSpPr txBox="1"/>
          <p:nvPr/>
        </p:nvSpPr>
        <p:spPr>
          <a:xfrm>
            <a:off x="76200" y="457200"/>
            <a:ext cx="8915400"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3200" dirty="0" smtClean="0">
                <a:ln>
                  <a:solidFill>
                    <a:srgbClr val="7030A0"/>
                  </a:solidFill>
                </a:ln>
                <a:solidFill>
                  <a:srgbClr val="7030A0"/>
                </a:solidFill>
              </a:rPr>
              <a:t>“研经尚未结束，直到我们问自己</a:t>
            </a:r>
            <a:r>
              <a:rPr lang="en-US" altLang="zh-CN" sz="3200" dirty="0" smtClean="0">
                <a:ln>
                  <a:solidFill>
                    <a:srgbClr val="7030A0"/>
                  </a:solidFill>
                </a:ln>
                <a:solidFill>
                  <a:srgbClr val="7030A0"/>
                </a:solidFill>
              </a:rPr>
              <a:t>: </a:t>
            </a:r>
            <a:r>
              <a:rPr lang="zh-CN" altLang="en-US" sz="3200" dirty="0" smtClean="0">
                <a:ln>
                  <a:solidFill>
                    <a:srgbClr val="7030A0"/>
                  </a:solidFill>
                </a:ln>
                <a:solidFill>
                  <a:srgbClr val="7030A0"/>
                </a:solidFill>
              </a:rPr>
              <a:t>‘对我到底意味着什么？我如何应用？ ’</a:t>
            </a:r>
            <a:r>
              <a:rPr lang="en-US" altLang="zh-CN" sz="3200" dirty="0" smtClean="0">
                <a:ln>
                  <a:solidFill>
                    <a:srgbClr val="7030A0"/>
                  </a:solidFill>
                </a:ln>
                <a:solidFill>
                  <a:srgbClr val="7030A0"/>
                </a:solidFill>
              </a:rPr>
              <a:t> </a:t>
            </a:r>
            <a:r>
              <a:rPr lang="zh-CN" altLang="en-US" sz="3200" dirty="0" smtClean="0">
                <a:ln>
                  <a:solidFill>
                    <a:srgbClr val="7030A0"/>
                  </a:solidFill>
                </a:ln>
                <a:solidFill>
                  <a:srgbClr val="7030A0"/>
                </a:solidFill>
              </a:rPr>
              <a:t>我们要做的是在阅读和解释圣经中所获得的知识中提炼出实践性的原则，应用到我们个人的生命中去。如果有命令要遵守，我们就遵守；如果有应许给我们，我们就接受；如果有警告要遵行，我们就留心。终极步骤是：我们服从圣经，让它转变我们的生命。如果忽略这个步骤，你就不可能喜爱研究圣经，同时圣经也就不可能改变你的生命。</a:t>
            </a:r>
            <a:r>
              <a:rPr lang="en-US" altLang="zh-CN" sz="3200" dirty="0" smtClean="0">
                <a:ln>
                  <a:solidFill>
                    <a:srgbClr val="7030A0"/>
                  </a:solidFill>
                </a:ln>
                <a:solidFill>
                  <a:srgbClr val="7030A0"/>
                </a:solidFill>
              </a:rPr>
              <a:t>” </a:t>
            </a:r>
            <a:r>
              <a:rPr lang="en-US" altLang="zh-CN" dirty="0" smtClean="0">
                <a:ln>
                  <a:solidFill>
                    <a:srgbClr val="7030A0"/>
                  </a:solidFill>
                </a:ln>
                <a:solidFill>
                  <a:srgbClr val="7030A0"/>
                </a:solidFill>
              </a:rPr>
              <a:t>—</a:t>
            </a:r>
            <a:r>
              <a:rPr lang="zh-CN" altLang="en-US" dirty="0" smtClean="0">
                <a:ln>
                  <a:solidFill>
                    <a:srgbClr val="7030A0"/>
                  </a:solidFill>
                </a:ln>
                <a:solidFill>
                  <a:srgbClr val="7030A0"/>
                </a:solidFill>
              </a:rPr>
              <a:t>约翰麦克阿瑟</a:t>
            </a:r>
            <a:endParaRPr lang="en-US" altLang="zh-CN" dirty="0" smtClean="0">
              <a:ln>
                <a:solidFill>
                  <a:srgbClr val="7030A0"/>
                </a:solidFill>
              </a:ln>
              <a:solidFill>
                <a:srgbClr val="7030A0"/>
              </a:solidFill>
            </a:endParaRPr>
          </a:p>
        </p:txBody>
      </p:sp>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477000"/>
            <a:ext cx="9144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090119080730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6858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lvl="0"/>
            <a:r>
              <a:rPr lang="en-US" altLang="zh-CN" b="1" dirty="0" smtClean="0">
                <a:solidFill>
                  <a:srgbClr val="7030A0"/>
                </a:solidFill>
                <a:effectLst>
                  <a:outerShdw blurRad="38100" dist="38100" dir="2700000" algn="tl">
                    <a:srgbClr val="000000">
                      <a:alpha val="43137"/>
                    </a:srgbClr>
                  </a:outerShdw>
                </a:effectLst>
              </a:rPr>
              <a:t>《</a:t>
            </a:r>
            <a:r>
              <a:rPr lang="zh-CN" altLang="en-US" b="1" dirty="0" smtClean="0">
                <a:solidFill>
                  <a:srgbClr val="7030A0"/>
                </a:solidFill>
                <a:effectLst>
                  <a:outerShdw blurRad="38100" dist="38100" dir="2700000" algn="tl">
                    <a:srgbClr val="000000">
                      <a:alpha val="43137"/>
                    </a:srgbClr>
                  </a:outerShdw>
                </a:effectLst>
              </a:rPr>
              <a:t>圣经</a:t>
            </a:r>
            <a:r>
              <a:rPr lang="en-US" altLang="zh-CN" b="1" dirty="0" smtClean="0">
                <a:solidFill>
                  <a:srgbClr val="7030A0"/>
                </a:solidFill>
                <a:effectLst>
                  <a:outerShdw blurRad="38100" dist="38100" dir="2700000" algn="tl">
                    <a:srgbClr val="000000">
                      <a:alpha val="43137"/>
                    </a:srgbClr>
                  </a:outerShdw>
                </a:effectLst>
              </a:rPr>
              <a:t>》</a:t>
            </a:r>
            <a:r>
              <a:rPr lang="zh-CN" altLang="en-US" b="1" dirty="0" smtClean="0">
                <a:solidFill>
                  <a:srgbClr val="7030A0"/>
                </a:solidFill>
                <a:effectLst>
                  <a:outerShdw blurRad="38100" dist="38100" dir="2700000" algn="tl">
                    <a:srgbClr val="000000">
                      <a:alpha val="43137"/>
                    </a:srgbClr>
                  </a:outerShdw>
                </a:effectLst>
              </a:rPr>
              <a:t>是如何说到应用的？</a:t>
            </a:r>
            <a:r>
              <a:rPr lang="en-US" b="1" dirty="0" smtClean="0">
                <a:solidFill>
                  <a:srgbClr val="7030A0"/>
                </a:solidFill>
                <a:effectLst>
                  <a:outerShdw blurRad="38100" dist="38100" dir="2700000" algn="tl">
                    <a:srgbClr val="000000">
                      <a:alpha val="43137"/>
                    </a:srgbClr>
                  </a:outerShdw>
                </a:effectLst>
              </a:rPr>
              <a:t> </a:t>
            </a:r>
            <a:endParaRPr lang="en-US" b="1" dirty="0">
              <a:solidFill>
                <a:srgbClr val="7030A0"/>
              </a:solidFill>
              <a:effectLst>
                <a:outerShdw blurRad="38100" dist="38100" dir="2700000" algn="tl">
                  <a:srgbClr val="000000">
                    <a:alpha val="43137"/>
                  </a:srgbClr>
                </a:outerShdw>
              </a:effectLst>
            </a:endParaRPr>
          </a:p>
        </p:txBody>
      </p:sp>
      <p:sp>
        <p:nvSpPr>
          <p:cNvPr id="6" name="Rectangle 5"/>
          <p:cNvSpPr/>
          <p:nvPr/>
        </p:nvSpPr>
        <p:spPr>
          <a:xfrm>
            <a:off x="0" y="5638800"/>
            <a:ext cx="9144000" cy="584775"/>
          </a:xfrm>
          <a:prstGeom prst="rect">
            <a:avLst/>
          </a:prstGeom>
        </p:spPr>
        <p:txBody>
          <a:bodyPr wrap="square">
            <a:spAutoFit/>
          </a:bodyPr>
          <a:lstStyle/>
          <a:p>
            <a:pPr algn="ctr"/>
            <a:r>
              <a:rPr lang="en-US" sz="3200" dirty="0" smtClean="0">
                <a:solidFill>
                  <a:srgbClr val="7030A0"/>
                </a:solidFill>
                <a:effectLst>
                  <a:outerShdw blurRad="38100" dist="38100" dir="2700000" algn="tl">
                    <a:srgbClr val="000000">
                      <a:alpha val="43137"/>
                    </a:srgbClr>
                  </a:outerShdw>
                </a:effectLst>
              </a:rPr>
              <a:t>(What does the Bible say about Application?)</a:t>
            </a:r>
            <a:endParaRPr lang="en-US" sz="3200"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562600" y="2667000"/>
            <a:ext cx="3276600" cy="3200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“This Book of the Law shall not depart from your mouth, but you shall meditate on it day   and night, </a:t>
            </a:r>
            <a:r>
              <a:rPr lang="en-US" b="1" dirty="0" smtClean="0">
                <a:solidFill>
                  <a:srgbClr val="FFFF00"/>
                </a:solidFill>
                <a:effectLst>
                  <a:outerShdw blurRad="38100" dist="38100" dir="2700000" algn="tl">
                    <a:srgbClr val="000000">
                      <a:alpha val="43137"/>
                    </a:srgbClr>
                  </a:outerShdw>
                </a:effectLst>
              </a:rPr>
              <a:t>so that you may be careful to do according to all that is written in it. </a:t>
            </a:r>
            <a:r>
              <a:rPr lang="en-US" b="1" dirty="0" smtClean="0">
                <a:effectLst>
                  <a:outerShdw blurRad="38100" dist="38100" dir="2700000" algn="tl">
                    <a:srgbClr val="000000">
                      <a:alpha val="43137"/>
                    </a:srgbClr>
                  </a:outerShdw>
                </a:effectLst>
              </a:rPr>
              <a:t>For then  you will make your way prosperous, and then you       will have good success“                  -Joshua 1:8 </a:t>
            </a:r>
            <a:r>
              <a:rPr lang="en-US" sz="1600" dirty="0" smtClean="0"/>
              <a:t/>
            </a:r>
            <a:br>
              <a:rPr lang="en-US" sz="1600" dirty="0" smtClean="0"/>
            </a:br>
            <a:endParaRPr lang="en-US" dirty="0"/>
          </a:p>
        </p:txBody>
      </p:sp>
      <p:sp>
        <p:nvSpPr>
          <p:cNvPr id="5" name="Rectangle 4"/>
          <p:cNvSpPr/>
          <p:nvPr/>
        </p:nvSpPr>
        <p:spPr>
          <a:xfrm>
            <a:off x="228600" y="228600"/>
            <a:ext cx="4953000" cy="5638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marL="177800" indent="163513" algn="ctr"/>
            <a:r>
              <a:rPr lang="en-US" altLang="zh-CN" sz="4400" b="1" dirty="0" smtClean="0">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这律法书 不可离开你的口</a:t>
            </a:r>
            <a:r>
              <a:rPr lang="en-US" altLang="zh-CN" sz="4400" dirty="0" smtClean="0">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总要昼夜思想</a:t>
            </a:r>
            <a:r>
              <a:rPr lang="en-US" altLang="zh-CN" sz="4400" dirty="0" smtClean="0">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好使</a:t>
            </a:r>
            <a:r>
              <a:rPr lang="zh-CN" altLang="en-US" sz="4400" dirty="0" smtClean="0">
                <a:solidFill>
                  <a:srgbClr val="FFFF00"/>
                </a:solidFill>
                <a:effectLst>
                  <a:outerShdw blurRad="38100" dist="38100" dir="2700000" algn="tl">
                    <a:srgbClr val="000000">
                      <a:alpha val="43137"/>
                    </a:srgbClr>
                  </a:outerShdw>
                </a:effectLst>
              </a:rPr>
              <a:t>你谨守遵行这书 上所写的一切话</a:t>
            </a:r>
            <a:r>
              <a:rPr lang="en-US" altLang="zh-CN" sz="4400" dirty="0" smtClean="0">
                <a:solidFill>
                  <a:srgbClr val="FFFF00"/>
                </a:solidFill>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如此</a:t>
            </a:r>
            <a:r>
              <a:rPr lang="en-US" altLang="zh-CN" sz="4400" dirty="0" smtClean="0">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你的道路就可以亨通</a:t>
            </a:r>
            <a:r>
              <a:rPr lang="en-US" altLang="zh-CN" sz="4400" dirty="0" smtClean="0">
                <a:effectLst>
                  <a:outerShdw blurRad="38100" dist="38100" dir="2700000" algn="tl">
                    <a:srgbClr val="000000">
                      <a:alpha val="43137"/>
                    </a:srgbClr>
                  </a:outerShdw>
                </a:effectLst>
              </a:rPr>
              <a:t>,</a:t>
            </a:r>
            <a:r>
              <a:rPr lang="zh-CN" altLang="en-US" sz="4400" dirty="0" smtClean="0">
                <a:effectLst>
                  <a:outerShdw blurRad="38100" dist="38100" dir="2700000" algn="tl">
                    <a:srgbClr val="000000">
                      <a:alpha val="43137"/>
                    </a:srgbClr>
                  </a:outerShdw>
                </a:effectLst>
              </a:rPr>
              <a:t>凡事顺利</a:t>
            </a:r>
            <a:r>
              <a:rPr lang="en-US" altLang="zh-CN" sz="4400"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 </a:t>
            </a:r>
            <a:endParaRPr lang="en-US" altLang="zh-CN" sz="4400" b="1" dirty="0" smtClean="0">
              <a:effectLst>
                <a:outerShdw blurRad="38100" dist="38100" dir="2700000" algn="tl">
                  <a:srgbClr val="000000">
                    <a:alpha val="43137"/>
                  </a:srgbClr>
                </a:outerShdw>
              </a:effectLst>
            </a:endParaRPr>
          </a:p>
          <a:p>
            <a:pPr marL="177800" indent="163513" algn="ctr"/>
            <a:r>
              <a:rPr lang="zh-CN" altLang="en-US" sz="3200" b="1" dirty="0" smtClean="0">
                <a:effectLst>
                  <a:outerShdw blurRad="38100" dist="38100" dir="2700000" algn="tl">
                    <a:srgbClr val="000000">
                      <a:alpha val="43137"/>
                    </a:srgbClr>
                  </a:outerShdw>
                </a:effectLst>
              </a:rPr>
              <a:t>约书亚记</a:t>
            </a:r>
            <a:r>
              <a:rPr lang="en-US" altLang="zh-CN" sz="3200" b="1" dirty="0" smtClean="0">
                <a:effectLst>
                  <a:outerShdw blurRad="38100" dist="38100" dir="2700000" algn="tl">
                    <a:srgbClr val="000000">
                      <a:alpha val="43137"/>
                    </a:srgbClr>
                  </a:outerShdw>
                </a:effectLst>
              </a:rPr>
              <a:t>1:8</a:t>
            </a:r>
            <a:endParaRPr lang="en-US" sz="3200" dirty="0">
              <a:effectLst>
                <a:outerShdw blurRad="38100" dist="38100" dir="2700000" algn="tl">
                  <a:srgbClr val="000000">
                    <a:alpha val="43137"/>
                  </a:srgbClr>
                </a:outerShdw>
              </a:effectLst>
            </a:endParaRPr>
          </a:p>
        </p:txBody>
      </p:sp>
      <p:pic>
        <p:nvPicPr>
          <p:cNvPr id="6" name="Picture 5" descr="img200901190807305.jpg"/>
          <p:cNvPicPr>
            <a:picLocks noChangeAspect="1"/>
          </p:cNvPicPr>
          <p:nvPr/>
        </p:nvPicPr>
        <p:blipFill>
          <a:blip r:embed="rId2" cstate="print"/>
          <a:stretch>
            <a:fillRect/>
          </a:stretch>
        </p:blipFill>
        <p:spPr>
          <a:xfrm>
            <a:off x="5638800" y="304800"/>
            <a:ext cx="2997200" cy="21336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562600" y="2743200"/>
            <a:ext cx="3276600" cy="3200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““Has the </a:t>
            </a:r>
            <a:r>
              <a:rPr lang="en-US" b="1" cap="small" dirty="0" smtClean="0">
                <a:effectLst>
                  <a:outerShdw blurRad="38100" dist="38100" dir="2700000" algn="tl">
                    <a:srgbClr val="000000">
                      <a:alpha val="43137"/>
                    </a:srgbClr>
                  </a:outerShdw>
                </a:effectLst>
              </a:rPr>
              <a:t>Lord</a:t>
            </a:r>
            <a:r>
              <a:rPr lang="en-US" b="1" dirty="0" smtClean="0">
                <a:effectLst>
                  <a:outerShdw blurRad="38100" dist="38100" dir="2700000" algn="tl">
                    <a:srgbClr val="000000">
                      <a:alpha val="43137"/>
                    </a:srgbClr>
                  </a:outerShdw>
                </a:effectLst>
              </a:rPr>
              <a:t> as great </a:t>
            </a:r>
          </a:p>
          <a:p>
            <a:pPr algn="ctr"/>
            <a:r>
              <a:rPr lang="en-US" b="1" dirty="0" smtClean="0">
                <a:effectLst>
                  <a:outerShdw blurRad="38100" dist="38100" dir="2700000" algn="tl">
                    <a:srgbClr val="000000">
                      <a:alpha val="43137"/>
                    </a:srgbClr>
                  </a:outerShdw>
                </a:effectLst>
              </a:rPr>
              <a:t>delight in burnt offerings and sacrifices, as in </a:t>
            </a:r>
            <a:r>
              <a:rPr lang="en-US" b="1" dirty="0" smtClean="0">
                <a:solidFill>
                  <a:srgbClr val="FFFF00"/>
                </a:solidFill>
                <a:effectLst>
                  <a:outerShdw blurRad="38100" dist="38100" dir="2700000" algn="tl">
                    <a:srgbClr val="000000">
                      <a:alpha val="43137"/>
                    </a:srgbClr>
                  </a:outerShdw>
                </a:effectLst>
              </a:rPr>
              <a:t>obeying</a:t>
            </a:r>
          </a:p>
          <a:p>
            <a:pPr algn="ctr"/>
            <a:r>
              <a:rPr lang="en-US" b="1" dirty="0" smtClean="0">
                <a:solidFill>
                  <a:srgbClr val="FFFF00"/>
                </a:solidFill>
                <a:effectLst>
                  <a:outerShdw blurRad="38100" dist="38100" dir="2700000" algn="tl">
                    <a:srgbClr val="000000">
                      <a:alpha val="43137"/>
                    </a:srgbClr>
                  </a:outerShdw>
                </a:effectLst>
              </a:rPr>
              <a:t> the voice of the </a:t>
            </a:r>
            <a:r>
              <a:rPr lang="en-US" b="1" cap="small" dirty="0" smtClean="0">
                <a:solidFill>
                  <a:srgbClr val="FFFF00"/>
                </a:solidFill>
                <a:effectLst>
                  <a:outerShdw blurRad="38100" dist="38100" dir="2700000" algn="tl">
                    <a:srgbClr val="000000">
                      <a:alpha val="43137"/>
                    </a:srgbClr>
                  </a:outerShdw>
                </a:effectLst>
              </a:rPr>
              <a:t>Lord</a:t>
            </a:r>
            <a:r>
              <a:rPr lang="en-US" b="1" dirty="0" smtClean="0">
                <a:effectLst>
                  <a:outerShdw blurRad="38100" dist="38100" dir="2700000" algn="tl">
                    <a:srgbClr val="000000">
                      <a:alpha val="43137"/>
                    </a:srgbClr>
                  </a:outerShdw>
                </a:effectLst>
              </a:rPr>
              <a:t>? </a:t>
            </a:r>
          </a:p>
          <a:p>
            <a:pPr algn="ctr"/>
            <a:r>
              <a:rPr lang="en-US" b="1" dirty="0" smtClean="0">
                <a:effectLst>
                  <a:outerShdw blurRad="38100" dist="38100" dir="2700000" algn="tl">
                    <a:srgbClr val="000000">
                      <a:alpha val="43137"/>
                    </a:srgbClr>
                  </a:outerShdw>
                </a:effectLst>
              </a:rPr>
              <a:t>Behold, </a:t>
            </a:r>
          </a:p>
          <a:p>
            <a:pPr algn="ctr"/>
            <a:r>
              <a:rPr lang="en-US" b="1" dirty="0" smtClean="0">
                <a:solidFill>
                  <a:srgbClr val="FFFF00"/>
                </a:solidFill>
                <a:effectLst>
                  <a:outerShdw blurRad="38100" dist="38100" dir="2700000" algn="tl">
                    <a:srgbClr val="000000">
                      <a:alpha val="43137"/>
                    </a:srgbClr>
                  </a:outerShdw>
                </a:effectLst>
              </a:rPr>
              <a:t>to obey is better than sacrifice</a:t>
            </a:r>
            <a:r>
              <a:rPr lang="en-US" b="1" dirty="0" smtClean="0">
                <a:effectLst>
                  <a:outerShdw blurRad="38100" dist="38100" dir="2700000" algn="tl">
                    <a:srgbClr val="000000">
                      <a:alpha val="43137"/>
                    </a:srgbClr>
                  </a:outerShdw>
                </a:effectLst>
              </a:rPr>
              <a: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and to listen </a:t>
            </a:r>
          </a:p>
          <a:p>
            <a:pPr algn="ctr"/>
            <a:r>
              <a:rPr lang="en-US" b="1" dirty="0" smtClean="0">
                <a:effectLst>
                  <a:outerShdw blurRad="38100" dist="38100" dir="2700000" algn="tl">
                    <a:srgbClr val="000000">
                      <a:alpha val="43137"/>
                    </a:srgbClr>
                  </a:outerShdw>
                </a:effectLst>
              </a:rPr>
              <a:t>than the fat of rams“</a:t>
            </a:r>
          </a:p>
          <a:p>
            <a:pPr algn="ctr"/>
            <a:r>
              <a:rPr lang="en-US" b="1" dirty="0" smtClean="0">
                <a:effectLst>
                  <a:outerShdw blurRad="38100" dist="38100" dir="2700000" algn="tl">
                    <a:srgbClr val="000000">
                      <a:alpha val="43137"/>
                    </a:srgbClr>
                  </a:outerShdw>
                </a:effectLst>
              </a:rPr>
              <a:t> -1 Sam 15:22</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228600"/>
            <a:ext cx="4953000" cy="5638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marL="231775" indent="109538" algn="ctr"/>
            <a:r>
              <a:rPr lang="zh-CN" altLang="en-US" sz="4800" b="1"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撒母耳说</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耶和华喜悦燔祭和平安祭</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岂如</a:t>
            </a:r>
            <a:r>
              <a:rPr lang="zh-CN" altLang="en-US" sz="4800" dirty="0" smtClean="0">
                <a:solidFill>
                  <a:schemeClr val="bg1"/>
                </a:solidFill>
                <a:effectLst>
                  <a:outerShdw blurRad="38100" dist="38100" dir="2700000" algn="tl">
                    <a:srgbClr val="000000">
                      <a:alpha val="43137"/>
                    </a:srgbClr>
                  </a:outerShdw>
                </a:effectLst>
              </a:rPr>
              <a:t>喜悦人</a:t>
            </a:r>
            <a:r>
              <a:rPr lang="zh-CN" altLang="en-US" sz="4800" dirty="0" smtClean="0">
                <a:solidFill>
                  <a:srgbClr val="FFFF00"/>
                </a:solidFill>
                <a:effectLst>
                  <a:outerShdw blurRad="38100" dist="38100" dir="2700000" algn="tl">
                    <a:srgbClr val="000000">
                      <a:alpha val="43137"/>
                    </a:srgbClr>
                  </a:outerShdw>
                </a:effectLst>
              </a:rPr>
              <a:t>听从他的话呢</a:t>
            </a:r>
            <a:r>
              <a:rPr lang="en-US" altLang="zh-CN" sz="4800" dirty="0" smtClean="0">
                <a:solidFill>
                  <a:srgbClr val="FFFF00"/>
                </a:solidFill>
                <a:effectLst>
                  <a:outerShdw blurRad="38100" dist="38100" dir="2700000" algn="tl">
                    <a:srgbClr val="000000">
                      <a:alpha val="43137"/>
                    </a:srgbClr>
                  </a:outerShdw>
                </a:effectLst>
              </a:rPr>
              <a:t>?</a:t>
            </a:r>
            <a:r>
              <a:rPr lang="zh-CN" altLang="en-US" sz="4800" dirty="0" smtClean="0">
                <a:solidFill>
                  <a:srgbClr val="FFFF00"/>
                </a:solidFill>
                <a:effectLst>
                  <a:outerShdw blurRad="38100" dist="38100" dir="2700000" algn="tl">
                    <a:srgbClr val="000000">
                      <a:alpha val="43137"/>
                    </a:srgbClr>
                  </a:outerShdw>
                </a:effectLst>
              </a:rPr>
              <a:t>听命胜于献祭</a:t>
            </a:r>
            <a:r>
              <a:rPr lang="en-US" altLang="zh-CN" sz="4800" dirty="0" smtClean="0">
                <a:solidFill>
                  <a:srgbClr val="FFFF00"/>
                </a:solidFill>
                <a:effectLst>
                  <a:outerShdw blurRad="38100" dist="38100" dir="2700000" algn="tl">
                    <a:srgbClr val="000000">
                      <a:alpha val="43137"/>
                    </a:srgbClr>
                  </a:outerShdw>
                </a:effectLst>
              </a:rPr>
              <a:t>; </a:t>
            </a:r>
            <a:r>
              <a:rPr lang="zh-CN" altLang="en-US" sz="4800" dirty="0" smtClean="0">
                <a:effectLst>
                  <a:outerShdw blurRad="38100" dist="38100" dir="2700000" algn="tl">
                    <a:srgbClr val="000000">
                      <a:alpha val="43137"/>
                    </a:srgbClr>
                  </a:outerShdw>
                </a:effectLst>
              </a:rPr>
              <a:t>顺从胜于公羊的脂油</a:t>
            </a:r>
            <a:r>
              <a:rPr lang="en-US" altLang="zh-CN" sz="4800" dirty="0" smtClean="0">
                <a:effectLst>
                  <a:outerShdw blurRad="38100" dist="38100" dir="2700000" algn="tl">
                    <a:srgbClr val="000000">
                      <a:alpha val="43137"/>
                    </a:srgbClr>
                  </a:outerShdw>
                </a:effectLst>
              </a:rPr>
              <a:t>.</a:t>
            </a:r>
            <a:r>
              <a:rPr lang="zh-CN" altLang="en-US" sz="4800" b="1" dirty="0" smtClean="0">
                <a:effectLst>
                  <a:outerShdw blurRad="38100" dist="38100" dir="2700000" algn="tl">
                    <a:srgbClr val="000000">
                      <a:alpha val="43137"/>
                    </a:srgbClr>
                  </a:outerShdw>
                </a:effectLst>
              </a:rPr>
              <a:t>”</a:t>
            </a:r>
            <a:endParaRPr lang="en-US" altLang="zh-CN" sz="4800" b="1" dirty="0" smtClean="0">
              <a:effectLst>
                <a:outerShdw blurRad="38100" dist="38100" dir="2700000" algn="tl">
                  <a:srgbClr val="000000">
                    <a:alpha val="43137"/>
                  </a:srgbClr>
                </a:outerShdw>
              </a:effectLst>
            </a:endParaRPr>
          </a:p>
          <a:p>
            <a:pPr marL="231775" indent="109538" algn="ct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撒上</a:t>
            </a:r>
            <a:r>
              <a:rPr lang="en-US" altLang="zh-CN" sz="3200" b="1" dirty="0" smtClean="0">
                <a:effectLst>
                  <a:outerShdw blurRad="38100" dist="38100" dir="2700000" algn="tl">
                    <a:srgbClr val="000000">
                      <a:alpha val="43137"/>
                    </a:srgbClr>
                  </a:outerShdw>
                </a:effectLst>
              </a:rPr>
              <a:t>15:22</a:t>
            </a:r>
            <a:endParaRPr lang="en-US" sz="3200" dirty="0">
              <a:effectLst>
                <a:outerShdw blurRad="38100" dist="38100" dir="2700000" algn="tl">
                  <a:srgbClr val="000000">
                    <a:alpha val="43137"/>
                  </a:srgbClr>
                </a:outerShdw>
              </a:effectLst>
            </a:endParaRPr>
          </a:p>
        </p:txBody>
      </p:sp>
      <p:pic>
        <p:nvPicPr>
          <p:cNvPr id="7" name="Picture 6" descr="img200901190807305.jpg"/>
          <p:cNvPicPr>
            <a:picLocks noChangeAspect="1"/>
          </p:cNvPicPr>
          <p:nvPr/>
        </p:nvPicPr>
        <p:blipFill>
          <a:blip r:embed="rId2" cstate="print"/>
          <a:stretch>
            <a:fillRect/>
          </a:stretch>
        </p:blipFill>
        <p:spPr>
          <a:xfrm>
            <a:off x="5638800" y="304800"/>
            <a:ext cx="2997200" cy="21336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C000"/>
          </a:solidFill>
          <a:ln w="76200">
            <a:solidFill>
              <a:schemeClr val="tx1"/>
            </a:solidFill>
          </a:ln>
        </p:spPr>
        <p:txBody>
          <a:bodyPr>
            <a:normAutofit fontScale="90000"/>
          </a:bodyPr>
          <a:lstStyle/>
          <a:p>
            <a:r>
              <a:rPr lang="zh-CN" altLang="en-US" b="1" dirty="0" smtClean="0">
                <a:effectLst>
                  <a:outerShdw blurRad="38100" dist="38100" dir="2700000" algn="tl">
                    <a:srgbClr val="000000">
                      <a:alpha val="43137"/>
                    </a:srgbClr>
                  </a:outerShdw>
                </a:effectLst>
              </a:rPr>
              <a:t>以下的加州路标是什么意思？</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What do the following California signs mean?</a:t>
            </a:r>
            <a:endParaRPr lang="en-US" sz="3600" b="1" dirty="0">
              <a:effectLst>
                <a:outerShdw blurRad="38100" dist="38100" dir="2700000" algn="tl">
                  <a:srgbClr val="000000">
                    <a:alpha val="43137"/>
                  </a:srgbClr>
                </a:outerShdw>
              </a:effectLst>
            </a:endParaRPr>
          </a:p>
        </p:txBody>
      </p:sp>
      <p:pic>
        <p:nvPicPr>
          <p:cNvPr id="35846" name="Picture 6" descr="http://ma6aba.com/blog/wp-content/uploads/2009/04/no-u-turn.png"/>
          <p:cNvPicPr>
            <a:picLocks noChangeAspect="1" noChangeArrowheads="1"/>
          </p:cNvPicPr>
          <p:nvPr/>
        </p:nvPicPr>
        <p:blipFill>
          <a:blip r:embed="rId2" cstate="print"/>
          <a:srcRect/>
          <a:stretch>
            <a:fillRect/>
          </a:stretch>
        </p:blipFill>
        <p:spPr bwMode="auto">
          <a:xfrm>
            <a:off x="2514600" y="1371600"/>
            <a:ext cx="1981200" cy="1981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8" name="Picture 8" descr="http://media-2.web.britannica.com/eb-media/41/80541-004-113E0806.jpg"/>
          <p:cNvPicPr>
            <a:picLocks noChangeAspect="1" noChangeArrowheads="1"/>
          </p:cNvPicPr>
          <p:nvPr/>
        </p:nvPicPr>
        <p:blipFill>
          <a:blip r:embed="rId3" cstate="print"/>
          <a:srcRect/>
          <a:stretch>
            <a:fillRect/>
          </a:stretch>
        </p:blipFill>
        <p:spPr bwMode="auto">
          <a:xfrm>
            <a:off x="304800" y="1371600"/>
            <a:ext cx="1905000" cy="1981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52" name="Picture 12" descr="http://img.photobucket.com/albums/v209/Gunes/350px-Nederlands_verkeersbord_J20sv.png"/>
          <p:cNvPicPr>
            <a:picLocks noChangeAspect="1" noChangeArrowheads="1"/>
          </p:cNvPicPr>
          <p:nvPr/>
        </p:nvPicPr>
        <p:blipFill>
          <a:blip r:embed="rId4" cstate="print"/>
          <a:srcRect/>
          <a:stretch>
            <a:fillRect/>
          </a:stretch>
        </p:blipFill>
        <p:spPr bwMode="auto">
          <a:xfrm>
            <a:off x="4724400" y="1371600"/>
            <a:ext cx="2070652" cy="1981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54" name="Picture 14" descr="http://ssscheer.us/Crossroads/Graphics/TrafficSignCrossroad.gif"/>
          <p:cNvPicPr>
            <a:picLocks noChangeAspect="1" noChangeArrowheads="1"/>
          </p:cNvPicPr>
          <p:nvPr/>
        </p:nvPicPr>
        <p:blipFill>
          <a:blip r:embed="rId5" cstate="print"/>
          <a:srcRect/>
          <a:stretch>
            <a:fillRect/>
          </a:stretch>
        </p:blipFill>
        <p:spPr bwMode="auto">
          <a:xfrm>
            <a:off x="2438400" y="3657600"/>
            <a:ext cx="1981200" cy="1981200"/>
          </a:xfrm>
          <a:prstGeom prst="rect">
            <a:avLst/>
          </a:prstGeom>
          <a:noFill/>
        </p:spPr>
      </p:pic>
      <p:pic>
        <p:nvPicPr>
          <p:cNvPr id="35856" name="Picture 16" descr="http://highwaytrafficsupply.com/images/regulatory_signs.html/W20-7a.jpg"/>
          <p:cNvPicPr>
            <a:picLocks noChangeAspect="1" noChangeArrowheads="1"/>
          </p:cNvPicPr>
          <p:nvPr/>
        </p:nvPicPr>
        <p:blipFill>
          <a:blip r:embed="rId6" cstate="print"/>
          <a:srcRect/>
          <a:stretch>
            <a:fillRect/>
          </a:stretch>
        </p:blipFill>
        <p:spPr bwMode="auto">
          <a:xfrm>
            <a:off x="304800" y="3581400"/>
            <a:ext cx="1905000" cy="1981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58" name="Picture 18" descr="http://www.bakkersdrivingschool.com/images/traffic%20lights%20ahead.jpg"/>
          <p:cNvPicPr>
            <a:picLocks noChangeAspect="1" noChangeArrowheads="1"/>
          </p:cNvPicPr>
          <p:nvPr/>
        </p:nvPicPr>
        <p:blipFill>
          <a:blip r:embed="rId7" cstate="print"/>
          <a:srcRect/>
          <a:stretch>
            <a:fillRect/>
          </a:stretch>
        </p:blipFill>
        <p:spPr bwMode="auto">
          <a:xfrm>
            <a:off x="4724400" y="3505200"/>
            <a:ext cx="2076450" cy="207645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60" name="Picture 20" descr="http://www.trafficsign.us/650/warn/w10-3.gif"/>
          <p:cNvPicPr>
            <a:picLocks noChangeAspect="1" noChangeArrowheads="1"/>
          </p:cNvPicPr>
          <p:nvPr/>
        </p:nvPicPr>
        <p:blipFill>
          <a:blip r:embed="rId8" cstate="print"/>
          <a:srcRect/>
          <a:stretch>
            <a:fillRect/>
          </a:stretch>
        </p:blipFill>
        <p:spPr bwMode="auto">
          <a:xfrm>
            <a:off x="7002780" y="1352550"/>
            <a:ext cx="1988820" cy="276225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6934200" y="3352800"/>
            <a:ext cx="22098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Connector 15"/>
          <p:cNvCxnSpPr/>
          <p:nvPr/>
        </p:nvCxnSpPr>
        <p:spPr>
          <a:xfrm>
            <a:off x="6934200" y="3352800"/>
            <a:ext cx="20574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35842" name="Picture 2" descr="http://chnm.gmu.edu/cyh/files/display/224/fullsize"/>
          <p:cNvPicPr>
            <a:picLocks noChangeAspect="1" noChangeArrowheads="1"/>
          </p:cNvPicPr>
          <p:nvPr/>
        </p:nvPicPr>
        <p:blipFill>
          <a:blip r:embed="rId9" cstate="print"/>
          <a:srcRect/>
          <a:stretch>
            <a:fillRect/>
          </a:stretch>
        </p:blipFill>
        <p:spPr bwMode="auto">
          <a:xfrm>
            <a:off x="7010400" y="3505200"/>
            <a:ext cx="1905000" cy="20574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dissolve">
                                      <p:cBhvr>
                                        <p:cTn id="7" dur="10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1000"/>
                                        <p:tgtEl>
                                          <p:spTgt spid="358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852"/>
                                        </p:tgtEl>
                                        <p:attrNameLst>
                                          <p:attrName>style.visibility</p:attrName>
                                        </p:attrNameLst>
                                      </p:cBhvr>
                                      <p:to>
                                        <p:strVal val="visible"/>
                                      </p:to>
                                    </p:set>
                                    <p:animEffect transition="in" filter="dissolve">
                                      <p:cBhvr>
                                        <p:cTn id="17" dur="1000"/>
                                        <p:tgtEl>
                                          <p:spTgt spid="358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860"/>
                                        </p:tgtEl>
                                        <p:attrNameLst>
                                          <p:attrName>style.visibility</p:attrName>
                                        </p:attrNameLst>
                                      </p:cBhvr>
                                      <p:to>
                                        <p:strVal val="visible"/>
                                      </p:to>
                                    </p:set>
                                    <p:animEffect transition="in" filter="dissolve">
                                      <p:cBhvr>
                                        <p:cTn id="22" dur="1000"/>
                                        <p:tgtEl>
                                          <p:spTgt spid="35860"/>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5856"/>
                                        </p:tgtEl>
                                        <p:attrNameLst>
                                          <p:attrName>style.visibility</p:attrName>
                                        </p:attrNameLst>
                                      </p:cBhvr>
                                      <p:to>
                                        <p:strVal val="visible"/>
                                      </p:to>
                                    </p:set>
                                    <p:animEffect transition="in" filter="dissolve">
                                      <p:cBhvr>
                                        <p:cTn id="30" dur="1000"/>
                                        <p:tgtEl>
                                          <p:spTgt spid="3585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5854"/>
                                        </p:tgtEl>
                                        <p:attrNameLst>
                                          <p:attrName>style.visibility</p:attrName>
                                        </p:attrNameLst>
                                      </p:cBhvr>
                                      <p:to>
                                        <p:strVal val="visible"/>
                                      </p:to>
                                    </p:set>
                                    <p:animEffect transition="in" filter="dissolve">
                                      <p:cBhvr>
                                        <p:cTn id="35" dur="1000"/>
                                        <p:tgtEl>
                                          <p:spTgt spid="358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5858"/>
                                        </p:tgtEl>
                                        <p:attrNameLst>
                                          <p:attrName>style.visibility</p:attrName>
                                        </p:attrNameLst>
                                      </p:cBhvr>
                                      <p:to>
                                        <p:strVal val="visible"/>
                                      </p:to>
                                    </p:set>
                                    <p:animEffect transition="in" filter="dissolve">
                                      <p:cBhvr>
                                        <p:cTn id="40" dur="1000"/>
                                        <p:tgtEl>
                                          <p:spTgt spid="3585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5842"/>
                                        </p:tgtEl>
                                        <p:attrNameLst>
                                          <p:attrName>style.visibility</p:attrName>
                                        </p:attrNameLst>
                                      </p:cBhvr>
                                      <p:to>
                                        <p:strVal val="visible"/>
                                      </p:to>
                                    </p:set>
                                    <p:animEffect transition="in" filter="dissolve">
                                      <p:cBhvr>
                                        <p:cTn id="45"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486400" y="3352800"/>
            <a:ext cx="3276600" cy="3200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“Blessed is the man</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who </a:t>
            </a:r>
            <a:r>
              <a:rPr lang="en-US" b="1" dirty="0" smtClean="0">
                <a:solidFill>
                  <a:srgbClr val="FFFF00"/>
                </a:solidFill>
                <a:effectLst>
                  <a:outerShdw blurRad="38100" dist="38100" dir="2700000" algn="tl">
                    <a:srgbClr val="000000">
                      <a:alpha val="43137"/>
                    </a:srgbClr>
                  </a:outerShdw>
                </a:effectLst>
              </a:rPr>
              <a:t>walks not </a:t>
            </a:r>
            <a:r>
              <a:rPr lang="en-US" b="1" dirty="0" smtClean="0">
                <a:effectLst>
                  <a:outerShdw blurRad="38100" dist="38100" dir="2700000" algn="tl">
                    <a:srgbClr val="000000">
                      <a:alpha val="43137"/>
                    </a:srgbClr>
                  </a:outerShdw>
                </a:effectLst>
              </a:rPr>
              <a:t>in the </a:t>
            </a:r>
          </a:p>
          <a:p>
            <a:pPr algn="ctr"/>
            <a:r>
              <a:rPr lang="en-US" b="1" dirty="0" smtClean="0">
                <a:effectLst>
                  <a:outerShdw blurRad="38100" dist="38100" dir="2700000" algn="tl">
                    <a:srgbClr val="000000">
                      <a:alpha val="43137"/>
                    </a:srgbClr>
                  </a:outerShdw>
                </a:effectLst>
              </a:rPr>
              <a:t>counsel of the wicked,</a:t>
            </a:r>
            <a:br>
              <a:rPr lang="en-US" b="1" dirty="0" smtClean="0">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nor stands </a:t>
            </a:r>
            <a:r>
              <a:rPr lang="en-US" b="1" dirty="0" smtClean="0">
                <a:effectLst>
                  <a:outerShdw blurRad="38100" dist="38100" dir="2700000" algn="tl">
                    <a:srgbClr val="000000">
                      <a:alpha val="43137"/>
                    </a:srgbClr>
                  </a:outerShdw>
                </a:effectLst>
              </a:rPr>
              <a:t>in the way of sinners,</a:t>
            </a:r>
            <a:br>
              <a:rPr lang="en-US" b="1" dirty="0" smtClean="0">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nor sits </a:t>
            </a:r>
            <a:r>
              <a:rPr lang="en-US" b="1" dirty="0" smtClean="0">
                <a:effectLst>
                  <a:outerShdw blurRad="38100" dist="38100" dir="2700000" algn="tl">
                    <a:srgbClr val="000000">
                      <a:alpha val="43137"/>
                    </a:srgbClr>
                  </a:outerShdw>
                </a:effectLst>
              </a:rPr>
              <a:t>in the seat of scoffers;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but his delight</a:t>
            </a:r>
          </a:p>
          <a:p>
            <a:pPr algn="ctr"/>
            <a:r>
              <a:rPr lang="en-US" b="1" dirty="0" smtClean="0">
                <a:effectLst>
                  <a:outerShdw blurRad="38100" dist="38100" dir="2700000" algn="tl">
                    <a:srgbClr val="000000">
                      <a:alpha val="43137"/>
                    </a:srgbClr>
                  </a:outerShdw>
                </a:effectLst>
              </a:rPr>
              <a:t> is in the law of the </a:t>
            </a:r>
            <a:r>
              <a:rPr lang="en-US" b="1" cap="small" dirty="0" smtClean="0">
                <a:effectLst>
                  <a:outerShdw blurRad="38100" dist="38100" dir="2700000" algn="tl">
                    <a:srgbClr val="000000">
                      <a:alpha val="43137"/>
                    </a:srgbClr>
                  </a:outerShdw>
                </a:effectLst>
              </a:rPr>
              <a:t>Lord</a:t>
            </a:r>
            <a:r>
              <a:rPr lang="en-US" b="1" dirty="0" smtClean="0">
                <a:effectLst>
                  <a:outerShdw blurRad="38100" dist="38100" dir="2700000" algn="tl">
                    <a:srgbClr val="000000">
                      <a:alpha val="43137"/>
                    </a:srgbClr>
                  </a:outerShdw>
                </a:effectLst>
              </a:rPr>
              <a: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and on his law </a:t>
            </a:r>
          </a:p>
          <a:p>
            <a:pPr algn="ctr"/>
            <a:r>
              <a:rPr lang="en-US" b="1" dirty="0" smtClean="0">
                <a:effectLst>
                  <a:outerShdw blurRad="38100" dist="38100" dir="2700000" algn="tl">
                    <a:srgbClr val="000000">
                      <a:alpha val="43137"/>
                    </a:srgbClr>
                  </a:outerShdw>
                </a:effectLst>
              </a:rPr>
              <a:t>he meditates day and night.“      –Psalm 1:1-3</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228600"/>
            <a:ext cx="4953000" cy="6400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4000" dirty="0" smtClean="0">
                <a:effectLst>
                  <a:outerShdw blurRad="38100" dist="38100" dir="2700000" algn="tl">
                    <a:srgbClr val="000000">
                      <a:alpha val="43137"/>
                    </a:srgbClr>
                  </a:outerShdw>
                </a:effectLst>
              </a:rPr>
              <a:t>“</a:t>
            </a:r>
            <a:r>
              <a:rPr lang="zh-CN" altLang="en-US" sz="4000" dirty="0" smtClean="0">
                <a:solidFill>
                  <a:srgbClr val="FFFF00"/>
                </a:solidFill>
                <a:effectLst>
                  <a:outerShdw blurRad="38100" dist="38100" dir="2700000" algn="tl">
                    <a:srgbClr val="000000">
                      <a:alpha val="43137"/>
                    </a:srgbClr>
                  </a:outerShdw>
                </a:effectLst>
              </a:rPr>
              <a:t>不从</a:t>
            </a:r>
            <a:r>
              <a:rPr lang="zh-CN" altLang="en-US" sz="4000" dirty="0" smtClean="0">
                <a:effectLst>
                  <a:outerShdw blurRad="38100" dist="38100" dir="2700000" algn="tl">
                    <a:srgbClr val="000000">
                      <a:alpha val="43137"/>
                    </a:srgbClr>
                  </a:outerShdw>
                </a:effectLst>
              </a:rPr>
              <a:t>恶人的计谋</a:t>
            </a:r>
            <a:r>
              <a:rPr lang="en-US" altLang="zh-CN" sz="4000" dirty="0" smtClean="0">
                <a:effectLst>
                  <a:outerShdw blurRad="38100" dist="38100" dir="2700000" algn="tl">
                    <a:srgbClr val="000000">
                      <a:alpha val="43137"/>
                    </a:srgbClr>
                  </a:outerShdw>
                </a:effectLst>
              </a:rPr>
              <a:t>,</a:t>
            </a:r>
            <a:r>
              <a:rPr lang="zh-CN" altLang="en-US" sz="4000" dirty="0" smtClean="0">
                <a:solidFill>
                  <a:srgbClr val="FFFF00"/>
                </a:solidFill>
                <a:effectLst>
                  <a:outerShdw blurRad="38100" dist="38100" dir="2700000" algn="tl">
                    <a:srgbClr val="000000">
                      <a:alpha val="43137"/>
                    </a:srgbClr>
                  </a:outerShdw>
                </a:effectLst>
              </a:rPr>
              <a:t>不站</a:t>
            </a:r>
            <a:r>
              <a:rPr lang="zh-CN" altLang="en-US" sz="4000" dirty="0" smtClean="0">
                <a:effectLst>
                  <a:outerShdw blurRad="38100" dist="38100" dir="2700000" algn="tl">
                    <a:srgbClr val="000000">
                      <a:alpha val="43137"/>
                    </a:srgbClr>
                  </a:outerShdw>
                </a:effectLst>
              </a:rPr>
              <a:t>罪人的道路</a:t>
            </a:r>
            <a:r>
              <a:rPr lang="en-US" altLang="zh-CN" sz="4000" dirty="0" smtClean="0">
                <a:effectLst>
                  <a:outerShdw blurRad="38100" dist="38100" dir="2700000" algn="tl">
                    <a:srgbClr val="000000">
                      <a:alpha val="43137"/>
                    </a:srgbClr>
                  </a:outerShdw>
                </a:effectLst>
              </a:rPr>
              <a:t>,</a:t>
            </a:r>
            <a:r>
              <a:rPr lang="zh-CN" altLang="en-US" sz="4000" dirty="0" smtClean="0">
                <a:solidFill>
                  <a:srgbClr val="FFFF00"/>
                </a:solidFill>
                <a:effectLst>
                  <a:outerShdw blurRad="38100" dist="38100" dir="2700000" algn="tl">
                    <a:srgbClr val="000000">
                      <a:alpha val="43137"/>
                    </a:srgbClr>
                  </a:outerShdw>
                </a:effectLst>
              </a:rPr>
              <a:t>不坐</a:t>
            </a:r>
            <a:r>
              <a:rPr lang="zh-CN" altLang="en-US" sz="4000" dirty="0" smtClean="0">
                <a:effectLst>
                  <a:outerShdw blurRad="38100" dist="38100" dir="2700000" algn="tl">
                    <a:srgbClr val="000000">
                      <a:alpha val="43137"/>
                    </a:srgbClr>
                  </a:outerShdw>
                </a:effectLst>
              </a:rPr>
              <a:t>好讥笑的人的座位</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惟喜爱耶和华的律法</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昼夜思想</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这人便为有福</a:t>
            </a:r>
            <a:r>
              <a:rPr lang="en-US" altLang="zh-CN" sz="4000" dirty="0" smtClean="0">
                <a:effectLst>
                  <a:outerShdw blurRad="38100" dist="38100" dir="2700000" algn="tl">
                    <a:srgbClr val="000000">
                      <a:alpha val="43137"/>
                    </a:srgbClr>
                  </a:outerShdw>
                </a:effectLst>
              </a:rPr>
              <a:t>! </a:t>
            </a:r>
            <a:r>
              <a:rPr lang="zh-CN" altLang="en-US" sz="4000" dirty="0" smtClean="0">
                <a:effectLst>
                  <a:outerShdw blurRad="38100" dist="38100" dir="2700000" algn="tl">
                    <a:srgbClr val="000000">
                      <a:alpha val="43137"/>
                    </a:srgbClr>
                  </a:outerShdw>
                </a:effectLst>
              </a:rPr>
              <a:t>他要像一棵树栽在溪水旁</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按时候结果子</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叶子也不枯干</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凡他所作的尽都顺利</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a:t>
            </a:r>
            <a:endParaRPr lang="en-US" altLang="zh-CN" sz="4000" dirty="0" smtClean="0">
              <a:effectLst>
                <a:outerShdw blurRad="38100" dist="38100" dir="2700000" algn="tl">
                  <a:srgbClr val="000000">
                    <a:alpha val="43137"/>
                  </a:srgbClr>
                </a:outerShdw>
              </a:effectLst>
            </a:endParaRPr>
          </a:p>
          <a:p>
            <a:pPr algn="ctr"/>
            <a:r>
              <a:rPr lang="en-US" altLang="zh-CN" sz="3200" dirty="0" smtClean="0">
                <a:effectLst>
                  <a:outerShdw blurRad="38100" dist="38100" dir="2700000" algn="tl">
                    <a:srgbClr val="000000">
                      <a:alpha val="43137"/>
                    </a:srgbClr>
                  </a:outerShdw>
                </a:effectLst>
              </a:rPr>
              <a:t>—</a:t>
            </a:r>
            <a:r>
              <a:rPr lang="zh-CN" altLang="en-US" sz="3200" dirty="0" smtClean="0">
                <a:effectLst>
                  <a:outerShdw blurRad="38100" dist="38100" dir="2700000" algn="tl">
                    <a:srgbClr val="000000">
                      <a:alpha val="43137"/>
                    </a:srgbClr>
                  </a:outerShdw>
                </a:effectLst>
              </a:rPr>
              <a:t>诗篇</a:t>
            </a:r>
            <a:r>
              <a:rPr lang="en-US" altLang="zh-CN" sz="3200" dirty="0" smtClean="0">
                <a:effectLst>
                  <a:outerShdw blurRad="38100" dist="38100" dir="2700000" algn="tl">
                    <a:srgbClr val="000000">
                      <a:alpha val="43137"/>
                    </a:srgbClr>
                  </a:outerShdw>
                </a:effectLst>
              </a:rPr>
              <a:t>1:1-3</a:t>
            </a:r>
            <a:endParaRPr lang="en-US" sz="3200" dirty="0">
              <a:effectLst>
                <a:outerShdw blurRad="38100" dist="38100" dir="2700000" algn="tl">
                  <a:srgbClr val="000000">
                    <a:alpha val="43137"/>
                  </a:srgbClr>
                </a:outerShdw>
              </a:effectLst>
            </a:endParaRPr>
          </a:p>
        </p:txBody>
      </p:sp>
      <p:pic>
        <p:nvPicPr>
          <p:cNvPr id="7" name="Picture 6" descr="img200901190807305.jpg"/>
          <p:cNvPicPr>
            <a:picLocks noChangeAspect="1"/>
          </p:cNvPicPr>
          <p:nvPr/>
        </p:nvPicPr>
        <p:blipFill>
          <a:blip r:embed="rId2" cstate="print"/>
          <a:stretch>
            <a:fillRect/>
          </a:stretch>
        </p:blipFill>
        <p:spPr>
          <a:xfrm>
            <a:off x="5638800" y="304800"/>
            <a:ext cx="2997200" cy="28194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19800" y="2667000"/>
            <a:ext cx="2819400" cy="3962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“Go therefore and make disciples of all nations, baptizing them in the name of the Father and of the Son and of the Holy Spirit,  teaching them to </a:t>
            </a:r>
            <a:r>
              <a:rPr lang="en-US" b="1" dirty="0" smtClean="0">
                <a:solidFill>
                  <a:srgbClr val="FFFF00"/>
                </a:solidFill>
                <a:effectLst>
                  <a:outerShdw blurRad="38100" dist="38100" dir="2700000" algn="tl">
                    <a:srgbClr val="000000">
                      <a:alpha val="43137"/>
                    </a:srgbClr>
                  </a:outerShdw>
                </a:effectLst>
              </a:rPr>
              <a:t>observe </a:t>
            </a:r>
            <a:r>
              <a:rPr lang="en-US" b="1" dirty="0" smtClean="0">
                <a:effectLst>
                  <a:outerShdw blurRad="38100" dist="38100" dir="2700000" algn="tl">
                    <a:srgbClr val="000000">
                      <a:alpha val="43137"/>
                    </a:srgbClr>
                  </a:outerShdw>
                </a:effectLst>
              </a:rPr>
              <a:t>all that I have commanded you. And behold, I am with you always, to the end of the age.”    –Matthew 28:19-20 </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228600"/>
            <a:ext cx="5486400" cy="6400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marL="287338" indent="-177800" algn="ctr"/>
            <a:r>
              <a:rPr lang="zh-CN" altLang="en-US" sz="4000" b="1"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所以</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你们要去</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使万民作我的门徒</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奉父</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子</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圣灵的名给他们施洗</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或作</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给他们施洗，归于父</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子</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圣灵的名</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凡我所吩咐你们的</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都教训他们</a:t>
            </a:r>
            <a:r>
              <a:rPr lang="zh-CN" altLang="en-US" sz="4000" dirty="0" smtClean="0">
                <a:solidFill>
                  <a:srgbClr val="FFFF00"/>
                </a:solidFill>
                <a:effectLst>
                  <a:outerShdw blurRad="38100" dist="38100" dir="2700000" algn="tl">
                    <a:srgbClr val="000000">
                      <a:alpha val="43137"/>
                    </a:srgbClr>
                  </a:outerShdw>
                </a:effectLst>
              </a:rPr>
              <a:t>遵守</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我就常与你们同在</a:t>
            </a: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直到世界的末了</a:t>
            </a:r>
            <a:r>
              <a:rPr lang="en-US" altLang="zh-CN" sz="4000"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   </a:t>
            </a:r>
            <a:endParaRPr lang="en-US" altLang="zh-CN" sz="4000" b="1" dirty="0" smtClean="0">
              <a:effectLst>
                <a:outerShdw blurRad="38100" dist="38100" dir="2700000" algn="tl">
                  <a:srgbClr val="000000">
                    <a:alpha val="43137"/>
                  </a:srgbClr>
                </a:outerShdw>
              </a:effectLst>
            </a:endParaRPr>
          </a:p>
          <a:p>
            <a:pPr marL="287338" indent="-177800" algn="ct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太</a:t>
            </a:r>
            <a:r>
              <a:rPr lang="en-US" altLang="zh-CN" sz="2400" b="1" dirty="0" smtClean="0">
                <a:effectLst>
                  <a:outerShdw blurRad="38100" dist="38100" dir="2700000" algn="tl">
                    <a:srgbClr val="000000">
                      <a:alpha val="43137"/>
                    </a:srgbClr>
                  </a:outerShdw>
                </a:effectLst>
              </a:rPr>
              <a:t>28:19-20</a:t>
            </a:r>
            <a:endParaRPr lang="en-US" sz="2400" dirty="0">
              <a:effectLst>
                <a:outerShdw blurRad="38100" dist="38100" dir="2700000" algn="tl">
                  <a:srgbClr val="000000">
                    <a:alpha val="43137"/>
                  </a:srgbClr>
                </a:outerShdw>
              </a:effectLst>
            </a:endParaRPr>
          </a:p>
        </p:txBody>
      </p:sp>
      <p:pic>
        <p:nvPicPr>
          <p:cNvPr id="7" name="Picture 6" descr="img200901190807305.jpg"/>
          <p:cNvPicPr>
            <a:picLocks noChangeAspect="1"/>
          </p:cNvPicPr>
          <p:nvPr/>
        </p:nvPicPr>
        <p:blipFill>
          <a:blip r:embed="rId2" cstate="print"/>
          <a:stretch>
            <a:fillRect/>
          </a:stretch>
        </p:blipFill>
        <p:spPr>
          <a:xfrm>
            <a:off x="6096000" y="304800"/>
            <a:ext cx="2540000" cy="20574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562600" y="2590800"/>
            <a:ext cx="3276600" cy="3200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“For I have given you an example, that </a:t>
            </a:r>
            <a:r>
              <a:rPr lang="en-US" b="1" dirty="0" smtClean="0">
                <a:solidFill>
                  <a:srgbClr val="FFFF00"/>
                </a:solidFill>
                <a:effectLst>
                  <a:outerShdw blurRad="38100" dist="38100" dir="2700000" algn="tl">
                    <a:srgbClr val="000000">
                      <a:alpha val="43137"/>
                    </a:srgbClr>
                  </a:outerShdw>
                </a:effectLst>
              </a:rPr>
              <a:t>you also</a:t>
            </a:r>
          </a:p>
          <a:p>
            <a:pPr algn="ctr"/>
            <a:r>
              <a:rPr lang="en-US" b="1" dirty="0" smtClean="0">
                <a:solidFill>
                  <a:srgbClr val="FFFF00"/>
                </a:solidFill>
                <a:effectLst>
                  <a:outerShdw blurRad="38100" dist="38100" dir="2700000" algn="tl">
                    <a:srgbClr val="000000">
                      <a:alpha val="43137"/>
                    </a:srgbClr>
                  </a:outerShdw>
                </a:effectLst>
              </a:rPr>
              <a:t> should do just as I have </a:t>
            </a:r>
          </a:p>
          <a:p>
            <a:pPr algn="ctr"/>
            <a:r>
              <a:rPr lang="en-US" b="1" dirty="0" smtClean="0">
                <a:solidFill>
                  <a:srgbClr val="FFFF00"/>
                </a:solidFill>
                <a:effectLst>
                  <a:outerShdw blurRad="38100" dist="38100" dir="2700000" algn="tl">
                    <a:srgbClr val="000000">
                      <a:alpha val="43137"/>
                    </a:srgbClr>
                  </a:outerShdw>
                </a:effectLst>
              </a:rPr>
              <a:t>done to you</a:t>
            </a:r>
            <a:r>
              <a:rPr lang="en-US" b="1" dirty="0" smtClean="0">
                <a:effectLst>
                  <a:outerShdw blurRad="38100" dist="38100" dir="2700000" algn="tl">
                    <a:srgbClr val="000000">
                      <a:alpha val="43137"/>
                    </a:srgbClr>
                  </a:outerShdw>
                </a:effectLst>
              </a:rPr>
              <a:t>. …</a:t>
            </a:r>
          </a:p>
          <a:p>
            <a:pPr algn="ctr"/>
            <a:r>
              <a:rPr lang="en-US" b="1" dirty="0" smtClean="0">
                <a:effectLst>
                  <a:outerShdw blurRad="38100" dist="38100" dir="2700000" algn="tl">
                    <a:srgbClr val="000000">
                      <a:alpha val="43137"/>
                    </a:srgbClr>
                  </a:outerShdw>
                </a:effectLst>
              </a:rPr>
              <a:t>If you know these things, blessed are you</a:t>
            </a:r>
          </a:p>
          <a:p>
            <a:pPr algn="ctr"/>
            <a:r>
              <a:rPr lang="en-US" b="1" dirty="0" smtClean="0">
                <a:solidFill>
                  <a:srgbClr val="FFFF00"/>
                </a:solidFill>
                <a:effectLst>
                  <a:outerShdw blurRad="38100" dist="38100" dir="2700000" algn="tl">
                    <a:srgbClr val="000000">
                      <a:alpha val="43137"/>
                    </a:srgbClr>
                  </a:outerShdw>
                </a:effectLst>
              </a:rPr>
              <a:t> if you do them</a:t>
            </a:r>
            <a:r>
              <a:rPr lang="en-US" b="1" dirty="0" smtClean="0">
                <a:effectLst>
                  <a:outerShdw blurRad="38100" dist="38100" dir="2700000" algn="tl">
                    <a:srgbClr val="000000">
                      <a:alpha val="43137"/>
                    </a:srgbClr>
                  </a:outerShdw>
                </a:effectLst>
              </a:rPr>
              <a:t>“ </a:t>
            </a:r>
          </a:p>
          <a:p>
            <a:pPr algn="ctr"/>
            <a:r>
              <a:rPr lang="en-US" b="1" dirty="0" smtClean="0">
                <a:effectLst>
                  <a:outerShdw blurRad="38100" dist="38100" dir="2700000" algn="tl">
                    <a:srgbClr val="000000">
                      <a:alpha val="43137"/>
                    </a:srgbClr>
                  </a:outerShdw>
                </a:effectLst>
              </a:rPr>
              <a:t>–John 13:15&amp;17</a:t>
            </a:r>
            <a:endParaRPr lang="en-US" b="1" dirty="0">
              <a:effectLst>
                <a:outerShdw blurRad="38100" dist="38100" dir="2700000" algn="tl">
                  <a:srgbClr val="000000">
                    <a:alpha val="43137"/>
                  </a:srgbClr>
                </a:outerShdw>
              </a:effectLst>
            </a:endParaRPr>
          </a:p>
        </p:txBody>
      </p:sp>
      <p:sp>
        <p:nvSpPr>
          <p:cNvPr id="6" name="Rectangle 5"/>
          <p:cNvSpPr/>
          <p:nvPr/>
        </p:nvSpPr>
        <p:spPr>
          <a:xfrm>
            <a:off x="381000" y="304800"/>
            <a:ext cx="4953000" cy="5638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800" b="1"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我给你们作了榜样</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叫你们</a:t>
            </a:r>
            <a:r>
              <a:rPr lang="zh-CN" altLang="en-US" sz="4800" dirty="0" smtClean="0">
                <a:solidFill>
                  <a:srgbClr val="FFFF00"/>
                </a:solidFill>
                <a:effectLst>
                  <a:outerShdw blurRad="38100" dist="38100" dir="2700000" algn="tl">
                    <a:srgbClr val="000000">
                      <a:alpha val="43137"/>
                    </a:srgbClr>
                  </a:outerShdw>
                </a:effectLst>
              </a:rPr>
              <a:t>照着我向你们所作的去做</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你们既知道这事</a:t>
            </a:r>
            <a:r>
              <a:rPr lang="en-US" altLang="zh-CN" sz="4800" dirty="0" smtClean="0">
                <a:effectLst>
                  <a:outerShdw blurRad="38100" dist="38100" dir="2700000" algn="tl">
                    <a:srgbClr val="000000">
                      <a:alpha val="43137"/>
                    </a:srgbClr>
                  </a:outerShdw>
                </a:effectLst>
              </a:rPr>
              <a:t>,</a:t>
            </a:r>
            <a:r>
              <a:rPr lang="zh-CN" altLang="en-US" sz="4800" dirty="0" smtClean="0">
                <a:solidFill>
                  <a:srgbClr val="FFFF00"/>
                </a:solidFill>
                <a:effectLst>
                  <a:outerShdw blurRad="38100" dist="38100" dir="2700000" algn="tl">
                    <a:srgbClr val="000000">
                      <a:alpha val="43137"/>
                    </a:srgbClr>
                  </a:outerShdw>
                </a:effectLst>
              </a:rPr>
              <a:t>若是去行</a:t>
            </a:r>
            <a:r>
              <a:rPr lang="zh-CN" altLang="en-US" sz="4800" dirty="0" smtClean="0">
                <a:effectLst>
                  <a:outerShdw blurRad="38100" dist="38100" dir="2700000" algn="tl">
                    <a:srgbClr val="000000">
                      <a:alpha val="43137"/>
                    </a:srgbClr>
                  </a:outerShdw>
                </a:effectLst>
              </a:rPr>
              <a:t>就有福了</a:t>
            </a:r>
            <a:r>
              <a:rPr lang="en-US" altLang="zh-CN" sz="4800" dirty="0" smtClean="0">
                <a:effectLst>
                  <a:outerShdw blurRad="38100" dist="38100" dir="2700000" algn="tl">
                    <a:srgbClr val="000000">
                      <a:alpha val="43137"/>
                    </a:srgbClr>
                  </a:outerShdw>
                </a:effectLst>
              </a:rPr>
              <a:t>.</a:t>
            </a:r>
            <a:r>
              <a:rPr lang="zh-CN" altLang="en-US" sz="4800" b="1" dirty="0" smtClean="0">
                <a:effectLst>
                  <a:outerShdw blurRad="38100" dist="38100" dir="2700000" algn="tl">
                    <a:srgbClr val="000000">
                      <a:alpha val="43137"/>
                    </a:srgbClr>
                  </a:outerShdw>
                </a:effectLst>
              </a:rPr>
              <a:t>”</a:t>
            </a:r>
            <a:endParaRPr lang="en-US" altLang="zh-CN" sz="4800" b="1" dirty="0" smtClean="0">
              <a:effectLst>
                <a:outerShdw blurRad="38100" dist="38100" dir="2700000" algn="tl">
                  <a:srgbClr val="000000">
                    <a:alpha val="43137"/>
                  </a:srgbClr>
                </a:outerShdw>
              </a:effectLst>
            </a:endParaRPr>
          </a:p>
          <a:p>
            <a:pPr algn="ctr"/>
            <a:r>
              <a:rPr lang="en-US" altLang="zh-CN" sz="3200" b="1" dirty="0" smtClean="0">
                <a:effectLst>
                  <a:outerShdw blurRad="38100" dist="38100" dir="2700000" algn="tl">
                    <a:srgbClr val="000000">
                      <a:alpha val="43137"/>
                    </a:srgbClr>
                  </a:outerShdw>
                </a:effectLst>
              </a:rPr>
              <a:t>—</a:t>
            </a:r>
            <a:r>
              <a:rPr lang="zh-CN" altLang="en-US" sz="3200" b="1" dirty="0" smtClean="0">
                <a:effectLst>
                  <a:outerShdw blurRad="38100" dist="38100" dir="2700000" algn="tl">
                    <a:srgbClr val="000000">
                      <a:alpha val="43137"/>
                    </a:srgbClr>
                  </a:outerShdw>
                </a:effectLst>
              </a:rPr>
              <a:t>约</a:t>
            </a:r>
            <a:r>
              <a:rPr lang="en-US" altLang="zh-CN" sz="3200" b="1" dirty="0" smtClean="0">
                <a:effectLst>
                  <a:outerShdw blurRad="38100" dist="38100" dir="2700000" algn="tl">
                    <a:srgbClr val="000000">
                      <a:alpha val="43137"/>
                    </a:srgbClr>
                  </a:outerShdw>
                </a:effectLst>
              </a:rPr>
              <a:t>13:15&amp;17</a:t>
            </a:r>
            <a:endParaRPr lang="en-US" sz="3200" dirty="0">
              <a:effectLst>
                <a:outerShdw blurRad="38100" dist="38100" dir="2700000" algn="tl">
                  <a:srgbClr val="000000">
                    <a:alpha val="43137"/>
                  </a:srgbClr>
                </a:outerShdw>
              </a:effectLst>
            </a:endParaRPr>
          </a:p>
        </p:txBody>
      </p:sp>
      <p:pic>
        <p:nvPicPr>
          <p:cNvPr id="7" name="Picture 6" descr="img200901190807305.jpg"/>
          <p:cNvPicPr>
            <a:picLocks noChangeAspect="1"/>
          </p:cNvPicPr>
          <p:nvPr/>
        </p:nvPicPr>
        <p:blipFill>
          <a:blip r:embed="rId2" cstate="print"/>
          <a:stretch>
            <a:fillRect/>
          </a:stretch>
        </p:blipFill>
        <p:spPr>
          <a:xfrm>
            <a:off x="5638800" y="304800"/>
            <a:ext cx="2997200" cy="20574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562600" y="2590800"/>
            <a:ext cx="3276600" cy="403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“What you have learned </a:t>
            </a:r>
          </a:p>
          <a:p>
            <a:pPr algn="ctr"/>
            <a:r>
              <a:rPr lang="en-US" b="1" dirty="0" smtClean="0">
                <a:effectLst>
                  <a:outerShdw blurRad="38100" dist="38100" dir="2700000" algn="tl">
                    <a:srgbClr val="000000">
                      <a:alpha val="43137"/>
                    </a:srgbClr>
                  </a:outerShdw>
                </a:effectLst>
              </a:rPr>
              <a:t>and received and heard </a:t>
            </a:r>
          </a:p>
          <a:p>
            <a:pPr algn="ctr"/>
            <a:r>
              <a:rPr lang="en-US" b="1" dirty="0" smtClean="0">
                <a:effectLst>
                  <a:outerShdw blurRad="38100" dist="38100" dir="2700000" algn="tl">
                    <a:srgbClr val="000000">
                      <a:alpha val="43137"/>
                    </a:srgbClr>
                  </a:outerShdw>
                </a:effectLst>
              </a:rPr>
              <a:t>and seen in me—</a:t>
            </a:r>
          </a:p>
          <a:p>
            <a:pPr algn="ctr"/>
            <a:r>
              <a:rPr lang="en-US" b="1" dirty="0" smtClean="0">
                <a:solidFill>
                  <a:srgbClr val="FFFF00"/>
                </a:solidFill>
                <a:effectLst>
                  <a:outerShdw blurRad="38100" dist="38100" dir="2700000" algn="tl">
                    <a:srgbClr val="000000">
                      <a:alpha val="43137"/>
                    </a:srgbClr>
                  </a:outerShdw>
                </a:effectLst>
              </a:rPr>
              <a:t>practice these things</a:t>
            </a:r>
            <a:r>
              <a:rPr lang="en-US" b="1" dirty="0" smtClean="0">
                <a:effectLst>
                  <a:outerShdw blurRad="38100" dist="38100" dir="2700000" algn="tl">
                    <a:srgbClr val="000000">
                      <a:alpha val="43137"/>
                    </a:srgbClr>
                  </a:outerShdw>
                </a:effectLst>
              </a:rPr>
              <a:t>, </a:t>
            </a:r>
          </a:p>
          <a:p>
            <a:pPr algn="ctr"/>
            <a:r>
              <a:rPr lang="en-US" b="1" dirty="0" smtClean="0">
                <a:effectLst>
                  <a:outerShdw blurRad="38100" dist="38100" dir="2700000" algn="tl">
                    <a:srgbClr val="000000">
                      <a:alpha val="43137"/>
                    </a:srgbClr>
                  </a:outerShdw>
                </a:effectLst>
              </a:rPr>
              <a:t>and the God of peace </a:t>
            </a:r>
          </a:p>
          <a:p>
            <a:pPr algn="ctr"/>
            <a:r>
              <a:rPr lang="en-US" b="1" dirty="0" smtClean="0">
                <a:effectLst>
                  <a:outerShdw blurRad="38100" dist="38100" dir="2700000" algn="tl">
                    <a:srgbClr val="000000">
                      <a:alpha val="43137"/>
                    </a:srgbClr>
                  </a:outerShdw>
                </a:effectLst>
              </a:rPr>
              <a:t>will be with you“</a:t>
            </a:r>
          </a:p>
          <a:p>
            <a:pPr algn="ctr"/>
            <a:r>
              <a:rPr lang="en-US" b="1" dirty="0" smtClean="0">
                <a:effectLst>
                  <a:outerShdw blurRad="38100" dist="38100" dir="2700000" algn="tl">
                    <a:srgbClr val="000000">
                      <a:alpha val="43137"/>
                    </a:srgbClr>
                  </a:outerShdw>
                </a:effectLst>
              </a:rPr>
              <a:t> –Phil 4:9</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228600"/>
            <a:ext cx="4953000" cy="6477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marL="231775" algn="ctr"/>
            <a:r>
              <a:rPr lang="zh-CN" altLang="en-US" sz="4800" b="1"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你们在我身上所学习的</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所领受的</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所听见的</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所看见的</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这些事你们</a:t>
            </a:r>
            <a:r>
              <a:rPr lang="zh-CN" altLang="en-US" sz="4800" dirty="0" smtClean="0">
                <a:solidFill>
                  <a:srgbClr val="FFFF00"/>
                </a:solidFill>
                <a:effectLst>
                  <a:outerShdw blurRad="38100" dist="38100" dir="2700000" algn="tl">
                    <a:srgbClr val="000000">
                      <a:alpha val="43137"/>
                    </a:srgbClr>
                  </a:outerShdw>
                </a:effectLst>
              </a:rPr>
              <a:t>都要去行</a:t>
            </a:r>
            <a:r>
              <a:rPr lang="en-US" altLang="zh-CN" sz="4800" dirty="0" smtClean="0">
                <a:effectLst>
                  <a:outerShdw blurRad="38100" dist="38100" dir="2700000" algn="tl">
                    <a:srgbClr val="000000">
                      <a:alpha val="43137"/>
                    </a:srgbClr>
                  </a:outerShdw>
                </a:effectLst>
              </a:rPr>
              <a:t>,</a:t>
            </a:r>
            <a:r>
              <a:rPr lang="zh-CN" altLang="en-US" sz="4800" dirty="0" smtClean="0">
                <a:effectLst>
                  <a:outerShdw blurRad="38100" dist="38100" dir="2700000" algn="tl">
                    <a:srgbClr val="000000">
                      <a:alpha val="43137"/>
                    </a:srgbClr>
                  </a:outerShdw>
                </a:effectLst>
              </a:rPr>
              <a:t>赐平安的神就必与你们同在</a:t>
            </a:r>
            <a:r>
              <a:rPr lang="en-US" altLang="zh-CN" sz="4800" dirty="0" smtClean="0">
                <a:effectLst>
                  <a:outerShdw blurRad="38100" dist="38100" dir="2700000" algn="tl">
                    <a:srgbClr val="000000">
                      <a:alpha val="43137"/>
                    </a:srgbClr>
                  </a:outerShdw>
                </a:effectLst>
              </a:rPr>
              <a:t>.</a:t>
            </a:r>
            <a:r>
              <a:rPr lang="zh-CN" altLang="en-US" sz="4800" b="1" dirty="0" smtClean="0">
                <a:effectLst>
                  <a:outerShdw blurRad="38100" dist="38100" dir="2700000" algn="tl">
                    <a:srgbClr val="000000">
                      <a:alpha val="43137"/>
                    </a:srgbClr>
                  </a:outerShdw>
                </a:effectLst>
              </a:rPr>
              <a:t>”</a:t>
            </a:r>
            <a:endParaRPr lang="en-US" altLang="zh-CN" sz="4800" b="1" dirty="0" smtClean="0">
              <a:effectLst>
                <a:outerShdw blurRad="38100" dist="38100" dir="2700000" algn="tl">
                  <a:srgbClr val="000000">
                    <a:alpha val="43137"/>
                  </a:srgbClr>
                </a:outerShdw>
              </a:effectLst>
            </a:endParaRPr>
          </a:p>
          <a:p>
            <a:pPr marL="231775" algn="ctr"/>
            <a:r>
              <a:rPr lang="en-US" altLang="zh-CN" sz="4000" dirty="0" smtClean="0">
                <a:effectLst>
                  <a:outerShdw blurRad="38100" dist="38100" dir="2700000" algn="tl">
                    <a:srgbClr val="000000">
                      <a:alpha val="43137"/>
                    </a:srgbClr>
                  </a:outerShdw>
                </a:effectLst>
              </a:rPr>
              <a:t>—</a:t>
            </a:r>
            <a:r>
              <a:rPr lang="zh-CN" altLang="en-US" sz="4000" dirty="0" smtClean="0">
                <a:effectLst>
                  <a:outerShdw blurRad="38100" dist="38100" dir="2700000" algn="tl">
                    <a:srgbClr val="000000">
                      <a:alpha val="43137"/>
                    </a:srgbClr>
                  </a:outerShdw>
                </a:effectLst>
              </a:rPr>
              <a:t>腓</a:t>
            </a:r>
            <a:r>
              <a:rPr lang="en-US" altLang="zh-CN" sz="4000" dirty="0" smtClean="0">
                <a:effectLst>
                  <a:outerShdw blurRad="38100" dist="38100" dir="2700000" algn="tl">
                    <a:srgbClr val="000000">
                      <a:alpha val="43137"/>
                    </a:srgbClr>
                  </a:outerShdw>
                </a:effectLst>
              </a:rPr>
              <a:t>4:9</a:t>
            </a:r>
          </a:p>
        </p:txBody>
      </p:sp>
      <p:pic>
        <p:nvPicPr>
          <p:cNvPr id="7" name="Picture 6" descr="img200901190807305.jpg"/>
          <p:cNvPicPr>
            <a:picLocks noChangeAspect="1"/>
          </p:cNvPicPr>
          <p:nvPr/>
        </p:nvPicPr>
        <p:blipFill>
          <a:blip r:embed="rId2" cstate="print"/>
          <a:stretch>
            <a:fillRect/>
          </a:stretch>
        </p:blipFill>
        <p:spPr>
          <a:xfrm>
            <a:off x="5638800" y="304800"/>
            <a:ext cx="2997200" cy="20574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486400" y="2667000"/>
            <a:ext cx="3276600" cy="3886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“But </a:t>
            </a:r>
            <a:r>
              <a:rPr lang="en-US" b="1" dirty="0" smtClean="0">
                <a:solidFill>
                  <a:srgbClr val="FFFF00"/>
                </a:solidFill>
                <a:effectLst>
                  <a:outerShdw blurRad="38100" dist="38100" dir="2700000" algn="tl">
                    <a:srgbClr val="000000">
                      <a:alpha val="43137"/>
                    </a:srgbClr>
                  </a:outerShdw>
                </a:effectLst>
              </a:rPr>
              <a:t>be doers of the word</a:t>
            </a:r>
            <a:r>
              <a:rPr lang="en-US" b="1" dirty="0" smtClean="0">
                <a:effectLst>
                  <a:outerShdw blurRad="38100" dist="38100" dir="2700000" algn="tl">
                    <a:srgbClr val="000000">
                      <a:alpha val="43137"/>
                    </a:srgbClr>
                  </a:outerShdw>
                </a:effectLst>
              </a:rPr>
              <a:t>,</a:t>
            </a:r>
          </a:p>
          <a:p>
            <a:pPr algn="ctr"/>
            <a:r>
              <a:rPr lang="en-US" b="1" dirty="0" smtClean="0">
                <a:effectLst>
                  <a:outerShdw blurRad="38100" dist="38100" dir="2700000" algn="tl">
                    <a:srgbClr val="000000">
                      <a:alpha val="43137"/>
                    </a:srgbClr>
                  </a:outerShdw>
                </a:effectLst>
              </a:rPr>
              <a:t> and not hearers only, </a:t>
            </a:r>
          </a:p>
          <a:p>
            <a:pPr algn="ctr"/>
            <a:r>
              <a:rPr lang="en-US" b="1" dirty="0" smtClean="0">
                <a:effectLst>
                  <a:outerShdw blurRad="38100" dist="38100" dir="2700000" algn="tl">
                    <a:srgbClr val="000000">
                      <a:alpha val="43137"/>
                    </a:srgbClr>
                  </a:outerShdw>
                </a:effectLst>
              </a:rPr>
              <a:t>deceiving yourselves“</a:t>
            </a:r>
          </a:p>
          <a:p>
            <a:pPr algn="ctr"/>
            <a:r>
              <a:rPr lang="en-US" b="1" dirty="0" smtClean="0">
                <a:effectLst>
                  <a:outerShdw blurRad="38100" dist="38100" dir="2700000" algn="tl">
                    <a:srgbClr val="000000">
                      <a:alpha val="43137"/>
                    </a:srgbClr>
                  </a:outerShdw>
                </a:effectLst>
              </a:rPr>
              <a:t> –James 1:22</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228600"/>
            <a:ext cx="4953000" cy="6400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6600" b="1" dirty="0" smtClean="0">
                <a:effectLst>
                  <a:outerShdw blurRad="38100" dist="38100" dir="2700000" algn="tl">
                    <a:srgbClr val="000000">
                      <a:alpha val="43137"/>
                    </a:srgbClr>
                  </a:outerShdw>
                </a:effectLst>
              </a:rPr>
              <a:t>“</a:t>
            </a:r>
            <a:r>
              <a:rPr lang="zh-CN" altLang="en-US" sz="6600" dirty="0" smtClean="0">
                <a:effectLst>
                  <a:outerShdw blurRad="38100" dist="38100" dir="2700000" algn="tl">
                    <a:srgbClr val="000000">
                      <a:alpha val="43137"/>
                    </a:srgbClr>
                  </a:outerShdw>
                </a:effectLst>
              </a:rPr>
              <a:t>只是你们</a:t>
            </a:r>
            <a:r>
              <a:rPr lang="zh-CN" altLang="en-US" sz="6600" dirty="0" smtClean="0">
                <a:solidFill>
                  <a:srgbClr val="FFFF00"/>
                </a:solidFill>
                <a:effectLst>
                  <a:outerShdw blurRad="38100" dist="38100" dir="2700000" algn="tl">
                    <a:srgbClr val="000000">
                      <a:alpha val="43137"/>
                    </a:srgbClr>
                  </a:outerShdw>
                </a:effectLst>
              </a:rPr>
              <a:t>要行道</a:t>
            </a:r>
            <a:r>
              <a:rPr lang="en-US" altLang="zh-CN" sz="6600" dirty="0" smtClean="0">
                <a:effectLst>
                  <a:outerShdw blurRad="38100" dist="38100" dir="2700000" algn="tl">
                    <a:srgbClr val="000000">
                      <a:alpha val="43137"/>
                    </a:srgbClr>
                  </a:outerShdw>
                </a:effectLst>
              </a:rPr>
              <a:t>,</a:t>
            </a:r>
            <a:r>
              <a:rPr lang="zh-CN" altLang="en-US" sz="6600" dirty="0" smtClean="0">
                <a:effectLst>
                  <a:outerShdw blurRad="38100" dist="38100" dir="2700000" algn="tl">
                    <a:srgbClr val="000000">
                      <a:alpha val="43137"/>
                    </a:srgbClr>
                  </a:outerShdw>
                </a:effectLst>
              </a:rPr>
              <a:t>不要单单听道</a:t>
            </a:r>
            <a:r>
              <a:rPr lang="en-US" altLang="zh-CN" sz="6600" dirty="0" smtClean="0">
                <a:effectLst>
                  <a:outerShdw blurRad="38100" dist="38100" dir="2700000" algn="tl">
                    <a:srgbClr val="000000">
                      <a:alpha val="43137"/>
                    </a:srgbClr>
                  </a:outerShdw>
                </a:effectLst>
              </a:rPr>
              <a:t>,</a:t>
            </a:r>
            <a:r>
              <a:rPr lang="zh-CN" altLang="en-US" sz="6600" dirty="0" smtClean="0">
                <a:effectLst>
                  <a:outerShdw blurRad="38100" dist="38100" dir="2700000" algn="tl">
                    <a:srgbClr val="000000">
                      <a:alpha val="43137"/>
                    </a:srgbClr>
                  </a:outerShdw>
                </a:effectLst>
              </a:rPr>
              <a:t>自己欺哄自己</a:t>
            </a:r>
            <a:r>
              <a:rPr lang="en-US" altLang="zh-CN" sz="6600" dirty="0" smtClean="0">
                <a:effectLst>
                  <a:outerShdw blurRad="38100" dist="38100" dir="2700000" algn="tl">
                    <a:srgbClr val="000000">
                      <a:alpha val="43137"/>
                    </a:srgbClr>
                  </a:outerShdw>
                </a:effectLst>
              </a:rPr>
              <a:t>.</a:t>
            </a:r>
            <a:r>
              <a:rPr lang="zh-CN" altLang="en-US" sz="6600" b="1" dirty="0" smtClean="0">
                <a:effectLst>
                  <a:outerShdw blurRad="38100" dist="38100" dir="2700000" algn="tl">
                    <a:srgbClr val="000000">
                      <a:alpha val="43137"/>
                    </a:srgbClr>
                  </a:outerShdw>
                </a:effectLst>
              </a:rPr>
              <a:t>”</a:t>
            </a:r>
            <a:endParaRPr lang="en-US" altLang="zh-CN" sz="6600" b="1" dirty="0" smtClean="0">
              <a:effectLst>
                <a:outerShdw blurRad="38100" dist="38100" dir="2700000" algn="tl">
                  <a:srgbClr val="000000">
                    <a:alpha val="43137"/>
                  </a:srgbClr>
                </a:outerShdw>
              </a:effectLst>
            </a:endParaRPr>
          </a:p>
          <a:p>
            <a:pPr algn="ct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雅</a:t>
            </a:r>
            <a:r>
              <a:rPr lang="en-US" altLang="zh-CN" sz="4000" b="1" dirty="0" smtClean="0">
                <a:effectLst>
                  <a:outerShdw blurRad="38100" dist="38100" dir="2700000" algn="tl">
                    <a:srgbClr val="000000">
                      <a:alpha val="43137"/>
                    </a:srgbClr>
                  </a:outerShdw>
                </a:effectLst>
              </a:rPr>
              <a:t>1:22</a:t>
            </a:r>
            <a:endParaRPr lang="en-US" sz="4000" dirty="0">
              <a:effectLst>
                <a:outerShdw blurRad="38100" dist="38100" dir="2700000" algn="tl">
                  <a:srgbClr val="000000">
                    <a:alpha val="43137"/>
                  </a:srgbClr>
                </a:outerShdw>
              </a:effectLst>
            </a:endParaRPr>
          </a:p>
        </p:txBody>
      </p:sp>
      <p:pic>
        <p:nvPicPr>
          <p:cNvPr id="7" name="Picture 6" descr="img200901190807305.jpg"/>
          <p:cNvPicPr>
            <a:picLocks noChangeAspect="1"/>
          </p:cNvPicPr>
          <p:nvPr/>
        </p:nvPicPr>
        <p:blipFill>
          <a:blip r:embed="rId2" cstate="print"/>
          <a:stretch>
            <a:fillRect/>
          </a:stretch>
        </p:blipFill>
        <p:spPr>
          <a:xfrm>
            <a:off x="5638800" y="304800"/>
            <a:ext cx="2997200" cy="2057400"/>
          </a:xfrm>
          <a:prstGeom prst="rect">
            <a:avLst/>
          </a:prstGeom>
          <a:ln w="127000" cap="sq">
            <a:solidFill>
              <a:schemeClr val="accent4">
                <a:lumMod val="5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“圣经都是神所默示的</a:t>
            </a:r>
            <a:r>
              <a:rPr lang="en-US" altLang="zh-CN" sz="4000" dirty="0" smtClean="0">
                <a:ln>
                  <a:solidFill>
                    <a:srgbClr val="FFFF00"/>
                  </a:solidFill>
                </a:ln>
                <a:solidFill>
                  <a:srgbClr val="FFFF00"/>
                </a:solidFill>
                <a:effectLst>
                  <a:outerShdw blurRad="38100" dist="38100" dir="2700000" algn="tl">
                    <a:srgbClr val="000000">
                      <a:alpha val="43137"/>
                    </a:srgbClr>
                  </a:outerShdw>
                </a:effectLst>
              </a:rPr>
              <a:t>,</a:t>
            </a:r>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于教训</a:t>
            </a:r>
            <a:r>
              <a:rPr lang="en-US" altLang="zh-CN" sz="4000" dirty="0" smtClean="0">
                <a:ln>
                  <a:solidFill>
                    <a:srgbClr val="FFFF00"/>
                  </a:solidFill>
                </a:ln>
                <a:solidFill>
                  <a:srgbClr val="FFFF00"/>
                </a:solidFill>
                <a:effectLst>
                  <a:outerShdw blurRad="38100" dist="38100" dir="2700000" algn="tl">
                    <a:srgbClr val="000000">
                      <a:alpha val="43137"/>
                    </a:srgbClr>
                  </a:outerShdw>
                </a:effectLst>
              </a:rPr>
              <a:t>,</a:t>
            </a:r>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督责</a:t>
            </a:r>
            <a:r>
              <a:rPr lang="en-US" altLang="zh-CN" sz="4000" dirty="0" smtClean="0">
                <a:ln>
                  <a:solidFill>
                    <a:srgbClr val="FFFF00"/>
                  </a:solidFill>
                </a:ln>
                <a:solidFill>
                  <a:srgbClr val="FFFF00"/>
                </a:solidFill>
                <a:effectLst>
                  <a:outerShdw blurRad="38100" dist="38100" dir="2700000" algn="tl">
                    <a:srgbClr val="000000">
                      <a:alpha val="43137"/>
                    </a:srgbClr>
                  </a:outerShdw>
                </a:effectLst>
              </a:rPr>
              <a:t>,</a:t>
            </a:r>
            <a:br>
              <a:rPr lang="en-US" altLang="zh-CN" sz="4000" dirty="0" smtClean="0">
                <a:ln>
                  <a:solidFill>
                    <a:srgbClr val="FFFF00"/>
                  </a:solidFill>
                </a:ln>
                <a:solidFill>
                  <a:srgbClr val="FFFF00"/>
                </a:solidFill>
                <a:effectLst>
                  <a:outerShdw blurRad="38100" dist="38100" dir="2700000" algn="tl">
                    <a:srgbClr val="000000">
                      <a:alpha val="43137"/>
                    </a:srgbClr>
                  </a:outerShdw>
                </a:effectLst>
              </a:rPr>
            </a:br>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使人归正</a:t>
            </a:r>
            <a:r>
              <a:rPr lang="en-US" altLang="zh-CN" sz="4000" dirty="0" smtClean="0">
                <a:ln>
                  <a:solidFill>
                    <a:srgbClr val="FFFF00"/>
                  </a:solidFill>
                </a:ln>
                <a:solidFill>
                  <a:srgbClr val="FFFF00"/>
                </a:solidFill>
                <a:effectLst>
                  <a:outerShdw blurRad="38100" dist="38100" dir="2700000" algn="tl">
                    <a:srgbClr val="000000">
                      <a:alpha val="43137"/>
                    </a:srgbClr>
                  </a:outerShdw>
                </a:effectLst>
              </a:rPr>
              <a:t>,</a:t>
            </a:r>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教导人学义都是以有益的</a:t>
            </a:r>
            <a:r>
              <a:rPr lang="en-US" altLang="zh-CN" sz="4000" dirty="0" smtClean="0">
                <a:ln>
                  <a:solidFill>
                    <a:srgbClr val="FFFF00"/>
                  </a:solidFill>
                </a:ln>
                <a:solidFill>
                  <a:srgbClr val="FFFF00"/>
                </a:solidFill>
                <a:effectLst>
                  <a:outerShdw blurRad="38100" dist="38100" dir="2700000" algn="tl">
                    <a:srgbClr val="000000">
                      <a:alpha val="43137"/>
                    </a:srgbClr>
                  </a:outerShdw>
                </a:effectLst>
              </a:rPr>
              <a:t>.</a:t>
            </a:r>
            <a:r>
              <a:rPr lang="zh-CN" altLang="en-US" sz="4000" dirty="0" smtClean="0">
                <a:ln>
                  <a:solidFill>
                    <a:srgbClr val="FFFF00"/>
                  </a:solidFill>
                </a:ln>
                <a:solidFill>
                  <a:srgbClr val="FFFF00"/>
                </a:solidFill>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sp>
        <p:nvSpPr>
          <p:cNvPr id="4" name="Title 1"/>
          <p:cNvSpPr txBox="1">
            <a:spLocks/>
          </p:cNvSpPr>
          <p:nvPr/>
        </p:nvSpPr>
        <p:spPr>
          <a:xfrm>
            <a:off x="0" y="594360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pPr>
            <a:r>
              <a:rPr lang="en-US" sz="2000" b="1" dirty="0" smtClean="0">
                <a:solidFill>
                  <a:srgbClr val="FFFF00"/>
                </a:solidFill>
              </a:rPr>
              <a:t>“All Scripture is inspired by God and is profitable for teaching, for reproof,                 for correction, and for training in righteousness.” 2 Timothy 3:16-17 </a:t>
            </a:r>
            <a:endParaRPr kumimoji="0" lang="en-US" sz="2000" b="0" i="0" u="none" strike="noStrike" kern="1200" cap="none" spc="0" normalizeH="0" baseline="0" noProof="0" dirty="0">
              <a:solidFill>
                <a:srgbClr val="FFFF00"/>
              </a:solidFill>
              <a:effectLst/>
              <a:uLnTx/>
              <a:uFillTx/>
              <a:latin typeface="+mn-lt"/>
              <a:ea typeface="+mn-ea"/>
              <a:cs typeface="+mn-cs"/>
            </a:endParaRPr>
          </a:p>
        </p:txBody>
      </p:sp>
      <p:sp>
        <p:nvSpPr>
          <p:cNvPr id="10" name="Oval 9"/>
          <p:cNvSpPr/>
          <p:nvPr/>
        </p:nvSpPr>
        <p:spPr>
          <a:xfrm>
            <a:off x="1905000" y="1981200"/>
            <a:ext cx="5181600" cy="381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nvGraphicFramePr>
        <p:xfrm>
          <a:off x="838200" y="1676400"/>
          <a:ext cx="7391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oly-bible2.jpg"/>
          <p:cNvPicPr>
            <a:picLocks noChangeAspect="1"/>
          </p:cNvPicPr>
          <p:nvPr/>
        </p:nvPicPr>
        <p:blipFill>
          <a:blip r:embed="rId7" cstate="print"/>
          <a:stretch>
            <a:fillRect/>
          </a:stretch>
        </p:blipFill>
        <p:spPr>
          <a:xfrm>
            <a:off x="4114800" y="3276600"/>
            <a:ext cx="838200" cy="99305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76200" y="0"/>
            <a:ext cx="4495800" cy="3429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r>
              <a:rPr lang="zh-CN" altLang="en-US" sz="3600" dirty="0" smtClean="0">
                <a:ln>
                  <a:solidFill>
                    <a:srgbClr val="FFFF00"/>
                  </a:solidFill>
                </a:ln>
                <a:solidFill>
                  <a:srgbClr val="FFFF00"/>
                </a:solidFill>
                <a:effectLst>
                  <a:outerShdw blurRad="38100" dist="38100" dir="2700000" algn="tl">
                    <a:srgbClr val="000000">
                      <a:alpha val="43137"/>
                    </a:srgbClr>
                  </a:outerShdw>
                </a:effectLst>
              </a:rPr>
              <a:t>教导教义和例律</a:t>
            </a:r>
            <a:endParaRPr lang="en-US" sz="3600" dirty="0" smtClean="0">
              <a:ln>
                <a:solidFill>
                  <a:srgbClr val="FFFF00"/>
                </a:solidFill>
              </a:ln>
              <a:solidFill>
                <a:srgbClr val="FFFF00"/>
              </a:solidFill>
              <a:effectLst>
                <a:outerShdw blurRad="38100" dist="38100" dir="2700000" algn="tl">
                  <a:srgbClr val="000000">
                    <a:alpha val="43137"/>
                  </a:srgbClr>
                </a:outerShdw>
              </a:effectLst>
            </a:endParaRPr>
          </a:p>
          <a:p>
            <a:pPr algn="ctr"/>
            <a:r>
              <a:rPr lang="en-US" i="1" dirty="0" smtClean="0">
                <a:effectLst>
                  <a:outerShdw blurRad="38100" dist="38100" dir="2700000" algn="tl">
                    <a:srgbClr val="000000">
                      <a:alpha val="43137"/>
                    </a:srgbClr>
                  </a:outerShdw>
                </a:effectLst>
              </a:rPr>
              <a:t>teaching doctrines and precepts</a:t>
            </a:r>
            <a:endParaRPr lang="en-US" dirty="0" smtClean="0">
              <a:effectLst>
                <a:outerShdw blurRad="38100" dist="38100" dir="2700000" algn="tl">
                  <a:srgbClr val="000000">
                    <a:alpha val="43137"/>
                  </a:srgbClr>
                </a:outerShdw>
              </a:effectLst>
            </a:endParaRPr>
          </a:p>
          <a:p>
            <a:pPr algn="ctr"/>
            <a:endParaRPr lang="en-US" sz="4000" dirty="0" smtClean="0">
              <a:effectLst>
                <a:outerShdw blurRad="38100" dist="38100" dir="2700000" algn="tl">
                  <a:srgbClr val="000000">
                    <a:alpha val="43137"/>
                  </a:srgbClr>
                </a:outerShdw>
              </a:effectLst>
            </a:endParaRPr>
          </a:p>
          <a:p>
            <a:pPr algn="ctr"/>
            <a:endParaRPr lang="en-US" sz="4000" dirty="0" smtClean="0">
              <a:effectLst>
                <a:outerShdw blurRad="38100" dist="38100" dir="2700000" algn="tl">
                  <a:srgbClr val="000000">
                    <a:alpha val="43137"/>
                  </a:srgbClr>
                </a:outerShdw>
              </a:effectLst>
            </a:endParaRPr>
          </a:p>
          <a:p>
            <a:pPr algn="ctr"/>
            <a:endParaRPr lang="en-US" sz="4000" dirty="0">
              <a:effectLst>
                <a:outerShdw blurRad="38100" dist="38100" dir="2700000" algn="tl">
                  <a:srgbClr val="000000">
                    <a:alpha val="43137"/>
                  </a:srgbClr>
                </a:outerShdw>
              </a:effectLst>
            </a:endParaRPr>
          </a:p>
        </p:txBody>
      </p:sp>
      <p:sp>
        <p:nvSpPr>
          <p:cNvPr id="6" name="Rectangle 5"/>
          <p:cNvSpPr/>
          <p:nvPr/>
        </p:nvSpPr>
        <p:spPr>
          <a:xfrm>
            <a:off x="4648200" y="3429000"/>
            <a:ext cx="4495800" cy="3429000"/>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r"/>
            <a:endParaRPr lang="en-US" altLang="zh-CN" sz="2800" dirty="0" smtClean="0">
              <a:effectLst>
                <a:outerShdw blurRad="38100" dist="38100" dir="2700000" algn="tl">
                  <a:srgbClr val="000000">
                    <a:alpha val="43137"/>
                  </a:srgbClr>
                </a:outerShdw>
              </a:effectLst>
            </a:endParaRPr>
          </a:p>
          <a:p>
            <a:pPr algn="r"/>
            <a:r>
              <a:rPr lang="zh-CN" altLang="en-US" sz="2800" b="1" dirty="0" smtClean="0">
                <a:solidFill>
                  <a:srgbClr val="FFFF00"/>
                </a:solidFill>
                <a:effectLst>
                  <a:outerShdw blurRad="38100" dist="38100" dir="2700000" algn="tl">
                    <a:srgbClr val="000000">
                      <a:alpha val="43137"/>
                    </a:srgbClr>
                  </a:outerShdw>
                </a:effectLst>
              </a:rPr>
              <a:t>加增生命中的美</a:t>
            </a:r>
            <a:endParaRPr lang="en-US" altLang="zh-CN" sz="2800" b="1" dirty="0" smtClean="0">
              <a:solidFill>
                <a:srgbClr val="FFFF00"/>
              </a:solidFill>
              <a:effectLst>
                <a:outerShdw blurRad="38100" dist="38100" dir="2700000" algn="tl">
                  <a:srgbClr val="000000">
                    <a:alpha val="43137"/>
                  </a:srgbClr>
                </a:outerShdw>
              </a:effectLst>
            </a:endParaRPr>
          </a:p>
          <a:p>
            <a:pPr algn="r"/>
            <a:r>
              <a:rPr lang="zh-CN" altLang="en-US" sz="2800" b="1" dirty="0" smtClean="0">
                <a:solidFill>
                  <a:srgbClr val="FFFF00"/>
                </a:solidFill>
                <a:effectLst>
                  <a:outerShdw blurRad="38100" dist="38100" dir="2700000" algn="tl">
                    <a:srgbClr val="000000">
                      <a:alpha val="43137"/>
                    </a:srgbClr>
                  </a:outerShdw>
                </a:effectLst>
              </a:rPr>
              <a:t>德和纯洁；归正我们思想、感情和行为中的错误</a:t>
            </a:r>
            <a:endParaRPr lang="en-US" sz="2800" b="1" dirty="0" smtClean="0">
              <a:ln>
                <a:solidFill>
                  <a:srgbClr val="FFFF00"/>
                </a:solidFill>
              </a:ln>
              <a:solidFill>
                <a:srgbClr val="FFFF00"/>
              </a:solidFill>
              <a:effectLst>
                <a:outerShdw blurRad="38100" dist="38100" dir="2700000" algn="tl">
                  <a:srgbClr val="000000">
                    <a:alpha val="43137"/>
                  </a:srgbClr>
                </a:outerShdw>
              </a:effectLst>
            </a:endParaRPr>
          </a:p>
          <a:p>
            <a:endParaRPr lang="en-US" sz="800" i="1" dirty="0" smtClean="0"/>
          </a:p>
          <a:p>
            <a:r>
              <a:rPr lang="en-US" i="1" dirty="0" smtClean="0"/>
              <a:t>increasing virtue and purity of life; correcting mistakes in our thinking, feeling and actions;  </a:t>
            </a:r>
            <a:endParaRPr lang="en-US" dirty="0"/>
          </a:p>
        </p:txBody>
      </p:sp>
      <p:sp>
        <p:nvSpPr>
          <p:cNvPr id="7" name="Rectangle 6"/>
          <p:cNvSpPr/>
          <p:nvPr/>
        </p:nvSpPr>
        <p:spPr>
          <a:xfrm>
            <a:off x="76200" y="3429000"/>
            <a:ext cx="4495800" cy="3429000"/>
          </a:xfrm>
          <a:prstGeom prst="rect">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r>
              <a:rPr lang="zh-CN" altLang="en-US" sz="3200" dirty="0" smtClean="0">
                <a:ln>
                  <a:solidFill>
                    <a:srgbClr val="FFFF00"/>
                  </a:solidFill>
                </a:ln>
                <a:solidFill>
                  <a:srgbClr val="FFFF00"/>
                </a:solidFill>
                <a:effectLst>
                  <a:outerShdw blurRad="38100" dist="38100" dir="2700000" algn="tl">
                    <a:srgbClr val="000000">
                      <a:alpha val="43137"/>
                    </a:srgbClr>
                  </a:outerShdw>
                </a:effectLst>
              </a:rPr>
              <a:t>让我们回到正确之地；矫正和改善我们的行为</a:t>
            </a:r>
            <a:endParaRPr lang="en-US" sz="3200" dirty="0" smtClean="0">
              <a:ln>
                <a:solidFill>
                  <a:srgbClr val="FFFF00"/>
                </a:solidFill>
              </a:ln>
              <a:solidFill>
                <a:srgbClr val="FFFF00"/>
              </a:solidFill>
              <a:effectLst>
                <a:outerShdw blurRad="38100" dist="38100" dir="2700000" algn="tl">
                  <a:srgbClr val="000000">
                    <a:alpha val="43137"/>
                  </a:srgbClr>
                </a:outerShdw>
              </a:effectLst>
            </a:endParaRPr>
          </a:p>
          <a:p>
            <a:endParaRPr lang="en-US" sz="800" i="1"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restoring us to a right place; to correct or improve our actions. </a:t>
            </a:r>
            <a:endParaRPr lang="en-US" dirty="0">
              <a:effectLst>
                <a:outerShdw blurRad="38100" dist="38100" dir="2700000" algn="tl">
                  <a:srgbClr val="000000">
                    <a:alpha val="43137"/>
                  </a:srgbClr>
                </a:outerShdw>
              </a:effectLst>
            </a:endParaRPr>
          </a:p>
        </p:txBody>
      </p:sp>
      <p:sp>
        <p:nvSpPr>
          <p:cNvPr id="8" name="Rectangle 7"/>
          <p:cNvSpPr/>
          <p:nvPr/>
        </p:nvSpPr>
        <p:spPr>
          <a:xfrm>
            <a:off x="4572000" y="0"/>
            <a:ext cx="4495800" cy="34290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zh-CN" altLang="en-US" sz="3600" dirty="0" smtClean="0">
                <a:ln>
                  <a:solidFill>
                    <a:srgbClr val="FFFF00"/>
                  </a:solidFill>
                </a:ln>
                <a:solidFill>
                  <a:srgbClr val="FFFF00"/>
                </a:solidFill>
                <a:effectLst>
                  <a:outerShdw blurRad="38100" dist="38100" dir="2700000" algn="tl">
                    <a:srgbClr val="000000">
                      <a:alpha val="43137"/>
                    </a:srgbClr>
                  </a:outerShdw>
                </a:effectLst>
              </a:rPr>
              <a:t>使我们知罪</a:t>
            </a:r>
            <a:endParaRPr lang="en-US" sz="3600" dirty="0" smtClean="0">
              <a:ln>
                <a:solidFill>
                  <a:srgbClr val="FFFF00"/>
                </a:solidFill>
              </a:ln>
              <a:solidFill>
                <a:srgbClr val="FFFF00"/>
              </a:solidFill>
              <a:effectLst>
                <a:outerShdw blurRad="38100" dist="38100" dir="2700000" algn="tl">
                  <a:srgbClr val="000000">
                    <a:alpha val="43137"/>
                  </a:srgbClr>
                </a:outerShdw>
              </a:effectLst>
            </a:endParaRPr>
          </a:p>
          <a:p>
            <a:pPr algn="r"/>
            <a:r>
              <a:rPr lang="en-US" i="1" dirty="0" smtClean="0">
                <a:effectLst>
                  <a:outerShdw blurRad="38100" dist="38100" dir="2700000" algn="tl">
                    <a:srgbClr val="000000">
                      <a:alpha val="43137"/>
                    </a:srgbClr>
                  </a:outerShdw>
                </a:effectLst>
              </a:rPr>
              <a:t>convicting us of sin</a:t>
            </a:r>
          </a:p>
          <a:p>
            <a:pPr algn="r"/>
            <a:endParaRPr lang="en-US" i="1" dirty="0" smtClean="0">
              <a:effectLst>
                <a:outerShdw blurRad="38100" dist="38100" dir="2700000" algn="tl">
                  <a:srgbClr val="000000">
                    <a:alpha val="43137"/>
                  </a:srgbClr>
                </a:outerShdw>
              </a:effectLst>
            </a:endParaRPr>
          </a:p>
          <a:p>
            <a:pPr algn="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p:txBody>
      </p:sp>
      <p:graphicFrame>
        <p:nvGraphicFramePr>
          <p:cNvPr id="3" name="Diagram 2"/>
          <p:cNvGraphicFramePr/>
          <p:nvPr/>
        </p:nvGraphicFramePr>
        <p:xfrm>
          <a:off x="2743200" y="1981200"/>
          <a:ext cx="37338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oly-bible2.jpg"/>
          <p:cNvPicPr>
            <a:picLocks noChangeAspect="1"/>
          </p:cNvPicPr>
          <p:nvPr/>
        </p:nvPicPr>
        <p:blipFill>
          <a:blip r:embed="rId7" cstate="print"/>
          <a:stretch>
            <a:fillRect/>
          </a:stretch>
        </p:blipFill>
        <p:spPr>
          <a:xfrm rot="20402960">
            <a:off x="4302745" y="3041914"/>
            <a:ext cx="542963" cy="75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2400" y="2590800"/>
            <a:ext cx="2514600" cy="400110"/>
          </a:xfrm>
          <a:prstGeom prst="rect">
            <a:avLst/>
          </a:prstGeom>
          <a:noFill/>
        </p:spPr>
        <p:txBody>
          <a:bodyPr wrap="square" rtlCol="0">
            <a:spAutoFit/>
          </a:bodyPr>
          <a:lstStyle/>
          <a:p>
            <a:pPr algn="ctr"/>
            <a:r>
              <a:rPr lang="en-US" sz="20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Didaskalia</a:t>
            </a:r>
            <a:endParaRPr lang="en-US" sz="20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0" name="TextBox 9"/>
          <p:cNvSpPr txBox="1"/>
          <p:nvPr/>
        </p:nvSpPr>
        <p:spPr>
          <a:xfrm>
            <a:off x="6858000" y="2514600"/>
            <a:ext cx="2057400" cy="400110"/>
          </a:xfrm>
          <a:prstGeom prst="rect">
            <a:avLst/>
          </a:prstGeom>
          <a:noFill/>
        </p:spPr>
        <p:txBody>
          <a:bodyPr wrap="square" rtlCol="0">
            <a:spAutoFit/>
          </a:bodyPr>
          <a:lstStyle/>
          <a:p>
            <a:pPr algn="ctr"/>
            <a:r>
              <a:rPr lang="en-US" sz="20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Elegchos</a:t>
            </a:r>
            <a:r>
              <a:rPr lang="en-US" sz="2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endParaRPr lang="en-US" sz="20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1" name="TextBox 10"/>
          <p:cNvSpPr txBox="1"/>
          <p:nvPr/>
        </p:nvSpPr>
        <p:spPr>
          <a:xfrm>
            <a:off x="152400" y="3657600"/>
            <a:ext cx="2514600" cy="369332"/>
          </a:xfrm>
          <a:prstGeom prst="rect">
            <a:avLst/>
          </a:prstGeom>
          <a:noFill/>
        </p:spPr>
        <p:txBody>
          <a:bodyPr wrap="square" rtlCol="0">
            <a:spAutoFit/>
          </a:bodyPr>
          <a:lstStyle/>
          <a:p>
            <a:pPr algn="ctr"/>
            <a:r>
              <a:rPr lang="en-US"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Epanorthōsis</a:t>
            </a:r>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TextBox 11"/>
          <p:cNvSpPr txBox="1"/>
          <p:nvPr/>
        </p:nvSpPr>
        <p:spPr>
          <a:xfrm>
            <a:off x="6629400" y="3505200"/>
            <a:ext cx="2286000" cy="1692771"/>
          </a:xfrm>
          <a:prstGeom prst="rect">
            <a:avLst/>
          </a:prstGeom>
          <a:noFill/>
        </p:spPr>
        <p:txBody>
          <a:bodyPr wrap="square" rtlCol="0">
            <a:spAutoFit/>
          </a:bodyPr>
          <a:lstStyle/>
          <a:p>
            <a:pPr algn="ctr"/>
            <a:r>
              <a:rPr lang="en-US" sz="20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Paideia</a:t>
            </a:r>
            <a:r>
              <a:rPr lang="en-US" sz="2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p>
          <a:p>
            <a:pPr algn="ctr"/>
            <a:r>
              <a:rPr lang="en-US" sz="20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Dikaiosynē</a:t>
            </a:r>
            <a:endParaRPr lang="en-US" sz="2000"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endParaRPr lang="en-US" sz="3200"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endParaRPr lang="en-US" sz="32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p:spPr>
        <p:style>
          <a:lnRef idx="1">
            <a:schemeClr val="dk1"/>
          </a:lnRef>
          <a:fillRef idx="3">
            <a:schemeClr val="dk1"/>
          </a:fillRef>
          <a:effectRef idx="2">
            <a:schemeClr val="dk1"/>
          </a:effectRef>
          <a:fontRef idx="minor">
            <a:schemeClr val="lt1"/>
          </a:fontRef>
        </p:style>
        <p:txBody>
          <a:bodyPr anchor="t">
            <a:normAutofit/>
          </a:bodyPr>
          <a:lstStyle/>
          <a:p>
            <a:r>
              <a:rPr lang="en-US" sz="2400" dirty="0" smtClean="0">
                <a:solidFill>
                  <a:schemeClr val="bg1"/>
                </a:solidFill>
              </a:rPr>
              <a:t>(10 KEYS TO APPLYING SCRIPTURE)</a:t>
            </a:r>
            <a:endParaRPr lang="en-US" sz="2400" dirty="0">
              <a:solidFill>
                <a:schemeClr val="bg1"/>
              </a:solidFill>
            </a:endParaRPr>
          </a:p>
        </p:txBody>
      </p:sp>
      <p:sp>
        <p:nvSpPr>
          <p:cNvPr id="3" name="Title 1"/>
          <p:cNvSpPr txBox="1"/>
          <p:nvPr/>
        </p:nvSpPr>
        <p:spPr>
          <a:xfrm>
            <a:off x="0" y="381000"/>
            <a:ext cx="9144000" cy="1447800"/>
          </a:xfrm>
          <a:prstGeom prst="rect">
            <a:avLst/>
          </a:prstGeom>
          <a:noFill/>
          <a:ln>
            <a:noFill/>
          </a:ln>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6600" b="1" i="0" u="none" strike="noStrike" kern="1200" normalizeH="0" baseline="0" noProof="0" dirty="0" smtClean="0">
                <a:ln w="1905">
                  <a:solidFill>
                    <a:schemeClr val="tx1"/>
                  </a:solidFill>
                </a:ln>
                <a:solidFill>
                  <a:srgbClr val="FFC000"/>
                </a:solidFill>
                <a:effectLst>
                  <a:innerShdw blurRad="69850" dist="43180" dir="5400000">
                    <a:srgbClr val="000000">
                      <a:alpha val="65000"/>
                    </a:srgbClr>
                  </a:innerShdw>
                </a:effectLst>
                <a:uLnTx/>
                <a:uFillTx/>
                <a:latin typeface="+mn-lt"/>
                <a:ea typeface="+mn-ea"/>
                <a:cs typeface="+mn-cs"/>
              </a:rPr>
              <a:t>应用圣经的十把钥匙</a:t>
            </a:r>
            <a:r>
              <a:rPr kumimoji="0" lang="en-US" altLang="zh-CN" sz="6600" b="1" i="0" u="none" strike="noStrike" kern="1200" normalizeH="0" baseline="0" noProof="0" dirty="0" smtClean="0">
                <a:ln w="1905">
                  <a:solidFill>
                    <a:schemeClr val="tx1"/>
                  </a:solidFill>
                </a:ln>
                <a:solidFill>
                  <a:srgbClr val="FFC000"/>
                </a:solidFill>
                <a:effectLst>
                  <a:innerShdw blurRad="69850" dist="43180" dir="5400000">
                    <a:srgbClr val="000000">
                      <a:alpha val="65000"/>
                    </a:srgbClr>
                  </a:innerShdw>
                </a:effectLst>
                <a:uLnTx/>
                <a:uFillTx/>
                <a:latin typeface="+mn-lt"/>
                <a:ea typeface="+mn-ea"/>
                <a:cs typeface="+mn-cs"/>
              </a:rPr>
              <a:t> </a:t>
            </a:r>
            <a:endParaRPr kumimoji="0" lang="en-US" sz="6600" b="1" i="0" u="none" strike="noStrike" kern="1200" normalizeH="0" baseline="0" noProof="0" dirty="0">
              <a:ln w="1905">
                <a:solidFill>
                  <a:schemeClr val="tx1"/>
                </a:solidFill>
              </a:ln>
              <a:solidFill>
                <a:srgbClr val="FFC000"/>
              </a:solidFill>
              <a:effectLst>
                <a:innerShdw blurRad="69850" dist="43180" dir="5400000">
                  <a:srgbClr val="000000">
                    <a:alpha val="65000"/>
                  </a:srgbClr>
                </a:innerShdw>
              </a:effectLst>
              <a:uLnTx/>
              <a:uFillTx/>
              <a:latin typeface="+mn-lt"/>
              <a:ea typeface="+mn-ea"/>
              <a:cs typeface="+mn-cs"/>
            </a:endParaRPr>
          </a:p>
        </p:txBody>
      </p:sp>
      <p:sp>
        <p:nvSpPr>
          <p:cNvPr id="4" name="Rectangle 3"/>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2514" name="Picture 2" descr="Image result for 10 keys"/>
          <p:cNvPicPr>
            <a:picLocks noChangeAspect="1" noChangeArrowheads="1"/>
          </p:cNvPicPr>
          <p:nvPr/>
        </p:nvPicPr>
        <p:blipFill>
          <a:blip r:embed="rId2" cstate="print"/>
          <a:srcRect/>
          <a:stretch>
            <a:fillRect/>
          </a:stretch>
        </p:blipFill>
        <p:spPr bwMode="auto">
          <a:xfrm>
            <a:off x="1066800" y="1752600"/>
            <a:ext cx="7315200" cy="411953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Related image"/>
          <p:cNvPicPr>
            <a:picLocks noChangeAspect="1" noChangeArrowheads="1"/>
          </p:cNvPicPr>
          <p:nvPr/>
        </p:nvPicPr>
        <p:blipFill>
          <a:blip r:embed="rId2" cstate="print"/>
          <a:srcRect/>
          <a:stretch>
            <a:fillRect/>
          </a:stretch>
        </p:blipFill>
        <p:spPr bwMode="auto">
          <a:xfrm>
            <a:off x="0" y="533400"/>
            <a:ext cx="9144000" cy="6096000"/>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1. The Application MUST be Kept in Context</a:t>
            </a:r>
            <a:endParaRPr lang="en-US" sz="2400" dirty="0">
              <a:solidFill>
                <a:schemeClr val="bg1"/>
              </a:solidFill>
            </a:endParaRPr>
          </a:p>
        </p:txBody>
      </p:sp>
      <p:sp>
        <p:nvSpPr>
          <p:cNvPr id="3" name="Title 1"/>
          <p:cNvSpPr txBox="1"/>
          <p:nvPr/>
        </p:nvSpPr>
        <p:spPr>
          <a:xfrm>
            <a:off x="0" y="228600"/>
            <a:ext cx="9144000" cy="11430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 </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应用必须保持上下文一致</a:t>
            </a:r>
            <a:endParaRPr kumimoji="0" lang="en-US" sz="5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2. The Application must match the AUTHOR’S INTENT</a:t>
            </a:r>
            <a:endParaRPr lang="en-US" sz="2400" dirty="0">
              <a:solidFill>
                <a:schemeClr val="bg1"/>
              </a:solidFill>
            </a:endParaRPr>
          </a:p>
        </p:txBody>
      </p:sp>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1490" name="Picture 2" descr="Image result for cake fails"/>
          <p:cNvPicPr>
            <a:picLocks noChangeAspect="1" noChangeArrowheads="1"/>
          </p:cNvPicPr>
          <p:nvPr/>
        </p:nvPicPr>
        <p:blipFill>
          <a:blip r:embed="rId2" cstate="print"/>
          <a:srcRect/>
          <a:stretch>
            <a:fillRect/>
          </a:stretch>
        </p:blipFill>
        <p:spPr bwMode="auto">
          <a:xfrm>
            <a:off x="457200" y="1463251"/>
            <a:ext cx="8305800" cy="4337475"/>
          </a:xfrm>
          <a:prstGeom prst="rect">
            <a:avLst/>
          </a:prstGeom>
          <a:noFill/>
        </p:spPr>
      </p:pic>
      <p:sp>
        <p:nvSpPr>
          <p:cNvPr id="8" name="Rectangle 7"/>
          <p:cNvSpPr/>
          <p:nvPr/>
        </p:nvSpPr>
        <p:spPr>
          <a:xfrm>
            <a:off x="304800" y="1371600"/>
            <a:ext cx="86106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57200" y="2057400"/>
            <a:ext cx="3886200" cy="3733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2057400"/>
            <a:ext cx="4419600" cy="3733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p:nvPr/>
        </p:nvSpPr>
        <p:spPr>
          <a:xfrm>
            <a:off x="0" y="533400"/>
            <a:ext cx="9144000" cy="9906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应用必须与作者的原意吻合</a:t>
            </a:r>
            <a:r>
              <a:rPr lang="en-US" altLang="zh-CN"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kumimoji="0" lang="en-US" sz="5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C000"/>
          </a:solidFill>
          <a:ln w="76200">
            <a:solidFill>
              <a:schemeClr val="tx1"/>
            </a:solidFill>
          </a:ln>
        </p:spPr>
        <p:txBody>
          <a:bodyPr>
            <a:normAutofit fontScale="90000"/>
          </a:bodyPr>
          <a:lstStyle/>
          <a:p>
            <a:r>
              <a:rPr lang="zh-CN" altLang="en-US" b="1" dirty="0" smtClean="0">
                <a:effectLst>
                  <a:outerShdw blurRad="38100" dist="38100" dir="2700000" algn="tl">
                    <a:srgbClr val="000000">
                      <a:alpha val="43137"/>
                    </a:srgbClr>
                  </a:outerShdw>
                </a:effectLst>
              </a:rPr>
              <a:t>以下的加州路标是什么意思？</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What do the following California signs mean?</a:t>
            </a:r>
            <a:endParaRPr lang="en-US" sz="3600" b="1" dirty="0">
              <a:effectLst>
                <a:outerShdw blurRad="38100" dist="38100" dir="2700000" algn="tl">
                  <a:srgbClr val="000000">
                    <a:alpha val="43137"/>
                  </a:srgbClr>
                </a:outerShdw>
              </a:effectLst>
            </a:endParaRPr>
          </a:p>
        </p:txBody>
      </p:sp>
      <p:pic>
        <p:nvPicPr>
          <p:cNvPr id="35862" name="Picture 22" descr="http://blogs.wickedlocal.com/washingtonsquare/files/2009/10/deer_crossing.jpg"/>
          <p:cNvPicPr>
            <a:picLocks noChangeAspect="1" noChangeArrowheads="1"/>
          </p:cNvPicPr>
          <p:nvPr/>
        </p:nvPicPr>
        <p:blipFill>
          <a:blip r:embed="rId2" cstate="print"/>
          <a:srcRect/>
          <a:stretch>
            <a:fillRect/>
          </a:stretch>
        </p:blipFill>
        <p:spPr bwMode="auto">
          <a:xfrm>
            <a:off x="228600" y="1371600"/>
            <a:ext cx="1905000" cy="19050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5890" name="Picture 2" descr="http://farm1.static.flickr.com/77/202576957_ebc6ab1309.jpg"/>
          <p:cNvPicPr>
            <a:picLocks noChangeAspect="1" noChangeArrowheads="1"/>
          </p:cNvPicPr>
          <p:nvPr/>
        </p:nvPicPr>
        <p:blipFill>
          <a:blip r:embed="rId3" cstate="print"/>
          <a:srcRect/>
          <a:stretch>
            <a:fillRect/>
          </a:stretch>
        </p:blipFill>
        <p:spPr bwMode="auto">
          <a:xfrm>
            <a:off x="2438400" y="1371600"/>
            <a:ext cx="1752600" cy="19050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5892" name="Picture 4" descr="http://www.clker.com/cliparts/6/9/8/b/11970959511183595657Leomarc_caution_steep_hill_up.svg.med.png"/>
          <p:cNvPicPr>
            <a:picLocks noChangeAspect="1" noChangeArrowheads="1"/>
          </p:cNvPicPr>
          <p:nvPr/>
        </p:nvPicPr>
        <p:blipFill>
          <a:blip r:embed="rId4" cstate="print"/>
          <a:srcRect/>
          <a:stretch>
            <a:fillRect/>
          </a:stretch>
        </p:blipFill>
        <p:spPr bwMode="auto">
          <a:xfrm>
            <a:off x="4343400" y="1295400"/>
            <a:ext cx="2057400" cy="2057400"/>
          </a:xfrm>
          <a:prstGeom prst="rect">
            <a:avLst/>
          </a:prstGeom>
          <a:noFill/>
        </p:spPr>
      </p:pic>
      <p:pic>
        <p:nvPicPr>
          <p:cNvPr id="165894" name="Picture 6" descr="http://www.online-sign.com/signs/prohibition/thumbs/264.jpg"/>
          <p:cNvPicPr>
            <a:picLocks noChangeAspect="1" noChangeArrowheads="1"/>
          </p:cNvPicPr>
          <p:nvPr/>
        </p:nvPicPr>
        <p:blipFill>
          <a:blip r:embed="rId5" cstate="print"/>
          <a:srcRect/>
          <a:stretch>
            <a:fillRect/>
          </a:stretch>
        </p:blipFill>
        <p:spPr bwMode="auto">
          <a:xfrm>
            <a:off x="6858000" y="1371600"/>
            <a:ext cx="1828800" cy="18288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itle 1"/>
          <p:cNvSpPr txBox="1">
            <a:spLocks/>
          </p:cNvSpPr>
          <p:nvPr/>
        </p:nvSpPr>
        <p:spPr>
          <a:xfrm>
            <a:off x="0" y="4648200"/>
            <a:ext cx="9144000" cy="1143000"/>
          </a:xfrm>
          <a:prstGeom prst="rect">
            <a:avLst/>
          </a:prstGeom>
          <a:solidFill>
            <a:srgbClr val="FFC000"/>
          </a:solidFill>
          <a:ln w="76200">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400" b="1" dirty="0" smtClean="0">
                <a:effectLst>
                  <a:outerShdw blurRad="38100" dist="38100" dir="2700000" algn="tl">
                    <a:srgbClr val="000000">
                      <a:alpha val="43137"/>
                    </a:srgbClr>
                  </a:outerShdw>
                </a:effectLst>
                <a:latin typeface="+mj-lt"/>
                <a:ea typeface="+mj-ea"/>
                <a:cs typeface="+mj-cs"/>
              </a:rPr>
              <a:t>有些经文容易明白和应用</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Some </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Bible verses </a:t>
            </a:r>
            <a:r>
              <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are easy to understand and apply</a:t>
            </a:r>
            <a:endPar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9" name="Title 1"/>
          <p:cNvSpPr txBox="1">
            <a:spLocks/>
          </p:cNvSpPr>
          <p:nvPr/>
        </p:nvSpPr>
        <p:spPr>
          <a:xfrm>
            <a:off x="0" y="3429000"/>
            <a:ext cx="9144000" cy="1143000"/>
          </a:xfrm>
          <a:prstGeom prst="rect">
            <a:avLst/>
          </a:prstGeom>
          <a:solidFill>
            <a:srgbClr val="FFC000"/>
          </a:solidFill>
          <a:ln w="76200">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400" b="1" dirty="0" smtClean="0">
                <a:effectLst>
                  <a:outerShdw blurRad="38100" dist="38100" dir="2700000" algn="tl">
                    <a:srgbClr val="000000">
                      <a:alpha val="43137"/>
                    </a:srgbClr>
                  </a:outerShdw>
                </a:effectLst>
                <a:latin typeface="+mj-lt"/>
                <a:ea typeface="+mj-ea"/>
                <a:cs typeface="+mj-cs"/>
              </a:rPr>
              <a:t>有些标志容易明白和应用</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Some </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signs </a:t>
            </a:r>
            <a:r>
              <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are easy</a:t>
            </a:r>
            <a:r>
              <a:rPr kumimoji="0" lang="en-US"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to understand and apply</a:t>
            </a:r>
            <a:endPar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62"/>
                                        </p:tgtEl>
                                        <p:attrNameLst>
                                          <p:attrName>style.visibility</p:attrName>
                                        </p:attrNameLst>
                                      </p:cBhvr>
                                      <p:to>
                                        <p:strVal val="visible"/>
                                      </p:to>
                                    </p:set>
                                    <p:animEffect transition="in" filter="dissolve">
                                      <p:cBhvr>
                                        <p:cTn id="7" dur="1000"/>
                                        <p:tgtEl>
                                          <p:spTgt spid="358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5890"/>
                                        </p:tgtEl>
                                        <p:attrNameLst>
                                          <p:attrName>style.visibility</p:attrName>
                                        </p:attrNameLst>
                                      </p:cBhvr>
                                      <p:to>
                                        <p:strVal val="visible"/>
                                      </p:to>
                                    </p:set>
                                    <p:animEffect transition="in" filter="dissolve">
                                      <p:cBhvr>
                                        <p:cTn id="12" dur="1000"/>
                                        <p:tgtEl>
                                          <p:spTgt spid="1658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5892"/>
                                        </p:tgtEl>
                                        <p:attrNameLst>
                                          <p:attrName>style.visibility</p:attrName>
                                        </p:attrNameLst>
                                      </p:cBhvr>
                                      <p:to>
                                        <p:strVal val="visible"/>
                                      </p:to>
                                    </p:set>
                                    <p:animEffect transition="in" filter="dissolve">
                                      <p:cBhvr>
                                        <p:cTn id="17" dur="1000"/>
                                        <p:tgtEl>
                                          <p:spTgt spid="1658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5894"/>
                                        </p:tgtEl>
                                        <p:attrNameLst>
                                          <p:attrName>style.visibility</p:attrName>
                                        </p:attrNameLst>
                                      </p:cBhvr>
                                      <p:to>
                                        <p:strVal val="visible"/>
                                      </p:to>
                                    </p:set>
                                    <p:animEffect transition="in" filter="dissolve">
                                      <p:cBhvr>
                                        <p:cTn id="22" dur="1000"/>
                                        <p:tgtEl>
                                          <p:spTgt spid="16589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Related image"/>
          <p:cNvPicPr>
            <a:picLocks noChangeAspect="1" noChangeArrowheads="1"/>
          </p:cNvPicPr>
          <p:nvPr/>
        </p:nvPicPr>
        <p:blipFill>
          <a:blip r:embed="rId2" cstate="print"/>
          <a:srcRect/>
          <a:stretch>
            <a:fillRect/>
          </a:stretch>
        </p:blipFill>
        <p:spPr bwMode="auto">
          <a:xfrm>
            <a:off x="0" y="1625600"/>
            <a:ext cx="6477000" cy="4318000"/>
          </a:xfrm>
          <a:prstGeom prst="rect">
            <a:avLst/>
          </a:prstGeom>
          <a:noFill/>
        </p:spPr>
      </p:pic>
      <p:sp>
        <p:nvSpPr>
          <p:cNvPr id="2" name="Title 1"/>
          <p:cNvSpPr>
            <a:spLocks noGrp="1"/>
          </p:cNvSpPr>
          <p:nvPr>
            <p:ph type="title"/>
          </p:nvPr>
        </p:nvSpPr>
        <p:spPr>
          <a:xfrm>
            <a:off x="0" y="5943600"/>
            <a:ext cx="9144000" cy="9144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3. The Application must match the intended RECIPIENT</a:t>
            </a:r>
            <a:endParaRPr lang="en-US" sz="2400" dirty="0">
              <a:solidFill>
                <a:schemeClr val="bg1"/>
              </a:solidFill>
            </a:endParaRPr>
          </a:p>
        </p:txBody>
      </p:sp>
      <p:sp>
        <p:nvSpPr>
          <p:cNvPr id="3" name="Title 1"/>
          <p:cNvSpPr txBox="1"/>
          <p:nvPr/>
        </p:nvSpPr>
        <p:spPr>
          <a:xfrm>
            <a:off x="0" y="38100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a:t>
            </a:r>
            <a:r>
              <a:rPr lang="zh-CN" alt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应用必须与预定的接收者相吻合</a:t>
            </a:r>
            <a:endParaRPr kumimoji="0" lang="en-US" sz="4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0468" name="Picture 4" descr="Related image"/>
          <p:cNvPicPr>
            <a:picLocks noChangeAspect="1" noChangeArrowheads="1"/>
          </p:cNvPicPr>
          <p:nvPr/>
        </p:nvPicPr>
        <p:blipFill>
          <a:blip r:embed="rId3" cstate="print"/>
          <a:srcRect/>
          <a:stretch>
            <a:fillRect/>
          </a:stretch>
        </p:blipFill>
        <p:spPr bwMode="auto">
          <a:xfrm>
            <a:off x="4038600" y="2590800"/>
            <a:ext cx="5105400" cy="31908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Related image"/>
          <p:cNvPicPr>
            <a:picLocks noChangeAspect="1" noChangeArrowheads="1"/>
          </p:cNvPicPr>
          <p:nvPr/>
        </p:nvPicPr>
        <p:blipFill>
          <a:blip r:embed="rId2" cstate="print"/>
          <a:srcRect/>
          <a:stretch>
            <a:fillRect/>
          </a:stretch>
        </p:blipFill>
        <p:spPr bwMode="auto">
          <a:xfrm>
            <a:off x="1752600" y="1219200"/>
            <a:ext cx="5715000" cy="4927024"/>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4. The Application MUST be based on VALID INTERPRETATION</a:t>
            </a:r>
            <a:endParaRPr lang="en-US" sz="2400" dirty="0">
              <a:solidFill>
                <a:schemeClr val="bg1"/>
              </a:solidFill>
            </a:endParaRPr>
          </a:p>
        </p:txBody>
      </p:sp>
      <p:sp>
        <p:nvSpPr>
          <p:cNvPr id="3" name="Title 1"/>
          <p:cNvSpPr txBox="1"/>
          <p:nvPr/>
        </p:nvSpPr>
        <p:spPr>
          <a:xfrm>
            <a:off x="0" y="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a:t>
            </a:r>
            <a:r>
              <a:rPr lang="zh-CN" alt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应用必须建立在有效的释经之上</a:t>
            </a:r>
            <a:endParaRPr kumimoji="0" lang="en-US" sz="4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5. The Application MUST be Doctrinally True</a:t>
            </a:r>
            <a:endParaRPr lang="en-US" sz="2400" dirty="0">
              <a:solidFill>
                <a:schemeClr val="bg1"/>
              </a:solidFill>
            </a:endParaRPr>
          </a:p>
        </p:txBody>
      </p:sp>
      <p:sp>
        <p:nvSpPr>
          <p:cNvPr id="3" name="Title 1"/>
          <p:cNvSpPr txBox="1"/>
          <p:nvPr/>
        </p:nvSpPr>
        <p:spPr>
          <a:xfrm>
            <a:off x="0" y="0"/>
            <a:ext cx="9144000" cy="1371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a:t>
            </a:r>
            <a:r>
              <a:rPr lang="zh-CN" alt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应用必须教义上纯正</a:t>
            </a:r>
            <a:endParaRPr kumimoji="0" lang="en-US" sz="6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pic>
        <p:nvPicPr>
          <p:cNvPr id="188430" name="Picture 14" descr="Related image"/>
          <p:cNvPicPr>
            <a:picLocks noChangeAspect="1" noChangeArrowheads="1"/>
          </p:cNvPicPr>
          <p:nvPr/>
        </p:nvPicPr>
        <p:blipFill>
          <a:blip r:embed="rId2" cstate="print"/>
          <a:srcRect/>
          <a:stretch>
            <a:fillRect/>
          </a:stretch>
        </p:blipFill>
        <p:spPr bwMode="auto">
          <a:xfrm rot="18834778">
            <a:off x="2029170" y="1262328"/>
            <a:ext cx="5440795" cy="604390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Related image"/>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t>6. The Application MUST be Stated Clearly  </a:t>
            </a:r>
            <a:endParaRPr lang="en-US" sz="2400" dirty="0"/>
          </a:p>
        </p:txBody>
      </p:sp>
      <p:sp>
        <p:nvSpPr>
          <p:cNvPr id="3" name="Title 1"/>
          <p:cNvSpPr txBox="1"/>
          <p:nvPr/>
        </p:nvSpPr>
        <p:spPr>
          <a:xfrm>
            <a:off x="0" y="0"/>
            <a:ext cx="9144000" cy="12954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a:t>
            </a:r>
            <a:r>
              <a:rPr lang="zh-CN" alt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应用必须说明清楚</a:t>
            </a:r>
            <a:endParaRPr kumimoji="0" lang="en-US" sz="6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Related image"/>
          <p:cNvPicPr>
            <a:picLocks noChangeAspect="1" noChangeArrowheads="1"/>
          </p:cNvPicPr>
          <p:nvPr/>
        </p:nvPicPr>
        <p:blipFill>
          <a:blip r:embed="rId2" cstate="print"/>
          <a:srcRect/>
          <a:stretch>
            <a:fillRect/>
          </a:stretch>
        </p:blipFill>
        <p:spPr bwMode="auto">
          <a:xfrm>
            <a:off x="838200" y="304800"/>
            <a:ext cx="6743700" cy="6743700"/>
          </a:xfrm>
          <a:prstGeom prst="rect">
            <a:avLst/>
          </a:prstGeom>
          <a:noFill/>
        </p:spPr>
      </p:pic>
      <p:sp>
        <p:nvSpPr>
          <p:cNvPr id="2" name="Title 1"/>
          <p:cNvSpPr>
            <a:spLocks noGrp="1"/>
          </p:cNvSpPr>
          <p:nvPr>
            <p:ph type="title"/>
          </p:nvPr>
        </p:nvSpPr>
        <p:spPr>
          <a:xfrm>
            <a:off x="0" y="6019800"/>
            <a:ext cx="9144000" cy="8382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7. The Application MUST be Measurable </a:t>
            </a:r>
            <a:endParaRPr lang="en-US" sz="2400" dirty="0">
              <a:solidFill>
                <a:schemeClr val="bg1"/>
              </a:solidFill>
            </a:endParaRPr>
          </a:p>
        </p:txBody>
      </p:sp>
      <p:sp>
        <p:nvSpPr>
          <p:cNvPr id="3" name="Title 1"/>
          <p:cNvSpPr txBox="1"/>
          <p:nvPr/>
        </p:nvSpPr>
        <p:spPr>
          <a:xfrm>
            <a:off x="0" y="0"/>
            <a:ext cx="9144000" cy="12192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 </a:t>
            </a:r>
            <a:r>
              <a:rPr lang="zh-CN" alt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应用必须可测度</a:t>
            </a:r>
            <a:endParaRPr kumimoji="0" lang="en-US" sz="6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915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25475" lvl="1" indent="-168275">
              <a:buFont typeface="Arial" panose="020B0604020202020204" pitchFamily="34" charset="0"/>
              <a:buChar char="•"/>
            </a:pPr>
            <a:endParaRPr lang="en-US" sz="3200" u="sng" dirty="0">
              <a:ln>
                <a:solidFill>
                  <a:sysClr val="windowText" lastClr="000000"/>
                </a:solidFill>
              </a:ln>
              <a:solidFill>
                <a:schemeClr val="accent6">
                  <a:lumMod val="50000"/>
                </a:schemeClr>
              </a:solidFill>
            </a:endParaRPr>
          </a:p>
          <a:p>
            <a:pPr marL="685800" indent="-622300">
              <a:buFont typeface="Arial" panose="020B0604020202020204" pitchFamily="34" charset="0"/>
              <a:buChar char="•"/>
            </a:pPr>
            <a:r>
              <a:rPr lang="en-US" sz="4800" dirty="0" smtClean="0">
                <a:ln>
                  <a:solidFill>
                    <a:sysClr val="windowText" lastClr="000000"/>
                  </a:solidFill>
                </a:ln>
                <a:solidFill>
                  <a:srgbClr val="FF0000"/>
                </a:solidFill>
              </a:rPr>
              <a:t> </a:t>
            </a:r>
            <a:r>
              <a:rPr lang="zh-CN" altLang="en-US" sz="4800" dirty="0" smtClean="0">
                <a:ln>
                  <a:solidFill>
                    <a:sysClr val="windowText" lastClr="000000"/>
                  </a:solidFill>
                </a:ln>
                <a:solidFill>
                  <a:srgbClr val="FF0000"/>
                </a:solidFill>
              </a:rPr>
              <a:t>人们是否知道</a:t>
            </a:r>
            <a:r>
              <a:rPr lang="zh-CN" altLang="en-US" sz="4800" b="1" u="sng" dirty="0" smtClean="0">
                <a:ln>
                  <a:solidFill>
                    <a:sysClr val="windowText" lastClr="000000"/>
                  </a:solidFill>
                </a:ln>
                <a:solidFill>
                  <a:srgbClr val="FF0000"/>
                </a:solidFill>
              </a:rPr>
              <a:t>应该做什么</a:t>
            </a:r>
            <a:r>
              <a:rPr lang="en-US" altLang="zh-CN" sz="4800" dirty="0" smtClean="0">
                <a:ln>
                  <a:solidFill>
                    <a:sysClr val="windowText" lastClr="000000"/>
                  </a:solidFill>
                </a:ln>
                <a:solidFill>
                  <a:srgbClr val="FF0000"/>
                </a:solidFill>
              </a:rPr>
              <a:t>?</a:t>
            </a:r>
            <a:endParaRPr lang="en-US" sz="4800" dirty="0" smtClean="0">
              <a:ln>
                <a:solidFill>
                  <a:sysClr val="windowText" lastClr="000000"/>
                </a:solidFill>
              </a:ln>
              <a:solidFill>
                <a:srgbClr val="FF0000"/>
              </a:solidFill>
            </a:endParaRPr>
          </a:p>
          <a:p>
            <a:pPr marL="1143000" lvl="2">
              <a:buFont typeface="Arial" panose="020B0604020202020204" pitchFamily="34" charset="0"/>
              <a:buChar char="•"/>
            </a:pPr>
            <a:r>
              <a:rPr lang="en-US" sz="2800" dirty="0" smtClean="0">
                <a:ln>
                  <a:solidFill>
                    <a:schemeClr val="tx1"/>
                  </a:solidFill>
                </a:ln>
                <a:solidFill>
                  <a:srgbClr val="002060"/>
                </a:solidFill>
              </a:rPr>
              <a:t>Do people know what they are </a:t>
            </a:r>
            <a:r>
              <a:rPr lang="en-US" sz="2800" u="sng" dirty="0" smtClean="0">
                <a:ln>
                  <a:solidFill>
                    <a:schemeClr val="tx1"/>
                  </a:solidFill>
                </a:ln>
                <a:solidFill>
                  <a:srgbClr val="002060"/>
                </a:solidFill>
              </a:rPr>
              <a:t>supposed to do</a:t>
            </a:r>
            <a:r>
              <a:rPr lang="en-US" sz="2800" dirty="0" smtClean="0">
                <a:ln>
                  <a:solidFill>
                    <a:schemeClr val="tx1"/>
                  </a:solidFill>
                </a:ln>
                <a:solidFill>
                  <a:srgbClr val="002060"/>
                </a:solidFill>
              </a:rPr>
              <a:t>?</a:t>
            </a:r>
          </a:p>
          <a:p>
            <a:pPr marL="1143000" lvl="2"/>
            <a:endParaRPr kumimoji="0" lang="en-US" sz="2800" i="0" u="none" strike="noStrike" cap="none" normalizeH="0" baseline="0" dirty="0" smtClean="0">
              <a:ln>
                <a:solidFill>
                  <a:sysClr val="windowText" lastClr="000000"/>
                </a:solidFill>
              </a:ln>
              <a:solidFill>
                <a:schemeClr val="accent6">
                  <a:lumMod val="50000"/>
                </a:schemeClr>
              </a:solidFill>
              <a:effectLst/>
              <a:latin typeface="+mj-lt"/>
              <a:ea typeface="Times New Roman" panose="02020603050405020304" pitchFamily="18" charset="0"/>
              <a:cs typeface="Arial" panose="020B0604020202020204" pitchFamily="34" charset="0"/>
            </a:endParaRPr>
          </a:p>
          <a:p>
            <a:pPr marL="685800" indent="-685800">
              <a:buFont typeface="Arial" panose="020B0604020202020204" pitchFamily="34" charset="0"/>
              <a:buChar char="•"/>
            </a:pPr>
            <a:r>
              <a:rPr lang="zh-CN" altLang="en-US" sz="4800" dirty="0" smtClean="0">
                <a:ln>
                  <a:solidFill>
                    <a:sysClr val="windowText" lastClr="000000"/>
                  </a:solidFill>
                </a:ln>
                <a:solidFill>
                  <a:srgbClr val="FF0000"/>
                </a:solidFill>
              </a:rPr>
              <a:t>人们能分辨自己</a:t>
            </a:r>
            <a:r>
              <a:rPr lang="zh-CN" altLang="en-US" sz="4800" b="1" u="sng" dirty="0" smtClean="0">
                <a:ln>
                  <a:solidFill>
                    <a:sysClr val="windowText" lastClr="000000"/>
                  </a:solidFill>
                </a:ln>
                <a:solidFill>
                  <a:srgbClr val="FF0000"/>
                </a:solidFill>
              </a:rPr>
              <a:t>是否顺服神吗</a:t>
            </a:r>
            <a:r>
              <a:rPr lang="zh-CN" altLang="en-US" sz="4800" dirty="0" smtClean="0">
                <a:ln>
                  <a:solidFill>
                    <a:sysClr val="windowText" lastClr="000000"/>
                  </a:solidFill>
                </a:ln>
                <a:solidFill>
                  <a:srgbClr val="FF0000"/>
                </a:solidFill>
              </a:rPr>
              <a:t>？</a:t>
            </a:r>
            <a:endParaRPr lang="en-US" sz="6000" dirty="0" smtClean="0">
              <a:ln>
                <a:solidFill>
                  <a:sysClr val="windowText" lastClr="000000"/>
                </a:solidFill>
              </a:ln>
              <a:solidFill>
                <a:srgbClr val="FF0000"/>
              </a:solidFill>
            </a:endParaRPr>
          </a:p>
          <a:p>
            <a:pPr marL="1143000" lvl="2">
              <a:buFont typeface="Arial" panose="020B0604020202020204" pitchFamily="34" charset="0"/>
              <a:buChar char="•"/>
            </a:pPr>
            <a:r>
              <a:rPr lang="en-US" sz="2800" dirty="0" smtClean="0">
                <a:ln>
                  <a:solidFill>
                    <a:schemeClr val="tx1"/>
                  </a:solidFill>
                </a:ln>
                <a:solidFill>
                  <a:srgbClr val="002060"/>
                </a:solidFill>
              </a:rPr>
              <a:t>Can people even tell if they are </a:t>
            </a:r>
            <a:r>
              <a:rPr lang="en-US" sz="2800" u="sng" dirty="0" smtClean="0">
                <a:ln>
                  <a:solidFill>
                    <a:schemeClr val="tx1"/>
                  </a:solidFill>
                </a:ln>
                <a:solidFill>
                  <a:srgbClr val="002060"/>
                </a:solidFill>
              </a:rPr>
              <a:t>obedient or not</a:t>
            </a:r>
            <a:r>
              <a:rPr lang="en-US" sz="2800" dirty="0" smtClean="0">
                <a:ln>
                  <a:solidFill>
                    <a:schemeClr val="tx1"/>
                  </a:solidFill>
                </a:ln>
                <a:solidFill>
                  <a:srgbClr val="002060"/>
                </a:solidFill>
              </a:rPr>
              <a:t>?</a:t>
            </a:r>
            <a:endParaRPr lang="en-US" sz="2800" dirty="0" smtClean="0">
              <a:ln>
                <a:solidFill>
                  <a:sysClr val="windowText" lastClr="000000"/>
                </a:solidFill>
              </a:ln>
              <a:solidFill>
                <a:srgbClr val="FF0000"/>
              </a:solidFill>
            </a:endParaRPr>
          </a:p>
        </p:txBody>
      </p:sp>
      <p:pic>
        <p:nvPicPr>
          <p:cNvPr id="16386" name="Picture 2" descr="http://www.stormthetest.com/wp-content/uploads/2012/03/puzzled-looks.jpg"/>
          <p:cNvPicPr>
            <a:picLocks noChangeAspect="1" noChangeArrowheads="1"/>
          </p:cNvPicPr>
          <p:nvPr/>
        </p:nvPicPr>
        <p:blipFill>
          <a:blip r:embed="rId2" cstate="print"/>
          <a:srcRect/>
          <a:stretch>
            <a:fillRect/>
          </a:stretch>
        </p:blipFill>
        <p:spPr bwMode="auto">
          <a:xfrm>
            <a:off x="1219200" y="3733800"/>
            <a:ext cx="6837944" cy="2362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descr="aa.jpg"/>
          <p:cNvPicPr>
            <a:picLocks noChangeAspect="1"/>
          </p:cNvPicPr>
          <p:nvPr/>
        </p:nvPicPr>
        <p:blipFill>
          <a:blip r:embed="rId2" cstate="print"/>
          <a:stretch>
            <a:fillRect/>
          </a:stretch>
        </p:blipFill>
        <p:spPr>
          <a:xfrm>
            <a:off x="1828800" y="1447800"/>
            <a:ext cx="4781550" cy="3511090"/>
          </a:xfrm>
          <a:prstGeom prst="rect">
            <a:avLst/>
          </a:prstGeom>
          <a:ln>
            <a:noFill/>
          </a:ln>
          <a:effectLst>
            <a:softEdge rad="112500"/>
          </a:effectLst>
        </p:spPr>
      </p:pic>
      <p:sp>
        <p:nvSpPr>
          <p:cNvPr id="9" name="Oval Callout 8"/>
          <p:cNvSpPr/>
          <p:nvPr/>
        </p:nvSpPr>
        <p:spPr>
          <a:xfrm>
            <a:off x="5410200" y="381000"/>
            <a:ext cx="3505200" cy="1371600"/>
          </a:xfrm>
          <a:prstGeom prst="wedgeEllipseCallout">
            <a:avLst>
              <a:gd name="adj1" fmla="val -39562"/>
              <a:gd name="adj2" fmla="val 7333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5715000" y="739914"/>
            <a:ext cx="2971800" cy="707886"/>
          </a:xfrm>
          <a:prstGeom prst="rect">
            <a:avLst/>
          </a:prstGeom>
          <a:noFill/>
        </p:spPr>
        <p:txBody>
          <a:bodyPr wrap="square" rtlCol="0">
            <a:spAutoFit/>
          </a:bodyPr>
          <a:lstStyle/>
          <a:p>
            <a:pPr algn="ct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“爱他人</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0" y="6019800"/>
            <a:ext cx="9144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2400" dirty="0" smtClean="0">
                <a:solidFill>
                  <a:schemeClr val="bg1"/>
                </a:solidFill>
              </a:rPr>
              <a:t>“Have more faith” “Love others” “Be a better Christian” “Be faithful”</a:t>
            </a:r>
            <a:endParaRPr lang="en-US" sz="2400" dirty="0">
              <a:solidFill>
                <a:schemeClr val="bg1"/>
              </a:solidFill>
            </a:endParaRPr>
          </a:p>
        </p:txBody>
      </p:sp>
      <p:sp>
        <p:nvSpPr>
          <p:cNvPr id="5" name="Oval Callout 4"/>
          <p:cNvSpPr/>
          <p:nvPr/>
        </p:nvSpPr>
        <p:spPr>
          <a:xfrm>
            <a:off x="5486400" y="4343400"/>
            <a:ext cx="3505200" cy="1295400"/>
          </a:xfrm>
          <a:prstGeom prst="wedgeEllipseCallout">
            <a:avLst>
              <a:gd name="adj1" fmla="val -45402"/>
              <a:gd name="adj2" fmla="val -543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Callout 5"/>
          <p:cNvSpPr/>
          <p:nvPr/>
        </p:nvSpPr>
        <p:spPr>
          <a:xfrm>
            <a:off x="228600" y="381000"/>
            <a:ext cx="3505200" cy="1371600"/>
          </a:xfrm>
          <a:prstGeom prst="wedgeEllipseCallout">
            <a:avLst>
              <a:gd name="adj1" fmla="val 39088"/>
              <a:gd name="adj2" fmla="val 7489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Callout 6"/>
          <p:cNvSpPr/>
          <p:nvPr/>
        </p:nvSpPr>
        <p:spPr>
          <a:xfrm>
            <a:off x="228600" y="4114800"/>
            <a:ext cx="3505200" cy="1752600"/>
          </a:xfrm>
          <a:prstGeom prst="wedgeEllipseCallout">
            <a:avLst>
              <a:gd name="adj1" fmla="val 43372"/>
              <a:gd name="adj2" fmla="val -598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5791200" y="4572000"/>
            <a:ext cx="2971800" cy="707886"/>
          </a:xfrm>
          <a:prstGeom prst="rect">
            <a:avLst/>
          </a:prstGeom>
          <a:noFill/>
        </p:spPr>
        <p:txBody>
          <a:bodyPr wrap="square" rtlCol="0">
            <a:spAutoFit/>
          </a:bodyPr>
          <a:lstStyle/>
          <a:p>
            <a:pPr algn="ct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“要忠心</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609600" y="4267200"/>
            <a:ext cx="2971800" cy="1323439"/>
          </a:xfrm>
          <a:prstGeom prst="rect">
            <a:avLst/>
          </a:prstGeom>
          <a:noFill/>
        </p:spPr>
        <p:txBody>
          <a:bodyPr wrap="square" rtlCol="0">
            <a:spAutoFit/>
          </a:bodyPr>
          <a:lstStyle/>
          <a:p>
            <a:pPr algn="ct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“成为一个好基督徒</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457200" y="663714"/>
            <a:ext cx="2971800" cy="707886"/>
          </a:xfrm>
          <a:prstGeom prst="rect">
            <a:avLst/>
          </a:prstGeom>
          <a:noFill/>
        </p:spPr>
        <p:txBody>
          <a:bodyPr wrap="square" rtlCol="0">
            <a:spAutoFit/>
          </a:bodyPr>
          <a:lstStyle/>
          <a:p>
            <a:pPr algn="ct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“要有信心</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Related image"/>
          <p:cNvPicPr>
            <a:picLocks noChangeAspect="1" noChangeArrowheads="1"/>
          </p:cNvPicPr>
          <p:nvPr/>
        </p:nvPicPr>
        <p:blipFill>
          <a:blip r:embed="rId2" cstate="print"/>
          <a:srcRect/>
          <a:stretch>
            <a:fillRect/>
          </a:stretch>
        </p:blipFill>
        <p:spPr bwMode="auto">
          <a:xfrm>
            <a:off x="609600" y="762000"/>
            <a:ext cx="7696200" cy="5585952"/>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8. The Application MUST be Interesting &amp; Memorable</a:t>
            </a:r>
            <a:endParaRPr lang="en-US" sz="2400" dirty="0">
              <a:solidFill>
                <a:schemeClr val="bg1"/>
              </a:solidFill>
            </a:endParaRPr>
          </a:p>
        </p:txBody>
      </p:sp>
      <p:sp>
        <p:nvSpPr>
          <p:cNvPr id="3" name="Title 1"/>
          <p:cNvSpPr txBox="1"/>
          <p:nvPr/>
        </p:nvSpPr>
        <p:spPr>
          <a:xfrm>
            <a:off x="0" y="0"/>
            <a:ext cx="9144000" cy="12192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 </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应用必须有趣并容易记忆</a:t>
            </a:r>
            <a:endParaRPr kumimoji="0" lang="en-US" sz="5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Related image"/>
          <p:cNvPicPr>
            <a:picLocks noChangeAspect="1" noChangeArrowheads="1"/>
          </p:cNvPicPr>
          <p:nvPr/>
        </p:nvPicPr>
        <p:blipFill>
          <a:blip r:embed="rId2" cstate="print"/>
          <a:srcRect/>
          <a:stretch>
            <a:fillRect/>
          </a:stretch>
        </p:blipFill>
        <p:spPr bwMode="auto">
          <a:xfrm>
            <a:off x="990600" y="1247552"/>
            <a:ext cx="7315200" cy="4848448"/>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r>
              <a:rPr lang="en-US" sz="2400" dirty="0" smtClean="0">
                <a:solidFill>
                  <a:schemeClr val="bg1"/>
                </a:solidFill>
              </a:rPr>
              <a:t>9. The Application MUST be Exampled by the Teacher</a:t>
            </a:r>
            <a:endParaRPr lang="en-US" sz="2400" dirty="0">
              <a:solidFill>
                <a:schemeClr val="bg1"/>
              </a:solidFill>
            </a:endParaRPr>
          </a:p>
        </p:txBody>
      </p:sp>
      <p:sp>
        <p:nvSpPr>
          <p:cNvPr id="3" name="Title 1"/>
          <p:cNvSpPr txBox="1"/>
          <p:nvPr/>
        </p:nvSpPr>
        <p:spPr>
          <a:xfrm>
            <a:off x="0" y="0"/>
            <a:ext cx="9144000" cy="11430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9. </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应用必须由教师身体力行</a:t>
            </a:r>
            <a:endParaRPr kumimoji="0" lang="en-US" sz="5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6" name="Picture 12" descr="Image result for tv"/>
          <p:cNvPicPr>
            <a:picLocks noChangeAspect="1" noChangeArrowheads="1"/>
          </p:cNvPicPr>
          <p:nvPr/>
        </p:nvPicPr>
        <p:blipFill>
          <a:blip r:embed="rId2" cstate="print"/>
          <a:srcRect/>
          <a:stretch>
            <a:fillRect/>
          </a:stretch>
        </p:blipFill>
        <p:spPr bwMode="auto">
          <a:xfrm>
            <a:off x="3352800" y="1752600"/>
            <a:ext cx="5455816" cy="3657600"/>
          </a:xfrm>
          <a:prstGeom prst="rect">
            <a:avLst/>
          </a:prstGeom>
          <a:noFill/>
        </p:spPr>
      </p:pic>
      <p:sp>
        <p:nvSpPr>
          <p:cNvPr id="2" name="Title 1"/>
          <p:cNvSpPr>
            <a:spLocks noGrp="1"/>
          </p:cNvSpPr>
          <p:nvPr>
            <p:ph type="title"/>
          </p:nvPr>
        </p:nvSpPr>
        <p:spPr>
          <a:xfrm>
            <a:off x="0" y="6096000"/>
            <a:ext cx="9144000" cy="762000"/>
          </a:xfrm>
        </p:spPr>
        <p:style>
          <a:lnRef idx="0">
            <a:schemeClr val="dk1"/>
          </a:lnRef>
          <a:fillRef idx="3">
            <a:schemeClr val="dk1"/>
          </a:fillRef>
          <a:effectRef idx="3">
            <a:schemeClr val="dk1"/>
          </a:effectRef>
          <a:fontRef idx="minor">
            <a:schemeClr val="lt1"/>
          </a:fontRef>
        </p:style>
        <p:txBody>
          <a:bodyPr anchor="t">
            <a:normAutofit/>
          </a:bodyPr>
          <a:lstStyle/>
          <a:p>
            <a:pPr algn="r"/>
            <a:r>
              <a:rPr lang="en-US" sz="2400" dirty="0" smtClean="0">
                <a:solidFill>
                  <a:schemeClr val="bg1"/>
                </a:solidFill>
              </a:rPr>
              <a:t>10. The Application MUST be Applicable to the HEARER</a:t>
            </a:r>
            <a:endParaRPr lang="en-US" sz="2400" dirty="0">
              <a:solidFill>
                <a:schemeClr val="bg1"/>
              </a:solidFill>
            </a:endParaRPr>
          </a:p>
        </p:txBody>
      </p:sp>
      <p:sp>
        <p:nvSpPr>
          <p:cNvPr id="3" name="Title 1"/>
          <p:cNvSpPr txBox="1"/>
          <p:nvPr/>
        </p:nvSpPr>
        <p:spPr>
          <a:xfrm>
            <a:off x="0" y="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10. </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应用必须适用于听者</a:t>
            </a:r>
            <a:endParaRPr kumimoji="0" lang="en-US" sz="5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pic>
        <p:nvPicPr>
          <p:cNvPr id="180228" name="Picture 4" descr="Image result for boy in poverty"/>
          <p:cNvPicPr>
            <a:picLocks noChangeAspect="1" noChangeArrowheads="1"/>
          </p:cNvPicPr>
          <p:nvPr/>
        </p:nvPicPr>
        <p:blipFill>
          <a:blip r:embed="rId3" cstate="print"/>
          <a:srcRect/>
          <a:stretch>
            <a:fillRect/>
          </a:stretch>
        </p:blipFill>
        <p:spPr bwMode="auto">
          <a:xfrm flipH="1">
            <a:off x="-381000" y="1066800"/>
            <a:ext cx="3352800" cy="5541819"/>
          </a:xfrm>
          <a:prstGeom prst="rect">
            <a:avLst/>
          </a:prstGeom>
          <a:noFill/>
        </p:spPr>
      </p:pic>
      <p:pic>
        <p:nvPicPr>
          <p:cNvPr id="180232" name="Picture 8" descr="Image result for asking for money"/>
          <p:cNvPicPr>
            <a:picLocks noChangeAspect="1" noChangeArrowheads="1"/>
          </p:cNvPicPr>
          <p:nvPr/>
        </p:nvPicPr>
        <p:blipFill>
          <a:blip r:embed="rId4" cstate="print"/>
          <a:srcRect/>
          <a:stretch>
            <a:fillRect/>
          </a:stretch>
        </p:blipFill>
        <p:spPr bwMode="auto">
          <a:xfrm>
            <a:off x="3505200" y="1981200"/>
            <a:ext cx="4134254" cy="31242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4724400" y="1219200"/>
            <a:ext cx="4419600" cy="3505200"/>
          </a:xfrm>
          <a:prstGeom prst="rect">
            <a:avLst/>
          </a:prstGeom>
          <a:solidFill>
            <a:srgbClr val="FFC000"/>
          </a:solidFill>
          <a:ln w="76200">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5500" b="1" dirty="0" smtClean="0">
                <a:effectLst>
                  <a:outerShdw blurRad="38100" dist="38100" dir="2700000" algn="tl">
                    <a:srgbClr val="000000">
                      <a:alpha val="43137"/>
                    </a:srgbClr>
                  </a:outerShdw>
                </a:effectLst>
                <a:latin typeface="+mj-lt"/>
                <a:ea typeface="+mj-ea"/>
                <a:cs typeface="+mj-cs"/>
              </a:rPr>
              <a:t>有些经文没有解释会较难理解和应用</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Some Bible verses are harder to understand and apply without some explanation. </a:t>
            </a:r>
            <a:endParaRPr kumimoji="0" lang="en-U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9" name="Title 1"/>
          <p:cNvSpPr txBox="1">
            <a:spLocks/>
          </p:cNvSpPr>
          <p:nvPr/>
        </p:nvSpPr>
        <p:spPr>
          <a:xfrm>
            <a:off x="0" y="0"/>
            <a:ext cx="9144000" cy="1143000"/>
          </a:xfrm>
          <a:prstGeom prst="rect">
            <a:avLst/>
          </a:prstGeom>
          <a:solidFill>
            <a:srgbClr val="FFC000"/>
          </a:solidFill>
          <a:ln w="76200">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400" b="1" dirty="0" smtClean="0">
                <a:effectLst>
                  <a:outerShdw blurRad="38100" dist="38100" dir="2700000" algn="tl">
                    <a:srgbClr val="000000">
                      <a:alpha val="43137"/>
                    </a:srgbClr>
                  </a:outerShdw>
                </a:effectLst>
                <a:latin typeface="+mj-lt"/>
                <a:ea typeface="+mj-ea"/>
                <a:cs typeface="+mj-cs"/>
              </a:rPr>
              <a:t>有些标志较难理解和应用</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Some signs are harder</a:t>
            </a:r>
            <a:r>
              <a:rPr kumimoji="0" lang="en-US"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to understand and apply</a:t>
            </a:r>
            <a:endPar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166914" name="Picture 2" descr="http://farm2.static.flickr.com/1313/767129124_c79ced1c45.jpg"/>
          <p:cNvPicPr>
            <a:picLocks noChangeAspect="1" noChangeArrowheads="1"/>
          </p:cNvPicPr>
          <p:nvPr/>
        </p:nvPicPr>
        <p:blipFill>
          <a:blip r:embed="rId2" cstate="print"/>
          <a:srcRect/>
          <a:stretch>
            <a:fillRect/>
          </a:stretch>
        </p:blipFill>
        <p:spPr bwMode="auto">
          <a:xfrm>
            <a:off x="304800" y="1371600"/>
            <a:ext cx="2590800" cy="181707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6918" name="Picture 6" descr="http://farm1.static.flickr.com/254/454207506_3191642b59.jpg?v=0"/>
          <p:cNvPicPr>
            <a:picLocks noChangeAspect="1" noChangeArrowheads="1"/>
          </p:cNvPicPr>
          <p:nvPr/>
        </p:nvPicPr>
        <p:blipFill>
          <a:blip r:embed="rId3" cstate="print"/>
          <a:srcRect/>
          <a:stretch>
            <a:fillRect/>
          </a:stretch>
        </p:blipFill>
        <p:spPr bwMode="auto">
          <a:xfrm>
            <a:off x="3124200" y="1371600"/>
            <a:ext cx="1371600" cy="1831513"/>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6920" name="Picture 8" descr="http://boingboing.net/images/modtarot.jpg"/>
          <p:cNvPicPr>
            <a:picLocks noChangeAspect="1" noChangeArrowheads="1"/>
          </p:cNvPicPr>
          <p:nvPr/>
        </p:nvPicPr>
        <p:blipFill>
          <a:blip r:embed="rId4" cstate="print"/>
          <a:srcRect/>
          <a:stretch>
            <a:fillRect/>
          </a:stretch>
        </p:blipFill>
        <p:spPr bwMode="auto">
          <a:xfrm>
            <a:off x="332961" y="3429000"/>
            <a:ext cx="4162839" cy="269705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txBox="1">
            <a:spLocks/>
          </p:cNvSpPr>
          <p:nvPr/>
        </p:nvSpPr>
        <p:spPr>
          <a:xfrm>
            <a:off x="4724400" y="4953000"/>
            <a:ext cx="4419600" cy="1676400"/>
          </a:xfrm>
          <a:prstGeom prst="rect">
            <a:avLst/>
          </a:prstGeom>
          <a:solidFill>
            <a:srgbClr val="FFC000"/>
          </a:solidFill>
          <a:ln w="76200">
            <a:solidFill>
              <a:schemeClr val="tx1"/>
            </a:solidFill>
          </a:ln>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500" b="1" noProof="0" dirty="0" smtClean="0">
                <a:effectLst>
                  <a:outerShdw blurRad="38100" dist="38100" dir="2700000" algn="tl">
                    <a:srgbClr val="000000">
                      <a:alpha val="43137"/>
                    </a:srgbClr>
                  </a:outerShdw>
                </a:effectLst>
                <a:latin typeface="+mj-lt"/>
                <a:ea typeface="+mj-ea"/>
                <a:cs typeface="+mj-cs"/>
              </a:rPr>
              <a:t>勿猜测；</a:t>
            </a:r>
            <a:endParaRPr lang="en-US" altLang="zh-CN" sz="4500" b="1" noProof="0" dirty="0" smtClean="0">
              <a:effectLst>
                <a:outerShdw blurRad="38100" dist="38100" dir="2700000" algn="tl">
                  <a:srgbClr val="000000">
                    <a:alpha val="43137"/>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500" b="1" noProof="0" dirty="0" smtClean="0">
                <a:effectLst>
                  <a:outerShdw blurRad="38100" dist="38100" dir="2700000" algn="tl">
                    <a:srgbClr val="000000">
                      <a:alpha val="43137"/>
                    </a:srgbClr>
                  </a:outerShdw>
                </a:effectLst>
                <a:latin typeface="+mj-lt"/>
                <a:ea typeface="+mj-ea"/>
                <a:cs typeface="+mj-cs"/>
              </a:rPr>
              <a:t>找出答案</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Don’t guess. Find out. </a:t>
            </a:r>
            <a:endParaRPr kumimoji="0" lang="en-U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ssolve">
                                      <p:cBhvr>
                                        <p:cTn id="7" dur="20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6918"/>
                                        </p:tgtEl>
                                        <p:attrNameLst>
                                          <p:attrName>style.visibility</p:attrName>
                                        </p:attrNameLst>
                                      </p:cBhvr>
                                      <p:to>
                                        <p:strVal val="visible"/>
                                      </p:to>
                                    </p:set>
                                    <p:animEffect transition="in" filter="dissolve">
                                      <p:cBhvr>
                                        <p:cTn id="12" dur="2000"/>
                                        <p:tgtEl>
                                          <p:spTgt spid="1669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6920"/>
                                        </p:tgtEl>
                                        <p:attrNameLst>
                                          <p:attrName>style.visibility</p:attrName>
                                        </p:attrNameLst>
                                      </p:cBhvr>
                                      <p:to>
                                        <p:strVal val="visible"/>
                                      </p:to>
                                    </p:set>
                                    <p:animEffect transition="in" filter="dissolve">
                                      <p:cBhvr>
                                        <p:cTn id="17" dur="2000"/>
                                        <p:tgtEl>
                                          <p:spTgt spid="1669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Related image"/>
          <p:cNvPicPr>
            <a:picLocks noChangeAspect="1" noChangeArrowheads="1"/>
          </p:cNvPicPr>
          <p:nvPr/>
        </p:nvPicPr>
        <p:blipFill>
          <a:blip r:embed="rId2" cstate="print"/>
          <a:srcRect/>
          <a:stretch>
            <a:fillRect/>
          </a:stretch>
        </p:blipFill>
        <p:spPr bwMode="auto">
          <a:xfrm flipH="1">
            <a:off x="-762000" y="838200"/>
            <a:ext cx="4286250" cy="4876800"/>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0" y="5943600"/>
            <a:ext cx="9144000" cy="533400"/>
          </a:xfrm>
          <a:prstGeom prst="rect">
            <a:avLst/>
          </a:prstGeom>
          <a:solidFill>
            <a:schemeClr val="accent4">
              <a:lumMod val="5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solidFill>
                <a:latin typeface="Arial Narrow" panose="020B0606020202030204" pitchFamily="34" charset="0"/>
              </a:rPr>
              <a:t>PRIMARY </a:t>
            </a:r>
            <a:r>
              <a:rPr lang="en-US" sz="2400" dirty="0" err="1" smtClean="0">
                <a:solidFill>
                  <a:schemeClr val="bg1"/>
                </a:solidFill>
                <a:latin typeface="Arial Narrow" panose="020B0606020202030204" pitchFamily="34" charset="0"/>
              </a:rPr>
              <a:t>vs</a:t>
            </a:r>
            <a:r>
              <a:rPr lang="en-US" sz="2400" dirty="0" smtClean="0">
                <a:solidFill>
                  <a:schemeClr val="bg1"/>
                </a:solidFill>
                <a:latin typeface="Arial Narrow" panose="020B0606020202030204" pitchFamily="34" charset="0"/>
              </a:rPr>
              <a:t> INDIRECT APPLICATION</a:t>
            </a:r>
          </a:p>
        </p:txBody>
      </p:sp>
      <p:pic>
        <p:nvPicPr>
          <p:cNvPr id="20488" name="Picture 8" descr="Image result for reading, pixar"/>
          <p:cNvPicPr>
            <a:picLocks noChangeAspect="1" noChangeArrowheads="1"/>
          </p:cNvPicPr>
          <p:nvPr/>
        </p:nvPicPr>
        <p:blipFill>
          <a:blip r:embed="rId3" cstate="print"/>
          <a:srcRect/>
          <a:stretch>
            <a:fillRect/>
          </a:stretch>
        </p:blipFill>
        <p:spPr bwMode="auto">
          <a:xfrm>
            <a:off x="2286000" y="2057400"/>
            <a:ext cx="4648200" cy="3786848"/>
          </a:xfrm>
          <a:prstGeom prst="rect">
            <a:avLst/>
          </a:prstGeom>
          <a:noFill/>
        </p:spPr>
      </p:pic>
      <p:sp>
        <p:nvSpPr>
          <p:cNvPr id="4" name="Rectangle 3"/>
          <p:cNvSpPr/>
          <p:nvPr/>
        </p:nvSpPr>
        <p:spPr>
          <a:xfrm>
            <a:off x="2819400" y="609600"/>
            <a:ext cx="63246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基本应用</a:t>
            </a:r>
            <a:r>
              <a:rPr lang="en-US" altLang="zh-C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间接应用</a:t>
            </a: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Freeform 10"/>
          <p:cNvSpPr/>
          <p:nvPr/>
        </p:nvSpPr>
        <p:spPr>
          <a:xfrm>
            <a:off x="1753849" y="1813810"/>
            <a:ext cx="7390151" cy="4122295"/>
          </a:xfrm>
          <a:custGeom>
            <a:avLst/>
            <a:gdLst>
              <a:gd name="connsiteX0" fmla="*/ 134912 w 7390151"/>
              <a:gd name="connsiteY0" fmla="*/ 389744 h 4122295"/>
              <a:gd name="connsiteX1" fmla="*/ 179882 w 7390151"/>
              <a:gd name="connsiteY1" fmla="*/ 239842 h 4122295"/>
              <a:gd name="connsiteX2" fmla="*/ 344774 w 7390151"/>
              <a:gd name="connsiteY2" fmla="*/ 104931 h 4122295"/>
              <a:gd name="connsiteX3" fmla="*/ 644577 w 7390151"/>
              <a:gd name="connsiteY3" fmla="*/ 0 h 4122295"/>
              <a:gd name="connsiteX4" fmla="*/ 824459 w 7390151"/>
              <a:gd name="connsiteY4" fmla="*/ 0 h 4122295"/>
              <a:gd name="connsiteX5" fmla="*/ 7390151 w 7390151"/>
              <a:gd name="connsiteY5" fmla="*/ 4077324 h 4122295"/>
              <a:gd name="connsiteX6" fmla="*/ 0 w 7390151"/>
              <a:gd name="connsiteY6" fmla="*/ 4122295 h 4122295"/>
              <a:gd name="connsiteX7" fmla="*/ 134912 w 7390151"/>
              <a:gd name="connsiteY7" fmla="*/ 389744 h 412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0151" h="4122295">
                <a:moveTo>
                  <a:pt x="134912" y="389744"/>
                </a:moveTo>
                <a:lnTo>
                  <a:pt x="179882" y="239842"/>
                </a:lnTo>
                <a:lnTo>
                  <a:pt x="344774" y="104931"/>
                </a:lnTo>
                <a:lnTo>
                  <a:pt x="644577" y="0"/>
                </a:lnTo>
                <a:lnTo>
                  <a:pt x="824459" y="0"/>
                </a:lnTo>
                <a:lnTo>
                  <a:pt x="7390151" y="4077324"/>
                </a:lnTo>
                <a:lnTo>
                  <a:pt x="0" y="4122295"/>
                </a:lnTo>
                <a:lnTo>
                  <a:pt x="134912" y="389744"/>
                </a:lnTo>
                <a:close/>
              </a:path>
            </a:pathLst>
          </a:cu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4686300" y="520700"/>
            <a:ext cx="1697038" cy="2216150"/>
          </a:xfrm>
          <a:prstGeom prst="rect">
            <a:avLst/>
          </a:prstGeom>
          <a:noFill/>
          <a:ln w="9525">
            <a:noFill/>
            <a:miter lim="800000"/>
          </a:ln>
        </p:spPr>
        <p:txBody>
          <a:bodyPr vert="horz" wrap="none" lIns="91440" tIns="45720" rIns="91440" bIns="45720" numCol="1" anchor="t" anchorCtr="0" compatLnSpc="1">
            <a:spAutoFit/>
          </a:bodyPr>
          <a:lstStyle/>
          <a:p>
            <a:endParaRPr lang="en-US"/>
          </a:p>
        </p:txBody>
      </p:sp>
      <p:sp>
        <p:nvSpPr>
          <p:cNvPr id="175108" name="Rectangle 4"/>
          <p:cNvSpPr>
            <a:spLocks noChangeArrowheads="1"/>
          </p:cNvSpPr>
          <p:nvPr/>
        </p:nvSpPr>
        <p:spPr bwMode="auto">
          <a:xfrm>
            <a:off x="0" y="609600"/>
            <a:ext cx="9144000" cy="5601533"/>
          </a:xfrm>
          <a:prstGeom prst="rect">
            <a:avLst/>
          </a:prstGeom>
          <a:noFill/>
          <a:ln w="9525">
            <a:noFill/>
            <a:miter lim="800000"/>
          </a:ln>
          <a:effectLst/>
        </p:spPr>
        <p:txBody>
          <a:bodyPr vert="horz" wrap="square" lIns="91440" tIns="45720" rIns="91440" bIns="45720" numCol="1" anchor="ctr" anchorCtr="0" compatLnSpc="1">
            <a:spAutoFit/>
          </a:bodyPr>
          <a:lstStyle/>
          <a:p>
            <a:pPr marL="351155" marR="0" lvl="0" indent="-351155"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4000" b="1" dirty="0" smtClean="0">
                <a:ln>
                  <a:solidFill>
                    <a:srgbClr val="FF0000"/>
                  </a:solidFill>
                </a:ln>
                <a:solidFill>
                  <a:srgbClr val="FF0000"/>
                </a:solidFill>
                <a:latin typeface="Arial Narrow" panose="020B0606020202030204" pitchFamily="34" charset="0"/>
                <a:cs typeface="Arial" panose="020B0604020202020204" pitchFamily="34" charset="0"/>
              </a:rPr>
              <a:t>不是所有的经文都是写</a:t>
            </a:r>
            <a:r>
              <a:rPr lang="zh-CN" altLang="en-US" sz="4000" b="1" u="sng" dirty="0" smtClean="0">
                <a:ln>
                  <a:solidFill>
                    <a:srgbClr val="FF0000"/>
                  </a:solidFill>
                </a:ln>
                <a:solidFill>
                  <a:srgbClr val="FF0000"/>
                </a:solidFill>
                <a:latin typeface="Arial Narrow" panose="020B0606020202030204" pitchFamily="34" charset="0"/>
                <a:cs typeface="Arial" panose="020B0604020202020204" pitchFamily="34" charset="0"/>
              </a:rPr>
              <a:t>给</a:t>
            </a:r>
            <a:r>
              <a:rPr lang="zh-CN" altLang="en-US" sz="4000" b="1" dirty="0" smtClean="0">
                <a:ln>
                  <a:solidFill>
                    <a:srgbClr val="FF0000"/>
                  </a:solidFill>
                </a:ln>
                <a:solidFill>
                  <a:srgbClr val="FF0000"/>
                </a:solidFill>
                <a:latin typeface="Arial Narrow" panose="020B0606020202030204" pitchFamily="34" charset="0"/>
                <a:cs typeface="Arial" panose="020B0604020202020204" pitchFamily="34" charset="0"/>
              </a:rPr>
              <a:t>你的，但是所有的经文都</a:t>
            </a:r>
            <a:r>
              <a:rPr lang="zh-CN" altLang="en-US" sz="4000" b="1" u="sng" dirty="0" smtClean="0">
                <a:ln>
                  <a:solidFill>
                    <a:srgbClr val="FF0000"/>
                  </a:solidFill>
                </a:ln>
                <a:solidFill>
                  <a:srgbClr val="FF0000"/>
                </a:solidFill>
                <a:latin typeface="Arial Narrow" panose="020B0606020202030204" pitchFamily="34" charset="0"/>
                <a:cs typeface="Arial" panose="020B0604020202020204" pitchFamily="34" charset="0"/>
              </a:rPr>
              <a:t>为</a:t>
            </a:r>
            <a:r>
              <a:rPr lang="zh-CN" altLang="en-US" sz="4000" b="1" dirty="0" smtClean="0">
                <a:ln>
                  <a:solidFill>
                    <a:srgbClr val="FF0000"/>
                  </a:solidFill>
                </a:ln>
                <a:solidFill>
                  <a:srgbClr val="FF0000"/>
                </a:solidFill>
                <a:latin typeface="Arial Narrow" panose="020B0606020202030204" pitchFamily="34" charset="0"/>
                <a:cs typeface="Arial" panose="020B0604020202020204" pitchFamily="34" charset="0"/>
              </a:rPr>
              <a:t>你而写的。</a:t>
            </a:r>
            <a:r>
              <a:rPr lang="en-US" altLang="zh-CN" sz="4000" b="1" dirty="0" smtClean="0">
                <a:ln>
                  <a:solidFill>
                    <a:srgbClr val="FF0000"/>
                  </a:solidFill>
                </a:ln>
                <a:solidFill>
                  <a:srgbClr val="FF0000"/>
                </a:solidFill>
                <a:latin typeface="Arial Narrow" panose="020B0606020202030204" pitchFamily="34" charset="0"/>
                <a:cs typeface="Arial" panose="020B0604020202020204" pitchFamily="34" charset="0"/>
              </a:rPr>
              <a:t>——</a:t>
            </a:r>
            <a:r>
              <a:rPr lang="zh-CN" altLang="en-US" sz="4000" b="1" dirty="0" smtClean="0">
                <a:ln>
                  <a:solidFill>
                    <a:srgbClr val="FF0000"/>
                  </a:solidFill>
                </a:ln>
                <a:solidFill>
                  <a:srgbClr val="FF0000"/>
                </a:solidFill>
                <a:latin typeface="Arial Narrow" panose="020B0606020202030204" pitchFamily="34" charset="0"/>
                <a:cs typeface="Arial" panose="020B0604020202020204" pitchFamily="34" charset="0"/>
              </a:rPr>
              <a:t>拉里</a:t>
            </a:r>
            <a:endParaRPr lang="en-US" sz="4000" b="1" dirty="0" smtClean="0">
              <a:ln>
                <a:solidFill>
                  <a:srgbClr val="FF0000"/>
                </a:solidFill>
              </a:ln>
              <a:solidFill>
                <a:srgbClr val="FF0000"/>
              </a:solidFill>
              <a:latin typeface="Arial Narrow" panose="020B0606020202030204" pitchFamily="34" charset="0"/>
              <a:cs typeface="Arial" panose="020B0604020202020204" pitchFamily="34" charset="0"/>
            </a:endParaRPr>
          </a:p>
          <a:p>
            <a:pPr marL="808355" lvl="1" indent="-351155" fontAlgn="base">
              <a:spcBef>
                <a:spcPct val="0"/>
              </a:spcBef>
              <a:spcAft>
                <a:spcPct val="0"/>
              </a:spcAft>
              <a:buFont typeface="Arial" panose="020B0604020202020204" pitchFamily="34" charset="0"/>
              <a:buChar char="•"/>
            </a:pPr>
            <a:r>
              <a:rPr lang="en-US" sz="2200" dirty="0" smtClean="0">
                <a:latin typeface="Arial Narrow" panose="020B0606020202030204" pitchFamily="34" charset="0"/>
                <a:cs typeface="Arial" panose="020B0604020202020204" pitchFamily="34" charset="0"/>
              </a:rPr>
              <a:t>“Not all Bible verses are written </a:t>
            </a:r>
            <a:r>
              <a:rPr lang="en-US" sz="2200" u="sng" dirty="0" smtClean="0">
                <a:latin typeface="Arial Narrow" panose="020B0606020202030204" pitchFamily="34" charset="0"/>
                <a:cs typeface="Arial" panose="020B0604020202020204" pitchFamily="34" charset="0"/>
              </a:rPr>
              <a:t>TO</a:t>
            </a:r>
            <a:r>
              <a:rPr lang="en-US" sz="2200" dirty="0" smtClean="0">
                <a:latin typeface="Arial Narrow" panose="020B0606020202030204" pitchFamily="34" charset="0"/>
                <a:cs typeface="Arial" panose="020B0604020202020204" pitchFamily="34" charset="0"/>
              </a:rPr>
              <a:t> you, but they are all written </a:t>
            </a:r>
            <a:r>
              <a:rPr lang="en-US" sz="2200" u="sng" dirty="0" smtClean="0">
                <a:latin typeface="Arial Narrow" panose="020B0606020202030204" pitchFamily="34" charset="0"/>
                <a:cs typeface="Arial" panose="020B0604020202020204" pitchFamily="34" charset="0"/>
              </a:rPr>
              <a:t>FOR</a:t>
            </a:r>
            <a:r>
              <a:rPr lang="en-US" sz="2200" dirty="0" smtClean="0">
                <a:latin typeface="Arial Narrow" panose="020B0606020202030204" pitchFamily="34" charset="0"/>
                <a:cs typeface="Arial" panose="020B0604020202020204" pitchFamily="34" charset="0"/>
              </a:rPr>
              <a:t> you.”</a:t>
            </a:r>
          </a:p>
          <a:p>
            <a:pPr marL="351155" lvl="0" indent="-351155" fontAlgn="base">
              <a:spcBef>
                <a:spcPct val="0"/>
              </a:spcBef>
              <a:spcAft>
                <a:spcPct val="0"/>
              </a:spcAft>
              <a:buFont typeface="Arial" panose="020B0604020202020204" pitchFamily="34" charset="0"/>
              <a:buChar char="•"/>
            </a:pPr>
            <a:r>
              <a:rPr lang="zh-CN" altLang="en-US" sz="4000" b="1" dirty="0" smtClean="0">
                <a:ln>
                  <a:solidFill>
                    <a:srgbClr val="0070C0"/>
                  </a:solidFill>
                </a:ln>
                <a:solidFill>
                  <a:srgbClr val="0070C0"/>
                </a:solidFill>
                <a:latin typeface="Arial Narrow" panose="020B0606020202030204" pitchFamily="34" charset="0"/>
                <a:cs typeface="Arial" panose="020B0604020202020204" pitchFamily="34" charset="0"/>
              </a:rPr>
              <a:t>一旦你确定了主要接收者，目的和应用后</a:t>
            </a:r>
            <a:r>
              <a:rPr lang="en-US" altLang="zh-CN" sz="4000" b="1" dirty="0" smtClean="0">
                <a:ln>
                  <a:solidFill>
                    <a:srgbClr val="0070C0"/>
                  </a:solidFill>
                </a:ln>
                <a:solidFill>
                  <a:srgbClr val="0070C0"/>
                </a:solidFill>
                <a:latin typeface="Arial Narrow" panose="020B0606020202030204" pitchFamily="34" charset="0"/>
                <a:cs typeface="Arial" panose="020B0604020202020204" pitchFamily="34" charset="0"/>
              </a:rPr>
              <a:t>,</a:t>
            </a:r>
            <a:r>
              <a:rPr lang="zh-CN" altLang="en-US" sz="4000" b="1" dirty="0" smtClean="0">
                <a:ln>
                  <a:solidFill>
                    <a:srgbClr val="0070C0"/>
                  </a:solidFill>
                </a:ln>
                <a:solidFill>
                  <a:srgbClr val="0070C0"/>
                </a:solidFill>
                <a:latin typeface="Arial Narrow" panose="020B0606020202030204" pitchFamily="34" charset="0"/>
                <a:cs typeface="Arial" panose="020B0604020202020204" pitchFamily="34" charset="0"/>
              </a:rPr>
              <a:t>你还可以寻找次要（间接）应用</a:t>
            </a:r>
            <a:endParaRPr lang="en-US" sz="3600" b="1" dirty="0" smtClean="0">
              <a:ln>
                <a:solidFill>
                  <a:srgbClr val="0070C0"/>
                </a:solidFill>
              </a:ln>
              <a:solidFill>
                <a:srgbClr val="0070C0"/>
              </a:solidFill>
              <a:latin typeface="Arial Narrow" panose="020B0606020202030204" pitchFamily="34" charset="0"/>
              <a:cs typeface="Arial" panose="020B0604020202020204" pitchFamily="34" charset="0"/>
            </a:endParaRPr>
          </a:p>
          <a:p>
            <a:pPr marL="808355" lvl="1" indent="-351155" fontAlgn="base">
              <a:spcBef>
                <a:spcPct val="0"/>
              </a:spcBef>
              <a:spcAft>
                <a:spcPct val="0"/>
              </a:spcAft>
              <a:buFont typeface="Arial" panose="020B0604020202020204" pitchFamily="34" charset="0"/>
              <a:buChar char="•"/>
            </a:pPr>
            <a:r>
              <a:rPr lang="en-US" sz="2400" dirty="0" smtClean="0">
                <a:latin typeface="Arial Narrow" panose="020B0606020202030204" pitchFamily="34" charset="0"/>
                <a:cs typeface="Arial" panose="020B0604020202020204" pitchFamily="34" charset="0"/>
              </a:rPr>
              <a:t>Once you determine the primary recipient, purpose and application, you can also search for secondary (INDIRECT) applications.</a:t>
            </a:r>
          </a:p>
          <a:p>
            <a:pPr marL="351155" lvl="0" indent="-351155" fontAlgn="base">
              <a:spcBef>
                <a:spcPct val="0"/>
              </a:spcBef>
              <a:spcAft>
                <a:spcPct val="0"/>
              </a:spcAft>
              <a:buFont typeface="Arial" panose="020B0604020202020204" pitchFamily="34" charset="0"/>
              <a:buChar char="•"/>
            </a:pPr>
            <a:r>
              <a:rPr lang="zh-CN" altLang="en-US" sz="4000" b="1" dirty="0" smtClean="0">
                <a:ln>
                  <a:solidFill>
                    <a:srgbClr val="005C00"/>
                  </a:solidFill>
                </a:ln>
                <a:solidFill>
                  <a:srgbClr val="005C00"/>
                </a:solidFill>
                <a:latin typeface="Arial Narrow" panose="020B0606020202030204" pitchFamily="34" charset="0"/>
                <a:cs typeface="Arial" panose="020B0604020202020204" pitchFamily="34" charset="0"/>
              </a:rPr>
              <a:t>谨慎区分两者的差异。</a:t>
            </a:r>
            <a:endParaRPr lang="en-US" sz="4000" b="1" dirty="0" smtClean="0">
              <a:ln>
                <a:solidFill>
                  <a:srgbClr val="005C00"/>
                </a:solidFill>
              </a:ln>
              <a:solidFill>
                <a:srgbClr val="005C00"/>
              </a:solidFill>
              <a:latin typeface="Arial Narrow" panose="020B0606020202030204" pitchFamily="34" charset="0"/>
              <a:cs typeface="Arial" panose="020B0604020202020204" pitchFamily="34" charset="0"/>
            </a:endParaRPr>
          </a:p>
          <a:p>
            <a:pPr marL="808355" lvl="1" indent="-351155" fontAlgn="base">
              <a:spcBef>
                <a:spcPct val="0"/>
              </a:spcBef>
              <a:spcAft>
                <a:spcPct val="0"/>
              </a:spcAft>
              <a:buFont typeface="Arial" panose="020B0604020202020204" pitchFamily="34" charset="0"/>
              <a:buChar char="•"/>
            </a:pPr>
            <a:r>
              <a:rPr lang="en-US" sz="2400" dirty="0" smtClean="0">
                <a:latin typeface="Arial Narrow" panose="020B0606020202030204" pitchFamily="34" charset="0"/>
                <a:cs typeface="Arial" panose="020B0604020202020204" pitchFamily="34" charset="0"/>
              </a:rPr>
              <a:t>Be careful to distinguish the difference</a:t>
            </a:r>
          </a:p>
          <a:p>
            <a:pPr marL="351155" lvl="0" indent="-351155" fontAlgn="base">
              <a:spcBef>
                <a:spcPct val="0"/>
              </a:spcBef>
              <a:spcAft>
                <a:spcPct val="0"/>
              </a:spcAft>
              <a:buFont typeface="Arial" panose="020B0604020202020204" pitchFamily="34" charset="0"/>
              <a:buChar char="•"/>
            </a:pPr>
            <a:r>
              <a:rPr lang="zh-CN" altLang="en-US" sz="4000" b="1" dirty="0" smtClean="0">
                <a:ln>
                  <a:solidFill>
                    <a:srgbClr val="7030A0"/>
                  </a:solidFill>
                </a:ln>
                <a:solidFill>
                  <a:srgbClr val="7030A0"/>
                </a:solidFill>
                <a:latin typeface="Arial Narrow" panose="020B0606020202030204" pitchFamily="34" charset="0"/>
                <a:cs typeface="Arial" panose="020B0604020202020204" pitchFamily="34" charset="0"/>
              </a:rPr>
              <a:t>知道要寻找什么。</a:t>
            </a:r>
            <a:endParaRPr lang="en-US" sz="4000" b="1" dirty="0" smtClean="0">
              <a:ln>
                <a:solidFill>
                  <a:srgbClr val="7030A0"/>
                </a:solidFill>
              </a:ln>
              <a:solidFill>
                <a:srgbClr val="7030A0"/>
              </a:solidFill>
              <a:latin typeface="Arial Narrow" panose="020B0606020202030204" pitchFamily="34" charset="0"/>
              <a:cs typeface="Arial" panose="020B0604020202020204" pitchFamily="34" charset="0"/>
            </a:endParaRPr>
          </a:p>
          <a:p>
            <a:pPr marL="808355" lvl="1" indent="-351155" fontAlgn="base">
              <a:spcBef>
                <a:spcPct val="0"/>
              </a:spcBef>
              <a:spcAft>
                <a:spcPct val="0"/>
              </a:spcAft>
              <a:buFont typeface="Arial" panose="020B0604020202020204" pitchFamily="34" charset="0"/>
              <a:buChar char="•"/>
            </a:pPr>
            <a:r>
              <a:rPr lang="en-US" sz="2400" dirty="0" smtClean="0">
                <a:latin typeface="Arial Narrow" panose="020B0606020202030204" pitchFamily="34" charset="0"/>
                <a:cs typeface="Arial" panose="020B0604020202020204" pitchFamily="34" charset="0"/>
              </a:rPr>
              <a:t>Know what to look for</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Rectangle 4"/>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2" descr="Related image"/>
          <p:cNvPicPr>
            <a:picLocks noChangeAspect="1" noChangeArrowheads="1"/>
          </p:cNvPicPr>
          <p:nvPr/>
        </p:nvPicPr>
        <p:blipFill>
          <a:blip r:embed="rId2" cstate="print"/>
          <a:srcRect/>
          <a:stretch>
            <a:fillRect/>
          </a:stretch>
        </p:blipFill>
        <p:spPr bwMode="auto">
          <a:xfrm>
            <a:off x="6477000" y="4343400"/>
            <a:ext cx="1965710" cy="184169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Related image"/>
          <p:cNvPicPr>
            <a:picLocks noChangeAspect="1" noChangeArrowheads="1"/>
          </p:cNvPicPr>
          <p:nvPr/>
        </p:nvPicPr>
        <p:blipFill>
          <a:blip r:embed="rId2" cstate="print"/>
          <a:srcRect/>
          <a:stretch>
            <a:fillRect/>
          </a:stretch>
        </p:blipFill>
        <p:spPr bwMode="auto">
          <a:xfrm>
            <a:off x="3505200" y="762000"/>
            <a:ext cx="5381625" cy="5042090"/>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533400" y="1219200"/>
            <a:ext cx="2667000" cy="4114800"/>
          </a:xfrm>
          <a:prstGeom prst="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8000" b="1" dirty="0" smtClean="0">
                <a:ln>
                  <a:solidFill>
                    <a:srgbClr val="7030A0"/>
                  </a:solidFill>
                </a:ln>
                <a:solidFill>
                  <a:schemeClr val="accent3">
                    <a:lumMod val="50000"/>
                  </a:schemeClr>
                </a:solidFill>
              </a:rPr>
              <a:t>要寻找的东西</a:t>
            </a:r>
            <a:endParaRPr lang="en-US" sz="8000" b="1" dirty="0" smtClean="0">
              <a:ln>
                <a:solidFill>
                  <a:srgbClr val="7030A0"/>
                </a:solidFill>
              </a:ln>
              <a:solidFill>
                <a:schemeClr val="accent3">
                  <a:lumMod val="50000"/>
                </a:schemeClr>
              </a:solidFill>
            </a:endParaRPr>
          </a:p>
        </p:txBody>
      </p:sp>
      <p:sp>
        <p:nvSpPr>
          <p:cNvPr id="5" name="Rectangle 4"/>
          <p:cNvSpPr/>
          <p:nvPr/>
        </p:nvSpPr>
        <p:spPr>
          <a:xfrm>
            <a:off x="0" y="5943600"/>
            <a:ext cx="9144000" cy="5334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bg1"/>
                </a:solidFill>
                <a:latin typeface="Arial Narrow" panose="020B0606020202030204" pitchFamily="34" charset="0"/>
              </a:rPr>
              <a:t>THINGS TO LOOK FOR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3">
            <a:schemeClr val="lt1"/>
          </a:lnRef>
          <a:fillRef idx="1">
            <a:schemeClr val="accent4"/>
          </a:fillRef>
          <a:effectRef idx="1">
            <a:schemeClr val="accent4"/>
          </a:effectRef>
          <a:fontRef idx="minor">
            <a:schemeClr val="lt1"/>
          </a:fontRef>
        </p:style>
        <p:txBody>
          <a:bodyPr>
            <a:normAutofit/>
          </a:bodyPr>
          <a:lstStyle/>
          <a:p>
            <a:pPr lvl="0"/>
            <a:r>
              <a:rPr lang="zh-CN" altLang="en-US" dirty="0" smtClean="0"/>
              <a:t>查找这些内容</a:t>
            </a:r>
            <a:r>
              <a:rPr lang="en-US" dirty="0" smtClean="0"/>
              <a:t> </a:t>
            </a:r>
            <a:r>
              <a:rPr lang="en-US" sz="2700" dirty="0" smtClean="0"/>
              <a:t>(LOOK FOR THESE THINGS)</a:t>
            </a:r>
            <a:endParaRPr lang="en-US" sz="2700" dirty="0"/>
          </a:p>
        </p:txBody>
      </p:sp>
      <p:sp>
        <p:nvSpPr>
          <p:cNvPr id="3" name="Content Placeholder 2"/>
          <p:cNvSpPr>
            <a:spLocks noGrp="1"/>
          </p:cNvSpPr>
          <p:nvPr>
            <p:ph idx="1"/>
          </p:nvPr>
        </p:nvSpPr>
        <p:spPr>
          <a:xfrm>
            <a:off x="0" y="838200"/>
            <a:ext cx="9144000" cy="6019800"/>
          </a:xfrm>
        </p:spPr>
        <p:txBody>
          <a:bodyPr>
            <a:normAutofit/>
          </a:bodyPr>
          <a:lstStyle/>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对基督徒的应许</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(Promises Christians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can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claim)</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我应该改变的态度</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(Attitudes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 should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change)</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要基督徒遵守的命令</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(Commands for Christians to obey)</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可追随的榜样</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(Examples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to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follow)</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应改变的习惯</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(Habits to change)</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我应避免的罪</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(Sins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 should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avoid)</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可赞美的事</a:t>
            </a:r>
            <a:r>
              <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可感恩的事</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(Things to praise/thank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God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for) </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lvl="1" indent="-627063">
              <a:buNone/>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我需要降服于神的领域</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(Areas </a:t>
            </a:r>
            <a:r>
              <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 need to surrender to </a:t>
            </a:r>
            <a:r>
              <a:rPr lang="en-US" sz="18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God)</a:t>
            </a:r>
            <a:endParaRPr lang="en-US" sz="18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pic>
        <p:nvPicPr>
          <p:cNvPr id="4" name="Picture 3" descr="206.gif"/>
          <p:cNvPicPr>
            <a:picLocks noChangeAspect="1"/>
          </p:cNvPicPr>
          <p:nvPr/>
        </p:nvPicPr>
        <p:blipFill>
          <a:blip r:embed="rId3" cstate="print"/>
          <a:stretch>
            <a:fillRect/>
          </a:stretch>
        </p:blipFill>
        <p:spPr>
          <a:xfrm>
            <a:off x="6438900" y="3124200"/>
            <a:ext cx="1600200" cy="16002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6096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zh-CN" altLang="en-US" dirty="0" smtClean="0">
                <a:ln>
                  <a:solidFill>
                    <a:srgbClr val="FFFF00"/>
                  </a:solidFill>
                </a:ln>
                <a:solidFill>
                  <a:srgbClr val="FFFF00"/>
                </a:solidFill>
                <a:effectLst>
                  <a:outerShdw blurRad="38100" dist="38100" dir="2700000" algn="tl">
                    <a:srgbClr val="000000">
                      <a:alpha val="43137"/>
                    </a:srgbClr>
                  </a:outerShdw>
                </a:effectLst>
              </a:rPr>
              <a:t>宝剑法</a:t>
            </a:r>
            <a:r>
              <a:rPr lang="en-US" altLang="zh-CN" dirty="0" smtClean="0">
                <a:ln>
                  <a:solidFill>
                    <a:srgbClr val="FFFF00"/>
                  </a:solidFill>
                </a:ln>
                <a:solidFill>
                  <a:srgbClr val="FFFF00"/>
                </a:solidFill>
                <a:effectLst>
                  <a:outerShdw blurRad="38100" dist="38100" dir="2700000" algn="tl">
                    <a:srgbClr val="000000">
                      <a:alpha val="43137"/>
                    </a:srgbClr>
                  </a:outerShdw>
                </a:effectLst>
              </a:rPr>
              <a:t/>
            </a:r>
            <a:br>
              <a:rPr lang="en-US" altLang="zh-CN" dirty="0" smtClean="0">
                <a:ln>
                  <a:solidFill>
                    <a:srgbClr val="FFFF00"/>
                  </a:solidFill>
                </a:ln>
                <a:solidFill>
                  <a:srgbClr val="FFFF00"/>
                </a:solidFill>
                <a:effectLst>
                  <a:outerShdw blurRad="38100" dist="38100" dir="2700000" algn="tl">
                    <a:srgbClr val="000000">
                      <a:alpha val="43137"/>
                    </a:srgbClr>
                  </a:outerShdw>
                </a:effectLst>
              </a:rPr>
            </a:br>
            <a:r>
              <a:rPr lang="en-US" altLang="zh-CN" sz="2400" dirty="0" smtClean="0">
                <a:ln>
                  <a:solidFill>
                    <a:srgbClr val="FFFF00"/>
                  </a:solidFill>
                </a:ln>
                <a:solidFill>
                  <a:srgbClr val="FFFF00"/>
                </a:solidFill>
                <a:effectLst>
                  <a:outerShdw blurRad="38100" dist="38100" dir="2700000" algn="tl">
                    <a:srgbClr val="000000">
                      <a:alpha val="43137"/>
                    </a:srgbClr>
                  </a:outerShdw>
                </a:effectLst>
              </a:rPr>
              <a:t/>
            </a:r>
            <a:br>
              <a:rPr lang="en-US" altLang="zh-CN" sz="2400" dirty="0" smtClean="0">
                <a:ln>
                  <a:solidFill>
                    <a:srgbClr val="FFFF00"/>
                  </a:solidFill>
                </a:ln>
                <a:solidFill>
                  <a:srgbClr val="FFFF00"/>
                </a:solidFill>
                <a:effectLst>
                  <a:outerShdw blurRad="38100" dist="38100" dir="2700000" algn="tl">
                    <a:srgbClr val="000000">
                      <a:alpha val="43137"/>
                    </a:srgbClr>
                  </a:outerShdw>
                </a:effectLst>
              </a:rPr>
            </a:br>
            <a:r>
              <a:rPr lang="zh-CN" altLang="en-US" sz="3200" dirty="0" smtClean="0">
                <a:ln>
                  <a:solidFill>
                    <a:srgbClr val="FFFF00"/>
                  </a:solidFill>
                </a:ln>
                <a:solidFill>
                  <a:srgbClr val="FFFF00"/>
                </a:solidFill>
                <a:effectLst>
                  <a:outerShdw blurRad="38100" dist="38100" dir="2700000" algn="tl">
                    <a:srgbClr val="000000">
                      <a:alpha val="43137"/>
                    </a:srgbClr>
                  </a:outerShdw>
                </a:effectLst>
              </a:rPr>
              <a:t>“</a:t>
            </a:r>
            <a:r>
              <a:rPr lang="zh-CN" altLang="en-US" sz="3200" b="1" dirty="0" smtClean="0">
                <a:solidFill>
                  <a:srgbClr val="FFFF00"/>
                </a:solidFill>
              </a:rPr>
              <a:t>神的道是活泼的，是有功效的，比一切两刃的剑更快，甚至魂与灵、骨节与骨髓，都能刺入、剖开，连心中的思念和主意都能辨明。</a:t>
            </a:r>
            <a:r>
              <a:rPr lang="en-US" altLang="zh-CN" sz="3200" b="1" dirty="0" smtClean="0">
                <a:solidFill>
                  <a:srgbClr val="FFFF00"/>
                </a:solidFill>
              </a:rPr>
              <a:t>(</a:t>
            </a:r>
            <a:r>
              <a:rPr lang="zh-CN" altLang="en-US" sz="3200" b="1" dirty="0" smtClean="0">
                <a:solidFill>
                  <a:srgbClr val="FFFF00"/>
                </a:solidFill>
              </a:rPr>
              <a:t>来</a:t>
            </a:r>
            <a:r>
              <a:rPr lang="en-US" altLang="zh-CN" sz="3200" b="1" dirty="0" smtClean="0">
                <a:solidFill>
                  <a:srgbClr val="FFFF00"/>
                </a:solidFill>
              </a:rPr>
              <a:t>4:12)</a:t>
            </a:r>
            <a:r>
              <a:rPr lang="zh-CN" altLang="en-US" sz="3200" dirty="0" smtClean="0">
                <a:solidFill>
                  <a:srgbClr val="FFFF00"/>
                </a:solidFill>
              </a:rPr>
              <a:t> </a:t>
            </a:r>
            <a:r>
              <a:rPr lang="zh-CN" altLang="en-US" sz="3200" dirty="0" smtClean="0">
                <a:ln>
                  <a:solidFill>
                    <a:srgbClr val="FFFF00"/>
                  </a:solidFill>
                </a:ln>
                <a:solidFill>
                  <a:srgbClr val="FFFF00"/>
                </a:solidFill>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4" name="Title 1"/>
          <p:cNvSpPr txBox="1">
            <a:spLocks/>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p>
            <a:pPr algn="ctr">
              <a:spcBef>
                <a:spcPct val="0"/>
              </a:spcBef>
            </a:pPr>
            <a:r>
              <a:rPr lang="en-US" sz="2000" b="1" dirty="0" smtClean="0">
                <a:solidFill>
                  <a:srgbClr val="FFFF00"/>
                </a:solidFill>
              </a:rPr>
              <a:t>“For the word of God is alive and active. Sharper than any double-edged sword, it penetrates even to dividing soul and spirit, joints and marrow; it judges the thoughts and attitudes of the heart..” Hebrews4:12 </a:t>
            </a:r>
            <a:endParaRPr kumimoji="0" lang="en-US" sz="2000" b="0" i="0" u="none" strike="noStrike" kern="1200" cap="none" spc="0" normalizeH="0" baseline="0" noProof="0" dirty="0">
              <a:solidFill>
                <a:srgbClr val="FFFF00"/>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3733800" y="0"/>
            <a:ext cx="5181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3886200" cy="58674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n-US" altLang="zh-CN" sz="2400" dirty="0" smtClean="0">
                <a:ln>
                  <a:solidFill>
                    <a:srgbClr val="FFFF00"/>
                  </a:solidFill>
                </a:ln>
                <a:solidFill>
                  <a:srgbClr val="FFFF00"/>
                </a:solidFill>
                <a:effectLst>
                  <a:outerShdw blurRad="38100" dist="38100" dir="2700000" algn="tl">
                    <a:srgbClr val="000000">
                      <a:alpha val="43137"/>
                    </a:srgbClr>
                  </a:outerShdw>
                </a:effectLst>
              </a:rPr>
              <a:t/>
            </a:r>
            <a:br>
              <a:rPr lang="en-US" altLang="zh-CN" sz="2400" dirty="0" smtClean="0">
                <a:ln>
                  <a:solidFill>
                    <a:srgbClr val="FFFF00"/>
                  </a:solidFill>
                </a:ln>
                <a:solidFill>
                  <a:srgbClr val="FFFF00"/>
                </a:solidFill>
                <a:effectLst>
                  <a:outerShdw blurRad="38100" dist="38100" dir="2700000" algn="tl">
                    <a:srgbClr val="000000">
                      <a:alpha val="43137"/>
                    </a:srgbClr>
                  </a:outerShdw>
                </a:effectLst>
              </a:rPr>
            </a:br>
            <a:r>
              <a:rPr lang="zh-CN" altLang="en-US" sz="2400" dirty="0" smtClean="0">
                <a:solidFill>
                  <a:srgbClr val="FFFF00"/>
                </a:solidFill>
              </a:rPr>
              <a:t>宝剑图分为四部分</a:t>
            </a:r>
            <a:r>
              <a:rPr lang="en-US" altLang="zh-CN" sz="2400" dirty="0" smtClean="0">
                <a:solidFill>
                  <a:srgbClr val="FFFF00"/>
                </a:solidFill>
              </a:rPr>
              <a:t>: </a:t>
            </a:r>
            <a:br>
              <a:rPr lang="en-US" altLang="zh-CN" sz="2400" dirty="0" smtClean="0">
                <a:solidFill>
                  <a:srgbClr val="FFFF00"/>
                </a:solidFill>
              </a:rPr>
            </a:br>
            <a:r>
              <a:rPr lang="en-US" altLang="zh-CN" sz="900" dirty="0" smtClean="0">
                <a:solidFill>
                  <a:srgbClr val="FFFF00"/>
                </a:solidFill>
              </a:rPr>
              <a:t/>
            </a:r>
            <a:br>
              <a:rPr lang="en-US" altLang="zh-CN" sz="900" dirty="0" smtClean="0">
                <a:solidFill>
                  <a:srgbClr val="FFFF00"/>
                </a:solidFill>
              </a:rPr>
            </a:br>
            <a:r>
              <a:rPr lang="en-US" altLang="zh-CN" sz="2400" dirty="0" smtClean="0">
                <a:solidFill>
                  <a:srgbClr val="FFFF00"/>
                </a:solidFill>
              </a:rPr>
              <a:t> </a:t>
            </a:r>
            <a:r>
              <a:rPr lang="zh-CN" altLang="en-US" sz="2400" dirty="0" smtClean="0">
                <a:solidFill>
                  <a:srgbClr val="FFFF00"/>
                </a:solidFill>
              </a:rPr>
              <a:t>宝剑</a:t>
            </a:r>
            <a:r>
              <a:rPr lang="zh-CN" altLang="en-US" sz="2400" b="1" u="sng" dirty="0" smtClean="0">
                <a:solidFill>
                  <a:srgbClr val="FFFF00"/>
                </a:solidFill>
              </a:rPr>
              <a:t>顶端指向上帝</a:t>
            </a:r>
            <a:r>
              <a:rPr lang="zh-CN" altLang="en-US" sz="2400" dirty="0" smtClean="0">
                <a:solidFill>
                  <a:srgbClr val="FFFF00"/>
                </a:solidFill>
              </a:rPr>
              <a:t>。这提醒我们问这个问题：从这段经文里我们要</a:t>
            </a:r>
            <a:r>
              <a:rPr lang="zh-CN" altLang="en-US" sz="2400" b="1" dirty="0" smtClean="0">
                <a:solidFill>
                  <a:srgbClr val="FFFF00"/>
                </a:solidFill>
              </a:rPr>
              <a:t>学习有关上帝</a:t>
            </a:r>
            <a:r>
              <a:rPr lang="zh-CN" altLang="en-US" sz="2400" dirty="0" smtClean="0">
                <a:solidFill>
                  <a:srgbClr val="FFFF00"/>
                </a:solidFill>
              </a:rPr>
              <a:t>的什么？</a:t>
            </a:r>
            <a:r>
              <a:rPr lang="en-US" altLang="zh-CN" sz="2400" dirty="0" smtClean="0">
                <a:solidFill>
                  <a:srgbClr val="FFFF00"/>
                </a:solidFill>
              </a:rPr>
              <a:t/>
            </a:r>
            <a:br>
              <a:rPr lang="en-US" altLang="zh-CN" sz="2400" dirty="0" smtClean="0">
                <a:solidFill>
                  <a:srgbClr val="FFFF00"/>
                </a:solidFill>
              </a:rPr>
            </a:br>
            <a:r>
              <a:rPr lang="zh-CN" altLang="en-US" sz="2400" dirty="0" smtClean="0">
                <a:solidFill>
                  <a:srgbClr val="FFFF00"/>
                </a:solidFill>
              </a:rPr>
              <a:t/>
            </a:r>
            <a:br>
              <a:rPr lang="zh-CN" altLang="en-US" sz="2400" dirty="0" smtClean="0">
                <a:solidFill>
                  <a:srgbClr val="FFFF00"/>
                </a:solidFill>
              </a:rPr>
            </a:br>
            <a:r>
              <a:rPr lang="zh-CN" altLang="en-US" sz="2400" dirty="0" smtClean="0">
                <a:solidFill>
                  <a:srgbClr val="FFFF00"/>
                </a:solidFill>
              </a:rPr>
              <a:t>宝剑</a:t>
            </a:r>
            <a:r>
              <a:rPr lang="zh-CN" altLang="en-US" sz="2400" b="1" u="sng" dirty="0" smtClean="0">
                <a:solidFill>
                  <a:srgbClr val="FFFF00"/>
                </a:solidFill>
              </a:rPr>
              <a:t>剑柄指向人类</a:t>
            </a:r>
            <a:r>
              <a:rPr lang="zh-CN" altLang="en-US" sz="2400" dirty="0" smtClean="0">
                <a:solidFill>
                  <a:srgbClr val="FFFF00"/>
                </a:solidFill>
              </a:rPr>
              <a:t>。这提醒我们问这个问题：从这段经文里我们要</a:t>
            </a:r>
            <a:r>
              <a:rPr lang="zh-CN" altLang="en-US" sz="2400" b="1" dirty="0" smtClean="0">
                <a:solidFill>
                  <a:srgbClr val="FFFF00"/>
                </a:solidFill>
              </a:rPr>
              <a:t>学习有关人类</a:t>
            </a:r>
            <a:r>
              <a:rPr lang="zh-CN" altLang="en-US" sz="2400" dirty="0" smtClean="0">
                <a:solidFill>
                  <a:srgbClr val="FFFF00"/>
                </a:solidFill>
              </a:rPr>
              <a:t>什么？</a:t>
            </a:r>
            <a:r>
              <a:rPr lang="en-US" altLang="zh-CN" sz="2400" dirty="0" smtClean="0">
                <a:solidFill>
                  <a:srgbClr val="FFFF00"/>
                </a:solidFill>
              </a:rPr>
              <a:t/>
            </a:r>
            <a:br>
              <a:rPr lang="en-US" altLang="zh-CN" sz="2400" dirty="0" smtClean="0">
                <a:solidFill>
                  <a:srgbClr val="FFFF00"/>
                </a:solidFill>
              </a:rPr>
            </a:br>
            <a:r>
              <a:rPr lang="zh-CN" altLang="en-US" sz="2400" dirty="0" smtClean="0">
                <a:solidFill>
                  <a:srgbClr val="FFFF00"/>
                </a:solidFill>
              </a:rPr>
              <a:t/>
            </a:r>
            <a:br>
              <a:rPr lang="zh-CN" altLang="en-US" sz="2400" dirty="0" smtClean="0">
                <a:solidFill>
                  <a:srgbClr val="FFFF00"/>
                </a:solidFill>
              </a:rPr>
            </a:br>
            <a:r>
              <a:rPr lang="zh-CN" altLang="en-US" sz="2400" dirty="0" smtClean="0">
                <a:solidFill>
                  <a:srgbClr val="FFFF00"/>
                </a:solidFill>
              </a:rPr>
              <a:t>宝剑的双刃从不同的方向刺入我们的生命，从而改变我们：</a:t>
            </a:r>
            <a:r>
              <a:rPr lang="en-US" altLang="zh-CN" sz="2400" dirty="0" smtClean="0">
                <a:solidFill>
                  <a:srgbClr val="FFFF00"/>
                </a:solidFill>
              </a:rPr>
              <a:t/>
            </a:r>
            <a:br>
              <a:rPr lang="en-US" altLang="zh-CN" sz="2400" dirty="0" smtClean="0">
                <a:solidFill>
                  <a:srgbClr val="FFFF00"/>
                </a:solidFill>
              </a:rPr>
            </a:br>
            <a:r>
              <a:rPr lang="en-US" altLang="zh-CN" sz="900" dirty="0" smtClean="0">
                <a:solidFill>
                  <a:srgbClr val="FFFF00"/>
                </a:solidFill>
              </a:rPr>
              <a:t/>
            </a:r>
            <a:br>
              <a:rPr lang="en-US" altLang="zh-CN" sz="900" dirty="0" smtClean="0">
                <a:solidFill>
                  <a:srgbClr val="FFFF00"/>
                </a:solidFill>
              </a:rPr>
            </a:br>
            <a:r>
              <a:rPr lang="zh-CN" altLang="en-US" sz="2400" dirty="0" smtClean="0">
                <a:solidFill>
                  <a:srgbClr val="FFFF00"/>
                </a:solidFill>
              </a:rPr>
              <a:t>第一刃提醒我们问：这里有无可供效仿的</a:t>
            </a:r>
            <a:r>
              <a:rPr lang="zh-CN" altLang="en-US" sz="2400" b="1" u="sng" dirty="0" smtClean="0">
                <a:solidFill>
                  <a:srgbClr val="FFFF00"/>
                </a:solidFill>
              </a:rPr>
              <a:t>榜样</a:t>
            </a:r>
            <a:r>
              <a:rPr lang="zh-CN" altLang="en-US" sz="2400" dirty="0" smtClean="0">
                <a:solidFill>
                  <a:srgbClr val="FFFF00"/>
                </a:solidFill>
              </a:rPr>
              <a:t>？</a:t>
            </a:r>
            <a:r>
              <a:rPr lang="en-US" altLang="zh-CN" sz="2400" dirty="0" smtClean="0">
                <a:solidFill>
                  <a:srgbClr val="FFFF00"/>
                </a:solidFill>
              </a:rPr>
              <a:t/>
            </a:r>
            <a:br>
              <a:rPr lang="en-US" altLang="zh-CN" sz="2400" dirty="0" smtClean="0">
                <a:solidFill>
                  <a:srgbClr val="FFFF00"/>
                </a:solidFill>
              </a:rPr>
            </a:br>
            <a:r>
              <a:rPr lang="zh-CN" altLang="en-US" sz="2400" dirty="0" smtClean="0">
                <a:solidFill>
                  <a:srgbClr val="FFFF00"/>
                </a:solidFill>
              </a:rPr>
              <a:t/>
            </a:r>
            <a:br>
              <a:rPr lang="zh-CN" altLang="en-US" sz="2400" dirty="0" smtClean="0">
                <a:solidFill>
                  <a:srgbClr val="FFFF00"/>
                </a:solidFill>
              </a:rPr>
            </a:br>
            <a:r>
              <a:rPr lang="zh-CN" altLang="en-US" sz="2400" dirty="0" smtClean="0">
                <a:solidFill>
                  <a:srgbClr val="FFFF00"/>
                </a:solidFill>
              </a:rPr>
              <a:t>第二刃提醒我们问：这里有无</a:t>
            </a:r>
            <a:r>
              <a:rPr lang="zh-CN" altLang="en-US" sz="2400" b="1" u="sng" dirty="0" smtClean="0">
                <a:solidFill>
                  <a:srgbClr val="FFFF00"/>
                </a:solidFill>
              </a:rPr>
              <a:t>诫命</a:t>
            </a:r>
            <a:r>
              <a:rPr lang="zh-CN" altLang="en-US" sz="2400" dirty="0" smtClean="0">
                <a:solidFill>
                  <a:srgbClr val="FFFF00"/>
                </a:solidFill>
              </a:rPr>
              <a:t>让我们遵守？</a:t>
            </a:r>
            <a:r>
              <a:rPr lang="zh-CN" altLang="en-US" sz="2400" dirty="0" smtClean="0"/>
              <a:t/>
            </a:r>
            <a:br>
              <a:rPr lang="zh-CN" altLang="en-US" sz="2400" dirty="0" smtClean="0"/>
            </a:br>
            <a:endParaRPr lang="en-US" sz="2400" dirty="0">
              <a:effectLst>
                <a:outerShdw blurRad="38100" dist="38100" dir="2700000" algn="tl">
                  <a:srgbClr val="000000">
                    <a:alpha val="43137"/>
                  </a:srgbClr>
                </a:outerShdw>
              </a:effectLst>
            </a:endParaRPr>
          </a:p>
        </p:txBody>
      </p:sp>
      <p:sp>
        <p:nvSpPr>
          <p:cNvPr id="4" name="Title 1"/>
          <p:cNvSpPr txBox="1">
            <a:spLocks/>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p>
            <a:pPr algn="ctr">
              <a:spcBef>
                <a:spcPct val="0"/>
              </a:spcBef>
            </a:pPr>
            <a:r>
              <a:rPr lang="en-US" sz="2000" b="1" dirty="0" smtClean="0">
                <a:solidFill>
                  <a:schemeClr val="bg1"/>
                </a:solidFill>
              </a:rPr>
              <a:t>“For the word of God is alive and active. Sharper than any double-edged sword, it penetrates even to dividing soul and spirit, joints and marrow; it judges the thoughts and attitudes of the heart..” Hebrews4:12 </a:t>
            </a:r>
            <a:endParaRPr kumimoji="0" lang="en-US" sz="2000" b="0" i="0" u="none" strike="noStrike" kern="1200" cap="none" spc="0" normalizeH="0" baseline="0" noProof="0" dirty="0">
              <a:solidFill>
                <a:schemeClr val="bg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0" y="0"/>
            <a:ext cx="4800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a:solidFill>
            <a:schemeClr val="tx1"/>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lvl="0"/>
            <a:r>
              <a:rPr lang="zh-CN" altLang="en-US" dirty="0" smtClean="0">
                <a:ln>
                  <a:solidFill>
                    <a:srgbClr val="FFFF00"/>
                  </a:solidFill>
                </a:ln>
                <a:solidFill>
                  <a:srgbClr val="FFFF00"/>
                </a:solidFill>
              </a:rPr>
              <a:t>诗篇</a:t>
            </a:r>
            <a:r>
              <a:rPr lang="en-US" altLang="zh-CN" dirty="0" smtClean="0">
                <a:ln>
                  <a:solidFill>
                    <a:srgbClr val="FFFF00"/>
                  </a:solidFill>
                </a:ln>
                <a:solidFill>
                  <a:srgbClr val="FFFF00"/>
                </a:solidFill>
              </a:rPr>
              <a:t>1:1-6</a:t>
            </a:r>
            <a:r>
              <a:rPr lang="en-US" dirty="0" smtClean="0">
                <a:ln>
                  <a:solidFill>
                    <a:srgbClr val="FFFF00"/>
                  </a:solidFill>
                </a:ln>
                <a:solidFill>
                  <a:srgbClr val="FFFF00"/>
                </a:solidFill>
              </a:rPr>
              <a:t>  </a:t>
            </a:r>
            <a:r>
              <a:rPr lang="en-US" sz="2700" dirty="0" smtClean="0">
                <a:ln>
                  <a:solidFill>
                    <a:srgbClr val="FFFF00"/>
                  </a:solidFill>
                </a:ln>
                <a:solidFill>
                  <a:srgbClr val="FFFF00"/>
                </a:solidFill>
              </a:rPr>
              <a:t>(Psalm 1:1-6)</a:t>
            </a:r>
            <a:endParaRPr lang="en-US" sz="2700" dirty="0">
              <a:ln>
                <a:solidFill>
                  <a:srgbClr val="FFFF00"/>
                </a:solidFill>
              </a:ln>
              <a:solidFill>
                <a:srgbClr val="FFFF00"/>
              </a:solidFill>
            </a:endParaRPr>
          </a:p>
        </p:txBody>
      </p:sp>
      <p:sp>
        <p:nvSpPr>
          <p:cNvPr id="9" name="Rectangle 8"/>
          <p:cNvSpPr/>
          <p:nvPr/>
        </p:nvSpPr>
        <p:spPr>
          <a:xfrm>
            <a:off x="304800" y="1219200"/>
            <a:ext cx="4191000" cy="2514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1. </a:t>
            </a:r>
            <a:r>
              <a:rPr lang="zh-CN" altLang="en-US" sz="3200" b="1" dirty="0" smtClean="0">
                <a:effectLst>
                  <a:outerShdw blurRad="38100" dist="38100" dir="2700000" algn="tl">
                    <a:srgbClr val="000000">
                      <a:alpha val="43137"/>
                    </a:srgbClr>
                  </a:outerShdw>
                </a:effectLst>
              </a:rPr>
              <a:t>对基督徒的应许</a:t>
            </a:r>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2. </a:t>
            </a:r>
            <a:r>
              <a:rPr lang="zh-CN" altLang="en-US" sz="3200" b="1" dirty="0" smtClean="0">
                <a:effectLst>
                  <a:outerShdw blurRad="38100" dist="38100" dir="2700000" algn="tl">
                    <a:srgbClr val="000000">
                      <a:alpha val="43137"/>
                    </a:srgbClr>
                  </a:outerShdw>
                </a:effectLst>
              </a:rPr>
              <a:t>我应改变的态度</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1. Promises to Christians </a:t>
            </a:r>
          </a:p>
          <a:p>
            <a:r>
              <a:rPr lang="en-US" sz="2000" b="1" dirty="0" smtClean="0">
                <a:effectLst>
                  <a:outerShdw blurRad="38100" dist="38100" dir="2700000" algn="tl">
                    <a:srgbClr val="000000">
                      <a:alpha val="43137"/>
                    </a:srgbClr>
                  </a:outerShdw>
                </a:effectLst>
              </a:rPr>
              <a:t>2. Attitudes I should change</a:t>
            </a:r>
          </a:p>
        </p:txBody>
      </p:sp>
      <p:sp>
        <p:nvSpPr>
          <p:cNvPr id="14" name="Rectangle 13"/>
          <p:cNvSpPr/>
          <p:nvPr/>
        </p:nvSpPr>
        <p:spPr>
          <a:xfrm>
            <a:off x="4648200" y="1219200"/>
            <a:ext cx="4191000" cy="2514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1. </a:t>
            </a:r>
            <a:r>
              <a:rPr lang="zh-CN" altLang="en-US" sz="3000" b="1" dirty="0" smtClean="0">
                <a:effectLst>
                  <a:outerShdw blurRad="38100" dist="38100" dir="2700000" algn="tl">
                    <a:srgbClr val="000000">
                      <a:alpha val="43137"/>
                    </a:srgbClr>
                  </a:outerShdw>
                </a:effectLst>
              </a:rPr>
              <a:t>基督徒应遵守的命令</a:t>
            </a:r>
            <a:endParaRPr lang="en-US" sz="30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2. </a:t>
            </a:r>
            <a:r>
              <a:rPr lang="zh-CN" altLang="en-US" sz="3200" b="1" dirty="0" smtClean="0">
                <a:effectLst>
                  <a:outerShdw blurRad="38100" dist="38100" dir="2700000" algn="tl">
                    <a:srgbClr val="000000">
                      <a:alpha val="43137"/>
                    </a:srgbClr>
                  </a:outerShdw>
                </a:effectLst>
              </a:rPr>
              <a:t>可效仿的榜样</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1. Commands for Christians to Obey</a:t>
            </a:r>
          </a:p>
          <a:p>
            <a:r>
              <a:rPr lang="en-US" sz="2000" b="1" dirty="0" smtClean="0">
                <a:effectLst>
                  <a:outerShdw blurRad="38100" dist="38100" dir="2700000" algn="tl">
                    <a:srgbClr val="000000">
                      <a:alpha val="43137"/>
                    </a:srgbClr>
                  </a:outerShdw>
                </a:effectLst>
              </a:rPr>
              <a:t>2. Example to Follow</a:t>
            </a:r>
          </a:p>
        </p:txBody>
      </p:sp>
      <p:sp>
        <p:nvSpPr>
          <p:cNvPr id="15" name="Rectangle 14"/>
          <p:cNvSpPr/>
          <p:nvPr/>
        </p:nvSpPr>
        <p:spPr>
          <a:xfrm>
            <a:off x="304800" y="3886200"/>
            <a:ext cx="4191000" cy="2514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1. </a:t>
            </a:r>
            <a:r>
              <a:rPr lang="zh-CN" altLang="en-US" sz="3200" b="1" dirty="0" smtClean="0">
                <a:effectLst>
                  <a:outerShdw blurRad="38100" dist="38100" dir="2700000" algn="tl">
                    <a:srgbClr val="000000">
                      <a:alpha val="43137"/>
                    </a:srgbClr>
                  </a:outerShdw>
                </a:effectLst>
              </a:rPr>
              <a:t>我应改变的习惯</a:t>
            </a:r>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2. </a:t>
            </a:r>
            <a:r>
              <a:rPr lang="zh-CN" altLang="en-US" sz="3200" b="1" dirty="0" smtClean="0">
                <a:effectLst>
                  <a:outerShdw blurRad="38100" dist="38100" dir="2700000" algn="tl">
                    <a:srgbClr val="000000">
                      <a:alpha val="43137"/>
                    </a:srgbClr>
                  </a:outerShdw>
                </a:effectLst>
              </a:rPr>
              <a:t>我应远离的罪</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1. Habits I should change</a:t>
            </a:r>
          </a:p>
          <a:p>
            <a:r>
              <a:rPr lang="en-US" sz="2000" b="1" dirty="0" smtClean="0">
                <a:effectLst>
                  <a:outerShdw blurRad="38100" dist="38100" dir="2700000" algn="tl">
                    <a:srgbClr val="000000">
                      <a:alpha val="43137"/>
                    </a:srgbClr>
                  </a:outerShdw>
                </a:effectLst>
              </a:rPr>
              <a:t>2. Sins I Should Avoid</a:t>
            </a:r>
          </a:p>
        </p:txBody>
      </p:sp>
      <p:sp>
        <p:nvSpPr>
          <p:cNvPr id="16" name="Rectangle 15"/>
          <p:cNvSpPr/>
          <p:nvPr/>
        </p:nvSpPr>
        <p:spPr>
          <a:xfrm>
            <a:off x="4648200" y="3886200"/>
            <a:ext cx="4191000" cy="25146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1. </a:t>
            </a:r>
            <a:r>
              <a:rPr lang="zh-CN" altLang="en-US" sz="3000" b="1" dirty="0" smtClean="0">
                <a:effectLst>
                  <a:outerShdw blurRad="38100" dist="38100" dir="2700000" algn="tl">
                    <a:srgbClr val="000000">
                      <a:alpha val="43137"/>
                    </a:srgbClr>
                  </a:outerShdw>
                </a:effectLst>
              </a:rPr>
              <a:t>可赞美和感恩的事物</a:t>
            </a:r>
            <a:endParaRPr lang="en-US" sz="30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2. </a:t>
            </a:r>
            <a:r>
              <a:rPr lang="zh-CN" altLang="en-US" sz="3200" b="1" dirty="0" smtClean="0">
                <a:effectLst>
                  <a:outerShdw blurRad="38100" dist="38100" dir="2700000" algn="tl">
                    <a:srgbClr val="000000">
                      <a:alpha val="43137"/>
                    </a:srgbClr>
                  </a:outerShdw>
                </a:effectLst>
              </a:rPr>
              <a:t>要降服于神的领域</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1. Things to praise/thank God for.</a:t>
            </a:r>
          </a:p>
          <a:p>
            <a:r>
              <a:rPr lang="en-US" sz="2000" b="1" dirty="0" smtClean="0">
                <a:effectLst>
                  <a:outerShdw blurRad="38100" dist="38100" dir="2700000" algn="tl">
                    <a:srgbClr val="000000">
                      <a:alpha val="43137"/>
                    </a:srgbClr>
                  </a:outerShdw>
                </a:effectLst>
              </a:rPr>
              <a:t>2. Areas to surrender to God</a:t>
            </a:r>
          </a:p>
        </p:txBody>
      </p:sp>
      <p:sp>
        <p:nvSpPr>
          <p:cNvPr id="8" name="Quad Arrow Callout 7"/>
          <p:cNvSpPr/>
          <p:nvPr/>
        </p:nvSpPr>
        <p:spPr>
          <a:xfrm>
            <a:off x="3962400" y="3276600"/>
            <a:ext cx="1143000" cy="1066800"/>
          </a:xfrm>
          <a:prstGeom prst="quadArrowCallou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381000" y="381000"/>
            <a:ext cx="762000" cy="685800"/>
          </a:xfrm>
          <a:prstGeom prst="ellipse">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smtClean="0">
                <a:solidFill>
                  <a:schemeClr val="tx1"/>
                </a:solidFill>
                <a:latin typeface="Arial Black" panose="020B0A04020102020204" pitchFamily="34" charset="0"/>
              </a:rPr>
              <a:t>1</a:t>
            </a:r>
            <a:endParaRPr lang="en-US" sz="5400"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lvl="0"/>
            <a:r>
              <a:rPr lang="zh-CN" altLang="en-US" dirty="0" smtClean="0">
                <a:ln>
                  <a:solidFill>
                    <a:srgbClr val="FFFF00"/>
                  </a:solidFill>
                </a:ln>
                <a:solidFill>
                  <a:srgbClr val="FFFF00"/>
                </a:solidFill>
              </a:rPr>
              <a:t>约翰三书</a:t>
            </a:r>
            <a:r>
              <a:rPr lang="en-US" dirty="0" smtClean="0">
                <a:ln>
                  <a:solidFill>
                    <a:srgbClr val="FFFF00"/>
                  </a:solidFill>
                </a:ln>
                <a:solidFill>
                  <a:srgbClr val="FFFF00"/>
                </a:solidFill>
              </a:rPr>
              <a:t>  </a:t>
            </a:r>
            <a:r>
              <a:rPr lang="en-US" sz="2700" dirty="0" smtClean="0">
                <a:ln>
                  <a:solidFill>
                    <a:srgbClr val="FFFF00"/>
                  </a:solidFill>
                </a:ln>
                <a:solidFill>
                  <a:srgbClr val="FFFF00"/>
                </a:solidFill>
              </a:rPr>
              <a:t>(3 John)</a:t>
            </a:r>
            <a:endParaRPr lang="en-US" sz="2700" dirty="0">
              <a:ln>
                <a:solidFill>
                  <a:srgbClr val="FFFF00"/>
                </a:solidFill>
              </a:ln>
              <a:solidFill>
                <a:srgbClr val="FFFF00"/>
              </a:solidFill>
            </a:endParaRPr>
          </a:p>
        </p:txBody>
      </p:sp>
      <p:sp>
        <p:nvSpPr>
          <p:cNvPr id="9" name="Rectangle 8"/>
          <p:cNvSpPr/>
          <p:nvPr/>
        </p:nvSpPr>
        <p:spPr>
          <a:xfrm>
            <a:off x="304800" y="1219200"/>
            <a:ext cx="4191000" cy="2514600"/>
          </a:xfrm>
          <a:prstGeom prst="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r>
              <a:rPr lang="zh-CN" altLang="en-US" sz="3200" b="1" dirty="0" smtClean="0">
                <a:effectLst>
                  <a:outerShdw blurRad="38100" dist="38100" dir="2700000" algn="tl">
                    <a:srgbClr val="000000">
                      <a:alpha val="43137"/>
                    </a:srgbClr>
                  </a:outerShdw>
                </a:effectLst>
              </a:rPr>
              <a:t>我们从</a:t>
            </a:r>
            <a:r>
              <a:rPr lang="zh-CN" altLang="en-US" sz="3200" dirty="0" smtClean="0">
                <a:ln>
                  <a:solidFill>
                    <a:srgbClr val="FFFF00"/>
                  </a:solidFill>
                </a:ln>
                <a:solidFill>
                  <a:srgbClr val="FFFF00"/>
                </a:solidFill>
              </a:rPr>
              <a:t>约翰</a:t>
            </a:r>
            <a:r>
              <a:rPr lang="zh-CN" altLang="en-US" sz="3200" b="1" dirty="0" smtClean="0">
                <a:effectLst>
                  <a:outerShdw blurRad="38100" dist="38100" dir="2700000" algn="tl">
                    <a:srgbClr val="000000">
                      <a:alpha val="43137"/>
                    </a:srgbClr>
                  </a:outerShdw>
                </a:effectLst>
              </a:rPr>
              <a:t>的话中知道</a:t>
            </a:r>
            <a:r>
              <a:rPr lang="zh-CN" altLang="en-US" sz="3200" b="1" dirty="0" smtClean="0">
                <a:solidFill>
                  <a:srgbClr val="FFFF00"/>
                </a:solidFill>
                <a:effectLst>
                  <a:outerShdw blurRad="38100" dist="38100" dir="2700000" algn="tl">
                    <a:srgbClr val="000000">
                      <a:alpha val="43137"/>
                    </a:srgbClr>
                  </a:outerShdw>
                </a:effectLst>
              </a:rPr>
              <a:t>该犹</a:t>
            </a:r>
            <a:r>
              <a:rPr lang="zh-CN" altLang="en-US" sz="3200" b="1" dirty="0" smtClean="0">
                <a:effectLst>
                  <a:outerShdw blurRad="38100" dist="38100" dir="2700000" algn="tl">
                    <a:srgbClr val="000000">
                      <a:alpha val="43137"/>
                    </a:srgbClr>
                  </a:outerShdw>
                </a:effectLst>
              </a:rPr>
              <a:t>的什么？</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What can we learn from John’s words about </a:t>
            </a:r>
            <a:r>
              <a:rPr lang="en-US" sz="2000" b="1" dirty="0" smtClean="0">
                <a:ln>
                  <a:solidFill>
                    <a:srgbClr val="FFFF00"/>
                  </a:solidFill>
                </a:ln>
                <a:solidFill>
                  <a:srgbClr val="FFFF00"/>
                </a:solidFill>
                <a:effectLst>
                  <a:outerShdw blurRad="38100" dist="38100" dir="2700000" algn="tl">
                    <a:srgbClr val="000000">
                      <a:alpha val="43137"/>
                    </a:srgbClr>
                  </a:outerShdw>
                </a:effectLst>
              </a:rPr>
              <a:t>Gaius</a:t>
            </a:r>
            <a:r>
              <a:rPr lang="en-US" sz="2000" b="1" dirty="0" smtClean="0">
                <a:effectLst>
                  <a:outerShdw blurRad="38100" dist="38100" dir="2700000" algn="tl">
                    <a:srgbClr val="000000">
                      <a:alpha val="43137"/>
                    </a:srgbClr>
                  </a:outerShdw>
                </a:effectLst>
              </a:rPr>
              <a:t>?</a:t>
            </a:r>
          </a:p>
        </p:txBody>
      </p:sp>
      <p:sp>
        <p:nvSpPr>
          <p:cNvPr id="14" name="Rectangle 13"/>
          <p:cNvSpPr/>
          <p:nvPr/>
        </p:nvSpPr>
        <p:spPr>
          <a:xfrm>
            <a:off x="4648200" y="1219200"/>
            <a:ext cx="4191000" cy="25146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zh-CN" altLang="en-US" sz="3200" b="1" dirty="0" smtClean="0">
                <a:effectLst>
                  <a:outerShdw blurRad="38100" dist="38100" dir="2700000" algn="tl">
                    <a:srgbClr val="000000">
                      <a:alpha val="43137"/>
                    </a:srgbClr>
                  </a:outerShdw>
                </a:effectLst>
              </a:rPr>
              <a:t>我们从</a:t>
            </a:r>
            <a:r>
              <a:rPr lang="zh-CN" altLang="en-US" sz="3200" dirty="0" smtClean="0">
                <a:ln>
                  <a:solidFill>
                    <a:srgbClr val="FFFF00"/>
                  </a:solidFill>
                </a:ln>
                <a:solidFill>
                  <a:srgbClr val="FFFF00"/>
                </a:solidFill>
              </a:rPr>
              <a:t>约翰</a:t>
            </a:r>
            <a:r>
              <a:rPr lang="zh-CN" altLang="en-US" sz="3200" b="1" dirty="0" smtClean="0">
                <a:effectLst>
                  <a:outerShdw blurRad="38100" dist="38100" dir="2700000" algn="tl">
                    <a:srgbClr val="000000">
                      <a:alpha val="43137"/>
                    </a:srgbClr>
                  </a:outerShdw>
                </a:effectLst>
              </a:rPr>
              <a:t>的话中知道</a:t>
            </a:r>
            <a:r>
              <a:rPr lang="zh-CN" altLang="en-US" sz="3200" b="1" dirty="0" smtClean="0">
                <a:solidFill>
                  <a:srgbClr val="FFFF00"/>
                </a:solidFill>
                <a:effectLst>
                  <a:outerShdw blurRad="38100" dist="38100" dir="2700000" algn="tl">
                    <a:srgbClr val="000000">
                      <a:alpha val="43137"/>
                    </a:srgbClr>
                  </a:outerShdw>
                </a:effectLst>
              </a:rPr>
              <a:t>丢特腓</a:t>
            </a:r>
            <a:r>
              <a:rPr lang="zh-CN" altLang="en-US" sz="3200" b="1" dirty="0" smtClean="0">
                <a:effectLst>
                  <a:outerShdw blurRad="38100" dist="38100" dir="2700000" algn="tl">
                    <a:srgbClr val="000000">
                      <a:alpha val="43137"/>
                    </a:srgbClr>
                  </a:outerShdw>
                </a:effectLst>
              </a:rPr>
              <a:t>什么？</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What can we learn from John’s words about </a:t>
            </a:r>
            <a:r>
              <a:rPr lang="en-US" sz="2000" b="1" dirty="0" smtClean="0">
                <a:ln>
                  <a:solidFill>
                    <a:srgbClr val="FFFF00"/>
                  </a:solidFill>
                </a:ln>
                <a:solidFill>
                  <a:srgbClr val="FFFF00"/>
                </a:solidFill>
                <a:effectLst>
                  <a:outerShdw blurRad="38100" dist="38100" dir="2700000" algn="tl">
                    <a:srgbClr val="000000">
                      <a:alpha val="43137"/>
                    </a:srgbClr>
                  </a:outerShdw>
                </a:effectLst>
              </a:rPr>
              <a:t>Diotrephes</a:t>
            </a:r>
            <a:r>
              <a:rPr lang="en-US" sz="2000" b="1" dirty="0" smtClean="0">
                <a:effectLst>
                  <a:outerShdw blurRad="38100" dist="38100" dir="2700000" algn="tl">
                    <a:srgbClr val="000000">
                      <a:alpha val="43137"/>
                    </a:srgbClr>
                  </a:outerShdw>
                </a:effectLst>
              </a:rPr>
              <a:t>?</a:t>
            </a:r>
            <a:r>
              <a:rPr lang="en-US" sz="2000" b="1" dirty="0" smtClean="0">
                <a:ln>
                  <a:solidFill>
                    <a:srgbClr val="FFFF00"/>
                  </a:solidFill>
                </a:ln>
                <a:solidFill>
                  <a:srgbClr val="FFFF00"/>
                </a:solidFill>
                <a:effectLst>
                  <a:outerShdw blurRad="38100" dist="38100" dir="2700000" algn="tl">
                    <a:srgbClr val="000000">
                      <a:alpha val="43137"/>
                    </a:srgbClr>
                  </a:outerShdw>
                </a:effectLst>
              </a:rPr>
              <a:t> </a:t>
            </a:r>
            <a:endParaRPr lang="en-US" sz="2000" b="1" dirty="0" smtClean="0">
              <a:effectLst>
                <a:outerShdw blurRad="38100" dist="38100" dir="2700000" algn="tl">
                  <a:srgbClr val="000000">
                    <a:alpha val="43137"/>
                  </a:srgbClr>
                </a:outerShdw>
              </a:effectLst>
            </a:endParaRPr>
          </a:p>
        </p:txBody>
      </p:sp>
      <p:sp>
        <p:nvSpPr>
          <p:cNvPr id="15" name="Rectangle 14"/>
          <p:cNvSpPr/>
          <p:nvPr/>
        </p:nvSpPr>
        <p:spPr>
          <a:xfrm>
            <a:off x="304800" y="3886200"/>
            <a:ext cx="4191000" cy="25146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3200" b="1" dirty="0" smtClean="0">
                <a:effectLst>
                  <a:outerShdw blurRad="38100" dist="38100" dir="2700000" algn="tl">
                    <a:srgbClr val="000000">
                      <a:alpha val="43137"/>
                    </a:srgbClr>
                  </a:outerShdw>
                </a:effectLst>
              </a:rPr>
              <a:t>我们能从</a:t>
            </a:r>
            <a:r>
              <a:rPr lang="zh-CN" altLang="en-US" sz="3200" dirty="0" smtClean="0">
                <a:ln>
                  <a:solidFill>
                    <a:srgbClr val="FFFF00"/>
                  </a:solidFill>
                </a:ln>
                <a:solidFill>
                  <a:srgbClr val="FFFF00"/>
                </a:solidFill>
              </a:rPr>
              <a:t>约翰</a:t>
            </a:r>
            <a:r>
              <a:rPr lang="zh-CN" altLang="en-US" sz="3200" b="1" dirty="0" smtClean="0">
                <a:effectLst>
                  <a:outerShdw blurRad="38100" dist="38100" dir="2700000" algn="tl">
                    <a:srgbClr val="000000">
                      <a:alpha val="43137"/>
                    </a:srgbClr>
                  </a:outerShdw>
                </a:effectLst>
              </a:rPr>
              <a:t>的话中知道</a:t>
            </a:r>
            <a:r>
              <a:rPr lang="zh-CN" altLang="en-US" sz="3200" b="1" dirty="0" smtClean="0">
                <a:solidFill>
                  <a:srgbClr val="FFFF00"/>
                </a:solidFill>
                <a:effectLst>
                  <a:outerShdw blurRad="38100" dist="38100" dir="2700000" algn="tl">
                    <a:srgbClr val="000000">
                      <a:alpha val="43137"/>
                    </a:srgbClr>
                  </a:outerShdw>
                </a:effectLst>
              </a:rPr>
              <a:t>低米丢</a:t>
            </a:r>
            <a:r>
              <a:rPr lang="zh-CN" altLang="en-US" sz="3200" b="1" dirty="0" smtClean="0">
                <a:effectLst>
                  <a:outerShdw blurRad="38100" dist="38100" dir="2700000" algn="tl">
                    <a:srgbClr val="000000">
                      <a:alpha val="43137"/>
                    </a:srgbClr>
                  </a:outerShdw>
                </a:effectLst>
              </a:rPr>
              <a:t>的什么？</a:t>
            </a:r>
            <a:r>
              <a:rPr lang="en-US" sz="3200" b="1" dirty="0" smtClean="0">
                <a:effectLst>
                  <a:outerShdw blurRad="38100" dist="38100" dir="2700000" algn="tl">
                    <a:srgbClr val="000000">
                      <a:alpha val="43137"/>
                    </a:srgbClr>
                  </a:outerShdw>
                </a:effectLst>
              </a:rPr>
              <a:t> </a:t>
            </a: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What can we learn from John’s words about </a:t>
            </a:r>
            <a:r>
              <a:rPr lang="en-US" sz="2000" b="1" dirty="0" smtClean="0">
                <a:ln>
                  <a:solidFill>
                    <a:srgbClr val="FFFF00"/>
                  </a:solidFill>
                </a:ln>
                <a:solidFill>
                  <a:srgbClr val="FFFF00"/>
                </a:solidFill>
                <a:effectLst>
                  <a:outerShdw blurRad="38100" dist="38100" dir="2700000" algn="tl">
                    <a:srgbClr val="000000">
                      <a:alpha val="43137"/>
                    </a:srgbClr>
                  </a:outerShdw>
                </a:effectLst>
              </a:rPr>
              <a:t>Demetrius</a:t>
            </a:r>
            <a:r>
              <a:rPr lang="en-US" sz="2000" b="1" dirty="0" smtClean="0">
                <a:effectLst>
                  <a:outerShdw blurRad="38100" dist="38100" dir="2700000" algn="tl">
                    <a:srgbClr val="000000">
                      <a:alpha val="43137"/>
                    </a:srgbClr>
                  </a:outerShdw>
                </a:effectLst>
              </a:rPr>
              <a:t>?</a:t>
            </a:r>
          </a:p>
        </p:txBody>
      </p:sp>
      <p:sp>
        <p:nvSpPr>
          <p:cNvPr id="16" name="Rectangle 15"/>
          <p:cNvSpPr/>
          <p:nvPr/>
        </p:nvSpPr>
        <p:spPr>
          <a:xfrm>
            <a:off x="4648200" y="3886200"/>
            <a:ext cx="4191000" cy="2514600"/>
          </a:xfrm>
          <a:prstGeom prst="rect">
            <a:avLst/>
          </a:prstGeom>
          <a:solidFill>
            <a:srgbClr val="9C0F04"/>
          </a:solidFill>
        </p:spPr>
        <p:style>
          <a:lnRef idx="0">
            <a:schemeClr val="accent6"/>
          </a:lnRef>
          <a:fillRef idx="3">
            <a:schemeClr val="accent6"/>
          </a:fillRef>
          <a:effectRef idx="3">
            <a:schemeClr val="accent6"/>
          </a:effectRef>
          <a:fontRef idx="minor">
            <a:schemeClr val="lt1"/>
          </a:fontRef>
        </p:style>
        <p:txBody>
          <a:bodyPr rtlCol="0" anchor="ctr"/>
          <a:lstStyle/>
          <a:p>
            <a:r>
              <a:rPr lang="zh-CN" altLang="en-US" sz="3200" b="1" dirty="0" smtClean="0">
                <a:effectLst>
                  <a:outerShdw blurRad="38100" dist="38100" dir="2700000" algn="tl">
                    <a:srgbClr val="000000">
                      <a:alpha val="43137"/>
                    </a:srgbClr>
                  </a:outerShdw>
                </a:effectLst>
              </a:rPr>
              <a:t>我们能从</a:t>
            </a:r>
            <a:r>
              <a:rPr lang="zh-CN" altLang="en-US" sz="3200" b="1" dirty="0" smtClean="0">
                <a:solidFill>
                  <a:srgbClr val="FFFF00"/>
                </a:solidFill>
                <a:effectLst>
                  <a:outerShdw blurRad="38100" dist="38100" dir="2700000" algn="tl">
                    <a:srgbClr val="000000">
                      <a:alpha val="43137"/>
                    </a:srgbClr>
                  </a:outerShdw>
                </a:effectLst>
              </a:rPr>
              <a:t>在</a:t>
            </a:r>
            <a:r>
              <a:rPr lang="en-US" altLang="zh-CN" sz="3200" b="1" dirty="0" smtClean="0">
                <a:solidFill>
                  <a:srgbClr val="FFFF00"/>
                </a:solidFill>
                <a:effectLst>
                  <a:outerShdw blurRad="38100" dist="38100" dir="2700000" algn="tl">
                    <a:srgbClr val="000000">
                      <a:alpha val="43137"/>
                    </a:srgbClr>
                  </a:outerShdw>
                </a:effectLst>
              </a:rPr>
              <a:t>13-14</a:t>
            </a:r>
            <a:r>
              <a:rPr lang="zh-CN" altLang="en-US" sz="3200" b="1" dirty="0" smtClean="0">
                <a:effectLst>
                  <a:outerShdw blurRad="38100" dist="38100" dir="2700000" algn="tl">
                    <a:srgbClr val="000000">
                      <a:alpha val="43137"/>
                    </a:srgbClr>
                  </a:outerShdw>
                </a:effectLst>
              </a:rPr>
              <a:t>节</a:t>
            </a:r>
            <a:r>
              <a:rPr lang="zh-CN" altLang="en-US" sz="3200" dirty="0" smtClean="0">
                <a:ln>
                  <a:solidFill>
                    <a:srgbClr val="FFFF00"/>
                  </a:solidFill>
                </a:ln>
                <a:solidFill>
                  <a:srgbClr val="FFFF00"/>
                </a:solidFill>
              </a:rPr>
              <a:t>约翰</a:t>
            </a:r>
            <a:r>
              <a:rPr lang="zh-CN" altLang="en-US" sz="3200" b="1" dirty="0" smtClean="0">
                <a:effectLst>
                  <a:outerShdw blurRad="38100" dist="38100" dir="2700000" algn="tl">
                    <a:srgbClr val="000000">
                      <a:alpha val="43137"/>
                    </a:srgbClr>
                  </a:outerShdw>
                </a:effectLst>
              </a:rPr>
              <a:t>的话中知道什么？</a:t>
            </a:r>
            <a:endParaRPr lang="en-US" sz="3200"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What can we learn from John’s words in </a:t>
            </a:r>
            <a:r>
              <a:rPr lang="en-US" sz="2000" b="1" dirty="0" smtClean="0">
                <a:ln>
                  <a:solidFill>
                    <a:srgbClr val="FFFF00"/>
                  </a:solidFill>
                </a:ln>
                <a:solidFill>
                  <a:srgbClr val="FFFF00"/>
                </a:solidFill>
                <a:effectLst>
                  <a:outerShdw blurRad="38100" dist="38100" dir="2700000" algn="tl">
                    <a:srgbClr val="000000">
                      <a:alpha val="43137"/>
                    </a:srgbClr>
                  </a:outerShdw>
                </a:effectLst>
              </a:rPr>
              <a:t>v.13-14</a:t>
            </a:r>
            <a:r>
              <a:rPr lang="en-US" sz="2000" b="1" dirty="0" smtClean="0">
                <a:effectLst>
                  <a:outerShdw blurRad="38100" dist="38100" dir="2700000" algn="tl">
                    <a:srgbClr val="000000">
                      <a:alpha val="43137"/>
                    </a:srgbClr>
                  </a:outerShdw>
                </a:effectLst>
              </a:rPr>
              <a:t>?</a:t>
            </a:r>
          </a:p>
        </p:txBody>
      </p:sp>
      <p:sp>
        <p:nvSpPr>
          <p:cNvPr id="8" name="Quad Arrow Callout 7"/>
          <p:cNvSpPr/>
          <p:nvPr/>
        </p:nvSpPr>
        <p:spPr>
          <a:xfrm>
            <a:off x="3962400" y="3276600"/>
            <a:ext cx="1143000" cy="1066800"/>
          </a:xfrm>
          <a:prstGeom prst="quad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381000" y="381000"/>
            <a:ext cx="762000" cy="685800"/>
          </a:xfrm>
          <a:prstGeom prst="ellipse">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smtClean="0">
                <a:solidFill>
                  <a:schemeClr val="tx1"/>
                </a:solidFill>
                <a:latin typeface="Arial Black" panose="020B0A04020102020204" pitchFamily="34" charset="0"/>
              </a:rPr>
              <a:t>2</a:t>
            </a:r>
            <a:endParaRPr lang="en-US" sz="5400"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8" descr="Image result for pile of gold"/>
          <p:cNvPicPr>
            <a:picLocks noChangeAspect="1" noChangeArrowheads="1"/>
          </p:cNvPicPr>
          <p:nvPr/>
        </p:nvPicPr>
        <p:blipFill>
          <a:blip r:embed="rId2" cstate="print"/>
          <a:srcRect/>
          <a:stretch>
            <a:fillRect/>
          </a:stretch>
        </p:blipFill>
        <p:spPr bwMode="auto">
          <a:xfrm flipH="1">
            <a:off x="-533400" y="3124200"/>
            <a:ext cx="4812030" cy="2286000"/>
          </a:xfrm>
          <a:prstGeom prst="rect">
            <a:avLst/>
          </a:prstGeom>
          <a:noFill/>
        </p:spPr>
      </p:pic>
      <p:pic>
        <p:nvPicPr>
          <p:cNvPr id="167944" name="Picture 8" descr="Image result for pile of gold"/>
          <p:cNvPicPr>
            <a:picLocks noChangeAspect="1" noChangeArrowheads="1"/>
          </p:cNvPicPr>
          <p:nvPr/>
        </p:nvPicPr>
        <p:blipFill>
          <a:blip r:embed="rId2" cstate="print"/>
          <a:srcRect/>
          <a:stretch>
            <a:fillRect/>
          </a:stretch>
        </p:blipFill>
        <p:spPr bwMode="auto">
          <a:xfrm>
            <a:off x="4912996" y="3124200"/>
            <a:ext cx="4812030" cy="2286000"/>
          </a:xfrm>
          <a:prstGeom prst="rect">
            <a:avLst/>
          </a:prstGeom>
          <a:noFill/>
        </p:spPr>
      </p:pic>
      <p:sp>
        <p:nvSpPr>
          <p:cNvPr id="2" name="Rectangle 1"/>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457200"/>
            <a:ext cx="91440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6000" b="1" dirty="0" smtClean="0">
                <a:ln>
                  <a:solidFill>
                    <a:schemeClr val="tx1"/>
                  </a:solidFill>
                </a:ln>
                <a:solidFill>
                  <a:srgbClr val="960000"/>
                </a:solidFill>
              </a:rPr>
              <a:t>错误应用</a:t>
            </a:r>
            <a:endParaRPr lang="en-US" sz="6000" b="1" dirty="0">
              <a:ln>
                <a:solidFill>
                  <a:schemeClr val="tx1"/>
                </a:solidFill>
              </a:ln>
              <a:solidFill>
                <a:srgbClr val="960000"/>
              </a:solidFill>
            </a:endParaRPr>
          </a:p>
        </p:txBody>
      </p:sp>
      <p:sp>
        <p:nvSpPr>
          <p:cNvPr id="5" name="Rectangle 4"/>
          <p:cNvSpPr/>
          <p:nvPr/>
        </p:nvSpPr>
        <p:spPr>
          <a:xfrm>
            <a:off x="0" y="5943600"/>
            <a:ext cx="9144000" cy="533400"/>
          </a:xfrm>
          <a:prstGeom prst="rect">
            <a:avLst/>
          </a:prstGeom>
          <a:solidFill>
            <a:schemeClr val="accent4">
              <a:lumMod val="5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solidFill>
                <a:latin typeface="Arial Narrow" panose="020B0606020202030204" pitchFamily="34" charset="0"/>
              </a:rPr>
              <a:t>FALSE APPLICATION</a:t>
            </a:r>
          </a:p>
        </p:txBody>
      </p:sp>
      <p:pic>
        <p:nvPicPr>
          <p:cNvPr id="167940" name="Picture 4" descr="Image result for Jesus"/>
          <p:cNvPicPr>
            <a:picLocks noChangeAspect="1" noChangeArrowheads="1"/>
          </p:cNvPicPr>
          <p:nvPr/>
        </p:nvPicPr>
        <p:blipFill>
          <a:blip r:embed="rId3" cstate="print"/>
          <a:srcRect/>
          <a:stretch>
            <a:fillRect/>
          </a:stretch>
        </p:blipFill>
        <p:spPr bwMode="auto">
          <a:xfrm>
            <a:off x="2362200" y="914400"/>
            <a:ext cx="4572000" cy="4572000"/>
          </a:xfrm>
          <a:prstGeom prst="rect">
            <a:avLst/>
          </a:prstGeom>
          <a:noFill/>
        </p:spPr>
      </p:pic>
      <p:pic>
        <p:nvPicPr>
          <p:cNvPr id="167942" name="Picture 6" descr="Image result for chinese rmb"/>
          <p:cNvPicPr>
            <a:picLocks noChangeAspect="1" noChangeArrowheads="1"/>
          </p:cNvPicPr>
          <p:nvPr/>
        </p:nvPicPr>
        <p:blipFill>
          <a:blip r:embed="rId4" cstate="print"/>
          <a:srcRect/>
          <a:stretch>
            <a:fillRect/>
          </a:stretch>
        </p:blipFill>
        <p:spPr bwMode="auto">
          <a:xfrm>
            <a:off x="1828800" y="5029200"/>
            <a:ext cx="1524000" cy="1030860"/>
          </a:xfrm>
          <a:prstGeom prst="rect">
            <a:avLst/>
          </a:prstGeom>
          <a:noFill/>
        </p:spPr>
      </p:pic>
      <p:pic>
        <p:nvPicPr>
          <p:cNvPr id="9" name="Picture 6" descr="Image result for chinese rmb"/>
          <p:cNvPicPr>
            <a:picLocks noChangeAspect="1" noChangeArrowheads="1"/>
          </p:cNvPicPr>
          <p:nvPr/>
        </p:nvPicPr>
        <p:blipFill>
          <a:blip r:embed="rId4" cstate="print"/>
          <a:srcRect/>
          <a:stretch>
            <a:fillRect/>
          </a:stretch>
        </p:blipFill>
        <p:spPr bwMode="auto">
          <a:xfrm>
            <a:off x="2819400" y="5105400"/>
            <a:ext cx="1524000" cy="1030860"/>
          </a:xfrm>
          <a:prstGeom prst="rect">
            <a:avLst/>
          </a:prstGeom>
          <a:noFill/>
        </p:spPr>
      </p:pic>
      <p:pic>
        <p:nvPicPr>
          <p:cNvPr id="10" name="Picture 6" descr="Image result for chinese rmb"/>
          <p:cNvPicPr>
            <a:picLocks noChangeAspect="1" noChangeArrowheads="1"/>
          </p:cNvPicPr>
          <p:nvPr/>
        </p:nvPicPr>
        <p:blipFill>
          <a:blip r:embed="rId4" cstate="print"/>
          <a:srcRect/>
          <a:stretch>
            <a:fillRect/>
          </a:stretch>
        </p:blipFill>
        <p:spPr bwMode="auto">
          <a:xfrm>
            <a:off x="4114800" y="5181600"/>
            <a:ext cx="1524000" cy="1030860"/>
          </a:xfrm>
          <a:prstGeom prst="rect">
            <a:avLst/>
          </a:prstGeom>
          <a:noFill/>
        </p:spPr>
      </p:pic>
      <p:pic>
        <p:nvPicPr>
          <p:cNvPr id="11" name="Picture 6" descr="Image result for chinese rmb"/>
          <p:cNvPicPr>
            <a:picLocks noChangeAspect="1" noChangeArrowheads="1"/>
          </p:cNvPicPr>
          <p:nvPr/>
        </p:nvPicPr>
        <p:blipFill>
          <a:blip r:embed="rId4" cstate="print"/>
          <a:srcRect/>
          <a:stretch>
            <a:fillRect/>
          </a:stretch>
        </p:blipFill>
        <p:spPr bwMode="auto">
          <a:xfrm>
            <a:off x="6781800" y="4724400"/>
            <a:ext cx="1524000" cy="1030860"/>
          </a:xfrm>
          <a:prstGeom prst="rect">
            <a:avLst/>
          </a:prstGeom>
          <a:noFill/>
        </p:spPr>
      </p:pic>
      <p:pic>
        <p:nvPicPr>
          <p:cNvPr id="12" name="Picture 6" descr="Image result for chinese rmb"/>
          <p:cNvPicPr>
            <a:picLocks noChangeAspect="1" noChangeArrowheads="1"/>
          </p:cNvPicPr>
          <p:nvPr/>
        </p:nvPicPr>
        <p:blipFill>
          <a:blip r:embed="rId4" cstate="print"/>
          <a:srcRect/>
          <a:stretch>
            <a:fillRect/>
          </a:stretch>
        </p:blipFill>
        <p:spPr bwMode="auto">
          <a:xfrm>
            <a:off x="6324600" y="5257800"/>
            <a:ext cx="1524000" cy="1030860"/>
          </a:xfrm>
          <a:prstGeom prst="rect">
            <a:avLst/>
          </a:prstGeom>
          <a:noFill/>
        </p:spPr>
      </p:pic>
      <p:pic>
        <p:nvPicPr>
          <p:cNvPr id="13" name="Picture 6" descr="Image result for chinese rmb"/>
          <p:cNvPicPr>
            <a:picLocks noChangeAspect="1" noChangeArrowheads="1"/>
          </p:cNvPicPr>
          <p:nvPr/>
        </p:nvPicPr>
        <p:blipFill>
          <a:blip r:embed="rId4" cstate="print"/>
          <a:srcRect/>
          <a:stretch>
            <a:fillRect/>
          </a:stretch>
        </p:blipFill>
        <p:spPr bwMode="auto">
          <a:xfrm>
            <a:off x="7848600" y="5105400"/>
            <a:ext cx="1524000" cy="1030860"/>
          </a:xfrm>
          <a:prstGeom prst="rect">
            <a:avLst/>
          </a:prstGeom>
          <a:noFill/>
        </p:spPr>
      </p:pic>
      <p:pic>
        <p:nvPicPr>
          <p:cNvPr id="14" name="Picture 6" descr="Image result for chinese rmb"/>
          <p:cNvPicPr>
            <a:picLocks noChangeAspect="1" noChangeArrowheads="1"/>
          </p:cNvPicPr>
          <p:nvPr/>
        </p:nvPicPr>
        <p:blipFill>
          <a:blip r:embed="rId4" cstate="print"/>
          <a:srcRect/>
          <a:stretch>
            <a:fillRect/>
          </a:stretch>
        </p:blipFill>
        <p:spPr bwMode="auto">
          <a:xfrm>
            <a:off x="0" y="5257800"/>
            <a:ext cx="1524000" cy="1030860"/>
          </a:xfrm>
          <a:prstGeom prst="rect">
            <a:avLst/>
          </a:prstGeom>
          <a:noFill/>
        </p:spPr>
      </p:pic>
      <p:pic>
        <p:nvPicPr>
          <p:cNvPr id="15" name="Picture 6" descr="Image result for chinese rmb"/>
          <p:cNvPicPr>
            <a:picLocks noChangeAspect="1" noChangeArrowheads="1"/>
          </p:cNvPicPr>
          <p:nvPr/>
        </p:nvPicPr>
        <p:blipFill>
          <a:blip r:embed="rId4" cstate="print"/>
          <a:srcRect/>
          <a:stretch>
            <a:fillRect/>
          </a:stretch>
        </p:blipFill>
        <p:spPr bwMode="auto">
          <a:xfrm>
            <a:off x="1447800" y="5257800"/>
            <a:ext cx="1524000" cy="1030860"/>
          </a:xfrm>
          <a:prstGeom prst="rect">
            <a:avLst/>
          </a:prstGeom>
          <a:noFill/>
        </p:spPr>
      </p:pic>
      <p:pic>
        <p:nvPicPr>
          <p:cNvPr id="16" name="Picture 6" descr="Image result for chinese rmb"/>
          <p:cNvPicPr>
            <a:picLocks noChangeAspect="1" noChangeArrowheads="1"/>
          </p:cNvPicPr>
          <p:nvPr/>
        </p:nvPicPr>
        <p:blipFill>
          <a:blip r:embed="rId4" cstate="print"/>
          <a:srcRect/>
          <a:stretch>
            <a:fillRect/>
          </a:stretch>
        </p:blipFill>
        <p:spPr bwMode="auto">
          <a:xfrm flipH="1">
            <a:off x="381000" y="4800600"/>
            <a:ext cx="1524000" cy="1030860"/>
          </a:xfrm>
          <a:prstGeom prst="rect">
            <a:avLst/>
          </a:prstGeom>
          <a:noFill/>
        </p:spPr>
      </p:pic>
      <p:pic>
        <p:nvPicPr>
          <p:cNvPr id="17" name="Picture 6" descr="Image result for chinese rmb"/>
          <p:cNvPicPr>
            <a:picLocks noChangeAspect="1" noChangeArrowheads="1"/>
          </p:cNvPicPr>
          <p:nvPr/>
        </p:nvPicPr>
        <p:blipFill>
          <a:blip r:embed="rId4" cstate="print"/>
          <a:srcRect/>
          <a:stretch>
            <a:fillRect/>
          </a:stretch>
        </p:blipFill>
        <p:spPr bwMode="auto">
          <a:xfrm flipH="1">
            <a:off x="5181600" y="5105400"/>
            <a:ext cx="1524000" cy="1030860"/>
          </a:xfrm>
          <a:prstGeom prst="rect">
            <a:avLst/>
          </a:prstGeom>
          <a:noFill/>
        </p:spPr>
      </p:pic>
      <p:pic>
        <p:nvPicPr>
          <p:cNvPr id="18" name="Picture 6" descr="Image result for chinese rmb"/>
          <p:cNvPicPr>
            <a:picLocks noChangeAspect="1" noChangeArrowheads="1"/>
          </p:cNvPicPr>
          <p:nvPr/>
        </p:nvPicPr>
        <p:blipFill>
          <a:blip r:embed="rId4" cstate="print"/>
          <a:srcRect/>
          <a:stretch>
            <a:fillRect/>
          </a:stretch>
        </p:blipFill>
        <p:spPr bwMode="auto">
          <a:xfrm flipH="1">
            <a:off x="838200" y="5181600"/>
            <a:ext cx="1524000" cy="1030860"/>
          </a:xfrm>
          <a:prstGeom prst="rect">
            <a:avLst/>
          </a:prstGeom>
          <a:noFill/>
        </p:spPr>
      </p:pic>
      <p:pic>
        <p:nvPicPr>
          <p:cNvPr id="19" name="Picture 6" descr="Image result for chinese rmb"/>
          <p:cNvPicPr>
            <a:picLocks noChangeAspect="1" noChangeArrowheads="1"/>
          </p:cNvPicPr>
          <p:nvPr/>
        </p:nvPicPr>
        <p:blipFill>
          <a:blip r:embed="rId4" cstate="print"/>
          <a:srcRect/>
          <a:stretch>
            <a:fillRect/>
          </a:stretch>
        </p:blipFill>
        <p:spPr bwMode="auto">
          <a:xfrm flipH="1">
            <a:off x="3810000" y="4876800"/>
            <a:ext cx="1524000" cy="1030860"/>
          </a:xfrm>
          <a:prstGeom prst="rect">
            <a:avLst/>
          </a:prstGeom>
          <a:noFill/>
        </p:spPr>
      </p:pic>
      <p:pic>
        <p:nvPicPr>
          <p:cNvPr id="20" name="Picture 6" descr="Image result for chinese rmb"/>
          <p:cNvPicPr>
            <a:picLocks noChangeAspect="1" noChangeArrowheads="1"/>
          </p:cNvPicPr>
          <p:nvPr/>
        </p:nvPicPr>
        <p:blipFill>
          <a:blip r:embed="rId4" cstate="print"/>
          <a:srcRect/>
          <a:stretch>
            <a:fillRect/>
          </a:stretch>
        </p:blipFill>
        <p:spPr bwMode="auto">
          <a:xfrm flipH="1">
            <a:off x="5638800" y="4648200"/>
            <a:ext cx="1524000" cy="1030860"/>
          </a:xfrm>
          <a:prstGeom prst="rect">
            <a:avLst/>
          </a:prstGeom>
          <a:noFill/>
        </p:spPr>
      </p:pic>
      <p:pic>
        <p:nvPicPr>
          <p:cNvPr id="21" name="Picture 6" descr="Image result for chinese rmb"/>
          <p:cNvPicPr>
            <a:picLocks noChangeAspect="1" noChangeArrowheads="1"/>
          </p:cNvPicPr>
          <p:nvPr/>
        </p:nvPicPr>
        <p:blipFill>
          <a:blip r:embed="rId4" cstate="print"/>
          <a:srcRect/>
          <a:stretch>
            <a:fillRect/>
          </a:stretch>
        </p:blipFill>
        <p:spPr bwMode="auto">
          <a:xfrm flipH="1">
            <a:off x="7620000" y="4495800"/>
            <a:ext cx="1524000" cy="1030860"/>
          </a:xfrm>
          <a:prstGeom prst="rect">
            <a:avLst/>
          </a:prstGeom>
          <a:noFill/>
        </p:spPr>
      </p:pic>
      <p:pic>
        <p:nvPicPr>
          <p:cNvPr id="22" name="Picture 6" descr="Image result for chinese rmb"/>
          <p:cNvPicPr>
            <a:picLocks noChangeAspect="1" noChangeArrowheads="1"/>
          </p:cNvPicPr>
          <p:nvPr/>
        </p:nvPicPr>
        <p:blipFill>
          <a:blip r:embed="rId4" cstate="print"/>
          <a:srcRect/>
          <a:stretch>
            <a:fillRect/>
          </a:stretch>
        </p:blipFill>
        <p:spPr bwMode="auto">
          <a:xfrm rot="2425150" flipH="1">
            <a:off x="4800518" y="4485839"/>
            <a:ext cx="1524000" cy="1030860"/>
          </a:xfrm>
          <a:prstGeom prst="rect">
            <a:avLst/>
          </a:prstGeom>
          <a:noFill/>
        </p:spPr>
      </p:pic>
      <p:pic>
        <p:nvPicPr>
          <p:cNvPr id="23" name="Picture 6" descr="Image result for chinese rmb"/>
          <p:cNvPicPr>
            <a:picLocks noChangeAspect="1" noChangeArrowheads="1"/>
          </p:cNvPicPr>
          <p:nvPr/>
        </p:nvPicPr>
        <p:blipFill>
          <a:blip r:embed="rId4" cstate="print"/>
          <a:srcRect/>
          <a:stretch>
            <a:fillRect/>
          </a:stretch>
        </p:blipFill>
        <p:spPr bwMode="auto">
          <a:xfrm rot="16849989" flipH="1">
            <a:off x="2249662" y="4749466"/>
            <a:ext cx="1524000" cy="1030860"/>
          </a:xfrm>
          <a:prstGeom prst="rect">
            <a:avLst/>
          </a:prstGeom>
          <a:noFill/>
        </p:spPr>
      </p:pic>
      <p:pic>
        <p:nvPicPr>
          <p:cNvPr id="24" name="Picture 6" descr="Image result for chinese rmb"/>
          <p:cNvPicPr>
            <a:picLocks noChangeAspect="1" noChangeArrowheads="1"/>
          </p:cNvPicPr>
          <p:nvPr/>
        </p:nvPicPr>
        <p:blipFill>
          <a:blip r:embed="rId4" cstate="print"/>
          <a:srcRect/>
          <a:stretch>
            <a:fillRect/>
          </a:stretch>
        </p:blipFill>
        <p:spPr bwMode="auto">
          <a:xfrm rot="16849989" flipH="1">
            <a:off x="5907261" y="5130465"/>
            <a:ext cx="1524000" cy="1030860"/>
          </a:xfrm>
          <a:prstGeom prst="rect">
            <a:avLst/>
          </a:prstGeom>
          <a:noFill/>
        </p:spPr>
      </p:pic>
      <p:pic>
        <p:nvPicPr>
          <p:cNvPr id="25" name="Picture 6" descr="Image result for chinese rmb"/>
          <p:cNvPicPr>
            <a:picLocks noChangeAspect="1" noChangeArrowheads="1"/>
          </p:cNvPicPr>
          <p:nvPr/>
        </p:nvPicPr>
        <p:blipFill>
          <a:blip r:embed="rId4" cstate="print"/>
          <a:srcRect/>
          <a:stretch>
            <a:fillRect/>
          </a:stretch>
        </p:blipFill>
        <p:spPr bwMode="auto">
          <a:xfrm rot="16849989" flipH="1">
            <a:off x="1487663" y="4901864"/>
            <a:ext cx="1524000" cy="1030860"/>
          </a:xfrm>
          <a:prstGeom prst="rect">
            <a:avLst/>
          </a:prstGeom>
          <a:noFill/>
        </p:spPr>
      </p:pic>
      <p:pic>
        <p:nvPicPr>
          <p:cNvPr id="26" name="Picture 6" descr="Image result for chinese rmb"/>
          <p:cNvPicPr>
            <a:picLocks noChangeAspect="1" noChangeArrowheads="1"/>
          </p:cNvPicPr>
          <p:nvPr/>
        </p:nvPicPr>
        <p:blipFill>
          <a:blip r:embed="rId4" cstate="print"/>
          <a:srcRect/>
          <a:stretch>
            <a:fillRect/>
          </a:stretch>
        </p:blipFill>
        <p:spPr bwMode="auto">
          <a:xfrm rot="19190411" flipH="1">
            <a:off x="-456830" y="4713317"/>
            <a:ext cx="1524000" cy="1030860"/>
          </a:xfrm>
          <a:prstGeom prst="rect">
            <a:avLst/>
          </a:prstGeom>
          <a:noFill/>
        </p:spPr>
      </p:pic>
      <p:pic>
        <p:nvPicPr>
          <p:cNvPr id="27" name="Picture 6" descr="Image result for chinese rmb"/>
          <p:cNvPicPr>
            <a:picLocks noChangeAspect="1" noChangeArrowheads="1"/>
          </p:cNvPicPr>
          <p:nvPr/>
        </p:nvPicPr>
        <p:blipFill>
          <a:blip r:embed="rId4" cstate="print"/>
          <a:srcRect/>
          <a:stretch>
            <a:fillRect/>
          </a:stretch>
        </p:blipFill>
        <p:spPr bwMode="auto">
          <a:xfrm rot="16849989" flipH="1">
            <a:off x="7732538" y="5130465"/>
            <a:ext cx="1524000" cy="1030860"/>
          </a:xfrm>
          <a:prstGeom prst="rect">
            <a:avLst/>
          </a:prstGeom>
          <a:noFill/>
        </p:spPr>
      </p:pic>
      <p:pic>
        <p:nvPicPr>
          <p:cNvPr id="29" name="Picture 6" descr="Image result for chinese rmb"/>
          <p:cNvPicPr>
            <a:picLocks noChangeAspect="1" noChangeArrowheads="1"/>
          </p:cNvPicPr>
          <p:nvPr/>
        </p:nvPicPr>
        <p:blipFill>
          <a:blip r:embed="rId4" cstate="print"/>
          <a:srcRect/>
          <a:stretch>
            <a:fillRect/>
          </a:stretch>
        </p:blipFill>
        <p:spPr bwMode="auto">
          <a:xfrm flipH="1">
            <a:off x="3429000" y="4495800"/>
            <a:ext cx="1524000" cy="103086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blipFill>
            <a:blip r:embed="rId3" cstate="print"/>
            <a:stretch>
              <a:fillRect/>
            </a:stretch>
          </a:blipFill>
        </p:spPr>
        <p:txBody>
          <a:bodyPr>
            <a:normAutofit/>
          </a:bodyPr>
          <a:lstStyle/>
          <a:p>
            <a:pPr lvl="1" algn="ctr" rtl="0">
              <a:spcBef>
                <a:spcPct val="0"/>
              </a:spcBef>
            </a:pPr>
            <a:r>
              <a:rPr lang="zh-CN" altLang="en-US" sz="4000" b="1" dirty="0">
                <a:ln w="18415" cmpd="sng">
                  <a:solidFill>
                    <a:srgbClr val="FFFF00"/>
                  </a:solidFill>
                  <a:prstDash val="solid"/>
                </a:ln>
                <a:solidFill>
                  <a:srgbClr val="FFFF00"/>
                </a:solidFill>
                <a:effectLst>
                  <a:outerShdw blurRad="63500" dir="3600000" algn="tl" rotWithShape="0">
                    <a:srgbClr val="000000">
                      <a:alpha val="70000"/>
                    </a:srgbClr>
                  </a:outerShdw>
                </a:effectLst>
              </a:rPr>
              <a:t>要</a:t>
            </a:r>
            <a:r>
              <a:rPr lang="zh-CN" altLang="en-US" sz="4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避免的危险</a:t>
            </a:r>
            <a:r>
              <a:rPr lang="en-US" sz="4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Dangers to avoid</a:t>
            </a:r>
            <a:endParaRPr lang="en-US" sz="4000" b="1"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0" y="12192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5337.gif"/>
          <p:cNvPicPr>
            <a:picLocks noChangeAspect="1"/>
          </p:cNvPicPr>
          <p:nvPr/>
        </p:nvPicPr>
        <p:blipFill>
          <a:blip r:embed="rId4" cstate="print"/>
          <a:stretch>
            <a:fillRect/>
          </a:stretch>
        </p:blipFill>
        <p:spPr>
          <a:xfrm>
            <a:off x="-304800" y="5715000"/>
            <a:ext cx="2430780" cy="838200"/>
          </a:xfrm>
          <a:prstGeom prst="rect">
            <a:avLst/>
          </a:prstGeom>
        </p:spPr>
      </p:pic>
      <p:pic>
        <p:nvPicPr>
          <p:cNvPr id="9" name="Picture 8" descr="5337.gif"/>
          <p:cNvPicPr>
            <a:picLocks noChangeAspect="1"/>
          </p:cNvPicPr>
          <p:nvPr/>
        </p:nvPicPr>
        <p:blipFill>
          <a:blip r:embed="rId4" cstate="print"/>
          <a:stretch>
            <a:fillRect/>
          </a:stretch>
        </p:blipFill>
        <p:spPr>
          <a:xfrm>
            <a:off x="-304800" y="4876800"/>
            <a:ext cx="2430780" cy="838200"/>
          </a:xfrm>
          <a:prstGeom prst="rect">
            <a:avLst/>
          </a:prstGeom>
        </p:spPr>
      </p:pic>
      <p:pic>
        <p:nvPicPr>
          <p:cNvPr id="10" name="Picture 9" descr="5337.gif"/>
          <p:cNvPicPr>
            <a:picLocks noChangeAspect="1"/>
          </p:cNvPicPr>
          <p:nvPr/>
        </p:nvPicPr>
        <p:blipFill>
          <a:blip r:embed="rId4" cstate="print"/>
          <a:stretch>
            <a:fillRect/>
          </a:stretch>
        </p:blipFill>
        <p:spPr>
          <a:xfrm>
            <a:off x="-304800" y="1524000"/>
            <a:ext cx="2430780" cy="838200"/>
          </a:xfrm>
          <a:prstGeom prst="rect">
            <a:avLst/>
          </a:prstGeom>
        </p:spPr>
      </p:pic>
      <p:pic>
        <p:nvPicPr>
          <p:cNvPr id="11" name="Picture 10" descr="5337.gif"/>
          <p:cNvPicPr>
            <a:picLocks noChangeAspect="1"/>
          </p:cNvPicPr>
          <p:nvPr/>
        </p:nvPicPr>
        <p:blipFill>
          <a:blip r:embed="rId4" cstate="print"/>
          <a:stretch>
            <a:fillRect/>
          </a:stretch>
        </p:blipFill>
        <p:spPr>
          <a:xfrm>
            <a:off x="-304800" y="2362200"/>
            <a:ext cx="2430780" cy="838200"/>
          </a:xfrm>
          <a:prstGeom prst="rect">
            <a:avLst/>
          </a:prstGeom>
        </p:spPr>
      </p:pic>
      <p:pic>
        <p:nvPicPr>
          <p:cNvPr id="12" name="Picture 11" descr="5337.gif"/>
          <p:cNvPicPr>
            <a:picLocks noChangeAspect="1"/>
          </p:cNvPicPr>
          <p:nvPr/>
        </p:nvPicPr>
        <p:blipFill>
          <a:blip r:embed="rId4" cstate="print"/>
          <a:stretch>
            <a:fillRect/>
          </a:stretch>
        </p:blipFill>
        <p:spPr>
          <a:xfrm>
            <a:off x="-304800" y="3200400"/>
            <a:ext cx="2430780" cy="838200"/>
          </a:xfrm>
          <a:prstGeom prst="rect">
            <a:avLst/>
          </a:prstGeom>
        </p:spPr>
      </p:pic>
      <p:pic>
        <p:nvPicPr>
          <p:cNvPr id="13" name="Picture 12" descr="5337.gif"/>
          <p:cNvPicPr>
            <a:picLocks noChangeAspect="1"/>
          </p:cNvPicPr>
          <p:nvPr/>
        </p:nvPicPr>
        <p:blipFill>
          <a:blip r:embed="rId4" cstate="print"/>
          <a:stretch>
            <a:fillRect/>
          </a:stretch>
        </p:blipFill>
        <p:spPr>
          <a:xfrm>
            <a:off x="-304800" y="4038600"/>
            <a:ext cx="2430780" cy="838200"/>
          </a:xfrm>
          <a:prstGeom prst="rect">
            <a:avLst/>
          </a:prstGeom>
        </p:spPr>
      </p:pic>
      <p:sp>
        <p:nvSpPr>
          <p:cNvPr id="3" name="Content Placeholder 2"/>
          <p:cNvSpPr>
            <a:spLocks noGrp="1"/>
          </p:cNvSpPr>
          <p:nvPr>
            <p:ph idx="1"/>
          </p:nvPr>
        </p:nvSpPr>
        <p:spPr>
          <a:xfrm>
            <a:off x="1219200" y="1524000"/>
            <a:ext cx="7467600" cy="5105400"/>
          </a:xfrm>
        </p:spPr>
        <p:txBody>
          <a:bodyPr>
            <a:normAutofit/>
          </a:bodyPr>
          <a:lstStyle/>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属灵化</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Spiritualizing</a:t>
            </a:r>
            <a:endParaRPr lang="en-US" dirty="0">
              <a:ln w="18415" cmpd="sng">
                <a:noFill/>
                <a:prstDash val="solid"/>
              </a:ln>
              <a:solidFill>
                <a:srgbClr val="FFFF00"/>
              </a:solidFill>
              <a:effectLst>
                <a:outerShdw blurRad="63500" dir="3600000" algn="tl" rotWithShape="0">
                  <a:srgbClr val="000000">
                    <a:alpha val="70000"/>
                  </a:srgbClr>
                </a:outerShdw>
              </a:effectLst>
            </a:endParaRP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忽视其他的段落</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Ignoring other </a:t>
            </a:r>
            <a:r>
              <a:rPr lang="en-US" dirty="0">
                <a:ln w="18415" cmpd="sng">
                  <a:noFill/>
                  <a:prstDash val="solid"/>
                </a:ln>
                <a:solidFill>
                  <a:srgbClr val="FFFF00"/>
                </a:solidFill>
                <a:effectLst>
                  <a:outerShdw blurRad="63500" dir="3600000" algn="tl" rotWithShape="0">
                    <a:srgbClr val="000000">
                      <a:alpha val="70000"/>
                    </a:srgbClr>
                  </a:outerShdw>
                </a:effectLst>
              </a:rPr>
              <a:t>passages</a:t>
            </a: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仅聚焦于新约</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Becoming </a:t>
            </a:r>
            <a:r>
              <a:rPr lang="en-US" dirty="0">
                <a:ln w="18415" cmpd="sng">
                  <a:noFill/>
                  <a:prstDash val="solid"/>
                </a:ln>
                <a:solidFill>
                  <a:srgbClr val="FFFF00"/>
                </a:solidFill>
                <a:effectLst>
                  <a:outerShdw blurRad="63500" dir="3600000" algn="tl" rotWithShape="0">
                    <a:srgbClr val="000000">
                      <a:alpha val="70000"/>
                    </a:srgbClr>
                  </a:outerShdw>
                </a:effectLst>
              </a:rPr>
              <a:t>NT focused</a:t>
            </a: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预想的观点</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Preconceived opinions</a:t>
            </a: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断章取义</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Taking verses out of context</a:t>
            </a: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律法主义</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Legalism</a:t>
            </a:r>
          </a:p>
          <a:p>
            <a:pPr marL="465138" lvl="2" indent="-233363"/>
            <a:r>
              <a:rPr lang="zh-CN" altLang="en-US" sz="4000" dirty="0" smtClean="0">
                <a:ln w="18415" cmpd="sng">
                  <a:noFill/>
                  <a:prstDash val="solid"/>
                </a:ln>
                <a:solidFill>
                  <a:srgbClr val="FFFF00"/>
                </a:solidFill>
                <a:effectLst>
                  <a:outerShdw blurRad="63500" dir="3600000" algn="tl" rotWithShape="0">
                    <a:srgbClr val="000000">
                      <a:alpha val="70000"/>
                    </a:srgbClr>
                  </a:outerShdw>
                </a:effectLst>
              </a:rPr>
              <a:t>骄傲</a:t>
            </a:r>
            <a:r>
              <a:rPr lang="en-US" sz="4000" dirty="0" smtClean="0">
                <a:ln w="18415" cmpd="sng">
                  <a:noFill/>
                  <a:prstDash val="solid"/>
                </a:ln>
                <a:solidFill>
                  <a:srgbClr val="FFFF00"/>
                </a:solidFill>
                <a:effectLst>
                  <a:outerShdw blurRad="63500" dir="3600000" algn="tl" rotWithShape="0">
                    <a:srgbClr val="000000">
                      <a:alpha val="70000"/>
                    </a:srgbClr>
                  </a:outerShdw>
                </a:effectLst>
              </a:rPr>
              <a:t>: </a:t>
            </a:r>
            <a:r>
              <a:rPr lang="en-US" dirty="0" smtClean="0">
                <a:ln w="18415" cmpd="sng">
                  <a:noFill/>
                  <a:prstDash val="solid"/>
                </a:ln>
                <a:solidFill>
                  <a:srgbClr val="FFFF00"/>
                </a:solidFill>
                <a:effectLst>
                  <a:outerShdw blurRad="63500" dir="3600000" algn="tl" rotWithShape="0">
                    <a:srgbClr val="000000">
                      <a:alpha val="70000"/>
                    </a:srgbClr>
                  </a:outerShdw>
                </a:effectLst>
              </a:rPr>
              <a:t>Pride</a:t>
            </a:r>
          </a:p>
          <a:p>
            <a:pPr lvl="2"/>
            <a:endParaRPr lang="en-US" sz="20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a:p>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0" y="6400800"/>
            <a:ext cx="9144000" cy="4572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7000" y="457200"/>
            <a:ext cx="2667000" cy="5867400"/>
          </a:xfrm>
          <a:solidFill>
            <a:srgbClr val="FFFF66"/>
          </a:solidFill>
          <a:ln>
            <a:noFill/>
          </a:ln>
        </p:spPr>
        <p:style>
          <a:lnRef idx="2">
            <a:schemeClr val="dk1">
              <a:shade val="50000"/>
            </a:schemeClr>
          </a:lnRef>
          <a:fillRef idx="1">
            <a:schemeClr val="dk1"/>
          </a:fillRef>
          <a:effectRef idx="0">
            <a:schemeClr val="dk1"/>
          </a:effectRef>
          <a:fontRef idx="minor">
            <a:schemeClr val="lt1"/>
          </a:fontRef>
        </p:style>
        <p:txBody>
          <a:bodyPr anchor="b">
            <a:normAutofit/>
          </a:bodyPr>
          <a:lstStyle/>
          <a:p>
            <a:pPr lvl="0"/>
            <a:r>
              <a:rPr lang="zh-CN" altLang="en-US" sz="6700" b="1" dirty="0" smtClean="0">
                <a:solidFill>
                  <a:srgbClr val="7030A0"/>
                </a:solidFill>
                <a:effectLst>
                  <a:outerShdw blurRad="38100" dist="38100" dir="2700000" algn="tl">
                    <a:srgbClr val="000000">
                      <a:alpha val="43137"/>
                    </a:srgbClr>
                  </a:outerShdw>
                </a:effectLst>
              </a:rPr>
              <a:t>研究圣经的四</a:t>
            </a:r>
            <a:r>
              <a:rPr lang="en-US" altLang="zh-CN" sz="6700" b="1" dirty="0" smtClean="0">
                <a:solidFill>
                  <a:srgbClr val="7030A0"/>
                </a:solidFill>
                <a:effectLst>
                  <a:outerShdw blurRad="38100" dist="38100" dir="2700000" algn="tl">
                    <a:srgbClr val="000000">
                      <a:alpha val="43137"/>
                    </a:srgbClr>
                  </a:outerShdw>
                </a:effectLst>
              </a:rPr>
              <a:t/>
            </a:r>
            <a:br>
              <a:rPr lang="en-US" altLang="zh-CN" sz="6700" b="1" dirty="0" smtClean="0">
                <a:solidFill>
                  <a:srgbClr val="7030A0"/>
                </a:solidFill>
                <a:effectLst>
                  <a:outerShdw blurRad="38100" dist="38100" dir="2700000" algn="tl">
                    <a:srgbClr val="000000">
                      <a:alpha val="43137"/>
                    </a:srgbClr>
                  </a:outerShdw>
                </a:effectLst>
              </a:rPr>
            </a:br>
            <a:r>
              <a:rPr lang="zh-CN" altLang="en-US" sz="6700" b="1" dirty="0" smtClean="0">
                <a:solidFill>
                  <a:srgbClr val="7030A0"/>
                </a:solidFill>
                <a:effectLst>
                  <a:outerShdw blurRad="38100" dist="38100" dir="2700000" algn="tl">
                    <a:srgbClr val="000000">
                      <a:alpha val="43137"/>
                    </a:srgbClr>
                  </a:outerShdw>
                </a:effectLst>
              </a:rPr>
              <a:t>步骤</a:t>
            </a:r>
            <a:r>
              <a:rPr lang="en-US" sz="2400" b="1" dirty="0" smtClean="0">
                <a:solidFill>
                  <a:srgbClr val="7030A0"/>
                </a:solidFill>
                <a:effectLst>
                  <a:outerShdw blurRad="38100" dist="38100" dir="2700000" algn="tl">
                    <a:srgbClr val="000000">
                      <a:alpha val="43137"/>
                    </a:srgbClr>
                  </a:outerShdw>
                </a:effectLst>
              </a:rPr>
              <a:t/>
            </a:r>
            <a:br>
              <a:rPr lang="en-US" sz="2400" b="1" dirty="0" smtClean="0">
                <a:solidFill>
                  <a:srgbClr val="7030A0"/>
                </a:solidFill>
                <a:effectLst>
                  <a:outerShdw blurRad="38100" dist="38100" dir="2700000" algn="tl">
                    <a:srgbClr val="000000">
                      <a:alpha val="43137"/>
                    </a:srgbClr>
                  </a:outerShdw>
                </a:effectLst>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The 4 Steps of </a:t>
            </a:r>
            <a:br>
              <a:rPr lang="en-US" sz="2400" dirty="0" smtClean="0">
                <a:solidFill>
                  <a:srgbClr val="7030A0"/>
                </a:solidFill>
              </a:rPr>
            </a:br>
            <a:r>
              <a:rPr lang="en-US" sz="2400" dirty="0" smtClean="0">
                <a:solidFill>
                  <a:srgbClr val="7030A0"/>
                </a:solidFill>
              </a:rPr>
              <a:t>Bible Study </a:t>
            </a:r>
            <a:endParaRPr lang="en-US" sz="2400" dirty="0">
              <a:solidFill>
                <a:srgbClr val="7030A0"/>
              </a:solidFill>
            </a:endParaRPr>
          </a:p>
        </p:txBody>
      </p:sp>
      <p:graphicFrame>
        <p:nvGraphicFramePr>
          <p:cNvPr id="4" name="Diagram 3"/>
          <p:cNvGraphicFramePr/>
          <p:nvPr/>
        </p:nvGraphicFramePr>
        <p:xfrm>
          <a:off x="152400" y="457200"/>
          <a:ext cx="6248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uxav.gif"/>
          <p:cNvPicPr>
            <a:picLocks noChangeAspect="1"/>
          </p:cNvPicPr>
          <p:nvPr/>
        </p:nvPicPr>
        <p:blipFill>
          <a:blip r:embed="rId2" cstate="print"/>
          <a:stretch>
            <a:fillRect/>
          </a:stretch>
        </p:blipFill>
        <p:spPr>
          <a:xfrm>
            <a:off x="-1" y="1752600"/>
            <a:ext cx="9144001" cy="3871451"/>
          </a:xfrm>
          <a:prstGeom prst="rect">
            <a:avLst/>
          </a:prstGeom>
        </p:spPr>
      </p:pic>
      <p:sp>
        <p:nvSpPr>
          <p:cNvPr id="5" name="Title 1"/>
          <p:cNvSpPr txBox="1">
            <a:spLocks/>
          </p:cNvSpPr>
          <p:nvPr/>
        </p:nvSpPr>
        <p:spPr>
          <a:xfrm>
            <a:off x="0" y="5257800"/>
            <a:ext cx="9144000" cy="16002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Black" pitchFamily="34" charset="0"/>
                <a:ea typeface="+mj-ea"/>
                <a:cs typeface="+mj-cs"/>
              </a:rPr>
              <a:t>THE END</a:t>
            </a:r>
            <a:endParaRPr kumimoji="0" lang="en-US" sz="4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Black" pitchFamily="34" charset="0"/>
              <a:ea typeface="+mj-ea"/>
              <a:cs typeface="+mj-cs"/>
            </a:endParaRPr>
          </a:p>
        </p:txBody>
      </p:sp>
      <p:sp>
        <p:nvSpPr>
          <p:cNvPr id="2" name="Title 1"/>
          <p:cNvSpPr>
            <a:spLocks noGrp="1"/>
          </p:cNvSpPr>
          <p:nvPr>
            <p:ph type="title"/>
          </p:nvPr>
        </p:nvSpPr>
        <p:spPr>
          <a:xfrm>
            <a:off x="0" y="0"/>
            <a:ext cx="9144000" cy="1752600"/>
          </a:xfrm>
          <a:solidFill>
            <a:schemeClr val="tx1"/>
          </a:solidFill>
        </p:spPr>
        <p:txBody>
          <a:bodyPr>
            <a:normAutofit/>
          </a:bodyPr>
          <a:lstStyle/>
          <a:p>
            <a:r>
              <a:rPr lang="zh-CN" alt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结束</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6" name="Picture 6" descr="Related image"/>
          <p:cNvPicPr>
            <a:picLocks noChangeAspect="1" noChangeArrowheads="1"/>
          </p:cNvPicPr>
          <p:nvPr/>
        </p:nvPicPr>
        <p:blipFill>
          <a:blip r:embed="rId2" cstate="print"/>
          <a:srcRect/>
          <a:stretch>
            <a:fillRect/>
          </a:stretch>
        </p:blipFill>
        <p:spPr bwMode="auto">
          <a:xfrm>
            <a:off x="1066800" y="1447800"/>
            <a:ext cx="6858000" cy="4572000"/>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阅读</a:t>
            </a:r>
            <a:r>
              <a:rPr lang="en-US" altLang="zh-CN"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多次练习多种文本</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READ: Multiple times in various texts</a:t>
            </a:r>
          </a:p>
        </p:txBody>
      </p:sp>
      <p:pic>
        <p:nvPicPr>
          <p:cNvPr id="230402" name="Picture 2" descr="Image result for reading lots"/>
          <p:cNvPicPr>
            <a:picLocks noChangeAspect="1" noChangeArrowheads="1"/>
          </p:cNvPicPr>
          <p:nvPr/>
        </p:nvPicPr>
        <p:blipFill>
          <a:blip r:embed="rId3" cstate="print"/>
          <a:srcRect/>
          <a:stretch>
            <a:fillRect/>
          </a:stretch>
        </p:blipFill>
        <p:spPr bwMode="auto">
          <a:xfrm>
            <a:off x="304800" y="2154323"/>
            <a:ext cx="2514600" cy="3998827"/>
          </a:xfrm>
          <a:prstGeom prst="rect">
            <a:avLst/>
          </a:prstGeom>
          <a:noFill/>
        </p:spPr>
      </p:pic>
      <p:pic>
        <p:nvPicPr>
          <p:cNvPr id="8" name="Picture 2" descr="Image result for reading lots"/>
          <p:cNvPicPr>
            <a:picLocks noChangeAspect="1" noChangeArrowheads="1"/>
          </p:cNvPicPr>
          <p:nvPr/>
        </p:nvPicPr>
        <p:blipFill>
          <a:blip r:embed="rId3" cstate="print"/>
          <a:srcRect/>
          <a:stretch>
            <a:fillRect/>
          </a:stretch>
        </p:blipFill>
        <p:spPr bwMode="auto">
          <a:xfrm flipH="1">
            <a:off x="6400800" y="2209800"/>
            <a:ext cx="2514600" cy="39988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Image result for asking"/>
          <p:cNvPicPr>
            <a:picLocks noChangeAspect="1" noChangeArrowheads="1"/>
          </p:cNvPicPr>
          <p:nvPr/>
        </p:nvPicPr>
        <p:blipFill>
          <a:blip r:embed="rId2" cstate="print"/>
          <a:srcRect/>
          <a:stretch>
            <a:fillRect/>
          </a:stretch>
        </p:blipFill>
        <p:spPr bwMode="auto">
          <a:xfrm>
            <a:off x="685800" y="1415058"/>
            <a:ext cx="6934200" cy="4604742"/>
          </a:xfrm>
          <a:prstGeom prst="rect">
            <a:avLst/>
          </a:prstGeom>
          <a:noFill/>
        </p:spPr>
      </p:pic>
      <p:sp>
        <p:nvSpPr>
          <p:cNvPr id="2" name="Rectangle 1"/>
          <p:cNvSpPr/>
          <p:nvPr/>
        </p:nvSpPr>
        <p:spPr>
          <a:xfrm>
            <a:off x="0" y="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0" y="609600"/>
            <a:ext cx="9144000" cy="1066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zh-CN" altLang="en-US" sz="4800" b="1" u="sng"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观察</a:t>
            </a:r>
            <a:r>
              <a:rPr lang="en-US" altLang="zh-CN"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zh-CN" alt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问对所有的问题</a:t>
            </a:r>
            <a:r>
              <a:rPr lang="en-US" sz="48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5" name="Rectangle 4"/>
          <p:cNvSpPr/>
          <p:nvPr/>
        </p:nvSpPr>
        <p:spPr>
          <a:xfrm>
            <a:off x="0" y="5943600"/>
            <a:ext cx="9144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chemeClr val="tx1"/>
                  </a:solidFill>
                </a:ln>
                <a:solidFill>
                  <a:schemeClr val="tx1"/>
                </a:solidFill>
                <a:latin typeface="Arial Narrow" panose="020B0606020202030204" pitchFamily="34" charset="0"/>
              </a:rPr>
              <a:t>OBSERVE: Ask all the right 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0" y="533400"/>
          <a:ext cx="6096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q.gif"/>
          <p:cNvPicPr>
            <a:picLocks noChangeAspect="1"/>
          </p:cNvPicPr>
          <p:nvPr/>
        </p:nvPicPr>
        <p:blipFill>
          <a:blip r:embed="rId7" cstate="print"/>
          <a:stretch>
            <a:fillRect/>
          </a:stretch>
        </p:blipFill>
        <p:spPr>
          <a:xfrm>
            <a:off x="4038600" y="2819400"/>
            <a:ext cx="1066800" cy="1066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8" presetClass="emph" presetSubtype="0" fill="hold" grpId="1" nodeType="withEffect">
                                  <p:stCondLst>
                                    <p:cond delay="0"/>
                                  </p:stCondLst>
                                  <p:childTnLst>
                                    <p:animRot by="43200000">
                                      <p:cBhvr>
                                        <p:cTn id="11" dur="3000" fill="hold"/>
                                        <p:tgtEl>
                                          <p:spTgt spid="3"/>
                                        </p:tgtEl>
                                        <p:attrNameLst>
                                          <p:attrName>r</p:attrName>
                                        </p:attrNameLst>
                                      </p:cBhvr>
                                    </p:animRo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5662</TotalTime>
  <Words>3422</Words>
  <Application>Microsoft Office PowerPoint</Application>
  <PresentationFormat>On-screen Show (4:3)</PresentationFormat>
  <Paragraphs>308</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基础研经法   BASIC BIBLE STUDY</vt:lpstr>
      <vt:lpstr>步骤四:  Step 4  应用 Application</vt:lpstr>
      <vt:lpstr>以下的加州路标是什么意思？ What do the following California signs mean?</vt:lpstr>
      <vt:lpstr>以下的加州路标是什么意思？ What do the following California signs mean?</vt:lpstr>
      <vt:lpstr>Slide 5</vt:lpstr>
      <vt:lpstr>研究圣经的四 步骤  The 4 Steps of  Bible Study </vt:lpstr>
      <vt:lpstr>Slide 7</vt:lpstr>
      <vt:lpstr>Slide 8</vt:lpstr>
      <vt:lpstr>Slide 9</vt:lpstr>
      <vt:lpstr>总是以提问开始 (always start by asking)</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《圣经》是如何说到应用的？ </vt:lpstr>
      <vt:lpstr>Slide 28</vt:lpstr>
      <vt:lpstr>Slide 29</vt:lpstr>
      <vt:lpstr>Slide 30</vt:lpstr>
      <vt:lpstr>Slide 31</vt:lpstr>
      <vt:lpstr>Slide 32</vt:lpstr>
      <vt:lpstr>Slide 33</vt:lpstr>
      <vt:lpstr>Slide 34</vt:lpstr>
      <vt:lpstr>“圣经都是神所默示的,于教训,督责, 使人归正,教导人学义都是以有益的.”</vt:lpstr>
      <vt:lpstr>Slide 36</vt:lpstr>
      <vt:lpstr>(10 KEYS TO APPLYING SCRIPTURE)</vt:lpstr>
      <vt:lpstr>1. The Application MUST be Kept in Context</vt:lpstr>
      <vt:lpstr>2. The Application must match the AUTHOR’S INTENT</vt:lpstr>
      <vt:lpstr>3. The Application must match the intended RECIPIENT</vt:lpstr>
      <vt:lpstr>4. The Application MUST be based on VALID INTERPRETATION</vt:lpstr>
      <vt:lpstr>5. The Application MUST be Doctrinally True</vt:lpstr>
      <vt:lpstr>6. The Application MUST be Stated Clearly  </vt:lpstr>
      <vt:lpstr>7. The Application MUST be Measurable </vt:lpstr>
      <vt:lpstr>Slide 45</vt:lpstr>
      <vt:lpstr>Slide 46</vt:lpstr>
      <vt:lpstr>8. The Application MUST be Interesting &amp; Memorable</vt:lpstr>
      <vt:lpstr>9. The Application MUST be Exampled by the Teacher</vt:lpstr>
      <vt:lpstr>10. The Application MUST be Applicable to the HEARER</vt:lpstr>
      <vt:lpstr>Slide 50</vt:lpstr>
      <vt:lpstr>Slide 51</vt:lpstr>
      <vt:lpstr>Slide 52</vt:lpstr>
      <vt:lpstr>查找这些内容 (LOOK FOR THESE THINGS)</vt:lpstr>
      <vt:lpstr>宝剑法  “神的道是活泼的，是有功效的，比一切两刃的剑更快，甚至魂与灵、骨节与骨髓，都能刺入、剖开，连心中的思念和主意都能辨明。(来4:12) ”</vt:lpstr>
      <vt:lpstr> 宝剑图分为四部分:    宝剑顶端指向上帝。这提醒我们问这个问题：从这段经文里我们要学习有关上帝的什么？  宝剑剑柄指向人类。这提醒我们问这个问题：从这段经文里我们要学习有关人类什么？  宝剑的双刃从不同的方向刺入我们的生命，从而改变我们：  第一刃提醒我们问：这里有无可供效仿的榜样？  第二刃提醒我们问：这里有无诫命让我们遵守？ </vt:lpstr>
      <vt:lpstr>诗篇1:1-6  (Psalm 1:1-6)</vt:lpstr>
      <vt:lpstr>约翰三书  (3 John)</vt:lpstr>
      <vt:lpstr>Slide 58</vt:lpstr>
      <vt:lpstr>要避免的危险: Dangers to avoid</vt:lpstr>
      <vt:lpstr>结束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417</cp:revision>
  <dcterms:created xsi:type="dcterms:W3CDTF">2009-09-12T13:49:48Z</dcterms:created>
  <dcterms:modified xsi:type="dcterms:W3CDTF">2020-03-24T05:53:39Z</dcterms:modified>
</cp:coreProperties>
</file>