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7"/>
  </p:notesMasterIdLst>
  <p:sldIdLst>
    <p:sldId id="256" r:id="rId2"/>
    <p:sldId id="259" r:id="rId3"/>
    <p:sldId id="268" r:id="rId4"/>
    <p:sldId id="381" r:id="rId5"/>
    <p:sldId id="393" r:id="rId6"/>
    <p:sldId id="394" r:id="rId7"/>
    <p:sldId id="395" r:id="rId8"/>
    <p:sldId id="396" r:id="rId9"/>
    <p:sldId id="382" r:id="rId10"/>
    <p:sldId id="386" r:id="rId11"/>
    <p:sldId id="270" r:id="rId12"/>
    <p:sldId id="374" r:id="rId13"/>
    <p:sldId id="397" r:id="rId14"/>
    <p:sldId id="384" r:id="rId15"/>
    <p:sldId id="357" r:id="rId16"/>
    <p:sldId id="387" r:id="rId17"/>
    <p:sldId id="358" r:id="rId18"/>
    <p:sldId id="406" r:id="rId19"/>
    <p:sldId id="407" r:id="rId20"/>
    <p:sldId id="408" r:id="rId21"/>
    <p:sldId id="409" r:id="rId22"/>
    <p:sldId id="410" r:id="rId23"/>
    <p:sldId id="411" r:id="rId24"/>
    <p:sldId id="412" r:id="rId25"/>
    <p:sldId id="413" r:id="rId26"/>
    <p:sldId id="414" r:id="rId27"/>
    <p:sldId id="415" r:id="rId28"/>
    <p:sldId id="417" r:id="rId29"/>
    <p:sldId id="416" r:id="rId30"/>
    <p:sldId id="359" r:id="rId31"/>
    <p:sldId id="360" r:id="rId32"/>
    <p:sldId id="361" r:id="rId33"/>
    <p:sldId id="362" r:id="rId34"/>
    <p:sldId id="388" r:id="rId35"/>
    <p:sldId id="363" r:id="rId36"/>
    <p:sldId id="364" r:id="rId37"/>
    <p:sldId id="365" r:id="rId38"/>
    <p:sldId id="366" r:id="rId39"/>
    <p:sldId id="367" r:id="rId40"/>
    <p:sldId id="368" r:id="rId41"/>
    <p:sldId id="369" r:id="rId42"/>
    <p:sldId id="370" r:id="rId43"/>
    <p:sldId id="389" r:id="rId44"/>
    <p:sldId id="371" r:id="rId45"/>
    <p:sldId id="390" r:id="rId46"/>
    <p:sldId id="372" r:id="rId47"/>
    <p:sldId id="373" r:id="rId48"/>
    <p:sldId id="375" r:id="rId49"/>
    <p:sldId id="376" r:id="rId50"/>
    <p:sldId id="377" r:id="rId51"/>
    <p:sldId id="378" r:id="rId52"/>
    <p:sldId id="379" r:id="rId53"/>
    <p:sldId id="398" r:id="rId54"/>
    <p:sldId id="380" r:id="rId55"/>
    <p:sldId id="392"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3214"/>
    <a:srgbClr val="FF6600"/>
    <a:srgbClr val="3A1D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427" autoAdjust="0"/>
  </p:normalViewPr>
  <p:slideViewPr>
    <p:cSldViewPr>
      <p:cViewPr>
        <p:scale>
          <a:sx n="60" d="100"/>
          <a:sy n="60" d="100"/>
        </p:scale>
        <p:origin x="-1572" y="-22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_rels/data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_rels/data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_rels/drawing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3BC6073-CC8B-4A0B-B24A-6B3456E52EE6}" type="doc">
      <dgm:prSet loTypeId="urn:microsoft.com/office/officeart/2005/8/layout/vList4" loCatId="list" qsTypeId="urn:microsoft.com/office/officeart/2005/8/quickstyle/3d3#1" qsCatId="3D" csTypeId="urn:microsoft.com/office/officeart/2005/8/colors/colorful3#1" csCatId="colorful" phldr="1"/>
      <dgm:spPr/>
      <dgm:t>
        <a:bodyPr/>
        <a:lstStyle/>
        <a:p>
          <a:endParaRPr lang="en-US"/>
        </a:p>
      </dgm:t>
    </dgm:pt>
    <dgm:pt modelId="{DEA3E4D5-0BE6-4415-A893-3AB405F87109}">
      <dgm:prSet phldrT="[Text]" custT="1"/>
      <dgm:spPr/>
      <dgm:t>
        <a:bodyPr/>
        <a:lstStyle/>
        <a:p>
          <a:r>
            <a:rPr lang="en-US" altLang="zh-CN" sz="3400" b="1" dirty="0" smtClean="0">
              <a:solidFill>
                <a:schemeClr val="tx1"/>
              </a:solidFill>
              <a:effectLst>
                <a:outerShdw blurRad="38100" dist="38100" dir="2700000" algn="tl">
                  <a:srgbClr val="000000">
                    <a:alpha val="43137"/>
                  </a:srgbClr>
                </a:outerShdw>
              </a:effectLst>
            </a:rPr>
            <a:t>“</a:t>
          </a:r>
          <a:r>
            <a:rPr lang="zh-CN" altLang="en-US" sz="3400" b="1" dirty="0" smtClean="0">
              <a:solidFill>
                <a:schemeClr val="tx1"/>
              </a:solidFill>
              <a:effectLst>
                <a:outerShdw blurRad="38100" dist="38100" dir="2700000" algn="tl">
                  <a:srgbClr val="000000">
                    <a:alpha val="43137"/>
                  </a:srgbClr>
                </a:outerShdw>
              </a:effectLst>
            </a:rPr>
            <a:t>天使是肥嘟嘟的小孩子</a:t>
          </a:r>
          <a:r>
            <a:rPr lang="en-US" altLang="zh-CN" sz="3400" b="1" dirty="0" smtClean="0">
              <a:solidFill>
                <a:schemeClr val="tx1"/>
              </a:solidFill>
              <a:effectLst>
                <a:outerShdw blurRad="38100" dist="38100" dir="2700000" algn="tl">
                  <a:srgbClr val="000000">
                    <a:alpha val="43137"/>
                  </a:srgbClr>
                </a:outerShdw>
              </a:effectLst>
            </a:rPr>
            <a:t>”        </a:t>
          </a:r>
          <a:r>
            <a:rPr lang="zh-CN" altLang="en-US" sz="3400" b="1" dirty="0" smtClean="0">
              <a:solidFill>
                <a:schemeClr val="tx1"/>
              </a:solidFill>
              <a:effectLst>
                <a:outerShdw blurRad="38100" dist="38100" dir="2700000" algn="tl">
                  <a:srgbClr val="000000">
                    <a:alpha val="43137"/>
                  </a:srgbClr>
                </a:outerShdw>
              </a:effectLst>
            </a:rPr>
            <a:t>      </a:t>
          </a:r>
          <a:r>
            <a:rPr lang="en-US" sz="2000" b="1" dirty="0" smtClean="0">
              <a:solidFill>
                <a:schemeClr val="tx1"/>
              </a:solidFill>
              <a:effectLst>
                <a:outerShdw blurRad="38100" dist="38100" dir="2700000" algn="tl">
                  <a:srgbClr val="000000">
                    <a:alpha val="43137"/>
                  </a:srgbClr>
                </a:outerShdw>
              </a:effectLst>
            </a:rPr>
            <a:t>“Angels are chubby children”</a:t>
          </a:r>
          <a:endParaRPr lang="en-US" sz="2000" b="1" dirty="0">
            <a:solidFill>
              <a:schemeClr val="tx1"/>
            </a:solidFill>
            <a:effectLst>
              <a:outerShdw blurRad="38100" dist="38100" dir="2700000" algn="tl">
                <a:srgbClr val="000000">
                  <a:alpha val="43137"/>
                </a:srgbClr>
              </a:outerShdw>
            </a:effectLst>
          </a:endParaRPr>
        </a:p>
      </dgm:t>
    </dgm:pt>
    <dgm:pt modelId="{98EA7626-C9E5-4733-A584-75930DC6231C}" type="parTrans" cxnId="{989F1AAE-BDC4-4D07-BCA9-D5B828828779}">
      <dgm:prSet/>
      <dgm:spPr/>
      <dgm:t>
        <a:bodyPr/>
        <a:lstStyle/>
        <a:p>
          <a:endParaRPr lang="en-US" sz="2000" b="1">
            <a:solidFill>
              <a:schemeClr val="tx1"/>
            </a:solidFill>
            <a:effectLst>
              <a:outerShdw blurRad="38100" dist="38100" dir="2700000" algn="tl">
                <a:srgbClr val="000000">
                  <a:alpha val="43137"/>
                </a:srgbClr>
              </a:outerShdw>
            </a:effectLst>
          </a:endParaRPr>
        </a:p>
      </dgm:t>
    </dgm:pt>
    <dgm:pt modelId="{48DF7A5D-52A5-49C7-9520-C6B5D6E13EF4}" type="sibTrans" cxnId="{989F1AAE-BDC4-4D07-BCA9-D5B828828779}">
      <dgm:prSet/>
      <dgm:spPr/>
      <dgm:t>
        <a:bodyPr/>
        <a:lstStyle/>
        <a:p>
          <a:endParaRPr lang="en-US" sz="2000" b="1">
            <a:solidFill>
              <a:schemeClr val="tx1"/>
            </a:solidFill>
            <a:effectLst>
              <a:outerShdw blurRad="38100" dist="38100" dir="2700000" algn="tl">
                <a:srgbClr val="000000">
                  <a:alpha val="43137"/>
                </a:srgbClr>
              </a:outerShdw>
            </a:effectLst>
          </a:endParaRPr>
        </a:p>
      </dgm:t>
    </dgm:pt>
    <dgm:pt modelId="{62166E23-63C5-46A4-8678-BF6508B738DF}">
      <dgm:prSet phldrT="[Text]" custT="1"/>
      <dgm:spPr/>
      <dgm:t>
        <a:bodyPr/>
        <a:lstStyle/>
        <a:p>
          <a:r>
            <a:rPr lang="en-US" sz="4000" b="1" smtClean="0">
              <a:solidFill>
                <a:schemeClr val="tx1"/>
              </a:solidFill>
              <a:effectLst>
                <a:outerShdw blurRad="38100" dist="38100" dir="2700000" algn="tl">
                  <a:srgbClr val="000000">
                    <a:alpha val="43137"/>
                  </a:srgbClr>
                </a:outerShdw>
              </a:effectLst>
            </a:rPr>
            <a:t>“</a:t>
          </a:r>
          <a:r>
            <a:rPr lang="zh-CN" altLang="en-US" sz="4000" b="1" smtClean="0">
              <a:solidFill>
                <a:schemeClr val="tx1"/>
              </a:solidFill>
              <a:effectLst>
                <a:outerShdw blurRad="38100" dist="38100" dir="2700000" algn="tl">
                  <a:srgbClr val="000000">
                    <a:alpha val="43137"/>
                  </a:srgbClr>
                </a:outerShdw>
              </a:effectLst>
            </a:rPr>
            <a:t>天使有男有女</a:t>
          </a:r>
          <a:r>
            <a:rPr lang="en-US" sz="4000" b="1" smtClean="0">
              <a:solidFill>
                <a:schemeClr val="tx1"/>
              </a:solidFill>
              <a:effectLst>
                <a:outerShdw blurRad="38100" dist="38100" dir="2700000" algn="tl">
                  <a:srgbClr val="000000">
                    <a:alpha val="43137"/>
                  </a:srgbClr>
                </a:outerShdw>
              </a:effectLst>
            </a:rPr>
            <a:t>”                        </a:t>
          </a:r>
          <a:r>
            <a:rPr lang="zh-CN" altLang="en-US" sz="4000" b="1" smtClean="0">
              <a:solidFill>
                <a:schemeClr val="tx1"/>
              </a:solidFill>
              <a:effectLst>
                <a:outerShdw blurRad="38100" dist="38100" dir="2700000" algn="tl">
                  <a:srgbClr val="000000">
                    <a:alpha val="43137"/>
                  </a:srgbClr>
                </a:outerShdw>
              </a:effectLst>
            </a:rPr>
            <a:t> </a:t>
          </a:r>
          <a:r>
            <a:rPr lang="en-US" sz="2000" b="1" smtClean="0">
              <a:solidFill>
                <a:schemeClr val="tx1"/>
              </a:solidFill>
              <a:effectLst>
                <a:outerShdw blurRad="38100" dist="38100" dir="2700000" algn="tl">
                  <a:srgbClr val="000000">
                    <a:alpha val="43137"/>
                  </a:srgbClr>
                </a:outerShdw>
              </a:effectLst>
            </a:rPr>
            <a:t>“Angels are both male and female”</a:t>
          </a:r>
          <a:endParaRPr lang="en-US" sz="2000" b="1" dirty="0">
            <a:solidFill>
              <a:schemeClr val="tx1"/>
            </a:solidFill>
            <a:effectLst>
              <a:outerShdw blurRad="38100" dist="38100" dir="2700000" algn="tl">
                <a:srgbClr val="000000">
                  <a:alpha val="43137"/>
                </a:srgbClr>
              </a:outerShdw>
            </a:effectLst>
          </a:endParaRPr>
        </a:p>
      </dgm:t>
    </dgm:pt>
    <dgm:pt modelId="{81AB4FCC-BA66-4972-BCC8-4F47D04725D5}" type="parTrans" cxnId="{B1363D10-A06B-4681-A684-6B06D5759AF1}">
      <dgm:prSet/>
      <dgm:spPr/>
      <dgm:t>
        <a:bodyPr/>
        <a:lstStyle/>
        <a:p>
          <a:endParaRPr lang="en-US" sz="2000" b="1">
            <a:solidFill>
              <a:schemeClr val="tx1"/>
            </a:solidFill>
            <a:effectLst>
              <a:outerShdw blurRad="38100" dist="38100" dir="2700000" algn="tl">
                <a:srgbClr val="000000">
                  <a:alpha val="43137"/>
                </a:srgbClr>
              </a:outerShdw>
            </a:effectLst>
          </a:endParaRPr>
        </a:p>
      </dgm:t>
    </dgm:pt>
    <dgm:pt modelId="{55A795E5-AD25-4239-9C8E-5F0D10791261}" type="sibTrans" cxnId="{B1363D10-A06B-4681-A684-6B06D5759AF1}">
      <dgm:prSet/>
      <dgm:spPr/>
      <dgm:t>
        <a:bodyPr/>
        <a:lstStyle/>
        <a:p>
          <a:endParaRPr lang="en-US" sz="2000" b="1">
            <a:solidFill>
              <a:schemeClr val="tx1"/>
            </a:solidFill>
            <a:effectLst>
              <a:outerShdw blurRad="38100" dist="38100" dir="2700000" algn="tl">
                <a:srgbClr val="000000">
                  <a:alpha val="43137"/>
                </a:srgbClr>
              </a:outerShdw>
            </a:effectLst>
          </a:endParaRPr>
        </a:p>
      </dgm:t>
    </dgm:pt>
    <dgm:pt modelId="{BB4CC439-20B4-4F0D-A603-6683A0677787}">
      <dgm:prSet custT="1"/>
      <dgm:spPr/>
      <dgm:t>
        <a:bodyPr/>
        <a:lstStyle/>
        <a:p>
          <a:r>
            <a:rPr lang="en-US" altLang="zh-CN" sz="4000" b="1" smtClean="0">
              <a:solidFill>
                <a:schemeClr val="tx1"/>
              </a:solidFill>
              <a:effectLst>
                <a:outerShdw blurRad="38100" dist="38100" dir="2700000" algn="tl">
                  <a:srgbClr val="000000">
                    <a:alpha val="43137"/>
                  </a:srgbClr>
                </a:outerShdw>
              </a:effectLst>
            </a:rPr>
            <a:t>“</a:t>
          </a:r>
          <a:r>
            <a:rPr lang="zh-CN" altLang="en-US" sz="4000" b="1" smtClean="0">
              <a:solidFill>
                <a:schemeClr val="tx1"/>
              </a:solidFill>
              <a:effectLst>
                <a:outerShdw blurRad="38100" dist="38100" dir="2700000" algn="tl">
                  <a:srgbClr val="000000">
                    <a:alpha val="43137"/>
                  </a:srgbClr>
                </a:outerShdw>
              </a:effectLst>
            </a:rPr>
            <a:t>天使无性别</a:t>
          </a:r>
          <a:r>
            <a:rPr lang="en-US" altLang="zh-CN" sz="4000" b="1" smtClean="0">
              <a:solidFill>
                <a:schemeClr val="tx1"/>
              </a:solidFill>
              <a:effectLst>
                <a:outerShdw blurRad="38100" dist="38100" dir="2700000" algn="tl">
                  <a:srgbClr val="000000">
                    <a:alpha val="43137"/>
                  </a:srgbClr>
                </a:outerShdw>
              </a:effectLst>
            </a:rPr>
            <a:t>”                                 </a:t>
          </a:r>
          <a:r>
            <a:rPr lang="zh-CN" altLang="en-US" sz="4000" b="1" smtClean="0">
              <a:solidFill>
                <a:schemeClr val="tx1"/>
              </a:solidFill>
              <a:effectLst>
                <a:outerShdw blurRad="38100" dist="38100" dir="2700000" algn="tl">
                  <a:srgbClr val="000000">
                    <a:alpha val="43137"/>
                  </a:srgbClr>
                </a:outerShdw>
              </a:effectLst>
            </a:rPr>
            <a:t> </a:t>
          </a:r>
          <a:r>
            <a:rPr lang="en-US" sz="2000" b="1" smtClean="0">
              <a:solidFill>
                <a:schemeClr val="tx1"/>
              </a:solidFill>
              <a:effectLst>
                <a:outerShdw blurRad="38100" dist="38100" dir="2700000" algn="tl">
                  <a:srgbClr val="000000">
                    <a:alpha val="43137"/>
                  </a:srgbClr>
                </a:outerShdw>
              </a:effectLst>
            </a:rPr>
            <a:t>“Angels are sexless” </a:t>
          </a:r>
          <a:endParaRPr lang="en-US" sz="2000" b="1" dirty="0">
            <a:solidFill>
              <a:schemeClr val="tx1"/>
            </a:solidFill>
            <a:effectLst>
              <a:outerShdw blurRad="38100" dist="38100" dir="2700000" algn="tl">
                <a:srgbClr val="000000">
                  <a:alpha val="43137"/>
                </a:srgbClr>
              </a:outerShdw>
            </a:effectLst>
          </a:endParaRPr>
        </a:p>
      </dgm:t>
    </dgm:pt>
    <dgm:pt modelId="{C6A75F47-C4E8-4F08-BCED-E1AA25FFEA0D}" type="parTrans" cxnId="{56035596-D923-4FFB-A8FC-ADACA20CDCB5}">
      <dgm:prSet/>
      <dgm:spPr/>
      <dgm:t>
        <a:bodyPr/>
        <a:lstStyle/>
        <a:p>
          <a:endParaRPr lang="en-US" sz="2000" b="1">
            <a:solidFill>
              <a:schemeClr val="tx1"/>
            </a:solidFill>
            <a:effectLst>
              <a:outerShdw blurRad="38100" dist="38100" dir="2700000" algn="tl">
                <a:srgbClr val="000000">
                  <a:alpha val="43137"/>
                </a:srgbClr>
              </a:outerShdw>
            </a:effectLst>
          </a:endParaRPr>
        </a:p>
      </dgm:t>
    </dgm:pt>
    <dgm:pt modelId="{7786D68E-406D-4F36-ADFB-841EBA9236D4}" type="sibTrans" cxnId="{56035596-D923-4FFB-A8FC-ADACA20CDCB5}">
      <dgm:prSet/>
      <dgm:spPr/>
      <dgm:t>
        <a:bodyPr/>
        <a:lstStyle/>
        <a:p>
          <a:endParaRPr lang="en-US" sz="2000" b="1">
            <a:solidFill>
              <a:schemeClr val="tx1"/>
            </a:solidFill>
            <a:effectLst>
              <a:outerShdw blurRad="38100" dist="38100" dir="2700000" algn="tl">
                <a:srgbClr val="000000">
                  <a:alpha val="43137"/>
                </a:srgbClr>
              </a:outerShdw>
            </a:effectLst>
          </a:endParaRPr>
        </a:p>
      </dgm:t>
    </dgm:pt>
    <dgm:pt modelId="{2E222E93-1F63-47C0-ADDC-CA718BFCC7F8}">
      <dgm:prSet custT="1"/>
      <dgm:spPr/>
      <dgm:t>
        <a:bodyPr/>
        <a:lstStyle/>
        <a:p>
          <a:r>
            <a:rPr lang="en-US" altLang="zh-CN" sz="4000" b="1" dirty="0" smtClean="0">
              <a:solidFill>
                <a:schemeClr val="tx1"/>
              </a:solidFill>
              <a:effectLst>
                <a:outerShdw blurRad="38100" dist="38100" dir="2700000" algn="tl">
                  <a:srgbClr val="000000">
                    <a:alpha val="43137"/>
                  </a:srgbClr>
                </a:outerShdw>
              </a:effectLst>
            </a:rPr>
            <a:t>“</a:t>
          </a:r>
          <a:r>
            <a:rPr lang="zh-CN" altLang="en-US" sz="4000" b="1" dirty="0" smtClean="0">
              <a:solidFill>
                <a:schemeClr val="tx1"/>
              </a:solidFill>
              <a:effectLst>
                <a:outerShdw blurRad="38100" dist="38100" dir="2700000" algn="tl">
                  <a:srgbClr val="000000">
                    <a:alpha val="43137"/>
                  </a:srgbClr>
                </a:outerShdw>
              </a:effectLst>
            </a:rPr>
            <a:t>我们死后会变成天使</a:t>
          </a:r>
          <a:r>
            <a:rPr lang="en-US" altLang="zh-CN" sz="4000" b="1" dirty="0" smtClean="0">
              <a:solidFill>
                <a:schemeClr val="tx1"/>
              </a:solidFill>
              <a:effectLst>
                <a:outerShdw blurRad="38100" dist="38100" dir="2700000" algn="tl">
                  <a:srgbClr val="000000">
                    <a:alpha val="43137"/>
                  </a:srgbClr>
                </a:outerShdw>
              </a:effectLst>
            </a:rPr>
            <a:t>”                                 </a:t>
          </a:r>
          <a:r>
            <a:rPr lang="zh-CN" altLang="en-US" sz="4000" b="1" dirty="0" smtClean="0">
              <a:solidFill>
                <a:schemeClr val="tx1"/>
              </a:solidFill>
              <a:effectLst>
                <a:outerShdw blurRad="38100" dist="38100" dir="2700000" algn="tl">
                  <a:srgbClr val="000000">
                    <a:alpha val="43137"/>
                  </a:srgbClr>
                </a:outerShdw>
              </a:effectLst>
            </a:rPr>
            <a:t> </a:t>
          </a:r>
          <a:r>
            <a:rPr lang="en-US" sz="2000" b="1" dirty="0" smtClean="0">
              <a:solidFill>
                <a:schemeClr val="tx1"/>
              </a:solidFill>
              <a:effectLst>
                <a:outerShdw blurRad="38100" dist="38100" dir="2700000" algn="tl">
                  <a:srgbClr val="000000">
                    <a:alpha val="43137"/>
                  </a:srgbClr>
                </a:outerShdw>
              </a:effectLst>
            </a:rPr>
            <a:t>“We become angels when we die” </a:t>
          </a:r>
          <a:endParaRPr lang="en-US" sz="2000" b="1" dirty="0">
            <a:solidFill>
              <a:schemeClr val="tx1"/>
            </a:solidFill>
            <a:effectLst>
              <a:outerShdw blurRad="38100" dist="38100" dir="2700000" algn="tl">
                <a:srgbClr val="000000">
                  <a:alpha val="43137"/>
                </a:srgbClr>
              </a:outerShdw>
            </a:effectLst>
          </a:endParaRPr>
        </a:p>
      </dgm:t>
    </dgm:pt>
    <dgm:pt modelId="{AB9C2365-BC7E-4E9E-BAA4-5281EF533BF5}" type="parTrans" cxnId="{01D8E000-7BED-4A9E-AFF5-8EA1FBA9180A}">
      <dgm:prSet/>
      <dgm:spPr/>
      <dgm:t>
        <a:bodyPr/>
        <a:lstStyle/>
        <a:p>
          <a:endParaRPr lang="en-US"/>
        </a:p>
      </dgm:t>
    </dgm:pt>
    <dgm:pt modelId="{854AF4EA-C74F-46A6-9A4D-53DBB902D84C}" type="sibTrans" cxnId="{01D8E000-7BED-4A9E-AFF5-8EA1FBA9180A}">
      <dgm:prSet/>
      <dgm:spPr/>
      <dgm:t>
        <a:bodyPr/>
        <a:lstStyle/>
        <a:p>
          <a:endParaRPr lang="en-US"/>
        </a:p>
      </dgm:t>
    </dgm:pt>
    <dgm:pt modelId="{1884B3C0-319D-49D5-A42F-2DA9ACB0AFC9}" type="pres">
      <dgm:prSet presAssocID="{43BC6073-CC8B-4A0B-B24A-6B3456E52EE6}" presName="linear" presStyleCnt="0">
        <dgm:presLayoutVars>
          <dgm:dir/>
          <dgm:resizeHandles val="exact"/>
        </dgm:presLayoutVars>
      </dgm:prSet>
      <dgm:spPr/>
      <dgm:t>
        <a:bodyPr/>
        <a:lstStyle/>
        <a:p>
          <a:endParaRPr lang="en-US"/>
        </a:p>
      </dgm:t>
    </dgm:pt>
    <dgm:pt modelId="{F9E1501F-E66F-434A-90D0-8D03E2D23652}" type="pres">
      <dgm:prSet presAssocID="{DEA3E4D5-0BE6-4415-A893-3AB405F87109}" presName="comp" presStyleCnt="0"/>
      <dgm:spPr/>
      <dgm:t>
        <a:bodyPr/>
        <a:lstStyle/>
        <a:p>
          <a:endParaRPr lang="en-US"/>
        </a:p>
      </dgm:t>
    </dgm:pt>
    <dgm:pt modelId="{4EBB8EE9-22C3-41E3-B1AC-3147612BA6C0}" type="pres">
      <dgm:prSet presAssocID="{DEA3E4D5-0BE6-4415-A893-3AB405F87109}" presName="box" presStyleLbl="node1" presStyleIdx="0" presStyleCnt="4"/>
      <dgm:spPr/>
      <dgm:t>
        <a:bodyPr/>
        <a:lstStyle/>
        <a:p>
          <a:endParaRPr lang="en-US"/>
        </a:p>
      </dgm:t>
    </dgm:pt>
    <dgm:pt modelId="{E15F8F3F-5614-4469-84A7-A89CD208C0FC}" type="pres">
      <dgm:prSet presAssocID="{DEA3E4D5-0BE6-4415-A893-3AB405F87109}" presName="img" presStyleLbl="fgImgPlace1" presStyleIdx="0" presStyleCnt="4"/>
      <dgm:spPr>
        <a:blipFill rotWithShape="0">
          <a:blip xmlns:r="http://schemas.openxmlformats.org/officeDocument/2006/relationships" r:embed="rId1"/>
          <a:stretch>
            <a:fillRect/>
          </a:stretch>
        </a:blipFill>
      </dgm:spPr>
      <dgm:t>
        <a:bodyPr/>
        <a:lstStyle/>
        <a:p>
          <a:endParaRPr lang="en-US"/>
        </a:p>
      </dgm:t>
    </dgm:pt>
    <dgm:pt modelId="{0DFB582E-5C45-4095-8594-E33D06BB801E}" type="pres">
      <dgm:prSet presAssocID="{DEA3E4D5-0BE6-4415-A893-3AB405F87109}" presName="text" presStyleLbl="node1" presStyleIdx="0" presStyleCnt="4">
        <dgm:presLayoutVars>
          <dgm:bulletEnabled val="1"/>
        </dgm:presLayoutVars>
      </dgm:prSet>
      <dgm:spPr/>
      <dgm:t>
        <a:bodyPr/>
        <a:lstStyle/>
        <a:p>
          <a:endParaRPr lang="en-US"/>
        </a:p>
      </dgm:t>
    </dgm:pt>
    <dgm:pt modelId="{5AD22832-5839-4F1D-B302-63089B8AF4C4}" type="pres">
      <dgm:prSet presAssocID="{48DF7A5D-52A5-49C7-9520-C6B5D6E13EF4}" presName="spacer" presStyleCnt="0"/>
      <dgm:spPr/>
      <dgm:t>
        <a:bodyPr/>
        <a:lstStyle/>
        <a:p>
          <a:endParaRPr lang="en-US"/>
        </a:p>
      </dgm:t>
    </dgm:pt>
    <dgm:pt modelId="{117CDB25-4AB0-4D19-9FD2-08F248447A46}" type="pres">
      <dgm:prSet presAssocID="{62166E23-63C5-46A4-8678-BF6508B738DF}" presName="comp" presStyleCnt="0"/>
      <dgm:spPr/>
      <dgm:t>
        <a:bodyPr/>
        <a:lstStyle/>
        <a:p>
          <a:endParaRPr lang="en-US"/>
        </a:p>
      </dgm:t>
    </dgm:pt>
    <dgm:pt modelId="{EB6AB8A9-49A1-4D6D-A31F-CA489D281778}" type="pres">
      <dgm:prSet presAssocID="{62166E23-63C5-46A4-8678-BF6508B738DF}" presName="box" presStyleLbl="node1" presStyleIdx="1" presStyleCnt="4"/>
      <dgm:spPr/>
      <dgm:t>
        <a:bodyPr/>
        <a:lstStyle/>
        <a:p>
          <a:endParaRPr lang="en-US"/>
        </a:p>
      </dgm:t>
    </dgm:pt>
    <dgm:pt modelId="{8AB60C63-DE2A-4ED3-9CFC-A5A821C16245}" type="pres">
      <dgm:prSet presAssocID="{62166E23-63C5-46A4-8678-BF6508B738DF}" presName="img" presStyleLbl="fgImgPlace1" presStyleIdx="1" presStyleCnt="4"/>
      <dgm:spPr>
        <a:blipFill rotWithShape="0">
          <a:blip xmlns:r="http://schemas.openxmlformats.org/officeDocument/2006/relationships" r:embed="rId1"/>
          <a:stretch>
            <a:fillRect/>
          </a:stretch>
        </a:blipFill>
      </dgm:spPr>
      <dgm:t>
        <a:bodyPr/>
        <a:lstStyle/>
        <a:p>
          <a:endParaRPr lang="en-US"/>
        </a:p>
      </dgm:t>
    </dgm:pt>
    <dgm:pt modelId="{584B1B28-E6C4-4A3D-BBB6-2C5C3BEE1947}" type="pres">
      <dgm:prSet presAssocID="{62166E23-63C5-46A4-8678-BF6508B738DF}" presName="text" presStyleLbl="node1" presStyleIdx="1" presStyleCnt="4">
        <dgm:presLayoutVars>
          <dgm:bulletEnabled val="1"/>
        </dgm:presLayoutVars>
      </dgm:prSet>
      <dgm:spPr/>
      <dgm:t>
        <a:bodyPr/>
        <a:lstStyle/>
        <a:p>
          <a:endParaRPr lang="en-US"/>
        </a:p>
      </dgm:t>
    </dgm:pt>
    <dgm:pt modelId="{AB5C181A-1BC4-4DED-AF3E-F87BE249B4AB}" type="pres">
      <dgm:prSet presAssocID="{55A795E5-AD25-4239-9C8E-5F0D10791261}" presName="spacer" presStyleCnt="0"/>
      <dgm:spPr/>
      <dgm:t>
        <a:bodyPr/>
        <a:lstStyle/>
        <a:p>
          <a:endParaRPr lang="en-US"/>
        </a:p>
      </dgm:t>
    </dgm:pt>
    <dgm:pt modelId="{3D1CB5FD-2425-4A8C-9AE8-E261AF296458}" type="pres">
      <dgm:prSet presAssocID="{BB4CC439-20B4-4F0D-A603-6683A0677787}" presName="comp" presStyleCnt="0"/>
      <dgm:spPr/>
      <dgm:t>
        <a:bodyPr/>
        <a:lstStyle/>
        <a:p>
          <a:endParaRPr lang="en-US"/>
        </a:p>
      </dgm:t>
    </dgm:pt>
    <dgm:pt modelId="{52641B3C-904F-4BD1-A8FD-9EFBE0CD0EFF}" type="pres">
      <dgm:prSet presAssocID="{BB4CC439-20B4-4F0D-A603-6683A0677787}" presName="box" presStyleLbl="node1" presStyleIdx="2" presStyleCnt="4"/>
      <dgm:spPr/>
      <dgm:t>
        <a:bodyPr/>
        <a:lstStyle/>
        <a:p>
          <a:endParaRPr lang="en-US"/>
        </a:p>
      </dgm:t>
    </dgm:pt>
    <dgm:pt modelId="{BED143A0-78A4-4B5D-8F94-DB4CEE7AB806}" type="pres">
      <dgm:prSet presAssocID="{BB4CC439-20B4-4F0D-A603-6683A0677787}" presName="img" presStyleLbl="fgImgPlace1" presStyleIdx="2" presStyleCnt="4"/>
      <dgm:spPr>
        <a:blipFill rotWithShape="0">
          <a:blip xmlns:r="http://schemas.openxmlformats.org/officeDocument/2006/relationships" r:embed="rId1"/>
          <a:stretch>
            <a:fillRect/>
          </a:stretch>
        </a:blipFill>
      </dgm:spPr>
      <dgm:t>
        <a:bodyPr/>
        <a:lstStyle/>
        <a:p>
          <a:endParaRPr lang="en-US"/>
        </a:p>
      </dgm:t>
    </dgm:pt>
    <dgm:pt modelId="{873B6D5A-A0A5-416B-8CE9-06E0A40C8B4F}" type="pres">
      <dgm:prSet presAssocID="{BB4CC439-20B4-4F0D-A603-6683A0677787}" presName="text" presStyleLbl="node1" presStyleIdx="2" presStyleCnt="4">
        <dgm:presLayoutVars>
          <dgm:bulletEnabled val="1"/>
        </dgm:presLayoutVars>
      </dgm:prSet>
      <dgm:spPr/>
      <dgm:t>
        <a:bodyPr/>
        <a:lstStyle/>
        <a:p>
          <a:endParaRPr lang="en-US"/>
        </a:p>
      </dgm:t>
    </dgm:pt>
    <dgm:pt modelId="{5CB333A7-95EA-4002-9B15-5A86D2327C78}" type="pres">
      <dgm:prSet presAssocID="{7786D68E-406D-4F36-ADFB-841EBA9236D4}" presName="spacer" presStyleCnt="0"/>
      <dgm:spPr/>
      <dgm:t>
        <a:bodyPr/>
        <a:lstStyle/>
        <a:p>
          <a:endParaRPr lang="en-US"/>
        </a:p>
      </dgm:t>
    </dgm:pt>
    <dgm:pt modelId="{89197AB3-8D7A-4A66-9D52-11C92C28D982}" type="pres">
      <dgm:prSet presAssocID="{2E222E93-1F63-47C0-ADDC-CA718BFCC7F8}" presName="comp" presStyleCnt="0"/>
      <dgm:spPr/>
      <dgm:t>
        <a:bodyPr/>
        <a:lstStyle/>
        <a:p>
          <a:endParaRPr lang="en-US"/>
        </a:p>
      </dgm:t>
    </dgm:pt>
    <dgm:pt modelId="{21FC6191-BF7B-4F21-B59B-A65460CEC00F}" type="pres">
      <dgm:prSet presAssocID="{2E222E93-1F63-47C0-ADDC-CA718BFCC7F8}" presName="box" presStyleLbl="node1" presStyleIdx="3" presStyleCnt="4"/>
      <dgm:spPr/>
      <dgm:t>
        <a:bodyPr/>
        <a:lstStyle/>
        <a:p>
          <a:endParaRPr lang="en-US"/>
        </a:p>
      </dgm:t>
    </dgm:pt>
    <dgm:pt modelId="{FCC188EA-08C6-48D4-ADCF-2C4BF08AD5DB}" type="pres">
      <dgm:prSet presAssocID="{2E222E93-1F63-47C0-ADDC-CA718BFCC7F8}" presName="img" presStyleLbl="fgImgPlace1" presStyleIdx="3" presStyleCnt="4"/>
      <dgm:spPr>
        <a:blipFill rotWithShape="0">
          <a:blip xmlns:r="http://schemas.openxmlformats.org/officeDocument/2006/relationships" r:embed="rId2"/>
          <a:stretch>
            <a:fillRect/>
          </a:stretch>
        </a:blipFill>
      </dgm:spPr>
      <dgm:t>
        <a:bodyPr/>
        <a:lstStyle/>
        <a:p>
          <a:endParaRPr lang="en-US"/>
        </a:p>
      </dgm:t>
    </dgm:pt>
    <dgm:pt modelId="{2AEF4264-804B-49E0-A56D-2278664621EE}" type="pres">
      <dgm:prSet presAssocID="{2E222E93-1F63-47C0-ADDC-CA718BFCC7F8}" presName="text" presStyleLbl="node1" presStyleIdx="3" presStyleCnt="4">
        <dgm:presLayoutVars>
          <dgm:bulletEnabled val="1"/>
        </dgm:presLayoutVars>
      </dgm:prSet>
      <dgm:spPr/>
      <dgm:t>
        <a:bodyPr/>
        <a:lstStyle/>
        <a:p>
          <a:endParaRPr lang="en-US"/>
        </a:p>
      </dgm:t>
    </dgm:pt>
  </dgm:ptLst>
  <dgm:cxnLst>
    <dgm:cxn modelId="{B5D0B177-AFD9-43B9-8082-318CCE435BBA}" type="presOf" srcId="{DEA3E4D5-0BE6-4415-A893-3AB405F87109}" destId="{0DFB582E-5C45-4095-8594-E33D06BB801E}" srcOrd="1" destOrd="0" presId="urn:microsoft.com/office/officeart/2005/8/layout/vList4"/>
    <dgm:cxn modelId="{EDD5380F-533A-4DB6-A473-C2E665B32299}" type="presOf" srcId="{62166E23-63C5-46A4-8678-BF6508B738DF}" destId="{EB6AB8A9-49A1-4D6D-A31F-CA489D281778}" srcOrd="0" destOrd="0" presId="urn:microsoft.com/office/officeart/2005/8/layout/vList4"/>
    <dgm:cxn modelId="{B1363D10-A06B-4681-A684-6B06D5759AF1}" srcId="{43BC6073-CC8B-4A0B-B24A-6B3456E52EE6}" destId="{62166E23-63C5-46A4-8678-BF6508B738DF}" srcOrd="1" destOrd="0" parTransId="{81AB4FCC-BA66-4972-BCC8-4F47D04725D5}" sibTransId="{55A795E5-AD25-4239-9C8E-5F0D10791261}"/>
    <dgm:cxn modelId="{4BCFB45A-B7CE-4E0B-9260-8F3DCA56649C}" type="presOf" srcId="{BB4CC439-20B4-4F0D-A603-6683A0677787}" destId="{873B6D5A-A0A5-416B-8CE9-06E0A40C8B4F}" srcOrd="1" destOrd="0" presId="urn:microsoft.com/office/officeart/2005/8/layout/vList4"/>
    <dgm:cxn modelId="{56035596-D923-4FFB-A8FC-ADACA20CDCB5}" srcId="{43BC6073-CC8B-4A0B-B24A-6B3456E52EE6}" destId="{BB4CC439-20B4-4F0D-A603-6683A0677787}" srcOrd="2" destOrd="0" parTransId="{C6A75F47-C4E8-4F08-BCED-E1AA25FFEA0D}" sibTransId="{7786D68E-406D-4F36-ADFB-841EBA9236D4}"/>
    <dgm:cxn modelId="{0CA0FD1A-DE6A-4BD1-8B0B-FEEBB7137D0D}" type="presOf" srcId="{DEA3E4D5-0BE6-4415-A893-3AB405F87109}" destId="{4EBB8EE9-22C3-41E3-B1AC-3147612BA6C0}" srcOrd="0" destOrd="0" presId="urn:microsoft.com/office/officeart/2005/8/layout/vList4"/>
    <dgm:cxn modelId="{8F561A8B-DAB5-49AB-A8B0-FD78C2BA82D6}" type="presOf" srcId="{BB4CC439-20B4-4F0D-A603-6683A0677787}" destId="{52641B3C-904F-4BD1-A8FD-9EFBE0CD0EFF}" srcOrd="0" destOrd="0" presId="urn:microsoft.com/office/officeart/2005/8/layout/vList4"/>
    <dgm:cxn modelId="{3F91EA00-E202-4287-9AED-A0D77D1C08C1}" type="presOf" srcId="{2E222E93-1F63-47C0-ADDC-CA718BFCC7F8}" destId="{2AEF4264-804B-49E0-A56D-2278664621EE}" srcOrd="1" destOrd="0" presId="urn:microsoft.com/office/officeart/2005/8/layout/vList4"/>
    <dgm:cxn modelId="{7CA2CF0F-45E3-45A7-BE67-1642FD6DF069}" type="presOf" srcId="{43BC6073-CC8B-4A0B-B24A-6B3456E52EE6}" destId="{1884B3C0-319D-49D5-A42F-2DA9ACB0AFC9}" srcOrd="0" destOrd="0" presId="urn:microsoft.com/office/officeart/2005/8/layout/vList4"/>
    <dgm:cxn modelId="{A60C9A55-9D91-4159-957C-12DD543693D9}" type="presOf" srcId="{62166E23-63C5-46A4-8678-BF6508B738DF}" destId="{584B1B28-E6C4-4A3D-BBB6-2C5C3BEE1947}" srcOrd="1" destOrd="0" presId="urn:microsoft.com/office/officeart/2005/8/layout/vList4"/>
    <dgm:cxn modelId="{989F1AAE-BDC4-4D07-BCA9-D5B828828779}" srcId="{43BC6073-CC8B-4A0B-B24A-6B3456E52EE6}" destId="{DEA3E4D5-0BE6-4415-A893-3AB405F87109}" srcOrd="0" destOrd="0" parTransId="{98EA7626-C9E5-4733-A584-75930DC6231C}" sibTransId="{48DF7A5D-52A5-49C7-9520-C6B5D6E13EF4}"/>
    <dgm:cxn modelId="{01D8E000-7BED-4A9E-AFF5-8EA1FBA9180A}" srcId="{43BC6073-CC8B-4A0B-B24A-6B3456E52EE6}" destId="{2E222E93-1F63-47C0-ADDC-CA718BFCC7F8}" srcOrd="3" destOrd="0" parTransId="{AB9C2365-BC7E-4E9E-BAA4-5281EF533BF5}" sibTransId="{854AF4EA-C74F-46A6-9A4D-53DBB902D84C}"/>
    <dgm:cxn modelId="{531A527E-E46A-4DEA-BFA7-AE89714F4FB4}" type="presOf" srcId="{2E222E93-1F63-47C0-ADDC-CA718BFCC7F8}" destId="{21FC6191-BF7B-4F21-B59B-A65460CEC00F}" srcOrd="0" destOrd="0" presId="urn:microsoft.com/office/officeart/2005/8/layout/vList4"/>
    <dgm:cxn modelId="{59F22856-79D0-4E67-BABB-975A50471E60}" type="presParOf" srcId="{1884B3C0-319D-49D5-A42F-2DA9ACB0AFC9}" destId="{F9E1501F-E66F-434A-90D0-8D03E2D23652}" srcOrd="0" destOrd="0" presId="urn:microsoft.com/office/officeart/2005/8/layout/vList4"/>
    <dgm:cxn modelId="{AC49A7BE-26D9-4627-AF7D-FB40C37B955A}" type="presParOf" srcId="{F9E1501F-E66F-434A-90D0-8D03E2D23652}" destId="{4EBB8EE9-22C3-41E3-B1AC-3147612BA6C0}" srcOrd="0" destOrd="0" presId="urn:microsoft.com/office/officeart/2005/8/layout/vList4"/>
    <dgm:cxn modelId="{3A239C63-8056-428B-AFFD-D578E8F0B0E3}" type="presParOf" srcId="{F9E1501F-E66F-434A-90D0-8D03E2D23652}" destId="{E15F8F3F-5614-4469-84A7-A89CD208C0FC}" srcOrd="1" destOrd="0" presId="urn:microsoft.com/office/officeart/2005/8/layout/vList4"/>
    <dgm:cxn modelId="{433C9E43-9427-4D58-A3E9-92769202E95A}" type="presParOf" srcId="{F9E1501F-E66F-434A-90D0-8D03E2D23652}" destId="{0DFB582E-5C45-4095-8594-E33D06BB801E}" srcOrd="2" destOrd="0" presId="urn:microsoft.com/office/officeart/2005/8/layout/vList4"/>
    <dgm:cxn modelId="{067BB051-7971-4A58-9249-F69F490BB08F}" type="presParOf" srcId="{1884B3C0-319D-49D5-A42F-2DA9ACB0AFC9}" destId="{5AD22832-5839-4F1D-B302-63089B8AF4C4}" srcOrd="1" destOrd="0" presId="urn:microsoft.com/office/officeart/2005/8/layout/vList4"/>
    <dgm:cxn modelId="{A6820805-E53B-41A2-86DB-D27D6471CD08}" type="presParOf" srcId="{1884B3C0-319D-49D5-A42F-2DA9ACB0AFC9}" destId="{117CDB25-4AB0-4D19-9FD2-08F248447A46}" srcOrd="2" destOrd="0" presId="urn:microsoft.com/office/officeart/2005/8/layout/vList4"/>
    <dgm:cxn modelId="{382846C8-230C-4285-AF96-95E9E69C1CEE}" type="presParOf" srcId="{117CDB25-4AB0-4D19-9FD2-08F248447A46}" destId="{EB6AB8A9-49A1-4D6D-A31F-CA489D281778}" srcOrd="0" destOrd="0" presId="urn:microsoft.com/office/officeart/2005/8/layout/vList4"/>
    <dgm:cxn modelId="{49F7104E-E3F8-4218-B3A1-5118DEE10F9F}" type="presParOf" srcId="{117CDB25-4AB0-4D19-9FD2-08F248447A46}" destId="{8AB60C63-DE2A-4ED3-9CFC-A5A821C16245}" srcOrd="1" destOrd="0" presId="urn:microsoft.com/office/officeart/2005/8/layout/vList4"/>
    <dgm:cxn modelId="{CE7CB7C6-06D6-4F1D-891A-32ED8C10EF3A}" type="presParOf" srcId="{117CDB25-4AB0-4D19-9FD2-08F248447A46}" destId="{584B1B28-E6C4-4A3D-BBB6-2C5C3BEE1947}" srcOrd="2" destOrd="0" presId="urn:microsoft.com/office/officeart/2005/8/layout/vList4"/>
    <dgm:cxn modelId="{BF09D42E-20E2-476E-9A0D-EE19058B28F5}" type="presParOf" srcId="{1884B3C0-319D-49D5-A42F-2DA9ACB0AFC9}" destId="{AB5C181A-1BC4-4DED-AF3E-F87BE249B4AB}" srcOrd="3" destOrd="0" presId="urn:microsoft.com/office/officeart/2005/8/layout/vList4"/>
    <dgm:cxn modelId="{BF737CC8-3D9A-4AC6-9189-B86341C5FC26}" type="presParOf" srcId="{1884B3C0-319D-49D5-A42F-2DA9ACB0AFC9}" destId="{3D1CB5FD-2425-4A8C-9AE8-E261AF296458}" srcOrd="4" destOrd="0" presId="urn:microsoft.com/office/officeart/2005/8/layout/vList4"/>
    <dgm:cxn modelId="{65DC7001-2AE9-4956-8B20-857DD57996C5}" type="presParOf" srcId="{3D1CB5FD-2425-4A8C-9AE8-E261AF296458}" destId="{52641B3C-904F-4BD1-A8FD-9EFBE0CD0EFF}" srcOrd="0" destOrd="0" presId="urn:microsoft.com/office/officeart/2005/8/layout/vList4"/>
    <dgm:cxn modelId="{45D27891-6F6D-4C10-8D32-41887AC0F014}" type="presParOf" srcId="{3D1CB5FD-2425-4A8C-9AE8-E261AF296458}" destId="{BED143A0-78A4-4B5D-8F94-DB4CEE7AB806}" srcOrd="1" destOrd="0" presId="urn:microsoft.com/office/officeart/2005/8/layout/vList4"/>
    <dgm:cxn modelId="{8EDE13CB-ED41-46B1-B93E-8C23B6F264D1}" type="presParOf" srcId="{3D1CB5FD-2425-4A8C-9AE8-E261AF296458}" destId="{873B6D5A-A0A5-416B-8CE9-06E0A40C8B4F}" srcOrd="2" destOrd="0" presId="urn:microsoft.com/office/officeart/2005/8/layout/vList4"/>
    <dgm:cxn modelId="{80E38E07-CD4D-4748-8CBD-855D5F97A022}" type="presParOf" srcId="{1884B3C0-319D-49D5-A42F-2DA9ACB0AFC9}" destId="{5CB333A7-95EA-4002-9B15-5A86D2327C78}" srcOrd="5" destOrd="0" presId="urn:microsoft.com/office/officeart/2005/8/layout/vList4"/>
    <dgm:cxn modelId="{CDD001D8-F293-40F2-8844-2AFF1856B771}" type="presParOf" srcId="{1884B3C0-319D-49D5-A42F-2DA9ACB0AFC9}" destId="{89197AB3-8D7A-4A66-9D52-11C92C28D982}" srcOrd="6" destOrd="0" presId="urn:microsoft.com/office/officeart/2005/8/layout/vList4"/>
    <dgm:cxn modelId="{F790E683-ACFC-4F9E-9EE4-04A174512A58}" type="presParOf" srcId="{89197AB3-8D7A-4A66-9D52-11C92C28D982}" destId="{21FC6191-BF7B-4F21-B59B-A65460CEC00F}" srcOrd="0" destOrd="0" presId="urn:microsoft.com/office/officeart/2005/8/layout/vList4"/>
    <dgm:cxn modelId="{DECA0202-117F-42FF-9859-DE24CFDB77B3}" type="presParOf" srcId="{89197AB3-8D7A-4A66-9D52-11C92C28D982}" destId="{FCC188EA-08C6-48D4-ADCF-2C4BF08AD5DB}" srcOrd="1" destOrd="0" presId="urn:microsoft.com/office/officeart/2005/8/layout/vList4"/>
    <dgm:cxn modelId="{725827C5-02C2-4A91-A7BE-A7D30CE68AA4}" type="presParOf" srcId="{89197AB3-8D7A-4A66-9D52-11C92C28D982}" destId="{2AEF4264-804B-49E0-A56D-2278664621EE}"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BC6073-CC8B-4A0B-B24A-6B3456E52EE6}" type="doc">
      <dgm:prSet loTypeId="urn:microsoft.com/office/officeart/2005/8/layout/vList4" loCatId="list" qsTypeId="urn:microsoft.com/office/officeart/2005/8/quickstyle/3d3#2" qsCatId="3D" csTypeId="urn:microsoft.com/office/officeart/2005/8/colors/colorful1#1" csCatId="colorful" phldr="1"/>
      <dgm:spPr/>
      <dgm:t>
        <a:bodyPr/>
        <a:lstStyle/>
        <a:p>
          <a:endParaRPr lang="en-US"/>
        </a:p>
      </dgm:t>
    </dgm:pt>
    <dgm:pt modelId="{6196D575-8826-490B-8CF2-3564C929C8DA}">
      <dgm:prSet custT="1"/>
      <dgm:spPr/>
      <dgm:t>
        <a:bodyPr/>
        <a:lstStyle/>
        <a:p>
          <a:pPr marL="0" marR="0" indent="0" defTabSz="914400" eaLnBrk="1" fontAlgn="auto" latinLnBrk="0" hangingPunct="1">
            <a:lnSpc>
              <a:spcPct val="100000"/>
            </a:lnSpc>
            <a:spcBef>
              <a:spcPts val="0"/>
            </a:spcBef>
            <a:spcAft>
              <a:spcPts val="0"/>
            </a:spcAft>
            <a:buClrTx/>
            <a:buSzTx/>
            <a:buFontTx/>
            <a:buNone/>
          </a:pPr>
          <a:r>
            <a:rPr lang="en-US" sz="4000" b="1" dirty="0" smtClean="0">
              <a:solidFill>
                <a:schemeClr val="tx1"/>
              </a:solidFill>
              <a:effectLst>
                <a:outerShdw blurRad="38100" dist="38100" dir="2700000" algn="tl">
                  <a:srgbClr val="000000">
                    <a:alpha val="43137"/>
                  </a:srgbClr>
                </a:outerShdw>
              </a:effectLst>
            </a:rPr>
            <a:t>“</a:t>
          </a:r>
          <a:r>
            <a:rPr lang="zh-CN" altLang="en-US" sz="4000" b="1" dirty="0" smtClean="0">
              <a:solidFill>
                <a:schemeClr val="tx1"/>
              </a:solidFill>
              <a:effectLst>
                <a:outerShdw blurRad="38100" dist="38100" dir="2700000" algn="tl">
                  <a:srgbClr val="000000">
                    <a:alpha val="43137"/>
                  </a:srgbClr>
                </a:outerShdw>
              </a:effectLst>
            </a:rPr>
            <a:t>天使是得救的存在体</a:t>
          </a:r>
          <a:r>
            <a:rPr lang="en-US" sz="4000" b="1" dirty="0" smtClean="0">
              <a:solidFill>
                <a:schemeClr val="tx1"/>
              </a:solidFill>
              <a:effectLst>
                <a:outerShdw blurRad="38100" dist="38100" dir="2700000" algn="tl">
                  <a:srgbClr val="000000">
                    <a:alpha val="43137"/>
                  </a:srgbClr>
                </a:outerShdw>
              </a:effectLst>
            </a:rPr>
            <a:t>”</a:t>
          </a:r>
        </a:p>
        <a:p>
          <a:pPr marL="0" marR="0" indent="0" defTabSz="914400" eaLnBrk="1" fontAlgn="auto" latinLnBrk="0" hangingPunct="1">
            <a:lnSpc>
              <a:spcPct val="100000"/>
            </a:lnSpc>
            <a:spcBef>
              <a:spcPts val="0"/>
            </a:spcBef>
            <a:spcAft>
              <a:spcPts val="0"/>
            </a:spcAft>
            <a:buClrTx/>
            <a:buSzTx/>
            <a:buFontTx/>
            <a:buNone/>
          </a:pPr>
          <a:r>
            <a:rPr lang="en-US" sz="2000" b="1" dirty="0" smtClean="0">
              <a:solidFill>
                <a:schemeClr val="tx1"/>
              </a:solidFill>
              <a:effectLst>
                <a:outerShdw blurRad="38100" dist="38100" dir="2700000" algn="tl">
                  <a:srgbClr val="000000">
                    <a:alpha val="43137"/>
                  </a:srgbClr>
                </a:outerShdw>
              </a:effectLst>
            </a:rPr>
            <a:t>“Angels are saved beings” </a:t>
          </a:r>
          <a:endParaRPr lang="en-US" sz="2000" dirty="0" smtClean="0">
            <a:solidFill>
              <a:schemeClr val="tx1"/>
            </a:solidFill>
            <a:effectLst>
              <a:outerShdw blurRad="38100" dist="38100" dir="2700000" algn="tl">
                <a:srgbClr val="000000">
                  <a:alpha val="43137"/>
                </a:srgbClr>
              </a:outerShdw>
            </a:effectLst>
          </a:endParaRPr>
        </a:p>
        <a:p>
          <a:pPr defTabSz="1111250">
            <a:lnSpc>
              <a:spcPct val="90000"/>
            </a:lnSpc>
            <a:spcBef>
              <a:spcPct val="0"/>
            </a:spcBef>
            <a:spcAft>
              <a:spcPct val="35000"/>
            </a:spcAft>
          </a:pPr>
          <a:endParaRPr lang="en-US" sz="2000" b="1" dirty="0">
            <a:solidFill>
              <a:schemeClr val="tx1"/>
            </a:solidFill>
            <a:effectLst>
              <a:outerShdw blurRad="38100" dist="38100" dir="2700000" algn="tl">
                <a:srgbClr val="000000">
                  <a:alpha val="43137"/>
                </a:srgbClr>
              </a:outerShdw>
            </a:effectLst>
          </a:endParaRPr>
        </a:p>
      </dgm:t>
    </dgm:pt>
    <dgm:pt modelId="{8F0D40B6-1C69-4BD6-85C1-9B79F3F5A473}" type="parTrans" cxnId="{BDA9C647-7124-4813-ADD0-6621B9546695}">
      <dgm:prSet/>
      <dgm:spPr/>
      <dgm:t>
        <a:bodyPr/>
        <a:lstStyle/>
        <a:p>
          <a:endParaRPr lang="en-US" sz="2000" b="1">
            <a:solidFill>
              <a:schemeClr val="tx1"/>
            </a:solidFill>
            <a:effectLst>
              <a:outerShdw blurRad="38100" dist="38100" dir="2700000" algn="tl">
                <a:srgbClr val="000000">
                  <a:alpha val="43137"/>
                </a:srgbClr>
              </a:outerShdw>
            </a:effectLst>
          </a:endParaRPr>
        </a:p>
      </dgm:t>
    </dgm:pt>
    <dgm:pt modelId="{10EA2C90-BCE1-4A69-A423-8DDB71058322}" type="sibTrans" cxnId="{BDA9C647-7124-4813-ADD0-6621B9546695}">
      <dgm:prSet/>
      <dgm:spPr/>
      <dgm:t>
        <a:bodyPr/>
        <a:lstStyle/>
        <a:p>
          <a:endParaRPr lang="en-US" sz="2000" b="1">
            <a:solidFill>
              <a:schemeClr val="tx1"/>
            </a:solidFill>
            <a:effectLst>
              <a:outerShdw blurRad="38100" dist="38100" dir="2700000" algn="tl">
                <a:srgbClr val="000000">
                  <a:alpha val="43137"/>
                </a:srgbClr>
              </a:outerShdw>
            </a:effectLst>
          </a:endParaRPr>
        </a:p>
      </dgm:t>
    </dgm:pt>
    <dgm:pt modelId="{BCC0E7FE-7E3F-4968-A3BE-5AF685F71153}">
      <dgm:prSet custT="1"/>
      <dgm:spPr/>
      <dgm:t>
        <a:bodyPr/>
        <a:lstStyle/>
        <a:p>
          <a:r>
            <a:rPr lang="en-US" sz="3600" b="1" dirty="0" smtClean="0">
              <a:solidFill>
                <a:schemeClr val="tx1"/>
              </a:solidFill>
              <a:effectLst>
                <a:outerShdw blurRad="38100" dist="38100" dir="2700000" algn="tl">
                  <a:srgbClr val="000000">
                    <a:alpha val="43137"/>
                  </a:srgbClr>
                </a:outerShdw>
              </a:effectLst>
            </a:rPr>
            <a:t>“</a:t>
          </a:r>
          <a:r>
            <a:rPr lang="zh-CN" altLang="en-US" sz="3600" b="1" dirty="0" smtClean="0">
              <a:solidFill>
                <a:schemeClr val="tx1"/>
              </a:solidFill>
              <a:effectLst>
                <a:outerShdw blurRad="38100" dist="38100" dir="2700000" algn="tl">
                  <a:srgbClr val="000000">
                    <a:alpha val="43137"/>
                  </a:srgbClr>
                </a:outerShdw>
              </a:effectLst>
            </a:rPr>
            <a:t>天使都是懦弱无用的人</a:t>
          </a:r>
          <a:r>
            <a:rPr lang="en-US" altLang="zh-CN" sz="3600" b="1" dirty="0" smtClean="0">
              <a:solidFill>
                <a:schemeClr val="tx1"/>
              </a:solidFill>
              <a:effectLst>
                <a:outerShdw blurRad="38100" dist="38100" dir="2700000" algn="tl">
                  <a:srgbClr val="000000">
                    <a:alpha val="43137"/>
                  </a:srgbClr>
                </a:outerShdw>
              </a:effectLst>
            </a:rPr>
            <a:t>”                </a:t>
          </a:r>
          <a:r>
            <a:rPr lang="en-US" sz="2000" b="1" dirty="0" smtClean="0">
              <a:solidFill>
                <a:schemeClr val="tx1"/>
              </a:solidFill>
              <a:effectLst>
                <a:outerShdw blurRad="38100" dist="38100" dir="2700000" algn="tl">
                  <a:srgbClr val="000000">
                    <a:alpha val="43137"/>
                  </a:srgbClr>
                </a:outerShdw>
              </a:effectLst>
            </a:rPr>
            <a:t>“Angels are effeminate wimps”</a:t>
          </a:r>
          <a:endParaRPr lang="en-US" sz="2000" b="1" dirty="0">
            <a:solidFill>
              <a:schemeClr val="tx1"/>
            </a:solidFill>
            <a:effectLst>
              <a:outerShdw blurRad="38100" dist="38100" dir="2700000" algn="tl">
                <a:srgbClr val="000000">
                  <a:alpha val="43137"/>
                </a:srgbClr>
              </a:outerShdw>
            </a:effectLst>
          </a:endParaRPr>
        </a:p>
      </dgm:t>
    </dgm:pt>
    <dgm:pt modelId="{07787A77-6892-438E-8FED-6CCCD35B7205}" type="parTrans" cxnId="{9D9B8510-C25C-42AD-AA16-8D7D8816A508}">
      <dgm:prSet/>
      <dgm:spPr/>
      <dgm:t>
        <a:bodyPr/>
        <a:lstStyle/>
        <a:p>
          <a:endParaRPr lang="en-US" sz="2000" b="1">
            <a:solidFill>
              <a:schemeClr val="tx1"/>
            </a:solidFill>
            <a:effectLst>
              <a:outerShdw blurRad="38100" dist="38100" dir="2700000" algn="tl">
                <a:srgbClr val="000000">
                  <a:alpha val="43137"/>
                </a:srgbClr>
              </a:outerShdw>
            </a:effectLst>
          </a:endParaRPr>
        </a:p>
      </dgm:t>
    </dgm:pt>
    <dgm:pt modelId="{E8BA52FA-6F68-4ABC-AC0D-BF7AFE107B39}" type="sibTrans" cxnId="{9D9B8510-C25C-42AD-AA16-8D7D8816A508}">
      <dgm:prSet/>
      <dgm:spPr/>
      <dgm:t>
        <a:bodyPr/>
        <a:lstStyle/>
        <a:p>
          <a:endParaRPr lang="en-US" sz="2000" b="1">
            <a:solidFill>
              <a:schemeClr val="tx1"/>
            </a:solidFill>
            <a:effectLst>
              <a:outerShdw blurRad="38100" dist="38100" dir="2700000" algn="tl">
                <a:srgbClr val="000000">
                  <a:alpha val="43137"/>
                </a:srgbClr>
              </a:outerShdw>
            </a:effectLst>
          </a:endParaRPr>
        </a:p>
      </dgm:t>
    </dgm:pt>
    <dgm:pt modelId="{EFFC87E3-7647-4B95-A969-E4A79FA5662C}">
      <dgm:prSet custT="1"/>
      <dgm:spPr/>
      <dgm:t>
        <a:bodyPr/>
        <a:lstStyle/>
        <a:p>
          <a:r>
            <a:rPr lang="en-US" sz="4000" b="1" dirty="0" smtClean="0">
              <a:solidFill>
                <a:schemeClr val="tx1"/>
              </a:solidFill>
              <a:effectLst>
                <a:outerShdw blurRad="38100" dist="38100" dir="2700000" algn="tl">
                  <a:srgbClr val="000000">
                    <a:alpha val="43137"/>
                  </a:srgbClr>
                </a:outerShdw>
              </a:effectLst>
            </a:rPr>
            <a:t>“</a:t>
          </a:r>
          <a:r>
            <a:rPr lang="zh-CN" altLang="en-US" sz="4000" b="1" dirty="0" smtClean="0">
              <a:solidFill>
                <a:schemeClr val="tx1"/>
              </a:solidFill>
              <a:effectLst>
                <a:outerShdw blurRad="38100" dist="38100" dir="2700000" algn="tl">
                  <a:srgbClr val="000000">
                    <a:alpha val="43137"/>
                  </a:srgbClr>
                </a:outerShdw>
              </a:effectLst>
            </a:rPr>
            <a:t>天使有翅膀</a:t>
          </a:r>
          <a:r>
            <a:rPr lang="en-US" sz="4000" b="1" dirty="0" smtClean="0">
              <a:solidFill>
                <a:schemeClr val="tx1"/>
              </a:solidFill>
              <a:effectLst>
                <a:outerShdw blurRad="38100" dist="38100" dir="2700000" algn="tl">
                  <a:srgbClr val="000000">
                    <a:alpha val="43137"/>
                  </a:srgbClr>
                </a:outerShdw>
              </a:effectLst>
            </a:rPr>
            <a:t>”</a:t>
          </a:r>
          <a:r>
            <a:rPr lang="zh-CN" altLang="en-US" sz="4000" b="1" dirty="0" smtClean="0">
              <a:solidFill>
                <a:schemeClr val="tx1"/>
              </a:solidFill>
              <a:effectLst>
                <a:outerShdw blurRad="38100" dist="38100" dir="2700000" algn="tl">
                  <a:srgbClr val="000000">
                    <a:alpha val="43137"/>
                  </a:srgbClr>
                </a:outerShdw>
              </a:effectLst>
            </a:rPr>
            <a:t>                                  </a:t>
          </a:r>
          <a:r>
            <a:rPr lang="en-US" sz="2000" b="1" dirty="0" smtClean="0">
              <a:solidFill>
                <a:schemeClr val="tx1"/>
              </a:solidFill>
              <a:effectLst>
                <a:outerShdw blurRad="38100" dist="38100" dir="2700000" algn="tl">
                  <a:srgbClr val="000000">
                    <a:alpha val="43137"/>
                  </a:srgbClr>
                </a:outerShdw>
              </a:effectLst>
            </a:rPr>
            <a:t>“Angels have wings”         </a:t>
          </a:r>
          <a:endParaRPr lang="en-US" sz="2000" b="1" dirty="0">
            <a:solidFill>
              <a:schemeClr val="tx1"/>
            </a:solidFill>
            <a:effectLst>
              <a:outerShdw blurRad="38100" dist="38100" dir="2700000" algn="tl">
                <a:srgbClr val="000000">
                  <a:alpha val="43137"/>
                </a:srgbClr>
              </a:outerShdw>
            </a:effectLst>
          </a:endParaRPr>
        </a:p>
      </dgm:t>
    </dgm:pt>
    <dgm:pt modelId="{4FCF8B9D-4051-4C09-BD3A-75020DE6F2D5}" type="parTrans" cxnId="{7A15EFE7-7889-4213-B8D4-2C3E02721EE1}">
      <dgm:prSet/>
      <dgm:spPr/>
      <dgm:t>
        <a:bodyPr/>
        <a:lstStyle/>
        <a:p>
          <a:endParaRPr lang="en-US" sz="2000" b="1">
            <a:solidFill>
              <a:schemeClr val="tx1"/>
            </a:solidFill>
            <a:effectLst>
              <a:outerShdw blurRad="38100" dist="38100" dir="2700000" algn="tl">
                <a:srgbClr val="000000">
                  <a:alpha val="43137"/>
                </a:srgbClr>
              </a:outerShdw>
            </a:effectLst>
          </a:endParaRPr>
        </a:p>
      </dgm:t>
    </dgm:pt>
    <dgm:pt modelId="{E700CD57-BF57-4994-91B2-93A778F33431}" type="sibTrans" cxnId="{7A15EFE7-7889-4213-B8D4-2C3E02721EE1}">
      <dgm:prSet/>
      <dgm:spPr/>
      <dgm:t>
        <a:bodyPr/>
        <a:lstStyle/>
        <a:p>
          <a:endParaRPr lang="en-US" sz="2000" b="1">
            <a:solidFill>
              <a:schemeClr val="tx1"/>
            </a:solidFill>
            <a:effectLst>
              <a:outerShdw blurRad="38100" dist="38100" dir="2700000" algn="tl">
                <a:srgbClr val="000000">
                  <a:alpha val="43137"/>
                </a:srgbClr>
              </a:outerShdw>
            </a:effectLst>
          </a:endParaRPr>
        </a:p>
      </dgm:t>
    </dgm:pt>
    <dgm:pt modelId="{E76875CD-5C95-441B-B839-ADCA184AC4A5}">
      <dgm:prSet custT="1"/>
      <dgm:spPr/>
      <dgm:t>
        <a:bodyPr/>
        <a:lstStyle/>
        <a:p>
          <a:r>
            <a:rPr lang="en-US" sz="4000" b="1" dirty="0" smtClean="0">
              <a:solidFill>
                <a:schemeClr val="tx1"/>
              </a:solidFill>
              <a:effectLst>
                <a:outerShdw blurRad="38100" dist="38100" dir="2700000" algn="tl">
                  <a:srgbClr val="000000">
                    <a:alpha val="43137"/>
                  </a:srgbClr>
                </a:outerShdw>
              </a:effectLst>
            </a:rPr>
            <a:t>“</a:t>
          </a:r>
          <a:r>
            <a:rPr lang="zh-CN" altLang="en-US" sz="4000" b="1" dirty="0" smtClean="0">
              <a:solidFill>
                <a:schemeClr val="tx1"/>
              </a:solidFill>
              <a:effectLst>
                <a:outerShdw blurRad="38100" dist="38100" dir="2700000" algn="tl">
                  <a:srgbClr val="000000">
                    <a:alpha val="43137"/>
                  </a:srgbClr>
                </a:outerShdw>
              </a:effectLst>
            </a:rPr>
            <a:t>耶稣只是另一个天使</a:t>
          </a:r>
          <a:r>
            <a:rPr lang="en-US" sz="4000" b="1" dirty="0" smtClean="0">
              <a:solidFill>
                <a:schemeClr val="tx1"/>
              </a:solidFill>
              <a:effectLst>
                <a:outerShdw blurRad="38100" dist="38100" dir="2700000" algn="tl">
                  <a:srgbClr val="000000">
                    <a:alpha val="43137"/>
                  </a:srgbClr>
                </a:outerShdw>
              </a:effectLst>
            </a:rPr>
            <a:t>”                        </a:t>
          </a:r>
          <a:r>
            <a:rPr lang="en-US" sz="2000" b="1" dirty="0" smtClean="0">
              <a:solidFill>
                <a:schemeClr val="tx1"/>
              </a:solidFill>
              <a:effectLst>
                <a:outerShdw blurRad="38100" dist="38100" dir="2700000" algn="tl">
                  <a:srgbClr val="000000">
                    <a:alpha val="43137"/>
                  </a:srgbClr>
                </a:outerShdw>
              </a:effectLst>
            </a:rPr>
            <a:t>“Jesus was just another angel”</a:t>
          </a:r>
        </a:p>
      </dgm:t>
    </dgm:pt>
    <dgm:pt modelId="{24915392-BA72-49B8-BA9A-2C14DD336AB1}" type="parTrans" cxnId="{4266A52C-66EA-410C-9DC5-4516E0F73E35}">
      <dgm:prSet/>
      <dgm:spPr/>
      <dgm:t>
        <a:bodyPr/>
        <a:lstStyle/>
        <a:p>
          <a:endParaRPr lang="en-US"/>
        </a:p>
      </dgm:t>
    </dgm:pt>
    <dgm:pt modelId="{71842BE0-DE9A-48E9-BD1A-4482FB0EDFFC}" type="sibTrans" cxnId="{4266A52C-66EA-410C-9DC5-4516E0F73E35}">
      <dgm:prSet/>
      <dgm:spPr/>
      <dgm:t>
        <a:bodyPr/>
        <a:lstStyle/>
        <a:p>
          <a:endParaRPr lang="en-US"/>
        </a:p>
      </dgm:t>
    </dgm:pt>
    <dgm:pt modelId="{1884B3C0-319D-49D5-A42F-2DA9ACB0AFC9}" type="pres">
      <dgm:prSet presAssocID="{43BC6073-CC8B-4A0B-B24A-6B3456E52EE6}" presName="linear" presStyleCnt="0">
        <dgm:presLayoutVars>
          <dgm:dir/>
          <dgm:resizeHandles val="exact"/>
        </dgm:presLayoutVars>
      </dgm:prSet>
      <dgm:spPr/>
      <dgm:t>
        <a:bodyPr/>
        <a:lstStyle/>
        <a:p>
          <a:endParaRPr lang="en-US"/>
        </a:p>
      </dgm:t>
    </dgm:pt>
    <dgm:pt modelId="{30DB3780-DF59-4CF8-A497-66ADC3F70FB0}" type="pres">
      <dgm:prSet presAssocID="{EFFC87E3-7647-4B95-A969-E4A79FA5662C}" presName="comp" presStyleCnt="0"/>
      <dgm:spPr/>
    </dgm:pt>
    <dgm:pt modelId="{100B1555-DF1F-4B40-B493-AE7726D26FFA}" type="pres">
      <dgm:prSet presAssocID="{EFFC87E3-7647-4B95-A969-E4A79FA5662C}" presName="box" presStyleLbl="node1" presStyleIdx="0" presStyleCnt="4"/>
      <dgm:spPr/>
      <dgm:t>
        <a:bodyPr/>
        <a:lstStyle/>
        <a:p>
          <a:endParaRPr lang="en-US"/>
        </a:p>
      </dgm:t>
    </dgm:pt>
    <dgm:pt modelId="{3B95B814-219E-4A96-B2E6-7A78B4E28164}" type="pres">
      <dgm:prSet presAssocID="{EFFC87E3-7647-4B95-A969-E4A79FA5662C}" presName="img" presStyleLbl="fgImgPlace1" presStyleIdx="0" presStyleCnt="4"/>
      <dgm:spPr>
        <a:blipFill rotWithShape="0">
          <a:blip xmlns:r="http://schemas.openxmlformats.org/officeDocument/2006/relationships" r:embed="rId1"/>
          <a:stretch>
            <a:fillRect/>
          </a:stretch>
        </a:blipFill>
      </dgm:spPr>
    </dgm:pt>
    <dgm:pt modelId="{93664EDB-3195-4553-B1EA-6E142FA2900C}" type="pres">
      <dgm:prSet presAssocID="{EFFC87E3-7647-4B95-A969-E4A79FA5662C}" presName="text" presStyleLbl="node1" presStyleIdx="0" presStyleCnt="4">
        <dgm:presLayoutVars>
          <dgm:bulletEnabled val="1"/>
        </dgm:presLayoutVars>
      </dgm:prSet>
      <dgm:spPr/>
      <dgm:t>
        <a:bodyPr/>
        <a:lstStyle/>
        <a:p>
          <a:endParaRPr lang="en-US"/>
        </a:p>
      </dgm:t>
    </dgm:pt>
    <dgm:pt modelId="{B0F48524-CE0B-4128-9F3E-6F332A5DE258}" type="pres">
      <dgm:prSet presAssocID="{E700CD57-BF57-4994-91B2-93A778F33431}" presName="spacer" presStyleCnt="0"/>
      <dgm:spPr/>
    </dgm:pt>
    <dgm:pt modelId="{F33B53C7-895B-447A-ACD9-0CC862715D37}" type="pres">
      <dgm:prSet presAssocID="{BCC0E7FE-7E3F-4968-A3BE-5AF685F71153}" presName="comp" presStyleCnt="0"/>
      <dgm:spPr/>
    </dgm:pt>
    <dgm:pt modelId="{CF0A91DE-296D-4711-B46A-8B6274102488}" type="pres">
      <dgm:prSet presAssocID="{BCC0E7FE-7E3F-4968-A3BE-5AF685F71153}" presName="box" presStyleLbl="node1" presStyleIdx="1" presStyleCnt="4"/>
      <dgm:spPr/>
      <dgm:t>
        <a:bodyPr/>
        <a:lstStyle/>
        <a:p>
          <a:endParaRPr lang="en-US"/>
        </a:p>
      </dgm:t>
    </dgm:pt>
    <dgm:pt modelId="{0CCDC988-7F8B-4178-98F7-C3F5E30450A3}" type="pres">
      <dgm:prSet presAssocID="{BCC0E7FE-7E3F-4968-A3BE-5AF685F71153}" presName="img" presStyleLbl="fgImgPlace1" presStyleIdx="1" presStyleCnt="4"/>
      <dgm:spPr>
        <a:blipFill rotWithShape="0">
          <a:blip xmlns:r="http://schemas.openxmlformats.org/officeDocument/2006/relationships" r:embed="rId1"/>
          <a:stretch>
            <a:fillRect/>
          </a:stretch>
        </a:blipFill>
      </dgm:spPr>
    </dgm:pt>
    <dgm:pt modelId="{05FC247F-1DF6-47E7-AC36-9E1BDD27C3FF}" type="pres">
      <dgm:prSet presAssocID="{BCC0E7FE-7E3F-4968-A3BE-5AF685F71153}" presName="text" presStyleLbl="node1" presStyleIdx="1" presStyleCnt="4">
        <dgm:presLayoutVars>
          <dgm:bulletEnabled val="1"/>
        </dgm:presLayoutVars>
      </dgm:prSet>
      <dgm:spPr/>
      <dgm:t>
        <a:bodyPr/>
        <a:lstStyle/>
        <a:p>
          <a:endParaRPr lang="en-US"/>
        </a:p>
      </dgm:t>
    </dgm:pt>
    <dgm:pt modelId="{4652A222-B20E-4050-B72C-838DB6CB8883}" type="pres">
      <dgm:prSet presAssocID="{E8BA52FA-6F68-4ABC-AC0D-BF7AFE107B39}" presName="spacer" presStyleCnt="0"/>
      <dgm:spPr/>
    </dgm:pt>
    <dgm:pt modelId="{1D096C48-B1CB-4153-BC18-D2257F15903C}" type="pres">
      <dgm:prSet presAssocID="{6196D575-8826-490B-8CF2-3564C929C8DA}" presName="comp" presStyleCnt="0"/>
      <dgm:spPr/>
    </dgm:pt>
    <dgm:pt modelId="{47456C0F-1155-404D-A7D5-C8E8A258F801}" type="pres">
      <dgm:prSet presAssocID="{6196D575-8826-490B-8CF2-3564C929C8DA}" presName="box" presStyleLbl="node1" presStyleIdx="2" presStyleCnt="4"/>
      <dgm:spPr/>
      <dgm:t>
        <a:bodyPr/>
        <a:lstStyle/>
        <a:p>
          <a:endParaRPr lang="en-US"/>
        </a:p>
      </dgm:t>
    </dgm:pt>
    <dgm:pt modelId="{07FC31B3-9C05-4B09-947C-57CA47306F00}" type="pres">
      <dgm:prSet presAssocID="{6196D575-8826-490B-8CF2-3564C929C8DA}" presName="img" presStyleLbl="fgImgPlace1" presStyleIdx="2" presStyleCnt="4"/>
      <dgm:spPr>
        <a:blipFill rotWithShape="0">
          <a:blip xmlns:r="http://schemas.openxmlformats.org/officeDocument/2006/relationships" r:embed="rId1"/>
          <a:stretch>
            <a:fillRect/>
          </a:stretch>
        </a:blipFill>
      </dgm:spPr>
      <dgm:t>
        <a:bodyPr/>
        <a:lstStyle/>
        <a:p>
          <a:endParaRPr lang="en-US"/>
        </a:p>
      </dgm:t>
    </dgm:pt>
    <dgm:pt modelId="{8145C356-E3CB-4B67-84B2-5E1BF4A08A73}" type="pres">
      <dgm:prSet presAssocID="{6196D575-8826-490B-8CF2-3564C929C8DA}" presName="text" presStyleLbl="node1" presStyleIdx="2" presStyleCnt="4">
        <dgm:presLayoutVars>
          <dgm:bulletEnabled val="1"/>
        </dgm:presLayoutVars>
      </dgm:prSet>
      <dgm:spPr/>
      <dgm:t>
        <a:bodyPr/>
        <a:lstStyle/>
        <a:p>
          <a:endParaRPr lang="en-US"/>
        </a:p>
      </dgm:t>
    </dgm:pt>
    <dgm:pt modelId="{619D858E-0434-485F-BC78-57769746207E}" type="pres">
      <dgm:prSet presAssocID="{10EA2C90-BCE1-4A69-A423-8DDB71058322}" presName="spacer" presStyleCnt="0"/>
      <dgm:spPr/>
    </dgm:pt>
    <dgm:pt modelId="{72562EF8-A0E4-4FDF-AA85-5F01740291F2}" type="pres">
      <dgm:prSet presAssocID="{E76875CD-5C95-441B-B839-ADCA184AC4A5}" presName="comp" presStyleCnt="0"/>
      <dgm:spPr/>
    </dgm:pt>
    <dgm:pt modelId="{A356A48F-263F-49E2-A304-AD021CDC6F45}" type="pres">
      <dgm:prSet presAssocID="{E76875CD-5C95-441B-B839-ADCA184AC4A5}" presName="box" presStyleLbl="node1" presStyleIdx="3" presStyleCnt="4"/>
      <dgm:spPr/>
      <dgm:t>
        <a:bodyPr/>
        <a:lstStyle/>
        <a:p>
          <a:endParaRPr lang="en-US"/>
        </a:p>
      </dgm:t>
    </dgm:pt>
    <dgm:pt modelId="{AF74A061-9B70-4683-A704-740FE110F9C7}" type="pres">
      <dgm:prSet presAssocID="{E76875CD-5C95-441B-B839-ADCA184AC4A5}" presName="img" presStyleLbl="fgImgPlace1" presStyleIdx="3" presStyleCnt="4"/>
      <dgm:spPr>
        <a:blipFill rotWithShape="0">
          <a:blip xmlns:r="http://schemas.openxmlformats.org/officeDocument/2006/relationships" r:embed="rId2"/>
          <a:stretch>
            <a:fillRect/>
          </a:stretch>
        </a:blipFill>
      </dgm:spPr>
      <dgm:t>
        <a:bodyPr/>
        <a:lstStyle/>
        <a:p>
          <a:endParaRPr lang="en-US"/>
        </a:p>
      </dgm:t>
    </dgm:pt>
    <dgm:pt modelId="{63F4356D-FE65-4A23-9C5F-D069873B243C}" type="pres">
      <dgm:prSet presAssocID="{E76875CD-5C95-441B-B839-ADCA184AC4A5}" presName="text" presStyleLbl="node1" presStyleIdx="3" presStyleCnt="4">
        <dgm:presLayoutVars>
          <dgm:bulletEnabled val="1"/>
        </dgm:presLayoutVars>
      </dgm:prSet>
      <dgm:spPr/>
      <dgm:t>
        <a:bodyPr/>
        <a:lstStyle/>
        <a:p>
          <a:endParaRPr lang="en-US"/>
        </a:p>
      </dgm:t>
    </dgm:pt>
  </dgm:ptLst>
  <dgm:cxnLst>
    <dgm:cxn modelId="{9D9B8510-C25C-42AD-AA16-8D7D8816A508}" srcId="{43BC6073-CC8B-4A0B-B24A-6B3456E52EE6}" destId="{BCC0E7FE-7E3F-4968-A3BE-5AF685F71153}" srcOrd="1" destOrd="0" parTransId="{07787A77-6892-438E-8FED-6CCCD35B7205}" sibTransId="{E8BA52FA-6F68-4ABC-AC0D-BF7AFE107B39}"/>
    <dgm:cxn modelId="{65085D4A-3B2C-4583-9CD8-BCEF82483879}" type="presOf" srcId="{BCC0E7FE-7E3F-4968-A3BE-5AF685F71153}" destId="{05FC247F-1DF6-47E7-AC36-9E1BDD27C3FF}" srcOrd="1" destOrd="0" presId="urn:microsoft.com/office/officeart/2005/8/layout/vList4"/>
    <dgm:cxn modelId="{801391EF-6F65-40B6-B092-F30C27C07214}" type="presOf" srcId="{6196D575-8826-490B-8CF2-3564C929C8DA}" destId="{47456C0F-1155-404D-A7D5-C8E8A258F801}" srcOrd="0" destOrd="0" presId="urn:microsoft.com/office/officeart/2005/8/layout/vList4"/>
    <dgm:cxn modelId="{8B7D897A-E10D-4464-8DBA-AF285222F5A2}" type="presOf" srcId="{E76875CD-5C95-441B-B839-ADCA184AC4A5}" destId="{63F4356D-FE65-4A23-9C5F-D069873B243C}" srcOrd="1" destOrd="0" presId="urn:microsoft.com/office/officeart/2005/8/layout/vList4"/>
    <dgm:cxn modelId="{4B7E333F-2BFE-49B0-9792-9C10266D325C}" type="presOf" srcId="{6196D575-8826-490B-8CF2-3564C929C8DA}" destId="{8145C356-E3CB-4B67-84B2-5E1BF4A08A73}" srcOrd="1" destOrd="0" presId="urn:microsoft.com/office/officeart/2005/8/layout/vList4"/>
    <dgm:cxn modelId="{BCFEA591-6265-4AD5-9821-70B9D30DBA01}" type="presOf" srcId="{BCC0E7FE-7E3F-4968-A3BE-5AF685F71153}" destId="{CF0A91DE-296D-4711-B46A-8B6274102488}" srcOrd="0" destOrd="0" presId="urn:microsoft.com/office/officeart/2005/8/layout/vList4"/>
    <dgm:cxn modelId="{D448E6B0-B5DA-49FB-82DF-345A9E0AB153}" type="presOf" srcId="{EFFC87E3-7647-4B95-A969-E4A79FA5662C}" destId="{100B1555-DF1F-4B40-B493-AE7726D26FFA}" srcOrd="0" destOrd="0" presId="urn:microsoft.com/office/officeart/2005/8/layout/vList4"/>
    <dgm:cxn modelId="{7A15EFE7-7889-4213-B8D4-2C3E02721EE1}" srcId="{43BC6073-CC8B-4A0B-B24A-6B3456E52EE6}" destId="{EFFC87E3-7647-4B95-A969-E4A79FA5662C}" srcOrd="0" destOrd="0" parTransId="{4FCF8B9D-4051-4C09-BD3A-75020DE6F2D5}" sibTransId="{E700CD57-BF57-4994-91B2-93A778F33431}"/>
    <dgm:cxn modelId="{E570CBC2-C114-41EA-AE41-FECEC56567CF}" type="presOf" srcId="{43BC6073-CC8B-4A0B-B24A-6B3456E52EE6}" destId="{1884B3C0-319D-49D5-A42F-2DA9ACB0AFC9}" srcOrd="0" destOrd="0" presId="urn:microsoft.com/office/officeart/2005/8/layout/vList4"/>
    <dgm:cxn modelId="{0E8DD1B6-18DB-4EAF-9912-5593114289B1}" type="presOf" srcId="{E76875CD-5C95-441B-B839-ADCA184AC4A5}" destId="{A356A48F-263F-49E2-A304-AD021CDC6F45}" srcOrd="0" destOrd="0" presId="urn:microsoft.com/office/officeart/2005/8/layout/vList4"/>
    <dgm:cxn modelId="{4266A52C-66EA-410C-9DC5-4516E0F73E35}" srcId="{43BC6073-CC8B-4A0B-B24A-6B3456E52EE6}" destId="{E76875CD-5C95-441B-B839-ADCA184AC4A5}" srcOrd="3" destOrd="0" parTransId="{24915392-BA72-49B8-BA9A-2C14DD336AB1}" sibTransId="{71842BE0-DE9A-48E9-BD1A-4482FB0EDFFC}"/>
    <dgm:cxn modelId="{08431CBC-1A53-4D08-9F06-3B86988DC524}" type="presOf" srcId="{EFFC87E3-7647-4B95-A969-E4A79FA5662C}" destId="{93664EDB-3195-4553-B1EA-6E142FA2900C}" srcOrd="1" destOrd="0" presId="urn:microsoft.com/office/officeart/2005/8/layout/vList4"/>
    <dgm:cxn modelId="{BDA9C647-7124-4813-ADD0-6621B9546695}" srcId="{43BC6073-CC8B-4A0B-B24A-6B3456E52EE6}" destId="{6196D575-8826-490B-8CF2-3564C929C8DA}" srcOrd="2" destOrd="0" parTransId="{8F0D40B6-1C69-4BD6-85C1-9B79F3F5A473}" sibTransId="{10EA2C90-BCE1-4A69-A423-8DDB71058322}"/>
    <dgm:cxn modelId="{B2EF6883-F2F8-4492-BCDD-C6D52A385FA0}" type="presParOf" srcId="{1884B3C0-319D-49D5-A42F-2DA9ACB0AFC9}" destId="{30DB3780-DF59-4CF8-A497-66ADC3F70FB0}" srcOrd="0" destOrd="0" presId="urn:microsoft.com/office/officeart/2005/8/layout/vList4"/>
    <dgm:cxn modelId="{7643050D-33A1-4DA0-B197-6AA2412A1DE6}" type="presParOf" srcId="{30DB3780-DF59-4CF8-A497-66ADC3F70FB0}" destId="{100B1555-DF1F-4B40-B493-AE7726D26FFA}" srcOrd="0" destOrd="0" presId="urn:microsoft.com/office/officeart/2005/8/layout/vList4"/>
    <dgm:cxn modelId="{3DD99AE2-4CF5-47FE-BB78-CC31C43ED5CE}" type="presParOf" srcId="{30DB3780-DF59-4CF8-A497-66ADC3F70FB0}" destId="{3B95B814-219E-4A96-B2E6-7A78B4E28164}" srcOrd="1" destOrd="0" presId="urn:microsoft.com/office/officeart/2005/8/layout/vList4"/>
    <dgm:cxn modelId="{3C6FA6AB-9F11-4D3B-9810-AED3E0E97A11}" type="presParOf" srcId="{30DB3780-DF59-4CF8-A497-66ADC3F70FB0}" destId="{93664EDB-3195-4553-B1EA-6E142FA2900C}" srcOrd="2" destOrd="0" presId="urn:microsoft.com/office/officeart/2005/8/layout/vList4"/>
    <dgm:cxn modelId="{62CE134E-F572-4F0B-B7B1-9DAA5EA8E327}" type="presParOf" srcId="{1884B3C0-319D-49D5-A42F-2DA9ACB0AFC9}" destId="{B0F48524-CE0B-4128-9F3E-6F332A5DE258}" srcOrd="1" destOrd="0" presId="urn:microsoft.com/office/officeart/2005/8/layout/vList4"/>
    <dgm:cxn modelId="{4790D4C9-0214-4C94-A7C2-22A6412D635D}" type="presParOf" srcId="{1884B3C0-319D-49D5-A42F-2DA9ACB0AFC9}" destId="{F33B53C7-895B-447A-ACD9-0CC862715D37}" srcOrd="2" destOrd="0" presId="urn:microsoft.com/office/officeart/2005/8/layout/vList4"/>
    <dgm:cxn modelId="{58F56278-A326-4D89-841A-720162174025}" type="presParOf" srcId="{F33B53C7-895B-447A-ACD9-0CC862715D37}" destId="{CF0A91DE-296D-4711-B46A-8B6274102488}" srcOrd="0" destOrd="0" presId="urn:microsoft.com/office/officeart/2005/8/layout/vList4"/>
    <dgm:cxn modelId="{354564AF-B81C-40A1-B38D-FCE67A96A627}" type="presParOf" srcId="{F33B53C7-895B-447A-ACD9-0CC862715D37}" destId="{0CCDC988-7F8B-4178-98F7-C3F5E30450A3}" srcOrd="1" destOrd="0" presId="urn:microsoft.com/office/officeart/2005/8/layout/vList4"/>
    <dgm:cxn modelId="{76E6EC6C-EED0-4F1D-955D-AEDF2D980B22}" type="presParOf" srcId="{F33B53C7-895B-447A-ACD9-0CC862715D37}" destId="{05FC247F-1DF6-47E7-AC36-9E1BDD27C3FF}" srcOrd="2" destOrd="0" presId="urn:microsoft.com/office/officeart/2005/8/layout/vList4"/>
    <dgm:cxn modelId="{F992A186-1504-4A1C-92FC-6C0B02357A3D}" type="presParOf" srcId="{1884B3C0-319D-49D5-A42F-2DA9ACB0AFC9}" destId="{4652A222-B20E-4050-B72C-838DB6CB8883}" srcOrd="3" destOrd="0" presId="urn:microsoft.com/office/officeart/2005/8/layout/vList4"/>
    <dgm:cxn modelId="{095073F8-C4E4-41D9-89F9-7DC327F7F2C8}" type="presParOf" srcId="{1884B3C0-319D-49D5-A42F-2DA9ACB0AFC9}" destId="{1D096C48-B1CB-4153-BC18-D2257F15903C}" srcOrd="4" destOrd="0" presId="urn:microsoft.com/office/officeart/2005/8/layout/vList4"/>
    <dgm:cxn modelId="{C747DE66-A000-47EB-A070-01900825599E}" type="presParOf" srcId="{1D096C48-B1CB-4153-BC18-D2257F15903C}" destId="{47456C0F-1155-404D-A7D5-C8E8A258F801}" srcOrd="0" destOrd="0" presId="urn:microsoft.com/office/officeart/2005/8/layout/vList4"/>
    <dgm:cxn modelId="{979F9689-F041-4495-97F0-BFCDFD984844}" type="presParOf" srcId="{1D096C48-B1CB-4153-BC18-D2257F15903C}" destId="{07FC31B3-9C05-4B09-947C-57CA47306F00}" srcOrd="1" destOrd="0" presId="urn:microsoft.com/office/officeart/2005/8/layout/vList4"/>
    <dgm:cxn modelId="{A0F84405-3B2E-4036-A1AE-6630719248BF}" type="presParOf" srcId="{1D096C48-B1CB-4153-BC18-D2257F15903C}" destId="{8145C356-E3CB-4B67-84B2-5E1BF4A08A73}" srcOrd="2" destOrd="0" presId="urn:microsoft.com/office/officeart/2005/8/layout/vList4"/>
    <dgm:cxn modelId="{043D56F1-80F5-41E6-AB2F-C94C48AA67DA}" type="presParOf" srcId="{1884B3C0-319D-49D5-A42F-2DA9ACB0AFC9}" destId="{619D858E-0434-485F-BC78-57769746207E}" srcOrd="5" destOrd="0" presId="urn:microsoft.com/office/officeart/2005/8/layout/vList4"/>
    <dgm:cxn modelId="{19295AD7-EBB6-43E2-80BE-F7C4839C6266}" type="presParOf" srcId="{1884B3C0-319D-49D5-A42F-2DA9ACB0AFC9}" destId="{72562EF8-A0E4-4FDF-AA85-5F01740291F2}" srcOrd="6" destOrd="0" presId="urn:microsoft.com/office/officeart/2005/8/layout/vList4"/>
    <dgm:cxn modelId="{1430FA24-5B6E-4FE7-8872-916AABE49D6D}" type="presParOf" srcId="{72562EF8-A0E4-4FDF-AA85-5F01740291F2}" destId="{A356A48F-263F-49E2-A304-AD021CDC6F45}" srcOrd="0" destOrd="0" presId="urn:microsoft.com/office/officeart/2005/8/layout/vList4"/>
    <dgm:cxn modelId="{083BD714-61E7-43CA-B3CA-073F99E5FBCA}" type="presParOf" srcId="{72562EF8-A0E4-4FDF-AA85-5F01740291F2}" destId="{AF74A061-9B70-4683-A704-740FE110F9C7}" srcOrd="1" destOrd="0" presId="urn:microsoft.com/office/officeart/2005/8/layout/vList4"/>
    <dgm:cxn modelId="{F09438F7-BBA4-4495-8324-11480CF5DE33}" type="presParOf" srcId="{72562EF8-A0E4-4FDF-AA85-5F01740291F2}" destId="{63F4356D-FE65-4A23-9C5F-D069873B243C}"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BC6073-CC8B-4A0B-B24A-6B3456E52EE6}" type="doc">
      <dgm:prSet loTypeId="urn:microsoft.com/office/officeart/2005/8/layout/vList4" loCatId="list" qsTypeId="urn:microsoft.com/office/officeart/2005/8/quickstyle/3d3#3" qsCatId="3D" csTypeId="urn:microsoft.com/office/officeart/2005/8/colors/colorful5#1" csCatId="colorful" phldr="1"/>
      <dgm:spPr/>
      <dgm:t>
        <a:bodyPr/>
        <a:lstStyle/>
        <a:p>
          <a:endParaRPr lang="en-US"/>
        </a:p>
      </dgm:t>
    </dgm:pt>
    <dgm:pt modelId="{CBD27795-BA24-4379-ADDE-101B6BD290A0}">
      <dgm:prSet custT="1"/>
      <dgm:spPr/>
      <dgm:t>
        <a:bodyPr/>
        <a:lstStyle/>
        <a:p>
          <a:r>
            <a:rPr lang="en-US" sz="3600" b="1" dirty="0" smtClean="0">
              <a:solidFill>
                <a:schemeClr val="tx1"/>
              </a:solidFill>
              <a:effectLst>
                <a:outerShdw blurRad="38100" dist="38100" dir="2700000" algn="tl">
                  <a:srgbClr val="000000">
                    <a:alpha val="43137"/>
                  </a:srgbClr>
                </a:outerShdw>
              </a:effectLst>
            </a:rPr>
            <a:t>“</a:t>
          </a:r>
          <a:r>
            <a:rPr lang="zh-CN" altLang="en-US" sz="3600" b="1" dirty="0" smtClean="0">
              <a:solidFill>
                <a:schemeClr val="tx1"/>
              </a:solidFill>
              <a:effectLst>
                <a:outerShdw blurRad="38100" dist="38100" dir="2700000" algn="tl">
                  <a:srgbClr val="000000">
                    <a:alpha val="43137"/>
                  </a:srgbClr>
                </a:outerShdw>
              </a:effectLst>
            </a:rPr>
            <a:t>天使向牧羊人唱歌</a:t>
          </a:r>
          <a:r>
            <a:rPr lang="en-US" sz="3600" b="1" dirty="0" smtClean="0">
              <a:solidFill>
                <a:schemeClr val="tx1"/>
              </a:solidFill>
              <a:effectLst>
                <a:outerShdw blurRad="38100" dist="38100" dir="2700000" algn="tl">
                  <a:srgbClr val="000000">
                    <a:alpha val="43137"/>
                  </a:srgbClr>
                </a:outerShdw>
              </a:effectLst>
            </a:rPr>
            <a:t>”</a:t>
          </a:r>
        </a:p>
        <a:p>
          <a:r>
            <a:rPr lang="en-US" sz="2000" b="1" dirty="0" smtClean="0">
              <a:solidFill>
                <a:schemeClr val="tx1"/>
              </a:solidFill>
              <a:effectLst>
                <a:outerShdw blurRad="38100" dist="38100" dir="2700000" algn="tl">
                  <a:srgbClr val="000000">
                    <a:alpha val="43137"/>
                  </a:srgbClr>
                </a:outerShdw>
              </a:effectLst>
            </a:rPr>
            <a:t>“Angels sang to the shepherds” </a:t>
          </a:r>
          <a:endParaRPr lang="en-US" sz="2000" b="1" dirty="0">
            <a:solidFill>
              <a:schemeClr val="tx1"/>
            </a:solidFill>
            <a:effectLst>
              <a:outerShdw blurRad="38100" dist="38100" dir="2700000" algn="tl">
                <a:srgbClr val="000000">
                  <a:alpha val="43137"/>
                </a:srgbClr>
              </a:outerShdw>
            </a:effectLst>
          </a:endParaRPr>
        </a:p>
      </dgm:t>
    </dgm:pt>
    <dgm:pt modelId="{A27B6DDE-C2F7-4421-9B91-3FDCF3DCB18C}" type="parTrans" cxnId="{7AD2B492-963A-4B9F-8B8C-0E1B900D8B7E}">
      <dgm:prSet/>
      <dgm:spPr/>
      <dgm:t>
        <a:bodyPr/>
        <a:lstStyle/>
        <a:p>
          <a:endParaRPr lang="en-US" sz="2000" b="1">
            <a:solidFill>
              <a:schemeClr val="tx1"/>
            </a:solidFill>
            <a:effectLst>
              <a:outerShdw blurRad="38100" dist="38100" dir="2700000" algn="tl">
                <a:srgbClr val="000000">
                  <a:alpha val="43137"/>
                </a:srgbClr>
              </a:outerShdw>
            </a:effectLst>
          </a:endParaRPr>
        </a:p>
      </dgm:t>
    </dgm:pt>
    <dgm:pt modelId="{DB69387F-9DD6-4046-A70F-8946D2047A9B}" type="sibTrans" cxnId="{7AD2B492-963A-4B9F-8B8C-0E1B900D8B7E}">
      <dgm:prSet/>
      <dgm:spPr/>
      <dgm:t>
        <a:bodyPr/>
        <a:lstStyle/>
        <a:p>
          <a:endParaRPr lang="en-US" sz="2000" b="1">
            <a:solidFill>
              <a:schemeClr val="tx1"/>
            </a:solidFill>
            <a:effectLst>
              <a:outerShdw blurRad="38100" dist="38100" dir="2700000" algn="tl">
                <a:srgbClr val="000000">
                  <a:alpha val="43137"/>
                </a:srgbClr>
              </a:outerShdw>
            </a:effectLst>
          </a:endParaRPr>
        </a:p>
      </dgm:t>
    </dgm:pt>
    <dgm:pt modelId="{1BD8ED36-12F1-484C-B830-BA212DFFFA8B}">
      <dgm:prSet custT="1"/>
      <dgm:spPr/>
      <dgm:t>
        <a:bodyPr/>
        <a:lstStyle/>
        <a:p>
          <a:r>
            <a:rPr lang="en-US" sz="3600" b="1" dirty="0" smtClean="0">
              <a:solidFill>
                <a:schemeClr val="tx1"/>
              </a:solidFill>
              <a:effectLst>
                <a:outerShdw blurRad="38100" dist="38100" dir="2700000" algn="tl">
                  <a:srgbClr val="000000">
                    <a:alpha val="43137"/>
                  </a:srgbClr>
                </a:outerShdw>
              </a:effectLst>
            </a:rPr>
            <a:t>“</a:t>
          </a:r>
          <a:r>
            <a:rPr lang="zh-CN" altLang="en-US" sz="3600" b="1" dirty="0" smtClean="0">
              <a:solidFill>
                <a:schemeClr val="tx1"/>
              </a:solidFill>
              <a:effectLst>
                <a:outerShdw blurRad="38100" dist="38100" dir="2700000" algn="tl">
                  <a:srgbClr val="000000">
                    <a:alpha val="43137"/>
                  </a:srgbClr>
                </a:outerShdw>
              </a:effectLst>
            </a:rPr>
            <a:t>天</a:t>
          </a:r>
          <a:r>
            <a:rPr lang="zh-CN" altLang="en-US" sz="3600" b="1" dirty="0" smtClean="0">
              <a:solidFill>
                <a:schemeClr val="tx1"/>
              </a:solidFill>
              <a:effectLst>
                <a:outerShdw blurRad="38100" dist="38100" dir="2700000" algn="tl">
                  <a:srgbClr val="000000">
                    <a:alpha val="43137"/>
                  </a:srgbClr>
                </a:outerShdw>
              </a:effectLst>
            </a:rPr>
            <a:t>使同时无所不在</a:t>
          </a:r>
          <a:r>
            <a:rPr lang="en-US" sz="3600" b="1" dirty="0" smtClean="0">
              <a:solidFill>
                <a:schemeClr val="tx1"/>
              </a:solidFill>
              <a:effectLst>
                <a:outerShdw blurRad="38100" dist="38100" dir="2700000" algn="tl">
                  <a:srgbClr val="000000">
                    <a:alpha val="43137"/>
                  </a:srgbClr>
                </a:outerShdw>
              </a:effectLst>
            </a:rPr>
            <a:t>” </a:t>
          </a:r>
          <a:endParaRPr lang="en-US" sz="3600" b="1" dirty="0" smtClean="0">
            <a:solidFill>
              <a:schemeClr val="tx1"/>
            </a:solidFill>
            <a:effectLst>
              <a:outerShdw blurRad="38100" dist="38100" dir="2700000" algn="tl">
                <a:srgbClr val="000000">
                  <a:alpha val="43137"/>
                </a:srgbClr>
              </a:outerShdw>
            </a:effectLst>
          </a:endParaRPr>
        </a:p>
        <a:p>
          <a:r>
            <a:rPr lang="en-US" sz="2000" b="1" dirty="0" smtClean="0">
              <a:solidFill>
                <a:schemeClr val="tx1"/>
              </a:solidFill>
              <a:effectLst>
                <a:outerShdw blurRad="38100" dist="38100" dir="2700000" algn="tl">
                  <a:srgbClr val="000000">
                    <a:alpha val="43137"/>
                  </a:srgbClr>
                </a:outerShdw>
              </a:effectLst>
            </a:rPr>
            <a:t>“Angels are omnipresent” </a:t>
          </a:r>
          <a:endParaRPr lang="en-US" sz="2000" dirty="0">
            <a:solidFill>
              <a:schemeClr val="tx1"/>
            </a:solidFill>
            <a:effectLst>
              <a:outerShdw blurRad="38100" dist="38100" dir="2700000" algn="tl">
                <a:srgbClr val="000000">
                  <a:alpha val="43137"/>
                </a:srgbClr>
              </a:outerShdw>
            </a:effectLst>
          </a:endParaRPr>
        </a:p>
      </dgm:t>
    </dgm:pt>
    <dgm:pt modelId="{9E0FF645-27D4-43BD-A7FB-C41BA0401CC6}" type="parTrans" cxnId="{4E907C0D-9BE0-4D96-B776-7C1F586506E6}">
      <dgm:prSet/>
      <dgm:spPr/>
      <dgm:t>
        <a:bodyPr/>
        <a:lstStyle/>
        <a:p>
          <a:endParaRPr lang="en-US" sz="2000">
            <a:solidFill>
              <a:schemeClr val="tx1"/>
            </a:solidFill>
            <a:effectLst>
              <a:outerShdw blurRad="38100" dist="38100" dir="2700000" algn="tl">
                <a:srgbClr val="000000">
                  <a:alpha val="43137"/>
                </a:srgbClr>
              </a:outerShdw>
            </a:effectLst>
          </a:endParaRPr>
        </a:p>
      </dgm:t>
    </dgm:pt>
    <dgm:pt modelId="{33FFEE70-142A-4752-8447-68DCA6F9AD57}" type="sibTrans" cxnId="{4E907C0D-9BE0-4D96-B776-7C1F586506E6}">
      <dgm:prSet/>
      <dgm:spPr/>
      <dgm:t>
        <a:bodyPr/>
        <a:lstStyle/>
        <a:p>
          <a:endParaRPr lang="en-US" sz="2000">
            <a:solidFill>
              <a:schemeClr val="tx1"/>
            </a:solidFill>
            <a:effectLst>
              <a:outerShdw blurRad="38100" dist="38100" dir="2700000" algn="tl">
                <a:srgbClr val="000000">
                  <a:alpha val="43137"/>
                </a:srgbClr>
              </a:outerShdw>
            </a:effectLst>
          </a:endParaRPr>
        </a:p>
      </dgm:t>
    </dgm:pt>
    <dgm:pt modelId="{5982B1B5-4B59-40EF-A2AB-C8B6F4765E0D}">
      <dgm:prSet custT="1"/>
      <dgm:spPr/>
      <dgm:t>
        <a:bodyPr/>
        <a:lstStyle/>
        <a:p>
          <a:r>
            <a:rPr lang="en-US" sz="2800" b="1" dirty="0" smtClean="0">
              <a:solidFill>
                <a:schemeClr val="tx1"/>
              </a:solidFill>
              <a:effectLst>
                <a:outerShdw blurRad="38100" dist="38100" dir="2700000" algn="tl">
                  <a:srgbClr val="000000">
                    <a:alpha val="43137"/>
                  </a:srgbClr>
                </a:outerShdw>
              </a:effectLst>
            </a:rPr>
            <a:t>“</a:t>
          </a:r>
          <a:r>
            <a:rPr lang="zh-CN" altLang="en-US" sz="2800" b="1" dirty="0" smtClean="0">
              <a:solidFill>
                <a:schemeClr val="tx1"/>
              </a:solidFill>
              <a:effectLst>
                <a:outerShdw blurRad="38100" dist="38100" dir="2700000" algn="tl">
                  <a:srgbClr val="000000">
                    <a:alpha val="43137"/>
                  </a:srgbClr>
                </a:outerShdw>
              </a:effectLst>
            </a:rPr>
            <a:t>天使是死去后看顾着我们的亲人</a:t>
          </a:r>
          <a:r>
            <a:rPr lang="en-US" altLang="zh-CN" sz="2800" b="1" dirty="0" smtClean="0">
              <a:solidFill>
                <a:schemeClr val="tx1"/>
              </a:solidFill>
              <a:effectLst>
                <a:outerShdw blurRad="38100" dist="38100" dir="2700000" algn="tl">
                  <a:srgbClr val="000000">
                    <a:alpha val="43137"/>
                  </a:srgbClr>
                </a:outerShdw>
              </a:effectLst>
            </a:rPr>
            <a:t>.</a:t>
          </a:r>
          <a:r>
            <a:rPr lang="en-US" sz="2800" b="1" dirty="0" smtClean="0">
              <a:solidFill>
                <a:schemeClr val="tx1"/>
              </a:solidFill>
              <a:effectLst>
                <a:outerShdw blurRad="38100" dist="38100" dir="2700000" algn="tl">
                  <a:srgbClr val="000000">
                    <a:alpha val="43137"/>
                  </a:srgbClr>
                </a:outerShdw>
              </a:effectLst>
            </a:rPr>
            <a:t>”                                                          </a:t>
          </a:r>
          <a:r>
            <a:rPr lang="en-US" sz="2000" b="1" dirty="0" smtClean="0">
              <a:solidFill>
                <a:schemeClr val="tx1"/>
              </a:solidFill>
              <a:effectLst>
                <a:outerShdw blurRad="38100" dist="38100" dir="2700000" algn="tl">
                  <a:srgbClr val="000000">
                    <a:alpha val="43137"/>
                  </a:srgbClr>
                </a:outerShdw>
              </a:effectLst>
            </a:rPr>
            <a:t>“Angels are dead relatives who watch over us”</a:t>
          </a:r>
        </a:p>
      </dgm:t>
    </dgm:pt>
    <dgm:pt modelId="{6DC53916-6560-465D-BE8B-DC29A159977C}" type="parTrans" cxnId="{A94B3E6F-F9D4-4127-A838-6A57A644CF25}">
      <dgm:prSet/>
      <dgm:spPr/>
      <dgm:t>
        <a:bodyPr/>
        <a:lstStyle/>
        <a:p>
          <a:endParaRPr lang="en-US"/>
        </a:p>
      </dgm:t>
    </dgm:pt>
    <dgm:pt modelId="{0B430954-1676-4CB6-908E-0CFBB4B2C5A6}" type="sibTrans" cxnId="{A94B3E6F-F9D4-4127-A838-6A57A644CF25}">
      <dgm:prSet/>
      <dgm:spPr/>
      <dgm:t>
        <a:bodyPr/>
        <a:lstStyle/>
        <a:p>
          <a:endParaRPr lang="en-US"/>
        </a:p>
      </dgm:t>
    </dgm:pt>
    <dgm:pt modelId="{1884B3C0-319D-49D5-A42F-2DA9ACB0AFC9}" type="pres">
      <dgm:prSet presAssocID="{43BC6073-CC8B-4A0B-B24A-6B3456E52EE6}" presName="linear" presStyleCnt="0">
        <dgm:presLayoutVars>
          <dgm:dir/>
          <dgm:resizeHandles val="exact"/>
        </dgm:presLayoutVars>
      </dgm:prSet>
      <dgm:spPr/>
      <dgm:t>
        <a:bodyPr/>
        <a:lstStyle/>
        <a:p>
          <a:endParaRPr lang="en-US"/>
        </a:p>
      </dgm:t>
    </dgm:pt>
    <dgm:pt modelId="{FEBECEF4-DC87-48CF-A915-EAB6BD0E871C}" type="pres">
      <dgm:prSet presAssocID="{1BD8ED36-12F1-484C-B830-BA212DFFFA8B}" presName="comp" presStyleCnt="0"/>
      <dgm:spPr/>
      <dgm:t>
        <a:bodyPr/>
        <a:lstStyle/>
        <a:p>
          <a:endParaRPr lang="en-US"/>
        </a:p>
      </dgm:t>
    </dgm:pt>
    <dgm:pt modelId="{6A0BC5D7-A587-4940-9237-FC76E96CE5D3}" type="pres">
      <dgm:prSet presAssocID="{1BD8ED36-12F1-484C-B830-BA212DFFFA8B}" presName="box" presStyleLbl="node1" presStyleIdx="0" presStyleCnt="3"/>
      <dgm:spPr/>
      <dgm:t>
        <a:bodyPr/>
        <a:lstStyle/>
        <a:p>
          <a:endParaRPr lang="en-US"/>
        </a:p>
      </dgm:t>
    </dgm:pt>
    <dgm:pt modelId="{15AA71AB-A217-4E35-926E-9AA0B4A961B6}" type="pres">
      <dgm:prSet presAssocID="{1BD8ED36-12F1-484C-B830-BA212DFFFA8B}" presName="img" presStyleLbl="fgImgPlace1" presStyleIdx="0" presStyleCnt="3"/>
      <dgm:spPr>
        <a:blipFill rotWithShape="0">
          <a:blip xmlns:r="http://schemas.openxmlformats.org/officeDocument/2006/relationships" r:embed="rId1"/>
          <a:stretch>
            <a:fillRect/>
          </a:stretch>
        </a:blipFill>
      </dgm:spPr>
      <dgm:t>
        <a:bodyPr/>
        <a:lstStyle/>
        <a:p>
          <a:endParaRPr lang="en-US"/>
        </a:p>
      </dgm:t>
    </dgm:pt>
    <dgm:pt modelId="{6C0AF3C6-B4C9-4A62-B75A-BA819A3985A9}" type="pres">
      <dgm:prSet presAssocID="{1BD8ED36-12F1-484C-B830-BA212DFFFA8B}" presName="text" presStyleLbl="node1" presStyleIdx="0" presStyleCnt="3">
        <dgm:presLayoutVars>
          <dgm:bulletEnabled val="1"/>
        </dgm:presLayoutVars>
      </dgm:prSet>
      <dgm:spPr/>
      <dgm:t>
        <a:bodyPr/>
        <a:lstStyle/>
        <a:p>
          <a:endParaRPr lang="en-US"/>
        </a:p>
      </dgm:t>
    </dgm:pt>
    <dgm:pt modelId="{73ACD0D0-70D2-4E2F-A379-9269301529F6}" type="pres">
      <dgm:prSet presAssocID="{33FFEE70-142A-4752-8447-68DCA6F9AD57}" presName="spacer" presStyleCnt="0"/>
      <dgm:spPr/>
      <dgm:t>
        <a:bodyPr/>
        <a:lstStyle/>
        <a:p>
          <a:endParaRPr lang="en-US"/>
        </a:p>
      </dgm:t>
    </dgm:pt>
    <dgm:pt modelId="{E1A2E5B9-E52E-4DA5-AE04-32A712FACFD7}" type="pres">
      <dgm:prSet presAssocID="{CBD27795-BA24-4379-ADDE-101B6BD290A0}" presName="comp" presStyleCnt="0"/>
      <dgm:spPr/>
      <dgm:t>
        <a:bodyPr/>
        <a:lstStyle/>
        <a:p>
          <a:endParaRPr lang="en-US"/>
        </a:p>
      </dgm:t>
    </dgm:pt>
    <dgm:pt modelId="{99B5E6F2-077A-4999-9BC6-B93809685A19}" type="pres">
      <dgm:prSet presAssocID="{CBD27795-BA24-4379-ADDE-101B6BD290A0}" presName="box" presStyleLbl="node1" presStyleIdx="1" presStyleCnt="3"/>
      <dgm:spPr/>
      <dgm:t>
        <a:bodyPr/>
        <a:lstStyle/>
        <a:p>
          <a:endParaRPr lang="en-US"/>
        </a:p>
      </dgm:t>
    </dgm:pt>
    <dgm:pt modelId="{091E5CB5-D1BC-447F-8F62-D8A9C8357E7E}" type="pres">
      <dgm:prSet presAssocID="{CBD27795-BA24-4379-ADDE-101B6BD290A0}" presName="img" presStyleLbl="fgImgPlace1" presStyleIdx="1" presStyleCnt="3"/>
      <dgm:spPr>
        <a:blipFill rotWithShape="0">
          <a:blip xmlns:r="http://schemas.openxmlformats.org/officeDocument/2006/relationships" r:embed="rId1"/>
          <a:stretch>
            <a:fillRect/>
          </a:stretch>
        </a:blipFill>
      </dgm:spPr>
      <dgm:t>
        <a:bodyPr/>
        <a:lstStyle/>
        <a:p>
          <a:endParaRPr lang="en-US"/>
        </a:p>
      </dgm:t>
    </dgm:pt>
    <dgm:pt modelId="{6BA434AD-826D-4F4F-A76C-EA6058FFE4ED}" type="pres">
      <dgm:prSet presAssocID="{CBD27795-BA24-4379-ADDE-101B6BD290A0}" presName="text" presStyleLbl="node1" presStyleIdx="1" presStyleCnt="3">
        <dgm:presLayoutVars>
          <dgm:bulletEnabled val="1"/>
        </dgm:presLayoutVars>
      </dgm:prSet>
      <dgm:spPr/>
      <dgm:t>
        <a:bodyPr/>
        <a:lstStyle/>
        <a:p>
          <a:endParaRPr lang="en-US"/>
        </a:p>
      </dgm:t>
    </dgm:pt>
    <dgm:pt modelId="{B08E05F5-E402-40C6-BFEA-A0D848D29574}" type="pres">
      <dgm:prSet presAssocID="{DB69387F-9DD6-4046-A70F-8946D2047A9B}" presName="spacer" presStyleCnt="0"/>
      <dgm:spPr/>
      <dgm:t>
        <a:bodyPr/>
        <a:lstStyle/>
        <a:p>
          <a:endParaRPr lang="en-US"/>
        </a:p>
      </dgm:t>
    </dgm:pt>
    <dgm:pt modelId="{0E543966-CE66-4F81-A33D-FA4CD95AF2D4}" type="pres">
      <dgm:prSet presAssocID="{5982B1B5-4B59-40EF-A2AB-C8B6F4765E0D}" presName="comp" presStyleCnt="0"/>
      <dgm:spPr/>
    </dgm:pt>
    <dgm:pt modelId="{0CEAAB11-A073-4C37-808B-EE2F210AA174}" type="pres">
      <dgm:prSet presAssocID="{5982B1B5-4B59-40EF-A2AB-C8B6F4765E0D}" presName="box" presStyleLbl="node1" presStyleIdx="2" presStyleCnt="3"/>
      <dgm:spPr/>
      <dgm:t>
        <a:bodyPr/>
        <a:lstStyle/>
        <a:p>
          <a:endParaRPr lang="en-US"/>
        </a:p>
      </dgm:t>
    </dgm:pt>
    <dgm:pt modelId="{9DB535F5-ADDA-42E5-886C-7C86D1CCDB1B}" type="pres">
      <dgm:prSet presAssocID="{5982B1B5-4B59-40EF-A2AB-C8B6F4765E0D}" presName="img" presStyleLbl="fgImgPlace1" presStyleIdx="2" presStyleCnt="3"/>
      <dgm:spPr>
        <a:blipFill rotWithShape="0">
          <a:blip xmlns:r="http://schemas.openxmlformats.org/officeDocument/2006/relationships" r:embed="rId2"/>
          <a:stretch>
            <a:fillRect/>
          </a:stretch>
        </a:blipFill>
      </dgm:spPr>
      <dgm:t>
        <a:bodyPr/>
        <a:lstStyle/>
        <a:p>
          <a:endParaRPr lang="en-US"/>
        </a:p>
      </dgm:t>
    </dgm:pt>
    <dgm:pt modelId="{C767BE5B-5A41-4AE9-87AA-110DB622956F}" type="pres">
      <dgm:prSet presAssocID="{5982B1B5-4B59-40EF-A2AB-C8B6F4765E0D}" presName="text" presStyleLbl="node1" presStyleIdx="2" presStyleCnt="3">
        <dgm:presLayoutVars>
          <dgm:bulletEnabled val="1"/>
        </dgm:presLayoutVars>
      </dgm:prSet>
      <dgm:spPr/>
      <dgm:t>
        <a:bodyPr/>
        <a:lstStyle/>
        <a:p>
          <a:endParaRPr lang="en-US"/>
        </a:p>
      </dgm:t>
    </dgm:pt>
  </dgm:ptLst>
  <dgm:cxnLst>
    <dgm:cxn modelId="{4CADCB9A-A700-4C91-A0DB-2F5289F6C538}" type="presOf" srcId="{5982B1B5-4B59-40EF-A2AB-C8B6F4765E0D}" destId="{C767BE5B-5A41-4AE9-87AA-110DB622956F}" srcOrd="1" destOrd="0" presId="urn:microsoft.com/office/officeart/2005/8/layout/vList4"/>
    <dgm:cxn modelId="{7AD2B492-963A-4B9F-8B8C-0E1B900D8B7E}" srcId="{43BC6073-CC8B-4A0B-B24A-6B3456E52EE6}" destId="{CBD27795-BA24-4379-ADDE-101B6BD290A0}" srcOrd="1" destOrd="0" parTransId="{A27B6DDE-C2F7-4421-9B91-3FDCF3DCB18C}" sibTransId="{DB69387F-9DD6-4046-A70F-8946D2047A9B}"/>
    <dgm:cxn modelId="{9CF735F5-A336-4F86-8D8B-48E1F5451DFC}" type="presOf" srcId="{43BC6073-CC8B-4A0B-B24A-6B3456E52EE6}" destId="{1884B3C0-319D-49D5-A42F-2DA9ACB0AFC9}" srcOrd="0" destOrd="0" presId="urn:microsoft.com/office/officeart/2005/8/layout/vList4"/>
    <dgm:cxn modelId="{23731831-6D5A-4D54-810A-80BF31A632E3}" type="presOf" srcId="{CBD27795-BA24-4379-ADDE-101B6BD290A0}" destId="{99B5E6F2-077A-4999-9BC6-B93809685A19}" srcOrd="0" destOrd="0" presId="urn:microsoft.com/office/officeart/2005/8/layout/vList4"/>
    <dgm:cxn modelId="{4E907C0D-9BE0-4D96-B776-7C1F586506E6}" srcId="{43BC6073-CC8B-4A0B-B24A-6B3456E52EE6}" destId="{1BD8ED36-12F1-484C-B830-BA212DFFFA8B}" srcOrd="0" destOrd="0" parTransId="{9E0FF645-27D4-43BD-A7FB-C41BA0401CC6}" sibTransId="{33FFEE70-142A-4752-8447-68DCA6F9AD57}"/>
    <dgm:cxn modelId="{A94B3E6F-F9D4-4127-A838-6A57A644CF25}" srcId="{43BC6073-CC8B-4A0B-B24A-6B3456E52EE6}" destId="{5982B1B5-4B59-40EF-A2AB-C8B6F4765E0D}" srcOrd="2" destOrd="0" parTransId="{6DC53916-6560-465D-BE8B-DC29A159977C}" sibTransId="{0B430954-1676-4CB6-908E-0CFBB4B2C5A6}"/>
    <dgm:cxn modelId="{54BA7266-B57B-49E8-9C53-67C6E3D7C504}" type="presOf" srcId="{5982B1B5-4B59-40EF-A2AB-C8B6F4765E0D}" destId="{0CEAAB11-A073-4C37-808B-EE2F210AA174}" srcOrd="0" destOrd="0" presId="urn:microsoft.com/office/officeart/2005/8/layout/vList4"/>
    <dgm:cxn modelId="{31F447F1-DB6E-440B-ACA5-A2B03142542F}" type="presOf" srcId="{CBD27795-BA24-4379-ADDE-101B6BD290A0}" destId="{6BA434AD-826D-4F4F-A76C-EA6058FFE4ED}" srcOrd="1" destOrd="0" presId="urn:microsoft.com/office/officeart/2005/8/layout/vList4"/>
    <dgm:cxn modelId="{F051A418-BC43-4748-8CD4-F600E9596191}" type="presOf" srcId="{1BD8ED36-12F1-484C-B830-BA212DFFFA8B}" destId="{6C0AF3C6-B4C9-4A62-B75A-BA819A3985A9}" srcOrd="1" destOrd="0" presId="urn:microsoft.com/office/officeart/2005/8/layout/vList4"/>
    <dgm:cxn modelId="{A89C0E9E-55C0-449B-9FA4-20551E4BC7F4}" type="presOf" srcId="{1BD8ED36-12F1-484C-B830-BA212DFFFA8B}" destId="{6A0BC5D7-A587-4940-9237-FC76E96CE5D3}" srcOrd="0" destOrd="0" presId="urn:microsoft.com/office/officeart/2005/8/layout/vList4"/>
    <dgm:cxn modelId="{FFFAF5CB-810C-43C2-AEC3-107400DABA03}" type="presParOf" srcId="{1884B3C0-319D-49D5-A42F-2DA9ACB0AFC9}" destId="{FEBECEF4-DC87-48CF-A915-EAB6BD0E871C}" srcOrd="0" destOrd="0" presId="urn:microsoft.com/office/officeart/2005/8/layout/vList4"/>
    <dgm:cxn modelId="{6B1B1132-8F1F-4663-B281-813770908F96}" type="presParOf" srcId="{FEBECEF4-DC87-48CF-A915-EAB6BD0E871C}" destId="{6A0BC5D7-A587-4940-9237-FC76E96CE5D3}" srcOrd="0" destOrd="0" presId="urn:microsoft.com/office/officeart/2005/8/layout/vList4"/>
    <dgm:cxn modelId="{C64FE310-AD54-4DC5-B34B-62CB89F8F262}" type="presParOf" srcId="{FEBECEF4-DC87-48CF-A915-EAB6BD0E871C}" destId="{15AA71AB-A217-4E35-926E-9AA0B4A961B6}" srcOrd="1" destOrd="0" presId="urn:microsoft.com/office/officeart/2005/8/layout/vList4"/>
    <dgm:cxn modelId="{84D70CCB-F2FE-4B2E-AE80-1DAEA686DA90}" type="presParOf" srcId="{FEBECEF4-DC87-48CF-A915-EAB6BD0E871C}" destId="{6C0AF3C6-B4C9-4A62-B75A-BA819A3985A9}" srcOrd="2" destOrd="0" presId="urn:microsoft.com/office/officeart/2005/8/layout/vList4"/>
    <dgm:cxn modelId="{B47F4C8C-E71F-4421-B6B6-6694EA58936B}" type="presParOf" srcId="{1884B3C0-319D-49D5-A42F-2DA9ACB0AFC9}" destId="{73ACD0D0-70D2-4E2F-A379-9269301529F6}" srcOrd="1" destOrd="0" presId="urn:microsoft.com/office/officeart/2005/8/layout/vList4"/>
    <dgm:cxn modelId="{2B4BE74D-13C1-4B19-8B60-25D2E105CD10}" type="presParOf" srcId="{1884B3C0-319D-49D5-A42F-2DA9ACB0AFC9}" destId="{E1A2E5B9-E52E-4DA5-AE04-32A712FACFD7}" srcOrd="2" destOrd="0" presId="urn:microsoft.com/office/officeart/2005/8/layout/vList4"/>
    <dgm:cxn modelId="{9DEC1DA5-59BB-4CC0-AF53-1A9963B87851}" type="presParOf" srcId="{E1A2E5B9-E52E-4DA5-AE04-32A712FACFD7}" destId="{99B5E6F2-077A-4999-9BC6-B93809685A19}" srcOrd="0" destOrd="0" presId="urn:microsoft.com/office/officeart/2005/8/layout/vList4"/>
    <dgm:cxn modelId="{CEF2BE05-AE52-4088-8366-996F331CB156}" type="presParOf" srcId="{E1A2E5B9-E52E-4DA5-AE04-32A712FACFD7}" destId="{091E5CB5-D1BC-447F-8F62-D8A9C8357E7E}" srcOrd="1" destOrd="0" presId="urn:microsoft.com/office/officeart/2005/8/layout/vList4"/>
    <dgm:cxn modelId="{726F929D-C763-4027-9858-DEC501F1C8F3}" type="presParOf" srcId="{E1A2E5B9-E52E-4DA5-AE04-32A712FACFD7}" destId="{6BA434AD-826D-4F4F-A76C-EA6058FFE4ED}" srcOrd="2" destOrd="0" presId="urn:microsoft.com/office/officeart/2005/8/layout/vList4"/>
    <dgm:cxn modelId="{6FA0B9E5-651E-4D4C-9414-F3FD99AA83EC}" type="presParOf" srcId="{1884B3C0-319D-49D5-A42F-2DA9ACB0AFC9}" destId="{B08E05F5-E402-40C6-BFEA-A0D848D29574}" srcOrd="3" destOrd="0" presId="urn:microsoft.com/office/officeart/2005/8/layout/vList4"/>
    <dgm:cxn modelId="{BAD59E8D-E24E-49C2-957B-8EBFE8D66C04}" type="presParOf" srcId="{1884B3C0-319D-49D5-A42F-2DA9ACB0AFC9}" destId="{0E543966-CE66-4F81-A33D-FA4CD95AF2D4}" srcOrd="4" destOrd="0" presId="urn:microsoft.com/office/officeart/2005/8/layout/vList4"/>
    <dgm:cxn modelId="{69951DCC-6C9A-4C89-98E4-8A28571A1778}" type="presParOf" srcId="{0E543966-CE66-4F81-A33D-FA4CD95AF2D4}" destId="{0CEAAB11-A073-4C37-808B-EE2F210AA174}" srcOrd="0" destOrd="0" presId="urn:microsoft.com/office/officeart/2005/8/layout/vList4"/>
    <dgm:cxn modelId="{E77FC78E-5042-4AFE-95BD-B42DFDEEC623}" type="presParOf" srcId="{0E543966-CE66-4F81-A33D-FA4CD95AF2D4}" destId="{9DB535F5-ADDA-42E5-886C-7C86D1CCDB1B}" srcOrd="1" destOrd="0" presId="urn:microsoft.com/office/officeart/2005/8/layout/vList4"/>
    <dgm:cxn modelId="{E88B746E-9284-42B6-8137-53C202970551}" type="presParOf" srcId="{0E543966-CE66-4F81-A33D-FA4CD95AF2D4}" destId="{C767BE5B-5A41-4AE9-87AA-110DB622956F}"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878F69-DD43-428E-ACF0-685C0BBA64AB}" type="doc">
      <dgm:prSet loTypeId="urn:microsoft.com/office/officeart/2005/8/layout/pyramid1#1" loCatId="pyramid" qsTypeId="urn:microsoft.com/office/officeart/2005/8/quickstyle/3d2#1" qsCatId="3D" csTypeId="urn:microsoft.com/office/officeart/2005/8/colors/colorful1#2" csCatId="colorful" phldr="1"/>
      <dgm:spPr/>
    </dgm:pt>
    <dgm:pt modelId="{ADD0E8A3-AC79-4006-A34D-B62915AFD315}">
      <dgm:prSet phldrT="[Text]"/>
      <dgm:spPr/>
      <dgm:t>
        <a:bodyPr/>
        <a:lstStyle/>
        <a:p>
          <a:endParaRPr lang="en-US" dirty="0"/>
        </a:p>
      </dgm:t>
    </dgm:pt>
    <dgm:pt modelId="{5C4F30F3-95DB-4732-AE86-EE2F6D08B833}" type="parTrans" cxnId="{AEB76906-776F-4830-B589-C364733E0BA2}">
      <dgm:prSet/>
      <dgm:spPr/>
      <dgm:t>
        <a:bodyPr/>
        <a:lstStyle/>
        <a:p>
          <a:endParaRPr lang="en-US"/>
        </a:p>
      </dgm:t>
    </dgm:pt>
    <dgm:pt modelId="{84ED9F94-BDAB-4E42-93D3-AC2806B751D4}" type="sibTrans" cxnId="{AEB76906-776F-4830-B589-C364733E0BA2}">
      <dgm:prSet/>
      <dgm:spPr/>
      <dgm:t>
        <a:bodyPr/>
        <a:lstStyle/>
        <a:p>
          <a:endParaRPr lang="en-US"/>
        </a:p>
      </dgm:t>
    </dgm:pt>
    <dgm:pt modelId="{D7434F08-9D23-4EE7-91D8-3A31BD5B002F}">
      <dgm:prSet phldrT="[Text]"/>
      <dgm:spPr/>
      <dgm:t>
        <a:bodyPr/>
        <a:lstStyle/>
        <a:p>
          <a:endParaRPr lang="en-US" dirty="0"/>
        </a:p>
      </dgm:t>
    </dgm:pt>
    <dgm:pt modelId="{144357E2-5E47-46F6-B4E9-7EF9BE35F97F}" type="parTrans" cxnId="{4F9FC724-E676-4025-B78B-0C68F9B45C26}">
      <dgm:prSet/>
      <dgm:spPr/>
      <dgm:t>
        <a:bodyPr/>
        <a:lstStyle/>
        <a:p>
          <a:endParaRPr lang="en-US"/>
        </a:p>
      </dgm:t>
    </dgm:pt>
    <dgm:pt modelId="{6C22FAEF-FD45-45EF-A4AC-2C71012162B5}" type="sibTrans" cxnId="{4F9FC724-E676-4025-B78B-0C68F9B45C26}">
      <dgm:prSet/>
      <dgm:spPr/>
      <dgm:t>
        <a:bodyPr/>
        <a:lstStyle/>
        <a:p>
          <a:endParaRPr lang="en-US"/>
        </a:p>
      </dgm:t>
    </dgm:pt>
    <dgm:pt modelId="{B4695ED2-0B1D-4723-8F9C-C00C3552DA6E}">
      <dgm:prSet phldrT="[Text]"/>
      <dgm:spPr/>
      <dgm:t>
        <a:bodyPr/>
        <a:lstStyle/>
        <a:p>
          <a:endParaRPr lang="en-US" dirty="0"/>
        </a:p>
      </dgm:t>
    </dgm:pt>
    <dgm:pt modelId="{AD6AC6BC-474F-4C11-8841-6A530DD3E126}" type="parTrans" cxnId="{3FF178EF-A669-40A2-B149-05A45EF568AB}">
      <dgm:prSet/>
      <dgm:spPr/>
      <dgm:t>
        <a:bodyPr/>
        <a:lstStyle/>
        <a:p>
          <a:endParaRPr lang="en-US"/>
        </a:p>
      </dgm:t>
    </dgm:pt>
    <dgm:pt modelId="{40756702-5344-4688-B4A8-D0BA33D38AF2}" type="sibTrans" cxnId="{3FF178EF-A669-40A2-B149-05A45EF568AB}">
      <dgm:prSet/>
      <dgm:spPr/>
      <dgm:t>
        <a:bodyPr/>
        <a:lstStyle/>
        <a:p>
          <a:endParaRPr lang="en-US"/>
        </a:p>
      </dgm:t>
    </dgm:pt>
    <dgm:pt modelId="{39421026-8C85-4F40-9301-DE98511EF598}" type="pres">
      <dgm:prSet presAssocID="{DA878F69-DD43-428E-ACF0-685C0BBA64AB}" presName="Name0" presStyleCnt="0">
        <dgm:presLayoutVars>
          <dgm:dir/>
          <dgm:animLvl val="lvl"/>
          <dgm:resizeHandles val="exact"/>
        </dgm:presLayoutVars>
      </dgm:prSet>
      <dgm:spPr/>
    </dgm:pt>
    <dgm:pt modelId="{78740B42-EC8A-4645-BA9A-873309D9836A}" type="pres">
      <dgm:prSet presAssocID="{ADD0E8A3-AC79-4006-A34D-B62915AFD315}" presName="Name8" presStyleCnt="0"/>
      <dgm:spPr/>
    </dgm:pt>
    <dgm:pt modelId="{EE2D5AD3-497C-4D0D-B933-D98ACA0275C2}" type="pres">
      <dgm:prSet presAssocID="{ADD0E8A3-AC79-4006-A34D-B62915AFD315}" presName="level" presStyleLbl="node1" presStyleIdx="0" presStyleCnt="3">
        <dgm:presLayoutVars>
          <dgm:chMax val="1"/>
          <dgm:bulletEnabled val="1"/>
        </dgm:presLayoutVars>
      </dgm:prSet>
      <dgm:spPr/>
      <dgm:t>
        <a:bodyPr/>
        <a:lstStyle/>
        <a:p>
          <a:endParaRPr lang="en-US"/>
        </a:p>
      </dgm:t>
    </dgm:pt>
    <dgm:pt modelId="{C9865EFB-92B9-4B33-8D70-5A3FA87E115B}" type="pres">
      <dgm:prSet presAssocID="{ADD0E8A3-AC79-4006-A34D-B62915AFD315}" presName="levelTx" presStyleLbl="revTx" presStyleIdx="0" presStyleCnt="0">
        <dgm:presLayoutVars>
          <dgm:chMax val="1"/>
          <dgm:bulletEnabled val="1"/>
        </dgm:presLayoutVars>
      </dgm:prSet>
      <dgm:spPr/>
      <dgm:t>
        <a:bodyPr/>
        <a:lstStyle/>
        <a:p>
          <a:endParaRPr lang="en-US"/>
        </a:p>
      </dgm:t>
    </dgm:pt>
    <dgm:pt modelId="{42EB703E-E4D1-458C-B0FF-0BF40AEFE8D7}" type="pres">
      <dgm:prSet presAssocID="{D7434F08-9D23-4EE7-91D8-3A31BD5B002F}" presName="Name8" presStyleCnt="0"/>
      <dgm:spPr/>
    </dgm:pt>
    <dgm:pt modelId="{817CBFAF-102D-4EBF-A8AF-4E060B04EF33}" type="pres">
      <dgm:prSet presAssocID="{D7434F08-9D23-4EE7-91D8-3A31BD5B002F}" presName="level" presStyleLbl="node1" presStyleIdx="1" presStyleCnt="3">
        <dgm:presLayoutVars>
          <dgm:chMax val="1"/>
          <dgm:bulletEnabled val="1"/>
        </dgm:presLayoutVars>
      </dgm:prSet>
      <dgm:spPr/>
      <dgm:t>
        <a:bodyPr/>
        <a:lstStyle/>
        <a:p>
          <a:endParaRPr lang="en-US"/>
        </a:p>
      </dgm:t>
    </dgm:pt>
    <dgm:pt modelId="{89FBB95F-8536-49F4-8FC8-D6E668FE955B}" type="pres">
      <dgm:prSet presAssocID="{D7434F08-9D23-4EE7-91D8-3A31BD5B002F}" presName="levelTx" presStyleLbl="revTx" presStyleIdx="0" presStyleCnt="0">
        <dgm:presLayoutVars>
          <dgm:chMax val="1"/>
          <dgm:bulletEnabled val="1"/>
        </dgm:presLayoutVars>
      </dgm:prSet>
      <dgm:spPr/>
      <dgm:t>
        <a:bodyPr/>
        <a:lstStyle/>
        <a:p>
          <a:endParaRPr lang="en-US"/>
        </a:p>
      </dgm:t>
    </dgm:pt>
    <dgm:pt modelId="{030AD1BF-4F9F-4BB6-8205-0A9C62CF0850}" type="pres">
      <dgm:prSet presAssocID="{B4695ED2-0B1D-4723-8F9C-C00C3552DA6E}" presName="Name8" presStyleCnt="0"/>
      <dgm:spPr/>
    </dgm:pt>
    <dgm:pt modelId="{48FE5941-7F97-4AB4-8115-39A84EC4F74F}" type="pres">
      <dgm:prSet presAssocID="{B4695ED2-0B1D-4723-8F9C-C00C3552DA6E}" presName="level" presStyleLbl="node1" presStyleIdx="2" presStyleCnt="3" custLinFactNeighborX="33333" custLinFactNeighborY="17241">
        <dgm:presLayoutVars>
          <dgm:chMax val="1"/>
          <dgm:bulletEnabled val="1"/>
        </dgm:presLayoutVars>
      </dgm:prSet>
      <dgm:spPr/>
      <dgm:t>
        <a:bodyPr/>
        <a:lstStyle/>
        <a:p>
          <a:endParaRPr lang="en-US"/>
        </a:p>
      </dgm:t>
    </dgm:pt>
    <dgm:pt modelId="{30C98337-83AD-4677-9708-227E96BB12E8}" type="pres">
      <dgm:prSet presAssocID="{B4695ED2-0B1D-4723-8F9C-C00C3552DA6E}" presName="levelTx" presStyleLbl="revTx" presStyleIdx="0" presStyleCnt="0">
        <dgm:presLayoutVars>
          <dgm:chMax val="1"/>
          <dgm:bulletEnabled val="1"/>
        </dgm:presLayoutVars>
      </dgm:prSet>
      <dgm:spPr/>
      <dgm:t>
        <a:bodyPr/>
        <a:lstStyle/>
        <a:p>
          <a:endParaRPr lang="en-US"/>
        </a:p>
      </dgm:t>
    </dgm:pt>
  </dgm:ptLst>
  <dgm:cxnLst>
    <dgm:cxn modelId="{3FF178EF-A669-40A2-B149-05A45EF568AB}" srcId="{DA878F69-DD43-428E-ACF0-685C0BBA64AB}" destId="{B4695ED2-0B1D-4723-8F9C-C00C3552DA6E}" srcOrd="2" destOrd="0" parTransId="{AD6AC6BC-474F-4C11-8841-6A530DD3E126}" sibTransId="{40756702-5344-4688-B4A8-D0BA33D38AF2}"/>
    <dgm:cxn modelId="{3430BB77-BAB0-498C-B814-86C672600E8F}" type="presOf" srcId="{ADD0E8A3-AC79-4006-A34D-B62915AFD315}" destId="{C9865EFB-92B9-4B33-8D70-5A3FA87E115B}" srcOrd="1" destOrd="0" presId="urn:microsoft.com/office/officeart/2005/8/layout/pyramid1#1"/>
    <dgm:cxn modelId="{4F9FC724-E676-4025-B78B-0C68F9B45C26}" srcId="{DA878F69-DD43-428E-ACF0-685C0BBA64AB}" destId="{D7434F08-9D23-4EE7-91D8-3A31BD5B002F}" srcOrd="1" destOrd="0" parTransId="{144357E2-5E47-46F6-B4E9-7EF9BE35F97F}" sibTransId="{6C22FAEF-FD45-45EF-A4AC-2C71012162B5}"/>
    <dgm:cxn modelId="{817D845C-15F4-404D-BFFF-3265F1B83544}" type="presOf" srcId="{D7434F08-9D23-4EE7-91D8-3A31BD5B002F}" destId="{817CBFAF-102D-4EBF-A8AF-4E060B04EF33}" srcOrd="0" destOrd="0" presId="urn:microsoft.com/office/officeart/2005/8/layout/pyramid1#1"/>
    <dgm:cxn modelId="{1C1F18F1-933D-4739-9D94-8D37D07657A5}" type="presOf" srcId="{D7434F08-9D23-4EE7-91D8-3A31BD5B002F}" destId="{89FBB95F-8536-49F4-8FC8-D6E668FE955B}" srcOrd="1" destOrd="0" presId="urn:microsoft.com/office/officeart/2005/8/layout/pyramid1#1"/>
    <dgm:cxn modelId="{C7C277AE-A1C5-49AE-890D-8A3956426CC7}" type="presOf" srcId="{B4695ED2-0B1D-4723-8F9C-C00C3552DA6E}" destId="{48FE5941-7F97-4AB4-8115-39A84EC4F74F}" srcOrd="0" destOrd="0" presId="urn:microsoft.com/office/officeart/2005/8/layout/pyramid1#1"/>
    <dgm:cxn modelId="{BB56CC2E-2A0D-480C-9582-B8377AFDCAD9}" type="presOf" srcId="{DA878F69-DD43-428E-ACF0-685C0BBA64AB}" destId="{39421026-8C85-4F40-9301-DE98511EF598}" srcOrd="0" destOrd="0" presId="urn:microsoft.com/office/officeart/2005/8/layout/pyramid1#1"/>
    <dgm:cxn modelId="{AEB76906-776F-4830-B589-C364733E0BA2}" srcId="{DA878F69-DD43-428E-ACF0-685C0BBA64AB}" destId="{ADD0E8A3-AC79-4006-A34D-B62915AFD315}" srcOrd="0" destOrd="0" parTransId="{5C4F30F3-95DB-4732-AE86-EE2F6D08B833}" sibTransId="{84ED9F94-BDAB-4E42-93D3-AC2806B751D4}"/>
    <dgm:cxn modelId="{A3B0079A-CBF0-46A7-BD1D-5E10FD937413}" type="presOf" srcId="{B4695ED2-0B1D-4723-8F9C-C00C3552DA6E}" destId="{30C98337-83AD-4677-9708-227E96BB12E8}" srcOrd="1" destOrd="0" presId="urn:microsoft.com/office/officeart/2005/8/layout/pyramid1#1"/>
    <dgm:cxn modelId="{F60F4407-4740-4A37-AB30-D806ADF0EB31}" type="presOf" srcId="{ADD0E8A3-AC79-4006-A34D-B62915AFD315}" destId="{EE2D5AD3-497C-4D0D-B933-D98ACA0275C2}" srcOrd="0" destOrd="0" presId="urn:microsoft.com/office/officeart/2005/8/layout/pyramid1#1"/>
    <dgm:cxn modelId="{8FDEFD8B-87AD-4A06-9B0C-479563E18929}" type="presParOf" srcId="{39421026-8C85-4F40-9301-DE98511EF598}" destId="{78740B42-EC8A-4645-BA9A-873309D9836A}" srcOrd="0" destOrd="0" presId="urn:microsoft.com/office/officeart/2005/8/layout/pyramid1#1"/>
    <dgm:cxn modelId="{74781A43-96AD-4155-A3D9-FF1B5B235649}" type="presParOf" srcId="{78740B42-EC8A-4645-BA9A-873309D9836A}" destId="{EE2D5AD3-497C-4D0D-B933-D98ACA0275C2}" srcOrd="0" destOrd="0" presId="urn:microsoft.com/office/officeart/2005/8/layout/pyramid1#1"/>
    <dgm:cxn modelId="{A569E0BD-A148-444E-BA52-E857B1A35F5C}" type="presParOf" srcId="{78740B42-EC8A-4645-BA9A-873309D9836A}" destId="{C9865EFB-92B9-4B33-8D70-5A3FA87E115B}" srcOrd="1" destOrd="0" presId="urn:microsoft.com/office/officeart/2005/8/layout/pyramid1#1"/>
    <dgm:cxn modelId="{806871F7-E9AB-45C8-94BF-20E65FD7927C}" type="presParOf" srcId="{39421026-8C85-4F40-9301-DE98511EF598}" destId="{42EB703E-E4D1-458C-B0FF-0BF40AEFE8D7}" srcOrd="1" destOrd="0" presId="urn:microsoft.com/office/officeart/2005/8/layout/pyramid1#1"/>
    <dgm:cxn modelId="{8463BDBF-A9D8-4FDF-B86B-114B9A00B513}" type="presParOf" srcId="{42EB703E-E4D1-458C-B0FF-0BF40AEFE8D7}" destId="{817CBFAF-102D-4EBF-A8AF-4E060B04EF33}" srcOrd="0" destOrd="0" presId="urn:microsoft.com/office/officeart/2005/8/layout/pyramid1#1"/>
    <dgm:cxn modelId="{EA65E837-4200-4531-882E-72236F5D58F7}" type="presParOf" srcId="{42EB703E-E4D1-458C-B0FF-0BF40AEFE8D7}" destId="{89FBB95F-8536-49F4-8FC8-D6E668FE955B}" srcOrd="1" destOrd="0" presId="urn:microsoft.com/office/officeart/2005/8/layout/pyramid1#1"/>
    <dgm:cxn modelId="{E290D180-2AE1-4013-9DAA-AA7994F522E4}" type="presParOf" srcId="{39421026-8C85-4F40-9301-DE98511EF598}" destId="{030AD1BF-4F9F-4BB6-8205-0A9C62CF0850}" srcOrd="2" destOrd="0" presId="urn:microsoft.com/office/officeart/2005/8/layout/pyramid1#1"/>
    <dgm:cxn modelId="{672084CE-8D22-4118-B151-6596130F1C03}" type="presParOf" srcId="{030AD1BF-4F9F-4BB6-8205-0A9C62CF0850}" destId="{48FE5941-7F97-4AB4-8115-39A84EC4F74F}" srcOrd="0" destOrd="0" presId="urn:microsoft.com/office/officeart/2005/8/layout/pyramid1#1"/>
    <dgm:cxn modelId="{1245F962-3CEB-40DA-8C39-F56F4754C3A1}" type="presParOf" srcId="{030AD1BF-4F9F-4BB6-8205-0A9C62CF0850}" destId="{30C98337-83AD-4677-9708-227E96BB12E8}" srcOrd="1" destOrd="0" presId="urn:microsoft.com/office/officeart/2005/8/layout/pyramid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BB8EE9-22C3-41E3-B1AC-3147612BA6C0}">
      <dsp:nvSpPr>
        <dsp:cNvPr id="0" name=""/>
        <dsp:cNvSpPr/>
      </dsp:nvSpPr>
      <dsp:spPr>
        <a:xfrm>
          <a:off x="0" y="0"/>
          <a:ext cx="7162800" cy="1275159"/>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altLang="zh-CN" sz="3400" b="1" kern="1200" dirty="0" smtClean="0">
              <a:solidFill>
                <a:schemeClr val="tx1"/>
              </a:solidFill>
              <a:effectLst>
                <a:outerShdw blurRad="38100" dist="38100" dir="2700000" algn="tl">
                  <a:srgbClr val="000000">
                    <a:alpha val="43137"/>
                  </a:srgbClr>
                </a:outerShdw>
              </a:effectLst>
            </a:rPr>
            <a:t>“</a:t>
          </a:r>
          <a:r>
            <a:rPr lang="zh-CN" altLang="en-US" sz="3400" b="1" kern="1200" dirty="0" smtClean="0">
              <a:solidFill>
                <a:schemeClr val="tx1"/>
              </a:solidFill>
              <a:effectLst>
                <a:outerShdw blurRad="38100" dist="38100" dir="2700000" algn="tl">
                  <a:srgbClr val="000000">
                    <a:alpha val="43137"/>
                  </a:srgbClr>
                </a:outerShdw>
              </a:effectLst>
            </a:rPr>
            <a:t>天使是肥嘟嘟的小孩子</a:t>
          </a:r>
          <a:r>
            <a:rPr lang="en-US" altLang="zh-CN" sz="3400" b="1" kern="1200" dirty="0" smtClean="0">
              <a:solidFill>
                <a:schemeClr val="tx1"/>
              </a:solidFill>
              <a:effectLst>
                <a:outerShdw blurRad="38100" dist="38100" dir="2700000" algn="tl">
                  <a:srgbClr val="000000">
                    <a:alpha val="43137"/>
                  </a:srgbClr>
                </a:outerShdw>
              </a:effectLst>
            </a:rPr>
            <a:t>”        </a:t>
          </a:r>
          <a:r>
            <a:rPr lang="zh-CN" altLang="en-US" sz="3400" b="1" kern="1200" dirty="0" smtClean="0">
              <a:solidFill>
                <a:schemeClr val="tx1"/>
              </a:solidFill>
              <a:effectLst>
                <a:outerShdw blurRad="38100" dist="38100" dir="2700000" algn="tl">
                  <a:srgbClr val="000000">
                    <a:alpha val="43137"/>
                  </a:srgbClr>
                </a:outerShdw>
              </a:effectLst>
            </a:rPr>
            <a:t>      </a:t>
          </a:r>
          <a:r>
            <a:rPr lang="en-US" sz="2000" b="1" kern="1200" dirty="0" smtClean="0">
              <a:solidFill>
                <a:schemeClr val="tx1"/>
              </a:solidFill>
              <a:effectLst>
                <a:outerShdw blurRad="38100" dist="38100" dir="2700000" algn="tl">
                  <a:srgbClr val="000000">
                    <a:alpha val="43137"/>
                  </a:srgbClr>
                </a:outerShdw>
              </a:effectLst>
            </a:rPr>
            <a:t>“Angels are chubby children”</a:t>
          </a:r>
          <a:endParaRPr lang="en-US" sz="2000" b="1" kern="1200" dirty="0">
            <a:solidFill>
              <a:schemeClr val="tx1"/>
            </a:solidFill>
            <a:effectLst>
              <a:outerShdw blurRad="38100" dist="38100" dir="2700000" algn="tl">
                <a:srgbClr val="000000">
                  <a:alpha val="43137"/>
                </a:srgbClr>
              </a:outerShdw>
            </a:effectLst>
          </a:endParaRPr>
        </a:p>
      </dsp:txBody>
      <dsp:txXfrm>
        <a:off x="1560075" y="0"/>
        <a:ext cx="5602724" cy="1275159"/>
      </dsp:txXfrm>
    </dsp:sp>
    <dsp:sp modelId="{E15F8F3F-5614-4469-84A7-A89CD208C0FC}">
      <dsp:nvSpPr>
        <dsp:cNvPr id="0" name=""/>
        <dsp:cNvSpPr/>
      </dsp:nvSpPr>
      <dsp:spPr>
        <a:xfrm>
          <a:off x="127515" y="127515"/>
          <a:ext cx="1432560" cy="1020127"/>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EB6AB8A9-49A1-4D6D-A31F-CA489D281778}">
      <dsp:nvSpPr>
        <dsp:cNvPr id="0" name=""/>
        <dsp:cNvSpPr/>
      </dsp:nvSpPr>
      <dsp:spPr>
        <a:xfrm>
          <a:off x="0" y="1402675"/>
          <a:ext cx="7162800" cy="1275159"/>
        </a:xfrm>
        <a:prstGeom prst="roundRect">
          <a:avLst>
            <a:gd name="adj" fmla="val 10000"/>
          </a:avLst>
        </a:prstGeom>
        <a:solidFill>
          <a:schemeClr val="accent3">
            <a:hueOff val="3750088"/>
            <a:satOff val="-5627"/>
            <a:lumOff val="-91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b="1" kern="1200" smtClean="0">
              <a:solidFill>
                <a:schemeClr val="tx1"/>
              </a:solidFill>
              <a:effectLst>
                <a:outerShdw blurRad="38100" dist="38100" dir="2700000" algn="tl">
                  <a:srgbClr val="000000">
                    <a:alpha val="43137"/>
                  </a:srgbClr>
                </a:outerShdw>
              </a:effectLst>
            </a:rPr>
            <a:t>“</a:t>
          </a:r>
          <a:r>
            <a:rPr lang="zh-CN" altLang="en-US" sz="4000" b="1" kern="1200" smtClean="0">
              <a:solidFill>
                <a:schemeClr val="tx1"/>
              </a:solidFill>
              <a:effectLst>
                <a:outerShdw blurRad="38100" dist="38100" dir="2700000" algn="tl">
                  <a:srgbClr val="000000">
                    <a:alpha val="43137"/>
                  </a:srgbClr>
                </a:outerShdw>
              </a:effectLst>
            </a:rPr>
            <a:t>天使有男有女</a:t>
          </a:r>
          <a:r>
            <a:rPr lang="en-US" sz="4000" b="1" kern="1200" smtClean="0">
              <a:solidFill>
                <a:schemeClr val="tx1"/>
              </a:solidFill>
              <a:effectLst>
                <a:outerShdw blurRad="38100" dist="38100" dir="2700000" algn="tl">
                  <a:srgbClr val="000000">
                    <a:alpha val="43137"/>
                  </a:srgbClr>
                </a:outerShdw>
              </a:effectLst>
            </a:rPr>
            <a:t>”                        </a:t>
          </a:r>
          <a:r>
            <a:rPr lang="zh-CN" altLang="en-US" sz="4000" b="1" kern="1200" smtClean="0">
              <a:solidFill>
                <a:schemeClr val="tx1"/>
              </a:solidFill>
              <a:effectLst>
                <a:outerShdw blurRad="38100" dist="38100" dir="2700000" algn="tl">
                  <a:srgbClr val="000000">
                    <a:alpha val="43137"/>
                  </a:srgbClr>
                </a:outerShdw>
              </a:effectLst>
            </a:rPr>
            <a:t> </a:t>
          </a:r>
          <a:r>
            <a:rPr lang="en-US" sz="2000" b="1" kern="1200" smtClean="0">
              <a:solidFill>
                <a:schemeClr val="tx1"/>
              </a:solidFill>
              <a:effectLst>
                <a:outerShdw blurRad="38100" dist="38100" dir="2700000" algn="tl">
                  <a:srgbClr val="000000">
                    <a:alpha val="43137"/>
                  </a:srgbClr>
                </a:outerShdw>
              </a:effectLst>
            </a:rPr>
            <a:t>“Angels are both male and female”</a:t>
          </a:r>
          <a:endParaRPr lang="en-US" sz="2000" b="1" kern="1200" dirty="0">
            <a:solidFill>
              <a:schemeClr val="tx1"/>
            </a:solidFill>
            <a:effectLst>
              <a:outerShdw blurRad="38100" dist="38100" dir="2700000" algn="tl">
                <a:srgbClr val="000000">
                  <a:alpha val="43137"/>
                </a:srgbClr>
              </a:outerShdw>
            </a:effectLst>
          </a:endParaRPr>
        </a:p>
      </dsp:txBody>
      <dsp:txXfrm>
        <a:off x="1560075" y="1402675"/>
        <a:ext cx="5602724" cy="1275159"/>
      </dsp:txXfrm>
    </dsp:sp>
    <dsp:sp modelId="{8AB60C63-DE2A-4ED3-9CFC-A5A821C16245}">
      <dsp:nvSpPr>
        <dsp:cNvPr id="0" name=""/>
        <dsp:cNvSpPr/>
      </dsp:nvSpPr>
      <dsp:spPr>
        <a:xfrm>
          <a:off x="127515" y="1530191"/>
          <a:ext cx="1432560" cy="1020127"/>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2641B3C-904F-4BD1-A8FD-9EFBE0CD0EFF}">
      <dsp:nvSpPr>
        <dsp:cNvPr id="0" name=""/>
        <dsp:cNvSpPr/>
      </dsp:nvSpPr>
      <dsp:spPr>
        <a:xfrm>
          <a:off x="0" y="2805350"/>
          <a:ext cx="7162800" cy="1275159"/>
        </a:xfrm>
        <a:prstGeom prst="roundRect">
          <a:avLst>
            <a:gd name="adj" fmla="val 10000"/>
          </a:avLst>
        </a:prstGeom>
        <a:solidFill>
          <a:schemeClr val="accent3">
            <a:hueOff val="7500176"/>
            <a:satOff val="-11253"/>
            <a:lumOff val="-183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altLang="zh-CN" sz="4000" b="1" kern="1200" smtClean="0">
              <a:solidFill>
                <a:schemeClr val="tx1"/>
              </a:solidFill>
              <a:effectLst>
                <a:outerShdw blurRad="38100" dist="38100" dir="2700000" algn="tl">
                  <a:srgbClr val="000000">
                    <a:alpha val="43137"/>
                  </a:srgbClr>
                </a:outerShdw>
              </a:effectLst>
            </a:rPr>
            <a:t>“</a:t>
          </a:r>
          <a:r>
            <a:rPr lang="zh-CN" altLang="en-US" sz="4000" b="1" kern="1200" smtClean="0">
              <a:solidFill>
                <a:schemeClr val="tx1"/>
              </a:solidFill>
              <a:effectLst>
                <a:outerShdw blurRad="38100" dist="38100" dir="2700000" algn="tl">
                  <a:srgbClr val="000000">
                    <a:alpha val="43137"/>
                  </a:srgbClr>
                </a:outerShdw>
              </a:effectLst>
            </a:rPr>
            <a:t>天使无性别</a:t>
          </a:r>
          <a:r>
            <a:rPr lang="en-US" altLang="zh-CN" sz="4000" b="1" kern="1200" smtClean="0">
              <a:solidFill>
                <a:schemeClr val="tx1"/>
              </a:solidFill>
              <a:effectLst>
                <a:outerShdw blurRad="38100" dist="38100" dir="2700000" algn="tl">
                  <a:srgbClr val="000000">
                    <a:alpha val="43137"/>
                  </a:srgbClr>
                </a:outerShdw>
              </a:effectLst>
            </a:rPr>
            <a:t>”                                 </a:t>
          </a:r>
          <a:r>
            <a:rPr lang="zh-CN" altLang="en-US" sz="4000" b="1" kern="1200" smtClean="0">
              <a:solidFill>
                <a:schemeClr val="tx1"/>
              </a:solidFill>
              <a:effectLst>
                <a:outerShdw blurRad="38100" dist="38100" dir="2700000" algn="tl">
                  <a:srgbClr val="000000">
                    <a:alpha val="43137"/>
                  </a:srgbClr>
                </a:outerShdw>
              </a:effectLst>
            </a:rPr>
            <a:t> </a:t>
          </a:r>
          <a:r>
            <a:rPr lang="en-US" sz="2000" b="1" kern="1200" smtClean="0">
              <a:solidFill>
                <a:schemeClr val="tx1"/>
              </a:solidFill>
              <a:effectLst>
                <a:outerShdw blurRad="38100" dist="38100" dir="2700000" algn="tl">
                  <a:srgbClr val="000000">
                    <a:alpha val="43137"/>
                  </a:srgbClr>
                </a:outerShdw>
              </a:effectLst>
            </a:rPr>
            <a:t>“Angels are sexless” </a:t>
          </a:r>
          <a:endParaRPr lang="en-US" sz="2000" b="1" kern="1200" dirty="0">
            <a:solidFill>
              <a:schemeClr val="tx1"/>
            </a:solidFill>
            <a:effectLst>
              <a:outerShdw blurRad="38100" dist="38100" dir="2700000" algn="tl">
                <a:srgbClr val="000000">
                  <a:alpha val="43137"/>
                </a:srgbClr>
              </a:outerShdw>
            </a:effectLst>
          </a:endParaRPr>
        </a:p>
      </dsp:txBody>
      <dsp:txXfrm>
        <a:off x="1560075" y="2805350"/>
        <a:ext cx="5602724" cy="1275159"/>
      </dsp:txXfrm>
    </dsp:sp>
    <dsp:sp modelId="{BED143A0-78A4-4B5D-8F94-DB4CEE7AB806}">
      <dsp:nvSpPr>
        <dsp:cNvPr id="0" name=""/>
        <dsp:cNvSpPr/>
      </dsp:nvSpPr>
      <dsp:spPr>
        <a:xfrm>
          <a:off x="127515" y="2932866"/>
          <a:ext cx="1432560" cy="1020127"/>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21FC6191-BF7B-4F21-B59B-A65460CEC00F}">
      <dsp:nvSpPr>
        <dsp:cNvPr id="0" name=""/>
        <dsp:cNvSpPr/>
      </dsp:nvSpPr>
      <dsp:spPr>
        <a:xfrm>
          <a:off x="0" y="4208025"/>
          <a:ext cx="7162800" cy="1275159"/>
        </a:xfrm>
        <a:prstGeom prst="roundRect">
          <a:avLst>
            <a:gd name="adj" fmla="val 10000"/>
          </a:avLst>
        </a:prstGeom>
        <a:solidFill>
          <a:schemeClr val="accent3">
            <a:hueOff val="11250264"/>
            <a:satOff val="-16880"/>
            <a:lumOff val="-274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altLang="zh-CN" sz="4000" b="1" kern="1200" dirty="0" smtClean="0">
              <a:solidFill>
                <a:schemeClr val="tx1"/>
              </a:solidFill>
              <a:effectLst>
                <a:outerShdw blurRad="38100" dist="38100" dir="2700000" algn="tl">
                  <a:srgbClr val="000000">
                    <a:alpha val="43137"/>
                  </a:srgbClr>
                </a:outerShdw>
              </a:effectLst>
            </a:rPr>
            <a:t>“</a:t>
          </a:r>
          <a:r>
            <a:rPr lang="zh-CN" altLang="en-US" sz="4000" b="1" kern="1200" dirty="0" smtClean="0">
              <a:solidFill>
                <a:schemeClr val="tx1"/>
              </a:solidFill>
              <a:effectLst>
                <a:outerShdw blurRad="38100" dist="38100" dir="2700000" algn="tl">
                  <a:srgbClr val="000000">
                    <a:alpha val="43137"/>
                  </a:srgbClr>
                </a:outerShdw>
              </a:effectLst>
            </a:rPr>
            <a:t>我们死后会变成天使</a:t>
          </a:r>
          <a:r>
            <a:rPr lang="en-US" altLang="zh-CN" sz="4000" b="1" kern="1200" dirty="0" smtClean="0">
              <a:solidFill>
                <a:schemeClr val="tx1"/>
              </a:solidFill>
              <a:effectLst>
                <a:outerShdw blurRad="38100" dist="38100" dir="2700000" algn="tl">
                  <a:srgbClr val="000000">
                    <a:alpha val="43137"/>
                  </a:srgbClr>
                </a:outerShdw>
              </a:effectLst>
            </a:rPr>
            <a:t>”                                 </a:t>
          </a:r>
          <a:r>
            <a:rPr lang="zh-CN" altLang="en-US" sz="4000" b="1" kern="1200" dirty="0" smtClean="0">
              <a:solidFill>
                <a:schemeClr val="tx1"/>
              </a:solidFill>
              <a:effectLst>
                <a:outerShdw blurRad="38100" dist="38100" dir="2700000" algn="tl">
                  <a:srgbClr val="000000">
                    <a:alpha val="43137"/>
                  </a:srgbClr>
                </a:outerShdw>
              </a:effectLst>
            </a:rPr>
            <a:t> </a:t>
          </a:r>
          <a:r>
            <a:rPr lang="en-US" sz="2000" b="1" kern="1200" dirty="0" smtClean="0">
              <a:solidFill>
                <a:schemeClr val="tx1"/>
              </a:solidFill>
              <a:effectLst>
                <a:outerShdw blurRad="38100" dist="38100" dir="2700000" algn="tl">
                  <a:srgbClr val="000000">
                    <a:alpha val="43137"/>
                  </a:srgbClr>
                </a:outerShdw>
              </a:effectLst>
            </a:rPr>
            <a:t>“We become angels when we die” </a:t>
          </a:r>
          <a:endParaRPr lang="en-US" sz="2000" b="1" kern="1200" dirty="0">
            <a:solidFill>
              <a:schemeClr val="tx1"/>
            </a:solidFill>
            <a:effectLst>
              <a:outerShdw blurRad="38100" dist="38100" dir="2700000" algn="tl">
                <a:srgbClr val="000000">
                  <a:alpha val="43137"/>
                </a:srgbClr>
              </a:outerShdw>
            </a:effectLst>
          </a:endParaRPr>
        </a:p>
      </dsp:txBody>
      <dsp:txXfrm>
        <a:off x="1560075" y="4208025"/>
        <a:ext cx="5602724" cy="1275159"/>
      </dsp:txXfrm>
    </dsp:sp>
    <dsp:sp modelId="{FCC188EA-08C6-48D4-ADCF-2C4BF08AD5DB}">
      <dsp:nvSpPr>
        <dsp:cNvPr id="0" name=""/>
        <dsp:cNvSpPr/>
      </dsp:nvSpPr>
      <dsp:spPr>
        <a:xfrm>
          <a:off x="127515" y="4335541"/>
          <a:ext cx="1432560" cy="1020127"/>
        </a:xfrm>
        <a:prstGeom prst="roundRect">
          <a:avLst>
            <a:gd name="adj" fmla="val 10000"/>
          </a:avLst>
        </a:prstGeom>
        <a:blipFill rotWithShape="0">
          <a:blip xmlns:r="http://schemas.openxmlformats.org/officeDocument/2006/relationships" r:embed="rId2"/>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0B1555-DF1F-4B40-B493-AE7726D26FFA}">
      <dsp:nvSpPr>
        <dsp:cNvPr id="0" name=""/>
        <dsp:cNvSpPr/>
      </dsp:nvSpPr>
      <dsp:spPr>
        <a:xfrm>
          <a:off x="0" y="0"/>
          <a:ext cx="7391400" cy="1292869"/>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b="1" kern="1200" dirty="0" smtClean="0">
              <a:solidFill>
                <a:schemeClr val="tx1"/>
              </a:solidFill>
              <a:effectLst>
                <a:outerShdw blurRad="38100" dist="38100" dir="2700000" algn="tl">
                  <a:srgbClr val="000000">
                    <a:alpha val="43137"/>
                  </a:srgbClr>
                </a:outerShdw>
              </a:effectLst>
            </a:rPr>
            <a:t>“</a:t>
          </a:r>
          <a:r>
            <a:rPr lang="zh-CN" altLang="en-US" sz="4000" b="1" kern="1200" dirty="0" smtClean="0">
              <a:solidFill>
                <a:schemeClr val="tx1"/>
              </a:solidFill>
              <a:effectLst>
                <a:outerShdw blurRad="38100" dist="38100" dir="2700000" algn="tl">
                  <a:srgbClr val="000000">
                    <a:alpha val="43137"/>
                  </a:srgbClr>
                </a:outerShdw>
              </a:effectLst>
            </a:rPr>
            <a:t>天使有翅膀</a:t>
          </a:r>
          <a:r>
            <a:rPr lang="en-US" sz="4000" b="1" kern="1200" dirty="0" smtClean="0">
              <a:solidFill>
                <a:schemeClr val="tx1"/>
              </a:solidFill>
              <a:effectLst>
                <a:outerShdw blurRad="38100" dist="38100" dir="2700000" algn="tl">
                  <a:srgbClr val="000000">
                    <a:alpha val="43137"/>
                  </a:srgbClr>
                </a:outerShdw>
              </a:effectLst>
            </a:rPr>
            <a:t>”</a:t>
          </a:r>
          <a:r>
            <a:rPr lang="zh-CN" altLang="en-US" sz="4000" b="1" kern="1200" dirty="0" smtClean="0">
              <a:solidFill>
                <a:schemeClr val="tx1"/>
              </a:solidFill>
              <a:effectLst>
                <a:outerShdw blurRad="38100" dist="38100" dir="2700000" algn="tl">
                  <a:srgbClr val="000000">
                    <a:alpha val="43137"/>
                  </a:srgbClr>
                </a:outerShdw>
              </a:effectLst>
            </a:rPr>
            <a:t>                                  </a:t>
          </a:r>
          <a:r>
            <a:rPr lang="en-US" sz="2000" b="1" kern="1200" dirty="0" smtClean="0">
              <a:solidFill>
                <a:schemeClr val="tx1"/>
              </a:solidFill>
              <a:effectLst>
                <a:outerShdw blurRad="38100" dist="38100" dir="2700000" algn="tl">
                  <a:srgbClr val="000000">
                    <a:alpha val="43137"/>
                  </a:srgbClr>
                </a:outerShdw>
              </a:effectLst>
            </a:rPr>
            <a:t>“Angels have wings”         </a:t>
          </a:r>
          <a:endParaRPr lang="en-US" sz="2000" b="1" kern="1200" dirty="0">
            <a:solidFill>
              <a:schemeClr val="tx1"/>
            </a:solidFill>
            <a:effectLst>
              <a:outerShdw blurRad="38100" dist="38100" dir="2700000" algn="tl">
                <a:srgbClr val="000000">
                  <a:alpha val="43137"/>
                </a:srgbClr>
              </a:outerShdw>
            </a:effectLst>
          </a:endParaRPr>
        </a:p>
      </dsp:txBody>
      <dsp:txXfrm>
        <a:off x="1607566" y="0"/>
        <a:ext cx="5783833" cy="1292869"/>
      </dsp:txXfrm>
    </dsp:sp>
    <dsp:sp modelId="{3B95B814-219E-4A96-B2E6-7A78B4E28164}">
      <dsp:nvSpPr>
        <dsp:cNvPr id="0" name=""/>
        <dsp:cNvSpPr/>
      </dsp:nvSpPr>
      <dsp:spPr>
        <a:xfrm>
          <a:off x="129286" y="129286"/>
          <a:ext cx="1478280" cy="1034295"/>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CF0A91DE-296D-4711-B46A-8B6274102488}">
      <dsp:nvSpPr>
        <dsp:cNvPr id="0" name=""/>
        <dsp:cNvSpPr/>
      </dsp:nvSpPr>
      <dsp:spPr>
        <a:xfrm>
          <a:off x="0" y="1422156"/>
          <a:ext cx="7391400" cy="1292869"/>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b="1" kern="1200" dirty="0" smtClean="0">
              <a:solidFill>
                <a:schemeClr val="tx1"/>
              </a:solidFill>
              <a:effectLst>
                <a:outerShdw blurRad="38100" dist="38100" dir="2700000" algn="tl">
                  <a:srgbClr val="000000">
                    <a:alpha val="43137"/>
                  </a:srgbClr>
                </a:outerShdw>
              </a:effectLst>
            </a:rPr>
            <a:t>“</a:t>
          </a:r>
          <a:r>
            <a:rPr lang="zh-CN" altLang="en-US" sz="3600" b="1" kern="1200" dirty="0" smtClean="0">
              <a:solidFill>
                <a:schemeClr val="tx1"/>
              </a:solidFill>
              <a:effectLst>
                <a:outerShdw blurRad="38100" dist="38100" dir="2700000" algn="tl">
                  <a:srgbClr val="000000">
                    <a:alpha val="43137"/>
                  </a:srgbClr>
                </a:outerShdw>
              </a:effectLst>
            </a:rPr>
            <a:t>天使都是懦弱无用的人</a:t>
          </a:r>
          <a:r>
            <a:rPr lang="en-US" altLang="zh-CN" sz="3600" b="1" kern="1200" dirty="0" smtClean="0">
              <a:solidFill>
                <a:schemeClr val="tx1"/>
              </a:solidFill>
              <a:effectLst>
                <a:outerShdw blurRad="38100" dist="38100" dir="2700000" algn="tl">
                  <a:srgbClr val="000000">
                    <a:alpha val="43137"/>
                  </a:srgbClr>
                </a:outerShdw>
              </a:effectLst>
            </a:rPr>
            <a:t>”                </a:t>
          </a:r>
          <a:r>
            <a:rPr lang="en-US" sz="2000" b="1" kern="1200" dirty="0" smtClean="0">
              <a:solidFill>
                <a:schemeClr val="tx1"/>
              </a:solidFill>
              <a:effectLst>
                <a:outerShdw blurRad="38100" dist="38100" dir="2700000" algn="tl">
                  <a:srgbClr val="000000">
                    <a:alpha val="43137"/>
                  </a:srgbClr>
                </a:outerShdw>
              </a:effectLst>
            </a:rPr>
            <a:t>“Angels are effeminate wimps”</a:t>
          </a:r>
          <a:endParaRPr lang="en-US" sz="2000" b="1" kern="1200" dirty="0">
            <a:solidFill>
              <a:schemeClr val="tx1"/>
            </a:solidFill>
            <a:effectLst>
              <a:outerShdw blurRad="38100" dist="38100" dir="2700000" algn="tl">
                <a:srgbClr val="000000">
                  <a:alpha val="43137"/>
                </a:srgbClr>
              </a:outerShdw>
            </a:effectLst>
          </a:endParaRPr>
        </a:p>
      </dsp:txBody>
      <dsp:txXfrm>
        <a:off x="1607566" y="1422156"/>
        <a:ext cx="5783833" cy="1292869"/>
      </dsp:txXfrm>
    </dsp:sp>
    <dsp:sp modelId="{0CCDC988-7F8B-4178-98F7-C3F5E30450A3}">
      <dsp:nvSpPr>
        <dsp:cNvPr id="0" name=""/>
        <dsp:cNvSpPr/>
      </dsp:nvSpPr>
      <dsp:spPr>
        <a:xfrm>
          <a:off x="129286" y="1551443"/>
          <a:ext cx="1478280" cy="1034295"/>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47456C0F-1155-404D-A7D5-C8E8A258F801}">
      <dsp:nvSpPr>
        <dsp:cNvPr id="0" name=""/>
        <dsp:cNvSpPr/>
      </dsp:nvSpPr>
      <dsp:spPr>
        <a:xfrm>
          <a:off x="0" y="2844313"/>
          <a:ext cx="7391400" cy="1292869"/>
        </a:xfrm>
        <a:prstGeom prst="roundRect">
          <a:avLst>
            <a:gd name="adj" fmla="val 1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pPr>
          <a:r>
            <a:rPr lang="en-US" sz="4000" b="1" kern="1200" dirty="0" smtClean="0">
              <a:solidFill>
                <a:schemeClr val="tx1"/>
              </a:solidFill>
              <a:effectLst>
                <a:outerShdw blurRad="38100" dist="38100" dir="2700000" algn="tl">
                  <a:srgbClr val="000000">
                    <a:alpha val="43137"/>
                  </a:srgbClr>
                </a:outerShdw>
              </a:effectLst>
            </a:rPr>
            <a:t>“</a:t>
          </a:r>
          <a:r>
            <a:rPr lang="zh-CN" altLang="en-US" sz="4000" b="1" kern="1200" dirty="0" smtClean="0">
              <a:solidFill>
                <a:schemeClr val="tx1"/>
              </a:solidFill>
              <a:effectLst>
                <a:outerShdw blurRad="38100" dist="38100" dir="2700000" algn="tl">
                  <a:srgbClr val="000000">
                    <a:alpha val="43137"/>
                  </a:srgbClr>
                </a:outerShdw>
              </a:effectLst>
            </a:rPr>
            <a:t>天使是得救的存在体</a:t>
          </a:r>
          <a:r>
            <a:rPr lang="en-US" sz="4000" b="1" kern="1200" dirty="0" smtClean="0">
              <a:solidFill>
                <a:schemeClr val="tx1"/>
              </a:solidFill>
              <a:effectLst>
                <a:outerShdw blurRad="38100" dist="38100" dir="2700000" algn="tl">
                  <a:srgbClr val="000000">
                    <a:alpha val="43137"/>
                  </a:srgbClr>
                </a:outerShdw>
              </a:effectLst>
            </a:rPr>
            <a:t>”</a:t>
          </a:r>
        </a:p>
        <a:p>
          <a:pPr marL="0" marR="0" lvl="0" indent="0" algn="l" defTabSz="914400" eaLnBrk="1" fontAlgn="auto" latinLnBrk="0" hangingPunct="1">
            <a:lnSpc>
              <a:spcPct val="100000"/>
            </a:lnSpc>
            <a:spcBef>
              <a:spcPct val="0"/>
            </a:spcBef>
            <a:spcAft>
              <a:spcPts val="0"/>
            </a:spcAft>
            <a:buClrTx/>
            <a:buSzTx/>
            <a:buFontTx/>
            <a:buNone/>
          </a:pPr>
          <a:r>
            <a:rPr lang="en-US" sz="2000" b="1" kern="1200" dirty="0" smtClean="0">
              <a:solidFill>
                <a:schemeClr val="tx1"/>
              </a:solidFill>
              <a:effectLst>
                <a:outerShdw blurRad="38100" dist="38100" dir="2700000" algn="tl">
                  <a:srgbClr val="000000">
                    <a:alpha val="43137"/>
                  </a:srgbClr>
                </a:outerShdw>
              </a:effectLst>
            </a:rPr>
            <a:t>“Angels are saved beings” </a:t>
          </a:r>
          <a:endParaRPr lang="en-US" sz="2000" kern="1200" dirty="0" smtClean="0">
            <a:solidFill>
              <a:schemeClr val="tx1"/>
            </a:solidFill>
            <a:effectLst>
              <a:outerShdw blurRad="38100" dist="38100" dir="2700000" algn="tl">
                <a:srgbClr val="000000">
                  <a:alpha val="43137"/>
                </a:srgbClr>
              </a:outerShdw>
            </a:effectLst>
          </a:endParaRPr>
        </a:p>
        <a:p>
          <a:pPr lvl="0" algn="l" defTabSz="1111250">
            <a:lnSpc>
              <a:spcPct val="90000"/>
            </a:lnSpc>
            <a:spcBef>
              <a:spcPct val="0"/>
            </a:spcBef>
            <a:spcAft>
              <a:spcPct val="35000"/>
            </a:spcAft>
          </a:pPr>
          <a:endParaRPr lang="en-US" sz="2000" b="1" kern="1200" dirty="0">
            <a:solidFill>
              <a:schemeClr val="tx1"/>
            </a:solidFill>
            <a:effectLst>
              <a:outerShdw blurRad="38100" dist="38100" dir="2700000" algn="tl">
                <a:srgbClr val="000000">
                  <a:alpha val="43137"/>
                </a:srgbClr>
              </a:outerShdw>
            </a:effectLst>
          </a:endParaRPr>
        </a:p>
      </dsp:txBody>
      <dsp:txXfrm>
        <a:off x="1607566" y="2844313"/>
        <a:ext cx="5783833" cy="1292869"/>
      </dsp:txXfrm>
    </dsp:sp>
    <dsp:sp modelId="{07FC31B3-9C05-4B09-947C-57CA47306F00}">
      <dsp:nvSpPr>
        <dsp:cNvPr id="0" name=""/>
        <dsp:cNvSpPr/>
      </dsp:nvSpPr>
      <dsp:spPr>
        <a:xfrm>
          <a:off x="129286" y="2973600"/>
          <a:ext cx="1478280" cy="1034295"/>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A356A48F-263F-49E2-A304-AD021CDC6F45}">
      <dsp:nvSpPr>
        <dsp:cNvPr id="0" name=""/>
        <dsp:cNvSpPr/>
      </dsp:nvSpPr>
      <dsp:spPr>
        <a:xfrm>
          <a:off x="0" y="4266470"/>
          <a:ext cx="7391400" cy="1292869"/>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b="1" kern="1200" dirty="0" smtClean="0">
              <a:solidFill>
                <a:schemeClr val="tx1"/>
              </a:solidFill>
              <a:effectLst>
                <a:outerShdw blurRad="38100" dist="38100" dir="2700000" algn="tl">
                  <a:srgbClr val="000000">
                    <a:alpha val="43137"/>
                  </a:srgbClr>
                </a:outerShdw>
              </a:effectLst>
            </a:rPr>
            <a:t>“</a:t>
          </a:r>
          <a:r>
            <a:rPr lang="zh-CN" altLang="en-US" sz="4000" b="1" kern="1200" dirty="0" smtClean="0">
              <a:solidFill>
                <a:schemeClr val="tx1"/>
              </a:solidFill>
              <a:effectLst>
                <a:outerShdw blurRad="38100" dist="38100" dir="2700000" algn="tl">
                  <a:srgbClr val="000000">
                    <a:alpha val="43137"/>
                  </a:srgbClr>
                </a:outerShdw>
              </a:effectLst>
            </a:rPr>
            <a:t>耶稣只是另一个天使</a:t>
          </a:r>
          <a:r>
            <a:rPr lang="en-US" sz="4000" b="1" kern="1200" dirty="0" smtClean="0">
              <a:solidFill>
                <a:schemeClr val="tx1"/>
              </a:solidFill>
              <a:effectLst>
                <a:outerShdw blurRad="38100" dist="38100" dir="2700000" algn="tl">
                  <a:srgbClr val="000000">
                    <a:alpha val="43137"/>
                  </a:srgbClr>
                </a:outerShdw>
              </a:effectLst>
            </a:rPr>
            <a:t>”                        </a:t>
          </a:r>
          <a:r>
            <a:rPr lang="en-US" sz="2000" b="1" kern="1200" dirty="0" smtClean="0">
              <a:solidFill>
                <a:schemeClr val="tx1"/>
              </a:solidFill>
              <a:effectLst>
                <a:outerShdw blurRad="38100" dist="38100" dir="2700000" algn="tl">
                  <a:srgbClr val="000000">
                    <a:alpha val="43137"/>
                  </a:srgbClr>
                </a:outerShdw>
              </a:effectLst>
            </a:rPr>
            <a:t>“Jesus was just another angel”</a:t>
          </a:r>
        </a:p>
      </dsp:txBody>
      <dsp:txXfrm>
        <a:off x="1607566" y="4266470"/>
        <a:ext cx="5783833" cy="1292869"/>
      </dsp:txXfrm>
    </dsp:sp>
    <dsp:sp modelId="{AF74A061-9B70-4683-A704-740FE110F9C7}">
      <dsp:nvSpPr>
        <dsp:cNvPr id="0" name=""/>
        <dsp:cNvSpPr/>
      </dsp:nvSpPr>
      <dsp:spPr>
        <a:xfrm>
          <a:off x="129286" y="4395757"/>
          <a:ext cx="1478280" cy="1034295"/>
        </a:xfrm>
        <a:prstGeom prst="roundRect">
          <a:avLst>
            <a:gd name="adj" fmla="val 10000"/>
          </a:avLst>
        </a:prstGeom>
        <a:blipFill rotWithShape="0">
          <a:blip xmlns:r="http://schemas.openxmlformats.org/officeDocument/2006/relationships" r:embed="rId2"/>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A0BC5D7-A587-4940-9237-FC76E96CE5D3}">
      <dsp:nvSpPr>
        <dsp:cNvPr id="0" name=""/>
        <dsp:cNvSpPr/>
      </dsp:nvSpPr>
      <dsp:spPr>
        <a:xfrm>
          <a:off x="0" y="0"/>
          <a:ext cx="7391400" cy="1404937"/>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b="1" kern="1200" dirty="0" smtClean="0">
              <a:solidFill>
                <a:schemeClr val="tx1"/>
              </a:solidFill>
              <a:effectLst>
                <a:outerShdw blurRad="38100" dist="38100" dir="2700000" algn="tl">
                  <a:srgbClr val="000000">
                    <a:alpha val="43137"/>
                  </a:srgbClr>
                </a:outerShdw>
              </a:effectLst>
            </a:rPr>
            <a:t>“</a:t>
          </a:r>
          <a:r>
            <a:rPr lang="zh-CN" altLang="en-US" sz="3600" b="1" kern="1200" dirty="0" smtClean="0">
              <a:solidFill>
                <a:schemeClr val="tx1"/>
              </a:solidFill>
              <a:effectLst>
                <a:outerShdw blurRad="38100" dist="38100" dir="2700000" algn="tl">
                  <a:srgbClr val="000000">
                    <a:alpha val="43137"/>
                  </a:srgbClr>
                </a:outerShdw>
              </a:effectLst>
            </a:rPr>
            <a:t>天</a:t>
          </a:r>
          <a:r>
            <a:rPr lang="zh-CN" altLang="en-US" sz="3600" b="1" kern="1200" dirty="0" smtClean="0">
              <a:solidFill>
                <a:schemeClr val="tx1"/>
              </a:solidFill>
              <a:effectLst>
                <a:outerShdw blurRad="38100" dist="38100" dir="2700000" algn="tl">
                  <a:srgbClr val="000000">
                    <a:alpha val="43137"/>
                  </a:srgbClr>
                </a:outerShdw>
              </a:effectLst>
            </a:rPr>
            <a:t>使同时无所不在</a:t>
          </a:r>
          <a:r>
            <a:rPr lang="en-US" sz="3600" b="1" kern="1200" dirty="0" smtClean="0">
              <a:solidFill>
                <a:schemeClr val="tx1"/>
              </a:solidFill>
              <a:effectLst>
                <a:outerShdw blurRad="38100" dist="38100" dir="2700000" algn="tl">
                  <a:srgbClr val="000000">
                    <a:alpha val="43137"/>
                  </a:srgbClr>
                </a:outerShdw>
              </a:effectLst>
            </a:rPr>
            <a:t>” </a:t>
          </a:r>
          <a:endParaRPr lang="en-US" sz="3600" b="1" kern="1200" dirty="0" smtClean="0">
            <a:solidFill>
              <a:schemeClr val="tx1"/>
            </a:solidFill>
            <a:effectLst>
              <a:outerShdw blurRad="38100" dist="38100" dir="2700000" algn="tl">
                <a:srgbClr val="000000">
                  <a:alpha val="43137"/>
                </a:srgbClr>
              </a:outerShdw>
            </a:effectLst>
          </a:endParaRPr>
        </a:p>
        <a:p>
          <a:pPr lvl="0" algn="l" defTabSz="1600200">
            <a:lnSpc>
              <a:spcPct val="90000"/>
            </a:lnSpc>
            <a:spcBef>
              <a:spcPct val="0"/>
            </a:spcBef>
            <a:spcAft>
              <a:spcPct val="35000"/>
            </a:spcAft>
          </a:pPr>
          <a:r>
            <a:rPr lang="en-US" sz="2000" b="1" kern="1200" dirty="0" smtClean="0">
              <a:solidFill>
                <a:schemeClr val="tx1"/>
              </a:solidFill>
              <a:effectLst>
                <a:outerShdw blurRad="38100" dist="38100" dir="2700000" algn="tl">
                  <a:srgbClr val="000000">
                    <a:alpha val="43137"/>
                  </a:srgbClr>
                </a:outerShdw>
              </a:effectLst>
            </a:rPr>
            <a:t>“Angels are omnipresent” </a:t>
          </a:r>
          <a:endParaRPr lang="en-US" sz="2000" kern="1200" dirty="0">
            <a:solidFill>
              <a:schemeClr val="tx1"/>
            </a:solidFill>
            <a:effectLst>
              <a:outerShdw blurRad="38100" dist="38100" dir="2700000" algn="tl">
                <a:srgbClr val="000000">
                  <a:alpha val="43137"/>
                </a:srgbClr>
              </a:outerShdw>
            </a:effectLst>
          </a:endParaRPr>
        </a:p>
      </dsp:txBody>
      <dsp:txXfrm>
        <a:off x="1618773" y="0"/>
        <a:ext cx="5772626" cy="1404937"/>
      </dsp:txXfrm>
    </dsp:sp>
    <dsp:sp modelId="{15AA71AB-A217-4E35-926E-9AA0B4A961B6}">
      <dsp:nvSpPr>
        <dsp:cNvPr id="0" name=""/>
        <dsp:cNvSpPr/>
      </dsp:nvSpPr>
      <dsp:spPr>
        <a:xfrm>
          <a:off x="140493" y="140493"/>
          <a:ext cx="1478280" cy="1123950"/>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99B5E6F2-077A-4999-9BC6-B93809685A19}">
      <dsp:nvSpPr>
        <dsp:cNvPr id="0" name=""/>
        <dsp:cNvSpPr/>
      </dsp:nvSpPr>
      <dsp:spPr>
        <a:xfrm>
          <a:off x="0" y="1545431"/>
          <a:ext cx="7391400" cy="1404937"/>
        </a:xfrm>
        <a:prstGeom prst="roundRect">
          <a:avLst>
            <a:gd name="adj" fmla="val 10000"/>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b="1" kern="1200" dirty="0" smtClean="0">
              <a:solidFill>
                <a:schemeClr val="tx1"/>
              </a:solidFill>
              <a:effectLst>
                <a:outerShdw blurRad="38100" dist="38100" dir="2700000" algn="tl">
                  <a:srgbClr val="000000">
                    <a:alpha val="43137"/>
                  </a:srgbClr>
                </a:outerShdw>
              </a:effectLst>
            </a:rPr>
            <a:t>“</a:t>
          </a:r>
          <a:r>
            <a:rPr lang="zh-CN" altLang="en-US" sz="3600" b="1" kern="1200" dirty="0" smtClean="0">
              <a:solidFill>
                <a:schemeClr val="tx1"/>
              </a:solidFill>
              <a:effectLst>
                <a:outerShdw blurRad="38100" dist="38100" dir="2700000" algn="tl">
                  <a:srgbClr val="000000">
                    <a:alpha val="43137"/>
                  </a:srgbClr>
                </a:outerShdw>
              </a:effectLst>
            </a:rPr>
            <a:t>天使向牧羊人唱歌</a:t>
          </a:r>
          <a:r>
            <a:rPr lang="en-US" sz="3600" b="1" kern="1200" dirty="0" smtClean="0">
              <a:solidFill>
                <a:schemeClr val="tx1"/>
              </a:solidFill>
              <a:effectLst>
                <a:outerShdw blurRad="38100" dist="38100" dir="2700000" algn="tl">
                  <a:srgbClr val="000000">
                    <a:alpha val="43137"/>
                  </a:srgbClr>
                </a:outerShdw>
              </a:effectLst>
            </a:rPr>
            <a:t>”</a:t>
          </a:r>
        </a:p>
        <a:p>
          <a:pPr lvl="0" algn="l" defTabSz="1600200">
            <a:lnSpc>
              <a:spcPct val="90000"/>
            </a:lnSpc>
            <a:spcBef>
              <a:spcPct val="0"/>
            </a:spcBef>
            <a:spcAft>
              <a:spcPct val="35000"/>
            </a:spcAft>
          </a:pPr>
          <a:r>
            <a:rPr lang="en-US" sz="2000" b="1" kern="1200" dirty="0" smtClean="0">
              <a:solidFill>
                <a:schemeClr val="tx1"/>
              </a:solidFill>
              <a:effectLst>
                <a:outerShdw blurRad="38100" dist="38100" dir="2700000" algn="tl">
                  <a:srgbClr val="000000">
                    <a:alpha val="43137"/>
                  </a:srgbClr>
                </a:outerShdw>
              </a:effectLst>
            </a:rPr>
            <a:t>“Angels sang to the shepherds” </a:t>
          </a:r>
          <a:endParaRPr lang="en-US" sz="2000" b="1" kern="1200" dirty="0">
            <a:solidFill>
              <a:schemeClr val="tx1"/>
            </a:solidFill>
            <a:effectLst>
              <a:outerShdw blurRad="38100" dist="38100" dir="2700000" algn="tl">
                <a:srgbClr val="000000">
                  <a:alpha val="43137"/>
                </a:srgbClr>
              </a:outerShdw>
            </a:effectLst>
          </a:endParaRPr>
        </a:p>
      </dsp:txBody>
      <dsp:txXfrm>
        <a:off x="1618773" y="1545431"/>
        <a:ext cx="5772626" cy="1404937"/>
      </dsp:txXfrm>
    </dsp:sp>
    <dsp:sp modelId="{091E5CB5-D1BC-447F-8F62-D8A9C8357E7E}">
      <dsp:nvSpPr>
        <dsp:cNvPr id="0" name=""/>
        <dsp:cNvSpPr/>
      </dsp:nvSpPr>
      <dsp:spPr>
        <a:xfrm>
          <a:off x="140493" y="1685924"/>
          <a:ext cx="1478280" cy="1123950"/>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CEAAB11-A073-4C37-808B-EE2F210AA174}">
      <dsp:nvSpPr>
        <dsp:cNvPr id="0" name=""/>
        <dsp:cNvSpPr/>
      </dsp:nvSpPr>
      <dsp:spPr>
        <a:xfrm>
          <a:off x="0" y="3090862"/>
          <a:ext cx="7391400" cy="1404937"/>
        </a:xfrm>
        <a:prstGeom prst="roundRect">
          <a:avLst>
            <a:gd name="adj" fmla="val 10000"/>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smtClean="0">
              <a:solidFill>
                <a:schemeClr val="tx1"/>
              </a:solidFill>
              <a:effectLst>
                <a:outerShdw blurRad="38100" dist="38100" dir="2700000" algn="tl">
                  <a:srgbClr val="000000">
                    <a:alpha val="43137"/>
                  </a:srgbClr>
                </a:outerShdw>
              </a:effectLst>
            </a:rPr>
            <a:t>“</a:t>
          </a:r>
          <a:r>
            <a:rPr lang="zh-CN" altLang="en-US" sz="2800" b="1" kern="1200" dirty="0" smtClean="0">
              <a:solidFill>
                <a:schemeClr val="tx1"/>
              </a:solidFill>
              <a:effectLst>
                <a:outerShdw blurRad="38100" dist="38100" dir="2700000" algn="tl">
                  <a:srgbClr val="000000">
                    <a:alpha val="43137"/>
                  </a:srgbClr>
                </a:outerShdw>
              </a:effectLst>
            </a:rPr>
            <a:t>天使是死去后看顾着我们的亲人</a:t>
          </a:r>
          <a:r>
            <a:rPr lang="en-US" altLang="zh-CN" sz="2800" b="1" kern="1200" dirty="0" smtClean="0">
              <a:solidFill>
                <a:schemeClr val="tx1"/>
              </a:solidFill>
              <a:effectLst>
                <a:outerShdw blurRad="38100" dist="38100" dir="2700000" algn="tl">
                  <a:srgbClr val="000000">
                    <a:alpha val="43137"/>
                  </a:srgbClr>
                </a:outerShdw>
              </a:effectLst>
            </a:rPr>
            <a:t>.</a:t>
          </a:r>
          <a:r>
            <a:rPr lang="en-US" sz="2800" b="1" kern="1200" dirty="0" smtClean="0">
              <a:solidFill>
                <a:schemeClr val="tx1"/>
              </a:solidFill>
              <a:effectLst>
                <a:outerShdw blurRad="38100" dist="38100" dir="2700000" algn="tl">
                  <a:srgbClr val="000000">
                    <a:alpha val="43137"/>
                  </a:srgbClr>
                </a:outerShdw>
              </a:effectLst>
            </a:rPr>
            <a:t>”                                                          </a:t>
          </a:r>
          <a:r>
            <a:rPr lang="en-US" sz="2000" b="1" kern="1200" dirty="0" smtClean="0">
              <a:solidFill>
                <a:schemeClr val="tx1"/>
              </a:solidFill>
              <a:effectLst>
                <a:outerShdw blurRad="38100" dist="38100" dir="2700000" algn="tl">
                  <a:srgbClr val="000000">
                    <a:alpha val="43137"/>
                  </a:srgbClr>
                </a:outerShdw>
              </a:effectLst>
            </a:rPr>
            <a:t>“Angels are dead relatives who watch over us”</a:t>
          </a:r>
        </a:p>
      </dsp:txBody>
      <dsp:txXfrm>
        <a:off x="1618773" y="3090862"/>
        <a:ext cx="5772626" cy="1404937"/>
      </dsp:txXfrm>
    </dsp:sp>
    <dsp:sp modelId="{9DB535F5-ADDA-42E5-886C-7C86D1CCDB1B}">
      <dsp:nvSpPr>
        <dsp:cNvPr id="0" name=""/>
        <dsp:cNvSpPr/>
      </dsp:nvSpPr>
      <dsp:spPr>
        <a:xfrm>
          <a:off x="140493" y="3231356"/>
          <a:ext cx="1478280" cy="1123950"/>
        </a:xfrm>
        <a:prstGeom prst="roundRect">
          <a:avLst>
            <a:gd name="adj" fmla="val 10000"/>
          </a:avLst>
        </a:prstGeom>
        <a:blipFill rotWithShape="0">
          <a:blip xmlns:r="http://schemas.openxmlformats.org/officeDocument/2006/relationships" r:embed="rId2"/>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E2D5AD3-497C-4D0D-B933-D98ACA0275C2}">
      <dsp:nvSpPr>
        <dsp:cNvPr id="0" name=""/>
        <dsp:cNvSpPr/>
      </dsp:nvSpPr>
      <dsp:spPr>
        <a:xfrm>
          <a:off x="457200" y="0"/>
          <a:ext cx="457200" cy="736600"/>
        </a:xfrm>
        <a:prstGeom prst="trapezoid">
          <a:avLst>
            <a:gd name="adj"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endParaRPr lang="en-US" sz="4400" kern="1200" dirty="0"/>
        </a:p>
      </dsp:txBody>
      <dsp:txXfrm>
        <a:off x="457200" y="0"/>
        <a:ext cx="457200" cy="736600"/>
      </dsp:txXfrm>
    </dsp:sp>
    <dsp:sp modelId="{817CBFAF-102D-4EBF-A8AF-4E060B04EF33}">
      <dsp:nvSpPr>
        <dsp:cNvPr id="0" name=""/>
        <dsp:cNvSpPr/>
      </dsp:nvSpPr>
      <dsp:spPr>
        <a:xfrm>
          <a:off x="228600" y="736600"/>
          <a:ext cx="914400" cy="736600"/>
        </a:xfrm>
        <a:prstGeom prst="trapezoid">
          <a:avLst>
            <a:gd name="adj" fmla="val 31034"/>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endParaRPr lang="en-US" sz="4400" kern="1200" dirty="0"/>
        </a:p>
      </dsp:txBody>
      <dsp:txXfrm>
        <a:off x="388619" y="736600"/>
        <a:ext cx="594360" cy="736600"/>
      </dsp:txXfrm>
    </dsp:sp>
    <dsp:sp modelId="{48FE5941-7F97-4AB4-8115-39A84EC4F74F}">
      <dsp:nvSpPr>
        <dsp:cNvPr id="0" name=""/>
        <dsp:cNvSpPr/>
      </dsp:nvSpPr>
      <dsp:spPr>
        <a:xfrm>
          <a:off x="0" y="1473200"/>
          <a:ext cx="1371600" cy="736600"/>
        </a:xfrm>
        <a:prstGeom prst="trapezoid">
          <a:avLst>
            <a:gd name="adj" fmla="val 31034"/>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endParaRPr lang="en-US" sz="4400" kern="1200" dirty="0"/>
        </a:p>
      </dsp:txBody>
      <dsp:txXfrm>
        <a:off x="240029" y="1473200"/>
        <a:ext cx="891540" cy="736600"/>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pyraLvlNode" val="level"/>
          <dgm:param type="pyraAcctTxNode" val="acctTx"/>
          <dgm:param type="pyraAcctBkgdNode" val="acctBkgd"/>
          <dgm:param type="linDir" val="fromB"/>
          <dgm:param type="txDir" val="fromT"/>
          <dgm:param type="pyraAcctPos" val="aft"/>
          <dgm:param type="pyraAcctTxMar" val="step"/>
        </dgm:alg>
      </dgm:if>
      <dgm:else name="Name3">
        <dgm:alg type="pyra">
          <dgm:param type="pyraLvlNode" val="level"/>
          <dgm:param type="pyraAcctTxNode" val="acctTx"/>
          <dgm:param type="pyraAcctBkgdNode" val="acctBkgd"/>
          <dgm:param type="linDir" val="fromB"/>
          <dgm:param type="txDir" val="fromT"/>
          <dgm:param type="pyraAcctPos" val="bef"/>
          <dgm:param type="pyraAcctTxMar" val="step"/>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1">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3#2">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3d3#3">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3E89DB-1D8D-494D-86FA-F234DF7FCBBF}" type="datetimeFigureOut">
              <a:rPr lang="en-US" smtClean="0"/>
              <a:pPr/>
              <a:t>1/11/2019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A6EC56-F3F1-43F1-B8C4-272E8FC2933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A6EC56-F3F1-43F1-B8C4-272E8FC29331}" type="slidenum">
              <a:rPr lang="en-US" smtClean="0"/>
              <a:pPr/>
              <a:t>32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A6AEAD-FFE7-4ADE-A575-376C9D8B43CE}" type="datetimeFigureOut">
              <a:rPr lang="en-US" smtClean="0"/>
              <a:pPr/>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A6AEAD-FFE7-4ADE-A575-376C9D8B43CE}" type="datetimeFigureOut">
              <a:rPr lang="en-US" smtClean="0"/>
              <a:pPr/>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A6AEAD-FFE7-4ADE-A575-376C9D8B43CE}" type="datetimeFigureOut">
              <a:rPr lang="en-US" smtClean="0"/>
              <a:pPr/>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A6AEAD-FFE7-4ADE-A575-376C9D8B43CE}" type="datetimeFigureOut">
              <a:rPr lang="en-US" smtClean="0"/>
              <a:pPr/>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A6AEAD-FFE7-4ADE-A575-376C9D8B43CE}" type="datetimeFigureOut">
              <a:rPr lang="en-US" smtClean="0"/>
              <a:pPr/>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A6AEAD-FFE7-4ADE-A575-376C9D8B43CE}" type="datetimeFigureOut">
              <a:rPr lang="en-US" smtClean="0"/>
              <a:pPr/>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A6AEAD-FFE7-4ADE-A575-376C9D8B43CE}" type="datetimeFigureOut">
              <a:rPr lang="en-US" smtClean="0"/>
              <a:pPr/>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A6AEAD-FFE7-4ADE-A575-376C9D8B43CE}" type="datetimeFigureOut">
              <a:rPr lang="en-US" smtClean="0"/>
              <a:pPr/>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A6AEAD-FFE7-4ADE-A575-376C9D8B43CE}" type="datetimeFigureOut">
              <a:rPr lang="en-US" smtClean="0"/>
              <a:pPr/>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A6AEAD-FFE7-4ADE-A575-376C9D8B43CE}" type="datetimeFigureOut">
              <a:rPr lang="en-US" smtClean="0"/>
              <a:pPr/>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A6AEAD-FFE7-4ADE-A575-376C9D8B43CE}" type="datetimeFigureOut">
              <a:rPr lang="en-US" smtClean="0"/>
              <a:pPr/>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A6AEAD-FFE7-4ADE-A575-376C9D8B43CE}" type="datetimeFigureOut">
              <a:rPr lang="en-US" smtClean="0"/>
              <a:pPr/>
              <a:t>1/11/2019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89DA4B-47E3-4B1C-BAA5-0E203E8E062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4.gif"/><Relationship Id="rId1" Type="http://schemas.openxmlformats.org/officeDocument/2006/relationships/slideLayout" Target="../slideLayouts/slideLayout6.xml"/><Relationship Id="rId4" Type="http://schemas.openxmlformats.org/officeDocument/2006/relationships/image" Target="../media/image35.gif"/></Relationships>
</file>

<file path=ppt/slides/_rels/slide3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9.jpe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en.wikipedia.org/wiki/File:John_Gibson_Paton.jpg"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8.gif"/><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hyperlink" Target="http://graphicshunt.com/images/angels-1627.htm" TargetMode="Externa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46.gi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diagramLayout" Target="../diagrams/layout1.xml"/><Relationship Id="rId7" Type="http://schemas.openxmlformats.org/officeDocument/2006/relationships/image" Target="../media/image8.gif"/><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0.gif"/></Relationships>
</file>

<file path=ppt/slides/_rels/slide7.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diagramLayout" Target="../diagrams/layout2.xml"/><Relationship Id="rId7" Type="http://schemas.openxmlformats.org/officeDocument/2006/relationships/image" Target="../media/image8.gif"/><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2.gif"/></Relationships>
</file>

<file path=ppt/slides/_rels/slide8.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diagramLayout" Target="../diagrams/layout3.xml"/><Relationship Id="rId7" Type="http://schemas.openxmlformats.org/officeDocument/2006/relationships/image" Target="../media/image8.gif"/><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12.gif"/></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Autofit/>
          </a:bodyPr>
          <a:lstStyle/>
          <a:p>
            <a:r>
              <a:rPr lang="zh-CN" altLang="en-US" sz="13000" b="1" dirty="0" smtClean="0">
                <a:ln>
                  <a:solidFill>
                    <a:srgbClr val="283214"/>
                  </a:solidFill>
                </a:ln>
                <a:solidFill>
                  <a:srgbClr val="0070C0"/>
                </a:solidFill>
                <a:latin typeface="Arial Black" panose="020B0A04020102020204" pitchFamily="34" charset="0"/>
              </a:rPr>
              <a:t>天使</a:t>
            </a:r>
            <a:r>
              <a:rPr lang="en-US" sz="13000" dirty="0" smtClean="0">
                <a:latin typeface="Arial Black" panose="020B0A04020102020204" pitchFamily="34" charset="0"/>
              </a:rPr>
              <a:t>ANGELS</a:t>
            </a:r>
            <a:endParaRPr lang="en-US" sz="13000" dirty="0">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53329_2008011718461417_thumb.jpg"/>
          <p:cNvPicPr>
            <a:picLocks noChangeAspect="1"/>
          </p:cNvPicPr>
          <p:nvPr/>
        </p:nvPicPr>
        <p:blipFill>
          <a:blip r:embed="rId2" cstate="print"/>
          <a:stretch>
            <a:fillRect/>
          </a:stretch>
        </p:blipFill>
        <p:spPr>
          <a:xfrm>
            <a:off x="0" y="0"/>
            <a:ext cx="9144000" cy="6858000"/>
          </a:xfrm>
          <a:prstGeom prst="rect">
            <a:avLst/>
          </a:prstGeom>
        </p:spPr>
      </p:pic>
      <p:sp>
        <p:nvSpPr>
          <p:cNvPr id="3" name="Title 1"/>
          <p:cNvSpPr txBox="1"/>
          <p:nvPr/>
        </p:nvSpPr>
        <p:spPr>
          <a:xfrm>
            <a:off x="0" y="6477000"/>
            <a:ext cx="9144000" cy="457200"/>
          </a:xfrm>
          <a:prstGeom prst="rect">
            <a:avLst/>
          </a:prstGeom>
          <a:solidFill>
            <a:schemeClr val="tx1"/>
          </a:solid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BUT WHAT DOES THE BIBLE SAY?</a:t>
            </a:r>
          </a:p>
        </p:txBody>
      </p:sp>
      <p:sp>
        <p:nvSpPr>
          <p:cNvPr id="6" name="Title 1"/>
          <p:cNvSpPr txBox="1"/>
          <p:nvPr/>
        </p:nvSpPr>
        <p:spPr>
          <a:xfrm>
            <a:off x="0" y="0"/>
            <a:ext cx="9144000" cy="1143000"/>
          </a:xfrm>
          <a:prstGeom prst="rect">
            <a:avLst/>
          </a:prstGeom>
          <a:noFill/>
          <a:ln w="76200">
            <a:no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altLang="zh-CN" sz="7200" b="1" dirty="0" smtClean="0">
                <a:ln w="18415" cmpd="sng">
                  <a:solidFill>
                    <a:sysClr val="windowText" lastClr="000000"/>
                  </a:solidFill>
                  <a:prstDash val="solid"/>
                </a:ln>
                <a:solidFill>
                  <a:srgbClr val="C00000"/>
                </a:solidFill>
                <a:effectLst>
                  <a:outerShdw blurRad="63500" dir="3600000" algn="tl" rotWithShape="0">
                    <a:srgbClr val="000000">
                      <a:alpha val="70000"/>
                    </a:srgbClr>
                  </a:outerShdw>
                </a:effectLst>
                <a:latin typeface="Arial Black" panose="020B0A04020102020204" pitchFamily="34" charset="0"/>
              </a:rPr>
              <a:t>《</a:t>
            </a:r>
            <a:r>
              <a:rPr lang="zh-CN" altLang="en-US" sz="7200" b="1" dirty="0" smtClean="0">
                <a:ln w="18415" cmpd="sng">
                  <a:solidFill>
                    <a:sysClr val="windowText" lastClr="000000"/>
                  </a:solidFill>
                  <a:prstDash val="solid"/>
                </a:ln>
                <a:solidFill>
                  <a:srgbClr val="C00000"/>
                </a:solidFill>
                <a:effectLst>
                  <a:outerShdw blurRad="63500" dir="3600000" algn="tl" rotWithShape="0">
                    <a:srgbClr val="000000">
                      <a:alpha val="70000"/>
                    </a:srgbClr>
                  </a:outerShdw>
                </a:effectLst>
                <a:latin typeface="Arial Black" panose="020B0A04020102020204" pitchFamily="34" charset="0"/>
              </a:rPr>
              <a:t>圣经</a:t>
            </a:r>
            <a:r>
              <a:rPr lang="en-US" altLang="zh-CN" sz="7200" b="1" dirty="0" smtClean="0">
                <a:ln w="18415" cmpd="sng">
                  <a:solidFill>
                    <a:sysClr val="windowText" lastClr="000000"/>
                  </a:solidFill>
                  <a:prstDash val="solid"/>
                </a:ln>
                <a:solidFill>
                  <a:srgbClr val="C00000"/>
                </a:solidFill>
                <a:effectLst>
                  <a:outerShdw blurRad="63500" dir="3600000" algn="tl" rotWithShape="0">
                    <a:srgbClr val="000000">
                      <a:alpha val="70000"/>
                    </a:srgbClr>
                  </a:outerShdw>
                </a:effectLst>
                <a:latin typeface="Arial Black" panose="020B0A04020102020204" pitchFamily="34" charset="0"/>
              </a:rPr>
              <a:t>》</a:t>
            </a:r>
            <a:r>
              <a:rPr lang="zh-CN" altLang="en-US" sz="7200" b="1" dirty="0" smtClean="0">
                <a:ln w="18415" cmpd="sng">
                  <a:solidFill>
                    <a:sysClr val="windowText" lastClr="000000"/>
                  </a:solidFill>
                  <a:prstDash val="solid"/>
                </a:ln>
                <a:solidFill>
                  <a:srgbClr val="C00000"/>
                </a:solidFill>
                <a:effectLst>
                  <a:outerShdw blurRad="63500" dir="3600000" algn="tl" rotWithShape="0">
                    <a:srgbClr val="000000">
                      <a:alpha val="70000"/>
                    </a:srgbClr>
                  </a:outerShdw>
                </a:effectLst>
                <a:latin typeface="Arial Black" panose="020B0A04020102020204" pitchFamily="34" charset="0"/>
              </a:rPr>
              <a:t>是怎么说的？</a:t>
            </a:r>
            <a:endParaRPr kumimoji="0" lang="en-US" sz="7200" b="1" i="0" u="none" strike="noStrike" kern="1200" cap="none" spc="0" normalizeH="0" baseline="0" noProof="0" dirty="0" smtClean="0">
              <a:ln w="18415" cmpd="sng">
                <a:solidFill>
                  <a:sysClr val="windowText" lastClr="000000"/>
                </a:solidFill>
                <a:prstDash val="solid"/>
              </a:ln>
              <a:solidFill>
                <a:srgbClr val="C00000"/>
              </a:solidFill>
              <a:effectLst>
                <a:outerShdw blurRad="63500" dir="3600000" algn="tl" rotWithShape="0">
                  <a:srgbClr val="000000">
                    <a:alpha val="70000"/>
                  </a:srgbClr>
                </a:outerShdw>
              </a:effectLst>
              <a:uLnTx/>
              <a:uFillTx/>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8370" name="Picture 2" descr="http://t2.gstatic.com/images?q=tbn:ANd9GcRtrzgmapQgLGvdlxTbwoX0V3ULqAcAx3SWdig--3tf1JQXzftE"/>
          <p:cNvPicPr>
            <a:picLocks noChangeAspect="1" noChangeArrowheads="1"/>
          </p:cNvPicPr>
          <p:nvPr/>
        </p:nvPicPr>
        <p:blipFill>
          <a:blip r:embed="rId2" cstate="print"/>
          <a:srcRect/>
          <a:stretch>
            <a:fillRect/>
          </a:stretch>
        </p:blipFill>
        <p:spPr bwMode="auto">
          <a:xfrm>
            <a:off x="6096000" y="1339850"/>
            <a:ext cx="3048000" cy="5080002"/>
          </a:xfrm>
          <a:prstGeom prst="rect">
            <a:avLst/>
          </a:prstGeom>
          <a:ln w="38100" cap="sq">
            <a:solidFill>
              <a:schemeClr val="accent2">
                <a:lumMod val="50000"/>
              </a:schemeClr>
            </a:solidFill>
            <a:prstDash val="solid"/>
            <a:miter lim="800000"/>
            <a:headEnd/>
            <a:tailEnd/>
          </a:ln>
          <a:effectLst>
            <a:outerShdw blurRad="50800" dist="38100" dir="2700000" algn="tl" rotWithShape="0">
              <a:srgbClr val="000000">
                <a:alpha val="43000"/>
              </a:srgbClr>
            </a:outerShdw>
          </a:effectLst>
        </p:spPr>
      </p:pic>
      <p:sp>
        <p:nvSpPr>
          <p:cNvPr id="5" name="TextBox 4"/>
          <p:cNvSpPr txBox="1"/>
          <p:nvPr/>
        </p:nvSpPr>
        <p:spPr>
          <a:xfrm>
            <a:off x="0" y="1371600"/>
            <a:ext cx="6019800" cy="4524315"/>
          </a:xfrm>
          <a:prstGeom prst="rect">
            <a:avLst/>
          </a:prstGeom>
          <a:noFill/>
        </p:spPr>
        <p:txBody>
          <a:bodyPr wrap="square" rtlCol="0">
            <a:spAutoFit/>
          </a:bodyPr>
          <a:lstStyle/>
          <a:p>
            <a:pPr marL="165100"/>
            <a:r>
              <a:rPr lang="zh-CN" altLang="en-US"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神创造的不可见的灵性存在</a:t>
            </a:r>
            <a:r>
              <a:rPr lang="en-US" altLang="zh-CN"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执行神的旨意</a:t>
            </a:r>
            <a:r>
              <a:rPr lang="en-US" altLang="zh-CN"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顺服神</a:t>
            </a:r>
            <a:r>
              <a:rPr lang="en-US" altLang="zh-CN"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敬拜神并服事神的儿</a:t>
            </a:r>
            <a:r>
              <a:rPr lang="zh-CN" altLang="en-US"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女</a:t>
            </a:r>
            <a:r>
              <a:rPr lang="zh-CN" altLang="en-US"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endParaRPr lang="en-US"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800100" lvl="1" indent="-342900">
              <a:buFont typeface="Arial" panose="020B0604020202020204" pitchFamily="34" charset="0"/>
              <a:buChar char="•"/>
            </a:pPr>
            <a:r>
              <a:rPr lang="en-US" sz="2000" b="1" dirty="0" smtClean="0">
                <a:effectLst>
                  <a:outerShdw blurRad="38100" dist="38100" dir="2700000" algn="tl">
                    <a:srgbClr val="000000">
                      <a:alpha val="43137"/>
                    </a:srgbClr>
                  </a:outerShdw>
                </a:effectLst>
              </a:rPr>
              <a:t>Invisible spirit beings created by God to do His will through obedience, worship and ministering to His children. </a:t>
            </a:r>
            <a:endParaRPr lang="en-US" sz="2400" b="1" dirty="0" smtClean="0">
              <a:effectLst>
                <a:outerShdw blurRad="38100" dist="38100" dir="2700000" algn="tl">
                  <a:srgbClr val="000000">
                    <a:alpha val="43137"/>
                  </a:srgbClr>
                </a:outerShdw>
              </a:effectLst>
            </a:endParaRPr>
          </a:p>
          <a:p>
            <a:pPr algn="ctr"/>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天使在圣经中的出现超过</a:t>
            </a:r>
            <a:r>
              <a:rPr lang="en-US" altLang="zh-CN"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200</a:t>
            </a:r>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次</a:t>
            </a:r>
            <a:r>
              <a:rPr lang="en-US" altLang="zh-CN"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endParaRPr 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800100" lvl="1" indent="-342900">
              <a:buFont typeface="Arial" panose="020B0604020202020204" pitchFamily="34" charset="0"/>
              <a:buChar char="•"/>
            </a:pPr>
            <a:r>
              <a:rPr lang="en-US" sz="2000" b="1" dirty="0" smtClean="0">
                <a:effectLst>
                  <a:outerShdw blurRad="38100" dist="38100" dir="2700000" algn="tl">
                    <a:srgbClr val="000000">
                      <a:alpha val="43137"/>
                    </a:srgbClr>
                  </a:outerShdw>
                </a:effectLst>
              </a:rPr>
              <a:t>ANGEL appears over 200 times in the Bible</a:t>
            </a:r>
          </a:p>
        </p:txBody>
      </p:sp>
      <p:sp>
        <p:nvSpPr>
          <p:cNvPr id="6" name="Title 1"/>
          <p:cNvSpPr txBox="1"/>
          <p:nvPr/>
        </p:nvSpPr>
        <p:spPr>
          <a:xfrm>
            <a:off x="0" y="0"/>
            <a:ext cx="9144000" cy="1371600"/>
          </a:xfrm>
          <a:prstGeom prst="rect">
            <a:avLst/>
          </a:prstGeom>
          <a:blipFill>
            <a:blip r:embed="rId3"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88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天使是什么</a:t>
            </a:r>
            <a:r>
              <a:rPr kumimoji="0" lang="en-US" sz="88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anose="020B0A04020102020204" pitchFamily="34" charset="0"/>
              </a:rPr>
              <a:t>?</a:t>
            </a:r>
          </a:p>
        </p:txBody>
      </p:sp>
      <p:sp>
        <p:nvSpPr>
          <p:cNvPr id="3" name="Title 1"/>
          <p:cNvSpPr txBox="1"/>
          <p:nvPr/>
        </p:nvSpPr>
        <p:spPr>
          <a:xfrm>
            <a:off x="0" y="6172200"/>
            <a:ext cx="9144000" cy="762000"/>
          </a:xfrm>
          <a:prstGeom prst="rect">
            <a:avLst/>
          </a:prstGeom>
          <a:blipFill>
            <a:blip r:embed="rId3"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What are angels?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0" y="6248400"/>
            <a:ext cx="9144000" cy="685800"/>
          </a:xfrm>
          <a:prstGeom prst="rect">
            <a:avLst/>
          </a:prstGeom>
          <a:blipFill>
            <a:blip r:embed="rId2"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What does the word “angel” mean?</a:t>
            </a:r>
          </a:p>
        </p:txBody>
      </p:sp>
      <p:sp>
        <p:nvSpPr>
          <p:cNvPr id="6" name="Title 1"/>
          <p:cNvSpPr txBox="1"/>
          <p:nvPr/>
        </p:nvSpPr>
        <p:spPr>
          <a:xfrm>
            <a:off x="0" y="0"/>
            <a:ext cx="9144000" cy="1371600"/>
          </a:xfrm>
          <a:prstGeom prst="rect">
            <a:avLst/>
          </a:prstGeom>
          <a:blipFill>
            <a:blip r:embed="rId2"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altLang="zh-CN" sz="6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a:t>
            </a:r>
            <a:r>
              <a:rPr lang="zh-CN" altLang="en-US" sz="6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天使</a:t>
            </a:r>
            <a:r>
              <a:rPr lang="en-US" sz="6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a:t>
            </a:r>
            <a:r>
              <a:rPr lang="zh-CN" altLang="en-US" sz="6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这个词是什么意思</a:t>
            </a:r>
            <a:r>
              <a:rPr kumimoji="0" lang="en-US" sz="60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Narrow" panose="020B0606020202030204" pitchFamily="34" charset="0"/>
              </a:rPr>
              <a:t>?</a:t>
            </a:r>
          </a:p>
        </p:txBody>
      </p:sp>
      <p:sp>
        <p:nvSpPr>
          <p:cNvPr id="7" name="TextBox 6"/>
          <p:cNvSpPr txBox="1"/>
          <p:nvPr/>
        </p:nvSpPr>
        <p:spPr>
          <a:xfrm>
            <a:off x="0" y="1676400"/>
            <a:ext cx="5334000" cy="3970318"/>
          </a:xfrm>
          <a:prstGeom prst="rect">
            <a:avLst/>
          </a:prstGeom>
          <a:noFill/>
        </p:spPr>
        <p:txBody>
          <a:bodyPr wrap="square" rtlCol="0">
            <a:spAutoFit/>
          </a:bodyPr>
          <a:lstStyle/>
          <a:p>
            <a:pPr marL="120650"/>
            <a:r>
              <a:rPr lang="zh-CN" altLang="en-US"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希伯来词</a:t>
            </a:r>
            <a:r>
              <a:rPr lang="en-US" altLang="zh-CN"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en-US" altLang="zh-CN" sz="4800" b="1" dirty="0" err="1"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malach</a:t>
            </a:r>
            <a:r>
              <a:rPr lang="en-US" altLang="zh-CN"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和希腊词</a:t>
            </a:r>
            <a:r>
              <a:rPr lang="en-US" altLang="zh-CN"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en-US" altLang="zh-CN" sz="4800" b="1" dirty="0" err="1"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angelos</a:t>
            </a:r>
            <a:r>
              <a:rPr lang="en-US" altLang="zh-CN"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都是指“使者” 的意思</a:t>
            </a:r>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endParaRPr 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endParaRPr lang="en-US" sz="2000" b="1" dirty="0" smtClean="0"/>
          </a:p>
          <a:p>
            <a:pPr marL="465455" lvl="1" indent="-180975">
              <a:buFont typeface="Arial" panose="020B0604020202020204" pitchFamily="34" charset="0"/>
              <a:buChar char="•"/>
            </a:pPr>
            <a:r>
              <a:rPr lang="en-US" sz="2000" b="1" dirty="0" smtClean="0"/>
              <a:t>The Hebrew word "</a:t>
            </a:r>
            <a:r>
              <a:rPr lang="en-US" sz="2000" b="1" dirty="0" err="1" smtClean="0"/>
              <a:t>malach</a:t>
            </a:r>
            <a:r>
              <a:rPr lang="en-US" sz="2000" b="1" dirty="0" smtClean="0"/>
              <a:t>" and the Greek word ‘</a:t>
            </a:r>
            <a:r>
              <a:rPr lang="en-US" sz="2000" b="1" dirty="0" err="1" smtClean="0"/>
              <a:t>angelos</a:t>
            </a:r>
            <a:r>
              <a:rPr lang="en-US" sz="2000" b="1" dirty="0" smtClean="0"/>
              <a:t>’ both mean messenger</a:t>
            </a:r>
            <a:endParaRPr lang="en-US" sz="2000" b="1" dirty="0" smtClean="0">
              <a:effectLst>
                <a:outerShdw blurRad="38100" dist="38100" dir="2700000" algn="tl">
                  <a:srgbClr val="000000">
                    <a:alpha val="43137"/>
                  </a:srgbClr>
                </a:outerShdw>
              </a:effectLst>
              <a:latin typeface="Arial Narrow" panose="020B0606020202030204" pitchFamily="34" charset="0"/>
            </a:endParaRPr>
          </a:p>
        </p:txBody>
      </p:sp>
      <p:pic>
        <p:nvPicPr>
          <p:cNvPr id="36868" name="Picture 4" descr="http://www.inkity.com/catalog/img/2/2141.jpg"/>
          <p:cNvPicPr>
            <a:picLocks noChangeAspect="1" noChangeArrowheads="1"/>
          </p:cNvPicPr>
          <p:nvPr/>
        </p:nvPicPr>
        <p:blipFill>
          <a:blip r:embed="rId3" cstate="print"/>
          <a:srcRect/>
          <a:stretch>
            <a:fillRect/>
          </a:stretch>
        </p:blipFill>
        <p:spPr bwMode="auto">
          <a:xfrm>
            <a:off x="5486400" y="1600200"/>
            <a:ext cx="3455061" cy="4419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 calcmode="lin" valueType="num">
                                      <p:cBhvr>
                                        <p:cTn id="12"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i41.tinypic.com/33nyya1.jpg"/>
          <p:cNvPicPr>
            <a:picLocks noChangeAspect="1" noChangeArrowheads="1"/>
          </p:cNvPicPr>
          <p:nvPr/>
        </p:nvPicPr>
        <p:blipFill>
          <a:blip r:embed="rId2" cstate="print"/>
          <a:srcRect/>
          <a:stretch>
            <a:fillRect/>
          </a:stretch>
        </p:blipFill>
        <p:spPr bwMode="auto">
          <a:xfrm>
            <a:off x="0" y="4038600"/>
            <a:ext cx="9144000" cy="3966227"/>
          </a:xfrm>
          <a:prstGeom prst="rect">
            <a:avLst/>
          </a:prstGeom>
          <a:ln w="38100" cap="sq">
            <a:solidFill>
              <a:srgbClr val="C00000"/>
            </a:solidFill>
            <a:prstDash val="solid"/>
            <a:miter lim="800000"/>
            <a:headEnd/>
            <a:tailEnd/>
          </a:ln>
          <a:effectLst>
            <a:outerShdw blurRad="50800" dist="38100" dir="2700000" algn="tl" rotWithShape="0">
              <a:srgbClr val="000000">
                <a:alpha val="43000"/>
              </a:srgbClr>
            </a:outerShdw>
          </a:effectLst>
        </p:spPr>
      </p:pic>
      <p:sp>
        <p:nvSpPr>
          <p:cNvPr id="3" name="Title 1"/>
          <p:cNvSpPr txBox="1"/>
          <p:nvPr/>
        </p:nvSpPr>
        <p:spPr>
          <a:xfrm>
            <a:off x="0" y="6172200"/>
            <a:ext cx="9144000" cy="762000"/>
          </a:xfrm>
          <a:prstGeom prst="rect">
            <a:avLst/>
          </a:prstGeom>
          <a:blipFill>
            <a:blip r:embed="rId3"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How many angels are there?</a:t>
            </a:r>
          </a:p>
        </p:txBody>
      </p:sp>
      <p:sp>
        <p:nvSpPr>
          <p:cNvPr id="6" name="Title 1"/>
          <p:cNvSpPr txBox="1"/>
          <p:nvPr/>
        </p:nvSpPr>
        <p:spPr>
          <a:xfrm>
            <a:off x="0" y="0"/>
            <a:ext cx="9144000" cy="1219200"/>
          </a:xfrm>
          <a:prstGeom prst="rect">
            <a:avLst/>
          </a:prstGeom>
          <a:blipFill>
            <a:blip r:embed="rId3"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8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到底有多少天使</a:t>
            </a:r>
            <a:r>
              <a:rPr kumimoji="0" lang="en-US" sz="80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anose="020B0A04020102020204" pitchFamily="34" charset="0"/>
              </a:rPr>
              <a:t>?</a:t>
            </a:r>
          </a:p>
        </p:txBody>
      </p:sp>
      <p:sp>
        <p:nvSpPr>
          <p:cNvPr id="7" name="TextBox 6"/>
          <p:cNvSpPr txBox="1"/>
          <p:nvPr/>
        </p:nvSpPr>
        <p:spPr>
          <a:xfrm>
            <a:off x="0" y="1295400"/>
            <a:ext cx="9144000" cy="2677656"/>
          </a:xfrm>
          <a:prstGeom prst="rect">
            <a:avLst/>
          </a:prstGeom>
          <a:noFill/>
        </p:spPr>
        <p:txBody>
          <a:bodyPr wrap="square" rtlCol="0">
            <a:spAutoFit/>
          </a:bodyPr>
          <a:lstStyle/>
          <a:p>
            <a:pPr marL="120650"/>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不计其数。</a:t>
            </a:r>
            <a:endParaRPr 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120650" lvl="1">
              <a:buFont typeface="Arial" panose="020B0604020202020204" pitchFamily="34" charset="0"/>
              <a:buChar char="•"/>
            </a:pPr>
            <a:r>
              <a:rPr lang="en-US" sz="2000" b="1" dirty="0" smtClean="0"/>
              <a:t>INNUMERABLE</a:t>
            </a:r>
          </a:p>
          <a:p>
            <a:pPr marL="120650"/>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但</a:t>
            </a:r>
            <a:r>
              <a:rPr lang="en-US" altLang="zh-CN"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7:10: “…</a:t>
            </a:r>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在他面前侍立的有万万。</a:t>
            </a:r>
            <a:r>
              <a:rPr lang="en-US" altLang="zh-CN"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endParaRPr 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120650" lvl="1">
              <a:buFont typeface="Arial" panose="020B0604020202020204" pitchFamily="34" charset="0"/>
              <a:buChar char="•"/>
            </a:pPr>
            <a:r>
              <a:rPr lang="en-US" sz="2000" b="1" dirty="0" smtClean="0"/>
              <a:t>Dan. 7:10 “a thousand thousands ministered unto him, and 10,000 x 10,000”</a:t>
            </a:r>
          </a:p>
          <a:p>
            <a:pPr marL="120650"/>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来</a:t>
            </a:r>
            <a:r>
              <a:rPr lang="en-US" altLang="zh-CN"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12:22: “</a:t>
            </a:r>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那里有千万的天使。</a:t>
            </a:r>
            <a:r>
              <a:rPr lang="en-US" altLang="zh-CN"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endParaRPr 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120650" lvl="1">
              <a:buFont typeface="Arial" panose="020B0604020202020204" pitchFamily="34" charset="0"/>
              <a:buChar char="•"/>
            </a:pPr>
            <a:r>
              <a:rPr lang="en-US" sz="2000" b="1" dirty="0" smtClean="0"/>
              <a:t>Heb. 12:22 “an innumerable company of angels”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p:cTn id="12"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7">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p:cTn id="17"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7">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 calcmode="lin" valueType="num">
                                      <p:cBhvr>
                                        <p:cTn id="22"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7">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 calcmode="lin" valueType="num">
                                      <p:cBhvr>
                                        <p:cTn id="27"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7">
                                            <p:txEl>
                                              <p:pRg st="4" end="4"/>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 calcmode="lin" valueType="num">
                                      <p:cBhvr>
                                        <p:cTn id="32"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7346" name="Picture 2" descr="http://unsealedprophecy.files.wordpress.com/2011/03/chuck-carlton-invisible-man-in-suit-and-tie1.jpg"/>
          <p:cNvPicPr>
            <a:picLocks noChangeAspect="1" noChangeArrowheads="1"/>
          </p:cNvPicPr>
          <p:nvPr/>
        </p:nvPicPr>
        <p:blipFill>
          <a:blip r:embed="rId2" cstate="print"/>
          <a:srcRect/>
          <a:stretch>
            <a:fillRect/>
          </a:stretch>
        </p:blipFill>
        <p:spPr bwMode="auto">
          <a:xfrm>
            <a:off x="5867400" y="1143000"/>
            <a:ext cx="3276600" cy="5301086"/>
          </a:xfrm>
          <a:prstGeom prst="rect">
            <a:avLst/>
          </a:prstGeom>
          <a:ln w="38100" cap="sq">
            <a:solidFill>
              <a:srgbClr val="C00000"/>
            </a:solidFill>
            <a:prstDash val="solid"/>
            <a:miter lim="800000"/>
            <a:headEnd/>
            <a:tailEnd/>
          </a:ln>
          <a:effectLst>
            <a:outerShdw blurRad="50800" dist="38100" dir="2700000" algn="tl" rotWithShape="0">
              <a:srgbClr val="000000">
                <a:alpha val="43000"/>
              </a:srgbClr>
            </a:outerShdw>
          </a:effectLst>
        </p:spPr>
      </p:pic>
      <p:sp>
        <p:nvSpPr>
          <p:cNvPr id="5" name="TextBox 4"/>
          <p:cNvSpPr txBox="1"/>
          <p:nvPr/>
        </p:nvSpPr>
        <p:spPr>
          <a:xfrm>
            <a:off x="0" y="1219200"/>
            <a:ext cx="5791200" cy="5139869"/>
          </a:xfrm>
          <a:prstGeom prst="rect">
            <a:avLst/>
          </a:prstGeom>
          <a:noFill/>
        </p:spPr>
        <p:txBody>
          <a:bodyPr wrap="square" rtlCol="0">
            <a:spAutoFit/>
          </a:bodyPr>
          <a:lstStyle/>
          <a:p>
            <a:pPr marL="342900" indent="-222250"/>
            <a:r>
              <a:rPr lang="zh-CN" altLang="en-US"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看不见的存在</a:t>
            </a:r>
            <a:r>
              <a:rPr lang="en-US" altLang="zh-CN"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但可以肉身显现。</a:t>
            </a:r>
            <a:endParaRPr lang="en-US"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342900" lvl="1" indent="-222250" algn="just">
              <a:buFont typeface="Arial" panose="020B0604020202020204" pitchFamily="34" charset="0"/>
              <a:buChar char="•"/>
            </a:pPr>
            <a:r>
              <a:rPr lang="en-US" sz="2000" b="1" dirty="0" smtClean="0">
                <a:effectLst>
                  <a:outerShdw blurRad="38100" dist="38100" dir="2700000" algn="tl">
                    <a:srgbClr val="000000">
                      <a:alpha val="43137"/>
                    </a:srgbClr>
                  </a:outerShdw>
                </a:effectLst>
              </a:rPr>
              <a:t>Invisible beings that can be embodied</a:t>
            </a:r>
          </a:p>
          <a:p>
            <a:pPr marL="342900" indent="-222250"/>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以利沙的仆人看到了天使天军。（王下</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6</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endParaRPr 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342900" lvl="1" indent="-222250" algn="just">
              <a:buFont typeface="Arial" panose="020B0604020202020204" pitchFamily="34" charset="0"/>
              <a:buChar char="•"/>
            </a:pPr>
            <a:r>
              <a:rPr lang="en-US" sz="2000" b="1" dirty="0" smtClean="0">
                <a:effectLst>
                  <a:outerShdw blurRad="38100" dist="38100" dir="2700000" algn="tl">
                    <a:srgbClr val="000000">
                      <a:alpha val="43137"/>
                    </a:srgbClr>
                  </a:outerShdw>
                </a:effectLst>
              </a:rPr>
              <a:t>Eli</a:t>
            </a:r>
            <a:r>
              <a:rPr lang="en-US" altLang="zh-CN" sz="2000" b="1" dirty="0" smtClean="0">
                <a:effectLst>
                  <a:outerShdw blurRad="38100" dist="38100" dir="2700000" algn="tl">
                    <a:srgbClr val="000000">
                      <a:alpha val="43137"/>
                    </a:srgbClr>
                  </a:outerShdw>
                </a:effectLst>
              </a:rPr>
              <a:t>sha</a:t>
            </a:r>
            <a:r>
              <a:rPr lang="en-US" sz="2000" b="1" dirty="0" smtClean="0">
                <a:effectLst>
                  <a:outerShdw blurRad="38100" dist="38100" dir="2700000" algn="tl">
                    <a:srgbClr val="000000">
                      <a:alpha val="43137"/>
                    </a:srgbClr>
                  </a:outerShdw>
                </a:effectLst>
              </a:rPr>
              <a:t>’s servant was allowed to see the warrior angels (2 Kings 6)</a:t>
            </a:r>
          </a:p>
          <a:p>
            <a:pPr marL="342900" indent="-222250"/>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声音和风看不见</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但却是一种实质。</a:t>
            </a:r>
            <a:endParaRPr 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225425" lvl="1" indent="-60325" algn="just">
              <a:buFont typeface="Arial" panose="020B0604020202020204" pitchFamily="34" charset="0"/>
              <a:buChar char="•"/>
            </a:pPr>
            <a:r>
              <a:rPr lang="en-US" sz="2000" b="1" dirty="0" smtClean="0">
                <a:effectLst>
                  <a:outerShdw blurRad="38100" dist="38100" dir="2700000" algn="tl">
                    <a:srgbClr val="000000">
                      <a:alpha val="43137"/>
                    </a:srgbClr>
                  </a:outerShdw>
                </a:effectLst>
              </a:rPr>
              <a:t>i.e. Sound &amp; wind are invisible but have substance</a:t>
            </a:r>
            <a:endParaRPr lang="en-US" sz="2000" b="1" dirty="0" smtClean="0">
              <a:effectLst>
                <a:outerShdw blurRad="38100" dist="38100" dir="2700000" algn="tl">
                  <a:srgbClr val="000000">
                    <a:alpha val="43137"/>
                  </a:srgbClr>
                </a:outerShdw>
              </a:effectLst>
              <a:latin typeface="Arial Narrow" panose="020B0606020202030204" pitchFamily="34" charset="0"/>
            </a:endParaRPr>
          </a:p>
        </p:txBody>
      </p:sp>
      <p:sp>
        <p:nvSpPr>
          <p:cNvPr id="6" name="Title 1"/>
          <p:cNvSpPr txBox="1"/>
          <p:nvPr/>
        </p:nvSpPr>
        <p:spPr>
          <a:xfrm>
            <a:off x="0" y="0"/>
            <a:ext cx="9144000" cy="1219200"/>
          </a:xfrm>
          <a:prstGeom prst="rect">
            <a:avLst/>
          </a:prstGeom>
          <a:blipFill>
            <a:blip r:embed="rId3"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8000" b="1"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天使有身体吗</a:t>
            </a:r>
            <a:r>
              <a:rPr kumimoji="0" lang="en-US" sz="80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anose="020B0A04020102020204" pitchFamily="34" charset="0"/>
              </a:rPr>
              <a:t>?</a:t>
            </a:r>
          </a:p>
        </p:txBody>
      </p:sp>
      <p:sp>
        <p:nvSpPr>
          <p:cNvPr id="3" name="Title 1"/>
          <p:cNvSpPr txBox="1"/>
          <p:nvPr/>
        </p:nvSpPr>
        <p:spPr>
          <a:xfrm>
            <a:off x="0" y="6324600"/>
            <a:ext cx="9144000" cy="609600"/>
          </a:xfrm>
          <a:prstGeom prst="rect">
            <a:avLst/>
          </a:prstGeom>
          <a:blipFill>
            <a:blip r:embed="rId3"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Do angels have bodies?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650" name="Picture 2" descr="http://vintageholidaycrafts.com/wp-content/uploads/2009/02/free-vintage-angel-clip-art-girl-angel.jpg"/>
          <p:cNvPicPr>
            <a:picLocks noChangeAspect="1" noChangeArrowheads="1"/>
          </p:cNvPicPr>
          <p:nvPr/>
        </p:nvPicPr>
        <p:blipFill>
          <a:blip r:embed="rId2" cstate="print"/>
          <a:srcRect/>
          <a:stretch>
            <a:fillRect/>
          </a:stretch>
        </p:blipFill>
        <p:spPr bwMode="auto">
          <a:xfrm>
            <a:off x="5843587" y="1371600"/>
            <a:ext cx="3300413" cy="5029200"/>
          </a:xfrm>
          <a:prstGeom prst="rect">
            <a:avLst/>
          </a:prstGeom>
          <a:ln w="38100" cap="sq">
            <a:solidFill>
              <a:srgbClr val="C00000"/>
            </a:solidFill>
            <a:prstDash val="solid"/>
            <a:miter lim="800000"/>
            <a:headEnd/>
            <a:tailEnd/>
          </a:ln>
          <a:effectLst>
            <a:outerShdw blurRad="50800" dist="38100" dir="2700000" algn="tl" rotWithShape="0">
              <a:srgbClr val="000000">
                <a:alpha val="43000"/>
              </a:srgbClr>
            </a:outerShdw>
          </a:effectLst>
        </p:spPr>
      </p:pic>
      <p:sp>
        <p:nvSpPr>
          <p:cNvPr id="3" name="Title 1"/>
          <p:cNvSpPr txBox="1"/>
          <p:nvPr/>
        </p:nvSpPr>
        <p:spPr>
          <a:xfrm>
            <a:off x="0" y="6477000"/>
            <a:ext cx="9144000" cy="457200"/>
          </a:xfrm>
          <a:prstGeom prst="rect">
            <a:avLst/>
          </a:prstGeom>
          <a:blipFill>
            <a:blip r:embed="rId3"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What do angels look like?</a:t>
            </a:r>
          </a:p>
        </p:txBody>
      </p:sp>
      <p:sp>
        <p:nvSpPr>
          <p:cNvPr id="5" name="TextBox 4"/>
          <p:cNvSpPr txBox="1"/>
          <p:nvPr/>
        </p:nvSpPr>
        <p:spPr>
          <a:xfrm>
            <a:off x="0" y="1371600"/>
            <a:ext cx="5791200" cy="5078313"/>
          </a:xfrm>
          <a:prstGeom prst="rect">
            <a:avLst/>
          </a:prstGeom>
          <a:noFill/>
        </p:spPr>
        <p:txBody>
          <a:bodyPr wrap="square" rtlCol="0">
            <a:spAutoFit/>
          </a:bodyPr>
          <a:lstStyle/>
          <a:p>
            <a:pPr marL="342900" indent="-342900" algn="ctr"/>
            <a:r>
              <a:rPr lang="zh-CN" altLang="en-US"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天使不是</a:t>
            </a:r>
            <a:r>
              <a:rPr lang="en-US" altLang="zh-CN"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endParaRPr lang="en-US"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lgn="ctr">
              <a:buFont typeface="Arial" panose="020B0604020202020204" pitchFamily="34" charset="0"/>
              <a:buChar char="•"/>
            </a:pPr>
            <a:r>
              <a:rPr lang="en-US" sz="2000" b="1" dirty="0" smtClean="0">
                <a:effectLst>
                  <a:outerShdw blurRad="38100" dist="38100" dir="2700000" algn="tl">
                    <a:srgbClr val="000000">
                      <a:alpha val="43137"/>
                    </a:srgbClr>
                  </a:outerShdw>
                </a:effectLst>
              </a:rPr>
              <a:t>ANGELS ARE NOT…</a:t>
            </a:r>
          </a:p>
          <a:p>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不是女人</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婴儿</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孩童</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动    </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物等。</a:t>
            </a:r>
            <a:endParaRPr 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Not women, babies, children, animals, etc.</a:t>
            </a:r>
          </a:p>
          <a:p>
            <a:pPr marL="342900" indent="-342900"/>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不是女里女气</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带翅膀</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穿裙子的男人。</a:t>
            </a:r>
            <a:endParaRPr 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Not feminine men with wings and dresses</a:t>
            </a:r>
          </a:p>
          <a:p>
            <a:pPr marL="342900" indent="-342900"/>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也不是死去的基督徒。</a:t>
            </a:r>
            <a:endParaRPr 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Not dead Christians</a:t>
            </a:r>
          </a:p>
        </p:txBody>
      </p:sp>
      <p:sp>
        <p:nvSpPr>
          <p:cNvPr id="6" name="Title 1"/>
          <p:cNvSpPr txBox="1"/>
          <p:nvPr/>
        </p:nvSpPr>
        <p:spPr>
          <a:xfrm>
            <a:off x="0" y="0"/>
            <a:ext cx="9144000" cy="1371600"/>
          </a:xfrm>
          <a:prstGeom prst="rect">
            <a:avLst/>
          </a:prstGeom>
          <a:blipFill>
            <a:blip r:embed="rId3"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66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天使到底是什么样子</a:t>
            </a:r>
            <a:r>
              <a:rPr kumimoji="0" lang="en-US" sz="66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anose="020B0A040201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5">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 calcmode="lin" valueType="num">
                                      <p:cBhvr>
                                        <p:cTn id="12"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5">
                                            <p:txEl>
                                              <p:pRg st="3" end="3"/>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p:cTn id="17"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19" dur="500"/>
                                        <p:tgtEl>
                                          <p:spTgt spid="5">
                                            <p:txEl>
                                              <p:pRg st="4" end="4"/>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 calcmode="lin" valueType="num">
                                      <p:cBhvr>
                                        <p:cTn id="2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2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24" dur="500"/>
                                        <p:tgtEl>
                                          <p:spTgt spid="5">
                                            <p:txEl>
                                              <p:pRg st="5" end="5"/>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p:cTn id="27"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28"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29" dur="500"/>
                                        <p:tgtEl>
                                          <p:spTgt spid="5">
                                            <p:txEl>
                                              <p:pRg st="6" end="6"/>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 calcmode="lin" valueType="num">
                                      <p:cBhvr>
                                        <p:cTn id="32"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33"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34"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8370" name="Picture 2" descr="http://images.mylot.com/userImages/images/postphotos/2158348.jpg"/>
          <p:cNvPicPr>
            <a:picLocks noChangeAspect="1" noChangeArrowheads="1"/>
          </p:cNvPicPr>
          <p:nvPr/>
        </p:nvPicPr>
        <p:blipFill>
          <a:blip r:embed="rId2" cstate="print"/>
          <a:srcRect/>
          <a:stretch>
            <a:fillRect/>
          </a:stretch>
        </p:blipFill>
        <p:spPr bwMode="auto">
          <a:xfrm>
            <a:off x="5715000" y="1371599"/>
            <a:ext cx="3429000" cy="5164157"/>
          </a:xfrm>
          <a:prstGeom prst="rect">
            <a:avLst/>
          </a:prstGeom>
          <a:ln w="38100" cap="sq">
            <a:solidFill>
              <a:srgbClr val="C00000"/>
            </a:solidFill>
            <a:prstDash val="solid"/>
            <a:miter lim="800000"/>
            <a:headEnd/>
            <a:tailEnd/>
          </a:ln>
          <a:effectLst>
            <a:outerShdw blurRad="50800" dist="38100" dir="2700000" algn="tl" rotWithShape="0">
              <a:srgbClr val="000000">
                <a:alpha val="43000"/>
              </a:srgbClr>
            </a:outerShdw>
          </a:effectLst>
        </p:spPr>
      </p:pic>
      <p:sp>
        <p:nvSpPr>
          <p:cNvPr id="3" name="Title 1"/>
          <p:cNvSpPr txBox="1"/>
          <p:nvPr/>
        </p:nvSpPr>
        <p:spPr>
          <a:xfrm>
            <a:off x="0" y="6477000"/>
            <a:ext cx="9144000" cy="457200"/>
          </a:xfrm>
          <a:prstGeom prst="rect">
            <a:avLst/>
          </a:prstGeom>
          <a:blipFill>
            <a:blip r:embed="rId3"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What do angels look like?</a:t>
            </a:r>
          </a:p>
        </p:txBody>
      </p:sp>
      <p:sp>
        <p:nvSpPr>
          <p:cNvPr id="5" name="TextBox 4"/>
          <p:cNvSpPr txBox="1"/>
          <p:nvPr/>
        </p:nvSpPr>
        <p:spPr>
          <a:xfrm>
            <a:off x="0" y="1371600"/>
            <a:ext cx="5715000" cy="4955203"/>
          </a:xfrm>
          <a:prstGeom prst="rect">
            <a:avLst/>
          </a:prstGeom>
          <a:noFill/>
        </p:spPr>
        <p:txBody>
          <a:bodyPr wrap="square" rtlCol="0">
            <a:spAutoFit/>
          </a:bodyPr>
          <a:lstStyle/>
          <a:p>
            <a:pPr marL="342900" indent="-342900" algn="ctr"/>
            <a:r>
              <a:rPr lang="zh-CN" altLang="en-US"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天使是</a:t>
            </a:r>
            <a:endParaRPr lang="en-US"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lgn="ctr">
              <a:buFont typeface="Arial" panose="020B0604020202020204" pitchFamily="34" charset="0"/>
              <a:buChar char="•"/>
            </a:pPr>
            <a:r>
              <a:rPr lang="en-US" sz="2000" b="1" dirty="0" smtClean="0">
                <a:effectLst>
                  <a:outerShdw blurRad="38100" dist="38100" dir="2700000" algn="tl">
                    <a:srgbClr val="000000">
                      <a:alpha val="43137"/>
                    </a:srgbClr>
                  </a:outerShdw>
                </a:effectLst>
              </a:rPr>
              <a:t>ANGELS ARE</a:t>
            </a:r>
          </a:p>
          <a:p>
            <a:pPr marL="120650" indent="44450"/>
            <a:r>
              <a:rPr lang="zh-CN" altLang="en-US"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成年的</a:t>
            </a:r>
            <a:endParaRPr lang="en-US"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120650" lvl="1" indent="44450" algn="just">
              <a:buFont typeface="Arial" panose="020B0604020202020204" pitchFamily="34" charset="0"/>
              <a:buChar char="•"/>
            </a:pPr>
            <a:r>
              <a:rPr lang="en-US" sz="2000" b="1" dirty="0" smtClean="0">
                <a:effectLst>
                  <a:outerShdw blurRad="38100" dist="38100" dir="2700000" algn="tl">
                    <a:srgbClr val="000000">
                      <a:alpha val="43137"/>
                    </a:srgbClr>
                  </a:outerShdw>
                </a:effectLst>
              </a:rPr>
              <a:t>Adult</a:t>
            </a:r>
          </a:p>
          <a:p>
            <a:pPr marL="120650" indent="44450"/>
            <a:r>
              <a:rPr lang="zh-CN" altLang="en-US"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男性</a:t>
            </a:r>
            <a:r>
              <a:rPr lang="en-US" altLang="zh-CN"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endParaRPr lang="en-US"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120650" lvl="1" indent="44450" algn="just">
              <a:buFont typeface="Arial" panose="020B0604020202020204" pitchFamily="34" charset="0"/>
              <a:buChar char="•"/>
            </a:pPr>
            <a:r>
              <a:rPr lang="en-US" sz="2000" b="1" dirty="0" smtClean="0">
                <a:effectLst>
                  <a:outerShdw blurRad="38100" dist="38100" dir="2700000" algn="tl">
                    <a:srgbClr val="000000">
                      <a:alpha val="43137"/>
                    </a:srgbClr>
                  </a:outerShdw>
                </a:effectLst>
              </a:rPr>
              <a:t>Male</a:t>
            </a:r>
          </a:p>
          <a:p>
            <a:pPr marL="120650" indent="44450"/>
            <a:r>
              <a:rPr lang="zh-CN" altLang="en-US"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勇士</a:t>
            </a:r>
            <a:endParaRPr lang="en-US"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120650" lvl="1" indent="44450" algn="just">
              <a:buFont typeface="Arial" panose="020B0604020202020204" pitchFamily="34" charset="0"/>
              <a:buChar char="•"/>
            </a:pPr>
            <a:r>
              <a:rPr lang="en-US" sz="2000" b="1" dirty="0" smtClean="0">
                <a:effectLst>
                  <a:outerShdw blurRad="38100" dist="38100" dir="2700000" algn="tl">
                    <a:srgbClr val="000000">
                      <a:alpha val="43137"/>
                    </a:srgbClr>
                  </a:outerShdw>
                </a:effectLst>
              </a:rPr>
              <a:t>Warriors</a:t>
            </a:r>
          </a:p>
          <a:p>
            <a:pPr marL="120650" indent="44450"/>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跟男人没什么太大区别</a:t>
            </a:r>
            <a:endParaRPr 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120650" lvl="1" indent="44450" algn="just">
              <a:buFont typeface="Arial" panose="020B0604020202020204" pitchFamily="34" charset="0"/>
              <a:buChar char="•"/>
            </a:pPr>
            <a:r>
              <a:rPr lang="en-US" sz="2000" b="1" dirty="0" smtClean="0">
                <a:effectLst>
                  <a:outerShdw blurRad="38100" dist="38100" dir="2700000" algn="tl">
                    <a:srgbClr val="000000">
                      <a:alpha val="43137"/>
                    </a:srgbClr>
                  </a:outerShdw>
                </a:effectLst>
              </a:rPr>
              <a:t>Indistinguishable from men</a:t>
            </a:r>
          </a:p>
        </p:txBody>
      </p:sp>
      <p:sp>
        <p:nvSpPr>
          <p:cNvPr id="6" name="Title 1"/>
          <p:cNvSpPr txBox="1"/>
          <p:nvPr/>
        </p:nvSpPr>
        <p:spPr>
          <a:xfrm>
            <a:off x="0" y="0"/>
            <a:ext cx="9144000" cy="1371600"/>
          </a:xfrm>
          <a:prstGeom prst="rect">
            <a:avLst/>
          </a:prstGeom>
          <a:blipFill>
            <a:blip r:embed="rId3"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algn="ctr">
              <a:spcBef>
                <a:spcPct val="0"/>
              </a:spcBef>
              <a:defRPr/>
            </a:pPr>
            <a:r>
              <a:rPr lang="zh-CN" altLang="en-US" sz="72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天使到底是什么样子</a:t>
            </a:r>
            <a:r>
              <a:rPr lang="en-US" altLang="zh-CN" sz="72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5">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 calcmode="lin" valueType="num">
                                      <p:cBhvr>
                                        <p:cTn id="12"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5">
                                            <p:txEl>
                                              <p:pRg st="3" end="3"/>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p:cTn id="17"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19" dur="500"/>
                                        <p:tgtEl>
                                          <p:spTgt spid="5">
                                            <p:txEl>
                                              <p:pRg st="4" end="4"/>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 calcmode="lin" valueType="num">
                                      <p:cBhvr>
                                        <p:cTn id="2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2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24" dur="500"/>
                                        <p:tgtEl>
                                          <p:spTgt spid="5">
                                            <p:txEl>
                                              <p:pRg st="5" end="5"/>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p:cTn id="27"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28"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29" dur="500"/>
                                        <p:tgtEl>
                                          <p:spTgt spid="5">
                                            <p:txEl>
                                              <p:pRg st="6" end="6"/>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 calcmode="lin" valueType="num">
                                      <p:cBhvr>
                                        <p:cTn id="32"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33"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34" dur="500"/>
                                        <p:tgtEl>
                                          <p:spTgt spid="5">
                                            <p:txEl>
                                              <p:pRg st="7" end="7"/>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 calcmode="lin" valueType="num">
                                      <p:cBhvr>
                                        <p:cTn id="37"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8" end="8"/>
                                            </p:txEl>
                                          </p:spTgt>
                                        </p:tgtEl>
                                        <p:attrNameLst>
                                          <p:attrName>ppt_h</p:attrName>
                                        </p:attrNameLst>
                                      </p:cBhvr>
                                      <p:tavLst>
                                        <p:tav tm="0">
                                          <p:val>
                                            <p:fltVal val="0"/>
                                          </p:val>
                                        </p:tav>
                                        <p:tav tm="100000">
                                          <p:val>
                                            <p:strVal val="#ppt_h"/>
                                          </p:val>
                                        </p:tav>
                                      </p:tavLst>
                                    </p:anim>
                                    <p:animEffect transition="in" filter="fade">
                                      <p:cBhvr>
                                        <p:cTn id="39" dur="500"/>
                                        <p:tgtEl>
                                          <p:spTgt spid="5">
                                            <p:txEl>
                                              <p:pRg st="8" end="8"/>
                                            </p:txEl>
                                          </p:spTgt>
                                        </p:tgtEl>
                                      </p:cBhvr>
                                    </p:animEffect>
                                  </p:childTnLst>
                                </p:cTn>
                              </p:par>
                              <p:par>
                                <p:cTn id="40" presetID="53" presetClass="entr" presetSubtype="16" fill="hold" nodeType="with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 calcmode="lin" valueType="num">
                                      <p:cBhvr>
                                        <p:cTn id="42" dur="500" fill="hold"/>
                                        <p:tgtEl>
                                          <p:spTgt spid="5">
                                            <p:txEl>
                                              <p:pRg st="9" end="9"/>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9" end="9"/>
                                            </p:txEl>
                                          </p:spTgt>
                                        </p:tgtEl>
                                        <p:attrNameLst>
                                          <p:attrName>ppt_h</p:attrName>
                                        </p:attrNameLst>
                                      </p:cBhvr>
                                      <p:tavLst>
                                        <p:tav tm="0">
                                          <p:val>
                                            <p:fltVal val="0"/>
                                          </p:val>
                                        </p:tav>
                                        <p:tav tm="100000">
                                          <p:val>
                                            <p:strVal val="#ppt_h"/>
                                          </p:val>
                                        </p:tav>
                                      </p:tavLst>
                                    </p:anim>
                                    <p:animEffect transition="in" filter="fade">
                                      <p:cBhvr>
                                        <p:cTn id="44"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0" y="6477000"/>
            <a:ext cx="9144000" cy="457200"/>
          </a:xfrm>
          <a:prstGeom prst="rect">
            <a:avLst/>
          </a:prstGeom>
          <a:blipFill>
            <a:blip r:embed="rId2"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What do angels do?</a:t>
            </a:r>
          </a:p>
        </p:txBody>
      </p:sp>
      <p:sp>
        <p:nvSpPr>
          <p:cNvPr id="6" name="Title 1"/>
          <p:cNvSpPr txBox="1"/>
          <p:nvPr/>
        </p:nvSpPr>
        <p:spPr>
          <a:xfrm>
            <a:off x="0" y="0"/>
            <a:ext cx="9144000" cy="1219200"/>
          </a:xfrm>
          <a:prstGeom prst="rect">
            <a:avLst/>
          </a:prstGeom>
          <a:blipFill>
            <a:blip r:embed="rId2"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8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天使是做什么的</a:t>
            </a:r>
            <a:r>
              <a:rPr lang="en-US" altLang="zh-CN" sz="8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a:t>
            </a:r>
            <a:endParaRPr kumimoji="0" lang="en-US" sz="80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Narrow" panose="020B0606020202030204" pitchFamily="34" charset="0"/>
            </a:endParaRPr>
          </a:p>
        </p:txBody>
      </p:sp>
      <p:sp>
        <p:nvSpPr>
          <p:cNvPr id="7" name="TextBox 6"/>
          <p:cNvSpPr txBox="1"/>
          <p:nvPr/>
        </p:nvSpPr>
        <p:spPr>
          <a:xfrm>
            <a:off x="381000" y="1307842"/>
            <a:ext cx="4419600" cy="5016758"/>
          </a:xfrm>
          <a:prstGeom prst="rect">
            <a:avLst/>
          </a:prstGeom>
          <a:noFill/>
        </p:spPr>
        <p:txBody>
          <a:bodyPr wrap="square" rtlCol="0">
            <a:spAutoFit/>
          </a:bodyPr>
          <a:lstStyle/>
          <a:p>
            <a:pPr marL="342900" indent="-342900"/>
            <a:r>
              <a:rPr lang="zh-CN" altLang="en-US"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遵从神</a:t>
            </a:r>
            <a:endParaRPr lang="en-US"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lgn="just">
              <a:buFont typeface="Arial" panose="020B0604020202020204" pitchFamily="34" charset="0"/>
              <a:buChar char="•"/>
            </a:pPr>
            <a:r>
              <a:rPr lang="en-US" sz="2000" b="1" dirty="0" smtClean="0">
                <a:effectLst>
                  <a:outerShdw blurRad="38100" dist="38100" dir="2700000" algn="tl">
                    <a:srgbClr val="000000">
                      <a:alpha val="43137"/>
                    </a:srgbClr>
                  </a:outerShdw>
                </a:effectLst>
              </a:rPr>
              <a:t>OBEY GOD</a:t>
            </a:r>
          </a:p>
          <a:p>
            <a:r>
              <a:rPr lang="zh-CN" altLang="en-US"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敬拜神</a:t>
            </a:r>
            <a:endParaRPr lang="en-US"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lgn="just">
              <a:buFont typeface="Arial" panose="020B0604020202020204" pitchFamily="34" charset="0"/>
              <a:buChar char="•"/>
            </a:pPr>
            <a:r>
              <a:rPr lang="en-US" sz="2000" b="1" dirty="0" smtClean="0">
                <a:effectLst>
                  <a:outerShdw blurRad="38100" dist="38100" dir="2700000" algn="tl">
                    <a:srgbClr val="000000">
                      <a:alpha val="43137"/>
                    </a:srgbClr>
                  </a:outerShdw>
                </a:effectLst>
              </a:rPr>
              <a:t>WORSHIP GOD</a:t>
            </a:r>
          </a:p>
          <a:p>
            <a:r>
              <a:rPr lang="zh-CN" altLang="en-US"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帮助我们</a:t>
            </a:r>
            <a:endParaRPr lang="en-US"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lgn="just">
              <a:buFont typeface="Arial" panose="020B0604020202020204" pitchFamily="34" charset="0"/>
              <a:buChar char="•"/>
            </a:pPr>
            <a:r>
              <a:rPr lang="en-US" sz="2000" b="1" dirty="0" smtClean="0">
                <a:effectLst>
                  <a:outerShdw blurRad="38100" dist="38100" dir="2700000" algn="tl">
                    <a:srgbClr val="000000">
                      <a:alpha val="43137"/>
                    </a:srgbClr>
                  </a:outerShdw>
                </a:effectLst>
                <a:latin typeface="Arial Narrow" panose="020B0606020202030204" pitchFamily="34" charset="0"/>
              </a:rPr>
              <a:t>HELP US</a:t>
            </a:r>
          </a:p>
          <a:p>
            <a:r>
              <a:rPr lang="zh-CN" altLang="en-US"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传递信息</a:t>
            </a:r>
            <a:endParaRPr lang="en-US"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lgn="just">
              <a:buFont typeface="Arial" panose="020B0604020202020204" pitchFamily="34" charset="0"/>
              <a:buChar char="•"/>
            </a:pPr>
            <a:r>
              <a:rPr lang="en-US" sz="2000" b="1" dirty="0" smtClean="0">
                <a:effectLst>
                  <a:outerShdw blurRad="38100" dist="38100" dir="2700000" algn="tl">
                    <a:srgbClr val="000000">
                      <a:alpha val="43137"/>
                    </a:srgbClr>
                  </a:outerShdw>
                </a:effectLst>
              </a:rPr>
              <a:t>DELIVER MESSAGES</a:t>
            </a:r>
          </a:p>
          <a:p>
            <a:r>
              <a:rPr lang="zh-CN" altLang="en-US"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争战打仗</a:t>
            </a:r>
            <a:endParaRPr lang="en-US"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lgn="just">
              <a:buFont typeface="Arial" panose="020B0604020202020204" pitchFamily="34" charset="0"/>
              <a:buChar char="•"/>
            </a:pPr>
            <a:r>
              <a:rPr lang="en-US" sz="2000" b="1" dirty="0" smtClean="0">
                <a:effectLst>
                  <a:outerShdw blurRad="38100" dist="38100" dir="2700000" algn="tl">
                    <a:srgbClr val="000000">
                      <a:alpha val="43137"/>
                    </a:srgbClr>
                  </a:outerShdw>
                </a:effectLst>
              </a:rPr>
              <a:t>FIGHT BATTLES</a:t>
            </a:r>
            <a:endParaRPr lang="en-US" sz="2000" b="1" dirty="0" smtClean="0">
              <a:effectLst>
                <a:outerShdw blurRad="38100" dist="38100" dir="2700000" algn="tl">
                  <a:srgbClr val="000000">
                    <a:alpha val="43137"/>
                  </a:srgbClr>
                </a:outerShdw>
              </a:effectLst>
              <a:latin typeface="Arial Narrow" panose="020B0606020202030204" pitchFamily="34" charset="0"/>
            </a:endParaRPr>
          </a:p>
        </p:txBody>
      </p:sp>
      <p:sp>
        <p:nvSpPr>
          <p:cNvPr id="5" name="TextBox 4"/>
          <p:cNvSpPr txBox="1"/>
          <p:nvPr/>
        </p:nvSpPr>
        <p:spPr>
          <a:xfrm>
            <a:off x="4191000" y="1307842"/>
            <a:ext cx="4419600" cy="5016758"/>
          </a:xfrm>
          <a:prstGeom prst="rect">
            <a:avLst/>
          </a:prstGeom>
          <a:noFill/>
        </p:spPr>
        <p:txBody>
          <a:bodyPr wrap="square" rtlCol="0">
            <a:spAutoFit/>
          </a:bodyPr>
          <a:lstStyle/>
          <a:p>
            <a:pPr marL="342900" indent="-342900"/>
            <a:r>
              <a:rPr lang="zh-CN" altLang="en-US"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引导我们</a:t>
            </a:r>
            <a:endParaRPr lang="en-US"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lgn="just">
              <a:buFont typeface="Arial" panose="020B0604020202020204" pitchFamily="34" charset="0"/>
              <a:buChar char="•"/>
            </a:pPr>
            <a:r>
              <a:rPr lang="en-US" sz="2000" b="1" dirty="0" smtClean="0">
                <a:effectLst>
                  <a:outerShdw blurRad="38100" dist="38100" dir="2700000" algn="tl">
                    <a:srgbClr val="000000">
                      <a:alpha val="43137"/>
                    </a:srgbClr>
                  </a:outerShdw>
                </a:effectLst>
              </a:rPr>
              <a:t>GUIDE US</a:t>
            </a:r>
          </a:p>
          <a:p>
            <a:r>
              <a:rPr lang="zh-CN" altLang="en-US"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供应我们</a:t>
            </a:r>
            <a:endParaRPr lang="en-US"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lgn="just">
              <a:buFont typeface="Arial" panose="020B0604020202020204" pitchFamily="34" charset="0"/>
              <a:buChar char="•"/>
            </a:pPr>
            <a:r>
              <a:rPr lang="en-US" sz="2000" b="1" dirty="0" smtClean="0">
                <a:effectLst>
                  <a:outerShdw blurRad="38100" dist="38100" dir="2700000" algn="tl">
                    <a:srgbClr val="000000">
                      <a:alpha val="43137"/>
                    </a:srgbClr>
                  </a:outerShdw>
                </a:effectLst>
              </a:rPr>
              <a:t>PROVIDE FOR US</a:t>
            </a:r>
          </a:p>
          <a:p>
            <a:r>
              <a:rPr lang="zh-CN" altLang="en-US"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保护我们</a:t>
            </a:r>
            <a:endParaRPr lang="en-US"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lgn="just">
              <a:buFont typeface="Arial" panose="020B0604020202020204" pitchFamily="34" charset="0"/>
              <a:buChar char="•"/>
            </a:pPr>
            <a:r>
              <a:rPr lang="en-US" sz="2000" b="1" dirty="0" smtClean="0">
                <a:effectLst>
                  <a:outerShdw blurRad="38100" dist="38100" dir="2700000" algn="tl">
                    <a:srgbClr val="000000">
                      <a:alpha val="43137"/>
                    </a:srgbClr>
                  </a:outerShdw>
                </a:effectLst>
                <a:latin typeface="Arial Narrow" panose="020B0606020202030204" pitchFamily="34" charset="0"/>
              </a:rPr>
              <a:t>PROTECT US</a:t>
            </a:r>
          </a:p>
          <a:p>
            <a:r>
              <a:rPr lang="zh-CN" altLang="en-US"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鼓励我们</a:t>
            </a:r>
            <a:endParaRPr lang="en-US"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lgn="just">
              <a:buFont typeface="Arial" panose="020B0604020202020204" pitchFamily="34" charset="0"/>
              <a:buChar char="•"/>
            </a:pPr>
            <a:r>
              <a:rPr lang="en-US" sz="2000" b="1" dirty="0" smtClean="0">
                <a:effectLst>
                  <a:outerShdw blurRad="38100" dist="38100" dir="2700000" algn="tl">
                    <a:srgbClr val="000000">
                      <a:alpha val="43137"/>
                    </a:srgbClr>
                  </a:outerShdw>
                </a:effectLst>
              </a:rPr>
              <a:t>ENCOURAGE US</a:t>
            </a:r>
          </a:p>
          <a:p>
            <a:r>
              <a:rPr lang="zh-CN" altLang="en-US"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将我们护送至神</a:t>
            </a:r>
            <a:endParaRPr lang="en-US"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lgn="just">
              <a:buFont typeface="Arial" panose="020B0604020202020204" pitchFamily="34" charset="0"/>
              <a:buChar char="•"/>
            </a:pPr>
            <a:r>
              <a:rPr lang="en-US" sz="2000" b="1" dirty="0" smtClean="0">
                <a:effectLst>
                  <a:outerShdw blurRad="38100" dist="38100" dir="2700000" algn="tl">
                    <a:srgbClr val="000000">
                      <a:alpha val="43137"/>
                    </a:srgbClr>
                  </a:outerShdw>
                </a:effectLst>
              </a:rPr>
              <a:t>CARRY US TO GOD</a:t>
            </a:r>
            <a:endParaRPr lang="en-US" sz="2000" b="1" dirty="0" smtClean="0">
              <a:effectLst>
                <a:outerShdw blurRad="38100" dist="38100" dir="2700000" algn="tl">
                  <a:srgbClr val="000000">
                    <a:alpha val="43137"/>
                  </a:srgbClr>
                </a:outerShdw>
              </a:effectLst>
              <a:latin typeface="Arial Narrow" panose="020B0606020202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p:cTn id="12"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7">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p:cTn id="17"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7">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 calcmode="lin" valueType="num">
                                      <p:cBhvr>
                                        <p:cTn id="22"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7">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 calcmode="lin" valueType="num">
                                      <p:cBhvr>
                                        <p:cTn id="27"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7">
                                            <p:txEl>
                                              <p:pRg st="4" end="4"/>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 calcmode="lin" valueType="num">
                                      <p:cBhvr>
                                        <p:cTn id="32"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7">
                                            <p:txEl>
                                              <p:pRg st="5" end="5"/>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 calcmode="lin" valueType="num">
                                      <p:cBhvr>
                                        <p:cTn id="37"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7">
                                            <p:txEl>
                                              <p:pRg st="6" end="6"/>
                                            </p:txEl>
                                          </p:spTgt>
                                        </p:tgtEl>
                                      </p:cBhvr>
                                    </p:animEffect>
                                  </p:childTnLst>
                                </p:cTn>
                              </p:par>
                              <p:par>
                                <p:cTn id="40" presetID="53" presetClass="entr" presetSubtype="16" fill="hold" nodeType="with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 calcmode="lin" valueType="num">
                                      <p:cBhvr>
                                        <p:cTn id="42" dur="500" fill="hold"/>
                                        <p:tgtEl>
                                          <p:spTgt spid="7">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7">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7">
                                            <p:txEl>
                                              <p:pRg st="7" end="7"/>
                                            </p:txEl>
                                          </p:spTgt>
                                        </p:tgtEl>
                                      </p:cBhvr>
                                    </p:animEffect>
                                  </p:childTnLst>
                                </p:cTn>
                              </p:par>
                              <p:par>
                                <p:cTn id="45" presetID="53" presetClass="entr" presetSubtype="16" fill="hold" nodeType="with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 calcmode="lin" valueType="num">
                                      <p:cBhvr>
                                        <p:cTn id="47" dur="500" fill="hold"/>
                                        <p:tgtEl>
                                          <p:spTgt spid="7">
                                            <p:txEl>
                                              <p:pRg st="8" end="8"/>
                                            </p:txEl>
                                          </p:spTgt>
                                        </p:tgtEl>
                                        <p:attrNameLst>
                                          <p:attrName>ppt_w</p:attrName>
                                        </p:attrNameLst>
                                      </p:cBhvr>
                                      <p:tavLst>
                                        <p:tav tm="0">
                                          <p:val>
                                            <p:fltVal val="0"/>
                                          </p:val>
                                        </p:tav>
                                        <p:tav tm="100000">
                                          <p:val>
                                            <p:strVal val="#ppt_w"/>
                                          </p:val>
                                        </p:tav>
                                      </p:tavLst>
                                    </p:anim>
                                    <p:anim calcmode="lin" valueType="num">
                                      <p:cBhvr>
                                        <p:cTn id="48" dur="500" fill="hold"/>
                                        <p:tgtEl>
                                          <p:spTgt spid="7">
                                            <p:txEl>
                                              <p:pRg st="8" end="8"/>
                                            </p:txEl>
                                          </p:spTgt>
                                        </p:tgtEl>
                                        <p:attrNameLst>
                                          <p:attrName>ppt_h</p:attrName>
                                        </p:attrNameLst>
                                      </p:cBhvr>
                                      <p:tavLst>
                                        <p:tav tm="0">
                                          <p:val>
                                            <p:fltVal val="0"/>
                                          </p:val>
                                        </p:tav>
                                        <p:tav tm="100000">
                                          <p:val>
                                            <p:strVal val="#ppt_h"/>
                                          </p:val>
                                        </p:tav>
                                      </p:tavLst>
                                    </p:anim>
                                    <p:animEffect transition="in" filter="fade">
                                      <p:cBhvr>
                                        <p:cTn id="49" dur="500"/>
                                        <p:tgtEl>
                                          <p:spTgt spid="7">
                                            <p:txEl>
                                              <p:pRg st="8" end="8"/>
                                            </p:txEl>
                                          </p:spTgt>
                                        </p:tgtEl>
                                      </p:cBhvr>
                                    </p:animEffect>
                                  </p:childTnLst>
                                </p:cTn>
                              </p:par>
                              <p:par>
                                <p:cTn id="50" presetID="53" presetClass="entr" presetSubtype="16" fill="hold" nodeType="with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 calcmode="lin" valueType="num">
                                      <p:cBhvr>
                                        <p:cTn id="52" dur="500" fill="hold"/>
                                        <p:tgtEl>
                                          <p:spTgt spid="7">
                                            <p:txEl>
                                              <p:pRg st="9" end="9"/>
                                            </p:txEl>
                                          </p:spTgt>
                                        </p:tgtEl>
                                        <p:attrNameLst>
                                          <p:attrName>ppt_w</p:attrName>
                                        </p:attrNameLst>
                                      </p:cBhvr>
                                      <p:tavLst>
                                        <p:tav tm="0">
                                          <p:val>
                                            <p:fltVal val="0"/>
                                          </p:val>
                                        </p:tav>
                                        <p:tav tm="100000">
                                          <p:val>
                                            <p:strVal val="#ppt_w"/>
                                          </p:val>
                                        </p:tav>
                                      </p:tavLst>
                                    </p:anim>
                                    <p:anim calcmode="lin" valueType="num">
                                      <p:cBhvr>
                                        <p:cTn id="53" dur="500" fill="hold"/>
                                        <p:tgtEl>
                                          <p:spTgt spid="7">
                                            <p:txEl>
                                              <p:pRg st="9" end="9"/>
                                            </p:txEl>
                                          </p:spTgt>
                                        </p:tgtEl>
                                        <p:attrNameLst>
                                          <p:attrName>ppt_h</p:attrName>
                                        </p:attrNameLst>
                                      </p:cBhvr>
                                      <p:tavLst>
                                        <p:tav tm="0">
                                          <p:val>
                                            <p:fltVal val="0"/>
                                          </p:val>
                                        </p:tav>
                                        <p:tav tm="100000">
                                          <p:val>
                                            <p:strVal val="#ppt_h"/>
                                          </p:val>
                                        </p:tav>
                                      </p:tavLst>
                                    </p:anim>
                                    <p:animEffect transition="in" filter="fade">
                                      <p:cBhvr>
                                        <p:cTn id="54" dur="500"/>
                                        <p:tgtEl>
                                          <p:spTgt spid="7">
                                            <p:txEl>
                                              <p:pRg st="9" end="9"/>
                                            </p:txEl>
                                          </p:spTgt>
                                        </p:tgtEl>
                                      </p:cBhvr>
                                    </p:animEffect>
                                  </p:childTnLst>
                                </p:cTn>
                              </p:par>
                              <p:par>
                                <p:cTn id="55" presetID="53" presetClass="entr" presetSubtype="16" fill="hold" nodeType="withEffect">
                                  <p:stCondLst>
                                    <p:cond delay="0"/>
                                  </p:stCondLst>
                                  <p:childTnLst>
                                    <p:set>
                                      <p:cBhvr>
                                        <p:cTn id="56" dur="1" fill="hold">
                                          <p:stCondLst>
                                            <p:cond delay="0"/>
                                          </p:stCondLst>
                                        </p:cTn>
                                        <p:tgtEl>
                                          <p:spTgt spid="5">
                                            <p:txEl>
                                              <p:pRg st="0" end="0"/>
                                            </p:txEl>
                                          </p:spTgt>
                                        </p:tgtEl>
                                        <p:attrNameLst>
                                          <p:attrName>style.visibility</p:attrName>
                                        </p:attrNameLst>
                                      </p:cBhvr>
                                      <p:to>
                                        <p:strVal val="visible"/>
                                      </p:to>
                                    </p:set>
                                    <p:anim calcmode="lin" valueType="num">
                                      <p:cBhvr>
                                        <p:cTn id="5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5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59" dur="500"/>
                                        <p:tgtEl>
                                          <p:spTgt spid="5">
                                            <p:txEl>
                                              <p:pRg st="0" end="0"/>
                                            </p:txEl>
                                          </p:spTgt>
                                        </p:tgtEl>
                                      </p:cBhvr>
                                    </p:animEffect>
                                  </p:childTnLst>
                                </p:cTn>
                              </p:par>
                              <p:par>
                                <p:cTn id="60" presetID="53" presetClass="entr" presetSubtype="16" fill="hold" nodeType="withEffect">
                                  <p:stCondLst>
                                    <p:cond delay="0"/>
                                  </p:stCondLst>
                                  <p:childTnLst>
                                    <p:set>
                                      <p:cBhvr>
                                        <p:cTn id="61" dur="1" fill="hold">
                                          <p:stCondLst>
                                            <p:cond delay="0"/>
                                          </p:stCondLst>
                                        </p:cTn>
                                        <p:tgtEl>
                                          <p:spTgt spid="5">
                                            <p:txEl>
                                              <p:pRg st="1" end="1"/>
                                            </p:txEl>
                                          </p:spTgt>
                                        </p:tgtEl>
                                        <p:attrNameLst>
                                          <p:attrName>style.visibility</p:attrName>
                                        </p:attrNameLst>
                                      </p:cBhvr>
                                      <p:to>
                                        <p:strVal val="visible"/>
                                      </p:to>
                                    </p:set>
                                    <p:anim calcmode="lin" valueType="num">
                                      <p:cBhvr>
                                        <p:cTn id="6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63"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64" dur="500"/>
                                        <p:tgtEl>
                                          <p:spTgt spid="5">
                                            <p:txEl>
                                              <p:pRg st="1" end="1"/>
                                            </p:txEl>
                                          </p:spTgt>
                                        </p:tgtEl>
                                      </p:cBhvr>
                                    </p:animEffect>
                                  </p:childTnLst>
                                </p:cTn>
                              </p:par>
                              <p:par>
                                <p:cTn id="65" presetID="53" presetClass="entr" presetSubtype="16" fill="hold" nodeType="withEffect">
                                  <p:stCondLst>
                                    <p:cond delay="0"/>
                                  </p:stCondLst>
                                  <p:childTnLst>
                                    <p:set>
                                      <p:cBhvr>
                                        <p:cTn id="66" dur="1" fill="hold">
                                          <p:stCondLst>
                                            <p:cond delay="0"/>
                                          </p:stCondLst>
                                        </p:cTn>
                                        <p:tgtEl>
                                          <p:spTgt spid="5">
                                            <p:txEl>
                                              <p:pRg st="2" end="2"/>
                                            </p:txEl>
                                          </p:spTgt>
                                        </p:tgtEl>
                                        <p:attrNameLst>
                                          <p:attrName>style.visibility</p:attrName>
                                        </p:attrNameLst>
                                      </p:cBhvr>
                                      <p:to>
                                        <p:strVal val="visible"/>
                                      </p:to>
                                    </p:set>
                                    <p:anim calcmode="lin" valueType="num">
                                      <p:cBhvr>
                                        <p:cTn id="6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6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69" dur="500"/>
                                        <p:tgtEl>
                                          <p:spTgt spid="5">
                                            <p:txEl>
                                              <p:pRg st="2" end="2"/>
                                            </p:txEl>
                                          </p:spTgt>
                                        </p:tgtEl>
                                      </p:cBhvr>
                                    </p:animEffect>
                                  </p:childTnLst>
                                </p:cTn>
                              </p:par>
                              <p:par>
                                <p:cTn id="70" presetID="53" presetClass="entr" presetSubtype="16" fill="hold" nodeType="withEffect">
                                  <p:stCondLst>
                                    <p:cond delay="0"/>
                                  </p:stCondLst>
                                  <p:childTnLst>
                                    <p:set>
                                      <p:cBhvr>
                                        <p:cTn id="71" dur="1" fill="hold">
                                          <p:stCondLst>
                                            <p:cond delay="0"/>
                                          </p:stCondLst>
                                        </p:cTn>
                                        <p:tgtEl>
                                          <p:spTgt spid="5">
                                            <p:txEl>
                                              <p:pRg st="3" end="3"/>
                                            </p:txEl>
                                          </p:spTgt>
                                        </p:tgtEl>
                                        <p:attrNameLst>
                                          <p:attrName>style.visibility</p:attrName>
                                        </p:attrNameLst>
                                      </p:cBhvr>
                                      <p:to>
                                        <p:strVal val="visible"/>
                                      </p:to>
                                    </p:set>
                                    <p:anim calcmode="lin" valueType="num">
                                      <p:cBhvr>
                                        <p:cTn id="72"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73"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74" dur="500"/>
                                        <p:tgtEl>
                                          <p:spTgt spid="5">
                                            <p:txEl>
                                              <p:pRg st="3" end="3"/>
                                            </p:txEl>
                                          </p:spTgt>
                                        </p:tgtEl>
                                      </p:cBhvr>
                                    </p:animEffect>
                                  </p:childTnLst>
                                </p:cTn>
                              </p:par>
                              <p:par>
                                <p:cTn id="75" presetID="53" presetClass="entr" presetSubtype="16" fill="hold" nodeType="withEffect">
                                  <p:stCondLst>
                                    <p:cond delay="0"/>
                                  </p:stCondLst>
                                  <p:childTnLst>
                                    <p:set>
                                      <p:cBhvr>
                                        <p:cTn id="76" dur="1" fill="hold">
                                          <p:stCondLst>
                                            <p:cond delay="0"/>
                                          </p:stCondLst>
                                        </p:cTn>
                                        <p:tgtEl>
                                          <p:spTgt spid="5">
                                            <p:txEl>
                                              <p:pRg st="4" end="4"/>
                                            </p:txEl>
                                          </p:spTgt>
                                        </p:tgtEl>
                                        <p:attrNameLst>
                                          <p:attrName>style.visibility</p:attrName>
                                        </p:attrNameLst>
                                      </p:cBhvr>
                                      <p:to>
                                        <p:strVal val="visible"/>
                                      </p:to>
                                    </p:set>
                                    <p:anim calcmode="lin" valueType="num">
                                      <p:cBhvr>
                                        <p:cTn id="77"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78"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79" dur="500"/>
                                        <p:tgtEl>
                                          <p:spTgt spid="5">
                                            <p:txEl>
                                              <p:pRg st="4" end="4"/>
                                            </p:txEl>
                                          </p:spTgt>
                                        </p:tgtEl>
                                      </p:cBhvr>
                                    </p:animEffect>
                                  </p:childTnLst>
                                </p:cTn>
                              </p:par>
                              <p:par>
                                <p:cTn id="80" presetID="53" presetClass="entr" presetSubtype="16" fill="hold" nodeType="withEffect">
                                  <p:stCondLst>
                                    <p:cond delay="0"/>
                                  </p:stCondLst>
                                  <p:childTnLst>
                                    <p:set>
                                      <p:cBhvr>
                                        <p:cTn id="81" dur="1" fill="hold">
                                          <p:stCondLst>
                                            <p:cond delay="0"/>
                                          </p:stCondLst>
                                        </p:cTn>
                                        <p:tgtEl>
                                          <p:spTgt spid="5">
                                            <p:txEl>
                                              <p:pRg st="5" end="5"/>
                                            </p:txEl>
                                          </p:spTgt>
                                        </p:tgtEl>
                                        <p:attrNameLst>
                                          <p:attrName>style.visibility</p:attrName>
                                        </p:attrNameLst>
                                      </p:cBhvr>
                                      <p:to>
                                        <p:strVal val="visible"/>
                                      </p:to>
                                    </p:set>
                                    <p:anim calcmode="lin" valueType="num">
                                      <p:cBhvr>
                                        <p:cTn id="8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8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84" dur="500"/>
                                        <p:tgtEl>
                                          <p:spTgt spid="5">
                                            <p:txEl>
                                              <p:pRg st="5" end="5"/>
                                            </p:txEl>
                                          </p:spTgt>
                                        </p:tgtEl>
                                      </p:cBhvr>
                                    </p:animEffect>
                                  </p:childTnLst>
                                </p:cTn>
                              </p:par>
                              <p:par>
                                <p:cTn id="85" presetID="53" presetClass="entr" presetSubtype="16" fill="hold" nodeType="withEffect">
                                  <p:stCondLst>
                                    <p:cond delay="0"/>
                                  </p:stCondLst>
                                  <p:childTnLst>
                                    <p:set>
                                      <p:cBhvr>
                                        <p:cTn id="86" dur="1" fill="hold">
                                          <p:stCondLst>
                                            <p:cond delay="0"/>
                                          </p:stCondLst>
                                        </p:cTn>
                                        <p:tgtEl>
                                          <p:spTgt spid="5">
                                            <p:txEl>
                                              <p:pRg st="6" end="6"/>
                                            </p:txEl>
                                          </p:spTgt>
                                        </p:tgtEl>
                                        <p:attrNameLst>
                                          <p:attrName>style.visibility</p:attrName>
                                        </p:attrNameLst>
                                      </p:cBhvr>
                                      <p:to>
                                        <p:strVal val="visible"/>
                                      </p:to>
                                    </p:set>
                                    <p:anim calcmode="lin" valueType="num">
                                      <p:cBhvr>
                                        <p:cTn id="87"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88"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89" dur="500"/>
                                        <p:tgtEl>
                                          <p:spTgt spid="5">
                                            <p:txEl>
                                              <p:pRg st="6" end="6"/>
                                            </p:txEl>
                                          </p:spTgt>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xEl>
                                              <p:pRg st="7" end="7"/>
                                            </p:txEl>
                                          </p:spTgt>
                                        </p:tgtEl>
                                        <p:attrNameLst>
                                          <p:attrName>style.visibility</p:attrName>
                                        </p:attrNameLst>
                                      </p:cBhvr>
                                      <p:to>
                                        <p:strVal val="visible"/>
                                      </p:to>
                                    </p:set>
                                    <p:anim calcmode="lin" valueType="num">
                                      <p:cBhvr>
                                        <p:cTn id="92"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93"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94" dur="500"/>
                                        <p:tgtEl>
                                          <p:spTgt spid="5">
                                            <p:txEl>
                                              <p:pRg st="7" end="7"/>
                                            </p:txEl>
                                          </p:spTgt>
                                        </p:tgtEl>
                                      </p:cBhvr>
                                    </p:animEffect>
                                  </p:childTnLst>
                                </p:cTn>
                              </p:par>
                              <p:par>
                                <p:cTn id="95" presetID="53" presetClass="entr" presetSubtype="16" fill="hold" nodeType="withEffect">
                                  <p:stCondLst>
                                    <p:cond delay="0"/>
                                  </p:stCondLst>
                                  <p:childTnLst>
                                    <p:set>
                                      <p:cBhvr>
                                        <p:cTn id="96" dur="1" fill="hold">
                                          <p:stCondLst>
                                            <p:cond delay="0"/>
                                          </p:stCondLst>
                                        </p:cTn>
                                        <p:tgtEl>
                                          <p:spTgt spid="5">
                                            <p:txEl>
                                              <p:pRg st="8" end="8"/>
                                            </p:txEl>
                                          </p:spTgt>
                                        </p:tgtEl>
                                        <p:attrNameLst>
                                          <p:attrName>style.visibility</p:attrName>
                                        </p:attrNameLst>
                                      </p:cBhvr>
                                      <p:to>
                                        <p:strVal val="visible"/>
                                      </p:to>
                                    </p:set>
                                    <p:anim calcmode="lin" valueType="num">
                                      <p:cBhvr>
                                        <p:cTn id="97"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98" dur="500" fill="hold"/>
                                        <p:tgtEl>
                                          <p:spTgt spid="5">
                                            <p:txEl>
                                              <p:pRg st="8" end="8"/>
                                            </p:txEl>
                                          </p:spTgt>
                                        </p:tgtEl>
                                        <p:attrNameLst>
                                          <p:attrName>ppt_h</p:attrName>
                                        </p:attrNameLst>
                                      </p:cBhvr>
                                      <p:tavLst>
                                        <p:tav tm="0">
                                          <p:val>
                                            <p:fltVal val="0"/>
                                          </p:val>
                                        </p:tav>
                                        <p:tav tm="100000">
                                          <p:val>
                                            <p:strVal val="#ppt_h"/>
                                          </p:val>
                                        </p:tav>
                                      </p:tavLst>
                                    </p:anim>
                                    <p:animEffect transition="in" filter="fade">
                                      <p:cBhvr>
                                        <p:cTn id="99" dur="500"/>
                                        <p:tgtEl>
                                          <p:spTgt spid="5">
                                            <p:txEl>
                                              <p:pRg st="8" end="8"/>
                                            </p:txEl>
                                          </p:spTgt>
                                        </p:tgtEl>
                                      </p:cBhvr>
                                    </p:animEffect>
                                  </p:childTnLst>
                                </p:cTn>
                              </p:par>
                              <p:par>
                                <p:cTn id="100" presetID="53" presetClass="entr" presetSubtype="16" fill="hold" nodeType="withEffect">
                                  <p:stCondLst>
                                    <p:cond delay="0"/>
                                  </p:stCondLst>
                                  <p:childTnLst>
                                    <p:set>
                                      <p:cBhvr>
                                        <p:cTn id="101" dur="1" fill="hold">
                                          <p:stCondLst>
                                            <p:cond delay="0"/>
                                          </p:stCondLst>
                                        </p:cTn>
                                        <p:tgtEl>
                                          <p:spTgt spid="5">
                                            <p:txEl>
                                              <p:pRg st="9" end="9"/>
                                            </p:txEl>
                                          </p:spTgt>
                                        </p:tgtEl>
                                        <p:attrNameLst>
                                          <p:attrName>style.visibility</p:attrName>
                                        </p:attrNameLst>
                                      </p:cBhvr>
                                      <p:to>
                                        <p:strVal val="visible"/>
                                      </p:to>
                                    </p:set>
                                    <p:anim calcmode="lin" valueType="num">
                                      <p:cBhvr>
                                        <p:cTn id="102" dur="500" fill="hold"/>
                                        <p:tgtEl>
                                          <p:spTgt spid="5">
                                            <p:txEl>
                                              <p:pRg st="9" end="9"/>
                                            </p:txEl>
                                          </p:spTgt>
                                        </p:tgtEl>
                                        <p:attrNameLst>
                                          <p:attrName>ppt_w</p:attrName>
                                        </p:attrNameLst>
                                      </p:cBhvr>
                                      <p:tavLst>
                                        <p:tav tm="0">
                                          <p:val>
                                            <p:fltVal val="0"/>
                                          </p:val>
                                        </p:tav>
                                        <p:tav tm="100000">
                                          <p:val>
                                            <p:strVal val="#ppt_w"/>
                                          </p:val>
                                        </p:tav>
                                      </p:tavLst>
                                    </p:anim>
                                    <p:anim calcmode="lin" valueType="num">
                                      <p:cBhvr>
                                        <p:cTn id="103" dur="500" fill="hold"/>
                                        <p:tgtEl>
                                          <p:spTgt spid="5">
                                            <p:txEl>
                                              <p:pRg st="9" end="9"/>
                                            </p:txEl>
                                          </p:spTgt>
                                        </p:tgtEl>
                                        <p:attrNameLst>
                                          <p:attrName>ppt_h</p:attrName>
                                        </p:attrNameLst>
                                      </p:cBhvr>
                                      <p:tavLst>
                                        <p:tav tm="0">
                                          <p:val>
                                            <p:fltVal val="0"/>
                                          </p:val>
                                        </p:tav>
                                        <p:tav tm="100000">
                                          <p:val>
                                            <p:strVal val="#ppt_h"/>
                                          </p:val>
                                        </p:tav>
                                      </p:tavLst>
                                    </p:anim>
                                    <p:animEffect transition="in" filter="fade">
                                      <p:cBhvr>
                                        <p:cTn id="104"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n-garden-angel.jpg"/>
          <p:cNvPicPr>
            <a:picLocks noChangeAspect="1"/>
          </p:cNvPicPr>
          <p:nvPr/>
        </p:nvPicPr>
        <p:blipFill>
          <a:blip r:embed="rId2" cstate="print"/>
          <a:stretch>
            <a:fillRect/>
          </a:stretch>
        </p:blipFill>
        <p:spPr>
          <a:xfrm>
            <a:off x="5138929" y="990600"/>
            <a:ext cx="4005072" cy="5486400"/>
          </a:xfrm>
          <a:prstGeom prst="rect">
            <a:avLst/>
          </a:prstGeom>
          <a:ln w="38100" cap="sq">
            <a:solidFill>
              <a:schemeClr val="accent2">
                <a:lumMod val="50000"/>
              </a:schemeClr>
            </a:solidFill>
            <a:prstDash val="solid"/>
            <a:miter lim="800000"/>
            <a:headEnd/>
            <a:tailEnd/>
          </a:ln>
          <a:effectLst>
            <a:outerShdw blurRad="50800" dist="38100" dir="2700000" algn="tl" rotWithShape="0">
              <a:srgbClr val="000000">
                <a:alpha val="43000"/>
              </a:srgbClr>
            </a:outerShdw>
          </a:effectLst>
        </p:spPr>
      </p:pic>
      <p:sp>
        <p:nvSpPr>
          <p:cNvPr id="3" name="Title 1"/>
          <p:cNvSpPr txBox="1"/>
          <p:nvPr/>
        </p:nvSpPr>
        <p:spPr>
          <a:xfrm>
            <a:off x="0" y="6477000"/>
            <a:ext cx="9144000" cy="457200"/>
          </a:xfrm>
          <a:prstGeom prst="rect">
            <a:avLst/>
          </a:prstGeom>
          <a:blipFill>
            <a:blip r:embed="rId3"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EXAMPLE</a:t>
            </a:r>
          </a:p>
        </p:txBody>
      </p:sp>
      <p:sp>
        <p:nvSpPr>
          <p:cNvPr id="6" name="Title 1"/>
          <p:cNvSpPr txBox="1"/>
          <p:nvPr/>
        </p:nvSpPr>
        <p:spPr>
          <a:xfrm>
            <a:off x="0" y="0"/>
            <a:ext cx="9144000" cy="990600"/>
          </a:xfrm>
          <a:prstGeom prst="rect">
            <a:avLst/>
          </a:prstGeom>
          <a:blipFill>
            <a:blip r:embed="rId3"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8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举例</a:t>
            </a:r>
            <a:endParaRPr kumimoji="0" lang="en-US" sz="80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anose="020B0A04020102020204" pitchFamily="34" charset="0"/>
            </a:endParaRPr>
          </a:p>
        </p:txBody>
      </p:sp>
      <p:sp>
        <p:nvSpPr>
          <p:cNvPr id="7" name="TextBox 6"/>
          <p:cNvSpPr txBox="1"/>
          <p:nvPr/>
        </p:nvSpPr>
        <p:spPr>
          <a:xfrm>
            <a:off x="0" y="1066800"/>
            <a:ext cx="5029200" cy="4708981"/>
          </a:xfrm>
          <a:prstGeom prst="rect">
            <a:avLst/>
          </a:prstGeom>
          <a:noFill/>
        </p:spPr>
        <p:txBody>
          <a:bodyPr wrap="square" rtlCol="0">
            <a:spAutoFit/>
          </a:bodyPr>
          <a:lstStyle/>
          <a:p>
            <a:pPr marL="342900" indent="-342900"/>
            <a:r>
              <a:rPr lang="zh-CN" altLang="en-US"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天使毫不犹豫地遵从神的命令。</a:t>
            </a:r>
            <a:endParaRPr lang="en-US" altLang="zh-CN"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342900" indent="-342900"/>
            <a:r>
              <a:rPr lang="en-US"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“愿你的旨意行在地上如同行在天上</a:t>
            </a:r>
            <a:r>
              <a:rPr lang="en-US" altLang="zh-CN"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（太</a:t>
            </a:r>
            <a:r>
              <a:rPr lang="en-US" altLang="zh-CN"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6:10</a:t>
            </a:r>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endParaRPr 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They obey without hesitation.  “Thy will be done on earth as it is in heaven”        (Mt 6:10)</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0" y="6477000"/>
            <a:ext cx="9144000" cy="457200"/>
          </a:xfrm>
          <a:prstGeom prst="rect">
            <a:avLst/>
          </a:prstGeom>
          <a:blipFill>
            <a:blip r:embed="rId2"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EXAMPLE</a:t>
            </a:r>
          </a:p>
        </p:txBody>
      </p:sp>
      <p:sp>
        <p:nvSpPr>
          <p:cNvPr id="6" name="Title 1"/>
          <p:cNvSpPr txBox="1"/>
          <p:nvPr/>
        </p:nvSpPr>
        <p:spPr>
          <a:xfrm>
            <a:off x="0" y="0"/>
            <a:ext cx="9144000" cy="990600"/>
          </a:xfrm>
          <a:prstGeom prst="rect">
            <a:avLst/>
          </a:prstGeom>
          <a:blipFill>
            <a:blip r:embed="rId2"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8000" b="1"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举例</a:t>
            </a:r>
            <a:endParaRPr kumimoji="0" lang="en-US" sz="80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anose="020B0A04020102020204" pitchFamily="34" charset="0"/>
            </a:endParaRPr>
          </a:p>
        </p:txBody>
      </p:sp>
      <p:sp>
        <p:nvSpPr>
          <p:cNvPr id="7" name="TextBox 6"/>
          <p:cNvSpPr txBox="1"/>
          <p:nvPr/>
        </p:nvSpPr>
        <p:spPr>
          <a:xfrm>
            <a:off x="0" y="1066800"/>
            <a:ext cx="8915400" cy="5324535"/>
          </a:xfrm>
          <a:prstGeom prst="rect">
            <a:avLst/>
          </a:prstGeom>
          <a:noFill/>
        </p:spPr>
        <p:txBody>
          <a:bodyPr wrap="square" rtlCol="0">
            <a:spAutoFit/>
          </a:bodyPr>
          <a:lstStyle/>
          <a:p>
            <a:pPr marL="165100"/>
            <a:r>
              <a:rPr lang="zh-CN" altLang="en-US"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天使敬拜神</a:t>
            </a:r>
            <a:r>
              <a:rPr lang="en-US" altLang="zh-CN"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我又看见</a:t>
            </a:r>
            <a:r>
              <a:rPr lang="en-US" altLang="zh-CN"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有许多天使的声音；他们的数目有千千万万， 大声说：“曾被杀的羔羊是配得权柄、丰富、智慧、能力、尊贵、荣耀、颂赞的！”</a:t>
            </a:r>
            <a:r>
              <a:rPr lang="en-US" altLang="zh-CN"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启</a:t>
            </a:r>
            <a:r>
              <a:rPr lang="en-US" altLang="zh-CN"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5:11-14)</a:t>
            </a:r>
            <a:endParaRPr 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60325" lvl="1" indent="-60325">
              <a:buFont typeface="Arial" panose="020B0604020202020204" pitchFamily="34" charset="0"/>
              <a:buChar char="•"/>
            </a:pPr>
            <a:endParaRPr lang="en-US" sz="2000" b="1" dirty="0" smtClean="0">
              <a:effectLst>
                <a:outerShdw blurRad="38100" dist="38100" dir="2700000" algn="tl">
                  <a:srgbClr val="000000">
                    <a:alpha val="43137"/>
                  </a:srgbClr>
                </a:outerShdw>
              </a:effectLst>
            </a:endParaRPr>
          </a:p>
          <a:p>
            <a:pPr marL="60325" lvl="1" indent="-60325">
              <a:buFont typeface="Arial" panose="020B0604020202020204" pitchFamily="34" charset="0"/>
              <a:buChar char="•"/>
            </a:pPr>
            <a:r>
              <a:rPr lang="en-US" sz="2000" b="1" dirty="0" smtClean="0">
                <a:effectLst>
                  <a:outerShdw blurRad="38100" dist="38100" dir="2700000" algn="tl">
                    <a:srgbClr val="000000">
                      <a:alpha val="43137"/>
                    </a:srgbClr>
                  </a:outerShdw>
                </a:effectLst>
              </a:rPr>
              <a:t>They WORSHIP GOD: “…</a:t>
            </a:r>
            <a:r>
              <a:rPr lang="en-US" sz="2000" b="1" dirty="0" smtClean="0"/>
              <a:t>I heard a voice of many angels                                                around the throne …saying with a loud voice: “The Lamb                                                     that was slaughtered is worthy to receive the power and                                                  riches and wisdom and strength and honor and glory and                                                 blessing.” </a:t>
            </a:r>
            <a:r>
              <a:rPr lang="en-US" sz="2000" b="1" dirty="0" smtClean="0">
                <a:effectLst>
                  <a:outerShdw blurRad="38100" dist="38100" dir="2700000" algn="tl">
                    <a:srgbClr val="000000">
                      <a:alpha val="43137"/>
                    </a:srgbClr>
                  </a:outerShdw>
                </a:effectLst>
              </a:rPr>
              <a:t>(</a:t>
            </a:r>
            <a:r>
              <a:rPr lang="en-US" sz="2000" b="1" dirty="0" smtClean="0"/>
              <a:t>Rev 5:11-14) </a:t>
            </a:r>
            <a:endParaRPr lang="en-US" sz="2000" b="1" dirty="0" smtClean="0">
              <a:effectLst>
                <a:outerShdw blurRad="38100" dist="38100" dir="2700000" algn="tl">
                  <a:srgbClr val="000000">
                    <a:alpha val="43137"/>
                  </a:srgbClr>
                </a:outerShdw>
              </a:effectLst>
            </a:endParaRPr>
          </a:p>
        </p:txBody>
      </p:sp>
      <p:pic>
        <p:nvPicPr>
          <p:cNvPr id="11266" name="Picture 2" descr="http://t3.gstatic.com/images?q=tbn:ANd9GcS-QsCGZ1rVwmze54PgY9mEeYAYqromB-HIHB0LR5zVNckwGG4uLUSGJgoWSA"/>
          <p:cNvPicPr>
            <a:picLocks noChangeAspect="1" noChangeArrowheads="1"/>
          </p:cNvPicPr>
          <p:nvPr/>
        </p:nvPicPr>
        <p:blipFill>
          <a:blip r:embed="rId3" cstate="print"/>
          <a:srcRect/>
          <a:stretch>
            <a:fillRect/>
          </a:stretch>
        </p:blipFill>
        <p:spPr bwMode="auto">
          <a:xfrm>
            <a:off x="6477000" y="4419600"/>
            <a:ext cx="2466975" cy="1847851"/>
          </a:xfrm>
          <a:prstGeom prst="rect">
            <a:avLst/>
          </a:prstGeom>
          <a:ln w="38100" cap="sq">
            <a:solidFill>
              <a:srgbClr val="C0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10" name="Rectangle 9"/>
          <p:cNvSpPr/>
          <p:nvPr/>
        </p:nvSpPr>
        <p:spPr>
          <a:xfrm>
            <a:off x="4953000" y="381000"/>
            <a:ext cx="4191000" cy="60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Felix Titling" panose="04060505060202020A04" pitchFamily="82" charset="0"/>
              </a:rPr>
              <a:t>Teachers:</a:t>
            </a:r>
          </a:p>
          <a:p>
            <a:pPr algn="ct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Felix Titling" panose="04060505060202020A04" pitchFamily="82" charset="0"/>
            </a:endParaRPr>
          </a:p>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Felix Titling" panose="04060505060202020A04" pitchFamily="82" charset="0"/>
              </a:rPr>
              <a:t>Dr. Johnnie </a:t>
            </a:r>
            <a:r>
              <a:rPr lang="en-US" sz="4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Felix Titling" panose="04060505060202020A04" pitchFamily="82" charset="0"/>
              </a:rPr>
              <a:t>Achord</a:t>
            </a:r>
            <a:endPar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Felix Titling" panose="04060505060202020A04" pitchFamily="82" charset="0"/>
            </a:endParaRPr>
          </a:p>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Felix Titling" panose="04060505060202020A04" pitchFamily="82" charset="0"/>
              </a:rPr>
              <a:t>&amp;</a:t>
            </a:r>
          </a:p>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Felix Titling" panose="04060505060202020A04" pitchFamily="82" charset="0"/>
              </a:rPr>
              <a:t>Shulan </a:t>
            </a:r>
          </a:p>
          <a:p>
            <a:pPr algn="ctr"/>
            <a:r>
              <a:rPr lang="en-US" sz="4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Felix Titling" panose="04060505060202020A04" pitchFamily="82" charset="0"/>
              </a:rPr>
              <a:t>Achord</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Felix Titling" panose="04060505060202020A04" pitchFamily="82" charset="0"/>
            </a:endParaRPr>
          </a:p>
        </p:txBody>
      </p:sp>
      <p:pic>
        <p:nvPicPr>
          <p:cNvPr id="4" name="Picture 3" descr="hh.JPG"/>
          <p:cNvPicPr>
            <a:picLocks noChangeAspect="1"/>
          </p:cNvPicPr>
          <p:nvPr/>
        </p:nvPicPr>
        <p:blipFill>
          <a:blip r:embed="rId3" cstate="print"/>
          <a:stretch>
            <a:fillRect/>
          </a:stretch>
        </p:blipFill>
        <p:spPr>
          <a:xfrm>
            <a:off x="381000" y="304800"/>
            <a:ext cx="4572000" cy="6096000"/>
          </a:xfrm>
          <a:prstGeom prst="rect">
            <a:avLst/>
          </a:prstGeom>
          <a:solidFill>
            <a:srgbClr val="FFFFFF">
              <a:shade val="85000"/>
            </a:srgbClr>
          </a:solidFill>
          <a:ln w="88900" cap="sq">
            <a:solidFill>
              <a:schemeClr val="accent3">
                <a:lumMod val="60000"/>
                <a:lumOff val="40000"/>
              </a:schemeClr>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cathyconger.com/wp-content/uploads/father-praying-over-child1.jpg"/>
          <p:cNvPicPr>
            <a:picLocks noChangeAspect="1" noChangeArrowheads="1"/>
          </p:cNvPicPr>
          <p:nvPr/>
        </p:nvPicPr>
        <p:blipFill>
          <a:blip r:embed="rId2" cstate="print"/>
          <a:srcRect/>
          <a:stretch>
            <a:fillRect/>
          </a:stretch>
        </p:blipFill>
        <p:spPr bwMode="auto">
          <a:xfrm>
            <a:off x="4953000" y="990600"/>
            <a:ext cx="4409313" cy="5410200"/>
          </a:xfrm>
          <a:prstGeom prst="rect">
            <a:avLst/>
          </a:prstGeom>
          <a:ln w="38100" cap="sq">
            <a:solidFill>
              <a:srgbClr val="C00000"/>
            </a:solidFill>
            <a:prstDash val="solid"/>
            <a:miter lim="800000"/>
            <a:headEnd/>
            <a:tailEnd/>
          </a:ln>
          <a:effectLst>
            <a:outerShdw blurRad="50800" dist="38100" dir="2700000" algn="tl" rotWithShape="0">
              <a:srgbClr val="000000">
                <a:alpha val="43000"/>
              </a:srgbClr>
            </a:outerShdw>
          </a:effectLst>
        </p:spPr>
      </p:pic>
      <p:sp>
        <p:nvSpPr>
          <p:cNvPr id="3" name="Title 1"/>
          <p:cNvSpPr txBox="1"/>
          <p:nvPr/>
        </p:nvSpPr>
        <p:spPr>
          <a:xfrm>
            <a:off x="0" y="6477000"/>
            <a:ext cx="9144000" cy="457200"/>
          </a:xfrm>
          <a:prstGeom prst="rect">
            <a:avLst/>
          </a:prstGeom>
          <a:blipFill>
            <a:blip r:embed="rId3"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EXAMPLE</a:t>
            </a:r>
          </a:p>
        </p:txBody>
      </p:sp>
      <p:sp>
        <p:nvSpPr>
          <p:cNvPr id="6" name="Title 1"/>
          <p:cNvSpPr txBox="1"/>
          <p:nvPr/>
        </p:nvSpPr>
        <p:spPr>
          <a:xfrm>
            <a:off x="0" y="0"/>
            <a:ext cx="9144000" cy="990600"/>
          </a:xfrm>
          <a:prstGeom prst="rect">
            <a:avLst/>
          </a:prstGeom>
          <a:blipFill>
            <a:blip r:embed="rId3"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zh-CN" altLang="en-US" sz="8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举例</a:t>
            </a:r>
            <a:endParaRPr lang="en-US" altLang="zh-CN" sz="8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endParaRPr>
          </a:p>
        </p:txBody>
      </p:sp>
      <p:sp>
        <p:nvSpPr>
          <p:cNvPr id="7" name="TextBox 6"/>
          <p:cNvSpPr txBox="1"/>
          <p:nvPr/>
        </p:nvSpPr>
        <p:spPr>
          <a:xfrm>
            <a:off x="0" y="1066800"/>
            <a:ext cx="4800600" cy="5447645"/>
          </a:xfrm>
          <a:prstGeom prst="rect">
            <a:avLst/>
          </a:prstGeom>
          <a:noFill/>
        </p:spPr>
        <p:txBody>
          <a:bodyPr wrap="square" rtlCol="0">
            <a:spAutoFit/>
          </a:bodyPr>
          <a:lstStyle/>
          <a:p>
            <a:pPr marL="120650" indent="-60325" algn="just"/>
            <a:r>
              <a:rPr lang="zh-CN" altLang="en-US"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天使帮助信徒</a:t>
            </a:r>
            <a:r>
              <a:rPr lang="en-US" altLang="zh-CN"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天使岂不都是服役的灵、奉差遣为那将要承受救恩的人效力吗？</a:t>
            </a:r>
            <a:r>
              <a:rPr lang="en-US" altLang="zh-CN"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来</a:t>
            </a:r>
            <a:r>
              <a:rPr lang="en-US" altLang="zh-CN"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1:14)</a:t>
            </a:r>
            <a:endParaRPr lang="en-US"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60325" lvl="1" indent="-60325">
              <a:buFont typeface="Arial" panose="020B0604020202020204" pitchFamily="34" charset="0"/>
              <a:buChar char="•"/>
            </a:pPr>
            <a:r>
              <a:rPr lang="en-US" sz="2000" b="1" dirty="0" smtClean="0">
                <a:effectLst>
                  <a:outerShdw blurRad="38100" dist="38100" dir="2700000" algn="tl">
                    <a:srgbClr val="000000">
                      <a:alpha val="43137"/>
                    </a:srgbClr>
                  </a:outerShdw>
                </a:effectLst>
              </a:rPr>
              <a:t>THEY HELP CHRISTIANS: “</a:t>
            </a:r>
            <a:r>
              <a:rPr lang="en-US" sz="2000" b="1" dirty="0" smtClean="0"/>
              <a:t>Are not all angels ministering spirits sent to serve those who will inherit salvation?” (Heb. 1:14)</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tollundman.dk/gifs/illustrationer/6-krigsscene-farve.jpg"/>
          <p:cNvPicPr>
            <a:picLocks noChangeAspect="1" noChangeArrowheads="1"/>
          </p:cNvPicPr>
          <p:nvPr/>
        </p:nvPicPr>
        <p:blipFill>
          <a:blip r:embed="rId2" cstate="print"/>
          <a:srcRect/>
          <a:stretch>
            <a:fillRect/>
          </a:stretch>
        </p:blipFill>
        <p:spPr bwMode="auto">
          <a:xfrm>
            <a:off x="0" y="3916679"/>
            <a:ext cx="9144000" cy="3474721"/>
          </a:xfrm>
          <a:prstGeom prst="rect">
            <a:avLst/>
          </a:prstGeom>
          <a:ln w="38100" cap="sq">
            <a:solidFill>
              <a:srgbClr val="C00000"/>
            </a:solidFill>
            <a:prstDash val="solid"/>
            <a:miter lim="800000"/>
            <a:headEnd/>
            <a:tailEnd/>
          </a:ln>
          <a:effectLst>
            <a:outerShdw blurRad="50800" dist="38100" dir="2700000" algn="tl" rotWithShape="0">
              <a:srgbClr val="000000">
                <a:alpha val="43000"/>
              </a:srgbClr>
            </a:outerShdw>
          </a:effectLst>
        </p:spPr>
      </p:pic>
      <p:sp>
        <p:nvSpPr>
          <p:cNvPr id="3" name="Title 1"/>
          <p:cNvSpPr txBox="1"/>
          <p:nvPr/>
        </p:nvSpPr>
        <p:spPr>
          <a:xfrm>
            <a:off x="0" y="6477000"/>
            <a:ext cx="9144000" cy="457200"/>
          </a:xfrm>
          <a:prstGeom prst="rect">
            <a:avLst/>
          </a:prstGeom>
          <a:blipFill>
            <a:blip r:embed="rId3"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EXAMPLE</a:t>
            </a:r>
          </a:p>
        </p:txBody>
      </p:sp>
      <p:sp>
        <p:nvSpPr>
          <p:cNvPr id="6" name="Title 1"/>
          <p:cNvSpPr txBox="1"/>
          <p:nvPr/>
        </p:nvSpPr>
        <p:spPr>
          <a:xfrm>
            <a:off x="0" y="0"/>
            <a:ext cx="9144000" cy="990600"/>
          </a:xfrm>
          <a:prstGeom prst="rect">
            <a:avLst/>
          </a:prstGeom>
          <a:blipFill>
            <a:blip r:embed="rId3"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zh-CN" altLang="en-US" sz="8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举例</a:t>
            </a:r>
            <a:endParaRPr lang="en-US" altLang="zh-CN" sz="8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endParaRPr>
          </a:p>
        </p:txBody>
      </p:sp>
      <p:sp>
        <p:nvSpPr>
          <p:cNvPr id="7" name="TextBox 6"/>
          <p:cNvSpPr txBox="1"/>
          <p:nvPr/>
        </p:nvSpPr>
        <p:spPr>
          <a:xfrm>
            <a:off x="152400" y="1066800"/>
            <a:ext cx="8839200" cy="2739211"/>
          </a:xfrm>
          <a:prstGeom prst="rect">
            <a:avLst/>
          </a:prstGeom>
          <a:noFill/>
        </p:spPr>
        <p:txBody>
          <a:bodyPr wrap="square" rtlCol="0">
            <a:spAutoFit/>
          </a:bodyPr>
          <a:lstStyle/>
          <a:p>
            <a:r>
              <a:rPr lang="zh-CN" altLang="en-US"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天使争战打仗</a:t>
            </a:r>
            <a:r>
              <a:rPr lang="en-US" altLang="zh-CN"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以利沙的仆人很恐惧，神允许他开眼看到成千上万的天军已预备战斗。</a:t>
            </a:r>
            <a:endParaRPr lang="en-US"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60325" lvl="1" indent="-60325">
              <a:buFont typeface="Arial" panose="020B0604020202020204" pitchFamily="34" charset="0"/>
              <a:buChar char="•"/>
            </a:pPr>
            <a:r>
              <a:rPr lang="en-US" sz="2000" b="1" dirty="0" smtClean="0">
                <a:effectLst>
                  <a:outerShdw blurRad="38100" dist="38100" dir="2700000" algn="tl">
                    <a:srgbClr val="000000">
                      <a:alpha val="43137"/>
                    </a:srgbClr>
                  </a:outerShdw>
                </a:effectLst>
              </a:rPr>
              <a:t>THEY FIGHT BATTLES: i.e. Elisha’s servant was afraid so God allowed him to see the numerous angels prepared to do battle. </a:t>
            </a:r>
            <a:endParaRPr lang="en-US" sz="2000" b="1" dirty="0" smtClean="0">
              <a:effectLst>
                <a:outerShdw blurRad="38100" dist="38100" dir="2700000" algn="tl">
                  <a:srgbClr val="000000">
                    <a:alpha val="43137"/>
                  </a:srgbClr>
                </a:outerShdw>
              </a:effectLst>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4.bp.blogspot.com/-Q7gxniBsoiI/TtQF4gfR5ZI/AAAAAAAAD1k/jmwIbgHvzo0/s1600/annuciation-gabriel-virgin-mary-incarnation-rosary.jpeg"/>
          <p:cNvPicPr>
            <a:picLocks noChangeAspect="1" noChangeArrowheads="1"/>
          </p:cNvPicPr>
          <p:nvPr/>
        </p:nvPicPr>
        <p:blipFill>
          <a:blip r:embed="rId2" cstate="print"/>
          <a:srcRect/>
          <a:stretch>
            <a:fillRect/>
          </a:stretch>
        </p:blipFill>
        <p:spPr bwMode="auto">
          <a:xfrm>
            <a:off x="5334000" y="838200"/>
            <a:ext cx="4956575" cy="5638800"/>
          </a:xfrm>
          <a:prstGeom prst="rect">
            <a:avLst/>
          </a:prstGeom>
          <a:ln w="38100" cap="sq">
            <a:solidFill>
              <a:srgbClr val="C00000"/>
            </a:solidFill>
            <a:prstDash val="solid"/>
            <a:miter lim="800000"/>
            <a:headEnd/>
            <a:tailEnd/>
          </a:ln>
          <a:effectLst>
            <a:outerShdw blurRad="50800" dist="38100" dir="2700000" algn="tl" rotWithShape="0">
              <a:srgbClr val="000000">
                <a:alpha val="43000"/>
              </a:srgbClr>
            </a:outerShdw>
          </a:effectLst>
        </p:spPr>
      </p:pic>
      <p:sp>
        <p:nvSpPr>
          <p:cNvPr id="3" name="Title 1"/>
          <p:cNvSpPr txBox="1"/>
          <p:nvPr/>
        </p:nvSpPr>
        <p:spPr>
          <a:xfrm>
            <a:off x="0" y="6477000"/>
            <a:ext cx="9144000" cy="457200"/>
          </a:xfrm>
          <a:prstGeom prst="rect">
            <a:avLst/>
          </a:prstGeom>
          <a:blipFill>
            <a:blip r:embed="rId3"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EXAMPLE</a:t>
            </a:r>
          </a:p>
        </p:txBody>
      </p:sp>
      <p:sp>
        <p:nvSpPr>
          <p:cNvPr id="6" name="Title 1"/>
          <p:cNvSpPr txBox="1"/>
          <p:nvPr/>
        </p:nvSpPr>
        <p:spPr>
          <a:xfrm>
            <a:off x="0" y="0"/>
            <a:ext cx="9144000" cy="990600"/>
          </a:xfrm>
          <a:prstGeom prst="rect">
            <a:avLst/>
          </a:prstGeom>
          <a:blipFill>
            <a:blip r:embed="rId3"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zh-CN" altLang="en-US" sz="8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举例</a:t>
            </a:r>
            <a:endParaRPr lang="en-US" altLang="zh-CN" sz="8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endParaRPr>
          </a:p>
        </p:txBody>
      </p:sp>
      <p:sp>
        <p:nvSpPr>
          <p:cNvPr id="7" name="TextBox 6"/>
          <p:cNvSpPr txBox="1"/>
          <p:nvPr/>
        </p:nvSpPr>
        <p:spPr>
          <a:xfrm>
            <a:off x="0" y="1066800"/>
            <a:ext cx="5181600" cy="5693866"/>
          </a:xfrm>
          <a:prstGeom prst="rect">
            <a:avLst/>
          </a:prstGeom>
          <a:noFill/>
        </p:spPr>
        <p:txBody>
          <a:bodyPr wrap="square" rtlCol="0">
            <a:spAutoFit/>
          </a:bodyPr>
          <a:lstStyle/>
          <a:p>
            <a:pPr marL="120650" algn="just"/>
            <a:r>
              <a:rPr lang="zh-CN" altLang="en-US"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天使透露信息</a:t>
            </a:r>
            <a:r>
              <a:rPr lang="en-US" altLang="zh-CN"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将神的旨意传达给人</a:t>
            </a:r>
            <a:r>
              <a:rPr lang="en-US" altLang="zh-CN"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他们也帮助将律法启示给摩西</a:t>
            </a:r>
            <a:r>
              <a:rPr lang="en-US" altLang="zh-CN"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徒</a:t>
            </a:r>
            <a:r>
              <a:rPr lang="en-US" altLang="zh-CN"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7)</a:t>
            </a:r>
            <a:r>
              <a:rPr lang="zh-CN" altLang="en-US"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，将神的信息传给马利亚和约瑟</a:t>
            </a:r>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endParaRPr 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THEY REVEAL MESSAGES </a:t>
            </a:r>
            <a:r>
              <a:rPr lang="en-US" sz="2000" b="1" dirty="0" smtClean="0"/>
              <a:t>to communicate God's will to men. They helped reveal the law to Moses (Acts 7), and delivered God’s message to Mary and Joseph</a:t>
            </a:r>
          </a:p>
          <a:p>
            <a:pPr marL="465455" lvl="1" indent="-180975" algn="just">
              <a:buFont typeface="Arial" panose="020B0604020202020204" pitchFamily="34" charset="0"/>
              <a:buChar char="•"/>
            </a:pPr>
            <a:endParaRPr lang="en-US" sz="2000" b="1"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wordexplain.com/images/Baptism_of_cornelius.jpg"/>
          <p:cNvPicPr>
            <a:picLocks noChangeAspect="1" noChangeArrowheads="1"/>
          </p:cNvPicPr>
          <p:nvPr/>
        </p:nvPicPr>
        <p:blipFill>
          <a:blip r:embed="rId2" cstate="print"/>
          <a:srcRect/>
          <a:stretch>
            <a:fillRect/>
          </a:stretch>
        </p:blipFill>
        <p:spPr bwMode="auto">
          <a:xfrm>
            <a:off x="5638800" y="990600"/>
            <a:ext cx="3505200" cy="5541458"/>
          </a:xfrm>
          <a:prstGeom prst="rect">
            <a:avLst/>
          </a:prstGeom>
          <a:ln w="38100" cap="sq">
            <a:solidFill>
              <a:srgbClr val="C00000"/>
            </a:solidFill>
            <a:prstDash val="solid"/>
            <a:miter lim="800000"/>
            <a:headEnd/>
            <a:tailEnd/>
          </a:ln>
          <a:effectLst>
            <a:outerShdw blurRad="50800" dist="38100" dir="2700000" algn="tl" rotWithShape="0">
              <a:srgbClr val="000000">
                <a:alpha val="43000"/>
              </a:srgbClr>
            </a:outerShdw>
          </a:effectLst>
        </p:spPr>
      </p:pic>
      <p:sp>
        <p:nvSpPr>
          <p:cNvPr id="3" name="Title 1"/>
          <p:cNvSpPr txBox="1"/>
          <p:nvPr/>
        </p:nvSpPr>
        <p:spPr>
          <a:xfrm>
            <a:off x="0" y="6477000"/>
            <a:ext cx="9144000" cy="457200"/>
          </a:xfrm>
          <a:prstGeom prst="rect">
            <a:avLst/>
          </a:prstGeom>
          <a:blipFill>
            <a:blip r:embed="rId3"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EXAMPLE</a:t>
            </a:r>
          </a:p>
        </p:txBody>
      </p:sp>
      <p:sp>
        <p:nvSpPr>
          <p:cNvPr id="6" name="Title 1"/>
          <p:cNvSpPr txBox="1"/>
          <p:nvPr/>
        </p:nvSpPr>
        <p:spPr>
          <a:xfrm>
            <a:off x="0" y="0"/>
            <a:ext cx="9144000" cy="990600"/>
          </a:xfrm>
          <a:prstGeom prst="rect">
            <a:avLst/>
          </a:prstGeom>
          <a:blipFill>
            <a:blip r:embed="rId3"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zh-CN" altLang="en-US" sz="8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举例</a:t>
            </a:r>
            <a:endParaRPr lang="en-US" altLang="zh-CN" sz="8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endParaRPr>
          </a:p>
        </p:txBody>
      </p:sp>
      <p:sp>
        <p:nvSpPr>
          <p:cNvPr id="7" name="TextBox 6"/>
          <p:cNvSpPr txBox="1"/>
          <p:nvPr/>
        </p:nvSpPr>
        <p:spPr>
          <a:xfrm>
            <a:off x="0" y="1143000"/>
            <a:ext cx="5410200" cy="5016758"/>
          </a:xfrm>
          <a:prstGeom prst="rect">
            <a:avLst/>
          </a:prstGeom>
          <a:noFill/>
        </p:spPr>
        <p:txBody>
          <a:bodyPr wrap="square" rtlCol="0">
            <a:spAutoFit/>
          </a:bodyPr>
          <a:lstStyle/>
          <a:p>
            <a:pPr marL="120650"/>
            <a:r>
              <a:rPr lang="zh-CN" altLang="en-US"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天使引领我们</a:t>
            </a:r>
            <a:r>
              <a:rPr lang="en-US" altLang="zh-CN"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p>
          <a:p>
            <a:pPr marL="120650"/>
            <a:r>
              <a:rPr lang="zh-CN" altLang="en-US"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天使指引坟墓旁的妇女</a:t>
            </a:r>
            <a:r>
              <a:rPr lang="en-US" altLang="zh-CN"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也指引腓力</a:t>
            </a:r>
            <a:r>
              <a:rPr lang="en-US" altLang="zh-CN"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徒</a:t>
            </a:r>
            <a:r>
              <a:rPr lang="en-US" altLang="zh-CN"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8:26)</a:t>
            </a:r>
            <a:r>
              <a:rPr lang="zh-CN" altLang="en-US"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和哥尼流</a:t>
            </a:r>
            <a:r>
              <a:rPr lang="en-US" altLang="zh-CN"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徒</a:t>
            </a:r>
            <a:r>
              <a:rPr lang="en-US" altLang="zh-CN"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10:1-8)</a:t>
            </a:r>
            <a:endParaRPr lang="en-US"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lgn="just">
              <a:buFont typeface="Arial" panose="020B0604020202020204" pitchFamily="34" charset="0"/>
              <a:buChar char="•"/>
            </a:pPr>
            <a:r>
              <a:rPr lang="en-US" sz="2000" b="1" dirty="0" smtClean="0">
                <a:effectLst>
                  <a:outerShdw blurRad="38100" dist="38100" dir="2700000" algn="tl">
                    <a:srgbClr val="000000">
                      <a:alpha val="43137"/>
                    </a:srgbClr>
                  </a:outerShdw>
                </a:effectLst>
              </a:rPr>
              <a:t>THEY GUIDE US:</a:t>
            </a:r>
            <a:r>
              <a:rPr lang="en-US" sz="2000" dirty="0" smtClean="0"/>
              <a:t> Angels gave instructions to the women at the tomb, to Philip (Acts 8:26), and to Cornelius (Acts 10:1-8). </a:t>
            </a:r>
          </a:p>
          <a:p>
            <a:pPr marL="465455" lvl="1" indent="-180975" algn="just">
              <a:buFont typeface="Arial" panose="020B0604020202020204" pitchFamily="34" charset="0"/>
              <a:buChar char="•"/>
            </a:pPr>
            <a:endParaRPr lang="en-US" sz="2000" b="1"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y-will-be-done.jpg"/>
          <p:cNvPicPr>
            <a:picLocks noChangeAspect="1"/>
          </p:cNvPicPr>
          <p:nvPr/>
        </p:nvPicPr>
        <p:blipFill>
          <a:blip r:embed="rId2" cstate="print"/>
          <a:stretch>
            <a:fillRect/>
          </a:stretch>
        </p:blipFill>
        <p:spPr>
          <a:xfrm>
            <a:off x="4777740" y="990600"/>
            <a:ext cx="4366260" cy="5486400"/>
          </a:xfrm>
          <a:prstGeom prst="rect">
            <a:avLst/>
          </a:prstGeom>
          <a:ln w="38100" cap="sq">
            <a:solidFill>
              <a:schemeClr val="accent2">
                <a:lumMod val="50000"/>
              </a:schemeClr>
            </a:solidFill>
            <a:prstDash val="solid"/>
            <a:miter lim="800000"/>
            <a:headEnd/>
            <a:tailEnd/>
          </a:ln>
          <a:effectLst>
            <a:outerShdw blurRad="50800" dist="38100" dir="2700000" algn="tl" rotWithShape="0">
              <a:srgbClr val="000000">
                <a:alpha val="43000"/>
              </a:srgbClr>
            </a:outerShdw>
          </a:effectLst>
        </p:spPr>
      </p:pic>
      <p:sp>
        <p:nvSpPr>
          <p:cNvPr id="3" name="Title 1"/>
          <p:cNvSpPr txBox="1"/>
          <p:nvPr/>
        </p:nvSpPr>
        <p:spPr>
          <a:xfrm>
            <a:off x="0" y="6477000"/>
            <a:ext cx="9144000" cy="457200"/>
          </a:xfrm>
          <a:prstGeom prst="rect">
            <a:avLst/>
          </a:prstGeom>
          <a:blipFill>
            <a:blip r:embed="rId3"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EXAMPLE</a:t>
            </a:r>
          </a:p>
        </p:txBody>
      </p:sp>
      <p:sp>
        <p:nvSpPr>
          <p:cNvPr id="6" name="Title 1"/>
          <p:cNvSpPr txBox="1"/>
          <p:nvPr/>
        </p:nvSpPr>
        <p:spPr>
          <a:xfrm>
            <a:off x="0" y="0"/>
            <a:ext cx="9144000" cy="990600"/>
          </a:xfrm>
          <a:prstGeom prst="rect">
            <a:avLst/>
          </a:prstGeom>
          <a:blipFill>
            <a:blip r:embed="rId3"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zh-CN" altLang="en-US" sz="8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举例</a:t>
            </a:r>
            <a:endParaRPr lang="en-US" altLang="zh-CN" sz="8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endParaRPr>
          </a:p>
        </p:txBody>
      </p:sp>
      <p:sp>
        <p:nvSpPr>
          <p:cNvPr id="7" name="TextBox 6"/>
          <p:cNvSpPr txBox="1"/>
          <p:nvPr/>
        </p:nvSpPr>
        <p:spPr>
          <a:xfrm>
            <a:off x="0" y="1066800"/>
            <a:ext cx="4800600" cy="5632311"/>
          </a:xfrm>
          <a:prstGeom prst="rect">
            <a:avLst/>
          </a:prstGeom>
          <a:noFill/>
        </p:spPr>
        <p:txBody>
          <a:bodyPr wrap="square" rtlCol="0">
            <a:spAutoFit/>
          </a:bodyPr>
          <a:lstStyle/>
          <a:p>
            <a:pPr marL="165100" indent="-44450"/>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天使递送神的供应：神使用天使给夏甲</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创</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21),</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以利亚</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王上</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19)</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和受试探后的基督自己</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太</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4:11)</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供应食物等物质需求</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endParaRPr 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THEY DELIVER GOD’S PROVISION:</a:t>
            </a:r>
            <a:r>
              <a:rPr lang="en-US" sz="2000" dirty="0" smtClean="0"/>
              <a:t>    God used angels to provide physical needs such as food for Hagar (Gen. 21), Elijah (1 </a:t>
            </a:r>
            <a:r>
              <a:rPr lang="en-US" sz="2000" dirty="0" err="1" smtClean="0"/>
              <a:t>Ki</a:t>
            </a:r>
            <a:r>
              <a:rPr lang="en-US" sz="2000" dirty="0" smtClean="0"/>
              <a:t>. 19), and Christ after His temptation (Matt. 4:11). </a:t>
            </a:r>
          </a:p>
          <a:p>
            <a:pPr marL="465455" lvl="1" indent="-180975">
              <a:buFont typeface="Arial" panose="020B0604020202020204" pitchFamily="34" charset="0"/>
              <a:buChar char="•"/>
            </a:pPr>
            <a:endParaRPr lang="en-US" sz="2000" b="1"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oceansbridge.com/paintings/museums/buehrle-collection/big/Eugene-Delacroix-XX-Daniel-in-the-Lions'-Den.jpg"/>
          <p:cNvPicPr>
            <a:picLocks noChangeAspect="1" noChangeArrowheads="1"/>
          </p:cNvPicPr>
          <p:nvPr/>
        </p:nvPicPr>
        <p:blipFill>
          <a:blip r:embed="rId2" cstate="print"/>
          <a:srcRect/>
          <a:stretch>
            <a:fillRect/>
          </a:stretch>
        </p:blipFill>
        <p:spPr bwMode="auto">
          <a:xfrm>
            <a:off x="5116858" y="990600"/>
            <a:ext cx="4312892" cy="5486400"/>
          </a:xfrm>
          <a:prstGeom prst="rect">
            <a:avLst/>
          </a:prstGeom>
          <a:ln w="38100" cap="sq">
            <a:solidFill>
              <a:srgbClr val="C00000"/>
            </a:solidFill>
            <a:prstDash val="solid"/>
            <a:miter lim="800000"/>
            <a:headEnd/>
            <a:tailEnd/>
          </a:ln>
          <a:effectLst>
            <a:outerShdw blurRad="50800" dist="38100" dir="2700000" algn="tl" rotWithShape="0">
              <a:srgbClr val="000000">
                <a:alpha val="43000"/>
              </a:srgbClr>
            </a:outerShdw>
          </a:effectLst>
        </p:spPr>
      </p:pic>
      <p:sp>
        <p:nvSpPr>
          <p:cNvPr id="3" name="Title 1"/>
          <p:cNvSpPr txBox="1"/>
          <p:nvPr/>
        </p:nvSpPr>
        <p:spPr>
          <a:xfrm>
            <a:off x="0" y="6477000"/>
            <a:ext cx="9144000" cy="457200"/>
          </a:xfrm>
          <a:prstGeom prst="rect">
            <a:avLst/>
          </a:prstGeom>
          <a:blipFill>
            <a:blip r:embed="rId3"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EXAMPLE</a:t>
            </a:r>
          </a:p>
        </p:txBody>
      </p:sp>
      <p:sp>
        <p:nvSpPr>
          <p:cNvPr id="6" name="Title 1"/>
          <p:cNvSpPr txBox="1"/>
          <p:nvPr/>
        </p:nvSpPr>
        <p:spPr>
          <a:xfrm>
            <a:off x="0" y="0"/>
            <a:ext cx="9144000" cy="990600"/>
          </a:xfrm>
          <a:prstGeom prst="rect">
            <a:avLst/>
          </a:prstGeom>
          <a:blipFill>
            <a:blip r:embed="rId3"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zh-CN" altLang="en-US" sz="8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举例</a:t>
            </a:r>
            <a:endParaRPr lang="en-US" altLang="zh-CN" sz="8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endParaRPr>
          </a:p>
        </p:txBody>
      </p:sp>
      <p:sp>
        <p:nvSpPr>
          <p:cNvPr id="7" name="TextBox 6"/>
          <p:cNvSpPr txBox="1"/>
          <p:nvPr/>
        </p:nvSpPr>
        <p:spPr>
          <a:xfrm>
            <a:off x="0" y="1066800"/>
            <a:ext cx="5105400" cy="5016758"/>
          </a:xfrm>
          <a:prstGeom prst="rect">
            <a:avLst/>
          </a:prstGeom>
          <a:noFill/>
        </p:spPr>
        <p:txBody>
          <a:bodyPr wrap="square" rtlCol="0">
            <a:spAutoFit/>
          </a:bodyPr>
          <a:lstStyle/>
          <a:p>
            <a:pPr marL="120650" indent="-60325"/>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天使保护我们</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天使确保神的子民远离身体的危险。可在狮子坑里的但以理以及他火窑里的三个朋友的经历中看到。</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但</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3-6)</a:t>
            </a:r>
            <a:endParaRPr 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THEY PROTECT US:</a:t>
            </a:r>
            <a:r>
              <a:rPr lang="en-US" sz="2000" dirty="0" smtClean="0"/>
              <a:t>  Angels keep God's people out of physical danger, as in the cases of Daniel and the lions, and his three friends in the fiery furnace (Daniel 3 -6).</a:t>
            </a:r>
            <a:endParaRPr lang="en-US" sz="2000" b="1"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lh3.ggpht.com/-0jFmodl2rnY/ThjpesIAUkI/AAAAAAAAIVM/Ry64o5pS-04/peter-released-from-prison2.jpg"/>
          <p:cNvPicPr>
            <a:picLocks noChangeAspect="1" noChangeArrowheads="1"/>
          </p:cNvPicPr>
          <p:nvPr/>
        </p:nvPicPr>
        <p:blipFill>
          <a:blip r:embed="rId2" cstate="print"/>
          <a:srcRect/>
          <a:stretch>
            <a:fillRect/>
          </a:stretch>
        </p:blipFill>
        <p:spPr bwMode="auto">
          <a:xfrm>
            <a:off x="0" y="914400"/>
            <a:ext cx="9144000" cy="5977128"/>
          </a:xfrm>
          <a:prstGeom prst="rect">
            <a:avLst/>
          </a:prstGeom>
          <a:noFill/>
        </p:spPr>
      </p:pic>
      <p:sp>
        <p:nvSpPr>
          <p:cNvPr id="3" name="Title 1"/>
          <p:cNvSpPr txBox="1"/>
          <p:nvPr/>
        </p:nvSpPr>
        <p:spPr>
          <a:xfrm>
            <a:off x="0" y="6477000"/>
            <a:ext cx="9144000" cy="457200"/>
          </a:xfrm>
          <a:prstGeom prst="rect">
            <a:avLst/>
          </a:prstGeom>
          <a:blipFill>
            <a:blip r:embed="rId3"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EXAMPLE</a:t>
            </a:r>
          </a:p>
        </p:txBody>
      </p:sp>
      <p:sp>
        <p:nvSpPr>
          <p:cNvPr id="6" name="Title 1"/>
          <p:cNvSpPr txBox="1"/>
          <p:nvPr/>
        </p:nvSpPr>
        <p:spPr>
          <a:xfrm>
            <a:off x="0" y="0"/>
            <a:ext cx="9144000" cy="990600"/>
          </a:xfrm>
          <a:prstGeom prst="rect">
            <a:avLst/>
          </a:prstGeom>
          <a:blipFill>
            <a:blip r:embed="rId3"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8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举例</a:t>
            </a:r>
            <a:endParaRPr kumimoji="0" lang="en-US" sz="80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anose="020B0A04020102020204" pitchFamily="34" charset="0"/>
            </a:endParaRPr>
          </a:p>
        </p:txBody>
      </p:sp>
      <p:sp>
        <p:nvSpPr>
          <p:cNvPr id="7" name="TextBox 6"/>
          <p:cNvSpPr txBox="1"/>
          <p:nvPr/>
        </p:nvSpPr>
        <p:spPr>
          <a:xfrm>
            <a:off x="304800" y="3962400"/>
            <a:ext cx="8610600" cy="236988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120650"/>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天使解救我们：他们将神那些处于危险中的人解救出来</a:t>
            </a:r>
            <a:r>
              <a:rPr lang="en-US" altLang="zh-CN"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天使将狱中的保罗和彼得救出来</a:t>
            </a:r>
            <a:r>
              <a:rPr lang="en-US" altLang="zh-CN"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en-US" altLang="zh-CN" sz="2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2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徒</a:t>
            </a:r>
            <a:r>
              <a:rPr lang="en-US" altLang="zh-CN" sz="2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5+12)</a:t>
            </a:r>
          </a:p>
          <a:p>
            <a:pPr marL="342900" indent="-342900"/>
            <a:r>
              <a:rPr lang="en-US" sz="2000" b="1" dirty="0" smtClean="0">
                <a:effectLst>
                  <a:outerShdw blurRad="38100" dist="38100" dir="2700000" algn="tl">
                    <a:srgbClr val="000000">
                      <a:alpha val="43137"/>
                    </a:srgbClr>
                  </a:outerShdw>
                </a:effectLst>
              </a:rPr>
              <a:t>THEY DELIVER US:</a:t>
            </a:r>
            <a:r>
              <a:rPr lang="en-US" sz="2000" dirty="0" smtClean="0"/>
              <a:t> Angels get God's people out of danger once they're in it. Angels released the apostles and Peter from prison (Acts 5+12)</a:t>
            </a:r>
            <a:endParaRPr lang="en-US" sz="2000" b="1"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http://bp3.blogger.com/__ppd-MuSB98/SF2fF1whEzI/AAAAAAAAAYs/bZEoCiehYRM/s320/Jesus_in_wilderness.jpg"/>
          <p:cNvPicPr>
            <a:picLocks noChangeAspect="1" noChangeArrowheads="1"/>
          </p:cNvPicPr>
          <p:nvPr/>
        </p:nvPicPr>
        <p:blipFill>
          <a:blip r:embed="rId2" cstate="print"/>
          <a:srcRect/>
          <a:stretch>
            <a:fillRect/>
          </a:stretch>
        </p:blipFill>
        <p:spPr bwMode="auto">
          <a:xfrm>
            <a:off x="6019800" y="838200"/>
            <a:ext cx="4458175" cy="5638800"/>
          </a:xfrm>
          <a:prstGeom prst="rect">
            <a:avLst/>
          </a:prstGeom>
          <a:ln w="38100" cap="sq">
            <a:solidFill>
              <a:schemeClr val="accent2">
                <a:lumMod val="50000"/>
              </a:schemeClr>
            </a:solidFill>
            <a:prstDash val="solid"/>
            <a:miter lim="800000"/>
            <a:headEnd/>
            <a:tailEnd/>
          </a:ln>
          <a:effectLst>
            <a:outerShdw blurRad="50800" dist="38100" dir="2700000" algn="tl" rotWithShape="0">
              <a:srgbClr val="000000">
                <a:alpha val="43000"/>
              </a:srgbClr>
            </a:outerShdw>
          </a:effectLst>
        </p:spPr>
      </p:pic>
      <p:sp>
        <p:nvSpPr>
          <p:cNvPr id="3" name="Title 1"/>
          <p:cNvSpPr txBox="1"/>
          <p:nvPr/>
        </p:nvSpPr>
        <p:spPr>
          <a:xfrm>
            <a:off x="0" y="6477000"/>
            <a:ext cx="9144000" cy="457200"/>
          </a:xfrm>
          <a:prstGeom prst="rect">
            <a:avLst/>
          </a:prstGeom>
          <a:blipFill>
            <a:blip r:embed="rId3"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EXAMPLE</a:t>
            </a:r>
          </a:p>
        </p:txBody>
      </p:sp>
      <p:sp>
        <p:nvSpPr>
          <p:cNvPr id="6" name="Title 1"/>
          <p:cNvSpPr txBox="1"/>
          <p:nvPr/>
        </p:nvSpPr>
        <p:spPr>
          <a:xfrm>
            <a:off x="0" y="0"/>
            <a:ext cx="9144000" cy="990600"/>
          </a:xfrm>
          <a:prstGeom prst="rect">
            <a:avLst/>
          </a:prstGeom>
          <a:blipFill>
            <a:blip r:embed="rId3"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8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举例</a:t>
            </a:r>
            <a:endParaRPr kumimoji="0" lang="en-US" sz="80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anose="020B0A04020102020204" pitchFamily="34" charset="0"/>
            </a:endParaRPr>
          </a:p>
        </p:txBody>
      </p:sp>
      <p:sp>
        <p:nvSpPr>
          <p:cNvPr id="7" name="TextBox 6"/>
          <p:cNvSpPr txBox="1"/>
          <p:nvPr/>
        </p:nvSpPr>
        <p:spPr>
          <a:xfrm>
            <a:off x="0" y="1066800"/>
            <a:ext cx="6096000" cy="5324535"/>
          </a:xfrm>
          <a:prstGeom prst="rect">
            <a:avLst/>
          </a:prstGeom>
          <a:noFill/>
        </p:spPr>
        <p:txBody>
          <a:bodyPr wrap="square" rtlCol="0">
            <a:spAutoFit/>
          </a:bodyPr>
          <a:lstStyle/>
          <a:p>
            <a:pPr marL="120650"/>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天使坚固和勉励我们</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他们在耶稣受试探后坚固祂 </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太</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4), </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鼓励遭囚禁的使徒继续传道</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徒</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5)</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并告诉保罗他将在船难后生存下来 </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徒</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27)</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endParaRPr 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284480" lvl="1" indent="-119380">
              <a:buFont typeface="Arial" panose="020B0604020202020204" pitchFamily="34" charset="0"/>
              <a:buChar char="•"/>
            </a:pPr>
            <a:r>
              <a:rPr lang="en-US" sz="2000" b="1" dirty="0" smtClean="0">
                <a:effectLst>
                  <a:outerShdw blurRad="38100" dist="38100" dir="2700000" algn="tl">
                    <a:srgbClr val="000000">
                      <a:alpha val="43137"/>
                    </a:srgbClr>
                  </a:outerShdw>
                </a:effectLst>
              </a:rPr>
              <a:t>THEY STRENGTHEN AND ENCOURAGE US:</a:t>
            </a:r>
            <a:r>
              <a:rPr lang="en-US" sz="2000" dirty="0" smtClean="0"/>
              <a:t> Angels strengthened Jesus after His temptation (Matt 4), encouraged the apostles to keep preaching after prison (Acts 5) and told Paul that everyone on his ship would survive the impending shipwreck (Acts 27).</a:t>
            </a:r>
            <a:endParaRPr lang="en-US" sz="2000" b="1"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abilitieschurch.org/Prayer.jpg"/>
          <p:cNvPicPr>
            <a:picLocks noChangeAspect="1" noChangeArrowheads="1"/>
          </p:cNvPicPr>
          <p:nvPr/>
        </p:nvPicPr>
        <p:blipFill>
          <a:blip r:embed="rId2" cstate="print"/>
          <a:srcRect/>
          <a:stretch>
            <a:fillRect/>
          </a:stretch>
        </p:blipFill>
        <p:spPr bwMode="auto">
          <a:xfrm>
            <a:off x="5486401" y="990600"/>
            <a:ext cx="3657600" cy="5481390"/>
          </a:xfrm>
          <a:prstGeom prst="rect">
            <a:avLst/>
          </a:prstGeom>
          <a:ln w="38100" cap="sq">
            <a:solidFill>
              <a:schemeClr val="accent2">
                <a:lumMod val="50000"/>
              </a:schemeClr>
            </a:solidFill>
            <a:prstDash val="solid"/>
            <a:miter lim="800000"/>
            <a:headEnd/>
            <a:tailEnd/>
          </a:ln>
          <a:effectLst>
            <a:outerShdw blurRad="50800" dist="38100" dir="2700000" algn="tl" rotWithShape="0">
              <a:srgbClr val="000000">
                <a:alpha val="43000"/>
              </a:srgbClr>
            </a:outerShdw>
          </a:effectLst>
        </p:spPr>
      </p:pic>
      <p:sp>
        <p:nvSpPr>
          <p:cNvPr id="3" name="Title 1"/>
          <p:cNvSpPr txBox="1"/>
          <p:nvPr/>
        </p:nvSpPr>
        <p:spPr>
          <a:xfrm>
            <a:off x="0" y="6477000"/>
            <a:ext cx="9144000" cy="457200"/>
          </a:xfrm>
          <a:prstGeom prst="rect">
            <a:avLst/>
          </a:prstGeom>
          <a:blipFill>
            <a:blip r:embed="rId3"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EXAMPLE</a:t>
            </a:r>
          </a:p>
        </p:txBody>
      </p:sp>
      <p:sp>
        <p:nvSpPr>
          <p:cNvPr id="6" name="Title 1"/>
          <p:cNvSpPr txBox="1"/>
          <p:nvPr/>
        </p:nvSpPr>
        <p:spPr>
          <a:xfrm>
            <a:off x="0" y="0"/>
            <a:ext cx="9144000" cy="990600"/>
          </a:xfrm>
          <a:prstGeom prst="rect">
            <a:avLst/>
          </a:prstGeom>
          <a:blipFill>
            <a:blip r:embed="rId3"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80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anose="020B0A04020102020204" pitchFamily="34" charset="0"/>
              </a:rPr>
              <a:t>举例</a:t>
            </a:r>
            <a:endParaRPr kumimoji="0" lang="en-US" sz="80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anose="020B0A04020102020204" pitchFamily="34" charset="0"/>
            </a:endParaRPr>
          </a:p>
        </p:txBody>
      </p:sp>
      <p:sp>
        <p:nvSpPr>
          <p:cNvPr id="7" name="TextBox 6"/>
          <p:cNvSpPr txBox="1"/>
          <p:nvPr/>
        </p:nvSpPr>
        <p:spPr>
          <a:xfrm>
            <a:off x="0" y="1066800"/>
            <a:ext cx="5334000" cy="4955203"/>
          </a:xfrm>
          <a:prstGeom prst="rect">
            <a:avLst/>
          </a:prstGeom>
          <a:noFill/>
        </p:spPr>
        <p:txBody>
          <a:bodyPr wrap="square" rtlCol="0">
            <a:spAutoFit/>
          </a:bodyPr>
          <a:lstStyle/>
          <a:p>
            <a:pPr marL="165100" indent="-44450"/>
            <a:r>
              <a:rPr lang="zh-CN" altLang="en-US" sz="5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回应祷告</a:t>
            </a:r>
            <a:r>
              <a:rPr lang="en-US" altLang="zh-CN" sz="5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5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神常使用天使作为回应祂子民祷告的手段</a:t>
            </a:r>
            <a:r>
              <a:rPr lang="en-US" altLang="zh-CN" sz="5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5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但</a:t>
            </a:r>
            <a:r>
              <a:rPr lang="en-US" altLang="zh-CN" sz="5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9&amp;10;</a:t>
            </a:r>
            <a:r>
              <a:rPr lang="zh-CN" altLang="en-US" sz="5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徒</a:t>
            </a:r>
            <a:r>
              <a:rPr lang="en-US" altLang="zh-CN" sz="5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12)</a:t>
            </a:r>
            <a:endParaRPr lang="en-US" sz="5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endParaRPr lang="en-US" sz="2000" b="1" dirty="0" smtClean="0">
              <a:effectLst>
                <a:outerShdw blurRad="38100" dist="38100" dir="2700000" algn="tl">
                  <a:srgbClr val="000000">
                    <a:alpha val="43137"/>
                  </a:srgbClr>
                </a:outerShdw>
              </a:effectLst>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ANSWERED PRAYER:</a:t>
            </a:r>
            <a:r>
              <a:rPr lang="en-US" sz="2000" dirty="0" smtClean="0"/>
              <a:t> God often uses angels as His means of answering the prayers of His people (Daniel 9&amp;10; Acts 12). </a:t>
            </a:r>
          </a:p>
          <a:p>
            <a:pPr marL="465455" lvl="1" indent="-180975" algn="just">
              <a:buFont typeface="Arial" panose="020B0604020202020204" pitchFamily="34" charset="0"/>
              <a:buChar char="•"/>
            </a:pPr>
            <a:endParaRPr lang="en-US" sz="2000" b="1"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http://t0.gstatic.com/images?q=tbn:ANd9GcRSdV0ePajKDuqjSrjZtYvnyUFQA06nrSnXDinzpMGs_VNZPaC2EOzcJMsCvA"/>
          <p:cNvPicPr>
            <a:picLocks noChangeAspect="1" noChangeArrowheads="1"/>
          </p:cNvPicPr>
          <p:nvPr/>
        </p:nvPicPr>
        <p:blipFill>
          <a:blip r:embed="rId2" cstate="print"/>
          <a:srcRect/>
          <a:stretch>
            <a:fillRect/>
          </a:stretch>
        </p:blipFill>
        <p:spPr bwMode="auto">
          <a:xfrm>
            <a:off x="5715000" y="990600"/>
            <a:ext cx="4494581" cy="5562600"/>
          </a:xfrm>
          <a:prstGeom prst="rect">
            <a:avLst/>
          </a:prstGeom>
          <a:ln w="38100" cap="sq">
            <a:solidFill>
              <a:schemeClr val="accent2">
                <a:lumMod val="50000"/>
              </a:schemeClr>
            </a:solidFill>
            <a:prstDash val="solid"/>
            <a:miter lim="800000"/>
            <a:headEnd/>
            <a:tailEnd/>
          </a:ln>
          <a:effectLst>
            <a:outerShdw blurRad="50800" dist="38100" dir="2700000" algn="tl" rotWithShape="0">
              <a:srgbClr val="000000">
                <a:alpha val="43000"/>
              </a:srgbClr>
            </a:outerShdw>
          </a:effectLst>
        </p:spPr>
      </p:pic>
      <p:sp>
        <p:nvSpPr>
          <p:cNvPr id="3" name="Title 1"/>
          <p:cNvSpPr txBox="1"/>
          <p:nvPr/>
        </p:nvSpPr>
        <p:spPr>
          <a:xfrm>
            <a:off x="0" y="6477000"/>
            <a:ext cx="9144000" cy="457200"/>
          </a:xfrm>
          <a:prstGeom prst="rect">
            <a:avLst/>
          </a:prstGeom>
          <a:blipFill>
            <a:blip r:embed="rId3"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EXAMPLE</a:t>
            </a:r>
          </a:p>
        </p:txBody>
      </p:sp>
      <p:sp>
        <p:nvSpPr>
          <p:cNvPr id="6" name="Title 1"/>
          <p:cNvSpPr txBox="1"/>
          <p:nvPr/>
        </p:nvSpPr>
        <p:spPr>
          <a:xfrm>
            <a:off x="0" y="0"/>
            <a:ext cx="9144000" cy="990600"/>
          </a:xfrm>
          <a:prstGeom prst="rect">
            <a:avLst/>
          </a:prstGeom>
          <a:blipFill>
            <a:blip r:embed="rId3"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algn="ctr">
              <a:spcBef>
                <a:spcPct val="0"/>
              </a:spcBef>
              <a:defRPr/>
            </a:pPr>
            <a:r>
              <a:rPr lang="zh-CN" altLang="en-US" sz="8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举例</a:t>
            </a:r>
            <a:endParaRPr lang="en-US" altLang="zh-CN" sz="8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endParaRPr>
          </a:p>
        </p:txBody>
      </p:sp>
      <p:sp>
        <p:nvSpPr>
          <p:cNvPr id="7" name="TextBox 6"/>
          <p:cNvSpPr txBox="1"/>
          <p:nvPr/>
        </p:nvSpPr>
        <p:spPr>
          <a:xfrm>
            <a:off x="0" y="1066800"/>
            <a:ext cx="5562600" cy="5324535"/>
          </a:xfrm>
          <a:prstGeom prst="rect">
            <a:avLst/>
          </a:prstGeom>
          <a:noFill/>
        </p:spPr>
        <p:txBody>
          <a:bodyPr wrap="square" rtlCol="0">
            <a:spAutoFit/>
          </a:bodyPr>
          <a:lstStyle/>
          <a:p>
            <a:pPr marL="120650"/>
            <a:r>
              <a:rPr lang="zh-CN" altLang="en-US"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天使将我们护送至耶稣</a:t>
            </a:r>
            <a:r>
              <a:rPr lang="en-US" altLang="zh-CN"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天使将死后的拉撒路的灵魂送到“亚伯拉罕的怀抱</a:t>
            </a:r>
            <a:r>
              <a:rPr lang="en-US" altLang="zh-CN"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路</a:t>
            </a:r>
            <a:r>
              <a:rPr lang="en-US" altLang="zh-CN"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16:22)</a:t>
            </a:r>
            <a:endParaRPr lang="en-US"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endParaRPr lang="en-US" sz="2000" b="1" dirty="0" smtClean="0">
              <a:effectLst>
                <a:outerShdw blurRad="38100" dist="38100" dir="2700000" algn="tl">
                  <a:srgbClr val="000000">
                    <a:alpha val="43137"/>
                  </a:srgbClr>
                </a:outerShdw>
              </a:effectLst>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THEY CARRY US TO JESUS: </a:t>
            </a:r>
            <a:r>
              <a:rPr lang="en-US" sz="2000" dirty="0" smtClean="0"/>
              <a:t> angels carried the spirit of Lazarus to “Abraham's bosom” when he died (Luke 16:22). </a:t>
            </a:r>
          </a:p>
          <a:p>
            <a:pPr marL="465455" lvl="1" indent="-180975" algn="just">
              <a:buFont typeface="Arial" panose="020B0604020202020204" pitchFamily="34" charset="0"/>
              <a:buChar char="•"/>
            </a:pPr>
            <a:endParaRPr lang="en-US" sz="2000" b="1"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alandamy.com/Amy/Walk-with-Angels-PRINT-SM.gi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2"/>
          <p:cNvSpPr/>
          <p:nvPr/>
        </p:nvSpPr>
        <p:spPr>
          <a:xfrm>
            <a:off x="0" y="6096000"/>
            <a:ext cx="9144000" cy="762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smtClean="0">
                <a:solidFill>
                  <a:srgbClr val="3A1D00"/>
                </a:solidFill>
                <a:effectLst>
                  <a:outerShdw blurRad="38100" dist="38100" dir="2700000" algn="tl">
                    <a:srgbClr val="000000">
                      <a:alpha val="43137"/>
                    </a:srgbClr>
                  </a:outerShdw>
                </a:effectLst>
                <a:latin typeface="Arial Narrow" panose="020B0606020202030204" pitchFamily="34" charset="0"/>
              </a:rPr>
              <a:t>ANGELS</a:t>
            </a:r>
            <a:endParaRPr lang="en-US" sz="3200" b="1" dirty="0">
              <a:solidFill>
                <a:srgbClr val="3A1D00"/>
              </a:solidFill>
              <a:effectLst>
                <a:outerShdw blurRad="38100" dist="38100" dir="2700000" algn="tl">
                  <a:srgbClr val="000000">
                    <a:alpha val="43137"/>
                  </a:srgbClr>
                </a:outerShdw>
              </a:effectLst>
              <a:latin typeface="Arial Narrow" panose="020B0606020202030204" pitchFamily="34" charset="0"/>
            </a:endParaRPr>
          </a:p>
        </p:txBody>
      </p:sp>
      <p:sp>
        <p:nvSpPr>
          <p:cNvPr id="10" name="Rectangle 9"/>
          <p:cNvSpPr/>
          <p:nvPr/>
        </p:nvSpPr>
        <p:spPr>
          <a:xfrm>
            <a:off x="0" y="3505200"/>
            <a:ext cx="9144000" cy="27432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20000" b="1" dirty="0" smtClean="0">
                <a:solidFill>
                  <a:srgbClr val="3A1D00"/>
                </a:solidFill>
                <a:effectLst>
                  <a:outerShdw blurRad="38100" dist="38100" dir="2700000" algn="tl">
                    <a:srgbClr val="000000">
                      <a:alpha val="43137"/>
                    </a:srgbClr>
                  </a:outerShdw>
                </a:effectLst>
                <a:latin typeface="Arial Narrow" panose="020B0606020202030204" pitchFamily="34" charset="0"/>
              </a:rPr>
              <a:t>天 使</a:t>
            </a:r>
            <a:endParaRPr lang="en-US" sz="20000" b="1" dirty="0">
              <a:solidFill>
                <a:srgbClr val="3A1D00"/>
              </a:solidFill>
              <a:effectLst>
                <a:outerShdw blurRad="38100" dist="38100" dir="2700000" algn="tl">
                  <a:srgbClr val="000000">
                    <a:alpha val="43137"/>
                  </a:srgbClr>
                </a:outerShdw>
              </a:effectLst>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240sunn-2.gif"/>
          <p:cNvPicPr>
            <a:picLocks noChangeAspect="1"/>
          </p:cNvPicPr>
          <p:nvPr/>
        </p:nvPicPr>
        <p:blipFill>
          <a:blip r:embed="rId2" cstate="print"/>
          <a:stretch>
            <a:fillRect/>
          </a:stretch>
        </p:blipFill>
        <p:spPr>
          <a:xfrm>
            <a:off x="5086350" y="1066800"/>
            <a:ext cx="4057650" cy="5410200"/>
          </a:xfrm>
          <a:prstGeom prst="rect">
            <a:avLst/>
          </a:prstGeom>
          <a:ln w="38100" cap="sq">
            <a:solidFill>
              <a:schemeClr val="accent2">
                <a:lumMod val="50000"/>
              </a:schemeClr>
            </a:solidFill>
            <a:prstDash val="solid"/>
            <a:miter lim="800000"/>
            <a:headEnd/>
            <a:tailEnd/>
          </a:ln>
          <a:effectLst>
            <a:outerShdw blurRad="50800" dist="38100" dir="2700000" algn="tl" rotWithShape="0">
              <a:srgbClr val="000000">
                <a:alpha val="43000"/>
              </a:srgbClr>
            </a:outerShdw>
          </a:effectLst>
        </p:spPr>
      </p:pic>
      <p:sp>
        <p:nvSpPr>
          <p:cNvPr id="3" name="Title 1"/>
          <p:cNvSpPr txBox="1"/>
          <p:nvPr/>
        </p:nvSpPr>
        <p:spPr>
          <a:xfrm>
            <a:off x="0" y="6172200"/>
            <a:ext cx="9144000" cy="762000"/>
          </a:xfrm>
          <a:prstGeom prst="rect">
            <a:avLst/>
          </a:prstGeom>
          <a:blipFill>
            <a:blip r:embed="rId3"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When were angels created?</a:t>
            </a:r>
          </a:p>
        </p:txBody>
      </p:sp>
      <p:sp>
        <p:nvSpPr>
          <p:cNvPr id="6" name="Title 1"/>
          <p:cNvSpPr txBox="1"/>
          <p:nvPr/>
        </p:nvSpPr>
        <p:spPr>
          <a:xfrm>
            <a:off x="0" y="0"/>
            <a:ext cx="9144000" cy="1066800"/>
          </a:xfrm>
          <a:prstGeom prst="rect">
            <a:avLst/>
          </a:prstGeom>
          <a:blipFill>
            <a:blip r:embed="rId3"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66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天使什么时候被造的</a:t>
            </a:r>
            <a:r>
              <a:rPr kumimoji="0" lang="en-US" sz="66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anose="020B0A04020102020204" pitchFamily="34" charset="0"/>
              </a:rPr>
              <a:t>?</a:t>
            </a:r>
          </a:p>
        </p:txBody>
      </p:sp>
      <p:sp>
        <p:nvSpPr>
          <p:cNvPr id="7" name="TextBox 6"/>
          <p:cNvSpPr txBox="1"/>
          <p:nvPr/>
        </p:nvSpPr>
        <p:spPr>
          <a:xfrm>
            <a:off x="0" y="1219201"/>
            <a:ext cx="4953000" cy="5078313"/>
          </a:xfrm>
          <a:prstGeom prst="rect">
            <a:avLst/>
          </a:prstGeom>
          <a:noFill/>
        </p:spPr>
        <p:txBody>
          <a:bodyPr wrap="square" rtlCol="0">
            <a:spAutoFit/>
          </a:bodyPr>
          <a:lstStyle/>
          <a:p>
            <a:pPr marL="342900" indent="-342900"/>
            <a:r>
              <a:rPr lang="zh-CN" altLang="en-US"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在地球被造以先。</a:t>
            </a:r>
            <a:endParaRPr lang="en-US"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lgn="just">
              <a:buFont typeface="Arial" panose="020B0604020202020204" pitchFamily="34" charset="0"/>
              <a:buChar char="•"/>
            </a:pPr>
            <a:r>
              <a:rPr lang="en-US" sz="2000" b="1" dirty="0" smtClean="0">
                <a:effectLst>
                  <a:outerShdw blurRad="38100" dist="38100" dir="2700000" algn="tl">
                    <a:srgbClr val="000000">
                      <a:alpha val="43137"/>
                    </a:srgbClr>
                  </a:outerShdw>
                </a:effectLst>
              </a:rPr>
              <a:t>Before the earth was created</a:t>
            </a:r>
          </a:p>
          <a:p>
            <a:pPr marL="120650" algn="just"/>
            <a:r>
              <a:rPr lang="zh-CN" altLang="en-US"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约伯记</a:t>
            </a:r>
            <a:r>
              <a:rPr lang="en-US" altLang="zh-CN"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38:4-7</a:t>
            </a:r>
            <a:r>
              <a:rPr lang="zh-CN" altLang="en-US"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告诉我们神在创造地球时，在一旁观看的天使大声欢呼。</a:t>
            </a:r>
            <a:endParaRPr lang="en-US"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Job 38:4-7 tells us that the angels shouted for joy as they watched God create the earth</a:t>
            </a:r>
            <a:endParaRPr lang="en-US" sz="2000" dirty="0" smtClean="0"/>
          </a:p>
          <a:p>
            <a:pPr marL="465455" lvl="1" indent="-180975" algn="just">
              <a:buFont typeface="Arial" panose="020B0604020202020204" pitchFamily="34" charset="0"/>
              <a:buChar char="•"/>
            </a:pPr>
            <a:endParaRPr lang="en-US" sz="2000" b="1" dirty="0" smtClean="0">
              <a:effectLst>
                <a:outerShdw blurRad="38100" dist="38100" dir="2700000" algn="tl">
                  <a:srgbClr val="000000">
                    <a:alpha val="43137"/>
                  </a:srgbClr>
                </a:outerShdw>
              </a:effectLst>
              <a:latin typeface="Arial Narrow" panose="020B0606020202030204" pitchFamily="34" charset="0"/>
            </a:endParaRPr>
          </a:p>
        </p:txBody>
      </p:sp>
      <p:pic>
        <p:nvPicPr>
          <p:cNvPr id="10" name="Picture 9" descr="103d.gif"/>
          <p:cNvPicPr>
            <a:picLocks noChangeAspect="1"/>
          </p:cNvPicPr>
          <p:nvPr/>
        </p:nvPicPr>
        <p:blipFill>
          <a:blip r:embed="rId4" cstate="print"/>
          <a:stretch>
            <a:fillRect/>
          </a:stretch>
        </p:blipFill>
        <p:spPr>
          <a:xfrm>
            <a:off x="5715000" y="2362200"/>
            <a:ext cx="2724150" cy="27241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p:cTn id="12"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7">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p:cTn id="17"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7">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 calcmode="lin" valueType="num">
                                      <p:cBhvr>
                                        <p:cTn id="22"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bible-truth.org/eve.jpg"/>
          <p:cNvPicPr>
            <a:picLocks noChangeAspect="1" noChangeArrowheads="1"/>
          </p:cNvPicPr>
          <p:nvPr/>
        </p:nvPicPr>
        <p:blipFill>
          <a:blip r:embed="rId2" cstate="print"/>
          <a:srcRect/>
          <a:stretch>
            <a:fillRect/>
          </a:stretch>
        </p:blipFill>
        <p:spPr bwMode="auto">
          <a:xfrm>
            <a:off x="6098947" y="1295400"/>
            <a:ext cx="3455521" cy="4114800"/>
          </a:xfrm>
          <a:prstGeom prst="rect">
            <a:avLst/>
          </a:prstGeom>
          <a:noFill/>
        </p:spPr>
      </p:pic>
      <p:sp>
        <p:nvSpPr>
          <p:cNvPr id="3" name="Title 1"/>
          <p:cNvSpPr txBox="1"/>
          <p:nvPr/>
        </p:nvSpPr>
        <p:spPr>
          <a:xfrm>
            <a:off x="0" y="6477000"/>
            <a:ext cx="9144000" cy="457200"/>
          </a:xfrm>
          <a:prstGeom prst="rect">
            <a:avLst/>
          </a:prstGeom>
          <a:blipFill>
            <a:blip r:embed="rId3"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When did some angels fall?</a:t>
            </a:r>
          </a:p>
        </p:txBody>
      </p:sp>
      <p:sp>
        <p:nvSpPr>
          <p:cNvPr id="6" name="Title 1"/>
          <p:cNvSpPr txBox="1"/>
          <p:nvPr/>
        </p:nvSpPr>
        <p:spPr>
          <a:xfrm>
            <a:off x="0" y="0"/>
            <a:ext cx="9144000" cy="1371600"/>
          </a:xfrm>
          <a:prstGeom prst="rect">
            <a:avLst/>
          </a:prstGeom>
          <a:blipFill>
            <a:blip r:embed="rId3"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5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部分天使是什么时候堕落的</a:t>
            </a:r>
            <a:r>
              <a:rPr kumimoji="0" lang="en-US" sz="54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anose="020B0A04020102020204" pitchFamily="34" charset="0"/>
              </a:rPr>
              <a:t>?</a:t>
            </a:r>
          </a:p>
        </p:txBody>
      </p:sp>
      <p:sp>
        <p:nvSpPr>
          <p:cNvPr id="7" name="TextBox 6"/>
          <p:cNvSpPr txBox="1"/>
          <p:nvPr/>
        </p:nvSpPr>
        <p:spPr>
          <a:xfrm>
            <a:off x="152400" y="1371600"/>
            <a:ext cx="6019800" cy="5016758"/>
          </a:xfrm>
          <a:prstGeom prst="rect">
            <a:avLst/>
          </a:prstGeom>
          <a:noFill/>
        </p:spPr>
        <p:txBody>
          <a:bodyPr wrap="square" rtlCol="0">
            <a:spAutoFit/>
          </a:bodyPr>
          <a:lstStyle/>
          <a:p>
            <a:pPr marL="342900" indent="-342900"/>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六天创造后，神说一切甚</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好（创</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1:31</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endParaRPr 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lgn="just">
              <a:buFont typeface="Arial" panose="020B0604020202020204" pitchFamily="34" charset="0"/>
              <a:buChar char="•"/>
            </a:pPr>
            <a:r>
              <a:rPr lang="en-US" sz="2000" b="1" dirty="0" smtClean="0">
                <a:effectLst>
                  <a:outerShdw blurRad="38100" dist="38100" dir="2700000" algn="tl">
                    <a:srgbClr val="000000">
                      <a:alpha val="43137"/>
                    </a:srgbClr>
                  </a:outerShdw>
                </a:effectLst>
              </a:rPr>
              <a:t>After Day 6…God said ALL He made was very good (Gen. 1:31)</a:t>
            </a:r>
          </a:p>
          <a:p>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在创</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3</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前</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撒旦在伊甸园试</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探夏娃。</a:t>
            </a:r>
            <a:endParaRPr 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lgn="just">
              <a:buFont typeface="Arial" panose="020B0604020202020204" pitchFamily="34" charset="0"/>
              <a:buChar char="•"/>
            </a:pPr>
            <a:r>
              <a:rPr lang="en-US" sz="2000" b="1" dirty="0" smtClean="0">
                <a:effectLst>
                  <a:outerShdw blurRad="38100" dist="38100" dir="2700000" algn="tl">
                    <a:srgbClr val="000000">
                      <a:alpha val="43137"/>
                    </a:srgbClr>
                  </a:outerShdw>
                </a:effectLst>
              </a:rPr>
              <a:t>Before Gen 3… Satan tempts Eve in the garden</a:t>
            </a:r>
          </a:p>
          <a:p>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在创世记</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1</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和</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3</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之间有很多</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年的间隔。</a:t>
            </a:r>
            <a:endParaRPr 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lgn="just">
              <a:buFont typeface="Arial" panose="020B0604020202020204" pitchFamily="34" charset="0"/>
              <a:buChar char="•"/>
            </a:pPr>
            <a:r>
              <a:rPr lang="en-US" sz="2000" b="1" dirty="0" smtClean="0">
                <a:effectLst>
                  <a:outerShdw blurRad="38100" dist="38100" dir="2700000" algn="tl">
                    <a:srgbClr val="000000">
                      <a:alpha val="43137"/>
                    </a:srgbClr>
                  </a:outerShdw>
                </a:effectLst>
              </a:rPr>
              <a:t>There are many years between Gen. 1 and Gen. 3</a:t>
            </a:r>
            <a:endParaRPr lang="en-US" sz="2000" b="1" dirty="0" smtClean="0">
              <a:effectLst>
                <a:outerShdw blurRad="38100" dist="38100" dir="2700000" algn="tl">
                  <a:srgbClr val="000000">
                    <a:alpha val="43137"/>
                  </a:srgbClr>
                </a:outerShdw>
              </a:effectLst>
              <a:latin typeface="Arial Narrow" panose="020B0606020202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p:cTn id="12"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7">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p:cTn id="17"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7">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 calcmode="lin" valueType="num">
                                      <p:cBhvr>
                                        <p:cTn id="22"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7">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 calcmode="lin" valueType="num">
                                      <p:cBhvr>
                                        <p:cTn id="27"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7">
                                            <p:txEl>
                                              <p:pRg st="4" end="4"/>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 calcmode="lin" valueType="num">
                                      <p:cBhvr>
                                        <p:cTn id="32"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0" y="6477000"/>
            <a:ext cx="9144000" cy="457200"/>
          </a:xfrm>
          <a:prstGeom prst="rect">
            <a:avLst/>
          </a:prstGeom>
          <a:blipFill>
            <a:blip r:embed="rId3"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Can we see angels?</a:t>
            </a:r>
          </a:p>
        </p:txBody>
      </p:sp>
      <p:sp>
        <p:nvSpPr>
          <p:cNvPr id="6" name="Title 1"/>
          <p:cNvSpPr txBox="1"/>
          <p:nvPr/>
        </p:nvSpPr>
        <p:spPr>
          <a:xfrm>
            <a:off x="0" y="0"/>
            <a:ext cx="9144000" cy="1143000"/>
          </a:xfrm>
          <a:prstGeom prst="rect">
            <a:avLst/>
          </a:prstGeom>
          <a:blipFill>
            <a:blip r:embed="rId3"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8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我们能看见天使吗</a:t>
            </a:r>
            <a:r>
              <a:rPr kumimoji="0" lang="en-US" sz="80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anose="020B0A04020102020204" pitchFamily="34" charset="0"/>
              </a:rPr>
              <a:t>?</a:t>
            </a:r>
          </a:p>
        </p:txBody>
      </p:sp>
      <p:sp>
        <p:nvSpPr>
          <p:cNvPr id="7" name="TextBox 6"/>
          <p:cNvSpPr txBox="1"/>
          <p:nvPr/>
        </p:nvSpPr>
        <p:spPr>
          <a:xfrm>
            <a:off x="0" y="1219200"/>
            <a:ext cx="8839200" cy="5324535"/>
          </a:xfrm>
          <a:prstGeom prst="rect">
            <a:avLst/>
          </a:prstGeom>
          <a:noFill/>
        </p:spPr>
        <p:txBody>
          <a:bodyPr wrap="square" rtlCol="0">
            <a:spAutoFit/>
          </a:bodyPr>
          <a:lstStyle/>
          <a:p>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天使是看不见的</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比如以利沙的仆人</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endParaRPr 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lgn="just">
              <a:buFont typeface="Arial" panose="020B0604020202020204" pitchFamily="34" charset="0"/>
              <a:buChar char="•"/>
            </a:pPr>
            <a:r>
              <a:rPr lang="en-US" sz="2000" b="1" dirty="0" smtClean="0">
                <a:effectLst>
                  <a:outerShdw blurRad="38100" dist="38100" dir="2700000" algn="tl">
                    <a:srgbClr val="000000">
                      <a:alpha val="43137"/>
                    </a:srgbClr>
                  </a:outerShdw>
                </a:effectLst>
              </a:rPr>
              <a:t> They are invisible (i.e.: Eli</a:t>
            </a:r>
            <a:r>
              <a:rPr lang="en-US" altLang="zh-CN" sz="2000" b="1" dirty="0" smtClean="0">
                <a:effectLst>
                  <a:outerShdw blurRad="38100" dist="38100" dir="2700000" algn="tl">
                    <a:srgbClr val="000000">
                      <a:alpha val="43137"/>
                    </a:srgbClr>
                  </a:outerShdw>
                </a:effectLst>
              </a:rPr>
              <a:t>sha</a:t>
            </a:r>
            <a:r>
              <a:rPr lang="en-US" sz="2000" b="1" dirty="0" smtClean="0">
                <a:effectLst>
                  <a:outerShdw blurRad="38100" dist="38100" dir="2700000" algn="tl">
                    <a:srgbClr val="000000">
                      <a:alpha val="43137"/>
                    </a:srgbClr>
                  </a:outerShdw>
                </a:effectLst>
              </a:rPr>
              <a:t>’s servant)</a:t>
            </a:r>
          </a:p>
          <a:p>
            <a:pPr marL="342900" indent="-342900"/>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他们若愿意可以显现</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比如</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向约伯</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亚伯拉罕</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巴兰以及众多其他人</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endParaRPr 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lgn="just">
              <a:buFont typeface="Arial" panose="020B0604020202020204" pitchFamily="34" charset="0"/>
              <a:buChar char="•"/>
            </a:pPr>
            <a:r>
              <a:rPr lang="en-US" sz="2000" b="1" dirty="0" smtClean="0">
                <a:effectLst>
                  <a:outerShdw blurRad="38100" dist="38100" dir="2700000" algn="tl">
                    <a:srgbClr val="000000">
                      <a:alpha val="43137"/>
                    </a:srgbClr>
                  </a:outerShdw>
                </a:effectLst>
              </a:rPr>
              <a:t>They can appear when they want (i.e.: to Job, Abraham, Balaam, many more)</a:t>
            </a:r>
          </a:p>
          <a:p>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你即使看见他们也未必认得出</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不可忘记用爱心接待客旅</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因为曾有接待客旅的，不知不觉就接待了天使</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来</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13:2)</a:t>
            </a:r>
            <a:endParaRPr 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 You may see them and not know it (“</a:t>
            </a:r>
            <a:r>
              <a:rPr lang="en-US" sz="2000" b="1" dirty="0" smtClean="0"/>
              <a:t>Do not forget to entertain strangers, for by so doing some people have entertained angels without knowing it.”      Heb. 13:2)</a:t>
            </a:r>
            <a:endParaRPr lang="en-US" sz="2000" b="1"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500"/>
                                        <p:tgtEl>
                                          <p:spTgt spid="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500"/>
                                        <p:tgtEl>
                                          <p:spTgt spid="7">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fade">
                                      <p:cBhvr>
                                        <p:cTn id="26"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t2.gstatic.com/images?q=tbn:ANd9GcSwXi4kmFlpnCBEipPg8e385W3JQONgvLX6BgqWcEScg3fMyeEinw"/>
          <p:cNvPicPr>
            <a:picLocks noChangeAspect="1" noChangeArrowheads="1"/>
          </p:cNvPicPr>
          <p:nvPr/>
        </p:nvPicPr>
        <p:blipFill>
          <a:blip r:embed="rId2" cstate="print"/>
          <a:srcRect/>
          <a:stretch>
            <a:fillRect/>
          </a:stretch>
        </p:blipFill>
        <p:spPr bwMode="auto">
          <a:xfrm>
            <a:off x="5638801" y="1142160"/>
            <a:ext cx="3505200" cy="5334840"/>
          </a:xfrm>
          <a:prstGeom prst="rect">
            <a:avLst/>
          </a:prstGeom>
          <a:ln w="38100" cap="sq">
            <a:solidFill>
              <a:schemeClr val="accent2">
                <a:lumMod val="50000"/>
              </a:schemeClr>
            </a:solidFill>
            <a:prstDash val="solid"/>
            <a:miter lim="800000"/>
            <a:headEnd/>
            <a:tailEnd/>
          </a:ln>
          <a:effectLst>
            <a:outerShdw blurRad="50800" dist="38100" dir="2700000" algn="tl" rotWithShape="0">
              <a:srgbClr val="000000">
                <a:alpha val="43000"/>
              </a:srgbClr>
            </a:outerShdw>
          </a:effectLst>
        </p:spPr>
      </p:pic>
      <p:sp>
        <p:nvSpPr>
          <p:cNvPr id="3" name="Title 1"/>
          <p:cNvSpPr txBox="1"/>
          <p:nvPr/>
        </p:nvSpPr>
        <p:spPr>
          <a:xfrm>
            <a:off x="0" y="6172200"/>
            <a:ext cx="9144000" cy="762000"/>
          </a:xfrm>
          <a:prstGeom prst="rect">
            <a:avLst/>
          </a:prstGeom>
          <a:blipFill>
            <a:blip r:embed="rId3"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Are demons just fallen angels?</a:t>
            </a:r>
          </a:p>
        </p:txBody>
      </p:sp>
      <p:sp>
        <p:nvSpPr>
          <p:cNvPr id="6" name="Title 1"/>
          <p:cNvSpPr txBox="1"/>
          <p:nvPr/>
        </p:nvSpPr>
        <p:spPr>
          <a:xfrm>
            <a:off x="0" y="0"/>
            <a:ext cx="9144000" cy="1219200"/>
          </a:xfrm>
          <a:prstGeom prst="rect">
            <a:avLst/>
          </a:prstGeom>
          <a:blipFill>
            <a:blip r:embed="rId3"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6000" b="1"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鬼魔就是堕落后的天使吗</a:t>
            </a:r>
            <a:r>
              <a:rPr kumimoji="0" lang="en-US" sz="60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anose="020B0A04020102020204" pitchFamily="34" charset="0"/>
              </a:rPr>
              <a:t>?</a:t>
            </a:r>
          </a:p>
        </p:txBody>
      </p:sp>
      <p:sp>
        <p:nvSpPr>
          <p:cNvPr id="7" name="TextBox 6"/>
          <p:cNvSpPr txBox="1"/>
          <p:nvPr/>
        </p:nvSpPr>
        <p:spPr>
          <a:xfrm>
            <a:off x="0" y="1371600"/>
            <a:ext cx="5562600" cy="4462760"/>
          </a:xfrm>
          <a:prstGeom prst="rect">
            <a:avLst/>
          </a:prstGeom>
          <a:noFill/>
        </p:spPr>
        <p:txBody>
          <a:bodyPr wrap="square" rtlCol="0">
            <a:spAutoFit/>
          </a:bodyPr>
          <a:lstStyle/>
          <a:p>
            <a:pPr marL="342900" indent="-342900"/>
            <a:r>
              <a:rPr lang="zh-CN" altLang="en-US" sz="5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是</a:t>
            </a:r>
            <a:r>
              <a:rPr lang="zh-CN" altLang="en-US" sz="5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的</a:t>
            </a:r>
            <a:r>
              <a:rPr lang="zh-CN" altLang="en-US" sz="5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5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它</a:t>
            </a:r>
            <a:r>
              <a:rPr lang="zh-CN" altLang="en-US" sz="5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们选择跟随撒旦而非神。</a:t>
            </a:r>
            <a:endParaRPr lang="en-US" sz="5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Yes. They chose to follow Satan over God.</a:t>
            </a:r>
          </a:p>
          <a:p>
            <a:pPr marL="465455" lvl="1" indent="-180975">
              <a:buFont typeface="Arial" panose="020B0604020202020204" pitchFamily="34" charset="0"/>
              <a:buChar char="•"/>
            </a:pPr>
            <a:endParaRPr lang="en-US" sz="2000" b="1" dirty="0" smtClean="0">
              <a:effectLst>
                <a:outerShdw blurRad="38100" dist="38100" dir="2700000" algn="tl">
                  <a:srgbClr val="000000">
                    <a:alpha val="43137"/>
                  </a:srgbClr>
                </a:outerShdw>
              </a:effectLst>
            </a:endParaRPr>
          </a:p>
          <a:p>
            <a:r>
              <a:rPr lang="zh-CN" altLang="en-US"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下一节我们将要回答有关鬼魔的问题。</a:t>
            </a:r>
            <a:endParaRPr lang="en-US"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We will answer questions about demons next session.</a:t>
            </a:r>
            <a:endParaRPr lang="en-US" sz="2000" b="1" dirty="0" smtClean="0">
              <a:effectLst>
                <a:outerShdw blurRad="38100" dist="38100" dir="2700000" algn="tl">
                  <a:srgbClr val="000000">
                    <a:alpha val="43137"/>
                  </a:srgbClr>
                </a:outerShdw>
              </a:effectLst>
              <a:latin typeface="Arial Narrow" panose="020B0606020202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p:cTn id="12"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7">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 calcmode="lin" valueType="num">
                                      <p:cBhvr>
                                        <p:cTn id="17"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7">
                                            <p:txEl>
                                              <p:pRg st="3" end="3"/>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 calcmode="lin" valueType="num">
                                      <p:cBhvr>
                                        <p:cTn id="22"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0" y="6477000"/>
            <a:ext cx="9144000" cy="457200"/>
          </a:xfrm>
          <a:prstGeom prst="rect">
            <a:avLst/>
          </a:prstGeom>
          <a:blipFill>
            <a:blip r:embed="rId2"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Will angels be judged someday?</a:t>
            </a:r>
          </a:p>
        </p:txBody>
      </p:sp>
      <p:sp>
        <p:nvSpPr>
          <p:cNvPr id="6" name="Title 1"/>
          <p:cNvSpPr txBox="1"/>
          <p:nvPr/>
        </p:nvSpPr>
        <p:spPr>
          <a:xfrm>
            <a:off x="0" y="0"/>
            <a:ext cx="9144000" cy="1143000"/>
          </a:xfrm>
          <a:prstGeom prst="rect">
            <a:avLst/>
          </a:prstGeom>
          <a:blipFill>
            <a:blip r:embed="rId2"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6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天使有一天会遭受审判吗</a:t>
            </a:r>
            <a:r>
              <a:rPr kumimoji="0" lang="en-US" sz="60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anose="020B0A04020102020204" pitchFamily="34" charset="0"/>
              </a:rPr>
              <a:t>?</a:t>
            </a:r>
          </a:p>
        </p:txBody>
      </p:sp>
      <p:sp>
        <p:nvSpPr>
          <p:cNvPr id="7" name="TextBox 6"/>
          <p:cNvSpPr txBox="1"/>
          <p:nvPr/>
        </p:nvSpPr>
        <p:spPr>
          <a:xfrm>
            <a:off x="152400" y="1143000"/>
            <a:ext cx="8686800" cy="3231654"/>
          </a:xfrm>
          <a:prstGeom prst="rect">
            <a:avLst/>
          </a:prstGeom>
          <a:noFill/>
        </p:spPr>
        <p:txBody>
          <a:bodyPr wrap="square" rtlCol="0">
            <a:spAutoFit/>
          </a:bodyPr>
          <a:lstStyle/>
          <a:p>
            <a:pPr marL="342900" indent="-342900"/>
            <a:r>
              <a:rPr lang="zh-CN" altLang="en-US"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是的</a:t>
            </a:r>
            <a:r>
              <a:rPr lang="en-US" altLang="zh-CN"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而且是由</a:t>
            </a:r>
            <a:r>
              <a:rPr lang="zh-CN" altLang="en-US" sz="4800" b="1" u="sng"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我们</a:t>
            </a:r>
            <a:r>
              <a:rPr lang="zh-CN" altLang="en-US"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来审判！</a:t>
            </a:r>
            <a:endParaRPr lang="en-US"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lgn="just">
              <a:buFont typeface="Arial" panose="020B0604020202020204" pitchFamily="34" charset="0"/>
              <a:buChar char="•"/>
            </a:pPr>
            <a:r>
              <a:rPr lang="en-US" sz="2000" b="1" dirty="0" smtClean="0">
                <a:effectLst>
                  <a:outerShdw blurRad="38100" dist="38100" dir="2700000" algn="tl">
                    <a:srgbClr val="000000">
                      <a:alpha val="43137"/>
                    </a:srgbClr>
                  </a:outerShdw>
                </a:effectLst>
              </a:rPr>
              <a:t>Yes… by US!  </a:t>
            </a:r>
          </a:p>
          <a:p>
            <a:r>
              <a:rPr lang="en-US"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岂不知我们要审判天使吗？</a:t>
            </a:r>
            <a:r>
              <a:rPr lang="en-US"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p>
          <a:p>
            <a:pPr marL="465455" lvl="1" indent="-180975" algn="just">
              <a:buFont typeface="Arial" panose="020B0604020202020204" pitchFamily="34" charset="0"/>
              <a:buChar char="•"/>
            </a:pPr>
            <a:r>
              <a:rPr lang="en-US" sz="2000" b="1" dirty="0" smtClean="0">
                <a:effectLst>
                  <a:outerShdw blurRad="38100" dist="38100" dir="2700000" algn="tl">
                    <a:srgbClr val="000000">
                      <a:alpha val="43137"/>
                    </a:srgbClr>
                  </a:outerShdw>
                </a:effectLst>
              </a:rPr>
              <a:t>“</a:t>
            </a:r>
            <a:r>
              <a:rPr lang="en-US" sz="2000" b="1" dirty="0" smtClean="0"/>
              <a:t>Do you not know that we will judge angels?” (1 Cor. 6:3)</a:t>
            </a:r>
          </a:p>
          <a:p>
            <a:pPr marL="342900" indent="-342900"/>
            <a:r>
              <a:rPr lang="zh-CN" altLang="en-US"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我们还不知道如何以及为何。</a:t>
            </a:r>
            <a:endParaRPr lang="en-US"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lgn="just">
              <a:buFont typeface="Arial" panose="020B0604020202020204" pitchFamily="34" charset="0"/>
              <a:buChar char="•"/>
            </a:pPr>
            <a:r>
              <a:rPr lang="en-US" sz="2000" b="1" dirty="0" smtClean="0">
                <a:effectLst>
                  <a:outerShdw blurRad="38100" dist="38100" dir="2700000" algn="tl">
                    <a:srgbClr val="000000">
                      <a:alpha val="43137"/>
                    </a:srgbClr>
                  </a:outerShdw>
                </a:effectLst>
              </a:rPr>
              <a:t>We do not know how or why. </a:t>
            </a:r>
            <a:endParaRPr lang="en-US" sz="2000" b="1" dirty="0" smtClean="0">
              <a:effectLst>
                <a:outerShdw blurRad="38100" dist="38100" dir="2700000" algn="tl">
                  <a:srgbClr val="000000">
                    <a:alpha val="43137"/>
                  </a:srgbClr>
                </a:outerShdw>
              </a:effectLst>
              <a:latin typeface="Arial Narrow" panose="020B0606020202030204" pitchFamily="34" charset="0"/>
            </a:endParaRPr>
          </a:p>
        </p:txBody>
      </p:sp>
      <p:pic>
        <p:nvPicPr>
          <p:cNvPr id="30722" name="Picture 2" descr="http://www.legaljuice.com/judge%20gavel%20order%20in%20the%20court.gif"/>
          <p:cNvPicPr>
            <a:picLocks noChangeAspect="1" noChangeArrowheads="1" noCrop="1"/>
          </p:cNvPicPr>
          <p:nvPr/>
        </p:nvPicPr>
        <p:blipFill>
          <a:blip r:embed="rId3" cstate="print"/>
          <a:srcRect/>
          <a:stretch>
            <a:fillRect/>
          </a:stretch>
        </p:blipFill>
        <p:spPr bwMode="auto">
          <a:xfrm>
            <a:off x="4800600" y="4032250"/>
            <a:ext cx="2667000" cy="23114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p:cTn id="12"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7">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p:cTn id="17"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7">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 calcmode="lin" valueType="num">
                                      <p:cBhvr>
                                        <p:cTn id="22"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7">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 calcmode="lin" valueType="num">
                                      <p:cBhvr>
                                        <p:cTn id="27"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7">
                                            <p:txEl>
                                              <p:pRg st="4" end="4"/>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 calcmode="lin" valueType="num">
                                      <p:cBhvr>
                                        <p:cTn id="32"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0" y="6172200"/>
            <a:ext cx="9144000" cy="762000"/>
          </a:xfrm>
          <a:prstGeom prst="rect">
            <a:avLst/>
          </a:prstGeom>
          <a:blipFill>
            <a:blip r:embed="rId2"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How was Jesus made lower than the angels?</a:t>
            </a:r>
          </a:p>
        </p:txBody>
      </p:sp>
      <p:sp>
        <p:nvSpPr>
          <p:cNvPr id="6" name="Title 1"/>
          <p:cNvSpPr txBox="1"/>
          <p:nvPr/>
        </p:nvSpPr>
        <p:spPr>
          <a:xfrm>
            <a:off x="0" y="0"/>
            <a:ext cx="9144000" cy="990600"/>
          </a:xfrm>
          <a:prstGeom prst="rect">
            <a:avLst/>
          </a:prstGeom>
          <a:blipFill>
            <a:blip r:embed="rId2"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6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耶稣如何比天使微小一点</a:t>
            </a:r>
            <a:r>
              <a:rPr kumimoji="0" lang="en-US" sz="60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anose="020B0A04020102020204" pitchFamily="34" charset="0"/>
              </a:rPr>
              <a:t>?</a:t>
            </a:r>
          </a:p>
        </p:txBody>
      </p:sp>
      <p:sp>
        <p:nvSpPr>
          <p:cNvPr id="7" name="TextBox 6"/>
          <p:cNvSpPr txBox="1"/>
          <p:nvPr/>
        </p:nvSpPr>
        <p:spPr>
          <a:xfrm>
            <a:off x="0" y="1061621"/>
            <a:ext cx="9144000" cy="5262979"/>
          </a:xfrm>
          <a:prstGeom prst="rect">
            <a:avLst/>
          </a:prstGeom>
          <a:noFill/>
        </p:spPr>
        <p:txBody>
          <a:bodyPr wrap="square" rtlCol="0">
            <a:spAutoFit/>
          </a:bodyPr>
          <a:lstStyle/>
          <a:p>
            <a:pPr marL="342900" indent="-342900" algn="ctr"/>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来</a:t>
            </a:r>
            <a:r>
              <a:rPr lang="en-US" altLang="zh-CN"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2:7-9</a:t>
            </a:r>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告诉我们</a:t>
            </a:r>
            <a:r>
              <a:rPr lang="en-US" altLang="zh-CN"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endParaRPr 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lgn="ctr">
              <a:buFont typeface="Arial" panose="020B0604020202020204" pitchFamily="34" charset="0"/>
              <a:buChar char="•"/>
            </a:pPr>
            <a:r>
              <a:rPr lang="en-US" sz="2000" b="1" dirty="0" smtClean="0">
                <a:effectLst>
                  <a:outerShdw blurRad="38100" dist="38100" dir="2700000" algn="tl">
                    <a:srgbClr val="000000">
                      <a:alpha val="43137"/>
                    </a:srgbClr>
                  </a:outerShdw>
                </a:effectLst>
              </a:rPr>
              <a:t>Heb. 2:7-9 tells us…</a:t>
            </a:r>
            <a:endParaRPr lang="en-US" sz="2000" b="1" dirty="0" smtClean="0"/>
          </a:p>
          <a:p>
            <a:pPr>
              <a:buFont typeface="Arial" panose="020B0604020202020204" pitchFamily="34" charset="0"/>
              <a:buChar char="•"/>
            </a:pPr>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人比天使小（</a:t>
            </a:r>
            <a:r>
              <a:rPr lang="zh-CN" altLang="en-US" sz="3200" b="1" dirty="0" smtClean="0">
                <a:solidFill>
                  <a:schemeClr val="accent2">
                    <a:lumMod val="50000"/>
                  </a:schemeClr>
                </a:solidFill>
              </a:rPr>
              <a:t>你叫他比天使微小一点（注：或作“你叫他暂时比天使小</a:t>
            </a:r>
            <a:r>
              <a:rPr lang="en-US" altLang="zh-CN" sz="3200" b="1" dirty="0" smtClean="0">
                <a:solidFill>
                  <a:schemeClr val="accent2">
                    <a:lumMod val="50000"/>
                  </a:schemeClr>
                </a:solidFill>
              </a:rPr>
              <a:t>”)</a:t>
            </a:r>
            <a:endParaRPr 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Men are lower than angels (“</a:t>
            </a:r>
            <a:r>
              <a:rPr lang="en-US" sz="2000" b="1" dirty="0" smtClean="0"/>
              <a:t>You made them (mankind) a little lower than the angels…”)</a:t>
            </a:r>
            <a:endParaRPr lang="en-US" sz="2000" b="1" dirty="0" smtClean="0">
              <a:effectLst>
                <a:outerShdw blurRad="38100" dist="38100" dir="2700000" algn="tl">
                  <a:srgbClr val="000000">
                    <a:alpha val="43137"/>
                  </a:srgbClr>
                </a:outerShdw>
              </a:effectLst>
            </a:endParaRPr>
          </a:p>
          <a:p>
            <a:pPr>
              <a:buFont typeface="Arial" panose="020B0604020202020204" pitchFamily="34" charset="0"/>
              <a:buChar char="•"/>
            </a:pPr>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耶稣作为人比天使小</a:t>
            </a:r>
            <a:r>
              <a:rPr lang="en-US" altLang="zh-CN"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惟独见那成为比天使小一点的耶稣 </a:t>
            </a:r>
            <a:r>
              <a:rPr lang="en-US" altLang="zh-CN"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endParaRPr 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Jesus as a man was lower than angels (“</a:t>
            </a:r>
            <a:r>
              <a:rPr lang="en-US" sz="2000" b="1" dirty="0" smtClean="0"/>
              <a:t>But we do see Jesus, who was made lower than the angels for a little while…”)</a:t>
            </a:r>
            <a:endParaRPr lang="en-US" sz="2000" b="1" dirty="0" smtClean="0">
              <a:effectLst>
                <a:outerShdw blurRad="38100" dist="38100" dir="2700000" algn="tl">
                  <a:srgbClr val="000000">
                    <a:alpha val="43137"/>
                  </a:srgbClr>
                </a:outerShdw>
              </a:effectLst>
              <a:latin typeface="Arial Narrow" panose="020B0606020202030204" pitchFamily="34" charset="0"/>
            </a:endParaRPr>
          </a:p>
          <a:p>
            <a:pPr>
              <a:buFont typeface="Arial" panose="020B0604020202020204" pitchFamily="34" charset="0"/>
              <a:buChar char="•"/>
            </a:pPr>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耶稣现在超越天使</a:t>
            </a:r>
            <a:r>
              <a:rPr lang="en-US" altLang="zh-CN"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现在他以荣耀</a:t>
            </a:r>
            <a:r>
              <a:rPr lang="en-US" altLang="zh-CN"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尊贵为冠冕</a:t>
            </a:r>
            <a:r>
              <a:rPr lang="en-US" altLang="zh-CN"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endParaRPr 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Jesus is now above the angels again (“…</a:t>
            </a:r>
            <a:r>
              <a:rPr lang="en-US" sz="2000" b="1" dirty="0" smtClean="0"/>
              <a:t>now crowned with glory and honor”)</a:t>
            </a:r>
            <a:endParaRPr lang="en-US" sz="2000" b="1" dirty="0" smtClean="0">
              <a:effectLst>
                <a:outerShdw blurRad="38100" dist="38100" dir="2700000" algn="tl">
                  <a:srgbClr val="000000">
                    <a:alpha val="43137"/>
                  </a:srgbClr>
                </a:outerShdw>
              </a:effectLst>
              <a:latin typeface="Arial Narrow" panose="020B0606020202030204" pitchFamily="34" charset="0"/>
            </a:endParaRPr>
          </a:p>
          <a:p>
            <a:pPr marL="465455" lvl="1" indent="-180975" algn="just">
              <a:buFont typeface="Arial" panose="020B0604020202020204" pitchFamily="34" charset="0"/>
              <a:buChar char="•"/>
            </a:pPr>
            <a:endParaRPr lang="en-US" sz="2000" b="1" dirty="0" smtClean="0">
              <a:effectLst>
                <a:outerShdw blurRad="38100" dist="38100" dir="2700000" algn="tl">
                  <a:srgbClr val="000000">
                    <a:alpha val="43137"/>
                  </a:srgbClr>
                </a:outerShdw>
              </a:effectLst>
              <a:latin typeface="Arial Narrow" panose="020B0606020202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20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2000"/>
                                        <p:tgtEl>
                                          <p:spTgt spid="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2000"/>
                                        <p:tgtEl>
                                          <p:spTgt spid="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2000"/>
                                        <p:tgtEl>
                                          <p:spTgt spid="7">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2000"/>
                                        <p:tgtEl>
                                          <p:spTgt spid="7">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Effect transition="in" filter="fade">
                                      <p:cBhvr>
                                        <p:cTn id="25" dur="2000"/>
                                        <p:tgtEl>
                                          <p:spTgt spid="7">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pRg st="7" end="7"/>
                                            </p:txEl>
                                          </p:spTgt>
                                        </p:tgtEl>
                                        <p:attrNameLst>
                                          <p:attrName>style.visibility</p:attrName>
                                        </p:attrNameLst>
                                      </p:cBhvr>
                                      <p:to>
                                        <p:strVal val="visible"/>
                                      </p:to>
                                    </p:set>
                                    <p:animEffect transition="in" filter="fade">
                                      <p:cBhvr>
                                        <p:cTn id="28" dur="2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066800"/>
            <a:ext cx="9144000" cy="5324535"/>
          </a:xfrm>
          <a:prstGeom prst="rect">
            <a:avLst/>
          </a:prstGeom>
          <a:noFill/>
        </p:spPr>
        <p:txBody>
          <a:bodyPr wrap="square" rtlCol="0">
            <a:spAutoFit/>
          </a:bodyPr>
          <a:lstStyle/>
          <a:p>
            <a:pPr marL="342900" indent="-342900"/>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天使不明白得蒙饶恕成为神儿女的意义。</a:t>
            </a:r>
            <a:endParaRPr 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Angels cannot understand what it means to be a forgiven son or daughter of the Almighty God. </a:t>
            </a:r>
          </a:p>
          <a:p>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彼前</a:t>
            </a:r>
            <a:r>
              <a:rPr lang="en-US" altLang="zh-CN"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1:12 “</a:t>
            </a:r>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他们</a:t>
            </a:r>
            <a:r>
              <a:rPr lang="en-US" altLang="zh-CN"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先知们</a:t>
            </a:r>
            <a:r>
              <a:rPr lang="en-US" altLang="zh-CN"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得了启示，知道他们所传讲的一切事不是为自己，乃是为你们（基督徒）。那靠著从天上差来的圣灵传福音给你们的人，现在将这些事报给你们。</a:t>
            </a:r>
            <a:r>
              <a:rPr lang="zh-CN" altLang="en-US" sz="3600" b="1" u="sng"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天使也愿意详细察看这些事</a:t>
            </a:r>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en-US" altLang="zh-CN"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endParaRPr 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1 Peter 1:12 “</a:t>
            </a:r>
            <a:r>
              <a:rPr lang="en-US" sz="2000" b="1" dirty="0" smtClean="0"/>
              <a:t>It was revealed to them </a:t>
            </a:r>
            <a:r>
              <a:rPr lang="en-US" sz="2000" i="1" dirty="0" smtClean="0"/>
              <a:t>(the prophets) </a:t>
            </a:r>
            <a:r>
              <a:rPr lang="en-US" sz="2000" b="1" dirty="0" smtClean="0"/>
              <a:t>that they were not serving themselves but YOU </a:t>
            </a:r>
            <a:r>
              <a:rPr lang="en-US" sz="2000" i="1" dirty="0" smtClean="0"/>
              <a:t>(Christians) </a:t>
            </a:r>
            <a:r>
              <a:rPr lang="en-US" sz="2000" b="1" dirty="0" smtClean="0"/>
              <a:t>when they spoke of the things that have now been told YOU by those who have preached the gospel to YOU by the Holy Spirit sent from heaven. </a:t>
            </a:r>
            <a:r>
              <a:rPr lang="en-US" sz="2000" b="1" dirty="0" smtClean="0">
                <a:solidFill>
                  <a:schemeClr val="accent2">
                    <a:lumMod val="50000"/>
                  </a:schemeClr>
                </a:solidFill>
                <a:effectLst>
                  <a:outerShdw blurRad="38100" dist="38100" dir="2700000" algn="tl">
                    <a:srgbClr val="000000">
                      <a:alpha val="43137"/>
                    </a:srgbClr>
                  </a:outerShdw>
                </a:effectLst>
              </a:rPr>
              <a:t>EVEN ANGELS LONG TO LOOK INTO THESE THINGS.”</a:t>
            </a:r>
            <a:endParaRPr lang="en-US" sz="2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p:txBody>
      </p:sp>
      <p:sp>
        <p:nvSpPr>
          <p:cNvPr id="3" name="Title 1"/>
          <p:cNvSpPr txBox="1"/>
          <p:nvPr/>
        </p:nvSpPr>
        <p:spPr>
          <a:xfrm>
            <a:off x="0" y="6477000"/>
            <a:ext cx="9144000" cy="457200"/>
          </a:xfrm>
          <a:prstGeom prst="rect">
            <a:avLst/>
          </a:prstGeom>
          <a:blipFill>
            <a:blip r:embed="rId2"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What advantages do we have over angels?</a:t>
            </a:r>
          </a:p>
        </p:txBody>
      </p:sp>
      <p:sp>
        <p:nvSpPr>
          <p:cNvPr id="6" name="Title 1"/>
          <p:cNvSpPr txBox="1"/>
          <p:nvPr/>
        </p:nvSpPr>
        <p:spPr>
          <a:xfrm>
            <a:off x="0" y="0"/>
            <a:ext cx="9144000" cy="914400"/>
          </a:xfrm>
          <a:prstGeom prst="rect">
            <a:avLst/>
          </a:prstGeom>
          <a:blipFill>
            <a:blip r:embed="rId2"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48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我们具备哪些天使没有的优势</a:t>
            </a:r>
            <a:r>
              <a:rPr kumimoji="0" lang="en-US" sz="48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anose="020B0A040201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p:cTn id="12"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7">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p:cTn id="17"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7">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 calcmode="lin" valueType="num">
                                      <p:cBhvr>
                                        <p:cTn id="22"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tattoohunter.net/wp-content/uploads/2010/07/Angel_Wings_Tatoo_by_Spirogs1.jpg"/>
          <p:cNvPicPr>
            <a:picLocks noChangeAspect="1" noChangeArrowheads="1"/>
          </p:cNvPicPr>
          <p:nvPr/>
        </p:nvPicPr>
        <p:blipFill>
          <a:blip r:embed="rId2" cstate="print"/>
          <a:srcRect/>
          <a:stretch>
            <a:fillRect/>
          </a:stretch>
        </p:blipFill>
        <p:spPr bwMode="auto">
          <a:xfrm>
            <a:off x="1752600" y="4343400"/>
            <a:ext cx="5562600" cy="2228850"/>
          </a:xfrm>
          <a:prstGeom prst="rect">
            <a:avLst/>
          </a:prstGeom>
          <a:noFill/>
        </p:spPr>
      </p:pic>
      <p:sp>
        <p:nvSpPr>
          <p:cNvPr id="3" name="Title 1"/>
          <p:cNvSpPr txBox="1"/>
          <p:nvPr/>
        </p:nvSpPr>
        <p:spPr>
          <a:xfrm>
            <a:off x="0" y="6477000"/>
            <a:ext cx="9144000" cy="457200"/>
          </a:xfrm>
          <a:prstGeom prst="rect">
            <a:avLst/>
          </a:prstGeom>
          <a:blipFill>
            <a:blip r:embed="rId3"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Will we become angels when we die?</a:t>
            </a:r>
          </a:p>
        </p:txBody>
      </p:sp>
      <p:sp>
        <p:nvSpPr>
          <p:cNvPr id="6" name="Title 1"/>
          <p:cNvSpPr txBox="1"/>
          <p:nvPr/>
        </p:nvSpPr>
        <p:spPr>
          <a:xfrm>
            <a:off x="0" y="0"/>
            <a:ext cx="9144000" cy="1219200"/>
          </a:xfrm>
          <a:prstGeom prst="rect">
            <a:avLst/>
          </a:prstGeom>
          <a:blipFill>
            <a:blip r:embed="rId3"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66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我们死后会变成天使吗</a:t>
            </a:r>
            <a:r>
              <a:rPr kumimoji="0" lang="en-US" sz="66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anose="020B0A04020102020204" pitchFamily="34" charset="0"/>
              </a:rPr>
              <a:t>?</a:t>
            </a:r>
          </a:p>
        </p:txBody>
      </p:sp>
      <p:sp>
        <p:nvSpPr>
          <p:cNvPr id="7" name="TextBox 6"/>
          <p:cNvSpPr txBox="1"/>
          <p:nvPr/>
        </p:nvSpPr>
        <p:spPr>
          <a:xfrm>
            <a:off x="0" y="1219200"/>
            <a:ext cx="9144000" cy="2739211"/>
          </a:xfrm>
          <a:prstGeom prst="rect">
            <a:avLst/>
          </a:prstGeom>
          <a:noFill/>
        </p:spPr>
        <p:txBody>
          <a:bodyPr wrap="square" rtlCol="0">
            <a:spAutoFit/>
          </a:bodyPr>
          <a:lstStyle/>
          <a:p>
            <a:pPr marL="342900" indent="-342900"/>
            <a:r>
              <a:rPr lang="zh-CN" altLang="en-US"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不会。天使受造后的数目是固定的，且与人类迥然相异。</a:t>
            </a:r>
            <a:endParaRPr lang="en-US"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No. Angels are a set number of created beings separate from humans.</a:t>
            </a:r>
          </a:p>
          <a:p>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这个观念就是产生妇女和婴儿天使的土壤。</a:t>
            </a:r>
            <a:endParaRPr 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This idea is where women and baby angels came from.</a:t>
            </a:r>
            <a:endParaRPr lang="en-US" sz="2000" b="1" dirty="0" smtClean="0">
              <a:effectLst>
                <a:outerShdw blurRad="38100" dist="38100" dir="2700000" algn="tl">
                  <a:srgbClr val="000000">
                    <a:alpha val="43137"/>
                  </a:srgbClr>
                </a:outerShdw>
              </a:effectLst>
              <a:latin typeface="Arial Narrow" panose="020B0606020202030204" pitchFamily="34" charset="0"/>
            </a:endParaRPr>
          </a:p>
        </p:txBody>
      </p:sp>
      <p:pic>
        <p:nvPicPr>
          <p:cNvPr id="27652" name="Picture 4" descr="http://phoenix.gov/webcms/groups/internet/@inter/@dept/@pubworks/documents/web_content/personslide7.png"/>
          <p:cNvPicPr>
            <a:picLocks noChangeAspect="1" noChangeArrowheads="1"/>
          </p:cNvPicPr>
          <p:nvPr/>
        </p:nvPicPr>
        <p:blipFill>
          <a:blip r:embed="rId4" cstate="print"/>
          <a:srcRect/>
          <a:stretch>
            <a:fillRect/>
          </a:stretch>
        </p:blipFill>
        <p:spPr bwMode="auto">
          <a:xfrm>
            <a:off x="3429000" y="3933825"/>
            <a:ext cx="2219325" cy="25431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500"/>
                                        <p:tgtEl>
                                          <p:spTgt spid="2765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p:cTn id="12"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7">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p:cTn id="17"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7">
                                            <p:txEl>
                                              <p:pRg st="1" end="1"/>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 calcmode="lin" valueType="num">
                                      <p:cBhvr>
                                        <p:cTn id="22"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7">
                                            <p:txEl>
                                              <p:pRg st="2" end="2"/>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 calcmode="lin" valueType="num">
                                      <p:cBhvr>
                                        <p:cTn id="27"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t1.gstatic.com/images?q=tbn:ANd9GcR-Wq4z5UjaXBPYCI7XgvOtDrev9oelZJWXrY8JqrBxDc-f4BZU"/>
          <p:cNvPicPr>
            <a:picLocks noChangeAspect="1" noChangeArrowheads="1"/>
          </p:cNvPicPr>
          <p:nvPr/>
        </p:nvPicPr>
        <p:blipFill>
          <a:blip r:embed="rId2" cstate="print"/>
          <a:srcRect/>
          <a:stretch>
            <a:fillRect/>
          </a:stretch>
        </p:blipFill>
        <p:spPr bwMode="auto">
          <a:xfrm>
            <a:off x="5867400" y="1371600"/>
            <a:ext cx="3810000" cy="5199063"/>
          </a:xfrm>
          <a:prstGeom prst="rect">
            <a:avLst/>
          </a:prstGeom>
          <a:ln w="38100" cap="sq">
            <a:solidFill>
              <a:schemeClr val="accent2">
                <a:lumMod val="50000"/>
              </a:schemeClr>
            </a:solidFill>
            <a:prstDash val="solid"/>
            <a:miter lim="800000"/>
            <a:headEnd/>
            <a:tailEnd/>
          </a:ln>
          <a:effectLst>
            <a:outerShdw blurRad="50800" dist="38100" dir="2700000" algn="tl" rotWithShape="0">
              <a:srgbClr val="000000">
                <a:alpha val="43000"/>
              </a:srgbClr>
            </a:outerShdw>
          </a:effectLst>
        </p:spPr>
      </p:pic>
      <p:sp>
        <p:nvSpPr>
          <p:cNvPr id="3" name="Title 1"/>
          <p:cNvSpPr txBox="1"/>
          <p:nvPr/>
        </p:nvSpPr>
        <p:spPr>
          <a:xfrm>
            <a:off x="0" y="6172200"/>
            <a:ext cx="9144000" cy="762000"/>
          </a:xfrm>
          <a:prstGeom prst="rect">
            <a:avLst/>
          </a:prstGeom>
          <a:blipFill>
            <a:blip r:embed="rId3"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Are angels male or female or neither?</a:t>
            </a:r>
          </a:p>
        </p:txBody>
      </p:sp>
      <p:sp>
        <p:nvSpPr>
          <p:cNvPr id="6" name="Title 1"/>
          <p:cNvSpPr txBox="1"/>
          <p:nvPr/>
        </p:nvSpPr>
        <p:spPr>
          <a:xfrm>
            <a:off x="0" y="0"/>
            <a:ext cx="9144000" cy="1371600"/>
          </a:xfrm>
          <a:prstGeom prst="rect">
            <a:avLst/>
          </a:prstGeom>
          <a:blipFill>
            <a:blip r:embed="rId3"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5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天使是男性</a:t>
            </a:r>
            <a:r>
              <a:rPr lang="en-US" altLang="zh-CN" sz="5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a:t>
            </a:r>
            <a:r>
              <a:rPr lang="zh-CN" altLang="en-US" sz="5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女性还是无性别</a:t>
            </a:r>
            <a:r>
              <a:rPr kumimoji="0" lang="en-US" sz="54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anose="020B0A04020102020204" pitchFamily="34" charset="0"/>
              </a:rPr>
              <a:t>?</a:t>
            </a:r>
          </a:p>
        </p:txBody>
      </p:sp>
      <p:sp>
        <p:nvSpPr>
          <p:cNvPr id="7" name="TextBox 6"/>
          <p:cNvSpPr txBox="1"/>
          <p:nvPr/>
        </p:nvSpPr>
        <p:spPr>
          <a:xfrm>
            <a:off x="0" y="1371600"/>
            <a:ext cx="5867400" cy="4524315"/>
          </a:xfrm>
          <a:prstGeom prst="rect">
            <a:avLst/>
          </a:prstGeom>
          <a:noFill/>
        </p:spPr>
        <p:txBody>
          <a:bodyPr wrap="square" rtlCol="0">
            <a:spAutoFit/>
          </a:bodyPr>
          <a:lstStyle/>
          <a:p>
            <a:pPr marL="342900" indent="-342900"/>
            <a:r>
              <a:rPr lang="zh-CN" altLang="en-US" sz="5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根据圣经，他们都以男性面目出现。</a:t>
            </a:r>
            <a:endParaRPr lang="en-US" sz="5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All Biblical references and appearances  are MALE</a:t>
            </a:r>
          </a:p>
          <a:p>
            <a:r>
              <a:rPr lang="zh-CN" altLang="en-US" sz="6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圣经并没有说他们是无性别的。</a:t>
            </a:r>
            <a:endParaRPr lang="en-US" sz="6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The Bible never says they are without gender</a:t>
            </a:r>
            <a:endParaRPr lang="en-US" sz="2000" b="1" dirty="0" smtClean="0">
              <a:effectLst>
                <a:outerShdw blurRad="38100" dist="38100" dir="2700000" algn="tl">
                  <a:srgbClr val="000000">
                    <a:alpha val="43137"/>
                  </a:srgbClr>
                </a:outerShdw>
              </a:effectLst>
              <a:latin typeface="Arial Narrow" panose="020B0606020202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20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2000"/>
                                        <p:tgtEl>
                                          <p:spTgt spid="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0" y="6477000"/>
            <a:ext cx="9144000" cy="457200"/>
          </a:xfrm>
          <a:prstGeom prst="rect">
            <a:avLst/>
          </a:prstGeom>
          <a:blipFill>
            <a:blip r:embed="rId2"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Do angels reproduce?</a:t>
            </a:r>
          </a:p>
        </p:txBody>
      </p:sp>
      <p:sp>
        <p:nvSpPr>
          <p:cNvPr id="6" name="Title 1"/>
          <p:cNvSpPr txBox="1"/>
          <p:nvPr/>
        </p:nvSpPr>
        <p:spPr>
          <a:xfrm>
            <a:off x="0" y="0"/>
            <a:ext cx="9144000" cy="1066800"/>
          </a:xfrm>
          <a:prstGeom prst="rect">
            <a:avLst/>
          </a:prstGeom>
          <a:blipFill>
            <a:blip r:embed="rId2"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8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天使能繁殖吗</a:t>
            </a:r>
            <a:r>
              <a:rPr kumimoji="0" lang="en-US" sz="80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anose="020B0A04020102020204" pitchFamily="34" charset="0"/>
              </a:rPr>
              <a:t>?</a:t>
            </a:r>
          </a:p>
        </p:txBody>
      </p:sp>
      <p:sp>
        <p:nvSpPr>
          <p:cNvPr id="7" name="TextBox 6"/>
          <p:cNvSpPr txBox="1"/>
          <p:nvPr/>
        </p:nvSpPr>
        <p:spPr>
          <a:xfrm>
            <a:off x="0" y="1155442"/>
            <a:ext cx="9144000" cy="5324535"/>
          </a:xfrm>
          <a:prstGeom prst="rect">
            <a:avLst/>
          </a:prstGeom>
          <a:noFill/>
        </p:spPr>
        <p:txBody>
          <a:bodyPr wrap="square" rtlCol="0">
            <a:spAutoFit/>
          </a:bodyPr>
          <a:lstStyle/>
          <a:p>
            <a:pPr marL="342900" indent="-234950"/>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天上的天使不嫁不娶不繁殖。</a:t>
            </a:r>
            <a:endParaRPr 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342900" lvl="1" indent="-234950" algn="just">
              <a:buFont typeface="Arial" panose="020B0604020202020204" pitchFamily="34" charset="0"/>
              <a:buChar char="•"/>
            </a:pPr>
            <a:r>
              <a:rPr lang="en-US" sz="2000" b="1" dirty="0" smtClean="0">
                <a:effectLst>
                  <a:outerShdw blurRad="38100" dist="38100" dir="2700000" algn="tl">
                    <a:srgbClr val="000000">
                      <a:alpha val="43137"/>
                    </a:srgbClr>
                  </a:outerShdw>
                </a:effectLst>
              </a:rPr>
              <a:t>The angels in Heaven do not marry or reproduce</a:t>
            </a:r>
          </a:p>
          <a:p>
            <a:pPr marL="342900" indent="-234950"/>
            <a:r>
              <a:rPr 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当复活的时候，人也不娶，也不嫁，乃像天上的使者一样。 </a:t>
            </a:r>
            <a:r>
              <a:rPr 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太</a:t>
            </a:r>
            <a:r>
              <a:rPr lang="en-US" altLang="zh-CN"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22:30</a:t>
            </a:r>
            <a:r>
              <a:rPr 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p>
          <a:p>
            <a:pPr marL="342900" lvl="1" indent="-234950">
              <a:buFont typeface="Arial" panose="020B0604020202020204" pitchFamily="34" charset="0"/>
              <a:buChar char="•"/>
            </a:pPr>
            <a:r>
              <a:rPr lang="en-US" sz="2000" b="1" dirty="0" smtClean="0"/>
              <a:t>“At the resurrection people will neither marry nor be given in marriage; they     will be like the angels </a:t>
            </a:r>
            <a:r>
              <a:rPr lang="en-US" sz="2000" b="1" u="sng" dirty="0" smtClean="0"/>
              <a:t>in heaven </a:t>
            </a:r>
            <a:r>
              <a:rPr lang="en-US" sz="2000" b="1" dirty="0" smtClean="0"/>
              <a:t>(unmarried)” (Matt 22:30).</a:t>
            </a:r>
          </a:p>
          <a:p>
            <a:pPr marL="342900" lvl="1" indent="-234950">
              <a:buFont typeface="Arial" panose="020B0604020202020204" pitchFamily="34" charset="0"/>
              <a:buChar char="•"/>
            </a:pPr>
            <a:endParaRPr lang="en-US" sz="1100" b="1" dirty="0" smtClean="0"/>
          </a:p>
          <a:p>
            <a:pPr marL="342900" indent="-234950"/>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堕落天使不但与地上的女人成婚</a:t>
            </a:r>
            <a:r>
              <a:rPr lang="en-US" altLang="zh-CN"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且繁殖后代。</a:t>
            </a:r>
            <a:endParaRPr 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342900" lvl="1" indent="-234950" algn="just">
              <a:buFont typeface="Arial" panose="020B0604020202020204" pitchFamily="34" charset="0"/>
              <a:buChar char="•"/>
            </a:pPr>
            <a:r>
              <a:rPr lang="en-US" sz="2000" b="1" dirty="0" smtClean="0">
                <a:effectLst>
                  <a:outerShdw blurRad="38100" dist="38100" dir="2700000" algn="tl">
                    <a:srgbClr val="000000">
                      <a:alpha val="43137"/>
                    </a:srgbClr>
                  </a:outerShdw>
                </a:effectLst>
              </a:rPr>
              <a:t>The fallen angels both married earthly women and produced offspring. </a:t>
            </a:r>
          </a:p>
          <a:p>
            <a:pPr marL="342900" indent="-234950"/>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这件事促使神给人类</a:t>
            </a:r>
            <a:r>
              <a:rPr lang="en-US" altLang="zh-CN"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120</a:t>
            </a:r>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多年时间悔改，然后以大洪水灭世</a:t>
            </a:r>
            <a:r>
              <a:rPr lang="en-US" altLang="zh-CN"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创</a:t>
            </a:r>
            <a:r>
              <a:rPr lang="en-US" altLang="zh-CN"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6:1-8)   </a:t>
            </a:r>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详见下一堂课。</a:t>
            </a:r>
            <a:r>
              <a:rPr lang="en-US" altLang="zh-CN"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endParaRPr 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342900" lvl="1" indent="-234950">
              <a:buFont typeface="Arial" panose="020B0604020202020204" pitchFamily="34" charset="0"/>
              <a:buChar char="•"/>
            </a:pPr>
            <a:r>
              <a:rPr lang="en-US" sz="2000" b="1" dirty="0" smtClean="0">
                <a:effectLst>
                  <a:outerShdw blurRad="38100" dist="38100" dir="2700000" algn="tl">
                    <a:srgbClr val="000000">
                      <a:alpha val="43137"/>
                    </a:srgbClr>
                  </a:outerShdw>
                </a:effectLst>
              </a:rPr>
              <a:t>That prompted God to give men 120 more years and then destroy the earth in a great flood.  (Gen. 6:1-8) More about this next session.</a:t>
            </a:r>
            <a:endParaRPr lang="en-US" sz="2000" b="1" dirty="0" smtClean="0">
              <a:effectLst>
                <a:outerShdw blurRad="38100" dist="38100" dir="2700000" algn="tl">
                  <a:srgbClr val="000000">
                    <a:alpha val="43137"/>
                  </a:srgbClr>
                </a:outerShdw>
              </a:effectLst>
              <a:latin typeface="Arial Narrow" panose="020B0606020202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p:cTn id="12"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7">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p:cTn id="17"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7">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 calcmode="lin" valueType="num">
                                      <p:cBhvr>
                                        <p:cTn id="22"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7">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 calcmode="lin" valueType="num">
                                      <p:cBhvr>
                                        <p:cTn id="29"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31" dur="500"/>
                                        <p:tgtEl>
                                          <p:spTgt spid="7">
                                            <p:txEl>
                                              <p:pRg st="5" end="5"/>
                                            </p:txEl>
                                          </p:spTgt>
                                        </p:tgtEl>
                                      </p:cBhvr>
                                    </p:animEffect>
                                  </p:childTnLst>
                                </p:cTn>
                              </p:par>
                              <p:par>
                                <p:cTn id="32" presetID="53" presetClass="entr" presetSubtype="16" fill="hold" nodeType="withEffect">
                                  <p:stCondLst>
                                    <p:cond delay="0"/>
                                  </p:stCondLst>
                                  <p:childTnLst>
                                    <p:set>
                                      <p:cBhvr>
                                        <p:cTn id="33" dur="1" fill="hold">
                                          <p:stCondLst>
                                            <p:cond delay="0"/>
                                          </p:stCondLst>
                                        </p:cTn>
                                        <p:tgtEl>
                                          <p:spTgt spid="7">
                                            <p:txEl>
                                              <p:pRg st="6" end="6"/>
                                            </p:txEl>
                                          </p:spTgt>
                                        </p:tgtEl>
                                        <p:attrNameLst>
                                          <p:attrName>style.visibility</p:attrName>
                                        </p:attrNameLst>
                                      </p:cBhvr>
                                      <p:to>
                                        <p:strVal val="visible"/>
                                      </p:to>
                                    </p:set>
                                    <p:anim calcmode="lin" valueType="num">
                                      <p:cBhvr>
                                        <p:cTn id="34"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35" dur="5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36" dur="500"/>
                                        <p:tgtEl>
                                          <p:spTgt spid="7">
                                            <p:txEl>
                                              <p:pRg st="6" end="6"/>
                                            </p:txEl>
                                          </p:spTgt>
                                        </p:tgtEl>
                                      </p:cBhvr>
                                    </p:animEffect>
                                  </p:childTnLst>
                                </p:cTn>
                              </p:par>
                              <p:par>
                                <p:cTn id="37" presetID="53" presetClass="entr" presetSubtype="16" fill="hold" nodeType="with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anim calcmode="lin" valueType="num">
                                      <p:cBhvr>
                                        <p:cTn id="39" dur="500" fill="hold"/>
                                        <p:tgtEl>
                                          <p:spTgt spid="7">
                                            <p:txEl>
                                              <p:pRg st="7" end="7"/>
                                            </p:txEl>
                                          </p:spTgt>
                                        </p:tgtEl>
                                        <p:attrNameLst>
                                          <p:attrName>ppt_w</p:attrName>
                                        </p:attrNameLst>
                                      </p:cBhvr>
                                      <p:tavLst>
                                        <p:tav tm="0">
                                          <p:val>
                                            <p:fltVal val="0"/>
                                          </p:val>
                                        </p:tav>
                                        <p:tav tm="100000">
                                          <p:val>
                                            <p:strVal val="#ppt_w"/>
                                          </p:val>
                                        </p:tav>
                                      </p:tavLst>
                                    </p:anim>
                                    <p:anim calcmode="lin" valueType="num">
                                      <p:cBhvr>
                                        <p:cTn id="40" dur="500" fill="hold"/>
                                        <p:tgtEl>
                                          <p:spTgt spid="7">
                                            <p:txEl>
                                              <p:pRg st="7" end="7"/>
                                            </p:txEl>
                                          </p:spTgt>
                                        </p:tgtEl>
                                        <p:attrNameLst>
                                          <p:attrName>ppt_h</p:attrName>
                                        </p:attrNameLst>
                                      </p:cBhvr>
                                      <p:tavLst>
                                        <p:tav tm="0">
                                          <p:val>
                                            <p:fltVal val="0"/>
                                          </p:val>
                                        </p:tav>
                                        <p:tav tm="100000">
                                          <p:val>
                                            <p:strVal val="#ppt_h"/>
                                          </p:val>
                                        </p:tav>
                                      </p:tavLst>
                                    </p:anim>
                                    <p:animEffect transition="in" filter="fade">
                                      <p:cBhvr>
                                        <p:cTn id="41" dur="500"/>
                                        <p:tgtEl>
                                          <p:spTgt spid="7">
                                            <p:txEl>
                                              <p:pRg st="7" end="7"/>
                                            </p:txEl>
                                          </p:spTgt>
                                        </p:tgtEl>
                                      </p:cBhvr>
                                    </p:animEffect>
                                  </p:childTnLst>
                                </p:cTn>
                              </p:par>
                              <p:par>
                                <p:cTn id="42" presetID="53" presetClass="entr" presetSubtype="16" fill="hold" nodeType="withEffect">
                                  <p:stCondLst>
                                    <p:cond delay="0"/>
                                  </p:stCondLst>
                                  <p:childTnLst>
                                    <p:set>
                                      <p:cBhvr>
                                        <p:cTn id="43" dur="1" fill="hold">
                                          <p:stCondLst>
                                            <p:cond delay="0"/>
                                          </p:stCondLst>
                                        </p:cTn>
                                        <p:tgtEl>
                                          <p:spTgt spid="7">
                                            <p:txEl>
                                              <p:pRg st="8" end="8"/>
                                            </p:txEl>
                                          </p:spTgt>
                                        </p:tgtEl>
                                        <p:attrNameLst>
                                          <p:attrName>style.visibility</p:attrName>
                                        </p:attrNameLst>
                                      </p:cBhvr>
                                      <p:to>
                                        <p:strVal val="visible"/>
                                      </p:to>
                                    </p:set>
                                    <p:anim calcmode="lin" valueType="num">
                                      <p:cBhvr>
                                        <p:cTn id="44" dur="500" fill="hold"/>
                                        <p:tgtEl>
                                          <p:spTgt spid="7">
                                            <p:txEl>
                                              <p:pRg st="8" end="8"/>
                                            </p:txEl>
                                          </p:spTgt>
                                        </p:tgtEl>
                                        <p:attrNameLst>
                                          <p:attrName>ppt_w</p:attrName>
                                        </p:attrNameLst>
                                      </p:cBhvr>
                                      <p:tavLst>
                                        <p:tav tm="0">
                                          <p:val>
                                            <p:fltVal val="0"/>
                                          </p:val>
                                        </p:tav>
                                        <p:tav tm="100000">
                                          <p:val>
                                            <p:strVal val="#ppt_w"/>
                                          </p:val>
                                        </p:tav>
                                      </p:tavLst>
                                    </p:anim>
                                    <p:anim calcmode="lin" valueType="num">
                                      <p:cBhvr>
                                        <p:cTn id="45" dur="500" fill="hold"/>
                                        <p:tgtEl>
                                          <p:spTgt spid="7">
                                            <p:txEl>
                                              <p:pRg st="8" end="8"/>
                                            </p:txEl>
                                          </p:spTgt>
                                        </p:tgtEl>
                                        <p:attrNameLst>
                                          <p:attrName>ppt_h</p:attrName>
                                        </p:attrNameLst>
                                      </p:cBhvr>
                                      <p:tavLst>
                                        <p:tav tm="0">
                                          <p:val>
                                            <p:fltVal val="0"/>
                                          </p:val>
                                        </p:tav>
                                        <p:tav tm="100000">
                                          <p:val>
                                            <p:strVal val="#ppt_h"/>
                                          </p:val>
                                        </p:tav>
                                      </p:tavLst>
                                    </p:anim>
                                    <p:animEffect transition="in" filter="fade">
                                      <p:cBhvr>
                                        <p:cTn id="46"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4876800" cy="6832640"/>
          </a:xfrm>
          <a:prstGeom prst="rect">
            <a:avLst/>
          </a:prstGeom>
          <a:noFill/>
        </p:spPr>
        <p:txBody>
          <a:bodyPr wrap="square" rtlCol="0">
            <a:spAutoFit/>
          </a:bodyPr>
          <a:lstStyle/>
          <a:p>
            <a:pPr marL="0" lvl="1" algn="just"/>
            <a:r>
              <a:rPr lang="en-US" b="1" dirty="0" smtClean="0"/>
              <a:t>John Payton</a:t>
            </a:r>
            <a:r>
              <a:rPr lang="en-US" dirty="0" smtClean="0"/>
              <a:t>, a missionary to the New Hebrides. </a:t>
            </a:r>
          </a:p>
          <a:p>
            <a:pPr marL="0" lvl="1" algn="just">
              <a:buFont typeface="Arial" panose="020B0604020202020204" pitchFamily="34" charset="0"/>
              <a:buChar char="•"/>
            </a:pPr>
            <a:r>
              <a:rPr lang="en-US" dirty="0" smtClean="0"/>
              <a:t>one night wild natives surrounded his house, frantically dancing and jumping up and down in the jungle, desiring to kill John and his wife. </a:t>
            </a:r>
          </a:p>
          <a:p>
            <a:pPr marL="0" lvl="1" algn="just">
              <a:buFont typeface="Arial" panose="020B0604020202020204" pitchFamily="34" charset="0"/>
              <a:buChar char="•"/>
            </a:pPr>
            <a:r>
              <a:rPr lang="en-US" dirty="0" smtClean="0"/>
              <a:t>Well, they got on their knees realizing there was no way they could protect themselves against these wild cannibals and they prayed. </a:t>
            </a:r>
          </a:p>
          <a:p>
            <a:pPr marL="0" lvl="1" algn="just">
              <a:buFont typeface="Arial" panose="020B0604020202020204" pitchFamily="34" charset="0"/>
              <a:buChar char="•"/>
            </a:pPr>
            <a:r>
              <a:rPr lang="en-US" dirty="0" smtClean="0"/>
              <a:t>Soon after that the attackers all vanished into the jungle, they were gone. </a:t>
            </a:r>
          </a:p>
          <a:p>
            <a:pPr marL="0" lvl="1" algn="just">
              <a:buFont typeface="Arial" panose="020B0604020202020204" pitchFamily="34" charset="0"/>
              <a:buChar char="•"/>
            </a:pPr>
            <a:r>
              <a:rPr lang="en-US" dirty="0" smtClean="0"/>
              <a:t>a year later the chief of the tribe became a Christian,</a:t>
            </a:r>
          </a:p>
          <a:p>
            <a:pPr marL="0" lvl="1" algn="just">
              <a:buFont typeface="Arial" panose="020B0604020202020204" pitchFamily="34" charset="0"/>
              <a:buChar char="•"/>
            </a:pPr>
            <a:r>
              <a:rPr lang="en-US" dirty="0" smtClean="0"/>
              <a:t>John asked him at that time, "What happened that night about a year ago when your natives surrounded our little lean-to there on the sand and near the beach and all of a sudden they left?" </a:t>
            </a:r>
          </a:p>
          <a:p>
            <a:pPr marL="0" lvl="1" algn="just">
              <a:buFont typeface="Arial" panose="020B0604020202020204" pitchFamily="34" charset="0"/>
              <a:buChar char="•"/>
            </a:pPr>
            <a:r>
              <a:rPr lang="en-US" dirty="0" smtClean="0"/>
              <a:t>And this is what the chief said, "Well, because of all those men you had with you, we left." John said, "There were no men, just myself and my wife." The chief said that they had seen men standing guard, hundreds of big men in shining clothes, with swords in their hands, totally circling his home. </a:t>
            </a:r>
          </a:p>
          <a:p>
            <a:pPr marL="0" lvl="1" algn="just">
              <a:buFont typeface="Arial" panose="020B0604020202020204" pitchFamily="34" charset="0"/>
              <a:buChar char="•"/>
            </a:pPr>
            <a:r>
              <a:rPr lang="en-US" sz="3200" b="1" dirty="0" smtClean="0">
                <a:effectLst>
                  <a:outerShdw blurRad="38100" dist="38100" dir="2700000" algn="tl">
                    <a:srgbClr val="000000">
                      <a:alpha val="43137"/>
                    </a:srgbClr>
                  </a:outerShdw>
                </a:effectLst>
              </a:rPr>
              <a:t>ALSO: </a:t>
            </a:r>
            <a:r>
              <a:rPr lang="en-US" sz="3200" b="1" dirty="0" smtClean="0">
                <a:effectLst>
                  <a:outerShdw blurRad="38100" dist="38100" dir="2700000" algn="tl">
                    <a:srgbClr val="000000">
                      <a:alpha val="43137"/>
                    </a:srgbClr>
                  </a:outerShdw>
                </a:effectLst>
              </a:rPr>
              <a:t>SAMOANS </a:t>
            </a:r>
            <a:r>
              <a:rPr lang="en-US" sz="3200" b="1" dirty="0" smtClean="0">
                <a:effectLst>
                  <a:outerShdw blurRad="38100" dist="38100" dir="2700000" algn="tl">
                    <a:srgbClr val="000000">
                      <a:alpha val="43137"/>
                    </a:srgbClr>
                  </a:outerShdw>
                </a:effectLst>
              </a:rPr>
              <a:t>IN CAR</a:t>
            </a:r>
          </a:p>
          <a:p>
            <a:pPr marL="800100" lvl="1" indent="-342900" algn="just">
              <a:buFont typeface="Arial" panose="020B0604020202020204" pitchFamily="34" charset="0"/>
              <a:buChar char="•"/>
            </a:pPr>
            <a:endParaRPr lang="en-US" sz="1000" b="1" dirty="0" smtClean="0">
              <a:effectLst>
                <a:outerShdw blurRad="38100" dist="38100" dir="2700000" algn="tl">
                  <a:srgbClr val="000000">
                    <a:alpha val="43137"/>
                  </a:srgbClr>
                </a:outerShdw>
              </a:effectLst>
              <a:latin typeface="Arial Narrow" panose="020B0606020202030204" pitchFamily="34" charset="0"/>
            </a:endParaRPr>
          </a:p>
        </p:txBody>
      </p:sp>
      <p:pic>
        <p:nvPicPr>
          <p:cNvPr id="3075" name="Picture 3" descr="http://upload.wikimedia.org/wikipedia/commons/thumb/5/56/John_Gibson_Paton.jpg/220px-John_Gibson_Paton.jpg">
            <a:hlinkClick r:id="rId2"/>
          </p:cNvPr>
          <p:cNvPicPr>
            <a:picLocks noChangeAspect="1" noChangeArrowheads="1"/>
          </p:cNvPicPr>
          <p:nvPr/>
        </p:nvPicPr>
        <p:blipFill>
          <a:blip r:embed="rId3" cstate="print"/>
          <a:srcRect/>
          <a:stretch>
            <a:fillRect/>
          </a:stretch>
        </p:blipFill>
        <p:spPr bwMode="auto">
          <a:xfrm>
            <a:off x="5029200" y="228600"/>
            <a:ext cx="3958165" cy="518160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7" name="Rectangle 6"/>
          <p:cNvSpPr/>
          <p:nvPr/>
        </p:nvSpPr>
        <p:spPr>
          <a:xfrm>
            <a:off x="5029200" y="5562600"/>
            <a:ext cx="39624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3600" b="1" dirty="0" smtClean="0"/>
              <a:t>约翰</a:t>
            </a:r>
            <a:r>
              <a:rPr lang="en-US" altLang="zh-CN" sz="3600" b="1" dirty="0" smtClean="0"/>
              <a:t>·</a:t>
            </a:r>
            <a:r>
              <a:rPr lang="zh-CN" altLang="en-US" sz="3600" b="1" dirty="0" smtClean="0"/>
              <a:t>佩顿</a:t>
            </a:r>
            <a:endParaRPr lang="en-US" sz="3600" b="1" dirty="0" smtClean="0"/>
          </a:p>
          <a:p>
            <a:pPr algn="ctr"/>
            <a:r>
              <a:rPr lang="en-US" dirty="0" smtClean="0"/>
              <a:t>(John Payton: Missionary)</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0" y="6477000"/>
            <a:ext cx="9144000" cy="457200"/>
          </a:xfrm>
          <a:prstGeom prst="rect">
            <a:avLst/>
          </a:prstGeom>
          <a:blipFill>
            <a:blip r:embed="rId2"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Do angels know everything?</a:t>
            </a:r>
          </a:p>
        </p:txBody>
      </p:sp>
      <p:sp>
        <p:nvSpPr>
          <p:cNvPr id="6" name="Title 1"/>
          <p:cNvSpPr txBox="1"/>
          <p:nvPr/>
        </p:nvSpPr>
        <p:spPr>
          <a:xfrm>
            <a:off x="0" y="0"/>
            <a:ext cx="9144000" cy="1143000"/>
          </a:xfrm>
          <a:prstGeom prst="rect">
            <a:avLst/>
          </a:prstGeom>
          <a:blipFill>
            <a:blip r:embed="rId2"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88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天使无所不知吗</a:t>
            </a:r>
            <a:r>
              <a:rPr kumimoji="0" lang="en-US" sz="88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anose="020B0A04020102020204" pitchFamily="34" charset="0"/>
              </a:rPr>
              <a:t>?</a:t>
            </a:r>
          </a:p>
        </p:txBody>
      </p:sp>
      <p:sp>
        <p:nvSpPr>
          <p:cNvPr id="7" name="TextBox 6"/>
          <p:cNvSpPr txBox="1"/>
          <p:nvPr/>
        </p:nvSpPr>
        <p:spPr>
          <a:xfrm>
            <a:off x="0" y="1316772"/>
            <a:ext cx="9144000" cy="4893647"/>
          </a:xfrm>
          <a:prstGeom prst="rect">
            <a:avLst/>
          </a:prstGeom>
          <a:noFill/>
        </p:spPr>
        <p:txBody>
          <a:bodyPr wrap="square" rtlCol="0">
            <a:spAutoFit/>
          </a:bodyPr>
          <a:lstStyle/>
          <a:p>
            <a:pPr marL="342900" indent="-342900"/>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天使并非无所不知。他们只知道他们应该知道的。</a:t>
            </a:r>
            <a:endParaRPr 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Angels are not Omniscient. They only know what they are told.</a:t>
            </a:r>
          </a:p>
          <a:p>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天使并非无所不能。他们只拥有神给他们的力量。</a:t>
            </a:r>
            <a:endParaRPr 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Angels are not Omnipotent. They have only the power God gives them.</a:t>
            </a:r>
          </a:p>
          <a:p>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天使并非无所不在。他们一时只能在一地。</a:t>
            </a:r>
            <a:endParaRPr 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lgn="just">
              <a:buFont typeface="Arial" panose="020B0604020202020204" pitchFamily="34" charset="0"/>
              <a:buChar char="•"/>
            </a:pPr>
            <a:r>
              <a:rPr lang="en-US" sz="2000" b="1" dirty="0" smtClean="0">
                <a:effectLst>
                  <a:outerShdw blurRad="38100" dist="38100" dir="2700000" algn="tl">
                    <a:srgbClr val="000000">
                      <a:alpha val="43137"/>
                    </a:srgbClr>
                  </a:outerShdw>
                </a:effectLst>
              </a:rPr>
              <a:t>Angels are not Omnipresent. They can be only one place at a time.</a:t>
            </a:r>
          </a:p>
          <a:p>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天使并非永恒。</a:t>
            </a:r>
            <a:endParaRPr lang="en-US" altLang="zh-CN"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r>
              <a:rPr lang="en-US" altLang="zh-CN"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他们在某个时刻受造。</a:t>
            </a:r>
            <a:endParaRPr 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Angels are not Eternal. </a:t>
            </a: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They were created at a point in time.</a:t>
            </a:r>
          </a:p>
          <a:p>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天使并非众神，乃是仆人。</a:t>
            </a:r>
            <a:endParaRPr 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lgn="just">
              <a:buFont typeface="Arial" panose="020B0604020202020204" pitchFamily="34" charset="0"/>
              <a:buChar char="•"/>
            </a:pPr>
            <a:r>
              <a:rPr lang="en-US" sz="2000" b="1" dirty="0" smtClean="0">
                <a:effectLst>
                  <a:outerShdw blurRad="38100" dist="38100" dir="2700000" algn="tl">
                    <a:srgbClr val="000000">
                      <a:alpha val="43137"/>
                    </a:srgbClr>
                  </a:outerShdw>
                </a:effectLst>
              </a:rPr>
              <a:t>Angels are not gods, but servants.</a:t>
            </a:r>
            <a:endParaRPr lang="en-US" sz="2000" b="1" dirty="0" smtClean="0">
              <a:effectLst>
                <a:outerShdw blurRad="38100" dist="38100" dir="2700000" algn="tl">
                  <a:srgbClr val="000000">
                    <a:alpha val="43137"/>
                  </a:srgbClr>
                </a:outerShdw>
              </a:effectLst>
              <a:latin typeface="Arial Narrow" panose="020B0606020202030204" pitchFamily="34" charset="0"/>
            </a:endParaRPr>
          </a:p>
        </p:txBody>
      </p:sp>
      <p:pic>
        <p:nvPicPr>
          <p:cNvPr id="17410" name="Picture 2" descr="http://dark.pozadia.org/images/wallpapers/95241567/Warriors/Longhair%20Warrior%20with%20Sword.jpg"/>
          <p:cNvPicPr>
            <a:picLocks noChangeAspect="1" noChangeArrowheads="1"/>
          </p:cNvPicPr>
          <p:nvPr/>
        </p:nvPicPr>
        <p:blipFill>
          <a:blip r:embed="rId3" cstate="print"/>
          <a:srcRect/>
          <a:stretch>
            <a:fillRect/>
          </a:stretch>
        </p:blipFill>
        <p:spPr bwMode="auto">
          <a:xfrm>
            <a:off x="5943600" y="3886199"/>
            <a:ext cx="3048000" cy="2437415"/>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 calcmode="lin" valueType="num">
                                      <p:cBhvr additive="base">
                                        <p:cTn id="16"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 calcmode="lin" valueType="num">
                                      <p:cBhvr additive="base">
                                        <p:cTn id="20"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 calcmode="lin" valueType="num">
                                      <p:cBhvr additive="base">
                                        <p:cTn id="2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2" presetClass="entr" presetSubtype="4" fill="hold" nodeType="afterEffect">
                                  <p:stCondLst>
                                    <p:cond delay="0"/>
                                  </p:stCondLst>
                                  <p:childTnLst>
                                    <p:set>
                                      <p:cBhvr>
                                        <p:cTn id="33" dur="1" fill="hold">
                                          <p:stCondLst>
                                            <p:cond delay="0"/>
                                          </p:stCondLst>
                                        </p:cTn>
                                        <p:tgtEl>
                                          <p:spTgt spid="7">
                                            <p:txEl>
                                              <p:pRg st="6" end="6"/>
                                            </p:txEl>
                                          </p:spTgt>
                                        </p:tgtEl>
                                        <p:attrNameLst>
                                          <p:attrName>style.visibility</p:attrName>
                                        </p:attrNameLst>
                                      </p:cBhvr>
                                      <p:to>
                                        <p:strVal val="visible"/>
                                      </p:to>
                                    </p:set>
                                    <p:anim calcmode="lin" valueType="num">
                                      <p:cBhvr additive="base">
                                        <p:cTn id="34"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7">
                                            <p:txEl>
                                              <p:pRg st="6" end="6"/>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7">
                                            <p:txEl>
                                              <p:pRg st="7" end="7"/>
                                            </p:txEl>
                                          </p:spTgt>
                                        </p:tgtEl>
                                        <p:attrNameLst>
                                          <p:attrName>style.visibility</p:attrName>
                                        </p:attrNameLst>
                                      </p:cBhvr>
                                      <p:to>
                                        <p:strVal val="visible"/>
                                      </p:to>
                                    </p:set>
                                    <p:anim calcmode="lin" valueType="num">
                                      <p:cBhvr additive="base">
                                        <p:cTn id="38"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7">
                                            <p:txEl>
                                              <p:pRg st="7" end="7"/>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7">
                                            <p:txEl>
                                              <p:pRg st="8" end="8"/>
                                            </p:txEl>
                                          </p:spTgt>
                                        </p:tgtEl>
                                        <p:attrNameLst>
                                          <p:attrName>style.visibility</p:attrName>
                                        </p:attrNameLst>
                                      </p:cBhvr>
                                      <p:to>
                                        <p:strVal val="visible"/>
                                      </p:to>
                                    </p:set>
                                    <p:anim calcmode="lin" valueType="num">
                                      <p:cBhvr additive="base">
                                        <p:cTn id="42"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7">
                                            <p:txEl>
                                              <p:pRg st="8" end="8"/>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7">
                                            <p:txEl>
                                              <p:pRg st="9" end="9"/>
                                            </p:txEl>
                                          </p:spTgt>
                                        </p:tgtEl>
                                        <p:attrNameLst>
                                          <p:attrName>style.visibility</p:attrName>
                                        </p:attrNameLst>
                                      </p:cBhvr>
                                      <p:to>
                                        <p:strVal val="visible"/>
                                      </p:to>
                                    </p:set>
                                    <p:anim calcmode="lin" valueType="num">
                                      <p:cBhvr additive="base">
                                        <p:cTn id="46"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par>
                          <p:cTn id="48" fill="hold">
                            <p:stCondLst>
                              <p:cond delay="2000"/>
                            </p:stCondLst>
                            <p:childTnLst>
                              <p:par>
                                <p:cTn id="49" presetID="2" presetClass="entr" presetSubtype="4" fill="hold" nodeType="afterEffect">
                                  <p:stCondLst>
                                    <p:cond delay="0"/>
                                  </p:stCondLst>
                                  <p:childTnLst>
                                    <p:set>
                                      <p:cBhvr>
                                        <p:cTn id="50" dur="1" fill="hold">
                                          <p:stCondLst>
                                            <p:cond delay="0"/>
                                          </p:stCondLst>
                                        </p:cTn>
                                        <p:tgtEl>
                                          <p:spTgt spid="7">
                                            <p:txEl>
                                              <p:pRg st="10" end="10"/>
                                            </p:txEl>
                                          </p:spTgt>
                                        </p:tgtEl>
                                        <p:attrNameLst>
                                          <p:attrName>style.visibility</p:attrName>
                                        </p:attrNameLst>
                                      </p:cBhvr>
                                      <p:to>
                                        <p:strVal val="visible"/>
                                      </p:to>
                                    </p:set>
                                    <p:anim calcmode="lin" valueType="num">
                                      <p:cBhvr additive="base">
                                        <p:cTn id="51"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
                                            <p:txEl>
                                              <p:pRg st="11" end="11"/>
                                            </p:txEl>
                                          </p:spTgt>
                                        </p:tgtEl>
                                        <p:attrNameLst>
                                          <p:attrName>style.visibility</p:attrName>
                                        </p:attrNameLst>
                                      </p:cBhvr>
                                      <p:to>
                                        <p:strVal val="visible"/>
                                      </p:to>
                                    </p:set>
                                    <p:anim calcmode="lin" valueType="num">
                                      <p:cBhvr additive="base">
                                        <p:cTn id="55"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0" y="6400800"/>
            <a:ext cx="9144000" cy="457200"/>
          </a:xfrm>
          <a:prstGeom prst="rect">
            <a:avLst/>
          </a:prstGeom>
          <a:blipFill>
            <a:blip r:embed="rId2"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Do angels sing?</a:t>
            </a:r>
          </a:p>
        </p:txBody>
      </p:sp>
      <p:sp>
        <p:nvSpPr>
          <p:cNvPr id="6" name="Title 1"/>
          <p:cNvSpPr txBox="1"/>
          <p:nvPr/>
        </p:nvSpPr>
        <p:spPr>
          <a:xfrm>
            <a:off x="0" y="0"/>
            <a:ext cx="9144000" cy="990600"/>
          </a:xfrm>
          <a:prstGeom prst="rect">
            <a:avLst/>
          </a:prstGeom>
          <a:blipFill>
            <a:blip r:embed="rId2"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8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天使会唱歌吗</a:t>
            </a:r>
            <a:r>
              <a:rPr kumimoji="0" lang="en-US" sz="80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anose="020B0A04020102020204" pitchFamily="34" charset="0"/>
              </a:rPr>
              <a:t>?</a:t>
            </a:r>
          </a:p>
        </p:txBody>
      </p:sp>
      <p:sp>
        <p:nvSpPr>
          <p:cNvPr id="7" name="TextBox 6"/>
          <p:cNvSpPr txBox="1"/>
          <p:nvPr/>
        </p:nvSpPr>
        <p:spPr>
          <a:xfrm>
            <a:off x="0" y="990600"/>
            <a:ext cx="9144000" cy="5355312"/>
          </a:xfrm>
          <a:prstGeom prst="rect">
            <a:avLst/>
          </a:prstGeom>
          <a:noFill/>
        </p:spPr>
        <p:txBody>
          <a:bodyPr wrap="square" rtlCol="0">
            <a:spAutoFit/>
          </a:bodyPr>
          <a:lstStyle/>
          <a:p>
            <a:pPr marL="342900" indent="-342900"/>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约伯</a:t>
            </a:r>
            <a:r>
              <a:rPr lang="en-US" altLang="zh-CN"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38</a:t>
            </a:r>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章</a:t>
            </a:r>
            <a:r>
              <a:rPr lang="en-US" altLang="zh-CN"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天使在神创造天地时大声歌唱欢呼。</a:t>
            </a:r>
            <a:endParaRPr 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Job 38: The angels sing for joy at creation</a:t>
            </a:r>
          </a:p>
          <a:p>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启</a:t>
            </a:r>
            <a:r>
              <a:rPr lang="en-US" altLang="zh-CN"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5: </a:t>
            </a:r>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他们高唱</a:t>
            </a:r>
            <a:r>
              <a:rPr lang="en-US" altLang="zh-CN"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曾被杀的羔羊是配得</a:t>
            </a:r>
            <a:r>
              <a:rPr lang="en-US" altLang="zh-CN"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endParaRPr 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Rev. 5: They sing “Worthy is the Lamb that was slain…”</a:t>
            </a:r>
          </a:p>
          <a:p>
            <a:pPr marL="342900" indent="-342900"/>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路</a:t>
            </a:r>
            <a:r>
              <a:rPr lang="en-US" altLang="zh-CN"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2: </a:t>
            </a:r>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他们唱给牧羊人</a:t>
            </a:r>
            <a:r>
              <a:rPr lang="en-US" altLang="zh-CN"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至高之处荣耀归于神</a:t>
            </a:r>
            <a:r>
              <a:rPr lang="en-US" altLang="zh-CN"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endParaRPr 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Luke 2: They sing “Glory to God in the highest” to the shepherds</a:t>
            </a:r>
          </a:p>
          <a:p>
            <a:pPr marL="465455" lvl="1" indent="-180975"/>
            <a:endParaRPr lang="en-US"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342900" indent="-342900"/>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但是</a:t>
            </a:r>
            <a:r>
              <a:rPr lang="en-US" altLang="zh-CN"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唱</a:t>
            </a:r>
            <a:r>
              <a:rPr lang="en-US" altLang="zh-CN"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这个词的希伯来词</a:t>
            </a:r>
            <a:r>
              <a:rPr lang="en-US" altLang="zh-CN"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en-US" altLang="zh-CN" sz="3200" b="1" dirty="0" err="1"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ruwa</a:t>
            </a:r>
            <a:r>
              <a:rPr lang="en-US" altLang="zh-CN"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和希腊词</a:t>
            </a:r>
            <a:r>
              <a:rPr lang="en-US" altLang="zh-CN"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en-US" altLang="zh-CN" sz="3200" b="1" dirty="0" err="1"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lego</a:t>
            </a:r>
            <a:r>
              <a:rPr lang="en-US" altLang="zh-CN"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字面意思都是指“在得胜</a:t>
            </a:r>
            <a:r>
              <a:rPr lang="en-US" altLang="zh-CN"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欢乐和悲痛时大声喊叫”的意思。天使可能唱歌。圣经并没有告诉我们。</a:t>
            </a:r>
            <a:endParaRPr 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BUT both the Heb word (</a:t>
            </a:r>
            <a:r>
              <a:rPr lang="en-US" sz="2000" b="1" dirty="0" err="1" smtClean="0">
                <a:effectLst>
                  <a:outerShdw blurRad="38100" dist="38100" dir="2700000" algn="tl">
                    <a:srgbClr val="000000">
                      <a:alpha val="43137"/>
                    </a:srgbClr>
                  </a:outerShdw>
                </a:effectLst>
              </a:rPr>
              <a:t>ruwa</a:t>
            </a:r>
            <a:r>
              <a:rPr lang="en-US" sz="2000" b="1" dirty="0" smtClean="0">
                <a:effectLst>
                  <a:outerShdw blurRad="38100" dist="38100" dir="2700000" algn="tl">
                    <a:srgbClr val="000000">
                      <a:alpha val="43137"/>
                    </a:srgbClr>
                  </a:outerShdw>
                </a:effectLst>
              </a:rPr>
              <a:t>) and the Greek word (</a:t>
            </a:r>
            <a:r>
              <a:rPr lang="en-US" sz="2000" b="1" dirty="0" err="1" smtClean="0">
                <a:effectLst>
                  <a:outerShdw blurRad="38100" dist="38100" dir="2700000" algn="tl">
                    <a:srgbClr val="000000">
                      <a:alpha val="43137"/>
                    </a:srgbClr>
                  </a:outerShdw>
                </a:effectLst>
              </a:rPr>
              <a:t>lego</a:t>
            </a:r>
            <a:r>
              <a:rPr lang="en-US" sz="2000" b="1" dirty="0" smtClean="0">
                <a:effectLst>
                  <a:outerShdw blurRad="38100" dist="38100" dir="2700000" algn="tl">
                    <a:srgbClr val="000000">
                      <a:alpha val="43137"/>
                    </a:srgbClr>
                  </a:outerShdw>
                </a:effectLst>
              </a:rPr>
              <a:t>) for sing literally mean “to shout for triumph, joy or distress”</a:t>
            </a: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Angels might sing. The Bible just does not tell us.</a:t>
            </a:r>
          </a:p>
        </p:txBody>
      </p:sp>
      <p:pic>
        <p:nvPicPr>
          <p:cNvPr id="23554" name="Picture 2" descr="http://www.dreamstime.com/little-angel-singing-thumb11245104.jpg"/>
          <p:cNvPicPr>
            <a:picLocks noChangeAspect="1" noChangeArrowheads="1"/>
          </p:cNvPicPr>
          <p:nvPr/>
        </p:nvPicPr>
        <p:blipFill>
          <a:blip r:embed="rId3" cstate="print"/>
          <a:srcRect/>
          <a:stretch>
            <a:fillRect/>
          </a:stretch>
        </p:blipFill>
        <p:spPr bwMode="auto">
          <a:xfrm>
            <a:off x="8363204" y="1600200"/>
            <a:ext cx="780796" cy="10096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 calcmode="lin" valueType="num">
                                      <p:cBhvr additive="base">
                                        <p:cTn id="16"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7">
                                            <p:txEl>
                                              <p:pRg st="2" end="2"/>
                                            </p:txEl>
                                          </p:spTgt>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 calcmode="lin" valueType="num">
                                      <p:cBhvr additive="base">
                                        <p:cTn id="20"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nodeType="after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 calcmode="lin" valueType="num">
                                      <p:cBhvr additive="base">
                                        <p:cTn id="29" dur="500" fill="hold"/>
                                        <p:tgtEl>
                                          <p:spTgt spid="7">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 calcmode="lin" valueType="num">
                                      <p:cBhvr>
                                        <p:cTn id="35" dur="500" fill="hold"/>
                                        <p:tgtEl>
                                          <p:spTgt spid="7">
                                            <p:txEl>
                                              <p:pRg st="7" end="7"/>
                                            </p:txEl>
                                          </p:spTgt>
                                        </p:tgtEl>
                                        <p:attrNameLst>
                                          <p:attrName>ppt_w</p:attrName>
                                        </p:attrNameLst>
                                      </p:cBhvr>
                                      <p:tavLst>
                                        <p:tav tm="0">
                                          <p:val>
                                            <p:fltVal val="0"/>
                                          </p:val>
                                        </p:tav>
                                        <p:tav tm="100000">
                                          <p:val>
                                            <p:strVal val="#ppt_w"/>
                                          </p:val>
                                        </p:tav>
                                      </p:tavLst>
                                    </p:anim>
                                    <p:anim calcmode="lin" valueType="num">
                                      <p:cBhvr>
                                        <p:cTn id="36" dur="500" fill="hold"/>
                                        <p:tgtEl>
                                          <p:spTgt spid="7">
                                            <p:txEl>
                                              <p:pRg st="7" end="7"/>
                                            </p:txEl>
                                          </p:spTgt>
                                        </p:tgtEl>
                                        <p:attrNameLst>
                                          <p:attrName>ppt_h</p:attrName>
                                        </p:attrNameLst>
                                      </p:cBhvr>
                                      <p:tavLst>
                                        <p:tav tm="0">
                                          <p:val>
                                            <p:fltVal val="0"/>
                                          </p:val>
                                        </p:tav>
                                        <p:tav tm="100000">
                                          <p:val>
                                            <p:strVal val="#ppt_h"/>
                                          </p:val>
                                        </p:tav>
                                      </p:tavLst>
                                    </p:anim>
                                    <p:animEffect transition="in" filter="fade">
                                      <p:cBhvr>
                                        <p:cTn id="37" dur="500"/>
                                        <p:tgtEl>
                                          <p:spTgt spid="7">
                                            <p:txEl>
                                              <p:pRg st="7" end="7"/>
                                            </p:txEl>
                                          </p:spTgt>
                                        </p:tgtEl>
                                      </p:cBhvr>
                                    </p:animEffect>
                                  </p:childTnLst>
                                </p:cTn>
                              </p:par>
                              <p:par>
                                <p:cTn id="38" presetID="53" presetClass="entr" presetSubtype="16" fill="hold" nodeType="withEffect">
                                  <p:stCondLst>
                                    <p:cond delay="0"/>
                                  </p:stCondLst>
                                  <p:childTnLst>
                                    <p:set>
                                      <p:cBhvr>
                                        <p:cTn id="39" dur="1" fill="hold">
                                          <p:stCondLst>
                                            <p:cond delay="0"/>
                                          </p:stCondLst>
                                        </p:cTn>
                                        <p:tgtEl>
                                          <p:spTgt spid="7">
                                            <p:txEl>
                                              <p:pRg st="8" end="8"/>
                                            </p:txEl>
                                          </p:spTgt>
                                        </p:tgtEl>
                                        <p:attrNameLst>
                                          <p:attrName>style.visibility</p:attrName>
                                        </p:attrNameLst>
                                      </p:cBhvr>
                                      <p:to>
                                        <p:strVal val="visible"/>
                                      </p:to>
                                    </p:set>
                                    <p:anim calcmode="lin" valueType="num">
                                      <p:cBhvr>
                                        <p:cTn id="40" dur="500" fill="hold"/>
                                        <p:tgtEl>
                                          <p:spTgt spid="7">
                                            <p:txEl>
                                              <p:pRg st="8" end="8"/>
                                            </p:txEl>
                                          </p:spTgt>
                                        </p:tgtEl>
                                        <p:attrNameLst>
                                          <p:attrName>ppt_w</p:attrName>
                                        </p:attrNameLst>
                                      </p:cBhvr>
                                      <p:tavLst>
                                        <p:tav tm="0">
                                          <p:val>
                                            <p:fltVal val="0"/>
                                          </p:val>
                                        </p:tav>
                                        <p:tav tm="100000">
                                          <p:val>
                                            <p:strVal val="#ppt_w"/>
                                          </p:val>
                                        </p:tav>
                                      </p:tavLst>
                                    </p:anim>
                                    <p:anim calcmode="lin" valueType="num">
                                      <p:cBhvr>
                                        <p:cTn id="41" dur="500" fill="hold"/>
                                        <p:tgtEl>
                                          <p:spTgt spid="7">
                                            <p:txEl>
                                              <p:pRg st="8" end="8"/>
                                            </p:txEl>
                                          </p:spTgt>
                                        </p:tgtEl>
                                        <p:attrNameLst>
                                          <p:attrName>ppt_h</p:attrName>
                                        </p:attrNameLst>
                                      </p:cBhvr>
                                      <p:tavLst>
                                        <p:tav tm="0">
                                          <p:val>
                                            <p:fltVal val="0"/>
                                          </p:val>
                                        </p:tav>
                                        <p:tav tm="100000">
                                          <p:val>
                                            <p:strVal val="#ppt_h"/>
                                          </p:val>
                                        </p:tav>
                                      </p:tavLst>
                                    </p:anim>
                                    <p:animEffect transition="in" filter="fade">
                                      <p:cBhvr>
                                        <p:cTn id="42" dur="500"/>
                                        <p:tgtEl>
                                          <p:spTgt spid="7">
                                            <p:txEl>
                                              <p:pRg st="8" end="8"/>
                                            </p:txEl>
                                          </p:spTgt>
                                        </p:tgtEl>
                                      </p:cBhvr>
                                    </p:animEffect>
                                  </p:childTnLst>
                                </p:cTn>
                              </p:par>
                              <p:par>
                                <p:cTn id="43" presetID="53" presetClass="entr" presetSubtype="16" fill="hold" nodeType="withEffect">
                                  <p:stCondLst>
                                    <p:cond delay="0"/>
                                  </p:stCondLst>
                                  <p:childTnLst>
                                    <p:set>
                                      <p:cBhvr>
                                        <p:cTn id="44" dur="1" fill="hold">
                                          <p:stCondLst>
                                            <p:cond delay="0"/>
                                          </p:stCondLst>
                                        </p:cTn>
                                        <p:tgtEl>
                                          <p:spTgt spid="7">
                                            <p:txEl>
                                              <p:pRg st="9" end="9"/>
                                            </p:txEl>
                                          </p:spTgt>
                                        </p:tgtEl>
                                        <p:attrNameLst>
                                          <p:attrName>style.visibility</p:attrName>
                                        </p:attrNameLst>
                                      </p:cBhvr>
                                      <p:to>
                                        <p:strVal val="visible"/>
                                      </p:to>
                                    </p:set>
                                    <p:anim calcmode="lin" valueType="num">
                                      <p:cBhvr>
                                        <p:cTn id="45" dur="500" fill="hold"/>
                                        <p:tgtEl>
                                          <p:spTgt spid="7">
                                            <p:txEl>
                                              <p:pRg st="9" end="9"/>
                                            </p:txEl>
                                          </p:spTgt>
                                        </p:tgtEl>
                                        <p:attrNameLst>
                                          <p:attrName>ppt_w</p:attrName>
                                        </p:attrNameLst>
                                      </p:cBhvr>
                                      <p:tavLst>
                                        <p:tav tm="0">
                                          <p:val>
                                            <p:fltVal val="0"/>
                                          </p:val>
                                        </p:tav>
                                        <p:tav tm="100000">
                                          <p:val>
                                            <p:strVal val="#ppt_w"/>
                                          </p:val>
                                        </p:tav>
                                      </p:tavLst>
                                    </p:anim>
                                    <p:anim calcmode="lin" valueType="num">
                                      <p:cBhvr>
                                        <p:cTn id="46" dur="500" fill="hold"/>
                                        <p:tgtEl>
                                          <p:spTgt spid="7">
                                            <p:txEl>
                                              <p:pRg st="9" end="9"/>
                                            </p:txEl>
                                          </p:spTgt>
                                        </p:tgtEl>
                                        <p:attrNameLst>
                                          <p:attrName>ppt_h</p:attrName>
                                        </p:attrNameLst>
                                      </p:cBhvr>
                                      <p:tavLst>
                                        <p:tav tm="0">
                                          <p:val>
                                            <p:fltVal val="0"/>
                                          </p:val>
                                        </p:tav>
                                        <p:tav tm="100000">
                                          <p:val>
                                            <p:strVal val="#ppt_h"/>
                                          </p:val>
                                        </p:tav>
                                      </p:tavLst>
                                    </p:anim>
                                    <p:animEffect transition="in" filter="fade">
                                      <p:cBhvr>
                                        <p:cTn id="47"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0" y="6477000"/>
            <a:ext cx="9144000" cy="457200"/>
          </a:xfrm>
          <a:prstGeom prst="rect">
            <a:avLst/>
          </a:prstGeom>
          <a:blipFill>
            <a:blip r:embed="rId2"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Are their ranks of angels?</a:t>
            </a:r>
          </a:p>
        </p:txBody>
      </p:sp>
      <p:sp>
        <p:nvSpPr>
          <p:cNvPr id="6" name="Title 1"/>
          <p:cNvSpPr txBox="1"/>
          <p:nvPr/>
        </p:nvSpPr>
        <p:spPr>
          <a:xfrm>
            <a:off x="0" y="0"/>
            <a:ext cx="9144000" cy="914400"/>
          </a:xfrm>
          <a:prstGeom prst="rect">
            <a:avLst/>
          </a:prstGeom>
          <a:blipFill>
            <a:blip r:embed="rId2"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8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天使分等级吗</a:t>
            </a:r>
            <a:r>
              <a:rPr kumimoji="0" lang="en-US" sz="80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anose="020B0A04020102020204" pitchFamily="34" charset="0"/>
              </a:rPr>
              <a:t>?</a:t>
            </a:r>
          </a:p>
        </p:txBody>
      </p:sp>
      <p:sp>
        <p:nvSpPr>
          <p:cNvPr id="7" name="TextBox 6"/>
          <p:cNvSpPr txBox="1"/>
          <p:nvPr/>
        </p:nvSpPr>
        <p:spPr>
          <a:xfrm>
            <a:off x="0" y="914400"/>
            <a:ext cx="9144000" cy="5016758"/>
          </a:xfrm>
          <a:prstGeom prst="rect">
            <a:avLst/>
          </a:prstGeom>
          <a:noFill/>
        </p:spPr>
        <p:txBody>
          <a:bodyPr wrap="square" rtlCol="0">
            <a:spAutoFit/>
          </a:bodyPr>
          <a:lstStyle/>
          <a:p>
            <a:pPr marL="342900" indent="-342900"/>
            <a:r>
              <a:rPr lang="zh-CN" altLang="en-US" sz="4000" b="1" dirty="0" smtClean="0">
                <a:solidFill>
                  <a:srgbClr val="C00000"/>
                </a:solidFill>
                <a:effectLst>
                  <a:outerShdw blurRad="38100" dist="38100" dir="2700000" algn="tl">
                    <a:srgbClr val="000000">
                      <a:alpha val="43137"/>
                    </a:srgbClr>
                  </a:outerShdw>
                </a:effectLst>
                <a:latin typeface="Arial Narrow" panose="020B0606020202030204" pitchFamily="34" charset="0"/>
              </a:rPr>
              <a:t>伊斯兰的可兰经提到天使分为</a:t>
            </a:r>
            <a:r>
              <a:rPr lang="en-US" altLang="zh-CN" sz="4000" b="1" dirty="0" smtClean="0">
                <a:solidFill>
                  <a:srgbClr val="C00000"/>
                </a:solidFill>
                <a:effectLst>
                  <a:outerShdw blurRad="38100" dist="38100" dir="2700000" algn="tl">
                    <a:srgbClr val="000000">
                      <a:alpha val="43137"/>
                    </a:srgbClr>
                  </a:outerShdw>
                </a:effectLst>
                <a:latin typeface="Arial Narrow" panose="020B0606020202030204" pitchFamily="34" charset="0"/>
              </a:rPr>
              <a:t>14</a:t>
            </a:r>
            <a:r>
              <a:rPr lang="zh-CN" altLang="en-US" sz="4000" b="1" dirty="0" smtClean="0">
                <a:solidFill>
                  <a:srgbClr val="C00000"/>
                </a:solidFill>
                <a:effectLst>
                  <a:outerShdw blurRad="38100" dist="38100" dir="2700000" algn="tl">
                    <a:srgbClr val="000000">
                      <a:alpha val="43137"/>
                    </a:srgbClr>
                  </a:outerShdw>
                </a:effectLst>
                <a:latin typeface="Arial Narrow" panose="020B0606020202030204" pitchFamily="34" charset="0"/>
              </a:rPr>
              <a:t>个等级。</a:t>
            </a:r>
            <a:endParaRPr lang="en-US" sz="4000" b="1" dirty="0" smtClean="0">
              <a:solidFill>
                <a:srgbClr val="C00000"/>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In Islam, the Koran mentions 14 levels or ranks of angels</a:t>
            </a:r>
          </a:p>
          <a:p>
            <a:r>
              <a:rPr lang="zh-CN" altLang="en-US" sz="4000" b="1" dirty="0" smtClean="0">
                <a:solidFill>
                  <a:schemeClr val="accent3">
                    <a:lumMod val="50000"/>
                  </a:schemeClr>
                </a:solidFill>
                <a:effectLst>
                  <a:outerShdw blurRad="38100" dist="38100" dir="2700000" algn="tl">
                    <a:srgbClr val="000000">
                      <a:alpha val="43137"/>
                    </a:srgbClr>
                  </a:outerShdw>
                </a:effectLst>
                <a:latin typeface="Arial Narrow" panose="020B0606020202030204" pitchFamily="34" charset="0"/>
              </a:rPr>
              <a:t>犹太教将天使分成</a:t>
            </a:r>
            <a:r>
              <a:rPr lang="en-US" altLang="zh-CN" sz="4000" b="1" dirty="0" smtClean="0">
                <a:solidFill>
                  <a:schemeClr val="accent3">
                    <a:lumMod val="50000"/>
                  </a:schemeClr>
                </a:solidFill>
                <a:effectLst>
                  <a:outerShdw blurRad="38100" dist="38100" dir="2700000" algn="tl">
                    <a:srgbClr val="000000">
                      <a:alpha val="43137"/>
                    </a:srgbClr>
                  </a:outerShdw>
                </a:effectLst>
                <a:latin typeface="Arial Narrow" panose="020B0606020202030204" pitchFamily="34" charset="0"/>
              </a:rPr>
              <a:t>10</a:t>
            </a:r>
            <a:r>
              <a:rPr lang="zh-CN" altLang="en-US" sz="4000" b="1" dirty="0" smtClean="0">
                <a:solidFill>
                  <a:schemeClr val="accent3">
                    <a:lumMod val="50000"/>
                  </a:schemeClr>
                </a:solidFill>
                <a:effectLst>
                  <a:outerShdw blurRad="38100" dist="38100" dir="2700000" algn="tl">
                    <a:srgbClr val="000000">
                      <a:alpha val="43137"/>
                    </a:srgbClr>
                  </a:outerShdw>
                </a:effectLst>
                <a:latin typeface="Arial Narrow" panose="020B0606020202030204" pitchFamily="34" charset="0"/>
              </a:rPr>
              <a:t>个等级。</a:t>
            </a:r>
            <a:endParaRPr lang="en-US" altLang="zh-CN" sz="4000" b="1" dirty="0" smtClean="0">
              <a:solidFill>
                <a:schemeClr val="accent3">
                  <a:lumMod val="50000"/>
                </a:schemeClr>
              </a:solidFill>
              <a:effectLst>
                <a:outerShdw blurRad="38100" dist="38100" dir="2700000" algn="tl">
                  <a:srgbClr val="000000">
                    <a:alpha val="43137"/>
                  </a:srgbClr>
                </a:outerShdw>
              </a:effectLst>
              <a:latin typeface="Arial Narrow" panose="020B0606020202030204" pitchFamily="34" charset="0"/>
            </a:endParaRPr>
          </a:p>
          <a:p>
            <a:r>
              <a:rPr lang="en-US" sz="2000" b="1" dirty="0" smtClean="0">
                <a:effectLst>
                  <a:outerShdw blurRad="38100" dist="38100" dir="2700000" algn="tl">
                    <a:srgbClr val="000000">
                      <a:alpha val="43137"/>
                    </a:srgbClr>
                  </a:outerShdw>
                </a:effectLst>
              </a:rPr>
              <a:t>In Judaism, they list 10 ranks of angels</a:t>
            </a:r>
          </a:p>
          <a:p>
            <a:pPr marL="342900" indent="-342900"/>
            <a:r>
              <a:rPr lang="zh-CN" altLang="en-US" sz="4000" b="1" dirty="0" smtClean="0">
                <a:solidFill>
                  <a:srgbClr val="7030A0"/>
                </a:solidFill>
                <a:effectLst>
                  <a:outerShdw blurRad="38100" dist="38100" dir="2700000" algn="tl">
                    <a:srgbClr val="000000">
                      <a:alpha val="43137"/>
                    </a:srgbClr>
                  </a:outerShdw>
                </a:effectLst>
                <a:latin typeface="Arial Narrow" panose="020B0606020202030204" pitchFamily="34" charset="0"/>
              </a:rPr>
              <a:t>天主教列出</a:t>
            </a:r>
            <a:r>
              <a:rPr lang="en-US" altLang="zh-CN" sz="4000" b="1" dirty="0" smtClean="0">
                <a:solidFill>
                  <a:srgbClr val="7030A0"/>
                </a:solidFill>
                <a:effectLst>
                  <a:outerShdw blurRad="38100" dist="38100" dir="2700000" algn="tl">
                    <a:srgbClr val="000000">
                      <a:alpha val="43137"/>
                    </a:srgbClr>
                  </a:outerShdw>
                </a:effectLst>
                <a:latin typeface="Arial Narrow" panose="020B0606020202030204" pitchFamily="34" charset="0"/>
              </a:rPr>
              <a:t>9 ( 3</a:t>
            </a:r>
            <a:r>
              <a:rPr lang="zh-CN" altLang="en-US" sz="4000" b="1" dirty="0" smtClean="0">
                <a:solidFill>
                  <a:srgbClr val="7030A0"/>
                </a:solidFill>
                <a:effectLst>
                  <a:outerShdw blurRad="38100" dist="38100" dir="2700000" algn="tl">
                    <a:srgbClr val="000000">
                      <a:alpha val="43137"/>
                    </a:srgbClr>
                  </a:outerShdw>
                </a:effectLst>
                <a:latin typeface="Arial Narrow" panose="020B0606020202030204" pitchFamily="34" charset="0"/>
              </a:rPr>
              <a:t>大界</a:t>
            </a:r>
            <a:r>
              <a:rPr lang="en-US" altLang="zh-CN" sz="4000" b="1" dirty="0" smtClean="0">
                <a:solidFill>
                  <a:srgbClr val="7030A0"/>
                </a:solidFill>
                <a:effectLst>
                  <a:outerShdw blurRad="38100" dist="38100" dir="2700000" algn="tl">
                    <a:srgbClr val="000000">
                      <a:alpha val="43137"/>
                    </a:srgbClr>
                  </a:outerShdw>
                </a:effectLst>
                <a:latin typeface="Arial Narrow" panose="020B0606020202030204" pitchFamily="34" charset="0"/>
              </a:rPr>
              <a:t>,</a:t>
            </a:r>
            <a:r>
              <a:rPr lang="zh-CN" altLang="en-US" sz="4000" b="1" dirty="0" smtClean="0">
                <a:solidFill>
                  <a:srgbClr val="7030A0"/>
                </a:solidFill>
                <a:effectLst>
                  <a:outerShdw blurRad="38100" dist="38100" dir="2700000" algn="tl">
                    <a:srgbClr val="000000">
                      <a:alpha val="43137"/>
                    </a:srgbClr>
                  </a:outerShdw>
                </a:effectLst>
                <a:latin typeface="Arial Narrow" panose="020B0606020202030204" pitchFamily="34" charset="0"/>
              </a:rPr>
              <a:t>每界</a:t>
            </a:r>
            <a:r>
              <a:rPr lang="en-US" altLang="zh-CN" sz="4000" b="1" dirty="0" smtClean="0">
                <a:solidFill>
                  <a:srgbClr val="7030A0"/>
                </a:solidFill>
                <a:effectLst>
                  <a:outerShdw blurRad="38100" dist="38100" dir="2700000" algn="tl">
                    <a:srgbClr val="000000">
                      <a:alpha val="43137"/>
                    </a:srgbClr>
                  </a:outerShdw>
                </a:effectLst>
                <a:latin typeface="Arial Narrow" panose="020B0606020202030204" pitchFamily="34" charset="0"/>
              </a:rPr>
              <a:t>3</a:t>
            </a:r>
            <a:r>
              <a:rPr lang="zh-CN" altLang="en-US" sz="4000" b="1" dirty="0" smtClean="0">
                <a:solidFill>
                  <a:srgbClr val="7030A0"/>
                </a:solidFill>
                <a:effectLst>
                  <a:outerShdw blurRad="38100" dist="38100" dir="2700000" algn="tl">
                    <a:srgbClr val="000000">
                      <a:alpha val="43137"/>
                    </a:srgbClr>
                  </a:outerShdw>
                </a:effectLst>
                <a:latin typeface="Arial Narrow" panose="020B0606020202030204" pitchFamily="34" charset="0"/>
              </a:rPr>
              <a:t>个等级</a:t>
            </a:r>
            <a:r>
              <a:rPr lang="en-US" altLang="zh-CN" sz="4000" b="1" dirty="0" smtClean="0">
                <a:solidFill>
                  <a:srgbClr val="7030A0"/>
                </a:solidFill>
                <a:effectLst>
                  <a:outerShdw blurRad="38100" dist="38100" dir="2700000" algn="tl">
                    <a:srgbClr val="000000">
                      <a:alpha val="43137"/>
                    </a:srgbClr>
                  </a:outerShdw>
                </a:effectLst>
                <a:latin typeface="Arial Narrow" panose="020B0606020202030204" pitchFamily="34" charset="0"/>
              </a:rPr>
              <a:t>)</a:t>
            </a:r>
            <a:endParaRPr lang="en-US" sz="4000" b="1" dirty="0" smtClean="0">
              <a:solidFill>
                <a:srgbClr val="7030A0"/>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In Catholicism, they list 9 (3 realms of angels with 3 ranks in each)</a:t>
            </a:r>
          </a:p>
          <a:p>
            <a:pPr marL="465455" lvl="1" indent="-180975"/>
            <a:endParaRPr lang="en-US" sz="2000" b="1" dirty="0" smtClean="0">
              <a:effectLst>
                <a:outerShdw blurRad="38100" dist="38100" dir="2700000" algn="tl">
                  <a:srgbClr val="000000">
                    <a:alpha val="43137"/>
                  </a:srgbClr>
                </a:outerShdw>
              </a:effectLst>
            </a:endParaRPr>
          </a:p>
          <a:p>
            <a:r>
              <a:rPr lang="zh-CN" altLang="en-US" sz="4000" b="1" dirty="0" smtClean="0">
                <a:effectLst>
                  <a:outerShdw blurRad="38100" dist="38100" dir="2700000" algn="tl">
                    <a:srgbClr val="000000">
                      <a:alpha val="43137"/>
                    </a:srgbClr>
                  </a:outerShdw>
                </a:effectLst>
                <a:latin typeface="Arial Narrow" panose="020B0606020202030204" pitchFamily="34" charset="0"/>
              </a:rPr>
              <a:t>我们所知道的就是天使有等级</a:t>
            </a:r>
            <a:r>
              <a:rPr lang="en-US" altLang="zh-CN" sz="4000" b="1" dirty="0" smtClean="0">
                <a:effectLst>
                  <a:outerShdw blurRad="38100" dist="38100" dir="2700000" algn="tl">
                    <a:srgbClr val="000000">
                      <a:alpha val="43137"/>
                    </a:srgbClr>
                  </a:outerShdw>
                </a:effectLst>
                <a:latin typeface="Arial Narrow" panose="020B0606020202030204" pitchFamily="34" charset="0"/>
              </a:rPr>
              <a:t>(</a:t>
            </a:r>
            <a:r>
              <a:rPr lang="zh-CN" altLang="en-US" sz="4000" b="1" dirty="0" smtClean="0">
                <a:effectLst>
                  <a:outerShdw blurRad="38100" dist="38100" dir="2700000" algn="tl">
                    <a:srgbClr val="000000">
                      <a:alpha val="43137"/>
                    </a:srgbClr>
                  </a:outerShdw>
                </a:effectLst>
                <a:latin typeface="Arial Narrow" panose="020B0606020202030204" pitchFamily="34" charset="0"/>
              </a:rPr>
              <a:t>由基路伯</a:t>
            </a:r>
            <a:r>
              <a:rPr lang="en-US" altLang="zh-CN" sz="4000" b="1" dirty="0" smtClean="0">
                <a:effectLst>
                  <a:outerShdw blurRad="38100" dist="38100" dir="2700000" algn="tl">
                    <a:srgbClr val="000000">
                      <a:alpha val="43137"/>
                    </a:srgbClr>
                  </a:outerShdw>
                </a:effectLst>
                <a:latin typeface="Arial Narrow" panose="020B0606020202030204" pitchFamily="34" charset="0"/>
              </a:rPr>
              <a:t>, </a:t>
            </a:r>
            <a:r>
              <a:rPr lang="zh-CN" altLang="en-US" sz="4000" b="1" dirty="0" smtClean="0">
                <a:effectLst>
                  <a:outerShdw blurRad="38100" dist="38100" dir="2700000" algn="tl">
                    <a:srgbClr val="000000">
                      <a:alpha val="43137"/>
                    </a:srgbClr>
                  </a:outerShdw>
                </a:effectLst>
                <a:latin typeface="Arial Narrow" panose="020B0606020202030204" pitchFamily="34" charset="0"/>
              </a:rPr>
              <a:t>撒拉弗</a:t>
            </a:r>
            <a:r>
              <a:rPr lang="en-US" altLang="zh-CN" sz="4000" b="1" dirty="0" smtClean="0">
                <a:effectLst>
                  <a:outerShdw blurRad="38100" dist="38100" dir="2700000" algn="tl">
                    <a:srgbClr val="000000">
                      <a:alpha val="43137"/>
                    </a:srgbClr>
                  </a:outerShdw>
                </a:effectLst>
                <a:latin typeface="Arial Narrow" panose="020B0606020202030204" pitchFamily="34" charset="0"/>
              </a:rPr>
              <a:t>,</a:t>
            </a:r>
            <a:r>
              <a:rPr lang="zh-CN" altLang="en-US" sz="4000" b="1" dirty="0" smtClean="0">
                <a:effectLst>
                  <a:outerShdw blurRad="38100" dist="38100" dir="2700000" algn="tl">
                    <a:srgbClr val="000000">
                      <a:alpha val="43137"/>
                    </a:srgbClr>
                  </a:outerShdw>
                </a:effectLst>
                <a:latin typeface="Arial Narrow" panose="020B0606020202030204" pitchFamily="34" charset="0"/>
              </a:rPr>
              <a:t>天使长</a:t>
            </a:r>
            <a:r>
              <a:rPr lang="en-US" altLang="zh-CN" sz="4000" b="1" dirty="0" smtClean="0">
                <a:effectLst>
                  <a:outerShdw blurRad="38100" dist="38100" dir="2700000" algn="tl">
                    <a:srgbClr val="000000">
                      <a:alpha val="43137"/>
                    </a:srgbClr>
                  </a:outerShdw>
                </a:effectLst>
                <a:latin typeface="Arial Narrow" panose="020B0606020202030204" pitchFamily="34" charset="0"/>
              </a:rPr>
              <a:t>, </a:t>
            </a:r>
            <a:r>
              <a:rPr lang="zh-CN" altLang="en-US" sz="4000" b="1" dirty="0" smtClean="0">
                <a:effectLst>
                  <a:outerShdw blurRad="38100" dist="38100" dir="2700000" algn="tl">
                    <a:srgbClr val="000000">
                      <a:alpha val="43137"/>
                    </a:srgbClr>
                  </a:outerShdw>
                </a:effectLst>
                <a:latin typeface="Arial Narrow" panose="020B0606020202030204" pitchFamily="34" charset="0"/>
              </a:rPr>
              <a:t>天使</a:t>
            </a:r>
            <a:r>
              <a:rPr lang="en-US" altLang="zh-CN" sz="4000" b="1" dirty="0" smtClean="0">
                <a:effectLst>
                  <a:outerShdw blurRad="38100" dist="38100" dir="2700000" algn="tl">
                    <a:srgbClr val="000000">
                      <a:alpha val="43137"/>
                    </a:srgbClr>
                  </a:outerShdw>
                </a:effectLst>
                <a:latin typeface="Arial Narrow" panose="020B0606020202030204" pitchFamily="34" charset="0"/>
              </a:rPr>
              <a:t>,</a:t>
            </a:r>
            <a:r>
              <a:rPr lang="zh-CN" altLang="en-US" sz="4000" b="1" dirty="0" smtClean="0">
                <a:effectLst>
                  <a:outerShdw blurRad="38100" dist="38100" dir="2700000" algn="tl">
                    <a:srgbClr val="000000">
                      <a:alpha val="43137"/>
                    </a:srgbClr>
                  </a:outerShdw>
                </a:effectLst>
                <a:latin typeface="Arial Narrow" panose="020B0606020202030204" pitchFamily="34" charset="0"/>
              </a:rPr>
              <a:t>权天使</a:t>
            </a:r>
            <a:r>
              <a:rPr lang="en-US" altLang="zh-CN" sz="4000" b="1" dirty="0" smtClean="0">
                <a:effectLst>
                  <a:outerShdw blurRad="38100" dist="38100" dir="2700000" algn="tl">
                    <a:srgbClr val="000000">
                      <a:alpha val="43137"/>
                    </a:srgbClr>
                  </a:outerShdw>
                </a:effectLst>
                <a:latin typeface="Arial Narrow" panose="020B0606020202030204" pitchFamily="34" charset="0"/>
              </a:rPr>
              <a:t>, </a:t>
            </a:r>
            <a:r>
              <a:rPr lang="zh-CN" altLang="en-US" sz="4000" b="1" dirty="0" smtClean="0">
                <a:effectLst>
                  <a:outerShdw blurRad="38100" dist="38100" dir="2700000" algn="tl">
                    <a:srgbClr val="000000">
                      <a:alpha val="43137"/>
                    </a:srgbClr>
                  </a:outerShdw>
                </a:effectLst>
                <a:latin typeface="Arial Narrow" panose="020B0606020202030204" pitchFamily="34" charset="0"/>
              </a:rPr>
              <a:t>能天使等</a:t>
            </a:r>
            <a:r>
              <a:rPr lang="en-US" altLang="zh-CN" sz="4000" b="1" dirty="0" smtClean="0">
                <a:effectLst>
                  <a:outerShdw blurRad="38100" dist="38100" dir="2700000" algn="tl">
                    <a:srgbClr val="000000">
                      <a:alpha val="43137"/>
                    </a:srgbClr>
                  </a:outerShdw>
                </a:effectLst>
                <a:latin typeface="Arial Narrow" panose="020B0606020202030204" pitchFamily="34" charset="0"/>
              </a:rPr>
              <a:t>.)</a:t>
            </a:r>
            <a:endParaRPr lang="en-US" sz="4000" b="1" dirty="0" smtClean="0">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All we know for sure is that there are ranks (consisting of Cherubim, Seraphim, archangels, angels, principalities, powers, authorities, etc.) </a:t>
            </a:r>
            <a:endParaRPr lang="en-US" sz="2000" b="1" dirty="0" smtClean="0">
              <a:effectLst>
                <a:outerShdw blurRad="38100" dist="38100" dir="2700000" algn="tl">
                  <a:srgbClr val="000000">
                    <a:alpha val="43137"/>
                  </a:srgbClr>
                </a:outerShdw>
              </a:effectLst>
              <a:latin typeface="Arial Narrow" panose="020B0606020202030204" pitchFamily="34" charset="0"/>
            </a:endParaRPr>
          </a:p>
        </p:txBody>
      </p:sp>
      <p:graphicFrame>
        <p:nvGraphicFramePr>
          <p:cNvPr id="5" name="Diagram 4"/>
          <p:cNvGraphicFramePr/>
          <p:nvPr/>
        </p:nvGraphicFramePr>
        <p:xfrm>
          <a:off x="7696200" y="1676400"/>
          <a:ext cx="1371600" cy="220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 calcmode="lin" valueType="num">
                                      <p:cBhvr additive="base">
                                        <p:cTn id="16"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7">
                                            <p:txEl>
                                              <p:pRg st="2" end="2"/>
                                            </p:txEl>
                                          </p:spTgt>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 calcmode="lin" valueType="num">
                                      <p:cBhvr additive="base">
                                        <p:cTn id="20"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nodeType="after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 calcmode="lin" valueType="num">
                                      <p:cBhvr additive="base">
                                        <p:cTn id="29" dur="500" fill="hold"/>
                                        <p:tgtEl>
                                          <p:spTgt spid="7">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2" fill="hold" nodeType="afterEffect">
                                  <p:stCondLst>
                                    <p:cond delay="0"/>
                                  </p:stCondLst>
                                  <p:childTnLst>
                                    <p:set>
                                      <p:cBhvr>
                                        <p:cTn id="33" dur="1" fill="hold">
                                          <p:stCondLst>
                                            <p:cond delay="0"/>
                                          </p:stCondLst>
                                        </p:cTn>
                                        <p:tgtEl>
                                          <p:spTgt spid="7">
                                            <p:txEl>
                                              <p:pRg st="7" end="7"/>
                                            </p:txEl>
                                          </p:spTgt>
                                        </p:tgtEl>
                                        <p:attrNameLst>
                                          <p:attrName>style.visibility</p:attrName>
                                        </p:attrNameLst>
                                      </p:cBhvr>
                                      <p:to>
                                        <p:strVal val="visible"/>
                                      </p:to>
                                    </p:set>
                                    <p:anim calcmode="lin" valueType="num">
                                      <p:cBhvr additive="base">
                                        <p:cTn id="34" dur="500" fill="hold"/>
                                        <p:tgtEl>
                                          <p:spTgt spid="7">
                                            <p:txEl>
                                              <p:pRg st="7" end="7"/>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7">
                                            <p:txEl>
                                              <p:pRg st="7" end="7"/>
                                            </p:txEl>
                                          </p:spTgt>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0"/>
                                  </p:stCondLst>
                                  <p:childTnLst>
                                    <p:set>
                                      <p:cBhvr>
                                        <p:cTn id="37" dur="1" fill="hold">
                                          <p:stCondLst>
                                            <p:cond delay="0"/>
                                          </p:stCondLst>
                                        </p:cTn>
                                        <p:tgtEl>
                                          <p:spTgt spid="7">
                                            <p:txEl>
                                              <p:pRg st="8" end="8"/>
                                            </p:txEl>
                                          </p:spTgt>
                                        </p:tgtEl>
                                        <p:attrNameLst>
                                          <p:attrName>style.visibility</p:attrName>
                                        </p:attrNameLst>
                                      </p:cBhvr>
                                      <p:to>
                                        <p:strVal val="visible"/>
                                      </p:to>
                                    </p:set>
                                    <p:anim calcmode="lin" valueType="num">
                                      <p:cBhvr additive="base">
                                        <p:cTn id="38" dur="500" fill="hold"/>
                                        <p:tgtEl>
                                          <p:spTgt spid="7">
                                            <p:txEl>
                                              <p:pRg st="8" end="8"/>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0" y="5867400"/>
            <a:ext cx="9144000" cy="1066800"/>
          </a:xfrm>
          <a:prstGeom prst="rect">
            <a:avLst/>
          </a:prstGeom>
          <a:blipFill>
            <a:blip r:embed="rId2"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Traditional Ranking System</a:t>
            </a:r>
          </a:p>
        </p:txBody>
      </p:sp>
      <p:sp>
        <p:nvSpPr>
          <p:cNvPr id="6" name="Title 1"/>
          <p:cNvSpPr txBox="1"/>
          <p:nvPr/>
        </p:nvSpPr>
        <p:spPr>
          <a:xfrm>
            <a:off x="0" y="0"/>
            <a:ext cx="9144000" cy="1295400"/>
          </a:xfrm>
          <a:prstGeom prst="rect">
            <a:avLst/>
          </a:prstGeom>
          <a:blipFill>
            <a:blip r:embed="rId2"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8000" b="1" dirty="0" smtClean="0">
                <a:ln w="18415" cmpd="sng">
                  <a:solidFill>
                    <a:sysClr val="windowText" lastClr="000000"/>
                  </a:solidFill>
                  <a:prstDash val="solid"/>
                </a:ln>
                <a:solidFill>
                  <a:schemeClr val="bg1"/>
                </a:solidFill>
                <a:effectLst>
                  <a:outerShdw blurRad="63500" dir="3600000" algn="tl" rotWithShape="0">
                    <a:srgbClr val="000000">
                      <a:alpha val="70000"/>
                    </a:srgbClr>
                  </a:outerShdw>
                </a:effectLst>
                <a:latin typeface="Arial Black" panose="020B0A04020102020204" pitchFamily="34" charset="0"/>
              </a:rPr>
              <a:t>传统的等级体系</a:t>
            </a:r>
            <a:endParaRPr kumimoji="0" lang="en-US" sz="80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anose="020B0A04020102020204" pitchFamily="34" charset="0"/>
            </a:endParaRPr>
          </a:p>
        </p:txBody>
      </p:sp>
      <p:sp>
        <p:nvSpPr>
          <p:cNvPr id="7" name="TextBox 6"/>
          <p:cNvSpPr txBox="1"/>
          <p:nvPr/>
        </p:nvSpPr>
        <p:spPr>
          <a:xfrm>
            <a:off x="76200" y="2743200"/>
            <a:ext cx="2971800" cy="3046988"/>
          </a:xfrm>
          <a:prstGeom prst="rect">
            <a:avLst/>
          </a:prstGeom>
          <a:noFill/>
        </p:spPr>
        <p:txBody>
          <a:bodyPr wrap="square" rtlCol="0">
            <a:spAutoFit/>
          </a:bodyPr>
          <a:lstStyle/>
          <a:p>
            <a:pPr marL="342900" indent="-342900"/>
            <a:r>
              <a:rPr lang="zh-CN" altLang="en-US" sz="4400" b="1" dirty="0" smtClean="0">
                <a:solidFill>
                  <a:schemeClr val="tx2">
                    <a:lumMod val="75000"/>
                  </a:schemeClr>
                </a:solidFill>
                <a:effectLst>
                  <a:outerShdw blurRad="38100" dist="38100" dir="2700000" algn="tl">
                    <a:srgbClr val="000000">
                      <a:alpha val="43137"/>
                    </a:srgbClr>
                  </a:outerShdw>
                </a:effectLst>
                <a:latin typeface="Arial Narrow" panose="020B0606020202030204" pitchFamily="34" charset="0"/>
              </a:rPr>
              <a:t>撒拉弗</a:t>
            </a:r>
            <a:endParaRPr lang="en-US" sz="4400" b="1" dirty="0" smtClean="0">
              <a:solidFill>
                <a:schemeClr val="tx2">
                  <a:lumMod val="75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SERAPHIM </a:t>
            </a:r>
          </a:p>
          <a:p>
            <a:r>
              <a:rPr lang="zh-CN" altLang="en-US" sz="4400" b="1" dirty="0" smtClean="0">
                <a:solidFill>
                  <a:schemeClr val="tx2">
                    <a:lumMod val="75000"/>
                  </a:schemeClr>
                </a:solidFill>
                <a:effectLst>
                  <a:outerShdw blurRad="38100" dist="38100" dir="2700000" algn="tl">
                    <a:srgbClr val="000000">
                      <a:alpha val="43137"/>
                    </a:srgbClr>
                  </a:outerShdw>
                </a:effectLst>
                <a:latin typeface="Arial Narrow" panose="020B0606020202030204" pitchFamily="34" charset="0"/>
              </a:rPr>
              <a:t>基路伯</a:t>
            </a:r>
            <a:endParaRPr lang="en-US" sz="4400" b="1" dirty="0" smtClean="0">
              <a:solidFill>
                <a:schemeClr val="tx2">
                  <a:lumMod val="75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CHERUBIM</a:t>
            </a:r>
          </a:p>
          <a:p>
            <a:pPr marL="342900" indent="-342900"/>
            <a:r>
              <a:rPr lang="zh-CN" altLang="en-US" sz="4400" b="1" dirty="0" smtClean="0">
                <a:solidFill>
                  <a:schemeClr val="tx2">
                    <a:lumMod val="75000"/>
                  </a:schemeClr>
                </a:solidFill>
                <a:effectLst>
                  <a:outerShdw blurRad="38100" dist="38100" dir="2700000" algn="tl">
                    <a:srgbClr val="000000">
                      <a:alpha val="43137"/>
                    </a:srgbClr>
                  </a:outerShdw>
                </a:effectLst>
                <a:latin typeface="Arial Narrow" panose="020B0606020202030204" pitchFamily="34" charset="0"/>
              </a:rPr>
              <a:t>座天使</a:t>
            </a:r>
            <a:endParaRPr lang="en-US" sz="4400" b="1" dirty="0" smtClean="0">
              <a:solidFill>
                <a:schemeClr val="tx2">
                  <a:lumMod val="75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err="1" smtClean="0">
                <a:effectLst>
                  <a:outerShdw blurRad="38100" dist="38100" dir="2700000" algn="tl">
                    <a:srgbClr val="000000">
                      <a:alpha val="43137"/>
                    </a:srgbClr>
                  </a:outerShdw>
                </a:effectLst>
              </a:rPr>
              <a:t>Ophanim</a:t>
            </a:r>
            <a:r>
              <a:rPr lang="en-US" sz="2000" b="1" dirty="0" smtClean="0">
                <a:effectLst>
                  <a:outerShdw blurRad="38100" dist="38100" dir="2700000" algn="tl">
                    <a:srgbClr val="000000">
                      <a:alpha val="43137"/>
                    </a:srgbClr>
                  </a:outerShdw>
                </a:effectLst>
              </a:rPr>
              <a:t> (Thrones)</a:t>
            </a:r>
          </a:p>
        </p:txBody>
      </p:sp>
      <p:sp>
        <p:nvSpPr>
          <p:cNvPr id="5" name="Rectangle 4"/>
          <p:cNvSpPr/>
          <p:nvPr/>
        </p:nvSpPr>
        <p:spPr>
          <a:xfrm>
            <a:off x="76200" y="1447800"/>
            <a:ext cx="2971800" cy="12192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4400" b="1" dirty="0" smtClean="0">
                <a:ln>
                  <a:solidFill>
                    <a:sysClr val="windowText" lastClr="000000"/>
                  </a:solidFill>
                </a:ln>
                <a:solidFill>
                  <a:sysClr val="windowText" lastClr="000000"/>
                </a:solidFill>
                <a:effectLst>
                  <a:outerShdw blurRad="38100" dist="38100" dir="2700000" algn="tl">
                    <a:srgbClr val="000000">
                      <a:alpha val="43137"/>
                    </a:srgbClr>
                  </a:outerShdw>
                </a:effectLst>
              </a:rPr>
              <a:t>第一等级</a:t>
            </a:r>
            <a:r>
              <a:rPr lang="en-US" sz="4400" dirty="0" smtClean="0">
                <a:ln>
                  <a:solidFill>
                    <a:sysClr val="windowText" lastClr="000000"/>
                  </a:solidFill>
                </a:ln>
                <a:solidFill>
                  <a:sysClr val="windowText" lastClr="000000"/>
                </a:solidFill>
              </a:rPr>
              <a:t> </a:t>
            </a:r>
          </a:p>
          <a:p>
            <a:pPr algn="ctr"/>
            <a:r>
              <a:rPr lang="en-US" sz="2000" dirty="0" smtClean="0">
                <a:ln>
                  <a:solidFill>
                    <a:sysClr val="windowText" lastClr="000000"/>
                  </a:solidFill>
                </a:ln>
                <a:solidFill>
                  <a:sysClr val="windowText" lastClr="000000"/>
                </a:solidFill>
              </a:rPr>
              <a:t>(level 1)</a:t>
            </a:r>
            <a:endParaRPr lang="en-US" sz="2000" dirty="0">
              <a:ln>
                <a:solidFill>
                  <a:sysClr val="windowText" lastClr="000000"/>
                </a:solidFill>
              </a:ln>
              <a:solidFill>
                <a:sysClr val="windowText" lastClr="000000"/>
              </a:solidFill>
            </a:endParaRPr>
          </a:p>
        </p:txBody>
      </p:sp>
      <p:sp>
        <p:nvSpPr>
          <p:cNvPr id="10" name="Rectangle 9"/>
          <p:cNvSpPr/>
          <p:nvPr/>
        </p:nvSpPr>
        <p:spPr>
          <a:xfrm>
            <a:off x="6172200" y="1447800"/>
            <a:ext cx="2895600" cy="12192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sz="4000" b="1" dirty="0" smtClean="0">
                <a:ln>
                  <a:solidFill>
                    <a:sysClr val="windowText" lastClr="000000"/>
                  </a:solidFill>
                </a:ln>
                <a:solidFill>
                  <a:sysClr val="windowText" lastClr="000000"/>
                </a:solidFill>
                <a:effectLst>
                  <a:outerShdw blurRad="38100" dist="38100" dir="2700000" algn="tl">
                    <a:srgbClr val="000000">
                      <a:alpha val="43137"/>
                    </a:srgbClr>
                  </a:outerShdw>
                </a:effectLst>
              </a:rPr>
              <a:t>第三等级</a:t>
            </a:r>
            <a:endParaRPr lang="en-US" sz="4000" b="1" dirty="0" smtClean="0">
              <a:ln>
                <a:solidFill>
                  <a:sysClr val="windowText" lastClr="000000"/>
                </a:solidFill>
              </a:ln>
              <a:solidFill>
                <a:sysClr val="windowText" lastClr="000000"/>
              </a:solidFill>
              <a:effectLst>
                <a:outerShdw blurRad="38100" dist="38100" dir="2700000" algn="tl">
                  <a:srgbClr val="000000">
                    <a:alpha val="43137"/>
                  </a:srgbClr>
                </a:outerShdw>
              </a:effectLst>
            </a:endParaRPr>
          </a:p>
          <a:p>
            <a:pPr algn="ctr"/>
            <a:r>
              <a:rPr lang="en-US" sz="2000" dirty="0" smtClean="0">
                <a:ln>
                  <a:solidFill>
                    <a:sysClr val="windowText" lastClr="000000"/>
                  </a:solidFill>
                </a:ln>
                <a:solidFill>
                  <a:sysClr val="windowText" lastClr="000000"/>
                </a:solidFill>
              </a:rPr>
              <a:t> (level 3)</a:t>
            </a:r>
            <a:endParaRPr lang="en-US" sz="2000" dirty="0">
              <a:ln>
                <a:solidFill>
                  <a:sysClr val="windowText" lastClr="000000"/>
                </a:solidFill>
              </a:ln>
              <a:solidFill>
                <a:sysClr val="windowText" lastClr="000000"/>
              </a:solidFill>
            </a:endParaRPr>
          </a:p>
        </p:txBody>
      </p:sp>
      <p:sp>
        <p:nvSpPr>
          <p:cNvPr id="11" name="Rectangle 10"/>
          <p:cNvSpPr/>
          <p:nvPr/>
        </p:nvSpPr>
        <p:spPr>
          <a:xfrm>
            <a:off x="3124200" y="1447800"/>
            <a:ext cx="2971800" cy="12192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4400" b="1" dirty="0" smtClean="0">
                <a:ln>
                  <a:solidFill>
                    <a:sysClr val="windowText" lastClr="000000"/>
                  </a:solidFill>
                </a:ln>
                <a:solidFill>
                  <a:sysClr val="windowText" lastClr="000000"/>
                </a:solidFill>
                <a:effectLst>
                  <a:outerShdw blurRad="38100" dist="38100" dir="2700000" algn="tl">
                    <a:srgbClr val="000000">
                      <a:alpha val="43137"/>
                    </a:srgbClr>
                  </a:outerShdw>
                </a:effectLst>
              </a:rPr>
              <a:t>第二等级</a:t>
            </a:r>
            <a:endParaRPr lang="en-US" sz="4400" b="1" dirty="0" smtClean="0">
              <a:ln>
                <a:solidFill>
                  <a:sysClr val="windowText" lastClr="000000"/>
                </a:solidFill>
              </a:ln>
              <a:solidFill>
                <a:sysClr val="windowText" lastClr="000000"/>
              </a:solidFill>
              <a:effectLst>
                <a:outerShdw blurRad="38100" dist="38100" dir="2700000" algn="tl">
                  <a:srgbClr val="000000">
                    <a:alpha val="43137"/>
                  </a:srgbClr>
                </a:outerShdw>
              </a:effectLst>
            </a:endParaRPr>
          </a:p>
          <a:p>
            <a:pPr algn="ctr"/>
            <a:r>
              <a:rPr lang="en-US" sz="2000" dirty="0" smtClean="0">
                <a:ln>
                  <a:solidFill>
                    <a:sysClr val="windowText" lastClr="000000"/>
                  </a:solidFill>
                </a:ln>
                <a:solidFill>
                  <a:sysClr val="windowText" lastClr="000000"/>
                </a:solidFill>
              </a:rPr>
              <a:t> (level 2)</a:t>
            </a:r>
            <a:endParaRPr lang="en-US" sz="2000" dirty="0">
              <a:ln>
                <a:solidFill>
                  <a:sysClr val="windowText" lastClr="000000"/>
                </a:solidFill>
              </a:ln>
              <a:solidFill>
                <a:sysClr val="windowText" lastClr="000000"/>
              </a:solidFill>
            </a:endParaRPr>
          </a:p>
        </p:txBody>
      </p:sp>
      <p:sp>
        <p:nvSpPr>
          <p:cNvPr id="12" name="TextBox 11"/>
          <p:cNvSpPr txBox="1"/>
          <p:nvPr/>
        </p:nvSpPr>
        <p:spPr>
          <a:xfrm>
            <a:off x="3124200" y="2743200"/>
            <a:ext cx="2971800" cy="3046988"/>
          </a:xfrm>
          <a:prstGeom prst="rect">
            <a:avLst/>
          </a:prstGeom>
          <a:noFill/>
        </p:spPr>
        <p:txBody>
          <a:bodyPr wrap="square" rtlCol="0">
            <a:spAutoFit/>
          </a:bodyPr>
          <a:lstStyle/>
          <a:p>
            <a:pPr marL="342900" indent="-342900"/>
            <a:r>
              <a:rPr lang="zh-CN" altLang="en-US" sz="4400" b="1" dirty="0" smtClean="0">
                <a:solidFill>
                  <a:srgbClr val="283214"/>
                </a:solidFill>
                <a:effectLst>
                  <a:outerShdw blurRad="38100" dist="38100" dir="2700000" algn="tl">
                    <a:srgbClr val="000000">
                      <a:alpha val="43137"/>
                    </a:srgbClr>
                  </a:outerShdw>
                </a:effectLst>
                <a:latin typeface="Arial Narrow" panose="020B0606020202030204" pitchFamily="34" charset="0"/>
              </a:rPr>
              <a:t>主天使</a:t>
            </a:r>
            <a:r>
              <a:rPr lang="en-US" altLang="zh-CN" sz="4400" b="1" dirty="0" smtClean="0">
                <a:solidFill>
                  <a:srgbClr val="283214"/>
                </a:solidFill>
                <a:effectLst>
                  <a:outerShdw blurRad="38100" dist="38100" dir="2700000" algn="tl">
                    <a:srgbClr val="000000">
                      <a:alpha val="43137"/>
                    </a:srgbClr>
                  </a:outerShdw>
                </a:effectLst>
                <a:latin typeface="Arial Narrow" panose="020B0606020202030204" pitchFamily="34" charset="0"/>
              </a:rPr>
              <a:t> </a:t>
            </a:r>
            <a:endParaRPr lang="en-US" sz="4400" b="1" dirty="0" smtClean="0">
              <a:solidFill>
                <a:srgbClr val="283214"/>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DOMINIONS</a:t>
            </a:r>
          </a:p>
          <a:p>
            <a:r>
              <a:rPr lang="zh-CN" altLang="en-US" sz="4400" b="1" dirty="0" smtClean="0">
                <a:solidFill>
                  <a:srgbClr val="283214"/>
                </a:solidFill>
                <a:effectLst>
                  <a:outerShdw blurRad="38100" dist="38100" dir="2700000" algn="tl">
                    <a:srgbClr val="000000">
                      <a:alpha val="43137"/>
                    </a:srgbClr>
                  </a:outerShdw>
                </a:effectLst>
                <a:latin typeface="Arial Narrow" panose="020B0606020202030204" pitchFamily="34" charset="0"/>
              </a:rPr>
              <a:t>德天使</a:t>
            </a:r>
            <a:r>
              <a:rPr lang="en-US" altLang="zh-CN" sz="4400" b="1" dirty="0" smtClean="0">
                <a:solidFill>
                  <a:srgbClr val="283214"/>
                </a:solidFill>
                <a:effectLst>
                  <a:outerShdw blurRad="38100" dist="38100" dir="2700000" algn="tl">
                    <a:srgbClr val="000000">
                      <a:alpha val="43137"/>
                    </a:srgbClr>
                  </a:outerShdw>
                </a:effectLst>
                <a:latin typeface="Arial Narrow" panose="020B0606020202030204" pitchFamily="34" charset="0"/>
              </a:rPr>
              <a:t> </a:t>
            </a:r>
            <a:endParaRPr lang="en-US" sz="4400" b="1" dirty="0" smtClean="0">
              <a:solidFill>
                <a:srgbClr val="283214"/>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VIRTUES</a:t>
            </a:r>
          </a:p>
          <a:p>
            <a:pPr marL="342900" indent="-342900"/>
            <a:r>
              <a:rPr lang="zh-CN" altLang="en-US" sz="4400" b="1" dirty="0" smtClean="0">
                <a:solidFill>
                  <a:srgbClr val="283214"/>
                </a:solidFill>
                <a:effectLst>
                  <a:outerShdw blurRad="38100" dist="38100" dir="2700000" algn="tl">
                    <a:srgbClr val="000000">
                      <a:alpha val="43137"/>
                    </a:srgbClr>
                  </a:outerShdw>
                </a:effectLst>
                <a:latin typeface="Arial Narrow" panose="020B0606020202030204" pitchFamily="34" charset="0"/>
              </a:rPr>
              <a:t>能天使</a:t>
            </a:r>
            <a:r>
              <a:rPr lang="en-US" altLang="zh-CN" sz="4400" b="1" dirty="0" smtClean="0">
                <a:solidFill>
                  <a:srgbClr val="283214"/>
                </a:solidFill>
                <a:effectLst>
                  <a:outerShdw blurRad="38100" dist="38100" dir="2700000" algn="tl">
                    <a:srgbClr val="000000">
                      <a:alpha val="43137"/>
                    </a:srgbClr>
                  </a:outerShdw>
                </a:effectLst>
                <a:latin typeface="Arial Narrow" panose="020B0606020202030204" pitchFamily="34" charset="0"/>
              </a:rPr>
              <a:t> </a:t>
            </a:r>
            <a:endParaRPr lang="en-US" sz="4400" b="1" dirty="0" smtClean="0">
              <a:solidFill>
                <a:srgbClr val="283214"/>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POWERS/Authorities</a:t>
            </a:r>
          </a:p>
        </p:txBody>
      </p:sp>
      <p:sp>
        <p:nvSpPr>
          <p:cNvPr id="13" name="TextBox 12"/>
          <p:cNvSpPr txBox="1"/>
          <p:nvPr/>
        </p:nvSpPr>
        <p:spPr>
          <a:xfrm>
            <a:off x="6096000" y="2743200"/>
            <a:ext cx="2971800" cy="3046988"/>
          </a:xfrm>
          <a:prstGeom prst="rect">
            <a:avLst/>
          </a:prstGeom>
          <a:noFill/>
        </p:spPr>
        <p:txBody>
          <a:bodyPr wrap="square" rtlCol="0">
            <a:spAutoFit/>
          </a:bodyPr>
          <a:lstStyle/>
          <a:p>
            <a:pPr marL="342900" indent="-342900"/>
            <a:r>
              <a:rPr lang="zh-CN" altLang="en-US" sz="4400" b="1" dirty="0" smtClean="0">
                <a:solidFill>
                  <a:schemeClr val="accent6">
                    <a:lumMod val="50000"/>
                  </a:schemeClr>
                </a:solidFill>
                <a:effectLst>
                  <a:outerShdw blurRad="38100" dist="38100" dir="2700000" algn="tl">
                    <a:srgbClr val="000000">
                      <a:alpha val="43137"/>
                    </a:srgbClr>
                  </a:outerShdw>
                </a:effectLst>
                <a:latin typeface="Arial Narrow" panose="020B0606020202030204" pitchFamily="34" charset="0"/>
              </a:rPr>
              <a:t>权天使</a:t>
            </a:r>
            <a:r>
              <a:rPr lang="en-US" altLang="zh-CN" sz="4400" b="1" dirty="0" smtClean="0">
                <a:solidFill>
                  <a:schemeClr val="accent6">
                    <a:lumMod val="50000"/>
                  </a:schemeClr>
                </a:solidFill>
                <a:effectLst>
                  <a:outerShdw blurRad="38100" dist="38100" dir="2700000" algn="tl">
                    <a:srgbClr val="000000">
                      <a:alpha val="43137"/>
                    </a:srgbClr>
                  </a:outerShdw>
                </a:effectLst>
                <a:latin typeface="Arial Narrow" panose="020B0606020202030204" pitchFamily="34" charset="0"/>
              </a:rPr>
              <a:t> </a:t>
            </a:r>
            <a:endParaRPr lang="en-US" sz="4400" b="1" dirty="0" smtClean="0">
              <a:solidFill>
                <a:schemeClr val="accent6">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PRINCIPALITIES</a:t>
            </a:r>
          </a:p>
          <a:p>
            <a:r>
              <a:rPr lang="zh-CN" altLang="en-US" sz="4400" b="1" dirty="0" smtClean="0">
                <a:solidFill>
                  <a:schemeClr val="accent6">
                    <a:lumMod val="50000"/>
                  </a:schemeClr>
                </a:solidFill>
                <a:effectLst>
                  <a:outerShdw blurRad="38100" dist="38100" dir="2700000" algn="tl">
                    <a:srgbClr val="000000">
                      <a:alpha val="43137"/>
                    </a:srgbClr>
                  </a:outerShdw>
                </a:effectLst>
                <a:latin typeface="Arial Narrow" panose="020B0606020202030204" pitchFamily="34" charset="0"/>
              </a:rPr>
              <a:t>天使长</a:t>
            </a:r>
            <a:endParaRPr lang="en-US" sz="4400" b="1" dirty="0" smtClean="0">
              <a:solidFill>
                <a:schemeClr val="accent6">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ARCHANGELS</a:t>
            </a:r>
          </a:p>
          <a:p>
            <a:pPr marL="342900" indent="-342900"/>
            <a:r>
              <a:rPr lang="zh-CN" altLang="en-US" sz="4400" b="1" dirty="0" smtClean="0">
                <a:solidFill>
                  <a:schemeClr val="accent6">
                    <a:lumMod val="50000"/>
                  </a:schemeClr>
                </a:solidFill>
                <a:effectLst>
                  <a:outerShdw blurRad="38100" dist="38100" dir="2700000" algn="tl">
                    <a:srgbClr val="000000">
                      <a:alpha val="43137"/>
                    </a:srgbClr>
                  </a:outerShdw>
                </a:effectLst>
                <a:latin typeface="Arial Narrow" panose="020B0606020202030204" pitchFamily="34" charset="0"/>
              </a:rPr>
              <a:t>天使</a:t>
            </a:r>
            <a:endParaRPr lang="en-US" sz="4400" b="1" dirty="0" smtClean="0">
              <a:solidFill>
                <a:schemeClr val="accent6">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ANGELS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2.bp.blogspot.com/_L-c5JixfV9w/TLIeIJsE6fI/AAAAAAAAAEI/Wv7hBxq7qro/s1600/The_angel_by_heise.jpg"/>
          <p:cNvPicPr>
            <a:picLocks noChangeAspect="1" noChangeArrowheads="1"/>
          </p:cNvPicPr>
          <p:nvPr/>
        </p:nvPicPr>
        <p:blipFill>
          <a:blip r:embed="rId2" cstate="print"/>
          <a:srcRect/>
          <a:stretch>
            <a:fillRect/>
          </a:stretch>
        </p:blipFill>
        <p:spPr bwMode="auto">
          <a:xfrm>
            <a:off x="5562600" y="762000"/>
            <a:ext cx="4398565" cy="5715000"/>
          </a:xfrm>
          <a:prstGeom prst="rect">
            <a:avLst/>
          </a:prstGeom>
          <a:ln w="38100" cap="sq">
            <a:solidFill>
              <a:schemeClr val="accent2">
                <a:lumMod val="50000"/>
              </a:schemeClr>
            </a:solidFill>
            <a:prstDash val="solid"/>
            <a:miter lim="800000"/>
            <a:headEnd/>
            <a:tailEnd/>
          </a:ln>
          <a:effectLst>
            <a:outerShdw blurRad="50800" dist="38100" dir="2700000" algn="tl" rotWithShape="0">
              <a:srgbClr val="000000">
                <a:alpha val="43000"/>
              </a:srgbClr>
            </a:outerShdw>
          </a:effectLst>
        </p:spPr>
      </p:pic>
      <p:sp>
        <p:nvSpPr>
          <p:cNvPr id="3" name="Title 1"/>
          <p:cNvSpPr txBox="1"/>
          <p:nvPr/>
        </p:nvSpPr>
        <p:spPr>
          <a:xfrm>
            <a:off x="0" y="6400800"/>
            <a:ext cx="9144000" cy="457200"/>
          </a:xfrm>
          <a:prstGeom prst="rect">
            <a:avLst/>
          </a:prstGeom>
          <a:blipFill>
            <a:blip r:embed="rId3"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What are Cherubim?</a:t>
            </a:r>
          </a:p>
        </p:txBody>
      </p:sp>
      <p:sp>
        <p:nvSpPr>
          <p:cNvPr id="6" name="Title 1"/>
          <p:cNvSpPr txBox="1"/>
          <p:nvPr/>
        </p:nvSpPr>
        <p:spPr>
          <a:xfrm>
            <a:off x="0" y="0"/>
            <a:ext cx="9144000" cy="914400"/>
          </a:xfrm>
          <a:prstGeom prst="rect">
            <a:avLst/>
          </a:prstGeom>
          <a:blipFill>
            <a:blip r:embed="rId3"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72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基路伯是什么</a:t>
            </a:r>
            <a:r>
              <a:rPr kumimoji="0" lang="en-US" sz="72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anose="020B0A04020102020204" pitchFamily="34" charset="0"/>
              </a:rPr>
              <a:t>?</a:t>
            </a:r>
          </a:p>
        </p:txBody>
      </p:sp>
      <p:sp>
        <p:nvSpPr>
          <p:cNvPr id="7" name="TextBox 6"/>
          <p:cNvSpPr txBox="1"/>
          <p:nvPr/>
        </p:nvSpPr>
        <p:spPr>
          <a:xfrm>
            <a:off x="0" y="914400"/>
            <a:ext cx="5486400" cy="5324535"/>
          </a:xfrm>
          <a:prstGeom prst="rect">
            <a:avLst/>
          </a:prstGeom>
          <a:noFill/>
        </p:spPr>
        <p:txBody>
          <a:bodyPr wrap="square" rtlCol="0">
            <a:spAutoFit/>
          </a:bodyPr>
          <a:lstStyle/>
          <a:p>
            <a:pPr marL="107950"/>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基路伯是参与敬拜和颂赞神的天使。</a:t>
            </a:r>
            <a:endParaRPr 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107950" lvl="1">
              <a:buFont typeface="Arial" panose="020B0604020202020204" pitchFamily="34" charset="0"/>
              <a:buChar char="•"/>
            </a:pPr>
            <a:r>
              <a:rPr lang="en-US" sz="2000" b="1" dirty="0" smtClean="0"/>
              <a:t>Cherubim  are angelic beings involved in the worship and praise of God</a:t>
            </a:r>
            <a:endParaRPr lang="en-US" sz="2000" b="1" dirty="0" smtClean="0">
              <a:effectLst>
                <a:outerShdw blurRad="38100" dist="38100" dir="2700000" algn="tl">
                  <a:srgbClr val="000000">
                    <a:alpha val="43137"/>
                  </a:srgbClr>
                </a:outerShdw>
              </a:effectLst>
            </a:endParaRPr>
          </a:p>
          <a:p>
            <a:pPr marL="107950"/>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我们看见其中一个守护伊甸园</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创</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3)</a:t>
            </a:r>
            <a:endParaRPr 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107950" lvl="1">
              <a:buFont typeface="Arial" panose="020B0604020202020204" pitchFamily="34" charset="0"/>
              <a:buChar char="•"/>
            </a:pPr>
            <a:r>
              <a:rPr lang="en-US" sz="2000" b="1" dirty="0" smtClean="0"/>
              <a:t>We see one guarding Eden (Gen 3)</a:t>
            </a:r>
          </a:p>
          <a:p>
            <a:pPr marL="107950"/>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四个翅膀</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两个飞</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两个在神面前遮盖自己</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endParaRPr 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107950" lvl="1">
              <a:buFont typeface="Arial" panose="020B0604020202020204" pitchFamily="34" charset="0"/>
              <a:buChar char="•"/>
            </a:pPr>
            <a:r>
              <a:rPr lang="en-US" sz="2000" b="1" dirty="0" smtClean="0"/>
              <a:t> 4 wings (2 for flying; 2 cover them in God’s presence)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20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2000"/>
                                        <p:tgtEl>
                                          <p:spTgt spid="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2000"/>
                                        <p:tgtEl>
                                          <p:spTgt spid="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2000"/>
                                        <p:tgtEl>
                                          <p:spTgt spid="7">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2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t1.gstatic.com/images?q=tbn:ANd9GcTgpdDX8XXRFY8XXBXSPTZ5kXmAT1ni3YrGr_NzaZ-Y5oNX2Cet"/>
          <p:cNvPicPr>
            <a:picLocks noChangeAspect="1" noChangeArrowheads="1"/>
          </p:cNvPicPr>
          <p:nvPr/>
        </p:nvPicPr>
        <p:blipFill>
          <a:blip r:embed="rId2" cstate="print"/>
          <a:srcRect/>
          <a:stretch>
            <a:fillRect/>
          </a:stretch>
        </p:blipFill>
        <p:spPr bwMode="auto">
          <a:xfrm>
            <a:off x="7391400" y="990600"/>
            <a:ext cx="1752600" cy="541020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3" name="Title 1"/>
          <p:cNvSpPr txBox="1"/>
          <p:nvPr/>
        </p:nvSpPr>
        <p:spPr>
          <a:xfrm>
            <a:off x="0" y="6477000"/>
            <a:ext cx="9144000" cy="457200"/>
          </a:xfrm>
          <a:prstGeom prst="rect">
            <a:avLst/>
          </a:prstGeom>
          <a:blipFill>
            <a:blip r:embed="rId3"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What are Seraphim?</a:t>
            </a:r>
          </a:p>
        </p:txBody>
      </p:sp>
      <p:sp>
        <p:nvSpPr>
          <p:cNvPr id="6" name="Title 1"/>
          <p:cNvSpPr txBox="1"/>
          <p:nvPr/>
        </p:nvSpPr>
        <p:spPr>
          <a:xfrm>
            <a:off x="0" y="0"/>
            <a:ext cx="9144000" cy="1295400"/>
          </a:xfrm>
          <a:prstGeom prst="rect">
            <a:avLst/>
          </a:prstGeom>
          <a:blipFill>
            <a:blip r:embed="rId3"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88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撒拉弗是什么</a:t>
            </a:r>
            <a:r>
              <a:rPr kumimoji="0" lang="en-US" sz="88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anose="020B0A04020102020204" pitchFamily="34" charset="0"/>
              </a:rPr>
              <a:t>?</a:t>
            </a:r>
          </a:p>
        </p:txBody>
      </p:sp>
      <p:sp>
        <p:nvSpPr>
          <p:cNvPr id="7" name="TextBox 6"/>
          <p:cNvSpPr txBox="1"/>
          <p:nvPr/>
        </p:nvSpPr>
        <p:spPr>
          <a:xfrm>
            <a:off x="0" y="1338620"/>
            <a:ext cx="7391400" cy="4985980"/>
          </a:xfrm>
          <a:prstGeom prst="rect">
            <a:avLst/>
          </a:prstGeom>
          <a:noFill/>
        </p:spPr>
        <p:txBody>
          <a:bodyPr wrap="square" rtlCol="0">
            <a:spAutoFit/>
          </a:bodyPr>
          <a:lstStyle/>
          <a:p>
            <a:pPr marL="342900" indent="-342900" algn="ctr"/>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撒拉弗</a:t>
            </a:r>
            <a:r>
              <a:rPr lang="en-US" altLang="zh-CN"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炽</a:t>
            </a:r>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天</a:t>
            </a:r>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使</a:t>
            </a:r>
            <a:r>
              <a:rPr lang="en-US" altLang="zh-CN"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是持续敬拜神的天使</a:t>
            </a:r>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endParaRPr 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107950" lvl="1" indent="-107950">
              <a:buFont typeface="Arial" panose="020B0604020202020204" pitchFamily="34" charset="0"/>
              <a:buChar char="•"/>
            </a:pPr>
            <a:r>
              <a:rPr lang="en-US" b="1" dirty="0" smtClean="0"/>
              <a:t>The seraphim (fiery ones) are angelic beings who worship God continually.</a:t>
            </a:r>
            <a:endParaRPr lang="en-US" b="1" dirty="0" smtClean="0">
              <a:effectLst>
                <a:outerShdw blurRad="38100" dist="38100" dir="2700000" algn="tl">
                  <a:srgbClr val="000000">
                    <a:alpha val="43137"/>
                  </a:srgbClr>
                </a:outerShdw>
              </a:effectLst>
            </a:endParaRPr>
          </a:p>
          <a:p>
            <a:pPr marL="107950"/>
            <a:r>
              <a:rPr lang="zh-CN" altLang="en-US" sz="3200" b="1" i="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赛</a:t>
            </a:r>
            <a:r>
              <a:rPr lang="en-US" altLang="zh-CN" sz="3200" b="1" i="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6:2-3: “</a:t>
            </a:r>
            <a:r>
              <a:rPr lang="zh-CN" altLang="en-US" sz="3200" b="1" i="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其上有撒拉弗侍立，各有六个翅膀：用两个翅膀遮脸，两个翅膀遮脚，两个翅膀飞翔。彼此呼喊说：“圣哉！圣哉！圣哉！万军之耶和华，他的荣光充满全地！”</a:t>
            </a:r>
            <a:r>
              <a:rPr lang="en-US" altLang="zh-CN" sz="3200" b="1" i="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3200" b="1" i="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因呼喊者的声音，门槛的根基震动，殿充满了烟云。</a:t>
            </a:r>
            <a:r>
              <a:rPr lang="en-US" altLang="zh-CN" sz="3200" b="1" i="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endParaRPr lang="en-US" sz="3200" b="1" i="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107950" lvl="1" indent="-107950">
              <a:buFont typeface="Arial" panose="020B0604020202020204" pitchFamily="34" charset="0"/>
              <a:buChar char="•"/>
            </a:pPr>
            <a:r>
              <a:rPr lang="en-US" b="1" dirty="0" smtClean="0"/>
              <a:t>Is. 6:2-4 “Above Him were seraphs, each with 6 wings: With 2 wings they covered their faces, with 2 they covered their feet, and with 2they were flying. And they called to one another: ‘Holy, holy, holy is the Lord Almighty.” </a:t>
            </a:r>
            <a:endParaRPr lang="en-US" b="1" dirty="0" smtClean="0">
              <a:effectLst>
                <a:outerShdw blurRad="38100" dist="38100" dir="2700000" algn="tl">
                  <a:srgbClr val="000000">
                    <a:alpha val="43137"/>
                  </a:srgbClr>
                </a:outerShdw>
              </a:effectLst>
              <a:latin typeface="Arial Narrow" panose="020B0606020202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20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2000"/>
                                        <p:tgtEl>
                                          <p:spTgt spid="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0" y="6477000"/>
            <a:ext cx="9144000" cy="457200"/>
          </a:xfrm>
          <a:prstGeom prst="rect">
            <a:avLst/>
          </a:prstGeom>
          <a:blipFill>
            <a:blip r:embed="rId2"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Are any angels named in the Bible?</a:t>
            </a:r>
          </a:p>
        </p:txBody>
      </p:sp>
      <p:sp>
        <p:nvSpPr>
          <p:cNvPr id="6" name="Title 1"/>
          <p:cNvSpPr txBox="1"/>
          <p:nvPr/>
        </p:nvSpPr>
        <p:spPr>
          <a:xfrm>
            <a:off x="0" y="0"/>
            <a:ext cx="9144000" cy="1371600"/>
          </a:xfrm>
          <a:prstGeom prst="rect">
            <a:avLst/>
          </a:prstGeom>
          <a:blipFill>
            <a:blip r:embed="rId2"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defRPr/>
            </a:pPr>
            <a:r>
              <a:rPr lang="en-US" altLang="zh-CN" sz="5400" b="1" spc="-30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a:t>
            </a:r>
            <a:r>
              <a:rPr lang="zh-CN" altLang="en-US" sz="5400" b="1" spc="-30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圣经</a:t>
            </a:r>
            <a:r>
              <a:rPr lang="en-US" altLang="zh-CN" sz="5400" b="1" spc="-30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a:t>
            </a:r>
            <a:r>
              <a:rPr lang="zh-CN" altLang="en-US" sz="5400" b="1" spc="-15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中提到哪些天使名字</a:t>
            </a:r>
            <a:r>
              <a:rPr kumimoji="0" lang="en-US" sz="5400" b="1" i="0" u="none" strike="noStrike" kern="1200" cap="none" spc="-15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Narrow" panose="020B0606020202030204" pitchFamily="34" charset="0"/>
              </a:rPr>
              <a:t>?</a:t>
            </a:r>
          </a:p>
        </p:txBody>
      </p:sp>
      <p:sp>
        <p:nvSpPr>
          <p:cNvPr id="7" name="TextBox 6"/>
          <p:cNvSpPr txBox="1"/>
          <p:nvPr/>
        </p:nvSpPr>
        <p:spPr>
          <a:xfrm>
            <a:off x="0" y="1371600"/>
            <a:ext cx="9144000" cy="4647426"/>
          </a:xfrm>
          <a:prstGeom prst="rect">
            <a:avLst/>
          </a:prstGeom>
          <a:noFill/>
        </p:spPr>
        <p:txBody>
          <a:bodyPr wrap="square" rtlCol="0">
            <a:spAutoFit/>
          </a:bodyPr>
          <a:lstStyle/>
          <a:p>
            <a:pPr marL="107950"/>
            <a:r>
              <a:rPr lang="zh-CN" altLang="en-US"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加百列</a:t>
            </a:r>
            <a:r>
              <a:rPr lang="en-US" altLang="zh-CN"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报信的天使</a:t>
            </a:r>
            <a:r>
              <a:rPr lang="en-US" altLang="zh-CN"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向但以理</a:t>
            </a:r>
            <a:r>
              <a:rPr lang="en-US" altLang="zh-CN"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撒加利亚</a:t>
            </a:r>
            <a:r>
              <a:rPr lang="en-US" altLang="zh-CN"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马利亚和约瑟显现</a:t>
            </a:r>
            <a:r>
              <a:rPr lang="en-US" altLang="zh-CN"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endParaRPr lang="en-US" sz="48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107950" lvl="1">
              <a:buFont typeface="Arial" panose="020B0604020202020204" pitchFamily="34" charset="0"/>
              <a:buChar char="•"/>
            </a:pPr>
            <a:r>
              <a:rPr lang="en-US" sz="2000" b="1" dirty="0" smtClean="0">
                <a:effectLst>
                  <a:outerShdw blurRad="38100" dist="38100" dir="2700000" algn="tl">
                    <a:srgbClr val="000000">
                      <a:alpha val="43137"/>
                    </a:srgbClr>
                  </a:outerShdw>
                </a:effectLst>
              </a:rPr>
              <a:t>GABRIEL: The Messenger angel . (Appears to Daniel, Zechariah, Mary &amp; </a:t>
            </a:r>
            <a:r>
              <a:rPr lang="en-US" sz="2000" b="1" smtClean="0">
                <a:effectLst>
                  <a:outerShdw blurRad="38100" dist="38100" dir="2700000" algn="tl">
                    <a:srgbClr val="000000">
                      <a:alpha val="43137"/>
                    </a:srgbClr>
                  </a:outerShdw>
                </a:effectLst>
              </a:rPr>
              <a:t>Joseph)</a:t>
            </a:r>
          </a:p>
          <a:p>
            <a:pPr marL="107950" lvl="1">
              <a:buFont typeface="Arial" panose="020B0604020202020204" pitchFamily="34" charset="0"/>
              <a:buChar char="•"/>
            </a:pPr>
            <a:endParaRPr lang="en-US" sz="2000" b="1" dirty="0" smtClean="0">
              <a:effectLst>
                <a:outerShdw blurRad="38100" dist="38100" dir="2700000" algn="tl">
                  <a:srgbClr val="000000">
                    <a:alpha val="43137"/>
                  </a:srgbClr>
                </a:outerShdw>
              </a:effectLst>
            </a:endParaRPr>
          </a:p>
          <a:p>
            <a:pPr marL="107950"/>
            <a:r>
              <a:rPr lang="zh-CN" altLang="en-US" sz="4000" b="1" spc="-150"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米迦勒</a:t>
            </a:r>
            <a:r>
              <a:rPr lang="en-US" altLang="zh-CN" sz="4000" b="1" spc="-150"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4000" b="1" spc="-150"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争战天使 </a:t>
            </a:r>
            <a:r>
              <a:rPr lang="en-US" altLang="zh-CN" sz="4000" b="1" spc="-150"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4000" b="1" spc="-150"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犹大书九节提到与撒旦争战</a:t>
            </a:r>
            <a:r>
              <a:rPr lang="en-US" altLang="zh-CN" sz="4000" b="1" spc="-150"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4000" b="1" spc="-150"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但以理书</a:t>
            </a:r>
            <a:r>
              <a:rPr lang="en-US" altLang="zh-CN" sz="4000" b="1" spc="-150"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10</a:t>
            </a:r>
            <a:r>
              <a:rPr lang="zh-CN" altLang="en-US" sz="4000" b="1" spc="-150"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章中作为大君米迦勒</a:t>
            </a:r>
            <a:r>
              <a:rPr lang="en-US" altLang="zh-CN" sz="4000" b="1" spc="-150"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4000" b="1" spc="-150"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帖前</a:t>
            </a:r>
            <a:r>
              <a:rPr lang="en-US" altLang="zh-CN" sz="4000" b="1" spc="-150"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4:16</a:t>
            </a:r>
            <a:r>
              <a:rPr lang="zh-CN" altLang="en-US" sz="4000" b="1" spc="-150"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提到将会由他宣布耶稣的再临</a:t>
            </a:r>
            <a:r>
              <a:rPr lang="en-US" altLang="zh-CN" sz="4000" b="1" spc="-150"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endParaRPr lang="en-US" sz="4000" b="1" spc="-150"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MICHAEL: The warrior archangel. (Fought with Satan in Jude 9; is listed as a Chief Prince in Dan. 10; and will announce the 2</a:t>
            </a:r>
            <a:r>
              <a:rPr lang="en-US" sz="2000" b="1" baseline="30000" dirty="0" smtClean="0">
                <a:effectLst>
                  <a:outerShdw blurRad="38100" dist="38100" dir="2700000" algn="tl">
                    <a:srgbClr val="000000">
                      <a:alpha val="43137"/>
                    </a:srgbClr>
                  </a:outerShdw>
                </a:effectLst>
              </a:rPr>
              <a:t>nd</a:t>
            </a:r>
            <a:r>
              <a:rPr lang="en-US" sz="2000" b="1" dirty="0" smtClean="0">
                <a:effectLst>
                  <a:outerShdw blurRad="38100" dist="38100" dir="2700000" algn="tl">
                    <a:srgbClr val="000000">
                      <a:alpha val="43137"/>
                    </a:srgbClr>
                  </a:outerShdw>
                </a:effectLst>
              </a:rPr>
              <a:t> coming of Jesus in 1 Thess. 4:16)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p:cTn id="12"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7">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p:cTn id="19"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7">
                                            <p:txEl>
                                              <p:pRg st="3" end="3"/>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 calcmode="lin" valueType="num">
                                      <p:cBhvr>
                                        <p:cTn id="24"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0" y="6477000"/>
            <a:ext cx="9144000" cy="457200"/>
          </a:xfrm>
          <a:prstGeom prst="rect">
            <a:avLst/>
          </a:prstGeom>
          <a:blipFill>
            <a:blip r:embed="rId2"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Can we worship angels?</a:t>
            </a:r>
          </a:p>
        </p:txBody>
      </p:sp>
      <p:sp>
        <p:nvSpPr>
          <p:cNvPr id="6" name="Title 1"/>
          <p:cNvSpPr txBox="1"/>
          <p:nvPr/>
        </p:nvSpPr>
        <p:spPr>
          <a:xfrm>
            <a:off x="0" y="0"/>
            <a:ext cx="9144000" cy="1143000"/>
          </a:xfrm>
          <a:prstGeom prst="rect">
            <a:avLst/>
          </a:prstGeom>
          <a:blipFill>
            <a:blip r:embed="rId2"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8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我们能敬拜天使吗</a:t>
            </a:r>
            <a:r>
              <a:rPr kumimoji="0" lang="en-US" sz="80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anose="020B0A04020102020204" pitchFamily="34" charset="0"/>
              </a:rPr>
              <a:t>?</a:t>
            </a:r>
          </a:p>
        </p:txBody>
      </p:sp>
      <p:sp>
        <p:nvSpPr>
          <p:cNvPr id="7" name="TextBox 6"/>
          <p:cNvSpPr txBox="1"/>
          <p:nvPr/>
        </p:nvSpPr>
        <p:spPr>
          <a:xfrm>
            <a:off x="0" y="1143000"/>
            <a:ext cx="9144000" cy="6278642"/>
          </a:xfrm>
          <a:prstGeom prst="rect">
            <a:avLst/>
          </a:prstGeom>
          <a:noFill/>
        </p:spPr>
        <p:txBody>
          <a:bodyPr wrap="square" rtlCol="0">
            <a:spAutoFit/>
          </a:bodyPr>
          <a:lstStyle/>
          <a:p>
            <a:pPr marL="107950"/>
            <a:r>
              <a:rPr lang="zh-CN" altLang="en-US" sz="3200" b="1" dirty="0" smtClean="0">
                <a:solidFill>
                  <a:srgbClr val="C00000"/>
                </a:solidFill>
                <a:effectLst>
                  <a:outerShdw blurRad="38100" dist="38100" dir="2700000" algn="tl">
                    <a:srgbClr val="000000">
                      <a:alpha val="43137"/>
                    </a:srgbClr>
                  </a:outerShdw>
                </a:effectLst>
                <a:latin typeface="Arial Narrow" panose="020B0606020202030204" pitchFamily="34" charset="0"/>
              </a:rPr>
              <a:t>西</a:t>
            </a:r>
            <a:r>
              <a:rPr lang="en-US" altLang="zh-CN" sz="3200" b="1" dirty="0" smtClean="0">
                <a:solidFill>
                  <a:srgbClr val="C00000"/>
                </a:solidFill>
                <a:effectLst>
                  <a:outerShdw blurRad="38100" dist="38100" dir="2700000" algn="tl">
                    <a:srgbClr val="000000">
                      <a:alpha val="43137"/>
                    </a:srgbClr>
                  </a:outerShdw>
                </a:effectLst>
                <a:latin typeface="Arial Narrow" panose="020B0606020202030204" pitchFamily="34" charset="0"/>
              </a:rPr>
              <a:t>2:18-19</a:t>
            </a:r>
            <a:r>
              <a:rPr lang="zh-CN" altLang="en-US" sz="3200" b="1" dirty="0" smtClean="0">
                <a:solidFill>
                  <a:srgbClr val="C00000"/>
                </a:solidFill>
                <a:effectLst>
                  <a:outerShdw blurRad="38100" dist="38100" dir="2700000" algn="tl">
                    <a:srgbClr val="000000">
                      <a:alpha val="43137"/>
                    </a:srgbClr>
                  </a:outerShdw>
                </a:effectLst>
                <a:latin typeface="Arial Narrow" panose="020B0606020202030204" pitchFamily="34" charset="0"/>
              </a:rPr>
              <a:t>说</a:t>
            </a:r>
            <a:r>
              <a:rPr lang="en-US" altLang="zh-CN" sz="3200" b="1" dirty="0" smtClean="0">
                <a:solidFill>
                  <a:srgbClr val="C00000"/>
                </a:solidFill>
                <a:effectLst>
                  <a:outerShdw blurRad="38100" dist="38100" dir="2700000" algn="tl">
                    <a:srgbClr val="000000">
                      <a:alpha val="43137"/>
                    </a:srgbClr>
                  </a:outerShdw>
                </a:effectLst>
                <a:latin typeface="Arial Narrow" panose="020B0606020202030204" pitchFamily="34" charset="0"/>
              </a:rPr>
              <a:t>: </a:t>
            </a:r>
            <a:r>
              <a:rPr lang="en-US" altLang="zh-CN" sz="3200" b="1" i="1" dirty="0" smtClean="0">
                <a:solidFill>
                  <a:srgbClr val="C00000"/>
                </a:solidFill>
                <a:effectLst>
                  <a:outerShdw blurRad="38100" dist="38100" dir="2700000" algn="tl">
                    <a:srgbClr val="000000">
                      <a:alpha val="43137"/>
                    </a:srgbClr>
                  </a:outerShdw>
                </a:effectLst>
                <a:latin typeface="Arial Narrow" panose="020B0606020202030204" pitchFamily="34" charset="0"/>
              </a:rPr>
              <a:t>“</a:t>
            </a:r>
            <a:r>
              <a:rPr lang="zh-CN" altLang="en-US" sz="3200" b="1" i="1" dirty="0" smtClean="0">
                <a:solidFill>
                  <a:srgbClr val="C00000"/>
                </a:solidFill>
                <a:effectLst>
                  <a:outerShdw blurRad="38100" dist="38100" dir="2700000" algn="tl">
                    <a:srgbClr val="000000">
                      <a:alpha val="43137"/>
                    </a:srgbClr>
                  </a:outerShdw>
                </a:effectLst>
                <a:latin typeface="Arial Narrow" panose="020B0606020202030204" pitchFamily="34" charset="0"/>
              </a:rPr>
              <a:t>不可让人因著故意谦虚和敬拜天使，就夺去你们的奖赏</a:t>
            </a:r>
            <a:r>
              <a:rPr lang="en-US" altLang="zh-CN" sz="3200" b="1" i="1" dirty="0" smtClean="0">
                <a:solidFill>
                  <a:srgbClr val="C00000"/>
                </a:solidFill>
                <a:effectLst>
                  <a:outerShdw blurRad="38100" dist="38100" dir="2700000" algn="tl">
                    <a:srgbClr val="000000">
                      <a:alpha val="43137"/>
                    </a:srgbClr>
                  </a:outerShdw>
                </a:effectLst>
                <a:latin typeface="Arial Narrow" panose="020B0606020202030204" pitchFamily="34" charset="0"/>
              </a:rPr>
              <a:t>.</a:t>
            </a:r>
            <a:r>
              <a:rPr lang="zh-CN" altLang="en-US" sz="3200" b="1" i="1" dirty="0" smtClean="0">
                <a:solidFill>
                  <a:srgbClr val="C00000"/>
                </a:solidFill>
                <a:effectLst>
                  <a:outerShdw blurRad="38100" dist="38100" dir="2700000" algn="tl">
                    <a:srgbClr val="000000">
                      <a:alpha val="43137"/>
                    </a:srgbClr>
                  </a:outerShdw>
                </a:effectLst>
                <a:latin typeface="Arial Narrow" panose="020B0606020202030204" pitchFamily="34" charset="0"/>
              </a:rPr>
              <a:t>这等人窥察所没有见过的</a:t>
            </a:r>
            <a:r>
              <a:rPr lang="en-US" altLang="zh-CN" sz="3200" b="1" i="1" dirty="0" smtClean="0">
                <a:solidFill>
                  <a:srgbClr val="C00000"/>
                </a:solidFill>
                <a:effectLst>
                  <a:outerShdw blurRad="38100" dist="38100" dir="2700000" algn="tl">
                    <a:srgbClr val="000000">
                      <a:alpha val="43137"/>
                    </a:srgbClr>
                  </a:outerShdw>
                </a:effectLst>
                <a:latin typeface="Arial Narrow" panose="020B0606020202030204" pitchFamily="34" charset="0"/>
              </a:rPr>
              <a:t>”,    </a:t>
            </a:r>
            <a:r>
              <a:rPr lang="zh-CN" altLang="en-US" sz="3200" b="1" i="1" dirty="0" smtClean="0">
                <a:solidFill>
                  <a:srgbClr val="C00000"/>
                </a:solidFill>
                <a:effectLst>
                  <a:outerShdw blurRad="38100" dist="38100" dir="2700000" algn="tl">
                    <a:srgbClr val="000000">
                      <a:alpha val="43137"/>
                    </a:srgbClr>
                  </a:outerShdw>
                </a:effectLst>
                <a:latin typeface="Arial Narrow" panose="020B0606020202030204" pitchFamily="34" charset="0"/>
              </a:rPr>
              <a:t>随著自己的欲心</a:t>
            </a:r>
            <a:r>
              <a:rPr lang="en-US" altLang="zh-CN" sz="3200" b="1" i="1" dirty="0" smtClean="0">
                <a:solidFill>
                  <a:srgbClr val="C00000"/>
                </a:solidFill>
                <a:effectLst>
                  <a:outerShdw blurRad="38100" dist="38100" dir="2700000" algn="tl">
                    <a:srgbClr val="000000">
                      <a:alpha val="43137"/>
                    </a:srgbClr>
                  </a:outerShdw>
                </a:effectLst>
                <a:latin typeface="Arial Narrow" panose="020B0606020202030204" pitchFamily="34" charset="0"/>
              </a:rPr>
              <a:t>,</a:t>
            </a:r>
            <a:r>
              <a:rPr lang="zh-CN" altLang="en-US" sz="3200" b="1" i="1" dirty="0" smtClean="0">
                <a:solidFill>
                  <a:srgbClr val="C00000"/>
                </a:solidFill>
                <a:effectLst>
                  <a:outerShdw blurRad="38100" dist="38100" dir="2700000" algn="tl">
                    <a:srgbClr val="000000">
                      <a:alpha val="43137"/>
                    </a:srgbClr>
                  </a:outerShdw>
                </a:effectLst>
                <a:latin typeface="Arial Narrow" panose="020B0606020202030204" pitchFamily="34" charset="0"/>
              </a:rPr>
              <a:t>无故地自高自大</a:t>
            </a:r>
            <a:r>
              <a:rPr lang="en-US" altLang="zh-CN" sz="3200" b="1" i="1" dirty="0" smtClean="0">
                <a:solidFill>
                  <a:srgbClr val="C00000"/>
                </a:solidFill>
                <a:effectLst>
                  <a:outerShdw blurRad="38100" dist="38100" dir="2700000" algn="tl">
                    <a:srgbClr val="000000">
                      <a:alpha val="43137"/>
                    </a:srgbClr>
                  </a:outerShdw>
                </a:effectLst>
                <a:latin typeface="Arial Narrow" panose="020B0606020202030204" pitchFamily="34" charset="0"/>
              </a:rPr>
              <a:t>,</a:t>
            </a:r>
            <a:r>
              <a:rPr lang="zh-CN" altLang="en-US" sz="3200" b="1" i="1" dirty="0" smtClean="0">
                <a:solidFill>
                  <a:srgbClr val="C00000"/>
                </a:solidFill>
                <a:effectLst>
                  <a:outerShdw blurRad="38100" dist="38100" dir="2700000" algn="tl">
                    <a:srgbClr val="000000">
                      <a:alpha val="43137"/>
                    </a:srgbClr>
                  </a:outerShdw>
                </a:effectLst>
                <a:latin typeface="Arial Narrow" panose="020B0606020202030204" pitchFamily="34" charset="0"/>
              </a:rPr>
              <a:t>不持定元首</a:t>
            </a:r>
            <a:r>
              <a:rPr lang="en-US" altLang="zh-CN" sz="3200" b="1" i="1" dirty="0" smtClean="0">
                <a:solidFill>
                  <a:srgbClr val="C00000"/>
                </a:solidFill>
                <a:effectLst>
                  <a:outerShdw blurRad="38100" dist="38100" dir="2700000" algn="tl">
                    <a:srgbClr val="000000">
                      <a:alpha val="43137"/>
                    </a:srgbClr>
                  </a:outerShdw>
                </a:effectLst>
                <a:latin typeface="Arial Narrow" panose="020B0606020202030204" pitchFamily="34" charset="0"/>
              </a:rPr>
              <a:t>.”</a:t>
            </a:r>
            <a:endParaRPr lang="en-US" sz="3200" b="1" i="1" dirty="0" smtClean="0">
              <a:solidFill>
                <a:srgbClr val="C00000"/>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Col. 2:18-19 says, </a:t>
            </a:r>
            <a:r>
              <a:rPr lang="en-US" sz="2000" b="1" i="1" dirty="0" smtClean="0">
                <a:effectLst>
                  <a:outerShdw blurRad="38100" dist="38100" dir="2700000" algn="tl">
                    <a:srgbClr val="000000">
                      <a:alpha val="43137"/>
                    </a:srgbClr>
                  </a:outerShdw>
                </a:effectLst>
              </a:rPr>
              <a:t>“</a:t>
            </a:r>
            <a:r>
              <a:rPr lang="en-US" sz="2000" b="1" dirty="0" smtClean="0"/>
              <a:t>Don’t let anyone condemn you by…the worship of angels,</a:t>
            </a:r>
            <a:r>
              <a:rPr lang="en-US" sz="2000" b="1" baseline="30000" dirty="0" smtClean="0"/>
              <a:t> </a:t>
            </a:r>
            <a:r>
              <a:rPr lang="en-US" sz="2000" b="1" dirty="0" smtClean="0"/>
              <a:t>saying they have had visions about these things. Their sinful minds have made them proud and they are not connected to Christ”</a:t>
            </a:r>
            <a:endParaRPr lang="en-US" sz="2000" b="1" dirty="0" smtClean="0">
              <a:effectLst>
                <a:outerShdw blurRad="38100" dist="38100" dir="2700000" algn="tl">
                  <a:srgbClr val="000000">
                    <a:alpha val="43137"/>
                  </a:srgbClr>
                </a:outerShdw>
              </a:effectLst>
            </a:endParaRPr>
          </a:p>
          <a:p>
            <a:pPr marL="107950"/>
            <a:r>
              <a:rPr lang="zh-CN" altLang="en-US" sz="3200" b="1" dirty="0" smtClean="0">
                <a:solidFill>
                  <a:srgbClr val="C00000"/>
                </a:solidFill>
                <a:effectLst>
                  <a:outerShdw blurRad="38100" dist="38100" dir="2700000" algn="tl">
                    <a:srgbClr val="000000">
                      <a:alpha val="43137"/>
                    </a:srgbClr>
                  </a:outerShdw>
                </a:effectLst>
                <a:latin typeface="Arial Narrow" panose="020B0606020202030204" pitchFamily="34" charset="0"/>
              </a:rPr>
              <a:t>启</a:t>
            </a:r>
            <a:r>
              <a:rPr lang="en-US" altLang="zh-CN" sz="3200" b="1" dirty="0" smtClean="0">
                <a:solidFill>
                  <a:srgbClr val="C00000"/>
                </a:solidFill>
                <a:effectLst>
                  <a:outerShdw blurRad="38100" dist="38100" dir="2700000" algn="tl">
                    <a:srgbClr val="000000">
                      <a:alpha val="43137"/>
                    </a:srgbClr>
                  </a:outerShdw>
                </a:effectLst>
                <a:latin typeface="Arial Narrow" panose="020B0606020202030204" pitchFamily="34" charset="0"/>
              </a:rPr>
              <a:t>19:10 :</a:t>
            </a:r>
            <a:r>
              <a:rPr lang="en-US" altLang="zh-CN" sz="3200" b="1" i="1" dirty="0" smtClean="0">
                <a:solidFill>
                  <a:srgbClr val="C00000"/>
                </a:solidFill>
                <a:effectLst>
                  <a:outerShdw blurRad="38100" dist="38100" dir="2700000" algn="tl">
                    <a:srgbClr val="000000">
                      <a:alpha val="43137"/>
                    </a:srgbClr>
                  </a:outerShdw>
                </a:effectLst>
                <a:latin typeface="Arial Narrow" panose="020B0606020202030204" pitchFamily="34" charset="0"/>
              </a:rPr>
              <a:t> “</a:t>
            </a:r>
            <a:r>
              <a:rPr lang="zh-CN" altLang="en-US" sz="3200" b="1" i="1" dirty="0" smtClean="0">
                <a:solidFill>
                  <a:srgbClr val="C00000"/>
                </a:solidFill>
                <a:effectLst>
                  <a:outerShdw blurRad="38100" dist="38100" dir="2700000" algn="tl">
                    <a:srgbClr val="000000">
                      <a:alpha val="43137"/>
                    </a:srgbClr>
                  </a:outerShdw>
                </a:effectLst>
                <a:latin typeface="Arial Narrow" panose="020B0606020202030204" pitchFamily="34" charset="0"/>
              </a:rPr>
              <a:t>我就俯伏在他脚前要拜他</a:t>
            </a:r>
            <a:r>
              <a:rPr lang="en-US" altLang="zh-CN" sz="3200" b="1" i="1" dirty="0" smtClean="0">
                <a:solidFill>
                  <a:srgbClr val="C00000"/>
                </a:solidFill>
                <a:effectLst>
                  <a:outerShdw blurRad="38100" dist="38100" dir="2700000" algn="tl">
                    <a:srgbClr val="000000">
                      <a:alpha val="43137"/>
                    </a:srgbClr>
                  </a:outerShdw>
                </a:effectLst>
                <a:latin typeface="Arial Narrow" panose="020B0606020202030204" pitchFamily="34" charset="0"/>
              </a:rPr>
              <a:t>.</a:t>
            </a:r>
            <a:r>
              <a:rPr lang="zh-CN" altLang="en-US" sz="3200" b="1" i="1" dirty="0" smtClean="0">
                <a:solidFill>
                  <a:srgbClr val="C00000"/>
                </a:solidFill>
                <a:effectLst>
                  <a:outerShdw blurRad="38100" dist="38100" dir="2700000" algn="tl">
                    <a:srgbClr val="000000">
                      <a:alpha val="43137"/>
                    </a:srgbClr>
                  </a:outerShdw>
                </a:effectLst>
                <a:latin typeface="Arial Narrow" panose="020B0606020202030204" pitchFamily="34" charset="0"/>
              </a:rPr>
              <a:t>他说</a:t>
            </a:r>
            <a:r>
              <a:rPr lang="en-US" altLang="zh-CN" sz="3200" b="1" i="1" dirty="0" smtClean="0">
                <a:solidFill>
                  <a:srgbClr val="C00000"/>
                </a:solidFill>
                <a:effectLst>
                  <a:outerShdw blurRad="38100" dist="38100" dir="2700000" algn="tl">
                    <a:srgbClr val="000000">
                      <a:alpha val="43137"/>
                    </a:srgbClr>
                  </a:outerShdw>
                </a:effectLst>
                <a:latin typeface="Arial Narrow" panose="020B0606020202030204" pitchFamily="34" charset="0"/>
              </a:rPr>
              <a:t>: “</a:t>
            </a:r>
            <a:r>
              <a:rPr lang="zh-CN" altLang="en-US" sz="3200" b="1" i="1" dirty="0" smtClean="0">
                <a:solidFill>
                  <a:srgbClr val="C00000"/>
                </a:solidFill>
                <a:effectLst>
                  <a:outerShdw blurRad="38100" dist="38100" dir="2700000" algn="tl">
                    <a:srgbClr val="000000">
                      <a:alpha val="43137"/>
                    </a:srgbClr>
                  </a:outerShdw>
                </a:effectLst>
                <a:latin typeface="Arial Narrow" panose="020B0606020202030204" pitchFamily="34" charset="0"/>
              </a:rPr>
              <a:t>千万不可！我和你</a:t>
            </a:r>
            <a:r>
              <a:rPr lang="en-US" altLang="zh-CN" sz="3200" b="1" i="1" dirty="0" smtClean="0">
                <a:solidFill>
                  <a:srgbClr val="C00000"/>
                </a:solidFill>
                <a:effectLst>
                  <a:outerShdw blurRad="38100" dist="38100" dir="2700000" algn="tl">
                    <a:srgbClr val="000000">
                      <a:alpha val="43137"/>
                    </a:srgbClr>
                  </a:outerShdw>
                </a:effectLst>
                <a:latin typeface="Arial Narrow" panose="020B0606020202030204" pitchFamily="34" charset="0"/>
              </a:rPr>
              <a:t>,</a:t>
            </a:r>
            <a:r>
              <a:rPr lang="zh-CN" altLang="en-US" sz="3200" b="1" i="1" dirty="0" smtClean="0">
                <a:solidFill>
                  <a:srgbClr val="C00000"/>
                </a:solidFill>
                <a:effectLst>
                  <a:outerShdw blurRad="38100" dist="38100" dir="2700000" algn="tl">
                    <a:srgbClr val="000000">
                      <a:alpha val="43137"/>
                    </a:srgbClr>
                  </a:outerShdw>
                </a:effectLst>
                <a:latin typeface="Arial Narrow" panose="020B0606020202030204" pitchFamily="34" charset="0"/>
              </a:rPr>
              <a:t>并你那些为耶稣作见证的弟兄同是作仆人的</a:t>
            </a:r>
            <a:r>
              <a:rPr lang="en-US" altLang="zh-CN" sz="3200" b="1" i="1" dirty="0" smtClean="0">
                <a:solidFill>
                  <a:srgbClr val="C00000"/>
                </a:solidFill>
                <a:effectLst>
                  <a:outerShdw blurRad="38100" dist="38100" dir="2700000" algn="tl">
                    <a:srgbClr val="000000">
                      <a:alpha val="43137"/>
                    </a:srgbClr>
                  </a:outerShdw>
                </a:effectLst>
                <a:latin typeface="Arial Narrow" panose="020B0606020202030204" pitchFamily="34" charset="0"/>
              </a:rPr>
              <a:t>. </a:t>
            </a:r>
            <a:r>
              <a:rPr lang="zh-CN" altLang="en-US" sz="3200" b="1" i="1" dirty="0" smtClean="0">
                <a:solidFill>
                  <a:srgbClr val="C00000"/>
                </a:solidFill>
                <a:effectLst>
                  <a:outerShdw blurRad="38100" dist="38100" dir="2700000" algn="tl">
                    <a:srgbClr val="000000">
                      <a:alpha val="43137"/>
                    </a:srgbClr>
                  </a:outerShdw>
                </a:effectLst>
                <a:latin typeface="Arial Narrow" panose="020B0606020202030204" pitchFamily="34" charset="0"/>
              </a:rPr>
              <a:t>你要敬拜神</a:t>
            </a:r>
            <a:r>
              <a:rPr lang="en-US" altLang="zh-CN" sz="3200" b="1" i="1" dirty="0" smtClean="0">
                <a:solidFill>
                  <a:srgbClr val="C00000"/>
                </a:solidFill>
                <a:effectLst>
                  <a:outerShdw blurRad="38100" dist="38100" dir="2700000" algn="tl">
                    <a:srgbClr val="000000">
                      <a:alpha val="43137"/>
                    </a:srgbClr>
                  </a:outerShdw>
                </a:effectLst>
                <a:latin typeface="Arial Narrow" panose="020B0606020202030204" pitchFamily="34" charset="0"/>
              </a:rPr>
              <a:t>. </a:t>
            </a:r>
            <a:r>
              <a:rPr lang="zh-CN" altLang="en-US" sz="3200" b="1" i="1" dirty="0" smtClean="0">
                <a:solidFill>
                  <a:srgbClr val="C00000"/>
                </a:solidFill>
                <a:effectLst>
                  <a:outerShdw blurRad="38100" dist="38100" dir="2700000" algn="tl">
                    <a:srgbClr val="000000">
                      <a:alpha val="43137"/>
                    </a:srgbClr>
                  </a:outerShdw>
                </a:effectLst>
                <a:latin typeface="Arial Narrow" panose="020B0606020202030204" pitchFamily="34" charset="0"/>
              </a:rPr>
              <a:t>因为预言中的灵意乃是为耶稣作见证</a:t>
            </a:r>
            <a:r>
              <a:rPr lang="en-US" altLang="zh-CN" sz="3200" b="1" i="1" dirty="0" smtClean="0">
                <a:solidFill>
                  <a:srgbClr val="C00000"/>
                </a:solidFill>
                <a:effectLst>
                  <a:outerShdw blurRad="38100" dist="38100" dir="2700000" algn="tl">
                    <a:srgbClr val="000000">
                      <a:alpha val="43137"/>
                    </a:srgbClr>
                  </a:outerShdw>
                </a:effectLst>
                <a:latin typeface="Arial Narrow" panose="020B0606020202030204" pitchFamily="34" charset="0"/>
              </a:rPr>
              <a:t>.”</a:t>
            </a:r>
            <a:endParaRPr lang="en-US" sz="3200" b="1" i="1" dirty="0" smtClean="0">
              <a:solidFill>
                <a:srgbClr val="C00000"/>
              </a:solidFill>
              <a:effectLst>
                <a:outerShdw blurRad="38100" dist="38100" dir="2700000" algn="tl">
                  <a:srgbClr val="000000">
                    <a:alpha val="43137"/>
                  </a:srgbClr>
                </a:outerShdw>
              </a:effectLst>
              <a:latin typeface="Arial Narrow" panose="020B0606020202030204" pitchFamily="34" charset="0"/>
            </a:endParaRPr>
          </a:p>
          <a:p>
            <a:pPr marL="465455" indent="-180975">
              <a:buFont typeface="Arial" panose="020B0604020202020204" pitchFamily="34" charset="0"/>
              <a:buChar char="•"/>
            </a:pPr>
            <a:r>
              <a:rPr lang="en-US" sz="2000" b="1" dirty="0" smtClean="0"/>
              <a:t>Rev. 19:10 “Then I fell down at his feet to worship him </a:t>
            </a:r>
            <a:r>
              <a:rPr lang="en-US" sz="2000" i="1" dirty="0" smtClean="0"/>
              <a:t>(the messenger angel), </a:t>
            </a:r>
            <a:r>
              <a:rPr lang="en-US" sz="2000" b="1" dirty="0" smtClean="0"/>
              <a:t>but he said, “No, don’t worship me. I am a servant of God, just like you and your brothers and sisters who testify about their faith in Jesus. Worship only God.”</a:t>
            </a:r>
          </a:p>
          <a:p>
            <a:endParaRPr lang="en-US" dirty="0" smtClean="0"/>
          </a:p>
          <a:p>
            <a:pPr marL="465455" lvl="1" indent="-180975">
              <a:buFont typeface="Arial" panose="020B0604020202020204" pitchFamily="34" charset="0"/>
              <a:buChar char="•"/>
            </a:pPr>
            <a:endParaRPr lang="en-US" sz="2000" b="1" dirty="0" smtClean="0"/>
          </a:p>
          <a:p>
            <a:pPr marL="465455" lvl="1" indent="-180975">
              <a:buFont typeface="Arial" panose="020B0604020202020204" pitchFamily="34" charset="0"/>
              <a:buChar char="•"/>
            </a:pPr>
            <a:endParaRPr lang="en-US" sz="2000" b="1" dirty="0" smtClean="0">
              <a:effectLst>
                <a:outerShdw blurRad="38100" dist="38100" dir="2700000" algn="tl">
                  <a:srgbClr val="000000">
                    <a:alpha val="43137"/>
                  </a:srgbClr>
                </a:outerShdw>
              </a:effectLst>
              <a:latin typeface="Arial Narrow" panose="020B0606020202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p:cTn id="12"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7">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p:cTn id="17"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7">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 calcmode="lin" valueType="num">
                                      <p:cBhvr>
                                        <p:cTn id="22"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0" y="6477000"/>
            <a:ext cx="9144000" cy="457200"/>
          </a:xfrm>
          <a:prstGeom prst="rect">
            <a:avLst/>
          </a:prstGeom>
          <a:blipFill>
            <a:blip r:embed="rId2"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Are angels also children of God?</a:t>
            </a:r>
          </a:p>
        </p:txBody>
      </p:sp>
      <p:sp>
        <p:nvSpPr>
          <p:cNvPr id="6" name="Title 1"/>
          <p:cNvSpPr txBox="1"/>
          <p:nvPr/>
        </p:nvSpPr>
        <p:spPr>
          <a:xfrm>
            <a:off x="0" y="0"/>
            <a:ext cx="9144000" cy="914400"/>
          </a:xfrm>
          <a:prstGeom prst="rect">
            <a:avLst/>
          </a:prstGeom>
          <a:blipFill>
            <a:blip r:embed="rId2"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72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天使也是神的儿女么</a:t>
            </a:r>
            <a:r>
              <a:rPr kumimoji="0" lang="en-US" sz="72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anose="020B0A04020102020204" pitchFamily="34" charset="0"/>
              </a:rPr>
              <a:t>?</a:t>
            </a:r>
          </a:p>
        </p:txBody>
      </p:sp>
      <p:sp>
        <p:nvSpPr>
          <p:cNvPr id="7" name="TextBox 6"/>
          <p:cNvSpPr txBox="1"/>
          <p:nvPr/>
        </p:nvSpPr>
        <p:spPr>
          <a:xfrm>
            <a:off x="0" y="990600"/>
            <a:ext cx="9144000" cy="5324535"/>
          </a:xfrm>
          <a:prstGeom prst="rect">
            <a:avLst/>
          </a:prstGeom>
          <a:noFill/>
        </p:spPr>
        <p:txBody>
          <a:bodyPr wrap="square" rtlCol="0">
            <a:spAutoFit/>
          </a:bodyPr>
          <a:lstStyle/>
          <a:p>
            <a:pPr marL="342900" indent="-342900">
              <a:buFont typeface="Arial" panose="020B0604020202020204" pitchFamily="34" charset="0"/>
              <a:buChar char="•"/>
            </a:pP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鬼魔曾被称为神的众子</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创</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6) </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以区别于人类的众</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子</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endParaRPr 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Demons are once called the sons of God (Gen. 6) to distinguish them from sons of mankind. </a:t>
            </a: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 </a:t>
            </a:r>
            <a:r>
              <a:rPr lang="zh-CN" altLang="en-US" sz="2000" b="1" dirty="0" smtClean="0">
                <a:solidFill>
                  <a:srgbClr val="FF0000"/>
                </a:solidFill>
                <a:effectLst>
                  <a:outerShdw blurRad="38100" dist="38100" dir="2700000" algn="tl">
                    <a:srgbClr val="000000">
                      <a:alpha val="43137"/>
                    </a:srgbClr>
                  </a:outerShdw>
                </a:effectLst>
              </a:rPr>
              <a:t>天使，鬼魔和所有人类有时被称为神的孩子，是就创造而言，而非关系而言。</a:t>
            </a:r>
            <a:r>
              <a:rPr lang="en-US" sz="2000" b="1" dirty="0" smtClean="0">
                <a:solidFill>
                  <a:srgbClr val="FF0000"/>
                </a:solidFill>
                <a:effectLst>
                  <a:outerShdw blurRad="38100" dist="38100" dir="2700000" algn="tl">
                    <a:srgbClr val="000000">
                      <a:alpha val="43137"/>
                    </a:srgbClr>
                  </a:outerShdw>
                </a:effectLst>
              </a:rPr>
              <a:t>(</a:t>
            </a:r>
            <a:r>
              <a:rPr lang="en-US" sz="2000" b="1" dirty="0" smtClean="0">
                <a:solidFill>
                  <a:srgbClr val="FF0000"/>
                </a:solidFill>
                <a:effectLst>
                  <a:outerShdw blurRad="38100" dist="38100" dir="2700000" algn="tl">
                    <a:srgbClr val="000000">
                      <a:alpha val="43137"/>
                    </a:srgbClr>
                  </a:outerShdw>
                </a:effectLst>
              </a:rPr>
              <a:t>Angels, demons &amp; ALL people = Children in CREATION, NOT RELATION)</a:t>
            </a:r>
          </a:p>
          <a:p>
            <a:pPr>
              <a:buFont typeface="Arial" panose="020B0604020202020204" pitchFamily="34" charset="0"/>
              <a:buChar char="•"/>
            </a:pP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天使和鬼魔都不是神的孩子，也不像我们那样与耶稣同为神的后嗣。</a:t>
            </a:r>
            <a:endParaRPr 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Neither demons or angels are God’s adopted children or joint heirs with Jesus as we are.</a:t>
            </a:r>
          </a:p>
          <a:p>
            <a:pPr>
              <a:buFont typeface="Arial" panose="020B0604020202020204" pitchFamily="34" charset="0"/>
              <a:buChar char="•"/>
            </a:pP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耶稣是神唯一的爱子（约翰</a:t>
            </a:r>
            <a:r>
              <a:rPr lang="en-US" altLang="zh-CN"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3:16</a:t>
            </a:r>
            <a:r>
              <a:rPr lang="zh-CN" alt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endParaRPr lang="en-US" sz="40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Jesus is the ONLY Begotten Son of God (John 3:16)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p:cTn id="12"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7">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p:cTn id="17"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7">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 calcmode="lin" valueType="num">
                                      <p:cBhvr>
                                        <p:cTn id="22"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7">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 calcmode="lin" valueType="num">
                                      <p:cBhvr>
                                        <p:cTn id="27"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7">
                                            <p:txEl>
                                              <p:pRg st="4" end="4"/>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 calcmode="lin" valueType="num">
                                      <p:cBhvr>
                                        <p:cTn id="32"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7">
                                            <p:txEl>
                                              <p:pRg st="5" end="5"/>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 calcmode="lin" valueType="num">
                                      <p:cBhvr>
                                        <p:cTn id="37"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0" y="6248400"/>
            <a:ext cx="9144000" cy="685800"/>
          </a:xfrm>
          <a:prstGeom prst="rect">
            <a:avLst/>
          </a:prstGeom>
          <a:blipFill>
            <a:blip r:embed="rId2"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Can fallen angels be saved?</a:t>
            </a:r>
          </a:p>
        </p:txBody>
      </p:sp>
      <p:sp>
        <p:nvSpPr>
          <p:cNvPr id="6" name="Title 1"/>
          <p:cNvSpPr txBox="1"/>
          <p:nvPr/>
        </p:nvSpPr>
        <p:spPr>
          <a:xfrm>
            <a:off x="0" y="0"/>
            <a:ext cx="9144000" cy="1371600"/>
          </a:xfrm>
          <a:prstGeom prst="rect">
            <a:avLst/>
          </a:prstGeom>
          <a:blipFill>
            <a:blip r:embed="rId2"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8000" b="1"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堕落天使能得救吗</a:t>
            </a:r>
            <a:r>
              <a:rPr kumimoji="0" lang="en-US" sz="80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Narrow" panose="020B0606020202030204" pitchFamily="34" charset="0"/>
              </a:rPr>
              <a:t>?</a:t>
            </a:r>
          </a:p>
        </p:txBody>
      </p:sp>
      <p:sp>
        <p:nvSpPr>
          <p:cNvPr id="7" name="TextBox 6"/>
          <p:cNvSpPr txBox="1"/>
          <p:nvPr/>
        </p:nvSpPr>
        <p:spPr>
          <a:xfrm>
            <a:off x="0" y="1447800"/>
            <a:ext cx="9144000" cy="5139869"/>
          </a:xfrm>
          <a:prstGeom prst="rect">
            <a:avLst/>
          </a:prstGeom>
          <a:noFill/>
        </p:spPr>
        <p:txBody>
          <a:bodyPr wrap="square" rtlCol="0">
            <a:spAutoFit/>
          </a:bodyPr>
          <a:lstStyle/>
          <a:p>
            <a:pPr marL="170180" indent="-62230"/>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不</a:t>
            </a:r>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能</a:t>
            </a:r>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神</a:t>
            </a:r>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在创世之前就选择了祂的儿女</a:t>
            </a:r>
            <a:r>
              <a:rPr lang="en-US" altLang="zh-CN"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弗</a:t>
            </a:r>
            <a:r>
              <a:rPr lang="en-US" altLang="zh-CN"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1:4-5). </a:t>
            </a:r>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祂也管那些未堕落的天使为</a:t>
            </a:r>
            <a:r>
              <a:rPr lang="en-US" altLang="zh-CN"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蒙拣选的天使</a:t>
            </a:r>
            <a:r>
              <a:rPr lang="en-US" altLang="zh-CN"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提前</a:t>
            </a:r>
            <a:r>
              <a:rPr lang="en-US" altLang="zh-CN"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5:21). </a:t>
            </a:r>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神在造他们之前就拣选了他们。</a:t>
            </a:r>
            <a:endParaRPr 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No. Just as God chose His children before He created them (Eph. 1:4-5),                    He also calls the current unfallen angels “elect angels” (1 Tim. 5:21) chosen before He created them.</a:t>
            </a:r>
          </a:p>
          <a:p>
            <a:pPr marL="465455" lvl="1" indent="-180975"/>
            <a:endParaRPr lang="en-US" sz="1200" b="1" dirty="0" smtClean="0">
              <a:effectLst>
                <a:outerShdw blurRad="38100" dist="38100" dir="2700000" algn="tl">
                  <a:srgbClr val="000000">
                    <a:alpha val="43137"/>
                  </a:srgbClr>
                </a:outerShdw>
              </a:effectLst>
            </a:endParaRPr>
          </a:p>
          <a:p>
            <a:pPr marL="107950"/>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堕落天使已经被定罪</a:t>
            </a:r>
            <a:r>
              <a:rPr lang="en-US" altLang="zh-CN"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将会在白色大宝座的审判后，判在火湖里遭受刑罚。</a:t>
            </a:r>
            <a:endParaRPr 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Fallen angels have already been condemned and will suffer their punishment     in the Lake of Fire following the Great White Throne Judgment. </a:t>
            </a:r>
            <a:endParaRPr lang="en-US" sz="2000" b="1" dirty="0" smtClean="0">
              <a:effectLst>
                <a:outerShdw blurRad="38100" dist="38100" dir="2700000" algn="tl">
                  <a:srgbClr val="000000">
                    <a:alpha val="43137"/>
                  </a:srgbClr>
                </a:outerShdw>
              </a:effectLst>
              <a:latin typeface="Arial Narrow" panose="020B0606020202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p:cTn id="12"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7">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 calcmode="lin" valueType="num">
                                      <p:cBhvr>
                                        <p:cTn id="17"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7">
                                            <p:txEl>
                                              <p:pRg st="3" end="3"/>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 calcmode="lin" valueType="num">
                                      <p:cBhvr>
                                        <p:cTn id="22"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a:solidFill>
            <a:srgbClr val="C00000"/>
          </a:solidFill>
          <a:ln>
            <a:solidFill>
              <a:schemeClr val="tx1"/>
            </a:solidFill>
          </a:ln>
        </p:spPr>
        <p:style>
          <a:lnRef idx="0">
            <a:schemeClr val="accent2"/>
          </a:lnRef>
          <a:fillRef idx="3">
            <a:schemeClr val="accent2"/>
          </a:fillRef>
          <a:effectRef idx="3">
            <a:schemeClr val="accent2"/>
          </a:effectRef>
          <a:fontRef idx="minor">
            <a:schemeClr val="lt1"/>
          </a:fontRef>
        </p:style>
        <p:txBody>
          <a:bodyPr>
            <a:noAutofit/>
          </a:bodyPr>
          <a:lstStyle/>
          <a:p>
            <a:r>
              <a:rPr lang="zh-CN" altLang="en-US" sz="7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关于天使有哪些</a:t>
            </a:r>
            <a:r>
              <a:rPr lang="zh-CN" altLang="en-US" sz="7200" b="1" u="sng"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误区</a:t>
            </a:r>
            <a:r>
              <a:rPr lang="en-US" altLang="zh-CN" sz="7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r>
              <a:rPr lang="en-US" sz="7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r>
            <a:br>
              <a:rPr lang="en-US" sz="7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en-US" sz="2400" dirty="0" smtClean="0">
                <a:ln>
                  <a:solidFill>
                    <a:sysClr val="windowText" lastClr="000000"/>
                  </a:solidFill>
                </a:ln>
                <a:solidFill>
                  <a:schemeClr val="tx1"/>
                </a:solidFill>
                <a:effectLst>
                  <a:outerShdw blurRad="38100" dist="38100" dir="2700000" algn="tl">
                    <a:srgbClr val="000000">
                      <a:alpha val="43137"/>
                    </a:srgbClr>
                  </a:outerShdw>
                </a:effectLst>
              </a:rPr>
              <a:t>What are some common </a:t>
            </a:r>
            <a:r>
              <a:rPr lang="en-US" sz="2400" u="sng" dirty="0" smtClean="0">
                <a:ln>
                  <a:solidFill>
                    <a:sysClr val="windowText" lastClr="000000"/>
                  </a:solidFill>
                </a:ln>
                <a:solidFill>
                  <a:schemeClr val="tx1"/>
                </a:solidFill>
                <a:effectLst>
                  <a:outerShdw blurRad="38100" dist="38100" dir="2700000" algn="tl">
                    <a:srgbClr val="000000">
                      <a:alpha val="43137"/>
                    </a:srgbClr>
                  </a:outerShdw>
                </a:effectLst>
              </a:rPr>
              <a:t>misconceptions</a:t>
            </a:r>
            <a:r>
              <a:rPr lang="en-US" sz="2400" dirty="0" smtClean="0">
                <a:ln>
                  <a:solidFill>
                    <a:sysClr val="windowText" lastClr="000000"/>
                  </a:solidFill>
                </a:ln>
                <a:solidFill>
                  <a:schemeClr val="tx1"/>
                </a:solidFill>
                <a:effectLst>
                  <a:outerShdw blurRad="38100" dist="38100" dir="2700000" algn="tl">
                    <a:srgbClr val="000000">
                      <a:alpha val="43137"/>
                    </a:srgbClr>
                  </a:outerShdw>
                </a:effectLst>
              </a:rPr>
              <a:t> about ANGELS?</a:t>
            </a:r>
            <a:endParaRPr lang="en-US" sz="2400" dirty="0">
              <a:ln>
                <a:solidFill>
                  <a:sysClr val="windowText" lastClr="000000"/>
                </a:solidFill>
              </a:ln>
              <a:solidFill>
                <a:schemeClr val="tx1"/>
              </a:solidFill>
              <a:effectLst>
                <a:outerShdw blurRad="38100" dist="38100" dir="2700000" algn="tl">
                  <a:srgbClr val="000000">
                    <a:alpha val="43137"/>
                  </a:srgbClr>
                </a:outerShdw>
              </a:effectLst>
            </a:endParaRPr>
          </a:p>
        </p:txBody>
      </p:sp>
      <p:pic>
        <p:nvPicPr>
          <p:cNvPr id="13314" name="Picture 2" descr="angel angels">
            <a:hlinkClick r:id="rId2"/>
          </p:cNvPr>
          <p:cNvPicPr>
            <a:picLocks noChangeAspect="1" noChangeArrowheads="1" noCrop="1"/>
          </p:cNvPicPr>
          <p:nvPr/>
        </p:nvPicPr>
        <p:blipFill>
          <a:blip r:embed="rId3" cstate="print"/>
          <a:srcRect/>
          <a:stretch>
            <a:fillRect/>
          </a:stretch>
        </p:blipFill>
        <p:spPr bwMode="auto">
          <a:xfrm>
            <a:off x="1600200" y="1820672"/>
            <a:ext cx="5638800" cy="5037328"/>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effectualgrace.com/wp-content/uploads/2011/06/town-crier1-284x300.gif"/>
          <p:cNvPicPr>
            <a:picLocks noChangeAspect="1" noChangeArrowheads="1"/>
          </p:cNvPicPr>
          <p:nvPr/>
        </p:nvPicPr>
        <p:blipFill>
          <a:blip r:embed="rId2" cstate="print"/>
          <a:srcRect/>
          <a:stretch>
            <a:fillRect/>
          </a:stretch>
        </p:blipFill>
        <p:spPr bwMode="auto">
          <a:xfrm>
            <a:off x="6781800" y="3505200"/>
            <a:ext cx="2362200" cy="2926724"/>
          </a:xfrm>
          <a:prstGeom prst="rect">
            <a:avLst/>
          </a:prstGeom>
          <a:noFill/>
        </p:spPr>
      </p:pic>
      <p:sp>
        <p:nvSpPr>
          <p:cNvPr id="3" name="Title 1"/>
          <p:cNvSpPr txBox="1"/>
          <p:nvPr/>
        </p:nvSpPr>
        <p:spPr>
          <a:xfrm>
            <a:off x="0" y="6477000"/>
            <a:ext cx="9144000" cy="457200"/>
          </a:xfrm>
          <a:prstGeom prst="rect">
            <a:avLst/>
          </a:prstGeom>
          <a:blipFill>
            <a:blip r:embed="rId3"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Are men ever called angels?</a:t>
            </a:r>
          </a:p>
        </p:txBody>
      </p:sp>
      <p:sp>
        <p:nvSpPr>
          <p:cNvPr id="6" name="Title 1"/>
          <p:cNvSpPr txBox="1"/>
          <p:nvPr/>
        </p:nvSpPr>
        <p:spPr>
          <a:xfrm>
            <a:off x="0" y="0"/>
            <a:ext cx="9144000" cy="1066800"/>
          </a:xfrm>
          <a:prstGeom prst="rect">
            <a:avLst/>
          </a:prstGeom>
          <a:blipFill>
            <a:blip r:embed="rId3"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72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有没有人被称作天使</a:t>
            </a:r>
            <a:r>
              <a:rPr kumimoji="0" lang="en-US" sz="72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anose="020B0A04020102020204" pitchFamily="34" charset="0"/>
              </a:rPr>
              <a:t>?</a:t>
            </a:r>
          </a:p>
        </p:txBody>
      </p:sp>
      <p:sp>
        <p:nvSpPr>
          <p:cNvPr id="7" name="TextBox 6"/>
          <p:cNvSpPr txBox="1"/>
          <p:nvPr/>
        </p:nvSpPr>
        <p:spPr>
          <a:xfrm>
            <a:off x="0" y="1066800"/>
            <a:ext cx="9144000" cy="5324535"/>
          </a:xfrm>
          <a:prstGeom prst="rect">
            <a:avLst/>
          </a:prstGeom>
          <a:noFill/>
        </p:spPr>
        <p:txBody>
          <a:bodyPr wrap="square" rtlCol="0">
            <a:spAutoFit/>
          </a:bodyPr>
          <a:lstStyle/>
          <a:p>
            <a:pPr marL="107950"/>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记住</a:t>
            </a:r>
            <a:r>
              <a:rPr lang="en-US" altLang="zh-CN"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天使这个词的意思就是</a:t>
            </a:r>
            <a:r>
              <a:rPr lang="en-US" altLang="zh-CN"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使者</a:t>
            </a:r>
            <a:r>
              <a:rPr lang="en-US" altLang="zh-CN"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的意思。</a:t>
            </a:r>
            <a:endParaRPr 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107950" lvl="1" algn="just">
              <a:buFont typeface="Arial" panose="020B0604020202020204" pitchFamily="34" charset="0"/>
              <a:buChar char="•"/>
            </a:pPr>
            <a:r>
              <a:rPr lang="en-US" sz="2000" b="1" dirty="0" smtClean="0">
                <a:effectLst>
                  <a:outerShdw blurRad="38100" dist="38100" dir="2700000" algn="tl">
                    <a:srgbClr val="000000">
                      <a:alpha val="43137"/>
                    </a:srgbClr>
                  </a:outerShdw>
                </a:effectLst>
              </a:rPr>
              <a:t>Remember…The word angel simply means messenger. ..</a:t>
            </a:r>
            <a:r>
              <a:rPr lang="en-US" sz="2000" b="1" dirty="0" smtClean="0">
                <a:solidFill>
                  <a:srgbClr val="FF0000"/>
                </a:solidFill>
                <a:effectLst>
                  <a:outerShdw blurRad="38100" dist="38100" dir="2700000" algn="tl">
                    <a:srgbClr val="000000">
                      <a:alpha val="43137"/>
                    </a:srgbClr>
                  </a:outerShdw>
                </a:effectLst>
              </a:rPr>
              <a:t>NOT ALWAYS HEAVENLY</a:t>
            </a:r>
          </a:p>
          <a:p>
            <a:pPr marL="107950"/>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该词也用来称呼</a:t>
            </a:r>
            <a:r>
              <a:rPr lang="en-US" altLang="zh-CN"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启示录</a:t>
            </a:r>
            <a:r>
              <a:rPr lang="en-US" altLang="zh-CN"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中七封信的收信人</a:t>
            </a:r>
            <a:r>
              <a:rPr lang="en-US" altLang="zh-CN"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也许是牧师</a:t>
            </a:r>
            <a:r>
              <a:rPr lang="en-US" altLang="zh-CN"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endParaRPr 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107950" lvl="1">
              <a:buFont typeface="Arial" panose="020B0604020202020204" pitchFamily="34" charset="0"/>
              <a:buChar char="•"/>
            </a:pPr>
            <a:r>
              <a:rPr lang="en-US" sz="2000" b="1" dirty="0" smtClean="0">
                <a:effectLst>
                  <a:outerShdw blurRad="38100" dist="38100" dir="2700000" algn="tl">
                    <a:srgbClr val="000000">
                      <a:alpha val="43137"/>
                    </a:srgbClr>
                  </a:outerShdw>
                </a:effectLst>
              </a:rPr>
              <a:t>The word is used of the recipients of the 7 letters in Rev. (May be pastors)</a:t>
            </a:r>
          </a:p>
          <a:p>
            <a:pPr marL="107950"/>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该词也多次用来称呼施洗约翰</a:t>
            </a:r>
            <a:r>
              <a:rPr lang="en-US" altLang="zh-CN"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endParaRPr 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107950" lvl="1" algn="just">
              <a:buFont typeface="Arial" panose="020B0604020202020204" pitchFamily="34" charset="0"/>
              <a:buChar char="•"/>
            </a:pPr>
            <a:r>
              <a:rPr lang="en-US" sz="2000" b="1" dirty="0" smtClean="0">
                <a:effectLst>
                  <a:outerShdw blurRad="38100" dist="38100" dir="2700000" algn="tl">
                    <a:srgbClr val="000000">
                      <a:alpha val="43137"/>
                    </a:srgbClr>
                  </a:outerShdw>
                </a:effectLst>
              </a:rPr>
              <a:t>The word is used of John the Baptist several times</a:t>
            </a:r>
          </a:p>
          <a:p>
            <a:pPr marL="107950"/>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该词也用来称呼被摩西派遣的十二探子</a:t>
            </a:r>
            <a:r>
              <a:rPr lang="en-US" altLang="zh-CN"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endParaRPr 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107950" lvl="1" algn="just">
              <a:buFont typeface="Arial" panose="020B0604020202020204" pitchFamily="34" charset="0"/>
              <a:buChar char="•"/>
            </a:pPr>
            <a:r>
              <a:rPr lang="en-US" sz="2000" b="1" dirty="0" smtClean="0">
                <a:effectLst>
                  <a:outerShdw blurRad="38100" dist="38100" dir="2700000" algn="tl">
                    <a:srgbClr val="000000">
                      <a:alpha val="43137"/>
                    </a:srgbClr>
                  </a:outerShdw>
                </a:effectLst>
              </a:rPr>
              <a:t>The word is used of the 12 spies sent out </a:t>
            </a:r>
            <a:r>
              <a:rPr lang="en-US" altLang="zh-CN" sz="2000" b="1" dirty="0" smtClean="0">
                <a:effectLst>
                  <a:outerShdw blurRad="38100" dist="38100" dir="2700000" algn="tl">
                    <a:srgbClr val="000000">
                      <a:alpha val="43137"/>
                    </a:srgbClr>
                  </a:outerShdw>
                </a:effectLst>
              </a:rPr>
              <a:t>by Moses</a:t>
            </a:r>
            <a:endParaRPr lang="en-US" sz="2000" b="1" dirty="0" smtClean="0">
              <a:effectLst>
                <a:outerShdw blurRad="38100" dist="38100" dir="2700000" algn="tl">
                  <a:srgbClr val="000000">
                    <a:alpha val="43137"/>
                  </a:srgbClr>
                </a:outerShdw>
              </a:effectLst>
              <a:latin typeface="Arial Narrow" panose="020B0606020202030204" pitchFamily="34" charset="0"/>
            </a:endParaRPr>
          </a:p>
          <a:p>
            <a:pPr marL="107950"/>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也被用来称呼撒旦差去伤害保罗的差役</a:t>
            </a:r>
            <a:endParaRPr lang="en-US" altLang="zh-CN"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107950"/>
            <a:r>
              <a:rPr lang="en-US" altLang="zh-CN"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林后</a:t>
            </a:r>
            <a:r>
              <a:rPr lang="en-US" altLang="zh-CN"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12)</a:t>
            </a:r>
            <a:endParaRPr lang="en-US"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107950" lvl="1" algn="just">
              <a:buFont typeface="Arial" panose="020B0604020202020204" pitchFamily="34" charset="0"/>
              <a:buChar char="•"/>
            </a:pPr>
            <a:r>
              <a:rPr lang="en-US" sz="2000" b="1" dirty="0" smtClean="0">
                <a:effectLst>
                  <a:outerShdw blurRad="38100" dist="38100" dir="2700000" algn="tl">
                    <a:srgbClr val="000000">
                      <a:alpha val="43137"/>
                    </a:srgbClr>
                  </a:outerShdw>
                </a:effectLst>
              </a:rPr>
              <a:t>Is used of the messenger sent by Satan to Paul (2 Cor. 12)</a:t>
            </a:r>
            <a:endParaRPr lang="en-US" sz="2000" b="1" dirty="0" smtClean="0">
              <a:effectLst>
                <a:outerShdw blurRad="38100" dist="38100" dir="2700000" algn="tl">
                  <a:srgbClr val="000000">
                    <a:alpha val="43137"/>
                  </a:srgbClr>
                </a:outerShdw>
              </a:effectLst>
              <a:latin typeface="Arial Narrow" panose="020B0606020202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 calcmode="lin" valueType="num">
                                      <p:cBhvr additive="base">
                                        <p:cTn id="16"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7">
                                            <p:txEl>
                                              <p:pRg st="2" end="2"/>
                                            </p:txEl>
                                          </p:spTgt>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 calcmode="lin" valueType="num">
                                      <p:cBhvr additive="base">
                                        <p:cTn id="20"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nodeType="after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 calcmode="lin" valueType="num">
                                      <p:cBhvr additive="base">
                                        <p:cTn id="29" dur="500" fill="hold"/>
                                        <p:tgtEl>
                                          <p:spTgt spid="7">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8" fill="hold" nodeType="afterEffect">
                                  <p:stCondLst>
                                    <p:cond delay="0"/>
                                  </p:stCondLst>
                                  <p:childTnLst>
                                    <p:set>
                                      <p:cBhvr>
                                        <p:cTn id="33" dur="1" fill="hold">
                                          <p:stCondLst>
                                            <p:cond delay="0"/>
                                          </p:stCondLst>
                                        </p:cTn>
                                        <p:tgtEl>
                                          <p:spTgt spid="7">
                                            <p:txEl>
                                              <p:pRg st="6" end="6"/>
                                            </p:txEl>
                                          </p:spTgt>
                                        </p:tgtEl>
                                        <p:attrNameLst>
                                          <p:attrName>style.visibility</p:attrName>
                                        </p:attrNameLst>
                                      </p:cBhvr>
                                      <p:to>
                                        <p:strVal val="visible"/>
                                      </p:to>
                                    </p:set>
                                    <p:anim calcmode="lin" valueType="num">
                                      <p:cBhvr additive="base">
                                        <p:cTn id="34" dur="500" fill="hold"/>
                                        <p:tgtEl>
                                          <p:spTgt spid="7">
                                            <p:txEl>
                                              <p:pRg st="6" end="6"/>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7">
                                            <p:txEl>
                                              <p:pRg st="6" end="6"/>
                                            </p:txEl>
                                          </p:spTgt>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0"/>
                                  </p:stCondLst>
                                  <p:childTnLst>
                                    <p:set>
                                      <p:cBhvr>
                                        <p:cTn id="37" dur="1" fill="hold">
                                          <p:stCondLst>
                                            <p:cond delay="0"/>
                                          </p:stCondLst>
                                        </p:cTn>
                                        <p:tgtEl>
                                          <p:spTgt spid="7">
                                            <p:txEl>
                                              <p:pRg st="7" end="7"/>
                                            </p:txEl>
                                          </p:spTgt>
                                        </p:tgtEl>
                                        <p:attrNameLst>
                                          <p:attrName>style.visibility</p:attrName>
                                        </p:attrNameLst>
                                      </p:cBhvr>
                                      <p:to>
                                        <p:strVal val="visible"/>
                                      </p:to>
                                    </p:set>
                                    <p:anim calcmode="lin" valueType="num">
                                      <p:cBhvr additive="base">
                                        <p:cTn id="38" dur="500" fill="hold"/>
                                        <p:tgtEl>
                                          <p:spTgt spid="7">
                                            <p:txEl>
                                              <p:pRg st="7" end="7"/>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7">
                                            <p:txEl>
                                              <p:pRg st="7" end="7"/>
                                            </p:txEl>
                                          </p:spTgt>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 presetClass="entr" presetSubtype="8" fill="hold" nodeType="afterEffect">
                                  <p:stCondLst>
                                    <p:cond delay="0"/>
                                  </p:stCondLst>
                                  <p:childTnLst>
                                    <p:set>
                                      <p:cBhvr>
                                        <p:cTn id="42" dur="1" fill="hold">
                                          <p:stCondLst>
                                            <p:cond delay="0"/>
                                          </p:stCondLst>
                                        </p:cTn>
                                        <p:tgtEl>
                                          <p:spTgt spid="7">
                                            <p:txEl>
                                              <p:pRg st="8" end="8"/>
                                            </p:txEl>
                                          </p:spTgt>
                                        </p:tgtEl>
                                        <p:attrNameLst>
                                          <p:attrName>style.visibility</p:attrName>
                                        </p:attrNameLst>
                                      </p:cBhvr>
                                      <p:to>
                                        <p:strVal val="visible"/>
                                      </p:to>
                                    </p:set>
                                    <p:anim calcmode="lin" valueType="num">
                                      <p:cBhvr additive="base">
                                        <p:cTn id="43" dur="500" fill="hold"/>
                                        <p:tgtEl>
                                          <p:spTgt spid="7">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
                                            <p:txEl>
                                              <p:pRg st="8" end="8"/>
                                            </p:txEl>
                                          </p:spTgt>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 calcmode="lin" valueType="num">
                                      <p:cBhvr additive="base">
                                        <p:cTn id="47" dur="500" fill="hold"/>
                                        <p:tgtEl>
                                          <p:spTgt spid="7">
                                            <p:txEl>
                                              <p:pRg st="9" end="9"/>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7">
                                            <p:txEl>
                                              <p:pRg st="9" end="9"/>
                                            </p:txEl>
                                          </p:spTgt>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7">
                                            <p:txEl>
                                              <p:pRg st="10" end="10"/>
                                            </p:txEl>
                                          </p:spTgt>
                                        </p:tgtEl>
                                        <p:attrNameLst>
                                          <p:attrName>style.visibility</p:attrName>
                                        </p:attrNameLst>
                                      </p:cBhvr>
                                      <p:to>
                                        <p:strVal val="visible"/>
                                      </p:to>
                                    </p:set>
                                    <p:anim calcmode="lin" valueType="num">
                                      <p:cBhvr additive="base">
                                        <p:cTn id="51" dur="500" fill="hold"/>
                                        <p:tgtEl>
                                          <p:spTgt spid="7">
                                            <p:txEl>
                                              <p:pRg st="10" end="10"/>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7">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0" y="6477000"/>
            <a:ext cx="9144000" cy="457200"/>
          </a:xfrm>
          <a:prstGeom prst="rect">
            <a:avLst/>
          </a:prstGeom>
          <a:blipFill>
            <a:blip r:embed="rId2"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Who is the Angel of the Lord?</a:t>
            </a:r>
          </a:p>
        </p:txBody>
      </p:sp>
      <p:sp>
        <p:nvSpPr>
          <p:cNvPr id="6" name="Title 1"/>
          <p:cNvSpPr txBox="1"/>
          <p:nvPr/>
        </p:nvSpPr>
        <p:spPr>
          <a:xfrm>
            <a:off x="0" y="0"/>
            <a:ext cx="9144000" cy="1066800"/>
          </a:xfrm>
          <a:prstGeom prst="rect">
            <a:avLst/>
          </a:prstGeom>
          <a:blipFill>
            <a:blip r:embed="rId2"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72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谁是</a:t>
            </a:r>
            <a:r>
              <a:rPr lang="en-US" altLang="zh-CN" sz="72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 “</a:t>
            </a:r>
            <a:r>
              <a:rPr lang="zh-CN" altLang="en-US" sz="72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那主的使者</a:t>
            </a:r>
            <a:r>
              <a:rPr lang="en-US" altLang="zh-CN" sz="72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a:t>
            </a:r>
            <a:r>
              <a:rPr kumimoji="0" lang="en-US" sz="72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Narrow" panose="020B0606020202030204" pitchFamily="34" charset="0"/>
              </a:rPr>
              <a:t>?</a:t>
            </a:r>
          </a:p>
        </p:txBody>
      </p:sp>
      <p:sp>
        <p:nvSpPr>
          <p:cNvPr id="7" name="TextBox 6"/>
          <p:cNvSpPr txBox="1"/>
          <p:nvPr/>
        </p:nvSpPr>
        <p:spPr>
          <a:xfrm>
            <a:off x="0" y="1066800"/>
            <a:ext cx="9144000" cy="5386090"/>
          </a:xfrm>
          <a:prstGeom prst="rect">
            <a:avLst/>
          </a:prstGeom>
          <a:noFill/>
        </p:spPr>
        <p:txBody>
          <a:bodyPr wrap="square" rtlCol="0">
            <a:spAutoFit/>
          </a:bodyPr>
          <a:lstStyle/>
          <a:p>
            <a:pPr marL="107950"/>
            <a:r>
              <a:rPr lang="en-US" altLang="zh-CN" sz="4400" b="1" spc="-300"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4400" b="1" spc="-300"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圣经</a:t>
            </a:r>
            <a:r>
              <a:rPr lang="en-US" altLang="zh-CN" sz="4400" b="1" spc="-300"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常称呼耶稣为 </a:t>
            </a:r>
            <a:r>
              <a:rPr lang="en-US" altLang="zh-CN"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主的使者</a:t>
            </a:r>
            <a:r>
              <a:rPr lang="en-US" altLang="zh-CN"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endParaRPr lang="en-US" sz="44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107950" lvl="1">
              <a:buFont typeface="Arial" panose="020B0604020202020204" pitchFamily="34" charset="0"/>
              <a:buChar char="•"/>
            </a:pPr>
            <a:r>
              <a:rPr lang="en-US" sz="2000" b="1" dirty="0" smtClean="0">
                <a:effectLst>
                  <a:outerShdw blurRad="38100" dist="38100" dir="2700000" algn="tl">
                    <a:srgbClr val="000000">
                      <a:alpha val="43137"/>
                    </a:srgbClr>
                  </a:outerShdw>
                </a:effectLst>
              </a:rPr>
              <a:t>The Bible often refers to Jesus as the Angel (messenger) of the Lord.</a:t>
            </a:r>
          </a:p>
          <a:p>
            <a:pPr marL="107950"/>
            <a:r>
              <a:rPr 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耶稣以肉身形</a:t>
            </a:r>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式显</a:t>
            </a:r>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现给亚当</a:t>
            </a:r>
            <a:r>
              <a:rPr lang="en-US" altLang="zh-CN"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夏娃</a:t>
            </a:r>
            <a:r>
              <a:rPr lang="en-US" altLang="zh-CN"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雅</a:t>
            </a:r>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各</a:t>
            </a:r>
            <a:r>
              <a:rPr lang="en-US" altLang="zh-CN"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亚</a:t>
            </a:r>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伯拉罕</a:t>
            </a:r>
            <a:r>
              <a:rPr lang="en-US" altLang="zh-CN"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巴兰</a:t>
            </a:r>
            <a:r>
              <a:rPr lang="en-US" altLang="zh-CN"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约书亚</a:t>
            </a:r>
            <a:r>
              <a:rPr lang="en-US" altLang="zh-CN"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沙得拉</a:t>
            </a:r>
            <a:r>
              <a:rPr lang="en-US" altLang="zh-CN"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米煞</a:t>
            </a:r>
            <a:r>
              <a:rPr lang="en-US" altLang="zh-CN"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亚伯尼歌</a:t>
            </a:r>
            <a:r>
              <a:rPr lang="en-US" altLang="zh-CN"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还有许多</a:t>
            </a:r>
            <a:r>
              <a:rPr lang="en-US" altLang="zh-CN"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作为神接受敬拜。</a:t>
            </a:r>
            <a:endParaRPr 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107950" lvl="1">
              <a:buFont typeface="Arial" panose="020B0604020202020204" pitchFamily="34" charset="0"/>
              <a:buChar char="•"/>
            </a:pPr>
            <a:r>
              <a:rPr lang="en-US" sz="2000" b="1" dirty="0" smtClean="0">
                <a:effectLst>
                  <a:outerShdw blurRad="38100" dist="38100" dir="2700000" algn="tl">
                    <a:srgbClr val="000000">
                      <a:alpha val="43137"/>
                    </a:srgbClr>
                  </a:outerShdw>
                </a:effectLst>
              </a:rPr>
              <a:t>Jesus appeared in human form (called by this title) to Adam, Eve, Jacob, Abraham, Balaam, Joshua, Daniel, Shadrach, Meshach, Abednego,  (and many more) receiving worship as God. </a:t>
            </a:r>
          </a:p>
          <a:p>
            <a:pPr marL="107950"/>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这些</a:t>
            </a:r>
            <a:r>
              <a:rPr lang="en-US" altLang="zh-CN"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en-US" altLang="zh-CN" sz="3600" b="1" u="sng"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3600" b="1" u="sng"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基督显现</a:t>
            </a:r>
            <a:r>
              <a:rPr lang="en-US" altLang="zh-CN" sz="3600" b="1" u="sng"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伯利恒道成肉身前的耶稣</a:t>
            </a:r>
            <a:r>
              <a:rPr lang="en-US" altLang="zh-CN"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在旧约中出现了百次以上。</a:t>
            </a:r>
            <a:endParaRPr 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107950" lvl="1">
              <a:buFont typeface="Arial" panose="020B0604020202020204" pitchFamily="34" charset="0"/>
              <a:buChar char="•"/>
            </a:pPr>
            <a:r>
              <a:rPr lang="en-US" sz="2000" b="1" dirty="0" smtClean="0">
                <a:effectLst>
                  <a:outerShdw blurRad="38100" dist="38100" dir="2700000" algn="tl">
                    <a:srgbClr val="000000">
                      <a:alpha val="43137"/>
                    </a:srgbClr>
                  </a:outerShdw>
                </a:effectLst>
              </a:rPr>
              <a:t>These CHRISTOPHANIES (pre-Bethlehem appearances of Jesus) occur over 100 times in the Old Testament. </a:t>
            </a:r>
            <a:endParaRPr lang="en-US" sz="2000" b="1" dirty="0" smtClean="0">
              <a:effectLst>
                <a:outerShdw blurRad="38100" dist="38100" dir="2700000" algn="tl">
                  <a:srgbClr val="000000">
                    <a:alpha val="43137"/>
                  </a:srgbClr>
                </a:outerShdw>
              </a:effectLst>
              <a:latin typeface="Arial Narrow" panose="020B0606020202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p:cTn id="12"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7">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p:cTn id="17"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7">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 calcmode="lin" valueType="num">
                                      <p:cBhvr>
                                        <p:cTn id="22"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7">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 calcmode="lin" valueType="num">
                                      <p:cBhvr>
                                        <p:cTn id="27"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7">
                                            <p:txEl>
                                              <p:pRg st="4" end="4"/>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 calcmode="lin" valueType="num">
                                      <p:cBhvr>
                                        <p:cTn id="32"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0" y="6477000"/>
            <a:ext cx="9144000" cy="457200"/>
          </a:xfrm>
          <a:prstGeom prst="rect">
            <a:avLst/>
          </a:prstGeom>
          <a:blipFill>
            <a:blip r:embed="rId2"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Do we have guardian angels?</a:t>
            </a:r>
          </a:p>
        </p:txBody>
      </p:sp>
      <p:sp>
        <p:nvSpPr>
          <p:cNvPr id="6" name="Title 1"/>
          <p:cNvSpPr txBox="1"/>
          <p:nvPr/>
        </p:nvSpPr>
        <p:spPr>
          <a:xfrm>
            <a:off x="0" y="0"/>
            <a:ext cx="9144000" cy="914400"/>
          </a:xfrm>
          <a:prstGeom prst="rect">
            <a:avLst/>
          </a:prstGeom>
          <a:blipFill>
            <a:blip r:embed="rId2"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72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我们有守护天使吗</a:t>
            </a:r>
            <a:r>
              <a:rPr kumimoji="0" lang="en-US" sz="72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anose="020B0A04020102020204" pitchFamily="34" charset="0"/>
              </a:rPr>
              <a:t>?</a:t>
            </a:r>
          </a:p>
        </p:txBody>
      </p:sp>
      <p:sp>
        <p:nvSpPr>
          <p:cNvPr id="7" name="TextBox 6"/>
          <p:cNvSpPr txBox="1"/>
          <p:nvPr/>
        </p:nvSpPr>
        <p:spPr>
          <a:xfrm>
            <a:off x="0" y="1093887"/>
            <a:ext cx="9144000" cy="5078313"/>
          </a:xfrm>
          <a:prstGeom prst="rect">
            <a:avLst/>
          </a:prstGeom>
          <a:noFill/>
        </p:spPr>
        <p:txBody>
          <a:bodyPr wrap="square" rtlCol="0">
            <a:spAutoFit/>
          </a:bodyPr>
          <a:lstStyle/>
          <a:p>
            <a:pPr marL="342900" indent="-342900"/>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天使有时受差遣保护个人，但是圣经中并未提到每人有一个固定的守护天使。</a:t>
            </a:r>
            <a:endParaRPr 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t>Angels were sometimes sent to individuals, but there is no mention in the Bible of permanent assignment to one person. </a:t>
            </a:r>
            <a:endParaRPr lang="en-US" sz="2000" b="1" dirty="0" smtClean="0">
              <a:effectLst>
                <a:outerShdw blurRad="38100" dist="38100" dir="2700000" algn="tl">
                  <a:srgbClr val="000000">
                    <a:alpha val="43137"/>
                  </a:srgbClr>
                </a:outerShdw>
              </a:effectLst>
            </a:endParaRPr>
          </a:p>
          <a:p>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古犹太人教导</a:t>
            </a:r>
            <a:r>
              <a:rPr lang="en-US" altLang="zh-CN"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每人都分配了一天使和一鬼魔。</a:t>
            </a:r>
            <a:endParaRPr lang="en-US" sz="36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 Ancient Jewish teaching: Everyone is assigned an angel and a demon</a:t>
            </a:r>
          </a:p>
          <a:p>
            <a:pPr marL="342900" indent="-342900"/>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太</a:t>
            </a:r>
            <a:r>
              <a:rPr lang="en-US" altLang="zh-CN"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18:10: “</a:t>
            </a:r>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你们要小心</a:t>
            </a:r>
            <a:r>
              <a:rPr lang="en-US" altLang="zh-CN"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不可轻看这小子里的一个。我告诉你们</a:t>
            </a:r>
            <a:r>
              <a:rPr lang="en-US" altLang="zh-CN"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3200" b="1" dirty="0" smtClean="0">
                <a:solidFill>
                  <a:srgbClr val="FF0000"/>
                </a:solidFill>
                <a:effectLst>
                  <a:outerShdw blurRad="38100" dist="38100" dir="2700000" algn="tl">
                    <a:srgbClr val="000000">
                      <a:alpha val="43137"/>
                    </a:srgbClr>
                  </a:outerShdw>
                </a:effectLst>
                <a:latin typeface="Arial Narrow" panose="020B0606020202030204" pitchFamily="34" charset="0"/>
              </a:rPr>
              <a:t>他们的使者在天上</a:t>
            </a:r>
            <a:r>
              <a:rPr lang="en-US" altLang="zh-CN"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常见我天父的面</a:t>
            </a:r>
            <a:r>
              <a:rPr lang="en-US" altLang="zh-CN"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endParaRPr 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t>Matt. 18:10 “See that you do not look down on one of these little ones. For I tell you that </a:t>
            </a:r>
            <a:r>
              <a:rPr lang="en-US" sz="2000" b="1" dirty="0" smtClean="0">
                <a:solidFill>
                  <a:srgbClr val="C00000"/>
                </a:solidFill>
              </a:rPr>
              <a:t>their angels in heaven </a:t>
            </a:r>
            <a:r>
              <a:rPr lang="en-US" sz="2000" b="1" dirty="0" smtClean="0"/>
              <a:t>always see the face of my Father in heaven.” </a:t>
            </a:r>
            <a:endParaRPr lang="en-US" sz="2000" b="1" dirty="0" smtClean="0">
              <a:effectLst>
                <a:outerShdw blurRad="38100" dist="38100" dir="2700000" algn="tl">
                  <a:srgbClr val="000000">
                    <a:alpha val="43137"/>
                  </a:srgbClr>
                </a:outerShdw>
              </a:effectLst>
            </a:endParaRPr>
          </a:p>
          <a:p>
            <a:r>
              <a:rPr 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小子们</a:t>
            </a:r>
            <a:r>
              <a:rPr 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可以指孩子或信徒</a:t>
            </a:r>
            <a:r>
              <a:rPr lang="en-US" altLang="zh-CN"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 </a:t>
            </a:r>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此外</a:t>
            </a:r>
            <a:r>
              <a:rPr lang="en-US" altLang="zh-CN"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使者</a:t>
            </a:r>
            <a:r>
              <a:rPr lang="en-US" altLang="zh-CN"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用了复数。</a:t>
            </a:r>
            <a:endParaRPr 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effectLst>
                  <a:outerShdw blurRad="38100" dist="38100" dir="2700000" algn="tl">
                    <a:srgbClr val="000000">
                      <a:alpha val="43137"/>
                    </a:srgbClr>
                  </a:outerShdw>
                </a:effectLst>
              </a:rPr>
              <a:t>“Little ones” can be kids or believers. Also…angels is plural. </a:t>
            </a:r>
            <a:endParaRPr lang="en-US" sz="2000" b="1" dirty="0" smtClean="0">
              <a:effectLst>
                <a:outerShdw blurRad="38100" dist="38100" dir="2700000" algn="tl">
                  <a:srgbClr val="000000">
                    <a:alpha val="43137"/>
                  </a:srgbClr>
                </a:outerShdw>
              </a:effectLst>
              <a:latin typeface="Arial Narrow" panose="020B0606020202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p:cTn id="12"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7">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p:cTn id="17"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7">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 calcmode="lin" valueType="num">
                                      <p:cBhvr>
                                        <p:cTn id="22"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7">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 calcmode="lin" valueType="num">
                                      <p:cBhvr>
                                        <p:cTn id="27"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7">
                                            <p:txEl>
                                              <p:pRg st="4" end="4"/>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 calcmode="lin" valueType="num">
                                      <p:cBhvr>
                                        <p:cTn id="32"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7">
                                            <p:txEl>
                                              <p:pRg st="5" end="5"/>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 calcmode="lin" valueType="num">
                                      <p:cBhvr>
                                        <p:cTn id="37"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7">
                                            <p:txEl>
                                              <p:pRg st="6" end="6"/>
                                            </p:txEl>
                                          </p:spTgt>
                                        </p:tgtEl>
                                      </p:cBhvr>
                                    </p:animEffect>
                                  </p:childTnLst>
                                </p:cTn>
                              </p:par>
                              <p:par>
                                <p:cTn id="40" presetID="53" presetClass="entr" presetSubtype="16" fill="hold" nodeType="with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 calcmode="lin" valueType="num">
                                      <p:cBhvr>
                                        <p:cTn id="42" dur="500" fill="hold"/>
                                        <p:tgtEl>
                                          <p:spTgt spid="7">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7">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t1.gstatic.com/images?q=tbn:ANd9GcRuKbEvb9Xss_7yng0oq-kMOoS6w-fAinbC09eC0qIfTHLYbN-M9Q"/>
          <p:cNvPicPr>
            <a:picLocks noChangeAspect="1" noChangeArrowheads="1"/>
          </p:cNvPicPr>
          <p:nvPr/>
        </p:nvPicPr>
        <p:blipFill>
          <a:blip r:embed="rId2" cstate="print"/>
          <a:srcRect/>
          <a:stretch>
            <a:fillRect/>
          </a:stretch>
        </p:blipFill>
        <p:spPr bwMode="auto">
          <a:xfrm>
            <a:off x="0" y="3962400"/>
            <a:ext cx="9144000" cy="3918859"/>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3" name="Title 1"/>
          <p:cNvSpPr txBox="1"/>
          <p:nvPr/>
        </p:nvSpPr>
        <p:spPr>
          <a:xfrm>
            <a:off x="0" y="6477000"/>
            <a:ext cx="9144000" cy="457200"/>
          </a:xfrm>
          <a:prstGeom prst="rect">
            <a:avLst/>
          </a:prstGeom>
          <a:blipFill>
            <a:blip r:embed="rId3"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Are angels stronger than demons?</a:t>
            </a:r>
          </a:p>
        </p:txBody>
      </p:sp>
      <p:sp>
        <p:nvSpPr>
          <p:cNvPr id="6" name="Title 1"/>
          <p:cNvSpPr txBox="1"/>
          <p:nvPr/>
        </p:nvSpPr>
        <p:spPr>
          <a:xfrm>
            <a:off x="0" y="0"/>
            <a:ext cx="9144000" cy="914400"/>
          </a:xfrm>
          <a:prstGeom prst="rect">
            <a:avLst/>
          </a:prstGeom>
          <a:blipFill>
            <a:blip r:embed="rId3"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72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天使比鬼魔强大吗</a:t>
            </a:r>
            <a:r>
              <a:rPr kumimoji="0" lang="en-US" sz="72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anose="020B0A04020102020204" pitchFamily="34" charset="0"/>
              </a:rPr>
              <a:t>?</a:t>
            </a:r>
          </a:p>
        </p:txBody>
      </p:sp>
      <p:sp>
        <p:nvSpPr>
          <p:cNvPr id="4" name="Rectangle 3"/>
          <p:cNvSpPr/>
          <p:nvPr/>
        </p:nvSpPr>
        <p:spPr>
          <a:xfrm>
            <a:off x="0" y="914400"/>
            <a:ext cx="9144000" cy="2985433"/>
          </a:xfrm>
          <a:prstGeom prst="rect">
            <a:avLst/>
          </a:prstGeom>
        </p:spPr>
        <p:txBody>
          <a:bodyPr wrap="square">
            <a:spAutoFit/>
          </a:bodyPr>
          <a:lstStyle/>
          <a:p>
            <a:pPr marL="342900" indent="-342900">
              <a:buFont typeface="Arial" panose="020B0604020202020204" pitchFamily="34" charset="0"/>
              <a:buChar char="•"/>
            </a:pPr>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一个天使一晚上击杀了</a:t>
            </a:r>
            <a:r>
              <a:rPr lang="en-US" altLang="zh-CN"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185000</a:t>
            </a:r>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名亚述士兵。</a:t>
            </a:r>
            <a:r>
              <a:rPr lang="en-US" altLang="zh-CN"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赛</a:t>
            </a:r>
            <a:r>
              <a:rPr lang="en-US" altLang="zh-CN"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37)</a:t>
            </a:r>
            <a:endParaRPr 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t>ONE angel killed 185,000 Assyrians in a one night battle. (Is 37)</a:t>
            </a:r>
          </a:p>
          <a:p>
            <a:pPr marL="342900" indent="-342900">
              <a:buFont typeface="Arial" panose="020B0604020202020204" pitchFamily="34" charset="0"/>
              <a:buChar char="•"/>
            </a:pPr>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一个天使将捆绑撒旦一千年。</a:t>
            </a:r>
            <a:r>
              <a:rPr lang="en-US" altLang="zh-CN"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启</a:t>
            </a:r>
            <a:r>
              <a:rPr lang="en-US" altLang="zh-CN"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20)</a:t>
            </a:r>
            <a:endParaRPr 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t>ONE angel will bind Satan for 1,000 years (Rev  20).</a:t>
            </a:r>
          </a:p>
          <a:p>
            <a:pPr marL="342900" indent="-342900">
              <a:buFont typeface="Arial" panose="020B0604020202020204" pitchFamily="34" charset="0"/>
              <a:buChar char="•"/>
            </a:pPr>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都很强</a:t>
            </a:r>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大</a:t>
            </a:r>
            <a:r>
              <a:rPr lang="en-US" altLang="zh-CN"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但</a:t>
            </a:r>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神最强</a:t>
            </a:r>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大</a:t>
            </a:r>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a:t>
            </a:r>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天</a:t>
            </a:r>
            <a:r>
              <a:rPr lang="zh-CN" alt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rPr>
              <a:t>使靠着神的力量争战，我们也是如此。</a:t>
            </a:r>
            <a:endParaRPr lang="en-US" sz="3200" b="1" dirty="0" smtClean="0">
              <a:solidFill>
                <a:schemeClr val="accent2">
                  <a:lumMod val="50000"/>
                </a:schemeClr>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t>BOTH are strong but God is strongest. Angels fight in HIS strength; as do we.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p:cTn id="1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4">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p:cTn id="22"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4">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p:cTn id="27"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4">
                                            <p:txEl>
                                              <p:pRg st="4" end="4"/>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calcmode="lin" valueType="num">
                                      <p:cBhvr>
                                        <p:cTn id="3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http://www.goodwp.com/large/201105/17943.jpg"/>
          <p:cNvPicPr>
            <a:picLocks noChangeAspect="1" noChangeArrowheads="1"/>
          </p:cNvPicPr>
          <p:nvPr/>
        </p:nvPicPr>
        <p:blipFill>
          <a:blip r:embed="rId2" cstate="print"/>
          <a:srcRect/>
          <a:stretch>
            <a:fillRect/>
          </a:stretch>
        </p:blipFill>
        <p:spPr bwMode="auto">
          <a:xfrm>
            <a:off x="3505200" y="685800"/>
            <a:ext cx="8879205" cy="6019800"/>
          </a:xfrm>
          <a:prstGeom prst="rect">
            <a:avLst/>
          </a:prstGeom>
          <a:noFill/>
        </p:spPr>
      </p:pic>
      <p:sp>
        <p:nvSpPr>
          <p:cNvPr id="3" name="Title 1"/>
          <p:cNvSpPr txBox="1"/>
          <p:nvPr/>
        </p:nvSpPr>
        <p:spPr>
          <a:xfrm>
            <a:off x="0" y="6248400"/>
            <a:ext cx="9144000" cy="685800"/>
          </a:xfrm>
          <a:prstGeom prst="rect">
            <a:avLst/>
          </a:prstGeom>
          <a:blipFill>
            <a:blip r:embed="rId3"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Why is it important to know about angels?</a:t>
            </a:r>
          </a:p>
        </p:txBody>
      </p:sp>
      <p:sp>
        <p:nvSpPr>
          <p:cNvPr id="6" name="Title 1"/>
          <p:cNvSpPr txBox="1"/>
          <p:nvPr/>
        </p:nvSpPr>
        <p:spPr>
          <a:xfrm>
            <a:off x="0" y="0"/>
            <a:ext cx="9144000" cy="990600"/>
          </a:xfrm>
          <a:prstGeom prst="rect">
            <a:avLst/>
          </a:prstGeom>
          <a:blipFill>
            <a:blip r:embed="rId3"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66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为什么认识天使很重要</a:t>
            </a:r>
            <a:r>
              <a:rPr kumimoji="0" lang="en-US" sz="66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anose="020B0A04020102020204" pitchFamily="34" charset="0"/>
              </a:rPr>
              <a:t>?</a:t>
            </a:r>
          </a:p>
        </p:txBody>
      </p:sp>
      <p:sp>
        <p:nvSpPr>
          <p:cNvPr id="7" name="TextBox 6"/>
          <p:cNvSpPr txBox="1"/>
          <p:nvPr/>
        </p:nvSpPr>
        <p:spPr>
          <a:xfrm>
            <a:off x="76200" y="1143001"/>
            <a:ext cx="9144000" cy="5029200"/>
          </a:xfrm>
          <a:prstGeom prst="rect">
            <a:avLst/>
          </a:prstGeom>
          <a:noFill/>
        </p:spPr>
        <p:txBody>
          <a:bodyPr wrap="square" rtlCol="0">
            <a:spAutoFit/>
          </a:bodyPr>
          <a:lstStyle/>
          <a:p>
            <a:pPr marL="342900" indent="-342900"/>
            <a:r>
              <a:rPr lang="zh-CN" altLang="en-US" sz="3600" b="1" dirty="0" smtClean="0">
                <a:solidFill>
                  <a:srgbClr val="FF6600"/>
                </a:solidFill>
                <a:effectLst>
                  <a:outerShdw blurRad="38100" dist="38100" dir="2700000" algn="tl">
                    <a:srgbClr val="000000">
                      <a:alpha val="43137"/>
                    </a:srgbClr>
                  </a:outerShdw>
                </a:effectLst>
                <a:latin typeface="Arial Narrow" panose="020B0606020202030204" pitchFamily="34" charset="0"/>
              </a:rPr>
              <a:t>他们毫不犹豫地服事神作了我们出色的榜样</a:t>
            </a:r>
            <a:r>
              <a:rPr lang="en-US" altLang="zh-CN" sz="3600" b="1" dirty="0" smtClean="0">
                <a:solidFill>
                  <a:srgbClr val="FF6600"/>
                </a:solidFill>
                <a:effectLst>
                  <a:outerShdw blurRad="38100" dist="38100" dir="2700000" algn="tl">
                    <a:srgbClr val="000000">
                      <a:alpha val="43137"/>
                    </a:srgbClr>
                  </a:outerShdw>
                </a:effectLst>
                <a:latin typeface="Arial Narrow" panose="020B0606020202030204" pitchFamily="34" charset="0"/>
              </a:rPr>
              <a:t>.</a:t>
            </a:r>
            <a:endParaRPr lang="en-US" sz="3600" b="1" dirty="0" smtClean="0">
              <a:solidFill>
                <a:srgbClr val="FF6600"/>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solidFill>
                  <a:schemeClr val="bg1"/>
                </a:solidFill>
                <a:effectLst>
                  <a:outerShdw blurRad="38100" dist="38100" dir="2700000" algn="tl">
                    <a:srgbClr val="000000">
                      <a:alpha val="43137"/>
                    </a:srgbClr>
                  </a:outerShdw>
                </a:effectLst>
              </a:rPr>
              <a:t>They are an excellent example of serving God without hesitation</a:t>
            </a:r>
          </a:p>
          <a:p>
            <a:pPr marL="342900" indent="-342900"/>
            <a:r>
              <a:rPr lang="zh-CN" altLang="en-US" sz="3600" b="1" dirty="0" smtClean="0">
                <a:solidFill>
                  <a:srgbClr val="FF6600"/>
                </a:solidFill>
                <a:effectLst>
                  <a:outerShdw blurRad="38100" dist="38100" dir="2700000" algn="tl">
                    <a:srgbClr val="000000">
                      <a:alpha val="43137"/>
                    </a:srgbClr>
                  </a:outerShdw>
                </a:effectLst>
                <a:latin typeface="Arial Narrow" panose="020B0606020202030204" pitchFamily="34" charset="0"/>
              </a:rPr>
              <a:t>他们与我们的生活密切相关。</a:t>
            </a:r>
            <a:endParaRPr lang="en-US" sz="3600" b="1" dirty="0" smtClean="0">
              <a:solidFill>
                <a:srgbClr val="FF6600"/>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solidFill>
                  <a:schemeClr val="bg1"/>
                </a:solidFill>
                <a:effectLst>
                  <a:outerShdw blurRad="38100" dist="38100" dir="2700000" algn="tl">
                    <a:srgbClr val="000000">
                      <a:alpha val="43137"/>
                    </a:srgbClr>
                  </a:outerShdw>
                </a:effectLst>
              </a:rPr>
              <a:t>They are deeply involved with your life</a:t>
            </a:r>
          </a:p>
          <a:p>
            <a:r>
              <a:rPr lang="zh-CN" altLang="en-US" sz="3600" b="1" dirty="0" smtClean="0">
                <a:solidFill>
                  <a:srgbClr val="FF6600"/>
                </a:solidFill>
                <a:effectLst>
                  <a:outerShdw blurRad="38100" dist="38100" dir="2700000" algn="tl">
                    <a:srgbClr val="000000">
                      <a:alpha val="43137"/>
                    </a:srgbClr>
                  </a:outerShdw>
                </a:effectLst>
                <a:latin typeface="Arial Narrow" panose="020B0606020202030204" pitchFamily="34" charset="0"/>
              </a:rPr>
              <a:t>有一天你将审判他们。</a:t>
            </a:r>
            <a:endParaRPr lang="en-US" sz="3600" b="1" dirty="0" smtClean="0">
              <a:solidFill>
                <a:srgbClr val="FF6600"/>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solidFill>
                  <a:schemeClr val="bg1"/>
                </a:solidFill>
                <a:effectLst>
                  <a:outerShdw blurRad="38100" dist="38100" dir="2700000" algn="tl">
                    <a:srgbClr val="000000">
                      <a:alpha val="43137"/>
                    </a:srgbClr>
                  </a:outerShdw>
                </a:effectLst>
              </a:rPr>
              <a:t>You will judge them someday</a:t>
            </a:r>
          </a:p>
          <a:p>
            <a:r>
              <a:rPr lang="zh-CN" altLang="en-US" sz="3600" b="1" dirty="0" smtClean="0">
                <a:solidFill>
                  <a:srgbClr val="FF6600"/>
                </a:solidFill>
                <a:effectLst>
                  <a:outerShdw blurRad="38100" dist="38100" dir="2700000" algn="tl">
                    <a:srgbClr val="000000">
                      <a:alpha val="43137"/>
                    </a:srgbClr>
                  </a:outerShdw>
                </a:effectLst>
                <a:latin typeface="Arial Narrow" panose="020B0606020202030204" pitchFamily="34" charset="0"/>
              </a:rPr>
              <a:t>有一天我们将一起敬拜。</a:t>
            </a:r>
            <a:endParaRPr lang="en-US" sz="3600" b="1" dirty="0" smtClean="0">
              <a:solidFill>
                <a:srgbClr val="FF6600"/>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solidFill>
                  <a:schemeClr val="bg1"/>
                </a:solidFill>
                <a:effectLst>
                  <a:outerShdw blurRad="38100" dist="38100" dir="2700000" algn="tl">
                    <a:srgbClr val="000000">
                      <a:alpha val="43137"/>
                    </a:srgbClr>
                  </a:outerShdw>
                </a:effectLst>
              </a:rPr>
              <a:t>We will worship together someday</a:t>
            </a:r>
            <a:endParaRPr lang="en-US" sz="20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marL="342900" indent="-342900"/>
            <a:r>
              <a:rPr lang="zh-CN" altLang="en-US" sz="3600" b="1" dirty="0" smtClean="0">
                <a:solidFill>
                  <a:srgbClr val="FF6600"/>
                </a:solidFill>
                <a:effectLst>
                  <a:outerShdw blurRad="38100" dist="38100" dir="2700000" algn="tl">
                    <a:srgbClr val="000000">
                      <a:alpha val="43137"/>
                    </a:srgbClr>
                  </a:outerShdw>
                </a:effectLst>
                <a:latin typeface="Arial Narrow" panose="020B0606020202030204" pitchFamily="34" charset="0"/>
              </a:rPr>
              <a:t>我们都服事同一伟大的神，                               同一救主和同一圣灵。</a:t>
            </a:r>
            <a:endParaRPr lang="en-US" sz="3600" b="1" dirty="0" smtClean="0">
              <a:solidFill>
                <a:srgbClr val="FF6600"/>
              </a:solidFill>
              <a:effectLst>
                <a:outerShdw blurRad="38100" dist="38100" dir="2700000" algn="tl">
                  <a:srgbClr val="000000">
                    <a:alpha val="43137"/>
                  </a:srgbClr>
                </a:outerShdw>
              </a:effectLst>
              <a:latin typeface="Arial Narrow" panose="020B0606020202030204" pitchFamily="34" charset="0"/>
            </a:endParaRPr>
          </a:p>
          <a:p>
            <a:pPr marL="465455" lvl="1" indent="-180975">
              <a:buFont typeface="Arial" panose="020B0604020202020204" pitchFamily="34" charset="0"/>
              <a:buChar char="•"/>
            </a:pPr>
            <a:r>
              <a:rPr lang="en-US" sz="2000" b="1" dirty="0" smtClean="0">
                <a:solidFill>
                  <a:schemeClr val="bg1"/>
                </a:solidFill>
                <a:effectLst>
                  <a:outerShdw blurRad="38100" dist="38100" dir="2700000" algn="tl">
                    <a:srgbClr val="000000">
                      <a:alpha val="43137"/>
                    </a:srgbClr>
                  </a:outerShdw>
                </a:effectLst>
              </a:rPr>
              <a:t>We all serve the same great God, Savior and Holy Spirit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2"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12"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 calcmode="lin" valueType="num">
                                      <p:cBhvr additive="base">
                                        <p:cTn id="21"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2"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 calcmode="lin" valueType="num">
                                      <p:cBhvr additive="base">
                                        <p:cTn id="27"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12" fill="hold" nodeType="with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additive="base">
                                        <p:cTn id="31" dur="500" fill="hold"/>
                                        <p:tgtEl>
                                          <p:spTgt spid="7">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 calcmode="lin" valueType="num">
                                      <p:cBhvr additive="base">
                                        <p:cTn id="37" dur="500" fill="hold"/>
                                        <p:tgtEl>
                                          <p:spTgt spid="7">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12" fill="hold" nodeType="withEffect">
                                  <p:stCondLst>
                                    <p:cond delay="0"/>
                                  </p:stCondLst>
                                  <p:childTnLst>
                                    <p:set>
                                      <p:cBhvr>
                                        <p:cTn id="40" dur="1" fill="hold">
                                          <p:stCondLst>
                                            <p:cond delay="0"/>
                                          </p:stCondLst>
                                        </p:cTn>
                                        <p:tgtEl>
                                          <p:spTgt spid="7">
                                            <p:txEl>
                                              <p:pRg st="7" end="7"/>
                                            </p:txEl>
                                          </p:spTgt>
                                        </p:tgtEl>
                                        <p:attrNameLst>
                                          <p:attrName>style.visibility</p:attrName>
                                        </p:attrNameLst>
                                      </p:cBhvr>
                                      <p:to>
                                        <p:strVal val="visible"/>
                                      </p:to>
                                    </p:set>
                                    <p:anim calcmode="lin" valueType="num">
                                      <p:cBhvr additive="base">
                                        <p:cTn id="41" dur="500" fill="hold"/>
                                        <p:tgtEl>
                                          <p:spTgt spid="7">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12" fill="hold"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 calcmode="lin" valueType="num">
                                      <p:cBhvr additive="base">
                                        <p:cTn id="47" dur="500" fill="hold"/>
                                        <p:tgtEl>
                                          <p:spTgt spid="7">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7">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12" fill="hold" nodeType="withEffect">
                                  <p:stCondLst>
                                    <p:cond delay="0"/>
                                  </p:stCondLst>
                                  <p:childTnLst>
                                    <p:set>
                                      <p:cBhvr>
                                        <p:cTn id="50" dur="1" fill="hold">
                                          <p:stCondLst>
                                            <p:cond delay="0"/>
                                          </p:stCondLst>
                                        </p:cTn>
                                        <p:tgtEl>
                                          <p:spTgt spid="7">
                                            <p:txEl>
                                              <p:pRg st="9" end="9"/>
                                            </p:txEl>
                                          </p:spTgt>
                                        </p:tgtEl>
                                        <p:attrNameLst>
                                          <p:attrName>style.visibility</p:attrName>
                                        </p:attrNameLst>
                                      </p:cBhvr>
                                      <p:to>
                                        <p:strVal val="visible"/>
                                      </p:to>
                                    </p:set>
                                    <p:anim calcmode="lin" valueType="num">
                                      <p:cBhvr additive="base">
                                        <p:cTn id="51" dur="500" fill="hold"/>
                                        <p:tgtEl>
                                          <p:spTgt spid="7">
                                            <p:txEl>
                                              <p:pRg st="9" end="9"/>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angelsdemons.hollywood.com/wallpapers/aad_wp_5_160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2"/>
          <p:cNvSpPr/>
          <p:nvPr/>
        </p:nvSpPr>
        <p:spPr>
          <a:xfrm>
            <a:off x="0" y="5715000"/>
            <a:ext cx="9144000" cy="1143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smtClean="0">
                <a:solidFill>
                  <a:schemeClr val="accent2">
                    <a:lumMod val="75000"/>
                  </a:schemeClr>
                </a:solidFill>
                <a:effectLst>
                  <a:outerShdw blurRad="38100" dist="38100" dir="2700000" algn="tl">
                    <a:srgbClr val="000000">
                      <a:alpha val="43137"/>
                    </a:srgbClr>
                  </a:outerShdw>
                </a:effectLst>
                <a:latin typeface="Arial Narrow" panose="020B0606020202030204" pitchFamily="34" charset="0"/>
              </a:rPr>
              <a:t>Next Session: DEMONS</a:t>
            </a:r>
            <a:endParaRPr lang="en-US" sz="3200" b="1" dirty="0">
              <a:solidFill>
                <a:schemeClr val="accent2">
                  <a:lumMod val="75000"/>
                </a:schemeClr>
              </a:solidFill>
              <a:effectLst>
                <a:outerShdw blurRad="38100" dist="38100" dir="2700000" algn="tl">
                  <a:srgbClr val="000000">
                    <a:alpha val="43137"/>
                  </a:srgbClr>
                </a:outerShdw>
              </a:effectLst>
              <a:latin typeface="Arial Narrow" panose="020B0606020202030204" pitchFamily="34" charset="0"/>
            </a:endParaRPr>
          </a:p>
        </p:txBody>
      </p:sp>
      <p:sp>
        <p:nvSpPr>
          <p:cNvPr id="10" name="Rectangle 9"/>
          <p:cNvSpPr/>
          <p:nvPr/>
        </p:nvSpPr>
        <p:spPr>
          <a:xfrm>
            <a:off x="5410200" y="457200"/>
            <a:ext cx="3733800" cy="22098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4800" b="1" dirty="0" smtClean="0">
                <a:ln w="18415" cmpd="sng">
                  <a:solidFill>
                    <a:sysClr val="windowText" lastClr="000000"/>
                  </a:solidFill>
                  <a:prstDash val="solid"/>
                </a:ln>
                <a:solidFill>
                  <a:schemeClr val="accent2">
                    <a:lumMod val="75000"/>
                  </a:schemeClr>
                </a:solidFill>
                <a:effectLst>
                  <a:outerShdw blurRad="63500" dir="3600000" algn="tl" rotWithShape="0">
                    <a:srgbClr val="000000">
                      <a:alpha val="70000"/>
                    </a:srgbClr>
                  </a:outerShdw>
                </a:effectLst>
                <a:latin typeface="Arial Narrow" panose="020B0606020202030204" pitchFamily="34" charset="0"/>
              </a:rPr>
              <a:t>下一部分</a:t>
            </a:r>
            <a:r>
              <a:rPr lang="en-US" altLang="zh-CN" sz="4800" b="1" dirty="0" smtClean="0">
                <a:ln w="18415" cmpd="sng">
                  <a:solidFill>
                    <a:sysClr val="windowText" lastClr="000000"/>
                  </a:solidFill>
                  <a:prstDash val="solid"/>
                </a:ln>
                <a:solidFill>
                  <a:schemeClr val="accent2">
                    <a:lumMod val="75000"/>
                  </a:schemeClr>
                </a:solidFill>
                <a:effectLst>
                  <a:outerShdw blurRad="63500" dir="3600000" algn="tl" rotWithShape="0">
                    <a:srgbClr val="000000">
                      <a:alpha val="70000"/>
                    </a:srgbClr>
                  </a:outerShdw>
                </a:effectLst>
                <a:latin typeface="Arial Narrow" panose="020B0606020202030204" pitchFamily="34" charset="0"/>
              </a:rPr>
              <a:t>:                          </a:t>
            </a:r>
          </a:p>
          <a:p>
            <a:pPr algn="ctr"/>
            <a:r>
              <a:rPr lang="zh-CN" altLang="en-US" sz="12000" b="1" dirty="0" smtClean="0">
                <a:ln w="18415" cmpd="sng">
                  <a:solidFill>
                    <a:schemeClr val="tx1"/>
                  </a:solidFill>
                  <a:prstDash val="solid"/>
                </a:ln>
                <a:solidFill>
                  <a:schemeClr val="accent2">
                    <a:lumMod val="75000"/>
                  </a:schemeClr>
                </a:solidFill>
                <a:effectLst>
                  <a:outerShdw blurRad="63500" dir="3600000" algn="tl" rotWithShape="0">
                    <a:srgbClr val="000000">
                      <a:alpha val="70000"/>
                    </a:srgbClr>
                  </a:outerShdw>
                </a:effectLst>
                <a:latin typeface="Arial Narrow" panose="020B0606020202030204" pitchFamily="34" charset="0"/>
              </a:rPr>
              <a:t>鬼魔</a:t>
            </a:r>
            <a:endParaRPr lang="en-US" sz="12000" b="1" dirty="0">
              <a:ln w="18415" cmpd="sng">
                <a:solidFill>
                  <a:schemeClr val="tx1"/>
                </a:solidFill>
                <a:prstDash val="solid"/>
              </a:ln>
              <a:solidFill>
                <a:schemeClr val="accent2">
                  <a:lumMod val="75000"/>
                </a:schemeClr>
              </a:solidFill>
              <a:effectLst>
                <a:outerShdw blurRad="63500" dir="3600000" algn="tl" rotWithShape="0">
                  <a:srgbClr val="000000">
                    <a:alpha val="70000"/>
                  </a:srgbClr>
                </a:outerShdw>
              </a:effectLst>
              <a:latin typeface="Arial Narrow" panose="020B0606020202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iterate type="lt">
                                    <p:tmPct val="10000"/>
                                  </p:iterate>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1000"/>
                                        <p:tgtEl>
                                          <p:spTgt spid="10">
                                            <p:txEl>
                                              <p:pRg st="1" end="1"/>
                                            </p:txEl>
                                          </p:spTgt>
                                        </p:tgtEl>
                                      </p:cBhvr>
                                    </p:animEffect>
                                    <p:anim calcmode="lin" valueType="num">
                                      <p:cBhvr>
                                        <p:cTn id="8" dur="1000" fill="hold"/>
                                        <p:tgtEl>
                                          <p:spTgt spid="10">
                                            <p:txEl>
                                              <p:pRg st="1" end="1"/>
                                            </p:txEl>
                                          </p:spTgt>
                                        </p:tgtEl>
                                        <p:attrNameLst>
                                          <p:attrName>ppt_w</p:attrName>
                                        </p:attrNameLst>
                                      </p:cBhvr>
                                      <p:tavLst>
                                        <p:tav tm="0" fmla="#ppt_w*sin(2.5*pi*$)">
                                          <p:val>
                                            <p:fltVal val="0"/>
                                          </p:val>
                                        </p:tav>
                                        <p:tav tm="100000">
                                          <p:val>
                                            <p:fltVal val="1"/>
                                          </p:val>
                                        </p:tav>
                                      </p:tavLst>
                                    </p:anim>
                                    <p:anim calcmode="lin" valueType="num">
                                      <p:cBhvr>
                                        <p:cTn id="9" dur="1000" fill="hold"/>
                                        <p:tgtEl>
                                          <p:spTgt spid="10">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3" name="Diagram 2"/>
          <p:cNvGraphicFramePr/>
          <p:nvPr/>
        </p:nvGraphicFramePr>
        <p:xfrm>
          <a:off x="76200" y="914400"/>
          <a:ext cx="71628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p:nvPr/>
        </p:nvSpPr>
        <p:spPr>
          <a:xfrm>
            <a:off x="0" y="6477000"/>
            <a:ext cx="9144000" cy="457200"/>
          </a:xfrm>
          <a:prstGeom prst="rect">
            <a:avLst/>
          </a:prstGeom>
          <a:blipFill>
            <a:blip r:embed="rId7"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Misconceptions about angels</a:t>
            </a:r>
          </a:p>
        </p:txBody>
      </p:sp>
      <p:sp>
        <p:nvSpPr>
          <p:cNvPr id="7" name="Title 1"/>
          <p:cNvSpPr txBox="1"/>
          <p:nvPr/>
        </p:nvSpPr>
        <p:spPr>
          <a:xfrm>
            <a:off x="0" y="0"/>
            <a:ext cx="9144000" cy="838200"/>
          </a:xfrm>
          <a:prstGeom prst="rect">
            <a:avLst/>
          </a:prstGeom>
          <a:blipFill>
            <a:blip r:embed="rId7"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zh-CN" altLang="en-US"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pperplate Gothic Bold" panose="020E0705020206020404" pitchFamily="34" charset="0"/>
              </a:rPr>
              <a:t>关于天使的误区</a:t>
            </a:r>
            <a:endParaRPr kumimoji="0" lang="en-US" sz="2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Narrow" panose="020B0606020202030204" pitchFamily="34" charset="0"/>
            </a:endParaRPr>
          </a:p>
        </p:txBody>
      </p:sp>
      <p:pic>
        <p:nvPicPr>
          <p:cNvPr id="8" name="Picture 7" descr="sweetangel1.gif"/>
          <p:cNvPicPr>
            <a:picLocks noChangeAspect="1"/>
          </p:cNvPicPr>
          <p:nvPr/>
        </p:nvPicPr>
        <p:blipFill>
          <a:blip r:embed="rId8" cstate="print"/>
          <a:stretch>
            <a:fillRect/>
          </a:stretch>
        </p:blipFill>
        <p:spPr>
          <a:xfrm>
            <a:off x="7924800" y="4038600"/>
            <a:ext cx="1047750" cy="1666875"/>
          </a:xfrm>
          <a:prstGeom prst="rect">
            <a:avLst/>
          </a:prstGeom>
        </p:spPr>
      </p:pic>
      <p:pic>
        <p:nvPicPr>
          <p:cNvPr id="10" name="Picture 9" descr="sweetangel4.gif"/>
          <p:cNvPicPr>
            <a:picLocks noChangeAspect="1"/>
          </p:cNvPicPr>
          <p:nvPr/>
        </p:nvPicPr>
        <p:blipFill>
          <a:blip r:embed="rId9" cstate="print"/>
          <a:stretch>
            <a:fillRect/>
          </a:stretch>
        </p:blipFill>
        <p:spPr>
          <a:xfrm>
            <a:off x="7620000" y="1447800"/>
            <a:ext cx="1152525" cy="180022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3" name="Diagram 2"/>
          <p:cNvGraphicFramePr/>
          <p:nvPr/>
        </p:nvGraphicFramePr>
        <p:xfrm>
          <a:off x="76200" y="838200"/>
          <a:ext cx="73914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p:nvPr/>
        </p:nvSpPr>
        <p:spPr>
          <a:xfrm>
            <a:off x="0" y="6477000"/>
            <a:ext cx="9144000" cy="457200"/>
          </a:xfrm>
          <a:prstGeom prst="rect">
            <a:avLst/>
          </a:prstGeom>
          <a:blipFill>
            <a:blip r:embed="rId7"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Misconceptions about angels</a:t>
            </a:r>
          </a:p>
        </p:txBody>
      </p:sp>
      <p:sp>
        <p:nvSpPr>
          <p:cNvPr id="7" name="Title 1"/>
          <p:cNvSpPr txBox="1"/>
          <p:nvPr/>
        </p:nvSpPr>
        <p:spPr>
          <a:xfrm>
            <a:off x="0" y="0"/>
            <a:ext cx="9144000" cy="838200"/>
          </a:xfrm>
          <a:prstGeom prst="rect">
            <a:avLst/>
          </a:prstGeom>
          <a:blipFill>
            <a:blip r:embed="rId7"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zh-CN" altLang="en-US"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pperplate Gothic Bold" panose="020E0705020206020404" pitchFamily="34" charset="0"/>
              </a:rPr>
              <a:t>关于天使的误区</a:t>
            </a:r>
            <a:endParaRPr kumimoji="0" lang="en-US" sz="2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Narrow" panose="020B0606020202030204" pitchFamily="34" charset="0"/>
            </a:endParaRPr>
          </a:p>
        </p:txBody>
      </p:sp>
      <p:pic>
        <p:nvPicPr>
          <p:cNvPr id="6" name="Picture 5" descr="sweetangel2.gif"/>
          <p:cNvPicPr>
            <a:picLocks noChangeAspect="1"/>
          </p:cNvPicPr>
          <p:nvPr/>
        </p:nvPicPr>
        <p:blipFill>
          <a:blip r:embed="rId8" cstate="print"/>
          <a:stretch>
            <a:fillRect/>
          </a:stretch>
        </p:blipFill>
        <p:spPr>
          <a:xfrm>
            <a:off x="7772400" y="4114800"/>
            <a:ext cx="1219200" cy="1724025"/>
          </a:xfrm>
          <a:prstGeom prst="rect">
            <a:avLst/>
          </a:prstGeom>
        </p:spPr>
      </p:pic>
      <p:pic>
        <p:nvPicPr>
          <p:cNvPr id="8" name="Picture 7" descr="sweetangel3.gif"/>
          <p:cNvPicPr>
            <a:picLocks noChangeAspect="1"/>
          </p:cNvPicPr>
          <p:nvPr/>
        </p:nvPicPr>
        <p:blipFill>
          <a:blip r:embed="rId9" cstate="print"/>
          <a:stretch>
            <a:fillRect/>
          </a:stretch>
        </p:blipFill>
        <p:spPr>
          <a:xfrm>
            <a:off x="7848600" y="1447800"/>
            <a:ext cx="1066800" cy="176212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3" name="Diagram 2"/>
          <p:cNvGraphicFramePr/>
          <p:nvPr/>
        </p:nvGraphicFramePr>
        <p:xfrm>
          <a:off x="76200" y="838200"/>
          <a:ext cx="7391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p:nvPr/>
        </p:nvSpPr>
        <p:spPr>
          <a:xfrm>
            <a:off x="0" y="0"/>
            <a:ext cx="9144000" cy="838200"/>
          </a:xfrm>
          <a:prstGeom prst="rect">
            <a:avLst/>
          </a:prstGeom>
          <a:blipFill>
            <a:blip r:embed="rId7"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zh-CN" altLang="en-US"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pperplate Gothic Bold" panose="020E0705020206020404" pitchFamily="34" charset="0"/>
              </a:rPr>
              <a:t>关于天使的误区</a:t>
            </a:r>
            <a:endParaRPr kumimoji="0" lang="en-US" sz="2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Narrow" panose="020B0606020202030204" pitchFamily="34" charset="0"/>
            </a:endParaRPr>
          </a:p>
        </p:txBody>
      </p:sp>
      <p:sp>
        <p:nvSpPr>
          <p:cNvPr id="7" name="Title 1"/>
          <p:cNvSpPr txBox="1"/>
          <p:nvPr/>
        </p:nvSpPr>
        <p:spPr>
          <a:xfrm>
            <a:off x="0" y="6477000"/>
            <a:ext cx="9144000" cy="457200"/>
          </a:xfrm>
          <a:prstGeom prst="rect">
            <a:avLst/>
          </a:prstGeom>
          <a:blipFill>
            <a:blip r:embed="rId7" cstate="print"/>
            <a:stretch>
              <a:fillRect/>
            </a:stretch>
          </a:blip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Misconceptions about angels</a:t>
            </a:r>
          </a:p>
        </p:txBody>
      </p:sp>
      <p:pic>
        <p:nvPicPr>
          <p:cNvPr id="5" name="Picture 4" descr="sweetangel2.gif"/>
          <p:cNvPicPr>
            <a:picLocks noChangeAspect="1"/>
          </p:cNvPicPr>
          <p:nvPr/>
        </p:nvPicPr>
        <p:blipFill>
          <a:blip r:embed="rId8" cstate="print"/>
          <a:stretch>
            <a:fillRect/>
          </a:stretch>
        </p:blipFill>
        <p:spPr>
          <a:xfrm>
            <a:off x="7772400" y="4114800"/>
            <a:ext cx="1219200" cy="1724025"/>
          </a:xfrm>
          <a:prstGeom prst="rect">
            <a:avLst/>
          </a:prstGeom>
        </p:spPr>
      </p:pic>
      <p:pic>
        <p:nvPicPr>
          <p:cNvPr id="6" name="Picture 5" descr="sweetangel3.gif"/>
          <p:cNvPicPr>
            <a:picLocks noChangeAspect="1"/>
          </p:cNvPicPr>
          <p:nvPr/>
        </p:nvPicPr>
        <p:blipFill>
          <a:blip r:embed="rId9" cstate="print"/>
          <a:stretch>
            <a:fillRect/>
          </a:stretch>
        </p:blipFill>
        <p:spPr>
          <a:xfrm>
            <a:off x="7848600" y="1447800"/>
            <a:ext cx="1066800" cy="176212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ixar-Geri.png"/>
          <p:cNvPicPr>
            <a:picLocks noChangeAspect="1"/>
          </p:cNvPicPr>
          <p:nvPr/>
        </p:nvPicPr>
        <p:blipFill>
          <a:blip r:embed="rId2" cstate="print"/>
          <a:stretch>
            <a:fillRect/>
          </a:stretch>
        </p:blipFill>
        <p:spPr>
          <a:xfrm>
            <a:off x="5105400" y="228600"/>
            <a:ext cx="4038600" cy="6364425"/>
          </a:xfrm>
          <a:prstGeom prst="rect">
            <a:avLst/>
          </a:prstGeom>
        </p:spPr>
      </p:pic>
      <p:sp>
        <p:nvSpPr>
          <p:cNvPr id="3" name="Title 1"/>
          <p:cNvSpPr txBox="1"/>
          <p:nvPr/>
        </p:nvSpPr>
        <p:spPr>
          <a:xfrm>
            <a:off x="0" y="6477000"/>
            <a:ext cx="9144000" cy="457200"/>
          </a:xfrm>
          <a:prstGeom prst="rect">
            <a:avLst/>
          </a:prstGeom>
          <a:solidFill>
            <a:schemeClr val="tx1"/>
          </a:solidFill>
          <a:ln w="76200">
            <a:solidFill>
              <a:schemeClr val="tx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lvl="0" algn="ctr">
              <a:spcBef>
                <a:spcPct val="0"/>
              </a:spcBef>
              <a:defRPr/>
            </a:pP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cs typeface="Arial" panose="020B0604020202020204" pitchFamily="34" charset="0"/>
              </a:rPr>
              <a:t>BUT WHAT IS THE TRUTH?</a:t>
            </a:r>
          </a:p>
        </p:txBody>
      </p:sp>
      <p:sp>
        <p:nvSpPr>
          <p:cNvPr id="6" name="Title 1"/>
          <p:cNvSpPr txBox="1"/>
          <p:nvPr/>
        </p:nvSpPr>
        <p:spPr>
          <a:xfrm>
            <a:off x="0" y="0"/>
            <a:ext cx="5410200" cy="6324600"/>
          </a:xfrm>
          <a:prstGeom prst="rect">
            <a:avLst/>
          </a:prstGeom>
          <a:noFill/>
          <a:ln w="76200">
            <a:no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9600" b="1" dirty="0" smtClean="0">
                <a:ln w="18415" cmpd="sng">
                  <a:solidFill>
                    <a:sysClr val="windowText" lastClr="000000"/>
                  </a:solidFill>
                  <a:prstDash val="solid"/>
                </a:ln>
                <a:solidFill>
                  <a:srgbClr val="C00000"/>
                </a:solidFill>
                <a:effectLst>
                  <a:outerShdw blurRad="63500" dir="3600000" algn="tl" rotWithShape="0">
                    <a:srgbClr val="000000">
                      <a:alpha val="70000"/>
                    </a:srgbClr>
                  </a:outerShdw>
                </a:effectLst>
                <a:latin typeface="Arial Black" panose="020B0A04020102020204" pitchFamily="34" charset="0"/>
              </a:rPr>
              <a:t>真相    到底    是什么</a:t>
            </a:r>
            <a:endParaRPr lang="en-US" altLang="zh-CN" sz="9600" b="1" dirty="0" smtClean="0">
              <a:ln w="18415" cmpd="sng">
                <a:solidFill>
                  <a:sysClr val="windowText" lastClr="000000"/>
                </a:solidFill>
                <a:prstDash val="solid"/>
              </a:ln>
              <a:solidFill>
                <a:srgbClr val="C00000"/>
              </a:solidFill>
              <a:effectLst>
                <a:outerShdw blurRad="63500" dir="3600000" algn="tl" rotWithShape="0">
                  <a:srgbClr val="000000">
                    <a:alpha val="70000"/>
                  </a:srgbClr>
                </a:outerShdw>
              </a:effectLst>
              <a:latin typeface="Arial Black" panose="020B0A04020102020204" pitchFamily="34" charset="0"/>
            </a:endParaRPr>
          </a:p>
          <a:p>
            <a:pPr marL="0" marR="0" lvl="0" indent="0" algn="ctr" defTabSz="914400" rtl="0" eaLnBrk="1" fontAlgn="auto" latinLnBrk="0" hangingPunct="1">
              <a:lnSpc>
                <a:spcPct val="100000"/>
              </a:lnSpc>
              <a:spcBef>
                <a:spcPct val="0"/>
              </a:spcBef>
              <a:spcAft>
                <a:spcPts val="0"/>
              </a:spcAft>
              <a:buClrTx/>
              <a:buSzTx/>
              <a:buFontTx/>
              <a:buNone/>
              <a:defRPr/>
            </a:pPr>
            <a:r>
              <a:rPr lang="en-US" sz="9600" b="1" dirty="0" smtClean="0">
                <a:ln w="18415" cmpd="sng">
                  <a:solidFill>
                    <a:sysClr val="windowText" lastClr="000000"/>
                  </a:solidFill>
                  <a:prstDash val="solid"/>
                </a:ln>
                <a:solidFill>
                  <a:srgbClr val="C00000"/>
                </a:solidFill>
                <a:effectLst>
                  <a:outerShdw blurRad="63500" dir="3600000" algn="tl" rotWithShape="0">
                    <a:srgbClr val="000000">
                      <a:alpha val="70000"/>
                    </a:srgbClr>
                  </a:outerShdw>
                </a:effectLst>
                <a:latin typeface="Arial Black" panose="020B0A04020102020204" pitchFamily="34" charset="0"/>
              </a:rPr>
              <a:t>?</a:t>
            </a:r>
            <a:endParaRPr kumimoji="0" lang="en-US" sz="9600" b="1" i="0" u="none" strike="noStrike" kern="1200" cap="none" spc="0" normalizeH="0" baseline="0" noProof="0" dirty="0" smtClean="0">
              <a:ln w="18415" cmpd="sng">
                <a:solidFill>
                  <a:sysClr val="windowText" lastClr="000000"/>
                </a:solidFill>
                <a:prstDash val="solid"/>
              </a:ln>
              <a:solidFill>
                <a:srgbClr val="C00000"/>
              </a:solidFill>
              <a:effectLst>
                <a:outerShdw blurRad="63500" dir="3600000" algn="tl" rotWithShape="0">
                  <a:srgbClr val="000000">
                    <a:alpha val="70000"/>
                  </a:srgbClr>
                </a:outerShdw>
              </a:effectLst>
              <a:uLnTx/>
              <a:uFillTx/>
              <a:latin typeface="Arial Black" panose="020B0A040201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TotalTime>
  <Words>5626</Words>
  <Application>Microsoft Office PowerPoint</Application>
  <PresentationFormat>On-screen Show (4:3)</PresentationFormat>
  <Paragraphs>407</Paragraphs>
  <Slides>55</Slides>
  <Notes>1</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天使ANGELS</vt:lpstr>
      <vt:lpstr>Slide 2</vt:lpstr>
      <vt:lpstr>Slide 3</vt:lpstr>
      <vt:lpstr>Slide 4</vt:lpstr>
      <vt:lpstr>关于天使有哪些误区? What are some common misconceptions about ANGELS?</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Shulan</cp:lastModifiedBy>
  <cp:revision>336</cp:revision>
  <dcterms:created xsi:type="dcterms:W3CDTF">2011-12-07T02:40:00Z</dcterms:created>
  <dcterms:modified xsi:type="dcterms:W3CDTF">2019-01-11T16:28:59Z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2052-11.1.0.8205</vt:lpwstr>
  </property>
</Properties>
</file>