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1" r:id="rId2"/>
    <p:sldId id="492" r:id="rId3"/>
    <p:sldId id="493" r:id="rId4"/>
    <p:sldId id="553" r:id="rId5"/>
    <p:sldId id="575" r:id="rId6"/>
    <p:sldId id="576" r:id="rId7"/>
    <p:sldId id="586" r:id="rId8"/>
    <p:sldId id="518" r:id="rId9"/>
    <p:sldId id="584" r:id="rId10"/>
    <p:sldId id="554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89" r:id="rId22"/>
    <p:sldId id="550" r:id="rId23"/>
    <p:sldId id="551" r:id="rId24"/>
    <p:sldId id="55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B3B"/>
    <a:srgbClr val="0000FF"/>
    <a:srgbClr val="FF9966"/>
    <a:srgbClr val="FCD5B5"/>
    <a:srgbClr val="800000"/>
    <a:srgbClr val="00FF00"/>
    <a:srgbClr val="FDDC17"/>
    <a:srgbClr val="F024C4"/>
    <a:srgbClr val="F58B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D04EB-4E9C-4483-84B1-12AD30AD242D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A7D314-2017-42EB-9AA0-A6FC167E287C}">
      <dgm:prSet phldrT="[Text]" custT="1"/>
      <dgm:spPr/>
      <dgm:t>
        <a:bodyPr/>
        <a:lstStyle/>
        <a:p>
          <a:r>
            <a: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天堂和地狱在哪里？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D29A9-BA9F-4D1B-8C47-4C00CC39FD44}" type="parTrans" cxnId="{03ED04B7-0078-40F0-A4D2-95CE5B3080F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C10D68-0BFE-46ED-987F-BB9CF85AF7B3}" type="sibTrans" cxnId="{03ED04B7-0078-40F0-A4D2-95CE5B3080F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C5573-A68A-4AF0-8505-6270FCA7B87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Heaven &amp; Hell?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61B3-05C0-46C8-85B2-B5E20DAD261B}" type="parTrans" cxnId="{04A80BE3-8E8D-426F-A7A9-470449DC2AF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5D17BA-54DD-41F7-A13F-C551AC960BA9}" type="sibTrans" cxnId="{04A80BE3-8E8D-426F-A7A9-470449DC2AF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89C2D9-EBEC-4F8D-96C2-95B2291B58E2}">
      <dgm:prSet phldrT="[Text]" custT="1"/>
      <dgm:spPr/>
      <dgm:t>
        <a:bodyPr/>
        <a:lstStyle/>
        <a:p>
          <a:r>
            <a: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天堂和地狱是什么样子？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62CC8-721B-4EFE-90D7-848A030F9283}" type="parTrans" cxnId="{8468A670-678A-48E5-A572-AFB8ACF77B7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25797-E230-46A7-9595-CCF666A65915}" type="sibTrans" cxnId="{8468A670-678A-48E5-A572-AFB8ACF77B7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A91A2-FD01-4EAD-882F-A3560BD5EC89}">
      <dgm:prSet phldrT="[Text]"/>
      <dgm:spPr/>
      <dgm:t>
        <a:bodyPr/>
        <a:lstStyle/>
        <a:p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are Heaven &amp; Hell Like?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D43B0-2294-4F04-8440-8A83F7A64D14}" type="parTrans" cxnId="{7D274FDB-6F44-4F7B-8ED6-D314D74A3D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14B182-CF16-4A4A-AB65-BF3A1355DE62}" type="sibTrans" cxnId="{7D274FDB-6F44-4F7B-8ED6-D314D74A3D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346F5-8CAA-43F2-9F80-48FCBE3A1A83}">
      <dgm:prSet phldrT="[Text]" custT="1"/>
      <dgm:spPr/>
      <dgm:t>
        <a:bodyPr/>
        <a:lstStyle/>
        <a:p>
          <a:r>
            <a: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谁去天堂</a:t>
          </a:r>
          <a:r>
            <a: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谁去地狱？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FB478-CC81-452B-AF22-2F5BC0D252A9}" type="parTrans" cxnId="{CD208261-59E5-4134-9776-A501FB65C56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3501F-DBF0-4F78-9603-4BF5B5FB5D5F}" type="sibTrans" cxnId="{CD208261-59E5-4134-9776-A501FB65C56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C7DFE-686C-4D75-A8E3-C7BD9EE8D6C6}">
      <dgm:prSet phldrT="[Text]"/>
      <dgm:spPr/>
      <dgm:t>
        <a:bodyPr/>
        <a:lstStyle/>
        <a:p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Goes to Heaven &amp; Hell?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EDFB8D-4D34-4597-BE29-A9CFE6F262B7}" type="parTrans" cxnId="{6190D9BB-0089-4C3E-AA13-0C5C45FED83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C93DD-6BAC-40DB-B3EF-E8E05DDEF4EB}" type="sibTrans" cxnId="{6190D9BB-0089-4C3E-AA13-0C5C45FED83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FC363-DFD4-4CCC-8736-1DBC9C64642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有关天堂和地狱的各种问题</a:t>
          </a:r>
          <a:r>
            <a: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6F8A3A-3355-4C27-9C25-7D77CD5FEFC8}" type="parTrans" cxnId="{B5B2C197-6884-4F1B-A660-52F498FBE99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CA027C-E99D-4A69-94A7-C1915A338641}" type="sibTrans" cxnId="{B5B2C197-6884-4F1B-A660-52F498FBE99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43601-F9F3-408B-9202-144E841075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Assorted Questions re: Heaven &amp; Hell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A8BE8-C532-4A2E-89EF-9499338D45A3}" type="parTrans" cxnId="{84CEEBCA-CC2E-4DE2-8EA8-597A7901AE6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7CA566-CEB6-4891-A865-F3BE1DB8996F}" type="sibTrans" cxnId="{84CEEBCA-CC2E-4DE2-8EA8-597A7901AE6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C8E75-FCE0-4B52-BA05-BC64E1EBC93F}" type="pres">
      <dgm:prSet presAssocID="{5FAD04EB-4E9C-4483-84B1-12AD30AD24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07D22-B1FA-4C61-A3C8-C1EA312A2742}" type="pres">
      <dgm:prSet presAssocID="{2FA7D314-2017-42EB-9AA0-A6FC167E287C}" presName="comp" presStyleCnt="0"/>
      <dgm:spPr/>
    </dgm:pt>
    <dgm:pt modelId="{70B6E9A8-987A-4D53-A31B-BA407BE4B6AE}" type="pres">
      <dgm:prSet presAssocID="{2FA7D314-2017-42EB-9AA0-A6FC167E287C}" presName="box" presStyleLbl="node1" presStyleIdx="0" presStyleCnt="4"/>
      <dgm:spPr/>
      <dgm:t>
        <a:bodyPr/>
        <a:lstStyle/>
        <a:p>
          <a:endParaRPr lang="en-US"/>
        </a:p>
      </dgm:t>
    </dgm:pt>
    <dgm:pt modelId="{63B03D83-ADD7-4E8B-BFC9-33FE41D9BF8D}" type="pres">
      <dgm:prSet presAssocID="{2FA7D314-2017-42EB-9AA0-A6FC167E287C}" presName="img" presStyleLbl="fgImgPlace1" presStyleIdx="0" presStyleCnt="4" custLinFactNeighborX="-382" custLinFactNeighborY="-5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</dgm:pt>
    <dgm:pt modelId="{52486F74-C217-45AE-B9EB-5A6CE346413A}" type="pres">
      <dgm:prSet presAssocID="{2FA7D314-2017-42EB-9AA0-A6FC167E287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7B562-03CF-47CC-8534-3B221C4A0DFF}" type="pres">
      <dgm:prSet presAssocID="{85C10D68-0BFE-46ED-987F-BB9CF85AF7B3}" presName="spacer" presStyleCnt="0"/>
      <dgm:spPr/>
    </dgm:pt>
    <dgm:pt modelId="{107BFCB1-382F-48E3-A8B8-A980B075B30F}" type="pres">
      <dgm:prSet presAssocID="{BB89C2D9-EBEC-4F8D-96C2-95B2291B58E2}" presName="comp" presStyleCnt="0"/>
      <dgm:spPr/>
    </dgm:pt>
    <dgm:pt modelId="{3C80A9BA-46F0-4774-AD51-F08742007B61}" type="pres">
      <dgm:prSet presAssocID="{BB89C2D9-EBEC-4F8D-96C2-95B2291B58E2}" presName="box" presStyleLbl="node1" presStyleIdx="1" presStyleCnt="4"/>
      <dgm:spPr/>
      <dgm:t>
        <a:bodyPr/>
        <a:lstStyle/>
        <a:p>
          <a:endParaRPr lang="en-US"/>
        </a:p>
      </dgm:t>
    </dgm:pt>
    <dgm:pt modelId="{1C9ABF79-A60E-45F6-A4A0-3DC01BC23DB4}" type="pres">
      <dgm:prSet presAssocID="{BB89C2D9-EBEC-4F8D-96C2-95B2291B58E2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</dgm:pt>
    <dgm:pt modelId="{98AA7FEF-B180-4437-AB4F-8D698D2F61BB}" type="pres">
      <dgm:prSet presAssocID="{BB89C2D9-EBEC-4F8D-96C2-95B2291B58E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735C-B7D8-40D7-A8E6-B6BC8EBA6012}" type="pres">
      <dgm:prSet presAssocID="{83125797-E230-46A7-9595-CCF666A65915}" presName="spacer" presStyleCnt="0"/>
      <dgm:spPr/>
    </dgm:pt>
    <dgm:pt modelId="{F73D88C3-C35C-4431-8FA3-A5D48CA31F70}" type="pres">
      <dgm:prSet presAssocID="{D3E346F5-8CAA-43F2-9F80-48FCBE3A1A83}" presName="comp" presStyleCnt="0"/>
      <dgm:spPr/>
    </dgm:pt>
    <dgm:pt modelId="{21DED65D-F431-46B9-8658-1543800CAE8E}" type="pres">
      <dgm:prSet presAssocID="{D3E346F5-8CAA-43F2-9F80-48FCBE3A1A83}" presName="box" presStyleLbl="node1" presStyleIdx="2" presStyleCnt="4"/>
      <dgm:spPr/>
      <dgm:t>
        <a:bodyPr/>
        <a:lstStyle/>
        <a:p>
          <a:endParaRPr lang="en-US"/>
        </a:p>
      </dgm:t>
    </dgm:pt>
    <dgm:pt modelId="{B68EA360-6E46-42A2-AD9C-DAE628041D7A}" type="pres">
      <dgm:prSet presAssocID="{D3E346F5-8CAA-43F2-9F80-48FCBE3A1A83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</dgm:pt>
    <dgm:pt modelId="{D95463EA-2782-499F-9D7E-776A5584B351}" type="pres">
      <dgm:prSet presAssocID="{D3E346F5-8CAA-43F2-9F80-48FCBE3A1A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B822-8F7C-4CB2-A654-F34ADF16CB76}" type="pres">
      <dgm:prSet presAssocID="{A063501F-DBF0-4F78-9603-4BF5B5FB5D5F}" presName="spacer" presStyleCnt="0"/>
      <dgm:spPr/>
    </dgm:pt>
    <dgm:pt modelId="{B58ABFA8-9466-4160-B8E6-B423C0586BFA}" type="pres">
      <dgm:prSet presAssocID="{22BFC363-DFD4-4CCC-8736-1DBC9C646421}" presName="comp" presStyleCnt="0"/>
      <dgm:spPr/>
    </dgm:pt>
    <dgm:pt modelId="{3D1ECB81-A2F7-4A66-91BA-506BAEB847CA}" type="pres">
      <dgm:prSet presAssocID="{22BFC363-DFD4-4CCC-8736-1DBC9C646421}" presName="box" presStyleLbl="node1" presStyleIdx="3" presStyleCnt="4"/>
      <dgm:spPr/>
      <dgm:t>
        <a:bodyPr/>
        <a:lstStyle/>
        <a:p>
          <a:endParaRPr lang="en-US"/>
        </a:p>
      </dgm:t>
    </dgm:pt>
    <dgm:pt modelId="{9684E3BF-6588-494B-9AB6-EB79AF53EDF2}" type="pres">
      <dgm:prSet presAssocID="{22BFC363-DFD4-4CCC-8736-1DBC9C646421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</dgm:pt>
    <dgm:pt modelId="{E61FA7D2-AF94-4D73-88D8-41E7362F6603}" type="pres">
      <dgm:prSet presAssocID="{22BFC363-DFD4-4CCC-8736-1DBC9C64642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14B27-B582-4B81-AD45-B8EC06432993}" type="presOf" srcId="{22143601-F9F3-408B-9202-144E84107556}" destId="{E61FA7D2-AF94-4D73-88D8-41E7362F6603}" srcOrd="1" destOrd="1" presId="urn:microsoft.com/office/officeart/2005/8/layout/vList4"/>
    <dgm:cxn modelId="{DE7BE3F9-3E74-4004-A9E4-4E57114D449D}" type="presOf" srcId="{016C7DFE-686C-4D75-A8E3-C7BD9EE8D6C6}" destId="{D95463EA-2782-499F-9D7E-776A5584B351}" srcOrd="1" destOrd="1" presId="urn:microsoft.com/office/officeart/2005/8/layout/vList4"/>
    <dgm:cxn modelId="{C8DB24A8-A6F7-4624-BD18-1247165A28DD}" type="presOf" srcId="{D3E346F5-8CAA-43F2-9F80-48FCBE3A1A83}" destId="{21DED65D-F431-46B9-8658-1543800CAE8E}" srcOrd="0" destOrd="0" presId="urn:microsoft.com/office/officeart/2005/8/layout/vList4"/>
    <dgm:cxn modelId="{CD208261-59E5-4134-9776-A501FB65C56B}" srcId="{5FAD04EB-4E9C-4483-84B1-12AD30AD242D}" destId="{D3E346F5-8CAA-43F2-9F80-48FCBE3A1A83}" srcOrd="2" destOrd="0" parTransId="{383FB478-CC81-452B-AF22-2F5BC0D252A9}" sibTransId="{A063501F-DBF0-4F78-9603-4BF5B5FB5D5F}"/>
    <dgm:cxn modelId="{364410B0-7C4A-4072-B14E-0D82C21FD77B}" type="presOf" srcId="{BB89C2D9-EBEC-4F8D-96C2-95B2291B58E2}" destId="{98AA7FEF-B180-4437-AB4F-8D698D2F61BB}" srcOrd="1" destOrd="0" presId="urn:microsoft.com/office/officeart/2005/8/layout/vList4"/>
    <dgm:cxn modelId="{84CEEBCA-CC2E-4DE2-8EA8-597A7901AE64}" srcId="{22BFC363-DFD4-4CCC-8736-1DBC9C646421}" destId="{22143601-F9F3-408B-9202-144E84107556}" srcOrd="0" destOrd="0" parTransId="{425A8BE8-C532-4A2E-89EF-9499338D45A3}" sibTransId="{3C7CA566-CEB6-4891-A865-F3BE1DB8996F}"/>
    <dgm:cxn modelId="{0F75BE43-7554-46A1-9B3B-18BA92CE229D}" type="presOf" srcId="{B57A91A2-FD01-4EAD-882F-A3560BD5EC89}" destId="{3C80A9BA-46F0-4774-AD51-F08742007B61}" srcOrd="0" destOrd="1" presId="urn:microsoft.com/office/officeart/2005/8/layout/vList4"/>
    <dgm:cxn modelId="{D9BD542F-889B-4D91-810F-D4E397B8B53A}" type="presOf" srcId="{B57A91A2-FD01-4EAD-882F-A3560BD5EC89}" destId="{98AA7FEF-B180-4437-AB4F-8D698D2F61BB}" srcOrd="1" destOrd="1" presId="urn:microsoft.com/office/officeart/2005/8/layout/vList4"/>
    <dgm:cxn modelId="{8468A670-678A-48E5-A572-AFB8ACF77B71}" srcId="{5FAD04EB-4E9C-4483-84B1-12AD30AD242D}" destId="{BB89C2D9-EBEC-4F8D-96C2-95B2291B58E2}" srcOrd="1" destOrd="0" parTransId="{75F62CC8-721B-4EFE-90D7-848A030F9283}" sibTransId="{83125797-E230-46A7-9595-CCF666A65915}"/>
    <dgm:cxn modelId="{271A0CF3-557B-4677-9E6E-1446254693CC}" type="presOf" srcId="{22BFC363-DFD4-4CCC-8736-1DBC9C646421}" destId="{E61FA7D2-AF94-4D73-88D8-41E7362F6603}" srcOrd="1" destOrd="0" presId="urn:microsoft.com/office/officeart/2005/8/layout/vList4"/>
    <dgm:cxn modelId="{773B085A-9498-4CD2-8668-C4DA92E94C86}" type="presOf" srcId="{BB89C2D9-EBEC-4F8D-96C2-95B2291B58E2}" destId="{3C80A9BA-46F0-4774-AD51-F08742007B61}" srcOrd="0" destOrd="0" presId="urn:microsoft.com/office/officeart/2005/8/layout/vList4"/>
    <dgm:cxn modelId="{24768B99-E818-4018-B48F-F67CF9F56526}" type="presOf" srcId="{5FAD04EB-4E9C-4483-84B1-12AD30AD242D}" destId="{300C8E75-FCE0-4B52-BA05-BC64E1EBC93F}" srcOrd="0" destOrd="0" presId="urn:microsoft.com/office/officeart/2005/8/layout/vList4"/>
    <dgm:cxn modelId="{79FAECCC-2390-40B2-831D-CF3F3EDD9AC3}" type="presOf" srcId="{0A0C5573-A68A-4AF0-8505-6270FCA7B87B}" destId="{70B6E9A8-987A-4D53-A31B-BA407BE4B6AE}" srcOrd="0" destOrd="1" presId="urn:microsoft.com/office/officeart/2005/8/layout/vList4"/>
    <dgm:cxn modelId="{7D274FDB-6F44-4F7B-8ED6-D314D74A3D5C}" srcId="{BB89C2D9-EBEC-4F8D-96C2-95B2291B58E2}" destId="{B57A91A2-FD01-4EAD-882F-A3560BD5EC89}" srcOrd="0" destOrd="0" parTransId="{086D43B0-2294-4F04-8440-8A83F7A64D14}" sibTransId="{1A14B182-CF16-4A4A-AB65-BF3A1355DE62}"/>
    <dgm:cxn modelId="{04A80BE3-8E8D-426F-A7A9-470449DC2AF0}" srcId="{2FA7D314-2017-42EB-9AA0-A6FC167E287C}" destId="{0A0C5573-A68A-4AF0-8505-6270FCA7B87B}" srcOrd="0" destOrd="0" parTransId="{BAD461B3-05C0-46C8-85B2-B5E20DAD261B}" sibTransId="{2B5D17BA-54DD-41F7-A13F-C551AC960BA9}"/>
    <dgm:cxn modelId="{B5B2C197-6884-4F1B-A660-52F498FBE993}" srcId="{5FAD04EB-4E9C-4483-84B1-12AD30AD242D}" destId="{22BFC363-DFD4-4CCC-8736-1DBC9C646421}" srcOrd="3" destOrd="0" parTransId="{6C6F8A3A-3355-4C27-9C25-7D77CD5FEFC8}" sibTransId="{ECCA027C-E99D-4A69-94A7-C1915A338641}"/>
    <dgm:cxn modelId="{6190D9BB-0089-4C3E-AA13-0C5C45FED838}" srcId="{D3E346F5-8CAA-43F2-9F80-48FCBE3A1A83}" destId="{016C7DFE-686C-4D75-A8E3-C7BD9EE8D6C6}" srcOrd="0" destOrd="0" parTransId="{47EDFB8D-4D34-4597-BE29-A9CFE6F262B7}" sibTransId="{63BC93DD-6BAC-40DB-B3EF-E8E05DDEF4EB}"/>
    <dgm:cxn modelId="{C4619108-041F-48D9-B1EA-B5AE7AE79FD9}" type="presOf" srcId="{22143601-F9F3-408B-9202-144E84107556}" destId="{3D1ECB81-A2F7-4A66-91BA-506BAEB847CA}" srcOrd="0" destOrd="1" presId="urn:microsoft.com/office/officeart/2005/8/layout/vList4"/>
    <dgm:cxn modelId="{03ED04B7-0078-40F0-A4D2-95CE5B3080F2}" srcId="{5FAD04EB-4E9C-4483-84B1-12AD30AD242D}" destId="{2FA7D314-2017-42EB-9AA0-A6FC167E287C}" srcOrd="0" destOrd="0" parTransId="{2A4D29A9-BA9F-4D1B-8C47-4C00CC39FD44}" sibTransId="{85C10D68-0BFE-46ED-987F-BB9CF85AF7B3}"/>
    <dgm:cxn modelId="{39B5EF1F-4E5C-43E7-8809-318400EA3E1A}" type="presOf" srcId="{22BFC363-DFD4-4CCC-8736-1DBC9C646421}" destId="{3D1ECB81-A2F7-4A66-91BA-506BAEB847CA}" srcOrd="0" destOrd="0" presId="urn:microsoft.com/office/officeart/2005/8/layout/vList4"/>
    <dgm:cxn modelId="{C00FB6F0-02E7-48D6-A19F-341422D1DCD8}" type="presOf" srcId="{D3E346F5-8CAA-43F2-9F80-48FCBE3A1A83}" destId="{D95463EA-2782-499F-9D7E-776A5584B351}" srcOrd="1" destOrd="0" presId="urn:microsoft.com/office/officeart/2005/8/layout/vList4"/>
    <dgm:cxn modelId="{8DE7DA5A-473D-49CC-9D55-85C4EE3BD524}" type="presOf" srcId="{2FA7D314-2017-42EB-9AA0-A6FC167E287C}" destId="{52486F74-C217-45AE-B9EB-5A6CE346413A}" srcOrd="1" destOrd="0" presId="urn:microsoft.com/office/officeart/2005/8/layout/vList4"/>
    <dgm:cxn modelId="{8F917640-EE01-4111-867C-DD581B692DB4}" type="presOf" srcId="{2FA7D314-2017-42EB-9AA0-A6FC167E287C}" destId="{70B6E9A8-987A-4D53-A31B-BA407BE4B6AE}" srcOrd="0" destOrd="0" presId="urn:microsoft.com/office/officeart/2005/8/layout/vList4"/>
    <dgm:cxn modelId="{8E1C36F4-826F-4710-91BF-F714D99116FA}" type="presOf" srcId="{0A0C5573-A68A-4AF0-8505-6270FCA7B87B}" destId="{52486F74-C217-45AE-B9EB-5A6CE346413A}" srcOrd="1" destOrd="1" presId="urn:microsoft.com/office/officeart/2005/8/layout/vList4"/>
    <dgm:cxn modelId="{E45D56D5-C7C6-41BB-86E5-CAC57C680434}" type="presOf" srcId="{016C7DFE-686C-4D75-A8E3-C7BD9EE8D6C6}" destId="{21DED65D-F431-46B9-8658-1543800CAE8E}" srcOrd="0" destOrd="1" presId="urn:microsoft.com/office/officeart/2005/8/layout/vList4"/>
    <dgm:cxn modelId="{BB680223-EF61-4725-BCFD-7E60D251F3D9}" type="presParOf" srcId="{300C8E75-FCE0-4B52-BA05-BC64E1EBC93F}" destId="{AAA07D22-B1FA-4C61-A3C8-C1EA312A2742}" srcOrd="0" destOrd="0" presId="urn:microsoft.com/office/officeart/2005/8/layout/vList4"/>
    <dgm:cxn modelId="{E24996D4-2350-40B5-87C7-1867020C5712}" type="presParOf" srcId="{AAA07D22-B1FA-4C61-A3C8-C1EA312A2742}" destId="{70B6E9A8-987A-4D53-A31B-BA407BE4B6AE}" srcOrd="0" destOrd="0" presId="urn:microsoft.com/office/officeart/2005/8/layout/vList4"/>
    <dgm:cxn modelId="{885376CA-38B8-4907-86CE-BE5A276F2D96}" type="presParOf" srcId="{AAA07D22-B1FA-4C61-A3C8-C1EA312A2742}" destId="{63B03D83-ADD7-4E8B-BFC9-33FE41D9BF8D}" srcOrd="1" destOrd="0" presId="urn:microsoft.com/office/officeart/2005/8/layout/vList4"/>
    <dgm:cxn modelId="{86753E4A-D18E-4B16-B0F0-1BD6667A4AC9}" type="presParOf" srcId="{AAA07D22-B1FA-4C61-A3C8-C1EA312A2742}" destId="{52486F74-C217-45AE-B9EB-5A6CE346413A}" srcOrd="2" destOrd="0" presId="urn:microsoft.com/office/officeart/2005/8/layout/vList4"/>
    <dgm:cxn modelId="{AD3AC1A1-4ADB-426C-B83D-3D2B59C5748B}" type="presParOf" srcId="{300C8E75-FCE0-4B52-BA05-BC64E1EBC93F}" destId="{24A7B562-03CF-47CC-8534-3B221C4A0DFF}" srcOrd="1" destOrd="0" presId="urn:microsoft.com/office/officeart/2005/8/layout/vList4"/>
    <dgm:cxn modelId="{B70C2F6F-362D-4790-A37F-2A060C0196E7}" type="presParOf" srcId="{300C8E75-FCE0-4B52-BA05-BC64E1EBC93F}" destId="{107BFCB1-382F-48E3-A8B8-A980B075B30F}" srcOrd="2" destOrd="0" presId="urn:microsoft.com/office/officeart/2005/8/layout/vList4"/>
    <dgm:cxn modelId="{85467DFF-D36A-4EEB-9CCD-A23DA2DBF9DC}" type="presParOf" srcId="{107BFCB1-382F-48E3-A8B8-A980B075B30F}" destId="{3C80A9BA-46F0-4774-AD51-F08742007B61}" srcOrd="0" destOrd="0" presId="urn:microsoft.com/office/officeart/2005/8/layout/vList4"/>
    <dgm:cxn modelId="{691CFC3E-C331-4931-BDD1-352033E5F42F}" type="presParOf" srcId="{107BFCB1-382F-48E3-A8B8-A980B075B30F}" destId="{1C9ABF79-A60E-45F6-A4A0-3DC01BC23DB4}" srcOrd="1" destOrd="0" presId="urn:microsoft.com/office/officeart/2005/8/layout/vList4"/>
    <dgm:cxn modelId="{36DF228C-C79D-4FFA-B184-9EFB2FA66FC0}" type="presParOf" srcId="{107BFCB1-382F-48E3-A8B8-A980B075B30F}" destId="{98AA7FEF-B180-4437-AB4F-8D698D2F61BB}" srcOrd="2" destOrd="0" presId="urn:microsoft.com/office/officeart/2005/8/layout/vList4"/>
    <dgm:cxn modelId="{6C17BD38-E39B-4654-8405-389652F173DA}" type="presParOf" srcId="{300C8E75-FCE0-4B52-BA05-BC64E1EBC93F}" destId="{3E76735C-B7D8-40D7-A8E6-B6BC8EBA6012}" srcOrd="3" destOrd="0" presId="urn:microsoft.com/office/officeart/2005/8/layout/vList4"/>
    <dgm:cxn modelId="{BBBED9D7-DAD8-476E-BC2D-E69100474ADB}" type="presParOf" srcId="{300C8E75-FCE0-4B52-BA05-BC64E1EBC93F}" destId="{F73D88C3-C35C-4431-8FA3-A5D48CA31F70}" srcOrd="4" destOrd="0" presId="urn:microsoft.com/office/officeart/2005/8/layout/vList4"/>
    <dgm:cxn modelId="{B790F74B-6F91-4C43-80F4-B047D760EC3B}" type="presParOf" srcId="{F73D88C3-C35C-4431-8FA3-A5D48CA31F70}" destId="{21DED65D-F431-46B9-8658-1543800CAE8E}" srcOrd="0" destOrd="0" presId="urn:microsoft.com/office/officeart/2005/8/layout/vList4"/>
    <dgm:cxn modelId="{5B1AC7FD-66AE-438E-B333-58BE5EE75C10}" type="presParOf" srcId="{F73D88C3-C35C-4431-8FA3-A5D48CA31F70}" destId="{B68EA360-6E46-42A2-AD9C-DAE628041D7A}" srcOrd="1" destOrd="0" presId="urn:microsoft.com/office/officeart/2005/8/layout/vList4"/>
    <dgm:cxn modelId="{7556D32A-2DCA-4662-B2D0-9FF818CB74A2}" type="presParOf" srcId="{F73D88C3-C35C-4431-8FA3-A5D48CA31F70}" destId="{D95463EA-2782-499F-9D7E-776A5584B351}" srcOrd="2" destOrd="0" presId="urn:microsoft.com/office/officeart/2005/8/layout/vList4"/>
    <dgm:cxn modelId="{D5990C24-79BD-4CE4-B000-FB8E99F6B96F}" type="presParOf" srcId="{300C8E75-FCE0-4B52-BA05-BC64E1EBC93F}" destId="{C64EB822-8F7C-4CB2-A654-F34ADF16CB76}" srcOrd="5" destOrd="0" presId="urn:microsoft.com/office/officeart/2005/8/layout/vList4"/>
    <dgm:cxn modelId="{A27AC4AD-051A-4244-BD1C-D853C9C115DA}" type="presParOf" srcId="{300C8E75-FCE0-4B52-BA05-BC64E1EBC93F}" destId="{B58ABFA8-9466-4160-B8E6-B423C0586BFA}" srcOrd="6" destOrd="0" presId="urn:microsoft.com/office/officeart/2005/8/layout/vList4"/>
    <dgm:cxn modelId="{CB01A449-E3DF-447B-B498-9A55864BD949}" type="presParOf" srcId="{B58ABFA8-9466-4160-B8E6-B423C0586BFA}" destId="{3D1ECB81-A2F7-4A66-91BA-506BAEB847CA}" srcOrd="0" destOrd="0" presId="urn:microsoft.com/office/officeart/2005/8/layout/vList4"/>
    <dgm:cxn modelId="{5BB0A8EF-B0DE-4AEB-9CEA-C717CA0B7483}" type="presParOf" srcId="{B58ABFA8-9466-4160-B8E6-B423C0586BFA}" destId="{9684E3BF-6588-494B-9AB6-EB79AF53EDF2}" srcOrd="1" destOrd="0" presId="urn:microsoft.com/office/officeart/2005/8/layout/vList4"/>
    <dgm:cxn modelId="{7C7C821F-7D0D-44BC-8A31-BF903D2C188B}" type="presParOf" srcId="{B58ABFA8-9466-4160-B8E6-B423C0586BFA}" destId="{E61FA7D2-AF94-4D73-88D8-41E7362F66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8FF5D-EF6C-40A2-A9B5-CA2DDF2529BF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5DB513-B594-43DA-85CB-FCA4EF7D08D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Naturalism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0C24F-538A-4FC3-BA8D-6F27E3876A32}" type="parTrans" cxnId="{7D651721-136B-44FA-91D2-0E35D0B3364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ED409-A722-4CE4-993A-38C35CB470DC}" type="sibTrans" cxnId="{7D651721-136B-44FA-91D2-0E35D0B3364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46906-979F-4A40-8549-542E4E22DB80}">
      <dgm:prSet phldrT="[Text]" custT="1"/>
      <dgm:spPr/>
      <dgm:t>
        <a:bodyPr/>
        <a:lstStyle/>
        <a:p>
          <a:r>
            <a: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自然主义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5164F0-2E8A-4ABD-AAE4-C5FF28E1153F}" type="parTrans" cxnId="{2B88FEB0-8ED0-4B21-8368-34A5062F349C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4A23A-A979-45FE-BDDB-467CBB1F406C}" type="sibTrans" cxnId="{2B88FEB0-8ED0-4B21-8368-34A5062F349C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8DCD0-873E-4594-9431-BB8B882A112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Purgatory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A1D09-9090-41F7-9EE5-6A2180322F74}" type="parTrans" cxnId="{B0DBD4BC-3609-44E5-974A-8FB7149DDB7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0FE1E-21AD-45A1-968D-9B981AD1C40E}" type="sibTrans" cxnId="{B0DBD4BC-3609-44E5-974A-8FB7149DDB7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9FF3-AD9E-49C3-B069-65BA64BB783D}">
      <dgm:prSet phldrT="[Text]" custT="1"/>
      <dgm:spPr/>
      <dgm:t>
        <a:bodyPr/>
        <a:lstStyle/>
        <a:p>
          <a:r>
            <a: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炼狱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35787-F428-41F4-9964-3CFA51C1936F}" type="parTrans" cxnId="{D3D5D6C3-A189-40BC-A4A5-AEBC6F4F88F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B7A6E0-334D-4B6B-89EB-7BDAE0430278}" type="sibTrans" cxnId="{D3D5D6C3-A189-40BC-A4A5-AEBC6F4F88F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1183C-0586-43B3-B8CF-FA86C72A7BA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Universalism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851DF-1EEB-4CA3-8C15-554F49D9C00B}" type="parTrans" cxnId="{6230EF25-0C2A-4C2F-9134-11482B24A541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76930-7F84-4025-9F10-9A05DD6BB81F}" type="sibTrans" cxnId="{6230EF25-0C2A-4C2F-9134-11482B24A541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7D5AD-FAE5-476C-B7A5-9AB396CE1C8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Reincarnation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11A5DB-DFA6-47AB-A743-F30A7F2E18A0}" type="parTrans" cxnId="{F62A6C4F-AB54-4400-B563-290FFAF46C6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F85B7-014A-4D65-AA3F-91F26D678E24}" type="sibTrans" cxnId="{F62A6C4F-AB54-4400-B563-290FFAF46C6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7F1B78-1E8D-4245-9883-B14E28512ED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Annihilationism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FCEE3-BBCB-4530-A2ED-2F2C30830829}" type="parTrans" cxnId="{F0310411-E3D2-4E48-ABC4-59FA6B3D8E7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74674-875D-4544-A7E1-16CB7D6298A0}" type="sibTrans" cxnId="{F0310411-E3D2-4E48-ABC4-59FA6B3D8E7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E292A-FF01-420E-932F-1B40532D7884}">
      <dgm:prSet custT="1"/>
      <dgm:spPr/>
      <dgm:t>
        <a:bodyPr/>
        <a:lstStyle/>
        <a:p>
          <a:r>
            <a: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灵魂毁灭论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95434-4A5F-4720-9029-9F8A77661BEF}" type="parTrans" cxnId="{AE6A44B8-622A-42DC-9EE1-1FA16769E3E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68272-C576-4636-B2F4-FEBDB1F014E9}" type="sibTrans" cxnId="{AE6A44B8-622A-42DC-9EE1-1FA16769E3E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48C7A-739F-405C-9DF4-FA3F2C92D5C5}">
      <dgm:prSet custT="1"/>
      <dgm:spPr/>
      <dgm:t>
        <a:bodyPr/>
        <a:lstStyle/>
        <a:p>
          <a:r>
            <a: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再生转世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D0384-4201-4181-B231-3CDA9C790424}" type="parTrans" cxnId="{27D4E7B0-EA1B-4776-8C61-D46E521A809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4806FE-8774-4F05-8F5A-416846C4A416}" type="sibTrans" cxnId="{27D4E7B0-EA1B-4776-8C61-D46E521A809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78201-EE68-4213-B721-47F50C6691FA}">
      <dgm:prSet custT="1"/>
      <dgm:spPr/>
      <dgm:t>
        <a:bodyPr/>
        <a:lstStyle/>
        <a:p>
          <a:r>
            <a: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普救主义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080CC-ABBD-4C9C-987B-2144ABA5C2DF}" type="parTrans" cxnId="{E0D36E8E-CEC7-46D4-9533-A73C9C38D47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0392F-4944-42CC-8A96-9CD3800C2BE2}" type="sibTrans" cxnId="{E0D36E8E-CEC7-46D4-9533-A73C9C38D47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A932D-6549-4C1E-A96E-F5F932889FD2}" type="pres">
      <dgm:prSet presAssocID="{73C8FF5D-EF6C-40A2-A9B5-CA2DDF2529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A17508-44EE-46D2-B92B-3E94E59B09F6}" type="pres">
      <dgm:prSet presAssocID="{C05DB513-B594-43DA-85CB-FCA4EF7D08D5}" presName="linNode" presStyleCnt="0"/>
      <dgm:spPr/>
    </dgm:pt>
    <dgm:pt modelId="{14B9CEBF-3A40-4636-B681-D81466CD3902}" type="pres">
      <dgm:prSet presAssocID="{C05DB513-B594-43DA-85CB-FCA4EF7D08D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C79DB-CF9B-45CA-B56F-260EE1F51F94}" type="pres">
      <dgm:prSet presAssocID="{C05DB513-B594-43DA-85CB-FCA4EF7D08D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75676-C6CC-4364-AB5F-7593C6E4FE39}" type="pres">
      <dgm:prSet presAssocID="{4CAED409-A722-4CE4-993A-38C35CB470DC}" presName="spacing" presStyleCnt="0"/>
      <dgm:spPr/>
    </dgm:pt>
    <dgm:pt modelId="{F5C0A79D-0FD0-40C8-AD61-FACDBDC84F94}" type="pres">
      <dgm:prSet presAssocID="{E981183C-0586-43B3-B8CF-FA86C72A7BAB}" presName="linNode" presStyleCnt="0"/>
      <dgm:spPr/>
    </dgm:pt>
    <dgm:pt modelId="{16187896-2ACF-4AA2-90D4-B011688CD771}" type="pres">
      <dgm:prSet presAssocID="{E981183C-0586-43B3-B8CF-FA86C72A7BA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86153-E41F-4598-B882-B2DAB1BBA85D}" type="pres">
      <dgm:prSet presAssocID="{E981183C-0586-43B3-B8CF-FA86C72A7BAB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16908-C688-430B-9ED5-BD0E5D8ACC07}" type="pres">
      <dgm:prSet presAssocID="{62376930-7F84-4025-9F10-9A05DD6BB81F}" presName="spacing" presStyleCnt="0"/>
      <dgm:spPr/>
    </dgm:pt>
    <dgm:pt modelId="{2C80E0DB-6BC7-4292-9315-CC4CABE4F34C}" type="pres">
      <dgm:prSet presAssocID="{2917D5AD-FAE5-476C-B7A5-9AB396CE1C88}" presName="linNode" presStyleCnt="0"/>
      <dgm:spPr/>
    </dgm:pt>
    <dgm:pt modelId="{B597D1A2-3B83-4365-9374-72B09EDBA9AF}" type="pres">
      <dgm:prSet presAssocID="{2917D5AD-FAE5-476C-B7A5-9AB396CE1C8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F4B8-F6CD-4D4C-9C19-82B3108360C7}" type="pres">
      <dgm:prSet presAssocID="{2917D5AD-FAE5-476C-B7A5-9AB396CE1C8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21BF3-683E-47B2-9B48-FF09D9999CBF}" type="pres">
      <dgm:prSet presAssocID="{7B0F85B7-014A-4D65-AA3F-91F26D678E24}" presName="spacing" presStyleCnt="0"/>
      <dgm:spPr/>
    </dgm:pt>
    <dgm:pt modelId="{94E94E38-4F1E-4FDD-A03A-ACD76E4AA9D0}" type="pres">
      <dgm:prSet presAssocID="{267F1B78-1E8D-4245-9883-B14E28512ED1}" presName="linNode" presStyleCnt="0"/>
      <dgm:spPr/>
    </dgm:pt>
    <dgm:pt modelId="{9931D64D-088E-4F6B-9191-CD5E97D1A8A5}" type="pres">
      <dgm:prSet presAssocID="{267F1B78-1E8D-4245-9883-B14E28512ED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543FF-7A8E-4461-B9A1-A6B7F4922381}" type="pres">
      <dgm:prSet presAssocID="{267F1B78-1E8D-4245-9883-B14E28512ED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A317-E4B9-4FCE-86A8-ED7457479767}" type="pres">
      <dgm:prSet presAssocID="{42274674-875D-4544-A7E1-16CB7D6298A0}" presName="spacing" presStyleCnt="0"/>
      <dgm:spPr/>
    </dgm:pt>
    <dgm:pt modelId="{B5D05F2B-F068-4AE5-A8B0-59F2F87DFEB5}" type="pres">
      <dgm:prSet presAssocID="{4A98DCD0-873E-4594-9431-BB8B882A1124}" presName="linNode" presStyleCnt="0"/>
      <dgm:spPr/>
    </dgm:pt>
    <dgm:pt modelId="{F93099C4-09E8-4955-A2B0-23B32EF48C33}" type="pres">
      <dgm:prSet presAssocID="{4A98DCD0-873E-4594-9431-BB8B882A112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E2D59-F8B3-405E-B13D-DCCB47B255CC}" type="pres">
      <dgm:prSet presAssocID="{4A98DCD0-873E-4594-9431-BB8B882A112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BD4BC-3609-44E5-974A-8FB7149DDB78}" srcId="{73C8FF5D-EF6C-40A2-A9B5-CA2DDF2529BF}" destId="{4A98DCD0-873E-4594-9431-BB8B882A1124}" srcOrd="4" destOrd="0" parTransId="{17BA1D09-9090-41F7-9EE5-6A2180322F74}" sibTransId="{E5C0FE1E-21AD-45A1-968D-9B981AD1C40E}"/>
    <dgm:cxn modelId="{99FC898E-4E78-483B-B69D-2D2F7900EBEA}" type="presOf" srcId="{E6046906-979F-4A40-8549-542E4E22DB80}" destId="{132C79DB-CF9B-45CA-B56F-260EE1F51F94}" srcOrd="0" destOrd="0" presId="urn:microsoft.com/office/officeart/2005/8/layout/vList6"/>
    <dgm:cxn modelId="{48C84993-64E3-4F8F-8690-868271F0B3FC}" type="presOf" srcId="{267F1B78-1E8D-4245-9883-B14E28512ED1}" destId="{9931D64D-088E-4F6B-9191-CD5E97D1A8A5}" srcOrd="0" destOrd="0" presId="urn:microsoft.com/office/officeart/2005/8/layout/vList6"/>
    <dgm:cxn modelId="{E0D36E8E-CEC7-46D4-9533-A73C9C38D47E}" srcId="{E981183C-0586-43B3-B8CF-FA86C72A7BAB}" destId="{ADA78201-EE68-4213-B721-47F50C6691FA}" srcOrd="0" destOrd="0" parTransId="{AEA080CC-ABBD-4C9C-987B-2144ABA5C2DF}" sibTransId="{90A0392F-4944-42CC-8A96-9CD3800C2BE2}"/>
    <dgm:cxn modelId="{AE6A44B8-622A-42DC-9EE1-1FA16769E3E6}" srcId="{267F1B78-1E8D-4245-9883-B14E28512ED1}" destId="{FE2E292A-FF01-420E-932F-1B40532D7884}" srcOrd="0" destOrd="0" parTransId="{65E95434-4A5F-4720-9029-9F8A77661BEF}" sibTransId="{86C68272-C576-4636-B2F4-FEBDB1F014E9}"/>
    <dgm:cxn modelId="{6230EF25-0C2A-4C2F-9134-11482B24A541}" srcId="{73C8FF5D-EF6C-40A2-A9B5-CA2DDF2529BF}" destId="{E981183C-0586-43B3-B8CF-FA86C72A7BAB}" srcOrd="1" destOrd="0" parTransId="{B45851DF-1EEB-4CA3-8C15-554F49D9C00B}" sibTransId="{62376930-7F84-4025-9F10-9A05DD6BB81F}"/>
    <dgm:cxn modelId="{7D651721-136B-44FA-91D2-0E35D0B33644}" srcId="{73C8FF5D-EF6C-40A2-A9B5-CA2DDF2529BF}" destId="{C05DB513-B594-43DA-85CB-FCA4EF7D08D5}" srcOrd="0" destOrd="0" parTransId="{5D80C24F-538A-4FC3-BA8D-6F27E3876A32}" sibTransId="{4CAED409-A722-4CE4-993A-38C35CB470DC}"/>
    <dgm:cxn modelId="{F0310411-E3D2-4E48-ABC4-59FA6B3D8E76}" srcId="{73C8FF5D-EF6C-40A2-A9B5-CA2DDF2529BF}" destId="{267F1B78-1E8D-4245-9883-B14E28512ED1}" srcOrd="3" destOrd="0" parTransId="{3F0FCEE3-BBCB-4530-A2ED-2F2C30830829}" sibTransId="{42274674-875D-4544-A7E1-16CB7D6298A0}"/>
    <dgm:cxn modelId="{498496E3-F891-41E6-9585-1ACB98D151AE}" type="presOf" srcId="{E981183C-0586-43B3-B8CF-FA86C72A7BAB}" destId="{16187896-2ACF-4AA2-90D4-B011688CD771}" srcOrd="0" destOrd="0" presId="urn:microsoft.com/office/officeart/2005/8/layout/vList6"/>
    <dgm:cxn modelId="{1B6EA701-29B3-470B-B10B-8F7934B2906A}" type="presOf" srcId="{73C8FF5D-EF6C-40A2-A9B5-CA2DDF2529BF}" destId="{ADDA932D-6549-4C1E-A96E-F5F932889FD2}" srcOrd="0" destOrd="0" presId="urn:microsoft.com/office/officeart/2005/8/layout/vList6"/>
    <dgm:cxn modelId="{E9F8E3DE-46A5-4C4D-9D64-EA2F611E6C3E}" type="presOf" srcId="{CE059FF3-AD9E-49C3-B069-65BA64BB783D}" destId="{56BE2D59-F8B3-405E-B13D-DCCB47B255CC}" srcOrd="0" destOrd="0" presId="urn:microsoft.com/office/officeart/2005/8/layout/vList6"/>
    <dgm:cxn modelId="{C906A654-E595-4647-830B-DB2C07C4152A}" type="presOf" srcId="{2917D5AD-FAE5-476C-B7A5-9AB396CE1C88}" destId="{B597D1A2-3B83-4365-9374-72B09EDBA9AF}" srcOrd="0" destOrd="0" presId="urn:microsoft.com/office/officeart/2005/8/layout/vList6"/>
    <dgm:cxn modelId="{8AF9C18C-F7CB-4323-86D5-19B2BBEB1503}" type="presOf" srcId="{4A98DCD0-873E-4594-9431-BB8B882A1124}" destId="{F93099C4-09E8-4955-A2B0-23B32EF48C33}" srcOrd="0" destOrd="0" presId="urn:microsoft.com/office/officeart/2005/8/layout/vList6"/>
    <dgm:cxn modelId="{F62A6C4F-AB54-4400-B563-290FFAF46C69}" srcId="{73C8FF5D-EF6C-40A2-A9B5-CA2DDF2529BF}" destId="{2917D5AD-FAE5-476C-B7A5-9AB396CE1C88}" srcOrd="2" destOrd="0" parTransId="{4F11A5DB-DFA6-47AB-A743-F30A7F2E18A0}" sibTransId="{7B0F85B7-014A-4D65-AA3F-91F26D678E24}"/>
    <dgm:cxn modelId="{D33ECFC0-369D-4A35-90F7-8B7B5C23073E}" type="presOf" srcId="{FE2E292A-FF01-420E-932F-1B40532D7884}" destId="{C82543FF-7A8E-4461-B9A1-A6B7F4922381}" srcOrd="0" destOrd="0" presId="urn:microsoft.com/office/officeart/2005/8/layout/vList6"/>
    <dgm:cxn modelId="{2B88FEB0-8ED0-4B21-8368-34A5062F349C}" srcId="{C05DB513-B594-43DA-85CB-FCA4EF7D08D5}" destId="{E6046906-979F-4A40-8549-542E4E22DB80}" srcOrd="0" destOrd="0" parTransId="{F55164F0-2E8A-4ABD-AAE4-C5FF28E1153F}" sibTransId="{F4E4A23A-A979-45FE-BDDB-467CBB1F406C}"/>
    <dgm:cxn modelId="{D7DFAC02-49E5-44BB-AF6E-F278ACF271C4}" type="presOf" srcId="{72248C7A-739F-405C-9DF4-FA3F2C92D5C5}" destId="{9A33F4B8-F6CD-4D4C-9C19-82B3108360C7}" srcOrd="0" destOrd="0" presId="urn:microsoft.com/office/officeart/2005/8/layout/vList6"/>
    <dgm:cxn modelId="{A6429078-AAD6-4004-8EB2-F544FC58969C}" type="presOf" srcId="{C05DB513-B594-43DA-85CB-FCA4EF7D08D5}" destId="{14B9CEBF-3A40-4636-B681-D81466CD3902}" srcOrd="0" destOrd="0" presId="urn:microsoft.com/office/officeart/2005/8/layout/vList6"/>
    <dgm:cxn modelId="{D3D5D6C3-A189-40BC-A4A5-AEBC6F4F88FF}" srcId="{4A98DCD0-873E-4594-9431-BB8B882A1124}" destId="{CE059FF3-AD9E-49C3-B069-65BA64BB783D}" srcOrd="0" destOrd="0" parTransId="{E3035787-F428-41F4-9964-3CFA51C1936F}" sibTransId="{89B7A6E0-334D-4B6B-89EB-7BDAE0430278}"/>
    <dgm:cxn modelId="{27D4E7B0-EA1B-4776-8C61-D46E521A809F}" srcId="{2917D5AD-FAE5-476C-B7A5-9AB396CE1C88}" destId="{72248C7A-739F-405C-9DF4-FA3F2C92D5C5}" srcOrd="0" destOrd="0" parTransId="{01BD0384-4201-4181-B231-3CDA9C790424}" sibTransId="{424806FE-8774-4F05-8F5A-416846C4A416}"/>
    <dgm:cxn modelId="{BA542D3F-3650-4864-B535-E18563F409D2}" type="presOf" srcId="{ADA78201-EE68-4213-B721-47F50C6691FA}" destId="{4B186153-E41F-4598-B882-B2DAB1BBA85D}" srcOrd="0" destOrd="0" presId="urn:microsoft.com/office/officeart/2005/8/layout/vList6"/>
    <dgm:cxn modelId="{7E3E7A62-CF08-4519-A166-D19D9C444E35}" type="presParOf" srcId="{ADDA932D-6549-4C1E-A96E-F5F932889FD2}" destId="{CBA17508-44EE-46D2-B92B-3E94E59B09F6}" srcOrd="0" destOrd="0" presId="urn:microsoft.com/office/officeart/2005/8/layout/vList6"/>
    <dgm:cxn modelId="{D23C3240-EE40-4D4C-9604-9493F2050AC8}" type="presParOf" srcId="{CBA17508-44EE-46D2-B92B-3E94E59B09F6}" destId="{14B9CEBF-3A40-4636-B681-D81466CD3902}" srcOrd="0" destOrd="0" presId="urn:microsoft.com/office/officeart/2005/8/layout/vList6"/>
    <dgm:cxn modelId="{D77161A2-B1EC-4ACB-9534-B900A06CAFC8}" type="presParOf" srcId="{CBA17508-44EE-46D2-B92B-3E94E59B09F6}" destId="{132C79DB-CF9B-45CA-B56F-260EE1F51F94}" srcOrd="1" destOrd="0" presId="urn:microsoft.com/office/officeart/2005/8/layout/vList6"/>
    <dgm:cxn modelId="{5632115D-22E3-4228-9675-EA30EEB4DB87}" type="presParOf" srcId="{ADDA932D-6549-4C1E-A96E-F5F932889FD2}" destId="{6A875676-C6CC-4364-AB5F-7593C6E4FE39}" srcOrd="1" destOrd="0" presId="urn:microsoft.com/office/officeart/2005/8/layout/vList6"/>
    <dgm:cxn modelId="{A69EBD24-9BBE-466C-851F-9DB1136243C6}" type="presParOf" srcId="{ADDA932D-6549-4C1E-A96E-F5F932889FD2}" destId="{F5C0A79D-0FD0-40C8-AD61-FACDBDC84F94}" srcOrd="2" destOrd="0" presId="urn:microsoft.com/office/officeart/2005/8/layout/vList6"/>
    <dgm:cxn modelId="{03C6233F-91F7-465C-B28A-9A8C02999DB4}" type="presParOf" srcId="{F5C0A79D-0FD0-40C8-AD61-FACDBDC84F94}" destId="{16187896-2ACF-4AA2-90D4-B011688CD771}" srcOrd="0" destOrd="0" presId="urn:microsoft.com/office/officeart/2005/8/layout/vList6"/>
    <dgm:cxn modelId="{82CFDC99-BC74-4A88-BE72-A6716EA7409A}" type="presParOf" srcId="{F5C0A79D-0FD0-40C8-AD61-FACDBDC84F94}" destId="{4B186153-E41F-4598-B882-B2DAB1BBA85D}" srcOrd="1" destOrd="0" presId="urn:microsoft.com/office/officeart/2005/8/layout/vList6"/>
    <dgm:cxn modelId="{66B9491C-BE9D-4837-8316-C5B6E0330F40}" type="presParOf" srcId="{ADDA932D-6549-4C1E-A96E-F5F932889FD2}" destId="{C6616908-C688-430B-9ED5-BD0E5D8ACC07}" srcOrd="3" destOrd="0" presId="urn:microsoft.com/office/officeart/2005/8/layout/vList6"/>
    <dgm:cxn modelId="{B397BB35-94A4-45C1-9CBA-744615E8ABCC}" type="presParOf" srcId="{ADDA932D-6549-4C1E-A96E-F5F932889FD2}" destId="{2C80E0DB-6BC7-4292-9315-CC4CABE4F34C}" srcOrd="4" destOrd="0" presId="urn:microsoft.com/office/officeart/2005/8/layout/vList6"/>
    <dgm:cxn modelId="{68FE9EB8-2318-4F4E-B2D6-C1CBE26BC7BD}" type="presParOf" srcId="{2C80E0DB-6BC7-4292-9315-CC4CABE4F34C}" destId="{B597D1A2-3B83-4365-9374-72B09EDBA9AF}" srcOrd="0" destOrd="0" presId="urn:microsoft.com/office/officeart/2005/8/layout/vList6"/>
    <dgm:cxn modelId="{D3111E22-BE73-45A6-95DE-EF08ED1A0F5E}" type="presParOf" srcId="{2C80E0DB-6BC7-4292-9315-CC4CABE4F34C}" destId="{9A33F4B8-F6CD-4D4C-9C19-82B3108360C7}" srcOrd="1" destOrd="0" presId="urn:microsoft.com/office/officeart/2005/8/layout/vList6"/>
    <dgm:cxn modelId="{7317786E-31F1-4472-A477-A1683F3C43A4}" type="presParOf" srcId="{ADDA932D-6549-4C1E-A96E-F5F932889FD2}" destId="{27021BF3-683E-47B2-9B48-FF09D9999CBF}" srcOrd="5" destOrd="0" presId="urn:microsoft.com/office/officeart/2005/8/layout/vList6"/>
    <dgm:cxn modelId="{52C1DA2E-FBCE-4ACE-9FE1-BCEF5D70998F}" type="presParOf" srcId="{ADDA932D-6549-4C1E-A96E-F5F932889FD2}" destId="{94E94E38-4F1E-4FDD-A03A-ACD76E4AA9D0}" srcOrd="6" destOrd="0" presId="urn:microsoft.com/office/officeart/2005/8/layout/vList6"/>
    <dgm:cxn modelId="{13DC687C-D09F-4315-84B7-A7A7E48B4088}" type="presParOf" srcId="{94E94E38-4F1E-4FDD-A03A-ACD76E4AA9D0}" destId="{9931D64D-088E-4F6B-9191-CD5E97D1A8A5}" srcOrd="0" destOrd="0" presId="urn:microsoft.com/office/officeart/2005/8/layout/vList6"/>
    <dgm:cxn modelId="{95C8E007-7067-4E7C-83B2-EFE4931C1FF6}" type="presParOf" srcId="{94E94E38-4F1E-4FDD-A03A-ACD76E4AA9D0}" destId="{C82543FF-7A8E-4461-B9A1-A6B7F4922381}" srcOrd="1" destOrd="0" presId="urn:microsoft.com/office/officeart/2005/8/layout/vList6"/>
    <dgm:cxn modelId="{C04B8906-D010-4E7C-87DC-F7B7C11C2851}" type="presParOf" srcId="{ADDA932D-6549-4C1E-A96E-F5F932889FD2}" destId="{B57BA317-E4B9-4FCE-86A8-ED7457479767}" srcOrd="7" destOrd="0" presId="urn:microsoft.com/office/officeart/2005/8/layout/vList6"/>
    <dgm:cxn modelId="{86651ABD-9A85-4D88-A35B-77FB22A016C3}" type="presParOf" srcId="{ADDA932D-6549-4C1E-A96E-F5F932889FD2}" destId="{B5D05F2B-F068-4AE5-A8B0-59F2F87DFEB5}" srcOrd="8" destOrd="0" presId="urn:microsoft.com/office/officeart/2005/8/layout/vList6"/>
    <dgm:cxn modelId="{5D8C8486-630D-4D6C-A96C-89E2952D4C2C}" type="presParOf" srcId="{B5D05F2B-F068-4AE5-A8B0-59F2F87DFEB5}" destId="{F93099C4-09E8-4955-A2B0-23B32EF48C33}" srcOrd="0" destOrd="0" presId="urn:microsoft.com/office/officeart/2005/8/layout/vList6"/>
    <dgm:cxn modelId="{108897B2-E3FF-4ECB-911C-0728FD14E91D}" type="presParOf" srcId="{B5D05F2B-F068-4AE5-A8B0-59F2F87DFEB5}" destId="{56BE2D59-F8B3-405E-B13D-DCCB47B255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FF760-191E-4545-99CE-2CF6E115C38C}" type="doc">
      <dgm:prSet loTypeId="urn:microsoft.com/office/officeart/2005/8/layout/arrow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3AE49-5E2B-4843-9614-8ABE7A7795C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旧约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O.T.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36F0327B-C683-4CEE-B73C-510DABBEC05C}" type="par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61DE80D9-A37D-4F89-83F2-2AAC38114EF5}" type="sib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92273781-3143-42F7-9197-CDC9DEA1E04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新约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A9E06F1D-6557-4722-8566-B3608B86E40B}" type="par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8AA4D1C6-DB3E-4A61-8C34-69A07DA53B54}" type="sib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EF8B7B1D-E92B-44B7-8BFA-2FEFBF609CE4}" type="pres">
      <dgm:prSet presAssocID="{8A9FF760-191E-4545-99CE-2CF6E115C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43EA5-C35C-40A0-AD58-E3B519951625}" type="pres">
      <dgm:prSet presAssocID="{A963AE49-5E2B-4843-9614-8ABE7A7795CA}" presName="arrow" presStyleLbl="node1" presStyleIdx="0" presStyleCnt="2" custScaleX="186712" custRadScaleRad="469460" custRadScaleInc="41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C96F-6832-453E-9DB8-D26E66FE7E90}" type="pres">
      <dgm:prSet presAssocID="{92273781-3143-42F7-9197-CDC9DEA1E040}" presName="arrow" presStyleLbl="node1" presStyleIdx="1" presStyleCnt="2" custScaleX="186712" custRadScaleRad="93324" custRadScaleInc="-7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7B3B1-9EB6-4367-BC7C-2A33C8795DDB}" srcId="{8A9FF760-191E-4545-99CE-2CF6E115C38C}" destId="{A963AE49-5E2B-4843-9614-8ABE7A7795CA}" srcOrd="0" destOrd="0" parTransId="{36F0327B-C683-4CEE-B73C-510DABBEC05C}" sibTransId="{61DE80D9-A37D-4F89-83F2-2AAC38114EF5}"/>
    <dgm:cxn modelId="{989CDD73-4DC1-4745-8222-497B14E82AF6}" srcId="{8A9FF760-191E-4545-99CE-2CF6E115C38C}" destId="{92273781-3143-42F7-9197-CDC9DEA1E040}" srcOrd="1" destOrd="0" parTransId="{A9E06F1D-6557-4722-8566-B3608B86E40B}" sibTransId="{8AA4D1C6-DB3E-4A61-8C34-69A07DA53B54}"/>
    <dgm:cxn modelId="{74EBF0BA-01CA-47FB-96B6-C34CC13FB6C3}" type="presOf" srcId="{92273781-3143-42F7-9197-CDC9DEA1E040}" destId="{4328C96F-6832-453E-9DB8-D26E66FE7E90}" srcOrd="0" destOrd="0" presId="urn:microsoft.com/office/officeart/2005/8/layout/arrow1"/>
    <dgm:cxn modelId="{BA17BA40-03C0-4D36-AF07-424D43EF740C}" type="presOf" srcId="{A963AE49-5E2B-4843-9614-8ABE7A7795CA}" destId="{B7443EA5-C35C-40A0-AD58-E3B519951625}" srcOrd="0" destOrd="0" presId="urn:microsoft.com/office/officeart/2005/8/layout/arrow1"/>
    <dgm:cxn modelId="{86F95B18-8E6B-492B-AF7E-44E89C01A535}" type="presOf" srcId="{8A9FF760-191E-4545-99CE-2CF6E115C38C}" destId="{EF8B7B1D-E92B-44B7-8BFA-2FEFBF609CE4}" srcOrd="0" destOrd="0" presId="urn:microsoft.com/office/officeart/2005/8/layout/arrow1"/>
    <dgm:cxn modelId="{77F8AD3D-FC8B-4A0B-9B66-DB110002DBA7}" type="presParOf" srcId="{EF8B7B1D-E92B-44B7-8BFA-2FEFBF609CE4}" destId="{B7443EA5-C35C-40A0-AD58-E3B519951625}" srcOrd="0" destOrd="0" presId="urn:microsoft.com/office/officeart/2005/8/layout/arrow1"/>
    <dgm:cxn modelId="{CC5E53F3-BAC6-4FCD-9EE8-6283A33D9314}" type="presParOf" srcId="{EF8B7B1D-E92B-44B7-8BFA-2FEFBF609CE4}" destId="{4328C96F-6832-453E-9DB8-D26E66FE7E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6E9A8-987A-4D53-A31B-BA407BE4B6AE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天堂和地狱在哪里？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are Heaven &amp; Hell?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8194" y="0"/>
        <a:ext cx="7155805" cy="1593949"/>
      </dsp:txXfrm>
    </dsp:sp>
    <dsp:sp modelId="{63B03D83-ADD7-4E8B-BFC9-33FE41D9BF8D}">
      <dsp:nvSpPr>
        <dsp:cNvPr id="0" name=""/>
        <dsp:cNvSpPr/>
      </dsp:nvSpPr>
      <dsp:spPr>
        <a:xfrm>
          <a:off x="152408" y="15240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0A9BA-46F0-4774-AD51-F08742007B61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天堂和地狱是什么样子？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are Heaven &amp; Hell Like?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8194" y="1753344"/>
        <a:ext cx="7155805" cy="1593949"/>
      </dsp:txXfrm>
    </dsp:sp>
    <dsp:sp modelId="{1C9ABF79-A60E-45F6-A4A0-3DC01BC23DB4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ED65D-F431-46B9-8658-1543800CAE8E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谁去天堂</a:t>
          </a:r>
          <a:r>
            <a:rPr lang="en-US" altLang="zh-CN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zh-CN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谁去地狱？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Goes to Heaven &amp; Hell?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8194" y="3506688"/>
        <a:ext cx="7155805" cy="1593949"/>
      </dsp:txXfrm>
    </dsp:sp>
    <dsp:sp modelId="{B68EA360-6E46-42A2-AD9C-DAE628041D7A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ECB81-A2F7-4A66-91BA-506BAEB847CA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有关天堂和地狱的各种问题</a:t>
          </a:r>
          <a:r>
            <a:rPr lang="en-US" altLang="zh-C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Assorted Questions re: Heaven &amp; Hell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8194" y="5260032"/>
        <a:ext cx="7155805" cy="1593949"/>
      </dsp:txXfrm>
    </dsp:sp>
    <dsp:sp modelId="{9684E3BF-6588-494B-9AB6-EB79AF53EDF2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C79DB-CF9B-45CA-B56F-260EE1F51F94}">
      <dsp:nvSpPr>
        <dsp:cNvPr id="0" name=""/>
        <dsp:cNvSpPr/>
      </dsp:nvSpPr>
      <dsp:spPr>
        <a:xfrm>
          <a:off x="3657599" y="1849"/>
          <a:ext cx="5486400" cy="100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自然主义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599" y="1849"/>
        <a:ext cx="5486400" cy="1001204"/>
      </dsp:txXfrm>
    </dsp:sp>
    <dsp:sp modelId="{14B9CEBF-3A40-4636-B681-D81466CD3902}">
      <dsp:nvSpPr>
        <dsp:cNvPr id="0" name=""/>
        <dsp:cNvSpPr/>
      </dsp:nvSpPr>
      <dsp:spPr>
        <a:xfrm>
          <a:off x="0" y="1849"/>
          <a:ext cx="3657600" cy="1001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Naturalism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49"/>
        <a:ext cx="3657600" cy="1001204"/>
      </dsp:txXfrm>
    </dsp:sp>
    <dsp:sp modelId="{4B186153-E41F-4598-B882-B2DAB1BBA85D}">
      <dsp:nvSpPr>
        <dsp:cNvPr id="0" name=""/>
        <dsp:cNvSpPr/>
      </dsp:nvSpPr>
      <dsp:spPr>
        <a:xfrm>
          <a:off x="3657599" y="1103173"/>
          <a:ext cx="5486400" cy="100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普救主义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599" y="1103173"/>
        <a:ext cx="5486400" cy="1001204"/>
      </dsp:txXfrm>
    </dsp:sp>
    <dsp:sp modelId="{16187896-2ACF-4AA2-90D4-B011688CD771}">
      <dsp:nvSpPr>
        <dsp:cNvPr id="0" name=""/>
        <dsp:cNvSpPr/>
      </dsp:nvSpPr>
      <dsp:spPr>
        <a:xfrm>
          <a:off x="0" y="1103173"/>
          <a:ext cx="3657600" cy="1001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Universalism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03173"/>
        <a:ext cx="3657600" cy="1001204"/>
      </dsp:txXfrm>
    </dsp:sp>
    <dsp:sp modelId="{9A33F4B8-F6CD-4D4C-9C19-82B3108360C7}">
      <dsp:nvSpPr>
        <dsp:cNvPr id="0" name=""/>
        <dsp:cNvSpPr/>
      </dsp:nvSpPr>
      <dsp:spPr>
        <a:xfrm>
          <a:off x="3657599" y="2204497"/>
          <a:ext cx="5486400" cy="100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再生转世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599" y="2204497"/>
        <a:ext cx="5486400" cy="1001204"/>
      </dsp:txXfrm>
    </dsp:sp>
    <dsp:sp modelId="{B597D1A2-3B83-4365-9374-72B09EDBA9AF}">
      <dsp:nvSpPr>
        <dsp:cNvPr id="0" name=""/>
        <dsp:cNvSpPr/>
      </dsp:nvSpPr>
      <dsp:spPr>
        <a:xfrm>
          <a:off x="0" y="2204497"/>
          <a:ext cx="3657600" cy="10012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Reincarnation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04497"/>
        <a:ext cx="3657600" cy="1001204"/>
      </dsp:txXfrm>
    </dsp:sp>
    <dsp:sp modelId="{C82543FF-7A8E-4461-B9A1-A6B7F4922381}">
      <dsp:nvSpPr>
        <dsp:cNvPr id="0" name=""/>
        <dsp:cNvSpPr/>
      </dsp:nvSpPr>
      <dsp:spPr>
        <a:xfrm>
          <a:off x="3657599" y="3305822"/>
          <a:ext cx="5486400" cy="100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灵魂毁灭论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599" y="3305822"/>
        <a:ext cx="5486400" cy="1001204"/>
      </dsp:txXfrm>
    </dsp:sp>
    <dsp:sp modelId="{9931D64D-088E-4F6B-9191-CD5E97D1A8A5}">
      <dsp:nvSpPr>
        <dsp:cNvPr id="0" name=""/>
        <dsp:cNvSpPr/>
      </dsp:nvSpPr>
      <dsp:spPr>
        <a:xfrm>
          <a:off x="0" y="3305822"/>
          <a:ext cx="3657600" cy="10012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Annihilationism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05822"/>
        <a:ext cx="3657600" cy="1001204"/>
      </dsp:txXfrm>
    </dsp:sp>
    <dsp:sp modelId="{56BE2D59-F8B3-405E-B13D-DCCB47B255CC}">
      <dsp:nvSpPr>
        <dsp:cNvPr id="0" name=""/>
        <dsp:cNvSpPr/>
      </dsp:nvSpPr>
      <dsp:spPr>
        <a:xfrm>
          <a:off x="3657599" y="4407146"/>
          <a:ext cx="5486400" cy="100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炼狱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599" y="4407146"/>
        <a:ext cx="5486400" cy="1001204"/>
      </dsp:txXfrm>
    </dsp:sp>
    <dsp:sp modelId="{F93099C4-09E8-4955-A2B0-23B32EF48C33}">
      <dsp:nvSpPr>
        <dsp:cNvPr id="0" name=""/>
        <dsp:cNvSpPr/>
      </dsp:nvSpPr>
      <dsp:spPr>
        <a:xfrm>
          <a:off x="0" y="4407146"/>
          <a:ext cx="3657600" cy="10012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Purgatory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407146"/>
        <a:ext cx="3657600" cy="10012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43EA5-C35C-40A0-AD58-E3B519951625}">
      <dsp:nvSpPr>
        <dsp:cNvPr id="0" name=""/>
        <dsp:cNvSpPr/>
      </dsp:nvSpPr>
      <dsp:spPr>
        <a:xfrm rot="16200000">
          <a:off x="-597671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旧约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O.T.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sp:txBody>
      <dsp:txXfrm rot="16200000">
        <a:off x="-597671" y="187039"/>
        <a:ext cx="2573863" cy="1378520"/>
      </dsp:txXfrm>
    </dsp:sp>
    <dsp:sp modelId="{4328C96F-6832-453E-9DB8-D26E66FE7E90}">
      <dsp:nvSpPr>
        <dsp:cNvPr id="0" name=""/>
        <dsp:cNvSpPr/>
      </dsp:nvSpPr>
      <dsp:spPr>
        <a:xfrm rot="5400000">
          <a:off x="850134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新约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sp:txBody>
      <dsp:txXfrm rot="5400000">
        <a:off x="850134" y="187039"/>
        <a:ext cx="2573863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6351-BD36-41BC-86F3-BF98818D7903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74BC-33DA-4F01-90DC-BD11D0B26B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FE22-D4CA-4658-A077-2B1578504A91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gif"/><Relationship Id="rId10" Type="http://schemas.microsoft.com/office/2007/relationships/diagramDrawing" Target="../diagrams/drawing3.xml"/><Relationship Id="rId4" Type="http://schemas.openxmlformats.org/officeDocument/2006/relationships/image" Target="../media/image9.gif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10" Type="http://schemas.openxmlformats.org/officeDocument/2006/relationships/image" Target="../media/image20.gif"/><Relationship Id="rId4" Type="http://schemas.openxmlformats.org/officeDocument/2006/relationships/image" Target="../media/image9.gif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8.jpeg"/><Relationship Id="rId7" Type="http://schemas.openxmlformats.org/officeDocument/2006/relationships/image" Target="../media/image2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4.jpeg"/><Relationship Id="rId5" Type="http://schemas.openxmlformats.org/officeDocument/2006/relationships/image" Target="../media/image21.gif"/><Relationship Id="rId10" Type="http://schemas.openxmlformats.org/officeDocument/2006/relationships/image" Target="../media/image4.jpeg"/><Relationship Id="rId4" Type="http://schemas.openxmlformats.org/officeDocument/2006/relationships/image" Target="../media/image9.gif"/><Relationship Id="rId9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gif"/><Relationship Id="rId10" Type="http://schemas.openxmlformats.org/officeDocument/2006/relationships/image" Target="../media/image20.gif"/><Relationship Id="rId4" Type="http://schemas.openxmlformats.org/officeDocument/2006/relationships/image" Target="../media/image9.gif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hyperlink" Target="http://www.flickr.com/photos/dg_pics/2608741677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g_pics/2608741677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CN" altLang="en-US" sz="13000" b="1" dirty="0" smtClean="0">
                <a:latin typeface="Arial Black" pitchFamily="34" charset="0"/>
              </a:rPr>
              <a:t>天堂和地狱</a:t>
            </a:r>
            <a:r>
              <a:rPr lang="en-US" altLang="zh-CN" sz="13000" dirty="0" smtClean="0">
                <a:latin typeface="Arial Black" pitchFamily="34" charset="0"/>
              </a:rPr>
              <a:t/>
            </a:r>
            <a:br>
              <a:rPr lang="en-US" altLang="zh-CN" sz="13000" dirty="0" smtClean="0">
                <a:latin typeface="Arial Black" pitchFamily="34" charset="0"/>
              </a:rPr>
            </a:br>
            <a:r>
              <a:rPr lang="zh-CN" altLang="en-US" sz="9600" dirty="0" smtClean="0">
                <a:latin typeface="Arial Black" pitchFamily="34" charset="0"/>
              </a:rPr>
              <a:t>（一）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u1qA1s-69AQ/TXKutu7gUCI/AAAAAAAABLw/s8mCZ6oxjCM/s1600/heaven%2Band%2Bhell%2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3998" cy="5715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477000"/>
            <a:ext cx="91440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WHERE ARE HEAVEN &amp; HELL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天堂和地狱在哪里？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2057400"/>
            <a:ext cx="1981200" cy="1905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天堂</a:t>
            </a:r>
            <a:endParaRPr kumimoji="0" lang="en-US" sz="8000" i="0" u="none" strike="noStrike" kern="120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2133600"/>
            <a:ext cx="1905000" cy="1828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地狱</a:t>
            </a:r>
            <a:endParaRPr kumimoji="0" lang="en-US" sz="8000" i="0" u="none" strike="noStrike" kern="120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384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5146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620000" y="2438400"/>
            <a:ext cx="1524000" cy="1524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43200" y="2819400"/>
            <a:ext cx="838200" cy="8382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2362200" y="0"/>
            <a:ext cx="1600200" cy="2743200"/>
          </a:xfrm>
          <a:prstGeom prst="downArrowCallout">
            <a:avLst>
              <a:gd name="adj1" fmla="val 23126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你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YOU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/>
          <p:cNvSpPr/>
          <p:nvPr/>
        </p:nvSpPr>
        <p:spPr>
          <a:xfrm>
            <a:off x="0" y="3352800"/>
            <a:ext cx="3733800" cy="2895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pic>
        <p:nvPicPr>
          <p:cNvPr id="7170" name="Picture 2" descr="http://www.hollywoodjesus.com/movie/passion/3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327417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Callout 12"/>
          <p:cNvSpPr/>
          <p:nvPr/>
        </p:nvSpPr>
        <p:spPr>
          <a:xfrm>
            <a:off x="228600" y="533400"/>
            <a:ext cx="2362200" cy="2514600"/>
          </a:xfrm>
          <a:prstGeom prst="downArrowCallout">
            <a:avLst>
              <a:gd name="adj1" fmla="val 6405"/>
              <a:gd name="adj2" fmla="val 11721"/>
              <a:gd name="adj3" fmla="val 12705"/>
              <a:gd name="adj4" fmla="val 7504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4" name="Picture 53" descr="jesus_manger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762000"/>
            <a:ext cx="1991895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0" y="533400"/>
          <a:ext cx="2895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90800" y="2590800"/>
            <a:ext cx="152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Callout 11"/>
          <p:cNvSpPr/>
          <p:nvPr/>
        </p:nvSpPr>
        <p:spPr>
          <a:xfrm>
            <a:off x="762000" y="3352800"/>
            <a:ext cx="2514600" cy="32004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1600200" y="0"/>
            <a:ext cx="2057400" cy="25908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105150"/>
            <a:ext cx="434474" cy="247650"/>
          </a:xfrm>
          <a:prstGeom prst="rect">
            <a:avLst/>
          </a:prstGeom>
          <a:noFill/>
        </p:spPr>
      </p:pic>
      <p:pic>
        <p:nvPicPr>
          <p:cNvPr id="20" name="Picture 2" descr="http://australianmarianacademy.blog.com/files/2011/05/www-St-Takla-org___Jesus-Resurrection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648200"/>
            <a:ext cx="2235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738" name="Picture 2" descr="The Ascension of the Chri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066800"/>
            <a:ext cx="1925898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90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105150"/>
            <a:ext cx="434474" cy="247650"/>
          </a:xfrm>
          <a:prstGeom prst="rect">
            <a:avLst/>
          </a:prstGeom>
          <a:noFill/>
        </p:spPr>
      </p:pic>
      <p:sp>
        <p:nvSpPr>
          <p:cNvPr id="19" name="Up Arrow 18"/>
          <p:cNvSpPr/>
          <p:nvPr/>
        </p:nvSpPr>
        <p:spPr>
          <a:xfrm>
            <a:off x="2362200" y="0"/>
            <a:ext cx="304800" cy="32766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1981200" y="3733800"/>
            <a:ext cx="2514600" cy="24384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827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1858" name="Picture 2" descr="http://blindgossip.com/wp-content/uploads/2011/07/church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5328" y="4343400"/>
            <a:ext cx="2268072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" y="4343400"/>
            <a:ext cx="30480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600" y="3276600"/>
            <a:ext cx="1066800" cy="114300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5800" y="3276600"/>
            <a:ext cx="304800" cy="1066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90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105150"/>
            <a:ext cx="434474" cy="247650"/>
          </a:xfrm>
          <a:prstGeom prst="rect">
            <a:avLst/>
          </a:prstGeom>
          <a:noFill/>
        </p:spPr>
      </p:pic>
      <p:sp>
        <p:nvSpPr>
          <p:cNvPr id="19" name="Up Arrow 18"/>
          <p:cNvSpPr/>
          <p:nvPr/>
        </p:nvSpPr>
        <p:spPr>
          <a:xfrm>
            <a:off x="2362200" y="0"/>
            <a:ext cx="304800" cy="32766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0" y="0"/>
            <a:ext cx="1371600" cy="2895600"/>
          </a:xfrm>
          <a:prstGeom prst="leftArrow">
            <a:avLst>
              <a:gd name="adj1" fmla="val 50000"/>
              <a:gd name="adj2" fmla="val 521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旧约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O.T.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http://bokertov.typepad.com/.a/6a00d83451bc4a69e2014e8a8f894b970d-80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419600"/>
            <a:ext cx="685800" cy="685800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8" name="Picture 2" descr="http://www.mdjunction.com/components/com_joomlaboard/uploaded/images/SadFa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19600"/>
            <a:ext cx="733011" cy="695228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 descr="09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00" y="5263896"/>
            <a:ext cx="1371600" cy="144170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12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334000"/>
            <a:ext cx="1295400" cy="14165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1524000" y="4343400"/>
            <a:ext cx="152400" cy="2438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381000" cy="534112"/>
          </a:xfrm>
          <a:prstGeom prst="rect">
            <a:avLst/>
          </a:prstGeom>
        </p:spPr>
      </p:pic>
      <p:pic>
        <p:nvPicPr>
          <p:cNvPr id="11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971800"/>
            <a:ext cx="434474" cy="247650"/>
          </a:xfrm>
          <a:prstGeom prst="rect">
            <a:avLst/>
          </a:prstGeom>
          <a:noFill/>
        </p:spPr>
      </p:pic>
      <p:pic>
        <p:nvPicPr>
          <p:cNvPr id="23" name="Picture 22" descr="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419600"/>
            <a:ext cx="1295400" cy="80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Arrow 11"/>
          <p:cNvSpPr/>
          <p:nvPr/>
        </p:nvSpPr>
        <p:spPr>
          <a:xfrm>
            <a:off x="2362200" y="347472"/>
            <a:ext cx="406400" cy="2929128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09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0"/>
            <a:ext cx="1295400" cy="1143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6200" y="4343400"/>
            <a:ext cx="30480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24" name="Picture 23" descr="09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5340096"/>
            <a:ext cx="1295400" cy="128930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Up Arrow 20"/>
          <p:cNvSpPr/>
          <p:nvPr/>
        </p:nvSpPr>
        <p:spPr>
          <a:xfrm>
            <a:off x="2514600" y="838200"/>
            <a:ext cx="381000" cy="3886200"/>
          </a:xfrm>
          <a:prstGeom prst="up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362575"/>
            <a:ext cx="1295400" cy="12668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U-Turn Arrow 24"/>
          <p:cNvSpPr/>
          <p:nvPr/>
        </p:nvSpPr>
        <p:spPr>
          <a:xfrm flipV="1">
            <a:off x="1752600" y="3200400"/>
            <a:ext cx="609600" cy="281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28996"/>
              <a:gd name="adj5" fmla="val 9172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1066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endParaRPr lang="en-US" dirty="0">
              <a:ln w="1905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27" name="Picture 26" descr="0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2438400" cy="1905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Up Arrow 32"/>
          <p:cNvSpPr/>
          <p:nvPr/>
        </p:nvSpPr>
        <p:spPr>
          <a:xfrm>
            <a:off x="2895600" y="1524000"/>
            <a:ext cx="533400" cy="1786128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419600"/>
            <a:ext cx="1295400" cy="80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6200" y="4343400"/>
            <a:ext cx="27432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28" name="Picture 27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419600"/>
            <a:ext cx="23622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Bent Arrow 29"/>
          <p:cNvSpPr/>
          <p:nvPr/>
        </p:nvSpPr>
        <p:spPr>
          <a:xfrm rot="10800000">
            <a:off x="2057400" y="3276600"/>
            <a:ext cx="1219200" cy="1905000"/>
          </a:xfrm>
          <a:prstGeom prst="bentArrow">
            <a:avLst>
              <a:gd name="adj1" fmla="val 25000"/>
              <a:gd name="adj2" fmla="val 24482"/>
              <a:gd name="adj3" fmla="val 25000"/>
              <a:gd name="adj4" fmla="val 739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667000" y="2819400"/>
            <a:ext cx="914400" cy="914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24384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17" name="Picture 16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419600"/>
            <a:ext cx="1295400" cy="80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6200" y="4343400"/>
            <a:ext cx="27432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19" name="Picture 18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19600"/>
            <a:ext cx="23622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3329_200801171846141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INTENSIVE BIBLE TRAINING PROGRAM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慕心小组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主题圣经课程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&quot;No&quot; Symbol 49"/>
          <p:cNvSpPr/>
          <p:nvPr/>
        </p:nvSpPr>
        <p:spPr>
          <a:xfrm>
            <a:off x="81534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648200"/>
            <a:ext cx="219074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105400"/>
            <a:ext cx="648555" cy="10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257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105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34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953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8006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724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876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558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1272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2796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816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 descr="1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419600"/>
            <a:ext cx="1371600" cy="1219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86" name="AutoShape 2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419600" y="24384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239000" y="0"/>
            <a:ext cx="304800" cy="464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0042536">
            <a:off x="830028" y="2962380"/>
            <a:ext cx="66777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Callout 58"/>
          <p:cNvSpPr/>
          <p:nvPr/>
        </p:nvSpPr>
        <p:spPr>
          <a:xfrm>
            <a:off x="6477000" y="0"/>
            <a:ext cx="1828800" cy="23622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10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7590" name="Picture 6" descr="http://i01.i.aliimg.com/photo/v0/109882275/Throne_chairs_Silver_furniture_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43632"/>
            <a:ext cx="1524000" cy="1480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43" grpId="0" animBg="1"/>
      <p:bldP spid="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&quot;No&quot; Symbol 49"/>
          <p:cNvSpPr/>
          <p:nvPr/>
        </p:nvSpPr>
        <p:spPr>
          <a:xfrm>
            <a:off x="81534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648200"/>
            <a:ext cx="219074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105400"/>
            <a:ext cx="648555" cy="10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257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105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34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953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8006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724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876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558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1272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2796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816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267200"/>
            <a:ext cx="2819400" cy="2819400"/>
          </a:xfrm>
          <a:prstGeom prst="rect">
            <a:avLst/>
          </a:prstGeom>
          <a:noFill/>
        </p:spPr>
      </p:pic>
      <p:pic>
        <p:nvPicPr>
          <p:cNvPr id="42" name="Picture 41" descr="12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4419600"/>
            <a:ext cx="1371600" cy="1219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86" name="AutoShape 2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419600" y="24384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239000" y="0"/>
            <a:ext cx="304800" cy="464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0042536">
            <a:off x="830028" y="2962380"/>
            <a:ext cx="66777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Callout 58"/>
          <p:cNvSpPr/>
          <p:nvPr/>
        </p:nvSpPr>
        <p:spPr>
          <a:xfrm>
            <a:off x="6477000" y="0"/>
            <a:ext cx="1828800" cy="23622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7590" name="Picture 6" descr="http://i01.i.aliimg.com/photo/v0/109882275/Throne_chairs_Silver_furniture_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43632"/>
            <a:ext cx="1524000" cy="1480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43" grpId="0" animBg="1"/>
      <p:bldP spid="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0" y="3124200"/>
            <a:ext cx="91440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9718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molten earth by Brent Nelso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905000" cy="1905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6629400" y="2286000"/>
            <a:ext cx="1905000" cy="19812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572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0" y="3124200"/>
            <a:ext cx="91440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1860" name="Picture 4" descr="world without love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362200"/>
            <a:ext cx="2362200" cy="2362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6400800" y="2286000"/>
            <a:ext cx="2438400" cy="2438400"/>
          </a:xfrm>
          <a:prstGeom prst="ellipse">
            <a:avLst/>
          </a:prstGeom>
          <a:solidFill>
            <a:srgbClr val="00FF00">
              <a:alpha val="5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apostolicmessenger.files.wordpress.com/2007/12/new-jerusa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368500"/>
            <a:ext cx="1231900" cy="12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4572000" y="2438400"/>
            <a:ext cx="4572000" cy="15240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21860" name="Picture 4" descr="world without lov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799"/>
            <a:ext cx="5486400" cy="55826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685800" y="685800"/>
            <a:ext cx="5486400" cy="5562600"/>
          </a:xfrm>
          <a:prstGeom prst="ellipse">
            <a:avLst/>
          </a:prstGeom>
          <a:solidFill>
            <a:srgbClr val="00FF00">
              <a:alpha val="5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apostolicmessenger.files.wordpress.com/2007/12/new-jerusa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57200"/>
            <a:ext cx="2362200" cy="186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5-Point Star 19"/>
          <p:cNvSpPr/>
          <p:nvPr/>
        </p:nvSpPr>
        <p:spPr>
          <a:xfrm>
            <a:off x="3962400" y="1905000"/>
            <a:ext cx="762000" cy="762000"/>
          </a:xfrm>
          <a:prstGeom prst="star5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q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2819400"/>
            <a:ext cx="762000" cy="762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u1qA1s-69AQ/TXKutu7gUCI/AAAAAAAABLw/s8mCZ6oxjCM/s1600/heaven%2Band%2Bhell%2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838200"/>
            <a:ext cx="10820400" cy="754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477000"/>
            <a:ext cx="91440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        </a:t>
            </a:r>
            <a:r>
              <a:rPr kumimoji="0" lang="en-US" sz="2400" b="1" i="0" u="none" strike="noStrike" kern="1200" normalizeH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HEAVEN</a:t>
            </a:r>
            <a:r>
              <a:rPr kumimoji="0" lang="en-US" sz="2400" b="1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                                         </a:t>
            </a:r>
            <a:r>
              <a:rPr kumimoji="0" lang="en-US" sz="2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HELL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72200" y="1066800"/>
            <a:ext cx="2133600" cy="2057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地狱</a:t>
            </a:r>
            <a:endParaRPr kumimoji="0" lang="en-US" sz="9600" i="0" u="none" strike="noStrike" kern="120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066800"/>
            <a:ext cx="2133600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noProof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天堂</a:t>
            </a:r>
            <a:endParaRPr kumimoji="0" lang="en-US" sz="9600" i="0" u="none" strike="noStrike" kern="1200" normalizeH="0" baseline="0" noProof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sz="2800" u="none" strike="noStrike" normalizeH="0" baseline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FALSE TEACHINGS</a:t>
            </a:r>
            <a:endParaRPr kumimoji="0" lang="en-US" sz="2800" u="none" strike="noStrike" normalizeH="0" baseline="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zh-CN" altLang="en-US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假教导</a:t>
            </a:r>
            <a:endParaRPr lang="en-US" sz="4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8382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y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sz="280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TRUE TEACHINGS: JESUS &amp; SCRIPTURE</a:t>
            </a:r>
            <a:endParaRPr kumimoji="0" lang="en-US" sz="280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真实教导</a:t>
            </a:r>
            <a:r>
              <a:rPr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耶稣和圣经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y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0"/>
            <a:ext cx="9144000" cy="556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3200" b="1" dirty="0" smtClean="0"/>
              <a:t>我们来读一些耶稣基督的教导</a:t>
            </a:r>
            <a:r>
              <a:rPr lang="en-US" altLang="zh-CN" sz="3200" b="1" dirty="0" smtClean="0"/>
              <a:t>. </a:t>
            </a:r>
            <a:r>
              <a:rPr lang="zh-CN" altLang="en-US" sz="3200" b="1" dirty="0" smtClean="0"/>
              <a:t>看看这位在人类历史上生活过的最仁爱、谦卑的人是怎么教导的。</a:t>
            </a:r>
            <a:endParaRPr lang="en-US" sz="3200" b="1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b="1" dirty="0" smtClean="0"/>
              <a:t>We’re going to read the words of Jesus Christ, the most loving, humble, helpful servant who has ever lived in the history of the world. WHAT DID HE TEACH?</a:t>
            </a:r>
          </a:p>
          <a:p>
            <a:r>
              <a:rPr lang="zh-CN" altLang="en-US" sz="3200" b="1" dirty="0" smtClean="0"/>
              <a:t>有人会说既然耶稣是仁爱的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他肯定不相信地狱。这位最仁爱的人不仅相信地狱，而且清晰地，强调性地重复教导这一教义，其教导多于圣经中任何其他人！（占了他教导内容的</a:t>
            </a:r>
            <a:r>
              <a:rPr lang="en-US" altLang="zh-CN" sz="3200" b="1" dirty="0" smtClean="0"/>
              <a:t>13%</a:t>
            </a:r>
            <a:r>
              <a:rPr lang="zh-CN" altLang="en-US" sz="3200" b="1" dirty="0" smtClean="0"/>
              <a:t>）</a:t>
            </a:r>
            <a:endParaRPr lang="en-US" sz="3200" b="1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b="1" dirty="0" smtClean="0"/>
              <a:t>Some would say Jesus is so loving, certainly He doesn’t believe in hell. The most loving person who has ever lived not only believes in hell, but clearly, </a:t>
            </a:r>
            <a:r>
              <a:rPr lang="en-US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emphatically, </a:t>
            </a:r>
            <a:r>
              <a:rPr lang="en-US" sz="2000" b="1" dirty="0" smtClean="0"/>
              <a:t>repeatedly teaches on it, more than anyone else in the Bible! (13% of His Teaching) </a:t>
            </a:r>
          </a:p>
          <a:p>
            <a:pPr marL="225425" indent="-225425"/>
            <a:r>
              <a:rPr lang="en-US" sz="3200" b="1" dirty="0" smtClean="0"/>
              <a:t>“</a:t>
            </a:r>
            <a:r>
              <a:rPr lang="zh-CN" altLang="en-US" sz="3200" b="1" dirty="0" smtClean="0"/>
              <a:t>神的忿怒</a:t>
            </a:r>
            <a:r>
              <a:rPr lang="en-US" sz="3200" b="1" dirty="0" smtClean="0"/>
              <a:t>”</a:t>
            </a:r>
            <a:r>
              <a:rPr lang="zh-CN" altLang="en-US" sz="3200" b="1" dirty="0" smtClean="0"/>
              <a:t>一词在圣经中出现了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六百次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之</a:t>
            </a:r>
            <a:r>
              <a:rPr lang="zh-CN" altLang="en-US" sz="3200" b="1" dirty="0" smtClean="0"/>
              <a:t>多。</a:t>
            </a:r>
            <a:endParaRPr lang="en-US" sz="3200" b="1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b="1" dirty="0" smtClean="0"/>
              <a:t>The WRATH of the LOVING GOD is mentioned in the Bible more than 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600</a:t>
            </a:r>
            <a:r>
              <a:rPr lang="en-US" sz="2000" b="1" dirty="0" smtClean="0"/>
              <a:t> times.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59639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sz="280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TRUE TEACHINGS</a:t>
            </a:r>
            <a:endParaRPr kumimoji="0" lang="en-US" sz="2800" u="none" strike="noStrike" normalizeH="0" baseline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zh-CN" altLang="en-US" sz="6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真实教导</a:t>
            </a:r>
            <a:endParaRPr lang="en-US" sz="6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tbymart.blogsome.com/images/Rich%20man%20&amp;%20Laz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Read together Luke 16:19</a:t>
            </a:r>
            <a:r>
              <a:rPr kumimoji="0" lang="en-US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31: Rich Man and Lazarus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zh-CN" altLang="en-US" sz="4800" i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一起读路</a:t>
            </a:r>
            <a:r>
              <a:rPr lang="en-US" altLang="zh-CN" sz="4800" i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16:19-31:</a:t>
            </a:r>
            <a:r>
              <a:rPr lang="zh-CN" altLang="en-US" sz="4800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财主和拉撒路</a:t>
            </a:r>
            <a:endParaRPr lang="en-US" sz="4800" dirty="0" smtClean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zh-CN" altLang="en-US" sz="2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路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Luke 16:19</a:t>
            </a:r>
            <a:r>
              <a:rPr lang="en-US" sz="26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31 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耶稣又说：“有个财主天天衣着华丽，生活奢侈。又有一个名叫拉撒路的乞丐身上长满了脓疮，被人放在财主家门口。他渴望吃到财主桌上掉下来的食物残渣，却只有狗来舔他的疮。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后来，乞丐死了，天使带他到亚伯拉罕身边。财主也死了，被人埋葬了。他在阴间受折磨，抬头远远地看见亚伯拉罕和他身边的拉撒路，就喊着说，‘我的先祖亚伯拉罕啊！求你可怜我，派拉撒路用指尖蘸点水来润润我的舌头吧！我在这火中实在痛苦不堪。’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亚伯拉罕说，‘孩子啊！你要想想，你生前享福，而拉撒路受苦；如今他在这里得到安慰，而你受折磨。况且，在你我中间隔着一道深渊，这边的人不能到你那边去，你那边的人也不能到这里来。’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财主说，‘我的先祖啊，那么求你派拉撒路去我父亲家里，因为我有五个弟兄。让拉撒路去警告他们，以免他们也来到这痛苦的地方。’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但是亚伯拉罕却说，‘他们可以听从摩西和众先知的话呀！’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财主回答说，‘我的先祖亚伯拉罕啊！他们不会听的。但如果有一个死而复活的人去警告他们，他们肯定会悔改！’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亚伯拉罕说，‘如果他们不听从摩西和众先知的话，即使一个人从死里复活，他们也不会信服。’” （当代译本修订本）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6605</TotalTime>
  <Words>935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天堂和地狱 （一）</vt:lpstr>
      <vt:lpstr>“慕心小组”主题圣经课程</vt:lpstr>
      <vt:lpstr>Slide 3</vt:lpstr>
      <vt:lpstr>Slide 4</vt:lpstr>
      <vt:lpstr>Slide 5</vt:lpstr>
      <vt:lpstr>Slide 6</vt:lpstr>
      <vt:lpstr>Slide 7</vt:lpstr>
      <vt:lpstr>Slide 8</vt:lpstr>
      <vt:lpstr>Slide 9</vt:lpstr>
      <vt:lpstr>天堂和地狱在哪里？</vt:lpstr>
      <vt:lpstr>   </vt:lpstr>
      <vt:lpstr>   </vt:lpstr>
      <vt:lpstr>   </vt:lpstr>
      <vt:lpstr>   </vt:lpstr>
      <vt:lpstr>   </vt:lpstr>
      <vt:lpstr>   </vt:lpstr>
      <vt:lpstr>   </vt:lpstr>
      <vt:lpstr>Slide 18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440</cp:revision>
  <dcterms:created xsi:type="dcterms:W3CDTF">2009-01-28T03:58:41Z</dcterms:created>
  <dcterms:modified xsi:type="dcterms:W3CDTF">2020-06-10T18:44:34Z</dcterms:modified>
</cp:coreProperties>
</file>