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337" r:id="rId6"/>
    <p:sldId id="327" r:id="rId7"/>
    <p:sldId id="328" r:id="rId8"/>
    <p:sldId id="329" r:id="rId9"/>
    <p:sldId id="331" r:id="rId10"/>
    <p:sldId id="332" r:id="rId11"/>
    <p:sldId id="334" r:id="rId12"/>
    <p:sldId id="335" r:id="rId13"/>
    <p:sldId id="336" r:id="rId14"/>
    <p:sldId id="333" r:id="rId15"/>
    <p:sldId id="330" r:id="rId16"/>
    <p:sldId id="338" r:id="rId17"/>
    <p:sldId id="339" r:id="rId18"/>
    <p:sldId id="283" r:id="rId19"/>
    <p:sldId id="281" r:id="rId20"/>
    <p:sldId id="340" r:id="rId21"/>
    <p:sldId id="344" r:id="rId22"/>
    <p:sldId id="280" r:id="rId23"/>
    <p:sldId id="343" r:id="rId24"/>
    <p:sldId id="341" r:id="rId25"/>
    <p:sldId id="342" r:id="rId26"/>
    <p:sldId id="309" r:id="rId27"/>
    <p:sldId id="282" r:id="rId28"/>
    <p:sldId id="287" r:id="rId29"/>
    <p:sldId id="288" r:id="rId30"/>
    <p:sldId id="289" r:id="rId31"/>
    <p:sldId id="290" r:id="rId32"/>
    <p:sldId id="292" r:id="rId33"/>
    <p:sldId id="294" r:id="rId34"/>
    <p:sldId id="293" r:id="rId35"/>
    <p:sldId id="291" r:id="rId36"/>
    <p:sldId id="285"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003E"/>
    <a:srgbClr val="39471D"/>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0" d="100"/>
          <a:sy n="70" d="100"/>
        </p:scale>
        <p:origin x="-1302" y="-102"/>
      </p:cViewPr>
      <p:guideLst>
        <p:guide orient="horz" pos="2160"/>
        <p:guide pos="2880"/>
      </p:guideLst>
    </p:cSldViewPr>
  </p:slideViewPr>
  <p:outlineViewPr>
    <p:cViewPr>
      <p:scale>
        <a:sx n="33" d="100"/>
        <a:sy n="33" d="100"/>
      </p:scale>
      <p:origin x="0" y="36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AF2E2-98EE-4D67-920D-37182B1C7876}" type="doc">
      <dgm:prSet loTypeId="urn:microsoft.com/office/officeart/2005/8/layout/chevron2" loCatId="list" qsTypeId="urn:microsoft.com/office/officeart/2005/8/quickstyle/3d3" qsCatId="3D" csTypeId="urn:microsoft.com/office/officeart/2005/8/colors/colorful4" csCatId="colorful" phldr="1"/>
      <dgm:spPr/>
      <dgm:t>
        <a:bodyPr/>
        <a:lstStyle/>
        <a:p>
          <a:endParaRPr lang="en-US"/>
        </a:p>
      </dgm:t>
    </dgm:pt>
    <dgm:pt modelId="{BCFF3BB6-4FED-4854-A66C-938E2D3515B5}">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a:t>
          </a:r>
          <a:endParaRPr lang="en-US" dirty="0"/>
        </a:p>
      </dgm:t>
    </dgm:pt>
    <dgm:pt modelId="{EE8B01DB-2D08-4CED-8895-4554C5643BC1}" type="parTrans" cxnId="{0994AA85-D528-4C67-B919-521699299E50}">
      <dgm:prSet/>
      <dgm:spPr/>
      <dgm:t>
        <a:bodyPr/>
        <a:lstStyle/>
        <a:p>
          <a:endParaRPr lang="en-US"/>
        </a:p>
      </dgm:t>
    </dgm:pt>
    <dgm:pt modelId="{65731850-E465-4458-8548-67C669C5D7A1}" type="sibTrans" cxnId="{0994AA85-D528-4C67-B919-521699299E50}">
      <dgm:prSet/>
      <dgm:spPr/>
      <dgm:t>
        <a:bodyPr/>
        <a:lstStyle/>
        <a:p>
          <a:endParaRPr lang="en-US"/>
        </a:p>
      </dgm:t>
    </dgm:pt>
    <dgm:pt modelId="{DADED848-B941-47A7-8B72-8C5B980ED369}">
      <dgm:prSet phldrT="[Text]" custT="1"/>
      <dgm:spPr/>
      <dgm:t>
        <a:bodyPr/>
        <a:lstStyle/>
        <a:p>
          <a:r>
            <a:rPr lang="zh-CN" altLang="en-US" sz="5400" b="1" dirty="0" smtClean="0">
              <a:effectLst>
                <a:outerShdw blurRad="38100" dist="38100" dir="2700000" algn="tl">
                  <a:srgbClr val="000000">
                    <a:alpha val="43137"/>
                  </a:srgbClr>
                </a:outerShdw>
              </a:effectLst>
            </a:rPr>
            <a:t>广义上的敬拜</a:t>
          </a:r>
          <a:endParaRPr lang="en-US" sz="5400" b="1" dirty="0">
            <a:effectLst>
              <a:outerShdw blurRad="38100" dist="38100" dir="2700000" algn="tl">
                <a:srgbClr val="000000">
                  <a:alpha val="43137"/>
                </a:srgbClr>
              </a:outerShdw>
            </a:effectLst>
          </a:endParaRPr>
        </a:p>
      </dgm:t>
    </dgm:pt>
    <dgm:pt modelId="{896A5AF3-5976-4378-AC34-C84DC3C322DA}" type="parTrans" cxnId="{0FF48132-2452-4A21-B172-54930A1F89C3}">
      <dgm:prSet/>
      <dgm:spPr/>
      <dgm:t>
        <a:bodyPr/>
        <a:lstStyle/>
        <a:p>
          <a:endParaRPr lang="en-US"/>
        </a:p>
      </dgm:t>
    </dgm:pt>
    <dgm:pt modelId="{1771A9F6-67D0-498E-8D28-1E90F38D96B6}" type="sibTrans" cxnId="{0FF48132-2452-4A21-B172-54930A1F89C3}">
      <dgm:prSet/>
      <dgm:spPr/>
      <dgm:t>
        <a:bodyPr/>
        <a:lstStyle/>
        <a:p>
          <a:endParaRPr lang="en-US"/>
        </a:p>
      </dgm:t>
    </dgm:pt>
    <dgm:pt modelId="{B3C3620F-93FD-46F7-A4FA-7F2508E15983}">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a:t>
          </a:r>
          <a:endParaRPr lang="en-US" dirty="0"/>
        </a:p>
      </dgm:t>
    </dgm:pt>
    <dgm:pt modelId="{9A00450F-13EA-49E2-B060-13C2FA059713}" type="parTrans" cxnId="{7BAA764F-786F-494F-A026-A5B62ACF6F1F}">
      <dgm:prSet/>
      <dgm:spPr/>
      <dgm:t>
        <a:bodyPr/>
        <a:lstStyle/>
        <a:p>
          <a:endParaRPr lang="en-US"/>
        </a:p>
      </dgm:t>
    </dgm:pt>
    <dgm:pt modelId="{847E8ECE-988A-41DD-B5D2-E4A35798BC10}" type="sibTrans" cxnId="{7BAA764F-786F-494F-A026-A5B62ACF6F1F}">
      <dgm:prSet/>
      <dgm:spPr/>
      <dgm:t>
        <a:bodyPr/>
        <a:lstStyle/>
        <a:p>
          <a:endParaRPr lang="en-US"/>
        </a:p>
      </dgm:t>
    </dgm:pt>
    <dgm:pt modelId="{433313AF-C8C6-43C6-BBFE-9202B28685ED}">
      <dgm:prSet phldrT="[Text]" custT="1"/>
      <dgm:spPr/>
      <dgm:t>
        <a:bodyPr/>
        <a:lstStyle/>
        <a:p>
          <a:r>
            <a:rPr lang="zh-CN" altLang="en-US" sz="5400" b="1" dirty="0" smtClean="0">
              <a:effectLst>
                <a:outerShdw blurRad="38100" dist="38100" dir="2700000" algn="tl">
                  <a:srgbClr val="000000">
                    <a:alpha val="43137"/>
                  </a:srgbClr>
                </a:outerShdw>
              </a:effectLst>
            </a:rPr>
            <a:t>个人敬拜操练</a:t>
          </a:r>
          <a:endParaRPr lang="en-US" sz="5400" b="1" dirty="0">
            <a:effectLst>
              <a:outerShdw blurRad="38100" dist="38100" dir="2700000" algn="tl">
                <a:srgbClr val="000000">
                  <a:alpha val="43137"/>
                </a:srgbClr>
              </a:outerShdw>
            </a:effectLst>
          </a:endParaRPr>
        </a:p>
      </dgm:t>
    </dgm:pt>
    <dgm:pt modelId="{EA0604BB-6F43-4D31-9CC5-A3AB77CBA9B6}" type="parTrans" cxnId="{9BED0729-C236-4C8B-A43B-DD719A403069}">
      <dgm:prSet/>
      <dgm:spPr/>
      <dgm:t>
        <a:bodyPr/>
        <a:lstStyle/>
        <a:p>
          <a:endParaRPr lang="en-US"/>
        </a:p>
      </dgm:t>
    </dgm:pt>
    <dgm:pt modelId="{51D652D4-888C-4ECE-9DFA-BF7A5E88A3B8}" type="sibTrans" cxnId="{9BED0729-C236-4C8B-A43B-DD719A403069}">
      <dgm:prSet/>
      <dgm:spPr/>
      <dgm:t>
        <a:bodyPr/>
        <a:lstStyle/>
        <a:p>
          <a:endParaRPr lang="en-US"/>
        </a:p>
      </dgm:t>
    </dgm:pt>
    <dgm:pt modelId="{2211F31E-6BF9-4E3C-9AF5-8C7337AE8047}">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a:t>
          </a:r>
          <a:endParaRPr lang="en-US" dirty="0"/>
        </a:p>
      </dgm:t>
    </dgm:pt>
    <dgm:pt modelId="{333D3103-79B9-4CEF-BED8-4F9B6706762F}" type="parTrans" cxnId="{EE462C36-5EB6-428A-81C6-AC76985674AD}">
      <dgm:prSet/>
      <dgm:spPr/>
      <dgm:t>
        <a:bodyPr/>
        <a:lstStyle/>
        <a:p>
          <a:endParaRPr lang="en-US"/>
        </a:p>
      </dgm:t>
    </dgm:pt>
    <dgm:pt modelId="{366D75BE-BED3-4CAF-B1CC-C9DDD7ABDA7E}" type="sibTrans" cxnId="{EE462C36-5EB6-428A-81C6-AC76985674AD}">
      <dgm:prSet/>
      <dgm:spPr/>
      <dgm:t>
        <a:bodyPr/>
        <a:lstStyle/>
        <a:p>
          <a:endParaRPr lang="en-US"/>
        </a:p>
      </dgm:t>
    </dgm:pt>
    <dgm:pt modelId="{7D8AFFC4-C0A0-4438-BE12-49F2646A4F95}">
      <dgm:prSet phldrT="[Text]" custT="1"/>
      <dgm:spPr/>
      <dgm:t>
        <a:bodyPr/>
        <a:lstStyle/>
        <a:p>
          <a:r>
            <a:rPr lang="zh-CN" altLang="en-US" sz="5400" b="1" dirty="0" smtClean="0">
              <a:effectLst>
                <a:outerShdw blurRad="38100" dist="38100" dir="2700000" algn="tl">
                  <a:srgbClr val="000000">
                    <a:alpha val="43137"/>
                  </a:srgbClr>
                </a:outerShdw>
              </a:effectLst>
            </a:rPr>
            <a:t>团体敬拜聚会</a:t>
          </a:r>
          <a:endParaRPr lang="en-US" sz="5400" b="1" dirty="0">
            <a:effectLst>
              <a:outerShdw blurRad="38100" dist="38100" dir="2700000" algn="tl">
                <a:srgbClr val="000000">
                  <a:alpha val="43137"/>
                </a:srgbClr>
              </a:outerShdw>
            </a:effectLst>
          </a:endParaRPr>
        </a:p>
      </dgm:t>
    </dgm:pt>
    <dgm:pt modelId="{76C0D6D0-0499-40E9-87D9-758509177D0F}" type="parTrans" cxnId="{8F770BCB-85A7-4D52-830B-EA67EF577350}">
      <dgm:prSet/>
      <dgm:spPr/>
      <dgm:t>
        <a:bodyPr/>
        <a:lstStyle/>
        <a:p>
          <a:endParaRPr lang="en-US"/>
        </a:p>
      </dgm:t>
    </dgm:pt>
    <dgm:pt modelId="{2B14AD78-58AE-43ED-B327-1C7259D145B8}" type="sibTrans" cxnId="{8F770BCB-85A7-4D52-830B-EA67EF577350}">
      <dgm:prSet/>
      <dgm:spPr/>
      <dgm:t>
        <a:bodyPr/>
        <a:lstStyle/>
        <a:p>
          <a:endParaRPr lang="en-US"/>
        </a:p>
      </dgm:t>
    </dgm:pt>
    <dgm:pt modelId="{8EFD4506-2AB5-494C-9C27-05E3D87B9D08}">
      <dgm:prSet/>
      <dgm:spPr/>
      <dgm:t>
        <a:bodyPr/>
        <a:lstStyle/>
        <a:p>
          <a:endParaRPr lang="en-US"/>
        </a:p>
      </dgm:t>
    </dgm:pt>
    <dgm:pt modelId="{B0D8C0A8-F184-477A-9BB8-EAF9D19A1531}" type="parTrans" cxnId="{526F013D-8072-4165-993D-FAED0902E7B9}">
      <dgm:prSet/>
      <dgm:spPr/>
      <dgm:t>
        <a:bodyPr/>
        <a:lstStyle/>
        <a:p>
          <a:endParaRPr lang="en-US"/>
        </a:p>
      </dgm:t>
    </dgm:pt>
    <dgm:pt modelId="{6D8D569E-ACF4-46FB-B839-1D907589294C}" type="sibTrans" cxnId="{526F013D-8072-4165-993D-FAED0902E7B9}">
      <dgm:prSet/>
      <dgm:spPr/>
      <dgm:t>
        <a:bodyPr/>
        <a:lstStyle/>
        <a:p>
          <a:endParaRPr lang="en-US"/>
        </a:p>
      </dgm:t>
    </dgm:pt>
    <dgm:pt modelId="{FBB3CA34-F138-40F3-A70E-EFD39B40C020}">
      <dgm:prSet custT="1"/>
      <dgm:spPr/>
      <dgm:t>
        <a:bodyPr/>
        <a:lstStyle/>
        <a:p>
          <a:r>
            <a:rPr lang="zh-CN" altLang="en-US" sz="5400" b="1" dirty="0" smtClean="0">
              <a:effectLst>
                <a:outerShdw blurRad="38100" dist="38100" dir="2700000" algn="tl">
                  <a:srgbClr val="000000">
                    <a:alpha val="43137"/>
                  </a:srgbClr>
                </a:outerShdw>
              </a:effectLst>
            </a:rPr>
            <a:t>什么是真正的敬拜？</a:t>
          </a:r>
          <a:endParaRPr lang="en-US" sz="5400" b="1" dirty="0" smtClean="0">
            <a:effectLst>
              <a:outerShdw blurRad="38100" dist="38100" dir="2700000" algn="tl">
                <a:srgbClr val="000000">
                  <a:alpha val="43137"/>
                </a:srgbClr>
              </a:outerShdw>
            </a:effectLst>
          </a:endParaRPr>
        </a:p>
      </dgm:t>
    </dgm:pt>
    <dgm:pt modelId="{059020C5-F570-4D27-B455-3BE24CDF6AAB}" type="parTrans" cxnId="{9A08A2AA-5F79-458D-84D1-6643E43E1619}">
      <dgm:prSet/>
      <dgm:spPr/>
      <dgm:t>
        <a:bodyPr/>
        <a:lstStyle/>
        <a:p>
          <a:endParaRPr lang="en-US"/>
        </a:p>
      </dgm:t>
    </dgm:pt>
    <dgm:pt modelId="{F1DD07AC-B419-438D-B691-E24A5BA3D19D}" type="sibTrans" cxnId="{9A08A2AA-5F79-458D-84D1-6643E43E1619}">
      <dgm:prSet/>
      <dgm:spPr/>
      <dgm:t>
        <a:bodyPr/>
        <a:lstStyle/>
        <a:p>
          <a:endParaRPr lang="en-US"/>
        </a:p>
      </dgm:t>
    </dgm:pt>
    <dgm:pt modelId="{1129C9DD-3C29-4264-935C-4977DC044997}" type="pres">
      <dgm:prSet presAssocID="{898AF2E2-98EE-4D67-920D-37182B1C7876}" presName="linearFlow" presStyleCnt="0">
        <dgm:presLayoutVars>
          <dgm:dir/>
          <dgm:animLvl val="lvl"/>
          <dgm:resizeHandles val="exact"/>
        </dgm:presLayoutVars>
      </dgm:prSet>
      <dgm:spPr/>
      <dgm:t>
        <a:bodyPr/>
        <a:lstStyle/>
        <a:p>
          <a:endParaRPr lang="en-US"/>
        </a:p>
      </dgm:t>
    </dgm:pt>
    <dgm:pt modelId="{B9257FAA-1190-4E70-9E3C-4CB259962E68}" type="pres">
      <dgm:prSet presAssocID="{8EFD4506-2AB5-494C-9C27-05E3D87B9D08}" presName="composite" presStyleCnt="0"/>
      <dgm:spPr/>
      <dgm:t>
        <a:bodyPr/>
        <a:lstStyle/>
        <a:p>
          <a:endParaRPr lang="en-US"/>
        </a:p>
      </dgm:t>
    </dgm:pt>
    <dgm:pt modelId="{540AD0CF-B31F-4551-B6C8-42B9CDA3F96B}" type="pres">
      <dgm:prSet presAssocID="{8EFD4506-2AB5-494C-9C27-05E3D87B9D08}" presName="parentText" presStyleLbl="alignNode1" presStyleIdx="0" presStyleCnt="4">
        <dgm:presLayoutVars>
          <dgm:chMax val="1"/>
          <dgm:bulletEnabled val="1"/>
        </dgm:presLayoutVars>
      </dgm:prSet>
      <dgm:spPr/>
      <dgm:t>
        <a:bodyPr/>
        <a:lstStyle/>
        <a:p>
          <a:endParaRPr lang="en-US"/>
        </a:p>
      </dgm:t>
    </dgm:pt>
    <dgm:pt modelId="{C709501D-03B7-4569-B273-7C5ECE88E538}" type="pres">
      <dgm:prSet presAssocID="{8EFD4506-2AB5-494C-9C27-05E3D87B9D08}" presName="descendantText" presStyleLbl="alignAcc1" presStyleIdx="0" presStyleCnt="4" custScaleY="99399">
        <dgm:presLayoutVars>
          <dgm:bulletEnabled val="1"/>
        </dgm:presLayoutVars>
      </dgm:prSet>
      <dgm:spPr/>
      <dgm:t>
        <a:bodyPr/>
        <a:lstStyle/>
        <a:p>
          <a:endParaRPr lang="en-US"/>
        </a:p>
      </dgm:t>
    </dgm:pt>
    <dgm:pt modelId="{23A0A78E-FA4F-4B35-ACD2-14679D603981}" type="pres">
      <dgm:prSet presAssocID="{6D8D569E-ACF4-46FB-B839-1D907589294C}" presName="sp" presStyleCnt="0"/>
      <dgm:spPr/>
      <dgm:t>
        <a:bodyPr/>
        <a:lstStyle/>
        <a:p>
          <a:endParaRPr lang="en-US"/>
        </a:p>
      </dgm:t>
    </dgm:pt>
    <dgm:pt modelId="{CA06E89B-0D1C-4B5C-8370-C3C2D065A427}" type="pres">
      <dgm:prSet presAssocID="{BCFF3BB6-4FED-4854-A66C-938E2D3515B5}" presName="composite" presStyleCnt="0"/>
      <dgm:spPr/>
      <dgm:t>
        <a:bodyPr/>
        <a:lstStyle/>
        <a:p>
          <a:endParaRPr lang="en-US"/>
        </a:p>
      </dgm:t>
    </dgm:pt>
    <dgm:pt modelId="{7FA5BD31-60EC-47B2-B6A6-F842C9EF503B}" type="pres">
      <dgm:prSet presAssocID="{BCFF3BB6-4FED-4854-A66C-938E2D3515B5}" presName="parentText" presStyleLbl="alignNode1" presStyleIdx="1" presStyleCnt="4">
        <dgm:presLayoutVars>
          <dgm:chMax val="1"/>
          <dgm:bulletEnabled val="1"/>
        </dgm:presLayoutVars>
      </dgm:prSet>
      <dgm:spPr/>
      <dgm:t>
        <a:bodyPr/>
        <a:lstStyle/>
        <a:p>
          <a:endParaRPr lang="en-US"/>
        </a:p>
      </dgm:t>
    </dgm:pt>
    <dgm:pt modelId="{C7EEB501-F9CD-433D-90CD-A037F56026AC}" type="pres">
      <dgm:prSet presAssocID="{BCFF3BB6-4FED-4854-A66C-938E2D3515B5}" presName="descendantText" presStyleLbl="alignAcc1" presStyleIdx="1" presStyleCnt="4" custLinFactNeighborX="-569" custLinFactNeighborY="-4437">
        <dgm:presLayoutVars>
          <dgm:bulletEnabled val="1"/>
        </dgm:presLayoutVars>
      </dgm:prSet>
      <dgm:spPr/>
      <dgm:t>
        <a:bodyPr/>
        <a:lstStyle/>
        <a:p>
          <a:endParaRPr lang="en-US"/>
        </a:p>
      </dgm:t>
    </dgm:pt>
    <dgm:pt modelId="{1690A37A-10D5-4426-85BE-76C0EA24CB2C}" type="pres">
      <dgm:prSet presAssocID="{65731850-E465-4458-8548-67C669C5D7A1}" presName="sp" presStyleCnt="0"/>
      <dgm:spPr/>
      <dgm:t>
        <a:bodyPr/>
        <a:lstStyle/>
        <a:p>
          <a:endParaRPr lang="en-US"/>
        </a:p>
      </dgm:t>
    </dgm:pt>
    <dgm:pt modelId="{2B7ECA50-81F6-46DD-8584-E2DE4E947181}" type="pres">
      <dgm:prSet presAssocID="{B3C3620F-93FD-46F7-A4FA-7F2508E15983}" presName="composite" presStyleCnt="0"/>
      <dgm:spPr/>
      <dgm:t>
        <a:bodyPr/>
        <a:lstStyle/>
        <a:p>
          <a:endParaRPr lang="en-US"/>
        </a:p>
      </dgm:t>
    </dgm:pt>
    <dgm:pt modelId="{0308FB8F-2745-4581-9835-257E62D653D6}" type="pres">
      <dgm:prSet presAssocID="{B3C3620F-93FD-46F7-A4FA-7F2508E15983}" presName="parentText" presStyleLbl="alignNode1" presStyleIdx="2" presStyleCnt="4">
        <dgm:presLayoutVars>
          <dgm:chMax val="1"/>
          <dgm:bulletEnabled val="1"/>
        </dgm:presLayoutVars>
      </dgm:prSet>
      <dgm:spPr/>
      <dgm:t>
        <a:bodyPr/>
        <a:lstStyle/>
        <a:p>
          <a:endParaRPr lang="en-US"/>
        </a:p>
      </dgm:t>
    </dgm:pt>
    <dgm:pt modelId="{118DE073-C687-4FCB-8EEA-92DA7B025841}" type="pres">
      <dgm:prSet presAssocID="{B3C3620F-93FD-46F7-A4FA-7F2508E15983}" presName="descendantText" presStyleLbl="alignAcc1" presStyleIdx="2" presStyleCnt="4">
        <dgm:presLayoutVars>
          <dgm:bulletEnabled val="1"/>
        </dgm:presLayoutVars>
      </dgm:prSet>
      <dgm:spPr/>
      <dgm:t>
        <a:bodyPr/>
        <a:lstStyle/>
        <a:p>
          <a:endParaRPr lang="en-US"/>
        </a:p>
      </dgm:t>
    </dgm:pt>
    <dgm:pt modelId="{5AF0B344-7CF0-4583-A449-FB14455C7CE4}" type="pres">
      <dgm:prSet presAssocID="{847E8ECE-988A-41DD-B5D2-E4A35798BC10}" presName="sp" presStyleCnt="0"/>
      <dgm:spPr/>
      <dgm:t>
        <a:bodyPr/>
        <a:lstStyle/>
        <a:p>
          <a:endParaRPr lang="en-US"/>
        </a:p>
      </dgm:t>
    </dgm:pt>
    <dgm:pt modelId="{80FA4C8C-C721-48AE-A661-D94402B38BD8}" type="pres">
      <dgm:prSet presAssocID="{2211F31E-6BF9-4E3C-9AF5-8C7337AE8047}" presName="composite" presStyleCnt="0"/>
      <dgm:spPr/>
      <dgm:t>
        <a:bodyPr/>
        <a:lstStyle/>
        <a:p>
          <a:endParaRPr lang="en-US"/>
        </a:p>
      </dgm:t>
    </dgm:pt>
    <dgm:pt modelId="{C56EAAF0-9798-4EC1-AE78-92D67D005291}" type="pres">
      <dgm:prSet presAssocID="{2211F31E-6BF9-4E3C-9AF5-8C7337AE8047}" presName="parentText" presStyleLbl="alignNode1" presStyleIdx="3" presStyleCnt="4">
        <dgm:presLayoutVars>
          <dgm:chMax val="1"/>
          <dgm:bulletEnabled val="1"/>
        </dgm:presLayoutVars>
      </dgm:prSet>
      <dgm:spPr/>
      <dgm:t>
        <a:bodyPr/>
        <a:lstStyle/>
        <a:p>
          <a:endParaRPr lang="en-US"/>
        </a:p>
      </dgm:t>
    </dgm:pt>
    <dgm:pt modelId="{52C908B6-C5A1-4631-AB2B-86A3E44E9A5C}" type="pres">
      <dgm:prSet presAssocID="{2211F31E-6BF9-4E3C-9AF5-8C7337AE8047}" presName="descendantText" presStyleLbl="alignAcc1" presStyleIdx="3" presStyleCnt="4">
        <dgm:presLayoutVars>
          <dgm:bulletEnabled val="1"/>
        </dgm:presLayoutVars>
      </dgm:prSet>
      <dgm:spPr/>
      <dgm:t>
        <a:bodyPr/>
        <a:lstStyle/>
        <a:p>
          <a:endParaRPr lang="en-US"/>
        </a:p>
      </dgm:t>
    </dgm:pt>
  </dgm:ptLst>
  <dgm:cxnLst>
    <dgm:cxn modelId="{9A08A2AA-5F79-458D-84D1-6643E43E1619}" srcId="{8EFD4506-2AB5-494C-9C27-05E3D87B9D08}" destId="{FBB3CA34-F138-40F3-A70E-EFD39B40C020}" srcOrd="0" destOrd="0" parTransId="{059020C5-F570-4D27-B455-3BE24CDF6AAB}" sibTransId="{F1DD07AC-B419-438D-B691-E24A5BA3D19D}"/>
    <dgm:cxn modelId="{AEB5A50E-E23B-4929-A32A-1C5118326CC9}" type="presOf" srcId="{8EFD4506-2AB5-494C-9C27-05E3D87B9D08}" destId="{540AD0CF-B31F-4551-B6C8-42B9CDA3F96B}" srcOrd="0" destOrd="0" presId="urn:microsoft.com/office/officeart/2005/8/layout/chevron2"/>
    <dgm:cxn modelId="{9BED0729-C236-4C8B-A43B-DD719A403069}" srcId="{B3C3620F-93FD-46F7-A4FA-7F2508E15983}" destId="{433313AF-C8C6-43C6-BBFE-9202B28685ED}" srcOrd="0" destOrd="0" parTransId="{EA0604BB-6F43-4D31-9CC5-A3AB77CBA9B6}" sibTransId="{51D652D4-888C-4ECE-9DFA-BF7A5E88A3B8}"/>
    <dgm:cxn modelId="{7BAA764F-786F-494F-A026-A5B62ACF6F1F}" srcId="{898AF2E2-98EE-4D67-920D-37182B1C7876}" destId="{B3C3620F-93FD-46F7-A4FA-7F2508E15983}" srcOrd="2" destOrd="0" parTransId="{9A00450F-13EA-49E2-B060-13C2FA059713}" sibTransId="{847E8ECE-988A-41DD-B5D2-E4A35798BC10}"/>
    <dgm:cxn modelId="{8F770BCB-85A7-4D52-830B-EA67EF577350}" srcId="{2211F31E-6BF9-4E3C-9AF5-8C7337AE8047}" destId="{7D8AFFC4-C0A0-4438-BE12-49F2646A4F95}" srcOrd="0" destOrd="0" parTransId="{76C0D6D0-0499-40E9-87D9-758509177D0F}" sibTransId="{2B14AD78-58AE-43ED-B327-1C7259D145B8}"/>
    <dgm:cxn modelId="{EE68BFBC-1DD2-4E52-881A-A6A444D9920D}" type="presOf" srcId="{B3C3620F-93FD-46F7-A4FA-7F2508E15983}" destId="{0308FB8F-2745-4581-9835-257E62D653D6}" srcOrd="0" destOrd="0" presId="urn:microsoft.com/office/officeart/2005/8/layout/chevron2"/>
    <dgm:cxn modelId="{55970851-7322-442F-B0EA-8A942E008735}" type="presOf" srcId="{7D8AFFC4-C0A0-4438-BE12-49F2646A4F95}" destId="{52C908B6-C5A1-4631-AB2B-86A3E44E9A5C}" srcOrd="0" destOrd="0" presId="urn:microsoft.com/office/officeart/2005/8/layout/chevron2"/>
    <dgm:cxn modelId="{0994AA85-D528-4C67-B919-521699299E50}" srcId="{898AF2E2-98EE-4D67-920D-37182B1C7876}" destId="{BCFF3BB6-4FED-4854-A66C-938E2D3515B5}" srcOrd="1" destOrd="0" parTransId="{EE8B01DB-2D08-4CED-8895-4554C5643BC1}" sibTransId="{65731850-E465-4458-8548-67C669C5D7A1}"/>
    <dgm:cxn modelId="{EE462C36-5EB6-428A-81C6-AC76985674AD}" srcId="{898AF2E2-98EE-4D67-920D-37182B1C7876}" destId="{2211F31E-6BF9-4E3C-9AF5-8C7337AE8047}" srcOrd="3" destOrd="0" parTransId="{333D3103-79B9-4CEF-BED8-4F9B6706762F}" sibTransId="{366D75BE-BED3-4CAF-B1CC-C9DDD7ABDA7E}"/>
    <dgm:cxn modelId="{9329B44F-18CD-408F-B60A-22012C12C711}" type="presOf" srcId="{FBB3CA34-F138-40F3-A70E-EFD39B40C020}" destId="{C709501D-03B7-4569-B273-7C5ECE88E538}" srcOrd="0" destOrd="0" presId="urn:microsoft.com/office/officeart/2005/8/layout/chevron2"/>
    <dgm:cxn modelId="{78A6BED9-279B-4F6E-AF61-3004BD0062E6}" type="presOf" srcId="{2211F31E-6BF9-4E3C-9AF5-8C7337AE8047}" destId="{C56EAAF0-9798-4EC1-AE78-92D67D005291}" srcOrd="0" destOrd="0" presId="urn:microsoft.com/office/officeart/2005/8/layout/chevron2"/>
    <dgm:cxn modelId="{0FF48132-2452-4A21-B172-54930A1F89C3}" srcId="{BCFF3BB6-4FED-4854-A66C-938E2D3515B5}" destId="{DADED848-B941-47A7-8B72-8C5B980ED369}" srcOrd="0" destOrd="0" parTransId="{896A5AF3-5976-4378-AC34-C84DC3C322DA}" sibTransId="{1771A9F6-67D0-498E-8D28-1E90F38D96B6}"/>
    <dgm:cxn modelId="{C1DB16D8-3DEC-455B-985E-0E65A48AABA6}" type="presOf" srcId="{DADED848-B941-47A7-8B72-8C5B980ED369}" destId="{C7EEB501-F9CD-433D-90CD-A037F56026AC}" srcOrd="0" destOrd="0" presId="urn:microsoft.com/office/officeart/2005/8/layout/chevron2"/>
    <dgm:cxn modelId="{AAA40324-8577-4CE1-AC43-F24861C19AF4}" type="presOf" srcId="{898AF2E2-98EE-4D67-920D-37182B1C7876}" destId="{1129C9DD-3C29-4264-935C-4977DC044997}" srcOrd="0" destOrd="0" presId="urn:microsoft.com/office/officeart/2005/8/layout/chevron2"/>
    <dgm:cxn modelId="{F1E6005E-D038-4BBC-A774-FAFF4131468B}" type="presOf" srcId="{BCFF3BB6-4FED-4854-A66C-938E2D3515B5}" destId="{7FA5BD31-60EC-47B2-B6A6-F842C9EF503B}" srcOrd="0" destOrd="0" presId="urn:microsoft.com/office/officeart/2005/8/layout/chevron2"/>
    <dgm:cxn modelId="{526F013D-8072-4165-993D-FAED0902E7B9}" srcId="{898AF2E2-98EE-4D67-920D-37182B1C7876}" destId="{8EFD4506-2AB5-494C-9C27-05E3D87B9D08}" srcOrd="0" destOrd="0" parTransId="{B0D8C0A8-F184-477A-9BB8-EAF9D19A1531}" sibTransId="{6D8D569E-ACF4-46FB-B839-1D907589294C}"/>
    <dgm:cxn modelId="{FF94FCC5-101C-4FA9-A01E-0287E3DF377B}" type="presOf" srcId="{433313AF-C8C6-43C6-BBFE-9202B28685ED}" destId="{118DE073-C687-4FCB-8EEA-92DA7B025841}" srcOrd="0" destOrd="0" presId="urn:microsoft.com/office/officeart/2005/8/layout/chevron2"/>
    <dgm:cxn modelId="{D3FCD5CD-BBE1-472D-8BE3-BDAAD2F72D3F}" type="presParOf" srcId="{1129C9DD-3C29-4264-935C-4977DC044997}" destId="{B9257FAA-1190-4E70-9E3C-4CB259962E68}" srcOrd="0" destOrd="0" presId="urn:microsoft.com/office/officeart/2005/8/layout/chevron2"/>
    <dgm:cxn modelId="{BFD41F0C-3638-4945-9E96-9A36EBA5B0AD}" type="presParOf" srcId="{B9257FAA-1190-4E70-9E3C-4CB259962E68}" destId="{540AD0CF-B31F-4551-B6C8-42B9CDA3F96B}" srcOrd="0" destOrd="0" presId="urn:microsoft.com/office/officeart/2005/8/layout/chevron2"/>
    <dgm:cxn modelId="{7EAFB75E-370A-4A04-9FD3-9078D6AF88EE}" type="presParOf" srcId="{B9257FAA-1190-4E70-9E3C-4CB259962E68}" destId="{C709501D-03B7-4569-B273-7C5ECE88E538}" srcOrd="1" destOrd="0" presId="urn:microsoft.com/office/officeart/2005/8/layout/chevron2"/>
    <dgm:cxn modelId="{EB96120D-E5B8-4E20-983D-9174C6C1BB7B}" type="presParOf" srcId="{1129C9DD-3C29-4264-935C-4977DC044997}" destId="{23A0A78E-FA4F-4B35-ACD2-14679D603981}" srcOrd="1" destOrd="0" presId="urn:microsoft.com/office/officeart/2005/8/layout/chevron2"/>
    <dgm:cxn modelId="{95DDEA86-C366-4860-BA64-55A63A271C70}" type="presParOf" srcId="{1129C9DD-3C29-4264-935C-4977DC044997}" destId="{CA06E89B-0D1C-4B5C-8370-C3C2D065A427}" srcOrd="2" destOrd="0" presId="urn:microsoft.com/office/officeart/2005/8/layout/chevron2"/>
    <dgm:cxn modelId="{E4AEA6CB-B60B-464B-A0D1-ECCBD66C7B98}" type="presParOf" srcId="{CA06E89B-0D1C-4B5C-8370-C3C2D065A427}" destId="{7FA5BD31-60EC-47B2-B6A6-F842C9EF503B}" srcOrd="0" destOrd="0" presId="urn:microsoft.com/office/officeart/2005/8/layout/chevron2"/>
    <dgm:cxn modelId="{69C7C94A-F9F3-4CAB-8E27-CF1DD6C54EB3}" type="presParOf" srcId="{CA06E89B-0D1C-4B5C-8370-C3C2D065A427}" destId="{C7EEB501-F9CD-433D-90CD-A037F56026AC}" srcOrd="1" destOrd="0" presId="urn:microsoft.com/office/officeart/2005/8/layout/chevron2"/>
    <dgm:cxn modelId="{DA8EE4EF-9626-4FB4-BEF8-47EF1464D76B}" type="presParOf" srcId="{1129C9DD-3C29-4264-935C-4977DC044997}" destId="{1690A37A-10D5-4426-85BE-76C0EA24CB2C}" srcOrd="3" destOrd="0" presId="urn:microsoft.com/office/officeart/2005/8/layout/chevron2"/>
    <dgm:cxn modelId="{4979E1B7-4F54-431A-97DB-A9750C3E9761}" type="presParOf" srcId="{1129C9DD-3C29-4264-935C-4977DC044997}" destId="{2B7ECA50-81F6-46DD-8584-E2DE4E947181}" srcOrd="4" destOrd="0" presId="urn:microsoft.com/office/officeart/2005/8/layout/chevron2"/>
    <dgm:cxn modelId="{65F92B30-832B-438E-B861-A111A8D0C56A}" type="presParOf" srcId="{2B7ECA50-81F6-46DD-8584-E2DE4E947181}" destId="{0308FB8F-2745-4581-9835-257E62D653D6}" srcOrd="0" destOrd="0" presId="urn:microsoft.com/office/officeart/2005/8/layout/chevron2"/>
    <dgm:cxn modelId="{A7A5D9AA-1B1C-4ED5-AEA4-2B4F34D1A344}" type="presParOf" srcId="{2B7ECA50-81F6-46DD-8584-E2DE4E947181}" destId="{118DE073-C687-4FCB-8EEA-92DA7B025841}" srcOrd="1" destOrd="0" presId="urn:microsoft.com/office/officeart/2005/8/layout/chevron2"/>
    <dgm:cxn modelId="{BD1EF659-82FF-4AC9-A8B8-C371F3AF1D99}" type="presParOf" srcId="{1129C9DD-3C29-4264-935C-4977DC044997}" destId="{5AF0B344-7CF0-4583-A449-FB14455C7CE4}" srcOrd="5" destOrd="0" presId="urn:microsoft.com/office/officeart/2005/8/layout/chevron2"/>
    <dgm:cxn modelId="{6967F189-F066-40D9-9053-B571D75B4A11}" type="presParOf" srcId="{1129C9DD-3C29-4264-935C-4977DC044997}" destId="{80FA4C8C-C721-48AE-A661-D94402B38BD8}" srcOrd="6" destOrd="0" presId="urn:microsoft.com/office/officeart/2005/8/layout/chevron2"/>
    <dgm:cxn modelId="{E2BB58C9-AEEA-434B-AA70-41B968433EF7}" type="presParOf" srcId="{80FA4C8C-C721-48AE-A661-D94402B38BD8}" destId="{C56EAAF0-9798-4EC1-AE78-92D67D005291}" srcOrd="0" destOrd="0" presId="urn:microsoft.com/office/officeart/2005/8/layout/chevron2"/>
    <dgm:cxn modelId="{C657AE3E-3CCA-4DE1-A439-04A737B7C31C}" type="presParOf" srcId="{80FA4C8C-C721-48AE-A661-D94402B38BD8}" destId="{52C908B6-C5A1-4631-AB2B-86A3E44E9A5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0AD0CF-B31F-4551-B6C8-42B9CDA3F96B}">
      <dsp:nvSpPr>
        <dsp:cNvPr id="0" name=""/>
        <dsp:cNvSpPr/>
      </dsp:nvSpPr>
      <dsp:spPr>
        <a:xfrm rot="5400000">
          <a:off x="-218914" y="221903"/>
          <a:ext cx="1459433" cy="1021603"/>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218914" y="221903"/>
        <a:ext cx="1459433" cy="1021603"/>
      </dsp:txXfrm>
    </dsp:sp>
    <dsp:sp modelId="{C709501D-03B7-4569-B273-7C5ECE88E538}">
      <dsp:nvSpPr>
        <dsp:cNvPr id="0" name=""/>
        <dsp:cNvSpPr/>
      </dsp:nvSpPr>
      <dsp:spPr>
        <a:xfrm rot="5400000">
          <a:off x="4382736" y="-3355294"/>
          <a:ext cx="942930" cy="766519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zh-CN" altLang="en-US" sz="5400" b="1" kern="1200" dirty="0" smtClean="0">
              <a:effectLst>
                <a:outerShdw blurRad="38100" dist="38100" dir="2700000" algn="tl">
                  <a:srgbClr val="000000">
                    <a:alpha val="43137"/>
                  </a:srgbClr>
                </a:outerShdw>
              </a:effectLst>
            </a:rPr>
            <a:t>什么是真正的敬拜？</a:t>
          </a:r>
          <a:endParaRPr lang="en-US" sz="5400" b="1" kern="1200" dirty="0" smtClean="0">
            <a:effectLst>
              <a:outerShdw blurRad="38100" dist="38100" dir="2700000" algn="tl">
                <a:srgbClr val="000000">
                  <a:alpha val="43137"/>
                </a:srgbClr>
              </a:outerShdw>
            </a:effectLst>
          </a:endParaRPr>
        </a:p>
      </dsp:txBody>
      <dsp:txXfrm rot="5400000">
        <a:off x="4382736" y="-3355294"/>
        <a:ext cx="942930" cy="7665196"/>
      </dsp:txXfrm>
    </dsp:sp>
    <dsp:sp modelId="{7FA5BD31-60EC-47B2-B6A6-F842C9EF503B}">
      <dsp:nvSpPr>
        <dsp:cNvPr id="0" name=""/>
        <dsp:cNvSpPr/>
      </dsp:nvSpPr>
      <dsp:spPr>
        <a:xfrm rot="5400000">
          <a:off x="-218914" y="1536833"/>
          <a:ext cx="1459433" cy="1021603"/>
        </a:xfrm>
        <a:prstGeom prst="chevron">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4"/>
        </a:fillRef>
        <a:effectRef idx="1">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t>
          </a:r>
          <a:endParaRPr lang="en-US" sz="2800" kern="1200" dirty="0"/>
        </a:p>
      </dsp:txBody>
      <dsp:txXfrm rot="5400000">
        <a:off x="-218914" y="1536833"/>
        <a:ext cx="1459433" cy="1021603"/>
      </dsp:txXfrm>
    </dsp:sp>
    <dsp:sp modelId="{C7EEB501-F9CD-433D-90CD-A037F56026AC}">
      <dsp:nvSpPr>
        <dsp:cNvPr id="0" name=""/>
        <dsp:cNvSpPr/>
      </dsp:nvSpPr>
      <dsp:spPr>
        <a:xfrm rot="5400000">
          <a:off x="4336270" y="-2082455"/>
          <a:ext cx="948631" cy="766519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zh-CN" altLang="en-US" sz="5400" b="1" kern="1200" dirty="0" smtClean="0">
              <a:effectLst>
                <a:outerShdw blurRad="38100" dist="38100" dir="2700000" algn="tl">
                  <a:srgbClr val="000000">
                    <a:alpha val="43137"/>
                  </a:srgbClr>
                </a:outerShdw>
              </a:effectLst>
            </a:rPr>
            <a:t>广义上的敬拜</a:t>
          </a:r>
          <a:endParaRPr lang="en-US" sz="5400" b="1" kern="1200" dirty="0">
            <a:effectLst>
              <a:outerShdw blurRad="38100" dist="38100" dir="2700000" algn="tl">
                <a:srgbClr val="000000">
                  <a:alpha val="43137"/>
                </a:srgbClr>
              </a:outerShdw>
            </a:effectLst>
          </a:endParaRPr>
        </a:p>
      </dsp:txBody>
      <dsp:txXfrm rot="5400000">
        <a:off x="4336270" y="-2082455"/>
        <a:ext cx="948631" cy="7665196"/>
      </dsp:txXfrm>
    </dsp:sp>
    <dsp:sp modelId="{0308FB8F-2745-4581-9835-257E62D653D6}">
      <dsp:nvSpPr>
        <dsp:cNvPr id="0" name=""/>
        <dsp:cNvSpPr/>
      </dsp:nvSpPr>
      <dsp:spPr>
        <a:xfrm rot="5400000">
          <a:off x="-218914" y="2851763"/>
          <a:ext cx="1459433" cy="1021603"/>
        </a:xfrm>
        <a:prstGeom prst="chevron">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4"/>
        </a:fillRef>
        <a:effectRef idx="1">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t>
          </a:r>
          <a:endParaRPr lang="en-US" sz="2800" kern="1200" dirty="0"/>
        </a:p>
      </dsp:txBody>
      <dsp:txXfrm rot="5400000">
        <a:off x="-218914" y="2851763"/>
        <a:ext cx="1459433" cy="1021603"/>
      </dsp:txXfrm>
    </dsp:sp>
    <dsp:sp modelId="{118DE073-C687-4FCB-8EEA-92DA7B025841}">
      <dsp:nvSpPr>
        <dsp:cNvPr id="0" name=""/>
        <dsp:cNvSpPr/>
      </dsp:nvSpPr>
      <dsp:spPr>
        <a:xfrm rot="5400000">
          <a:off x="4379885" y="-725434"/>
          <a:ext cx="948631" cy="766519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zh-CN" altLang="en-US" sz="5400" b="1" kern="1200" dirty="0" smtClean="0">
              <a:effectLst>
                <a:outerShdw blurRad="38100" dist="38100" dir="2700000" algn="tl">
                  <a:srgbClr val="000000">
                    <a:alpha val="43137"/>
                  </a:srgbClr>
                </a:outerShdw>
              </a:effectLst>
            </a:rPr>
            <a:t>个人敬拜操练</a:t>
          </a:r>
          <a:endParaRPr lang="en-US" sz="5400" b="1" kern="1200" dirty="0">
            <a:effectLst>
              <a:outerShdw blurRad="38100" dist="38100" dir="2700000" algn="tl">
                <a:srgbClr val="000000">
                  <a:alpha val="43137"/>
                </a:srgbClr>
              </a:outerShdw>
            </a:effectLst>
          </a:endParaRPr>
        </a:p>
      </dsp:txBody>
      <dsp:txXfrm rot="5400000">
        <a:off x="4379885" y="-725434"/>
        <a:ext cx="948631" cy="7665196"/>
      </dsp:txXfrm>
    </dsp:sp>
    <dsp:sp modelId="{C56EAAF0-9798-4EC1-AE78-92D67D005291}">
      <dsp:nvSpPr>
        <dsp:cNvPr id="0" name=""/>
        <dsp:cNvSpPr/>
      </dsp:nvSpPr>
      <dsp:spPr>
        <a:xfrm rot="5400000">
          <a:off x="-218914" y="4166693"/>
          <a:ext cx="1459433" cy="1021603"/>
        </a:xfrm>
        <a:prstGeom prst="chevron">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4"/>
        </a:fillRef>
        <a:effectRef idx="1">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t>
          </a:r>
          <a:endParaRPr lang="en-US" sz="2800" kern="1200" dirty="0"/>
        </a:p>
      </dsp:txBody>
      <dsp:txXfrm rot="5400000">
        <a:off x="-218914" y="4166693"/>
        <a:ext cx="1459433" cy="1021603"/>
      </dsp:txXfrm>
    </dsp:sp>
    <dsp:sp modelId="{52C908B6-C5A1-4631-AB2B-86A3E44E9A5C}">
      <dsp:nvSpPr>
        <dsp:cNvPr id="0" name=""/>
        <dsp:cNvSpPr/>
      </dsp:nvSpPr>
      <dsp:spPr>
        <a:xfrm rot="5400000">
          <a:off x="4379885" y="589496"/>
          <a:ext cx="948631" cy="766519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zh-CN" altLang="en-US" sz="5400" b="1" kern="1200" dirty="0" smtClean="0">
              <a:effectLst>
                <a:outerShdw blurRad="38100" dist="38100" dir="2700000" algn="tl">
                  <a:srgbClr val="000000">
                    <a:alpha val="43137"/>
                  </a:srgbClr>
                </a:outerShdw>
              </a:effectLst>
            </a:rPr>
            <a:t>团体敬拜聚会</a:t>
          </a:r>
          <a:endParaRPr lang="en-US" sz="5400" b="1" kern="1200" dirty="0">
            <a:effectLst>
              <a:outerShdw blurRad="38100" dist="38100" dir="2700000" algn="tl">
                <a:srgbClr val="000000">
                  <a:alpha val="43137"/>
                </a:srgbClr>
              </a:outerShdw>
            </a:effectLst>
          </a:endParaRPr>
        </a:p>
      </dsp:txBody>
      <dsp:txXfrm rot="5400000">
        <a:off x="4379885" y="589496"/>
        <a:ext cx="948631" cy="76651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3EE680-A138-4FD2-9F64-799CFF32A6FE}" type="datetimeFigureOut">
              <a:rPr lang="en-US" smtClean="0"/>
              <a:pPr/>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EE680-A138-4FD2-9F64-799CFF32A6FE}" type="datetimeFigureOut">
              <a:rPr lang="en-US" smtClean="0"/>
              <a:pPr/>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EE680-A138-4FD2-9F64-799CFF32A6FE}" type="datetimeFigureOut">
              <a:rPr lang="en-US" smtClean="0"/>
              <a:pPr/>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EE680-A138-4FD2-9F64-799CFF32A6FE}" type="datetimeFigureOut">
              <a:rPr lang="en-US" smtClean="0"/>
              <a:pPr/>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3EE680-A138-4FD2-9F64-799CFF32A6FE}" type="datetimeFigureOut">
              <a:rPr lang="en-US" smtClean="0"/>
              <a:pPr/>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3EE680-A138-4FD2-9F64-799CFF32A6FE}" type="datetimeFigureOut">
              <a:rPr lang="en-US" smtClean="0"/>
              <a:pPr/>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3EE680-A138-4FD2-9F64-799CFF32A6FE}" type="datetimeFigureOut">
              <a:rPr lang="en-US" smtClean="0"/>
              <a:pPr/>
              <a:t>6/15/2019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3EE680-A138-4FD2-9F64-799CFF32A6FE}" type="datetimeFigureOut">
              <a:rPr lang="en-US" smtClean="0"/>
              <a:pPr/>
              <a:t>6/15/2019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EE680-A138-4FD2-9F64-799CFF32A6FE}" type="datetimeFigureOut">
              <a:rPr lang="en-US" smtClean="0"/>
              <a:pPr/>
              <a:t>6/15/2019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EE680-A138-4FD2-9F64-799CFF32A6FE}" type="datetimeFigureOut">
              <a:rPr lang="en-US" smtClean="0"/>
              <a:pPr/>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EE680-A138-4FD2-9F64-799CFF32A6FE}" type="datetimeFigureOut">
              <a:rPr lang="en-US" smtClean="0"/>
              <a:pPr/>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EE680-A138-4FD2-9F64-799CFF32A6FE}" type="datetimeFigureOut">
              <a:rPr lang="en-US" smtClean="0"/>
              <a:pPr/>
              <a:t>6/15/2019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A07E9-A029-46FB-9314-AD5AA4D61A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Related image"/>
          <p:cNvPicPr>
            <a:picLocks noChangeAspect="1" noChangeArrowheads="1"/>
          </p:cNvPicPr>
          <p:nvPr/>
        </p:nvPicPr>
        <p:blipFill>
          <a:blip r:embed="rId2" cstate="print"/>
          <a:srcRect/>
          <a:stretch>
            <a:fillRect/>
          </a:stretch>
        </p:blipFill>
        <p:spPr bwMode="auto">
          <a:xfrm>
            <a:off x="-2133600" y="0"/>
            <a:ext cx="11501286" cy="7086600"/>
          </a:xfrm>
          <a:prstGeom prst="rect">
            <a:avLst/>
          </a:prstGeom>
          <a:noFill/>
        </p:spPr>
      </p:pic>
      <p:sp>
        <p:nvSpPr>
          <p:cNvPr id="7" name="Rectangle 6"/>
          <p:cNvSpPr/>
          <p:nvPr/>
        </p:nvSpPr>
        <p:spPr>
          <a:xfrm>
            <a:off x="-1828800" y="609600"/>
            <a:ext cx="10744200" cy="3962400"/>
          </a:xfrm>
          <a:prstGeom prst="rect">
            <a:avLst/>
          </a:prstGeom>
        </p:spPr>
        <p:txBody>
          <a:bodyPr wrap="square">
            <a:spAutoFit/>
          </a:bodyPr>
          <a:lstStyle/>
          <a:p>
            <a:pPr algn="r"/>
            <a:r>
              <a:rPr lang="zh-CN" altLang="en-US" sz="25000" b="1" dirty="0" smtClean="0">
                <a:solidFill>
                  <a:schemeClr val="bg1"/>
                </a:solidFill>
                <a:effectLst>
                  <a:glow rad="101600">
                    <a:schemeClr val="accent6">
                      <a:satMod val="175000"/>
                      <a:alpha val="40000"/>
                    </a:schemeClr>
                  </a:glow>
                </a:effectLst>
                <a:latin typeface="Arial Black" pitchFamily="34" charset="0"/>
              </a:rPr>
              <a:t>  </a:t>
            </a:r>
            <a:r>
              <a:rPr lang="zh-CN" altLang="en-US" sz="20000" b="1" dirty="0" smtClean="0">
                <a:ln>
                  <a:solidFill>
                    <a:sysClr val="windowText" lastClr="000000"/>
                  </a:solidFill>
                </a:ln>
                <a:solidFill>
                  <a:schemeClr val="bg1"/>
                </a:solidFill>
                <a:effectLst>
                  <a:glow rad="101600">
                    <a:schemeClr val="accent6">
                      <a:satMod val="175000"/>
                      <a:alpha val="40000"/>
                    </a:schemeClr>
                  </a:glow>
                </a:effectLst>
                <a:latin typeface="Arial Black" pitchFamily="34" charset="0"/>
              </a:rPr>
              <a:t>敬拜</a:t>
            </a:r>
            <a:endParaRPr lang="en-US" sz="20000" b="1" dirty="0">
              <a:ln>
                <a:solidFill>
                  <a:sysClr val="windowText" lastClr="000000"/>
                </a:solidFill>
              </a:ln>
              <a:solidFill>
                <a:schemeClr val="bg1"/>
              </a:solidFill>
              <a:effectLst>
                <a:glow rad="1016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682" name="Picture 2" descr="http://www.jesus-is-savior.com/False%20Religions/Roman%20Catholicism/catholic_idolaters.jpg"/>
          <p:cNvPicPr>
            <a:picLocks noChangeAspect="1" noChangeArrowheads="1"/>
          </p:cNvPicPr>
          <p:nvPr/>
        </p:nvPicPr>
        <p:blipFill>
          <a:blip r:embed="rId2" cstate="print"/>
          <a:srcRect/>
          <a:stretch>
            <a:fillRect/>
          </a:stretch>
        </p:blipFill>
        <p:spPr bwMode="auto">
          <a:xfrm>
            <a:off x="0" y="304800"/>
            <a:ext cx="9258300" cy="632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6802" name="Picture 2" descr="http://kgov.com/files/images/religion/rat-temple-india-childsharesmilk.jpg"/>
          <p:cNvPicPr>
            <a:picLocks noChangeAspect="1" noChangeArrowheads="1"/>
          </p:cNvPicPr>
          <p:nvPr/>
        </p:nvPicPr>
        <p:blipFill>
          <a:blip r:embed="rId2" cstate="print"/>
          <a:srcRect/>
          <a:stretch>
            <a:fillRect/>
          </a:stretch>
        </p:blipFill>
        <p:spPr bwMode="auto">
          <a:xfrm>
            <a:off x="0" y="381000"/>
            <a:ext cx="9144000" cy="615547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78" name="Picture 2" descr="http://www.catsandbeer.com/uploads/2007/08/_41507276_cowap416.jpg"/>
          <p:cNvPicPr>
            <a:picLocks noChangeAspect="1" noChangeArrowheads="1"/>
          </p:cNvPicPr>
          <p:nvPr/>
        </p:nvPicPr>
        <p:blipFill>
          <a:blip r:embed="rId2" cstate="print"/>
          <a:srcRect/>
          <a:stretch>
            <a:fillRect/>
          </a:stretch>
        </p:blipFill>
        <p:spPr bwMode="auto">
          <a:xfrm>
            <a:off x="0" y="111369"/>
            <a:ext cx="9144000" cy="659423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jesus-is-savior.com/False%20Religions/Roman%20Catholicism/worshipping_saint_teresa4.jpg"/>
          <p:cNvPicPr>
            <a:picLocks noChangeAspect="1" noChangeArrowheads="1"/>
          </p:cNvPicPr>
          <p:nvPr/>
        </p:nvPicPr>
        <p:blipFill>
          <a:blip r:embed="rId2" cstate="print"/>
          <a:srcRect/>
          <a:stretch>
            <a:fillRect/>
          </a:stretch>
        </p:blipFill>
        <p:spPr bwMode="auto">
          <a:xfrm>
            <a:off x="0" y="-10732"/>
            <a:ext cx="9144000" cy="68687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u-picardie.fr/images/photos/0008/img_1297861521394.jpg"/>
          <p:cNvPicPr>
            <a:picLocks noChangeAspect="1" noChangeArrowheads="1"/>
          </p:cNvPicPr>
          <p:nvPr/>
        </p:nvPicPr>
        <p:blipFill>
          <a:blip r:embed="rId2" cstate="print"/>
          <a:srcRect/>
          <a:stretch>
            <a:fillRect/>
          </a:stretch>
        </p:blipFill>
        <p:spPr bwMode="auto">
          <a:xfrm>
            <a:off x="0" y="685800"/>
            <a:ext cx="9144000" cy="663244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http://chinadigitaltimes.net/wp-content/uploads/2010/02/5VQ7DDT300AP0001.jpg"/>
          <p:cNvPicPr>
            <a:picLocks noChangeAspect="1" noChangeArrowheads="1"/>
          </p:cNvPicPr>
          <p:nvPr/>
        </p:nvPicPr>
        <p:blipFill>
          <a:blip r:embed="rId2" cstate="print"/>
          <a:srcRect/>
          <a:stretch>
            <a:fillRect/>
          </a:stretch>
        </p:blipFill>
        <p:spPr bwMode="auto">
          <a:xfrm>
            <a:off x="0" y="533400"/>
            <a:ext cx="9168601" cy="5943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8850" name="Picture 2" descr="http://www.overheardinthesacristy.net/wp-content/uploads/2008/08/narcissus.jpg"/>
          <p:cNvPicPr>
            <a:picLocks noChangeAspect="1" noChangeArrowheads="1"/>
          </p:cNvPicPr>
          <p:nvPr/>
        </p:nvPicPr>
        <p:blipFill>
          <a:blip r:embed="rId2" cstate="print"/>
          <a:srcRect/>
          <a:stretch>
            <a:fillRect/>
          </a:stretch>
        </p:blipFill>
        <p:spPr bwMode="auto">
          <a:xfrm>
            <a:off x="1143000" y="-55915"/>
            <a:ext cx="6781800" cy="691391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dreamstime.com/broken-stick-thumb14136010.jpg"/>
          <p:cNvPicPr>
            <a:picLocks noChangeAspect="1" noChangeArrowheads="1"/>
          </p:cNvPicPr>
          <p:nvPr/>
        </p:nvPicPr>
        <p:blipFill>
          <a:blip r:embed="rId2" cstate="print"/>
          <a:srcRect/>
          <a:stretch>
            <a:fillRect/>
          </a:stretch>
        </p:blipFill>
        <p:spPr bwMode="auto">
          <a:xfrm>
            <a:off x="0" y="0"/>
            <a:ext cx="9246742" cy="6172200"/>
          </a:xfrm>
          <a:prstGeom prst="rect">
            <a:avLst/>
          </a:prstGeom>
          <a:noFill/>
        </p:spPr>
      </p:pic>
      <p:sp>
        <p:nvSpPr>
          <p:cNvPr id="3" name="Rectangle 2"/>
          <p:cNvSpPr/>
          <p:nvPr/>
        </p:nvSpPr>
        <p:spPr>
          <a:xfrm>
            <a:off x="0" y="5410200"/>
            <a:ext cx="9144000"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8800" b="1" dirty="0" smtClean="0">
                <a:solidFill>
                  <a:schemeClr val="tx1">
                    <a:lumMod val="65000"/>
                    <a:lumOff val="35000"/>
                  </a:schemeClr>
                </a:solidFill>
              </a:rPr>
              <a:t>Isaiah 44:15-17</a:t>
            </a:r>
            <a:endParaRPr lang="en-US" sz="8800" b="1" dirty="0">
              <a:solidFill>
                <a:schemeClr val="tx1">
                  <a:lumMod val="65000"/>
                  <a:lumOff val="35000"/>
                </a:schemeClr>
              </a:solidFill>
            </a:endParaRPr>
          </a:p>
        </p:txBody>
      </p:sp>
      <p:pic>
        <p:nvPicPr>
          <p:cNvPr id="1030" name="Picture 6" descr="https://encrypted-tbn1.google.com/images?q=tbn:ANd9GcQXKMNqGXm_vEpVpJ4w2iLSEY6v6ZXBO9_P-ZbjLgmpz-we3oFA"/>
          <p:cNvPicPr>
            <a:picLocks noChangeAspect="1" noChangeArrowheads="1"/>
          </p:cNvPicPr>
          <p:nvPr/>
        </p:nvPicPr>
        <p:blipFill>
          <a:blip r:embed="rId3" cstate="print"/>
          <a:srcRect/>
          <a:stretch>
            <a:fillRect/>
          </a:stretch>
        </p:blipFill>
        <p:spPr bwMode="auto">
          <a:xfrm>
            <a:off x="3143777" y="3505200"/>
            <a:ext cx="1352023" cy="171031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https://encrypted-tbn2.google.com/images?q=tbn:ANd9GcTwZpDGq48EKjCIvYxIfOCfcWxF68g2UhQ0AZP23nXjgTtlHjDqf2gLZrQpvw"/>
          <p:cNvPicPr>
            <a:picLocks noChangeAspect="1" noChangeArrowheads="1"/>
          </p:cNvPicPr>
          <p:nvPr/>
        </p:nvPicPr>
        <p:blipFill>
          <a:blip r:embed="rId4" cstate="print"/>
          <a:srcRect/>
          <a:stretch>
            <a:fillRect/>
          </a:stretch>
        </p:blipFill>
        <p:spPr bwMode="auto">
          <a:xfrm>
            <a:off x="5029200" y="3505200"/>
            <a:ext cx="1371600" cy="17526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6" name="Picture 2" descr="http://1.bp.blogspot.com/_SzgdtF5d1Ts/RwJ31LQYhdI/AAAAAAAAACI/jQ_PLNorhzY/s400/Worship+10.gif"/>
          <p:cNvPicPr>
            <a:picLocks noChangeAspect="1" noChangeArrowheads="1"/>
          </p:cNvPicPr>
          <p:nvPr/>
        </p:nvPicPr>
        <p:blipFill>
          <a:blip r:embed="rId2" cstate="print"/>
          <a:srcRect/>
          <a:stretch>
            <a:fillRect/>
          </a:stretch>
        </p:blipFill>
        <p:spPr bwMode="auto">
          <a:xfrm>
            <a:off x="1066800" y="990600"/>
            <a:ext cx="6934200" cy="5408678"/>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WORSHIP?</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itle 1"/>
          <p:cNvSpPr txBox="1">
            <a:spLocks/>
          </p:cNvSpPr>
          <p:nvPr/>
        </p:nvSpPr>
        <p:spPr>
          <a:xfrm>
            <a:off x="0" y="0"/>
            <a:ext cx="9144000" cy="10668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什么是敬拜？</a:t>
            </a:r>
            <a:endParaRPr kumimoji="0" lang="en-US" sz="6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a:solidFill>
            <a:srgbClr val="3E003E"/>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Worship is NOT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76200" y="1110020"/>
            <a:ext cx="8915400" cy="4985980"/>
          </a:xfrm>
          <a:prstGeom prst="rect">
            <a:avLst/>
          </a:prstGeom>
          <a:noFill/>
        </p:spPr>
        <p:txBody>
          <a:bodyPr wrap="square" rtlCol="0">
            <a:spAutoFit/>
          </a:bodyPr>
          <a:lstStyle/>
          <a:p>
            <a:pPr marL="342900" indent="-342900">
              <a:buAutoNum type="arabicPeriod"/>
            </a:pP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敬拜不是执行一系列的规矩和仪式</a:t>
            </a:r>
            <a:endParaRPr lang="en-US" sz="4000" b="1" dirty="0" smtClean="0">
              <a:solidFill>
                <a:srgbClr val="3E003E"/>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Worship is NOT following a list of rules and rituals</a:t>
            </a:r>
          </a:p>
          <a:p>
            <a:pPr marL="342900" indent="-342900">
              <a:buAutoNum type="arabicPeriod"/>
            </a:pP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敬拜不是你以此获得神青睐的途径</a:t>
            </a:r>
            <a:endParaRPr lang="en-US" sz="4000" b="1" dirty="0" smtClean="0">
              <a:solidFill>
                <a:srgbClr val="3E003E"/>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Worship is NOT something you do to gain God’s favor</a:t>
            </a:r>
          </a:p>
          <a:p>
            <a:pPr marL="342900" indent="-342900">
              <a:buAutoNum type="arabicPeriod"/>
            </a:pP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敬拜不是礼拜天上午的时间档</a:t>
            </a:r>
            <a:endParaRPr lang="en-US" sz="4000" b="1" dirty="0" smtClean="0">
              <a:solidFill>
                <a:srgbClr val="3E003E"/>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Worship is NOT a time slot on Sunday morning</a:t>
            </a:r>
          </a:p>
          <a:p>
            <a:pPr marL="342900" indent="-342900">
              <a:buAutoNum type="arabicPeriod"/>
            </a:pP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敬拜不是某种特定的音乐风格</a:t>
            </a:r>
            <a:endParaRPr lang="en-US" sz="4000" b="1" dirty="0" smtClean="0">
              <a:solidFill>
                <a:srgbClr val="3E003E"/>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Worship is NOT a particular style of music</a:t>
            </a:r>
          </a:p>
          <a:p>
            <a:pPr marL="342900" indent="-342900">
              <a:buAutoNum type="arabicPeriod"/>
            </a:pPr>
            <a:r>
              <a:rPr lang="zh-CN" altLang="en-US" sz="3800" b="1" dirty="0" smtClean="0">
                <a:solidFill>
                  <a:srgbClr val="3E003E"/>
                </a:solidFill>
                <a:effectLst>
                  <a:outerShdw blurRad="38100" dist="38100" dir="2700000" algn="tl">
                    <a:srgbClr val="000000">
                      <a:alpha val="43137"/>
                    </a:srgbClr>
                  </a:outerShdw>
                </a:effectLst>
                <a:latin typeface="Arial Narrow" pitchFamily="34" charset="0"/>
              </a:rPr>
              <a:t>敬拜不是你身体姿势与心灵姿势的冲突。</a:t>
            </a:r>
            <a:endParaRPr lang="en-US" sz="3800" b="1" dirty="0" smtClean="0">
              <a:solidFill>
                <a:srgbClr val="3E003E"/>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Worship is NOT a body position that contradicts the heart position</a:t>
            </a:r>
          </a:p>
        </p:txBody>
      </p:sp>
      <p:sp>
        <p:nvSpPr>
          <p:cNvPr id="6"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cap="all" dirty="0" smtClean="0">
                <a:ln w="9000" cmpd="sng">
                  <a:solidFill>
                    <a:schemeClr val="accent4">
                      <a:shade val="50000"/>
                      <a:satMod val="120000"/>
                    </a:schemeClr>
                  </a:solidFill>
                  <a:prstDash val="solid"/>
                </a:ln>
                <a:solidFill>
                  <a:srgbClr val="3E003E"/>
                </a:solidFill>
                <a:effectLst>
                  <a:reflection blurRad="12700" stA="28000" endPos="45000" dist="1000" dir="5400000" sy="-100000" algn="bl" rotWithShape="0"/>
                </a:effectLst>
              </a:rPr>
              <a:t>敬拜不是</a:t>
            </a:r>
            <a:endParaRPr kumimoji="0" lang="en-US" sz="6000" b="1" i="0" u="none" strike="noStrike" kern="1200" cap="all" normalizeH="0" baseline="0" noProof="0" dirty="0">
              <a:ln w="9000" cmpd="sng">
                <a:solidFill>
                  <a:schemeClr val="accent4">
                    <a:shade val="50000"/>
                    <a:satMod val="120000"/>
                  </a:schemeClr>
                </a:solidFill>
                <a:prstDash val="solid"/>
              </a:ln>
              <a:solidFill>
                <a:srgbClr val="3E003E"/>
              </a:solidFill>
              <a:effectLst>
                <a:reflection blurRad="12700" stA="28000" endPos="45000" dist="1000" dir="5400000" sy="-100000" algn="bl" rotWithShape="0"/>
              </a:effectLst>
              <a:uLnTx/>
              <a:uFillTx/>
              <a:latin typeface="+mn-lt"/>
              <a:ea typeface="+mn-ea"/>
              <a:cs typeface="+mn-cs"/>
            </a:endParaRPr>
          </a:p>
        </p:txBody>
      </p:sp>
      <p:pic>
        <p:nvPicPr>
          <p:cNvPr id="5" name="Picture 4" descr="059.gif"/>
          <p:cNvPicPr>
            <a:picLocks noChangeAspect="1"/>
          </p:cNvPicPr>
          <p:nvPr/>
        </p:nvPicPr>
        <p:blipFill>
          <a:blip r:embed="rId2" cstate="print"/>
          <a:stretch>
            <a:fillRect/>
          </a:stretch>
        </p:blipFill>
        <p:spPr>
          <a:xfrm>
            <a:off x="7673340" y="2895600"/>
            <a:ext cx="1051560" cy="1752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3329_2008011718461417_thumb.jpg"/>
          <p:cNvPicPr>
            <a:picLocks noChangeAspect="1"/>
          </p:cNvPicPr>
          <p:nvPr/>
        </p:nvPicPr>
        <p:blipFill>
          <a:blip r:embed="rId2" cstate="print"/>
          <a:stretch>
            <a:fillRect/>
          </a:stretch>
        </p:blipFill>
        <p:spPr>
          <a:xfrm>
            <a:off x="0" y="0"/>
            <a:ext cx="9144000" cy="6821424"/>
          </a:xfrm>
          <a:prstGeom prst="rect">
            <a:avLst/>
          </a:prstGeom>
          <a:solidFill>
            <a:srgbClr val="FFFFFF">
              <a:shade val="85000"/>
            </a:srgbClr>
          </a:solidFill>
          <a:ln w="8890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ubtitle 2"/>
          <p:cNvSpPr>
            <a:spLocks noGrp="1"/>
          </p:cNvSpPr>
          <p:nvPr>
            <p:ph type="subTitle" idx="1"/>
          </p:nvPr>
        </p:nvSpPr>
        <p:spPr>
          <a:xfrm>
            <a:off x="0" y="6324600"/>
            <a:ext cx="9144000" cy="533400"/>
          </a:xfrm>
          <a:noFill/>
          <a:ln>
            <a:noFill/>
          </a:ln>
        </p:spPr>
        <p:style>
          <a:lnRef idx="0">
            <a:schemeClr val="accent6"/>
          </a:lnRef>
          <a:fillRef idx="3">
            <a:schemeClr val="accent6"/>
          </a:fillRef>
          <a:effectRef idx="3">
            <a:schemeClr val="accent6"/>
          </a:effectRef>
          <a:fontRef idx="minor">
            <a:schemeClr val="lt1"/>
          </a:fontRef>
        </p:style>
        <p:txBody>
          <a:bodyPr anchor="ctr">
            <a:no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INTENSIVE BIBLE TRAINING PROGRAM</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9" name="Title 1"/>
          <p:cNvSpPr>
            <a:spLocks noGrp="1"/>
          </p:cNvSpPr>
          <p:nvPr>
            <p:ph type="ctrTitle"/>
          </p:nvPr>
        </p:nvSpPr>
        <p:spPr>
          <a:xfrm>
            <a:off x="0" y="1"/>
            <a:ext cx="9144000" cy="1142999"/>
          </a:xfrm>
          <a:noFill/>
          <a:ln>
            <a:noFill/>
          </a:ln>
        </p:spPr>
        <p:style>
          <a:lnRef idx="0">
            <a:schemeClr val="accent6"/>
          </a:lnRef>
          <a:fillRef idx="3">
            <a:schemeClr val="accent6"/>
          </a:fillRef>
          <a:effectRef idx="3">
            <a:schemeClr val="accent6"/>
          </a:effectRef>
          <a:fontRef idx="minor">
            <a:schemeClr val="lt1"/>
          </a:fontRef>
        </p:style>
        <p:txBody>
          <a:bodyPr>
            <a:normAutofit fontScale="90000"/>
          </a:bodyPr>
          <a:lstStyle/>
          <a:p>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圣经主题培训课程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ppt_w</p:attrName>
                                        </p:attrNameLst>
                                      </p:cBhvr>
                                      <p:tavLst>
                                        <p:tav tm="0" fmla="#ppt_w*sin(2.5*pi*$)">
                                          <p:val>
                                            <p:fltVal val="0"/>
                                          </p:val>
                                        </p:tav>
                                        <p:tav tm="100000">
                                          <p:val>
                                            <p:fltVal val="1"/>
                                          </p:val>
                                        </p:tav>
                                      </p:tavLst>
                                    </p:anim>
                                    <p:anim calcmode="lin" valueType="num">
                                      <p:cBhvr>
                                        <p:cTn id="9" dur="5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850"/>
                            </p:stCondLst>
                            <p:childTnLst>
                              <p:par>
                                <p:cTn id="11" presetID="53" presetClass="entr" presetSubtype="0"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14400"/>
            <a:ext cx="9144000" cy="6014799"/>
          </a:xfrm>
          <a:prstGeom prst="rect">
            <a:avLst/>
          </a:prstGeom>
          <a:noFill/>
        </p:spPr>
        <p:txBody>
          <a:bodyPr wrap="square" rtlCol="0">
            <a:spAutoFit/>
          </a:bodyPr>
          <a:lstStyle/>
          <a:p>
            <a:pPr marL="342900" indent="-342900">
              <a:buAutoNum type="arabicPeriod"/>
            </a:pP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旧约希伯来语</a:t>
            </a:r>
            <a:r>
              <a:rPr lang="en-US" altLang="zh-CN" sz="4000" b="1" dirty="0" smtClean="0">
                <a:solidFill>
                  <a:srgbClr val="3E003E"/>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弯腰鞠躬</a:t>
            </a:r>
            <a:r>
              <a:rPr lang="en-US" altLang="zh-CN" sz="4000" b="1" dirty="0" smtClean="0">
                <a:solidFill>
                  <a:srgbClr val="3E003E"/>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四体投地地赞美和膜拜</a:t>
            </a:r>
            <a:endParaRPr lang="en-US" sz="4000" b="1" dirty="0" smtClean="0">
              <a:solidFill>
                <a:srgbClr val="3E003E"/>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O.T. Hebrew</a:t>
            </a:r>
            <a:r>
              <a:rPr lang="en-US" dirty="0" smtClean="0">
                <a:effectLst>
                  <a:outerShdw blurRad="38100" dist="38100" dir="2700000" algn="tl">
                    <a:srgbClr val="000000">
                      <a:alpha val="43137"/>
                    </a:srgbClr>
                  </a:outerShdw>
                </a:effectLst>
                <a:latin typeface="Arial Narrow" pitchFamily="34" charset="0"/>
              </a:rPr>
              <a:t>: to bow down; fall prostrate in praise and adoration  </a:t>
            </a:r>
          </a:p>
          <a:p>
            <a:pPr marL="342900" indent="-342900">
              <a:buAutoNum type="arabicPeriod"/>
            </a:pP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新约希腊语</a:t>
            </a:r>
            <a:r>
              <a:rPr lang="en-US" altLang="zh-CN" sz="4000" b="1" dirty="0" smtClean="0">
                <a:solidFill>
                  <a:srgbClr val="3E003E"/>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崇敬地亲吻那手</a:t>
            </a:r>
            <a:r>
              <a:rPr lang="en-US" altLang="zh-CN" sz="4000" b="1" dirty="0" smtClean="0">
                <a:solidFill>
                  <a:srgbClr val="3E003E"/>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出于极深的敬意而跪下或磕头。</a:t>
            </a:r>
            <a:endParaRPr lang="en-US" sz="4000" b="1" dirty="0" smtClean="0">
              <a:solidFill>
                <a:srgbClr val="3E003E"/>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N.T. Greek: </a:t>
            </a:r>
            <a:r>
              <a:rPr lang="en-US" dirty="0" smtClean="0">
                <a:effectLst>
                  <a:outerShdw blurRad="38100" dist="38100" dir="2700000" algn="tl">
                    <a:srgbClr val="000000">
                      <a:alpha val="43137"/>
                    </a:srgbClr>
                  </a:outerShdw>
                </a:effectLst>
                <a:latin typeface="Arial Narrow" pitchFamily="34" charset="0"/>
              </a:rPr>
              <a:t>to kiss the hand in reverence; kneeling or touching the forehead to the ground out of profound reverence. </a:t>
            </a:r>
          </a:p>
          <a:p>
            <a:pPr marL="342900" indent="-342900">
              <a:buAutoNum type="arabicPeriod"/>
            </a:pP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我们的定义</a:t>
            </a:r>
            <a:r>
              <a:rPr lang="en-US" altLang="zh-CN" sz="4000" b="1" dirty="0" smtClean="0">
                <a:solidFill>
                  <a:srgbClr val="3E003E"/>
                </a:solidFill>
                <a:effectLst>
                  <a:outerShdw blurRad="38100" dist="38100" dir="2700000" algn="tl">
                    <a:srgbClr val="000000">
                      <a:alpha val="43137"/>
                    </a:srgbClr>
                  </a:outerShdw>
                </a:effectLst>
                <a:latin typeface="Arial Narrow" pitchFamily="34" charset="0"/>
              </a:rPr>
              <a:t>: </a:t>
            </a:r>
            <a:r>
              <a:rPr lang="zh-CN" altLang="en-US" sz="4000" b="1" u="sng" dirty="0" smtClean="0">
                <a:solidFill>
                  <a:srgbClr val="3E003E"/>
                </a:solidFill>
                <a:effectLst>
                  <a:outerShdw blurRad="38100" dist="38100" dir="2700000" algn="tl">
                    <a:srgbClr val="000000">
                      <a:alpha val="43137"/>
                    </a:srgbClr>
                  </a:outerShdw>
                </a:effectLst>
                <a:latin typeface="Arial Narrow" pitchFamily="34" charset="0"/>
              </a:rPr>
              <a:t>出于心</a:t>
            </a:r>
            <a:r>
              <a:rPr lang="en-US" altLang="zh-CN" sz="4000" b="1" u="sng" dirty="0" smtClean="0">
                <a:solidFill>
                  <a:srgbClr val="3E003E"/>
                </a:solidFill>
                <a:effectLst>
                  <a:outerShdw blurRad="38100" dist="38100" dir="2700000" algn="tl">
                    <a:srgbClr val="000000">
                      <a:alpha val="43137"/>
                    </a:srgbClr>
                  </a:outerShdw>
                </a:effectLst>
                <a:latin typeface="Arial Narrow" pitchFamily="34" charset="0"/>
              </a:rPr>
              <a:t>,</a:t>
            </a:r>
            <a:r>
              <a:rPr lang="zh-CN" altLang="en-US" sz="4000" b="1" u="sng" dirty="0" smtClean="0">
                <a:solidFill>
                  <a:srgbClr val="3E003E"/>
                </a:solidFill>
                <a:effectLst>
                  <a:outerShdw blurRad="38100" dist="38100" dir="2700000" algn="tl">
                    <a:srgbClr val="000000">
                      <a:alpha val="43137"/>
                    </a:srgbClr>
                  </a:outerShdw>
                </a:effectLst>
                <a:latin typeface="Arial Narrow" pitchFamily="34" charset="0"/>
              </a:rPr>
              <a:t>魂</a:t>
            </a:r>
            <a:r>
              <a:rPr lang="en-US" altLang="zh-CN" sz="4000" b="1" u="sng" dirty="0" smtClean="0">
                <a:solidFill>
                  <a:srgbClr val="3E003E"/>
                </a:solidFill>
                <a:effectLst>
                  <a:outerShdw blurRad="38100" dist="38100" dir="2700000" algn="tl">
                    <a:srgbClr val="000000">
                      <a:alpha val="43137"/>
                    </a:srgbClr>
                  </a:outerShdw>
                </a:effectLst>
                <a:latin typeface="Arial Narrow" pitchFamily="34" charset="0"/>
              </a:rPr>
              <a:t>,</a:t>
            </a:r>
            <a:r>
              <a:rPr lang="zh-CN" altLang="en-US" sz="4000" b="1" u="sng" dirty="0" smtClean="0">
                <a:solidFill>
                  <a:srgbClr val="3E003E"/>
                </a:solidFill>
                <a:effectLst>
                  <a:outerShdw blurRad="38100" dist="38100" dir="2700000" algn="tl">
                    <a:srgbClr val="000000">
                      <a:alpha val="43137"/>
                    </a:srgbClr>
                  </a:outerShdw>
                </a:effectLst>
                <a:latin typeface="Arial Narrow" pitchFamily="34" charset="0"/>
              </a:rPr>
              <a:t>意</a:t>
            </a:r>
            <a:r>
              <a:rPr lang="en-US" altLang="zh-CN" sz="4000" b="1" u="sng" dirty="0" smtClean="0">
                <a:solidFill>
                  <a:srgbClr val="3E003E"/>
                </a:solidFill>
                <a:effectLst>
                  <a:outerShdw blurRad="38100" dist="38100" dir="2700000" algn="tl">
                    <a:srgbClr val="000000">
                      <a:alpha val="43137"/>
                    </a:srgbClr>
                  </a:outerShdw>
                </a:effectLst>
                <a:latin typeface="Arial Narrow" pitchFamily="34" charset="0"/>
              </a:rPr>
              <a:t>,</a:t>
            </a:r>
            <a:r>
              <a:rPr lang="zh-CN" altLang="en-US" sz="4000" b="1" u="sng" dirty="0" smtClean="0">
                <a:solidFill>
                  <a:srgbClr val="3E003E"/>
                </a:solidFill>
                <a:effectLst>
                  <a:outerShdw blurRad="38100" dist="38100" dir="2700000" algn="tl">
                    <a:srgbClr val="000000">
                      <a:alpha val="43137"/>
                    </a:srgbClr>
                  </a:outerShdw>
                </a:effectLst>
                <a:latin typeface="Arial Narrow" pitchFamily="34" charset="0"/>
              </a:rPr>
              <a:t>体或言语的任何足以展示对神尊荣</a:t>
            </a:r>
            <a:r>
              <a:rPr lang="en-US" altLang="zh-CN" sz="4000" b="1" u="sng" dirty="0" smtClean="0">
                <a:solidFill>
                  <a:srgbClr val="3E003E"/>
                </a:solidFill>
                <a:effectLst>
                  <a:outerShdw blurRad="38100" dist="38100" dir="2700000" algn="tl">
                    <a:srgbClr val="000000">
                      <a:alpha val="43137"/>
                    </a:srgbClr>
                  </a:outerShdw>
                </a:effectLst>
                <a:latin typeface="Arial Narrow" pitchFamily="34" charset="0"/>
              </a:rPr>
              <a:t>,</a:t>
            </a:r>
            <a:r>
              <a:rPr lang="zh-CN" altLang="en-US" sz="4000" b="1" u="sng" dirty="0" smtClean="0">
                <a:solidFill>
                  <a:srgbClr val="3E003E"/>
                </a:solidFill>
                <a:effectLst>
                  <a:outerShdw blurRad="38100" dist="38100" dir="2700000" algn="tl">
                    <a:srgbClr val="000000">
                      <a:alpha val="43137"/>
                    </a:srgbClr>
                  </a:outerShdw>
                </a:effectLst>
                <a:latin typeface="Arial Narrow" pitchFamily="34" charset="0"/>
              </a:rPr>
              <a:t>敬重或感激的行为</a:t>
            </a:r>
            <a:r>
              <a:rPr lang="zh-CN" altLang="en-US" sz="4000" b="1" dirty="0" smtClean="0">
                <a:solidFill>
                  <a:srgbClr val="3E003E"/>
                </a:solidFill>
                <a:effectLst>
                  <a:outerShdw blurRad="38100" dist="38100" dir="2700000" algn="tl">
                    <a:srgbClr val="000000">
                      <a:alpha val="43137"/>
                    </a:srgbClr>
                  </a:outerShdw>
                </a:effectLst>
                <a:latin typeface="Arial Narrow" pitchFamily="34" charset="0"/>
              </a:rPr>
              <a:t>。</a:t>
            </a:r>
            <a:endParaRPr lang="en-US" sz="4000" b="1" dirty="0" smtClean="0">
              <a:solidFill>
                <a:srgbClr val="3E003E"/>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 My Definition: </a:t>
            </a:r>
            <a:r>
              <a:rPr lang="en-US" dirty="0" smtClean="0">
                <a:effectLst>
                  <a:outerShdw blurRad="38100" dist="38100" dir="2700000" algn="tl">
                    <a:srgbClr val="000000">
                      <a:alpha val="43137"/>
                    </a:srgbClr>
                  </a:outerShdw>
                </a:effectLst>
                <a:latin typeface="Arial Narrow" pitchFamily="34" charset="0"/>
              </a:rPr>
              <a:t>Any act of the heart, soul, mind, words or body that shows honor, respect or appreciation to God for all He has done.</a:t>
            </a:r>
            <a:endParaRPr lang="en-US" dirty="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762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cap="all" dirty="0" smtClean="0">
                <a:ln w="9000" cmpd="sng">
                  <a:solidFill>
                    <a:schemeClr val="accent4">
                      <a:shade val="50000"/>
                      <a:satMod val="120000"/>
                    </a:schemeClr>
                  </a:solidFill>
                  <a:prstDash val="solid"/>
                </a:ln>
                <a:solidFill>
                  <a:srgbClr val="3E003E"/>
                </a:solidFill>
                <a:effectLst>
                  <a:reflection blurRad="12700" stA="28000" endPos="45000" dist="1000" dir="5400000" sy="-100000" algn="bl" rotWithShape="0"/>
                </a:effectLst>
              </a:rPr>
              <a:t>什么是真正的敬拜？</a:t>
            </a:r>
            <a:endParaRPr kumimoji="0" lang="en-US" sz="6000" b="1" i="0" u="none" strike="noStrike" kern="1200" cap="all" normalizeH="0" baseline="0" noProof="0" dirty="0">
              <a:ln w="9000" cmpd="sng">
                <a:solidFill>
                  <a:schemeClr val="accent4">
                    <a:shade val="50000"/>
                    <a:satMod val="120000"/>
                  </a:schemeClr>
                </a:solidFill>
                <a:prstDash val="solid"/>
              </a:ln>
              <a:solidFill>
                <a:srgbClr val="3E003E"/>
              </a:solidFill>
              <a:effectLst>
                <a:reflection blurRad="12700" stA="28000" endPos="45000" dist="1000" dir="5400000" sy="-100000" algn="bl" rotWithShape="0"/>
              </a:effectLst>
              <a:uLnTx/>
              <a:uFillTx/>
              <a:latin typeface="+mn-lt"/>
              <a:ea typeface="+mn-ea"/>
              <a:cs typeface="+mn-cs"/>
            </a:endParaRPr>
          </a:p>
        </p:txBody>
      </p:sp>
      <p:sp>
        <p:nvSpPr>
          <p:cNvPr id="3" name="Rectangle 2"/>
          <p:cNvSpPr/>
          <p:nvPr/>
        </p:nvSpPr>
        <p:spPr>
          <a:xfrm>
            <a:off x="0" y="6324600"/>
            <a:ext cx="9144000" cy="533400"/>
          </a:xfrm>
          <a:prstGeom prst="rect">
            <a:avLst/>
          </a:prstGeom>
          <a:solidFill>
            <a:srgbClr val="3E003E"/>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TRUE WORSHIP?</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5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广义敬拜</a:t>
            </a:r>
            <a:r>
              <a:rPr lang="en-US" altLang="zh-C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kumimoji="0" lang="zh-CN" altLang="en-US" sz="5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基督徒的生活方式</a:t>
            </a:r>
            <a:endParaRPr kumimoji="0" lang="en-US" sz="5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 name="Rectangle 2"/>
          <p:cNvSpPr/>
          <p:nvPr/>
        </p:nvSpPr>
        <p:spPr>
          <a:xfrm>
            <a:off x="0" y="6324600"/>
            <a:ext cx="9144000" cy="533400"/>
          </a:xfrm>
          <a:prstGeom prst="rect">
            <a:avLst/>
          </a:prstGeom>
          <a:solidFill>
            <a:srgbClr val="3E003E"/>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TRUE WORSHIP?</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Worship isn't an event to attend &amp; watch. It's a lifestyle to be lived. - Rick Warren"/>
          <p:cNvPicPr>
            <a:picLocks noChangeAspect="1" noChangeArrowheads="1"/>
          </p:cNvPicPr>
          <p:nvPr/>
        </p:nvPicPr>
        <p:blipFill>
          <a:blip r:embed="rId2" cstate="print"/>
          <a:srcRect/>
          <a:stretch>
            <a:fillRect/>
          </a:stretch>
        </p:blipFill>
        <p:spPr bwMode="auto">
          <a:xfrm>
            <a:off x="304800" y="3124200"/>
            <a:ext cx="8534401" cy="3190430"/>
          </a:xfrm>
          <a:prstGeom prst="rect">
            <a:avLst/>
          </a:prstGeom>
          <a:noFill/>
        </p:spPr>
      </p:pic>
      <p:sp>
        <p:nvSpPr>
          <p:cNvPr id="7" name="Rectangle 6"/>
          <p:cNvSpPr/>
          <p:nvPr/>
        </p:nvSpPr>
        <p:spPr>
          <a:xfrm>
            <a:off x="228600" y="1295400"/>
            <a:ext cx="8458200" cy="1746632"/>
          </a:xfrm>
          <a:prstGeom prst="rect">
            <a:avLst/>
          </a:prstGeom>
        </p:spPr>
        <p:txBody>
          <a:bodyPr wrap="square">
            <a:spAutoFit/>
          </a:bodyPr>
          <a:lstStyle/>
          <a:p>
            <a:pPr>
              <a:lnSpc>
                <a:spcPts val="4300"/>
              </a:lnSpc>
            </a:pPr>
            <a:r>
              <a:rPr lang="en-US" altLang="zh-CN" sz="44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a:t>
            </a:r>
            <a:r>
              <a:rPr lang="zh-CN" altLang="en-US" sz="44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敬</a:t>
            </a:r>
            <a:r>
              <a:rPr lang="zh-CN" altLang="en-US" sz="44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拜不是你出席或观看的活动，而是</a:t>
            </a:r>
            <a:r>
              <a:rPr lang="zh-CN" altLang="en-US" sz="44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你要活</a:t>
            </a:r>
            <a:r>
              <a:rPr lang="zh-CN" altLang="en-US" sz="44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出来的生活方</a:t>
            </a:r>
            <a:r>
              <a:rPr lang="zh-CN" altLang="en-US" sz="44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式</a:t>
            </a:r>
            <a:r>
              <a:rPr lang="en-US" altLang="zh-CN" sz="44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a:t>
            </a:r>
          </a:p>
          <a:p>
            <a:pPr algn="r">
              <a:lnSpc>
                <a:spcPts val="4300"/>
              </a:lnSpc>
            </a:pPr>
            <a:r>
              <a:rPr lang="en-US" altLang="zh-CN" sz="44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a:t>
            </a:r>
            <a:r>
              <a:rPr lang="zh-CN" altLang="en-US" sz="44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华理克</a:t>
            </a:r>
            <a:endParaRPr lang="en-US" sz="4400" b="1" dirty="0">
              <a:solidFill>
                <a:srgbClr val="3E003E"/>
              </a:solidFill>
              <a:effectLst>
                <a:outerShdw blurRad="38100" dist="38100" dir="2700000" algn="tl">
                  <a:srgbClr val="000000">
                    <a:alpha val="43137"/>
                  </a:srgbClr>
                </a:outerShdw>
              </a:effectLst>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95400"/>
            <a:ext cx="8610600" cy="4247317"/>
          </a:xfrm>
          <a:prstGeom prst="rect">
            <a:avLst/>
          </a:prstGeom>
          <a:noFill/>
        </p:spPr>
        <p:txBody>
          <a:bodyPr wrap="square" rtlCol="0">
            <a:spAutoFit/>
          </a:bodyPr>
          <a:lstStyle/>
          <a:p>
            <a:pPr marL="61913" indent="-3175">
              <a:tabLst>
                <a:tab pos="58738" algn="l"/>
              </a:tabLst>
            </a:pPr>
            <a:r>
              <a:rPr lang="zh-CN" altLang="en-US" sz="5400"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 </a:t>
            </a:r>
            <a:r>
              <a:rPr lang="zh-CN" altLang="en-US" sz="5400" b="1" dirty="0" smtClean="0">
                <a:solidFill>
                  <a:srgbClr val="3E003E"/>
                </a:solidFill>
                <a:effectLst>
                  <a:outerShdw blurRad="38100" dist="38100" dir="2700000" algn="tl">
                    <a:srgbClr val="000000">
                      <a:alpha val="43137"/>
                    </a:srgbClr>
                  </a:outerShdw>
                </a:effectLst>
                <a:latin typeface="Arial Narrow" pitchFamily="34" charset="0"/>
              </a:rPr>
              <a:t>弟兄们</a:t>
            </a:r>
            <a:r>
              <a:rPr lang="en-US" altLang="zh-CN" sz="5400" b="1" dirty="0" smtClean="0">
                <a:solidFill>
                  <a:srgbClr val="3E003E"/>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3E003E"/>
                </a:solidFill>
                <a:effectLst>
                  <a:outerShdw blurRad="38100" dist="38100" dir="2700000" algn="tl">
                    <a:srgbClr val="000000">
                      <a:alpha val="43137"/>
                    </a:srgbClr>
                  </a:outerShdw>
                </a:effectLst>
                <a:latin typeface="Arial Narrow" pitchFamily="34" charset="0"/>
              </a:rPr>
              <a:t>我凭着神的仁慈劝你们</a:t>
            </a:r>
            <a:r>
              <a:rPr lang="en-US" altLang="zh-CN" sz="5400" b="1" dirty="0" smtClean="0">
                <a:solidFill>
                  <a:srgbClr val="3E003E"/>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3E003E"/>
                </a:solidFill>
                <a:effectLst>
                  <a:outerShdw blurRad="38100" dist="38100" dir="2700000" algn="tl">
                    <a:srgbClr val="000000">
                      <a:alpha val="43137"/>
                    </a:srgbClr>
                  </a:outerShdw>
                </a:effectLst>
                <a:latin typeface="Arial Narrow" pitchFamily="34" charset="0"/>
              </a:rPr>
              <a:t>要把身体献上</a:t>
            </a:r>
            <a:r>
              <a:rPr lang="en-US" altLang="zh-CN" sz="5400" b="1" dirty="0" smtClean="0">
                <a:solidFill>
                  <a:srgbClr val="3E003E"/>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3E003E"/>
                </a:solidFill>
                <a:effectLst>
                  <a:outerShdw blurRad="38100" dist="38100" dir="2700000" algn="tl">
                    <a:srgbClr val="000000">
                      <a:alpha val="43137"/>
                    </a:srgbClr>
                  </a:outerShdw>
                </a:effectLst>
                <a:latin typeface="Arial Narrow" pitchFamily="34" charset="0"/>
              </a:rPr>
              <a:t>作圣洁而蒙神悦纳的活祭</a:t>
            </a:r>
            <a:r>
              <a:rPr lang="en-US" altLang="zh-CN" sz="5400" b="1" dirty="0" smtClean="0">
                <a:solidFill>
                  <a:srgbClr val="3E003E"/>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3E003E"/>
                </a:solidFill>
                <a:effectLst>
                  <a:outerShdw blurRad="38100" dist="38100" dir="2700000" algn="tl">
                    <a:srgbClr val="000000">
                      <a:alpha val="43137"/>
                    </a:srgbClr>
                  </a:outerShdw>
                </a:effectLst>
                <a:latin typeface="Arial Narrow" pitchFamily="34" charset="0"/>
              </a:rPr>
              <a:t>这是你们理所当然的事奉。</a:t>
            </a:r>
            <a:endParaRPr lang="en-US" altLang="zh-CN" sz="5400" b="1" dirty="0" smtClean="0">
              <a:solidFill>
                <a:srgbClr val="3E003E"/>
              </a:solidFill>
              <a:effectLst>
                <a:outerShdw blurRad="38100" dist="38100" dir="2700000" algn="tl">
                  <a:srgbClr val="000000">
                    <a:alpha val="43137"/>
                  </a:srgbClr>
                </a:outerShdw>
              </a:effectLst>
              <a:latin typeface="Arial Narrow" pitchFamily="34" charset="0"/>
            </a:endParaRPr>
          </a:p>
          <a:p>
            <a:pPr marL="61913" indent="-3175">
              <a:tabLst>
                <a:tab pos="58738" algn="l"/>
              </a:tabLst>
            </a:pPr>
            <a:r>
              <a:rPr lang="en-US" altLang="zh-CN" sz="5400" b="1" dirty="0" smtClean="0">
                <a:solidFill>
                  <a:srgbClr val="3E003E"/>
                </a:solidFill>
                <a:latin typeface="Arial Narrow" pitchFamily="34" charset="0"/>
              </a:rPr>
              <a:t>                                 —</a:t>
            </a:r>
            <a:r>
              <a:rPr lang="zh-CN" altLang="en-US" sz="5400" b="1" dirty="0" smtClean="0">
                <a:solidFill>
                  <a:srgbClr val="3E003E"/>
                </a:solidFill>
                <a:latin typeface="Arial Narrow" pitchFamily="34" charset="0"/>
              </a:rPr>
              <a:t>罗</a:t>
            </a:r>
            <a:r>
              <a:rPr lang="en-US" altLang="zh-CN" sz="5400" b="1" dirty="0" smtClean="0">
                <a:solidFill>
                  <a:srgbClr val="3E003E"/>
                </a:solidFill>
                <a:latin typeface="Arial Narrow" pitchFamily="34" charset="0"/>
              </a:rPr>
              <a:t>12:1</a:t>
            </a:r>
            <a:endParaRPr lang="zh-CN" altLang="en-US" sz="5400" b="1" dirty="0" smtClean="0">
              <a:solidFill>
                <a:srgbClr val="3E003E"/>
              </a:solidFill>
              <a:latin typeface="Arial Narrow" pitchFamily="34" charset="0"/>
            </a:endParaRPr>
          </a:p>
        </p:txBody>
      </p:sp>
      <p:sp>
        <p:nvSpPr>
          <p:cNvPr id="6" name="Title 1"/>
          <p:cNvSpPr txBox="1">
            <a:spLocks/>
          </p:cNvSpPr>
          <p:nvPr/>
        </p:nvSpPr>
        <p:spPr>
          <a:xfrm>
            <a:off x="0" y="0"/>
            <a:ext cx="9144000" cy="1143000"/>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敬拜是基督徒的生活方式</a:t>
            </a:r>
            <a:endParaRPr kumimoji="0" lang="en-US" sz="6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 name="Rectangle 2"/>
          <p:cNvSpPr/>
          <p:nvPr/>
        </p:nvSpPr>
        <p:spPr>
          <a:xfrm>
            <a:off x="0" y="6324600"/>
            <a:ext cx="9144000" cy="533400"/>
          </a:xfrm>
          <a:prstGeom prst="rect">
            <a:avLst/>
          </a:prstGeom>
          <a:solidFill>
            <a:srgbClr val="3E003E"/>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TRUE WORSHIP?</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914400"/>
            <a:ext cx="8610600" cy="6647974"/>
          </a:xfrm>
          <a:prstGeom prst="rect">
            <a:avLst/>
          </a:prstGeom>
          <a:noFill/>
        </p:spPr>
        <p:txBody>
          <a:bodyPr wrap="square" rtlCol="0">
            <a:spAutoFit/>
          </a:bodyPr>
          <a:lstStyle/>
          <a:p>
            <a:pPr marL="61913" indent="-3175">
              <a:tabLst>
                <a:tab pos="58738" algn="l"/>
              </a:tabLst>
            </a:pPr>
            <a:r>
              <a:rPr lang="zh-CN" altLang="en-US" sz="5400" b="1" dirty="0" smtClean="0">
                <a:solidFill>
                  <a:srgbClr val="3E003E"/>
                </a:solidFill>
                <a:effectLst>
                  <a:outerShdw blurRad="38100" dist="38100" dir="2700000" algn="tl">
                    <a:srgbClr val="000000">
                      <a:alpha val="43137"/>
                    </a:srgbClr>
                  </a:outerShdw>
                </a:effectLst>
                <a:latin typeface="Arial Narrow" pitchFamily="34" charset="0"/>
              </a:rPr>
              <a:t> 工作也是敬拜</a:t>
            </a:r>
            <a:r>
              <a:rPr lang="en-US" altLang="zh-CN" sz="5400" b="1" dirty="0" smtClean="0">
                <a:solidFill>
                  <a:srgbClr val="3E003E"/>
                </a:solidFill>
                <a:effectLst>
                  <a:outerShdw blurRad="38100" dist="38100" dir="2700000" algn="tl">
                    <a:srgbClr val="000000">
                      <a:alpha val="43137"/>
                    </a:srgbClr>
                  </a:outerShdw>
                </a:effectLst>
                <a:latin typeface="Arial Narrow" pitchFamily="34" charset="0"/>
              </a:rPr>
              <a:t>——</a:t>
            </a:r>
          </a:p>
          <a:p>
            <a:pPr marL="61913" indent="-3175">
              <a:tabLst>
                <a:tab pos="58738" algn="l"/>
              </a:tabLst>
            </a:pPr>
            <a:endParaRPr lang="en-US" altLang="zh-CN" sz="900" b="1" dirty="0" smtClean="0">
              <a:solidFill>
                <a:srgbClr val="3E003E"/>
              </a:solidFill>
              <a:effectLst>
                <a:outerShdw blurRad="38100" dist="38100" dir="2700000" algn="tl">
                  <a:srgbClr val="000000">
                    <a:alpha val="43137"/>
                  </a:srgbClr>
                </a:outerShdw>
              </a:effectLst>
              <a:latin typeface="Arial Narrow" pitchFamily="34" charset="0"/>
            </a:endParaRPr>
          </a:p>
          <a:p>
            <a:pPr marL="61913" indent="-3175">
              <a:tabLst>
                <a:tab pos="58738" algn="l"/>
              </a:tabLst>
            </a:pPr>
            <a:endParaRPr lang="en-US" altLang="zh-CN" sz="900" b="1" dirty="0" smtClean="0">
              <a:solidFill>
                <a:srgbClr val="3E003E"/>
              </a:solidFill>
              <a:effectLst>
                <a:outerShdw blurRad="38100" dist="38100" dir="2700000" algn="tl">
                  <a:srgbClr val="000000">
                    <a:alpha val="43137"/>
                  </a:srgbClr>
                </a:outerShdw>
              </a:effectLst>
              <a:latin typeface="Arial Narrow" pitchFamily="34" charset="0"/>
            </a:endParaRPr>
          </a:p>
          <a:p>
            <a:pPr marL="61913" indent="-3175">
              <a:lnSpc>
                <a:spcPts val="4000"/>
              </a:lnSpc>
              <a:tabLst>
                <a:tab pos="58738" algn="l"/>
              </a:tabLst>
            </a:pPr>
            <a:r>
              <a:rPr lang="zh-CN" altLang="en-US" sz="40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保罗说：“作仆人的，要凡事听从你们肉身的主人，不要只在眼前事奉，像是讨人喜欢的，总要存心诚实敬畏主。无论做什么，都要从心里做，像是给主做的，不是给人做的，因你们知道从主那里必得着基业为赏赐；你们所事奉的乃是主基督。”（</a:t>
            </a:r>
            <a:r>
              <a:rPr lang="en-US" altLang="zh-CN" sz="40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a:t>
            </a:r>
            <a:r>
              <a:rPr lang="zh-CN" altLang="en-US" sz="40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西</a:t>
            </a:r>
            <a:r>
              <a:rPr lang="en-US" altLang="zh-CN" sz="40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》22-23</a:t>
            </a:r>
            <a:r>
              <a:rPr lang="zh-CN" altLang="en-US" sz="40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rPr>
              <a:t>）。</a:t>
            </a:r>
            <a:endParaRPr lang="en-US" altLang="zh-CN" sz="4000" b="1" dirty="0" smtClean="0">
              <a:solidFill>
                <a:srgbClr val="3E003E"/>
              </a:solidFill>
              <a:effectLst>
                <a:outerShdw blurRad="38100" dist="38100" dir="2700000" algn="tl">
                  <a:srgbClr val="000000">
                    <a:alpha val="43137"/>
                  </a:srgbClr>
                </a:outerShdw>
              </a:effectLst>
              <a:latin typeface="楷体" pitchFamily="49" charset="-122"/>
              <a:ea typeface="楷体" pitchFamily="49" charset="-122"/>
            </a:endParaRPr>
          </a:p>
          <a:p>
            <a:pPr marL="61913" indent="-3175">
              <a:lnSpc>
                <a:spcPts val="4000"/>
              </a:lnSpc>
              <a:tabLst>
                <a:tab pos="58738" algn="l"/>
              </a:tabLst>
            </a:pPr>
            <a:r>
              <a:rPr lang="en-US" altLang="zh-CN" sz="4000" b="1" dirty="0" smtClean="0">
                <a:solidFill>
                  <a:srgbClr val="3E003E"/>
                </a:solidFill>
                <a:latin typeface="Arial Narrow" pitchFamily="34" charset="0"/>
              </a:rPr>
              <a:t>                 </a:t>
            </a:r>
            <a:r>
              <a:rPr lang="en-US" altLang="zh-CN" sz="5400" b="1" dirty="0" smtClean="0">
                <a:solidFill>
                  <a:srgbClr val="3E003E"/>
                </a:solidFill>
                <a:latin typeface="Arial Narrow" pitchFamily="34" charset="0"/>
              </a:rPr>
              <a:t>                </a:t>
            </a:r>
          </a:p>
          <a:p>
            <a:pPr marL="61913" indent="-3175">
              <a:tabLst>
                <a:tab pos="58738" algn="l"/>
              </a:tabLst>
            </a:pPr>
            <a:endParaRPr lang="zh-CN" altLang="en-US" sz="5400" b="1" dirty="0" smtClean="0">
              <a:solidFill>
                <a:srgbClr val="3E003E"/>
              </a:solidFill>
              <a:latin typeface="Arial Narrow" pitchFamily="34" charset="0"/>
            </a:endParaRPr>
          </a:p>
        </p:txBody>
      </p:sp>
      <p:sp>
        <p:nvSpPr>
          <p:cNvPr id="6" name="Title 1"/>
          <p:cNvSpPr txBox="1">
            <a:spLocks/>
          </p:cNvSpPr>
          <p:nvPr/>
        </p:nvSpPr>
        <p:spPr>
          <a:xfrm>
            <a:off x="0" y="0"/>
            <a:ext cx="9144000" cy="914400"/>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敬拜是基督徒的生活方式</a:t>
            </a:r>
            <a:endParaRPr kumimoji="0" lang="en-US" sz="6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 name="Rectangle 2"/>
          <p:cNvSpPr/>
          <p:nvPr/>
        </p:nvSpPr>
        <p:spPr>
          <a:xfrm>
            <a:off x="0" y="6324600"/>
            <a:ext cx="9144000" cy="533400"/>
          </a:xfrm>
          <a:prstGeom prst="rect">
            <a:avLst/>
          </a:prstGeom>
          <a:solidFill>
            <a:srgbClr val="3E003E"/>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TRUE WORSHIP?</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0"/>
            <a:ext cx="8534400" cy="3785652"/>
          </a:xfrm>
          <a:prstGeom prst="rect">
            <a:avLst/>
          </a:prstGeom>
          <a:noFill/>
        </p:spPr>
        <p:txBody>
          <a:bodyPr wrap="square" rtlCol="0">
            <a:spAutoFit/>
          </a:bodyPr>
          <a:lstStyle/>
          <a:p>
            <a:pPr marL="61913" indent="-3175">
              <a:tabLst>
                <a:tab pos="58738" algn="l"/>
              </a:tabLst>
            </a:pPr>
            <a:r>
              <a:rPr lang="zh-CN" altLang="en-US" sz="6000" b="1" dirty="0" smtClean="0">
                <a:solidFill>
                  <a:schemeClr val="accent3">
                    <a:lumMod val="50000"/>
                  </a:schemeClr>
                </a:solidFill>
                <a:latin typeface="Arial Narrow" pitchFamily="34" charset="0"/>
              </a:rPr>
              <a:t> </a:t>
            </a:r>
            <a:r>
              <a:rPr lang="zh-CN" altLang="en-US" sz="6000" b="1" dirty="0" smtClean="0">
                <a:solidFill>
                  <a:srgbClr val="3E003E"/>
                </a:solidFill>
                <a:effectLst>
                  <a:outerShdw blurRad="38100" dist="38100" dir="2700000" algn="tl">
                    <a:srgbClr val="000000">
                      <a:alpha val="43137"/>
                    </a:srgbClr>
                  </a:outerShdw>
                </a:effectLst>
              </a:rPr>
              <a:t>所以</a:t>
            </a:r>
            <a:r>
              <a:rPr lang="en-US" altLang="zh-CN" sz="6000" b="1" dirty="0" smtClean="0">
                <a:solidFill>
                  <a:srgbClr val="3E003E"/>
                </a:solidFill>
                <a:effectLst>
                  <a:outerShdw blurRad="38100" dist="38100" dir="2700000" algn="tl">
                    <a:srgbClr val="000000">
                      <a:alpha val="43137"/>
                    </a:srgbClr>
                  </a:outerShdw>
                </a:effectLst>
              </a:rPr>
              <a:t>, </a:t>
            </a:r>
            <a:r>
              <a:rPr lang="zh-CN" altLang="en-US" sz="6000" b="1" dirty="0" smtClean="0">
                <a:solidFill>
                  <a:srgbClr val="3E003E"/>
                </a:solidFill>
                <a:effectLst>
                  <a:outerShdw blurRad="38100" dist="38100" dir="2700000" algn="tl">
                    <a:srgbClr val="000000">
                      <a:alpha val="43137"/>
                    </a:srgbClr>
                  </a:outerShdw>
                </a:effectLst>
              </a:rPr>
              <a:t>你们或吃喝</a:t>
            </a:r>
            <a:r>
              <a:rPr lang="en-US" altLang="zh-CN" sz="6000" b="1" dirty="0" smtClean="0">
                <a:solidFill>
                  <a:srgbClr val="3E003E"/>
                </a:solidFill>
                <a:effectLst>
                  <a:outerShdw blurRad="38100" dist="38100" dir="2700000" algn="tl">
                    <a:srgbClr val="000000">
                      <a:alpha val="43137"/>
                    </a:srgbClr>
                  </a:outerShdw>
                </a:effectLst>
              </a:rPr>
              <a:t>, </a:t>
            </a:r>
            <a:r>
              <a:rPr lang="zh-CN" altLang="en-US" sz="6000" b="1" dirty="0" smtClean="0">
                <a:solidFill>
                  <a:srgbClr val="3E003E"/>
                </a:solidFill>
                <a:effectLst>
                  <a:outerShdw blurRad="38100" dist="38100" dir="2700000" algn="tl">
                    <a:srgbClr val="000000">
                      <a:alpha val="43137"/>
                    </a:srgbClr>
                  </a:outerShdw>
                </a:effectLst>
              </a:rPr>
              <a:t>或作什么</a:t>
            </a:r>
            <a:r>
              <a:rPr lang="en-US" altLang="zh-CN" sz="6000" b="1" dirty="0" smtClean="0">
                <a:solidFill>
                  <a:srgbClr val="3E003E"/>
                </a:solidFill>
                <a:effectLst>
                  <a:outerShdw blurRad="38100" dist="38100" dir="2700000" algn="tl">
                    <a:srgbClr val="000000">
                      <a:alpha val="43137"/>
                    </a:srgbClr>
                  </a:outerShdw>
                </a:effectLst>
              </a:rPr>
              <a:t>,</a:t>
            </a:r>
            <a:r>
              <a:rPr lang="zh-CN" altLang="en-US" sz="6000" b="1" dirty="0" smtClean="0">
                <a:solidFill>
                  <a:srgbClr val="3E003E"/>
                </a:solidFill>
                <a:effectLst>
                  <a:outerShdw blurRad="38100" dist="38100" dir="2700000" algn="tl">
                    <a:srgbClr val="000000">
                      <a:alpha val="43137"/>
                    </a:srgbClr>
                  </a:outerShdw>
                </a:effectLst>
              </a:rPr>
              <a:t>一切都要为神的荣耀而行</a:t>
            </a:r>
            <a:r>
              <a:rPr lang="zh-CN" altLang="en-US" sz="6000" b="1" dirty="0" smtClean="0">
                <a:solidFill>
                  <a:srgbClr val="3E003E"/>
                </a:solidFill>
              </a:rPr>
              <a:t>。</a:t>
            </a:r>
            <a:endParaRPr lang="en-US" altLang="zh-CN" sz="6000" b="1" dirty="0" smtClean="0">
              <a:solidFill>
                <a:srgbClr val="3E003E"/>
              </a:solidFill>
              <a:latin typeface="Arial Narrow" pitchFamily="34" charset="0"/>
            </a:endParaRPr>
          </a:p>
          <a:p>
            <a:pPr marL="61913" indent="-3175">
              <a:tabLst>
                <a:tab pos="58738" algn="l"/>
              </a:tabLst>
            </a:pPr>
            <a:r>
              <a:rPr lang="en-US" altLang="zh-CN" sz="6000" b="1" dirty="0" smtClean="0">
                <a:solidFill>
                  <a:srgbClr val="3E003E"/>
                </a:solidFill>
                <a:latin typeface="Arial Narrow" pitchFamily="34" charset="0"/>
              </a:rPr>
              <a:t>                        —</a:t>
            </a:r>
            <a:r>
              <a:rPr lang="zh-CN" altLang="en-US" sz="6000" b="1" dirty="0" smtClean="0">
                <a:solidFill>
                  <a:srgbClr val="3E003E"/>
                </a:solidFill>
                <a:effectLst>
                  <a:outerShdw blurRad="38100" dist="38100" dir="2700000" algn="tl">
                    <a:srgbClr val="000000">
                      <a:alpha val="43137"/>
                    </a:srgbClr>
                  </a:outerShdw>
                </a:effectLst>
              </a:rPr>
              <a:t>林前</a:t>
            </a:r>
            <a:r>
              <a:rPr lang="en-US" altLang="zh-CN" sz="6000" b="1" dirty="0" smtClean="0">
                <a:solidFill>
                  <a:srgbClr val="3E003E"/>
                </a:solidFill>
                <a:effectLst>
                  <a:outerShdw blurRad="38100" dist="38100" dir="2700000" algn="tl">
                    <a:srgbClr val="000000">
                      <a:alpha val="43137"/>
                    </a:srgbClr>
                  </a:outerShdw>
                </a:effectLst>
              </a:rPr>
              <a:t>10:</a:t>
            </a:r>
            <a:r>
              <a:rPr lang="en-US" sz="6000" b="1" dirty="0" smtClean="0">
                <a:solidFill>
                  <a:srgbClr val="3E003E"/>
                </a:solidFill>
                <a:effectLst>
                  <a:outerShdw blurRad="38100" dist="38100" dir="2700000" algn="tl">
                    <a:srgbClr val="000000">
                      <a:alpha val="43137"/>
                    </a:srgbClr>
                  </a:outerShdw>
                </a:effectLst>
              </a:rPr>
              <a:t>31</a:t>
            </a:r>
            <a:endParaRPr lang="zh-CN" altLang="en-US" sz="6000" b="1" dirty="0" smtClean="0">
              <a:solidFill>
                <a:srgbClr val="3E003E"/>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1143000"/>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敬拜是基督徒的生活方式</a:t>
            </a:r>
            <a:endParaRPr kumimoji="0" lang="en-US" sz="6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 name="Rectangle 2"/>
          <p:cNvSpPr/>
          <p:nvPr/>
        </p:nvSpPr>
        <p:spPr>
          <a:xfrm>
            <a:off x="0" y="6324600"/>
            <a:ext cx="9144000" cy="533400"/>
          </a:xfrm>
          <a:prstGeom prst="rect">
            <a:avLst/>
          </a:prstGeom>
          <a:solidFill>
            <a:srgbClr val="3E003E"/>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TRUE WORSHIP?</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447800"/>
            <a:ext cx="8534400" cy="4247317"/>
          </a:xfrm>
          <a:prstGeom prst="rect">
            <a:avLst/>
          </a:prstGeom>
          <a:noFill/>
        </p:spPr>
        <p:txBody>
          <a:bodyPr wrap="square" rtlCol="0">
            <a:spAutoFit/>
          </a:bodyPr>
          <a:lstStyle/>
          <a:p>
            <a:pPr marL="61913" indent="-3175">
              <a:tabLst>
                <a:tab pos="58738" algn="l"/>
              </a:tabLst>
            </a:pPr>
            <a:r>
              <a:rPr lang="zh-CN" altLang="en-US" sz="5400" b="1" dirty="0" smtClean="0">
                <a:solidFill>
                  <a:srgbClr val="3E003E"/>
                </a:solidFill>
                <a:effectLst>
                  <a:outerShdw blurRad="38100" dist="38100" dir="2700000" algn="tl">
                    <a:srgbClr val="000000">
                      <a:alpha val="43137"/>
                    </a:srgbClr>
                  </a:outerShdw>
                </a:effectLst>
                <a:latin typeface="Arial Narrow" pitchFamily="34" charset="0"/>
              </a:rPr>
              <a:t>“ 最深刻的敬拜是能在痛苦中赞美，试炼中感恩、试探时信靠、受苦时降服，在神看似遥不可及时仍然爱祂。”</a:t>
            </a:r>
            <a:r>
              <a:rPr lang="en-US" altLang="zh-CN" sz="5400" b="1" dirty="0" smtClean="0">
                <a:solidFill>
                  <a:srgbClr val="3E003E"/>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3E003E"/>
                </a:solidFill>
                <a:effectLst>
                  <a:outerShdw blurRad="38100" dist="38100" dir="2700000" algn="tl">
                    <a:srgbClr val="000000">
                      <a:alpha val="43137"/>
                    </a:srgbClr>
                  </a:outerShdw>
                </a:effectLst>
                <a:latin typeface="Arial Narrow" pitchFamily="34" charset="0"/>
              </a:rPr>
              <a:t>华理克</a:t>
            </a:r>
          </a:p>
        </p:txBody>
      </p:sp>
      <p:sp>
        <p:nvSpPr>
          <p:cNvPr id="6" name="Title 1"/>
          <p:cNvSpPr txBox="1">
            <a:spLocks/>
          </p:cNvSpPr>
          <p:nvPr/>
        </p:nvSpPr>
        <p:spPr>
          <a:xfrm>
            <a:off x="0" y="0"/>
            <a:ext cx="9144000" cy="1143000"/>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敬拜是基督徒的生活方式</a:t>
            </a:r>
            <a:endParaRPr kumimoji="0" lang="en-US" sz="6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 name="Rectangle 2"/>
          <p:cNvSpPr/>
          <p:nvPr/>
        </p:nvSpPr>
        <p:spPr>
          <a:xfrm>
            <a:off x="0" y="6324600"/>
            <a:ext cx="9144000" cy="533400"/>
          </a:xfrm>
          <a:prstGeom prst="rect">
            <a:avLst/>
          </a:prstGeom>
          <a:solidFill>
            <a:srgbClr val="3E003E"/>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TRUE WORSHIP?</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eareagape.org/wp-content/themes/contrast/assets/images/worship.jpg"/>
          <p:cNvPicPr>
            <a:picLocks noChangeAspect="1" noChangeArrowheads="1"/>
          </p:cNvPicPr>
          <p:nvPr/>
        </p:nvPicPr>
        <p:blipFill>
          <a:blip r:embed="rId2" cstate="print"/>
          <a:srcRect/>
          <a:stretch>
            <a:fillRect/>
          </a:stretch>
        </p:blipFill>
        <p:spPr bwMode="auto">
          <a:xfrm>
            <a:off x="0" y="1748914"/>
            <a:ext cx="9144000" cy="4566162"/>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CAN I WORSHIP GOD?</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itle 1"/>
          <p:cNvSpPr txBox="1">
            <a:spLocks/>
          </p:cNvSpPr>
          <p:nvPr/>
        </p:nvSpPr>
        <p:spPr>
          <a:xfrm>
            <a:off x="0" y="0"/>
            <a:ext cx="91440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9600" b="1"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我如何敬拜神？</a:t>
            </a:r>
            <a:endParaRPr kumimoji="0" lang="en-US" sz="96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THROUGH DAILY OBEDIENCE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76200" y="1102816"/>
            <a:ext cx="8915400" cy="4154984"/>
          </a:xfrm>
          <a:prstGeom prst="rect">
            <a:avLst/>
          </a:prstGeom>
          <a:noFill/>
        </p:spPr>
        <p:txBody>
          <a:bodyPr wrap="square" rtlCol="0">
            <a:spAutoFit/>
          </a:bodyPr>
          <a:lstStyle/>
          <a:p>
            <a:pPr marL="342900" indent="-342900"/>
            <a:r>
              <a:rPr lang="zh-CN" altLang="en-US" sz="3600" b="1" dirty="0" smtClean="0">
                <a:effectLst>
                  <a:outerShdw blurRad="38100" dist="38100" dir="2700000" algn="tl">
                    <a:srgbClr val="000000">
                      <a:alpha val="43137"/>
                    </a:srgbClr>
                  </a:outerShdw>
                </a:effectLst>
                <a:latin typeface="Arial Narrow" pitchFamily="34" charset="0"/>
              </a:rPr>
              <a:t>罗</a:t>
            </a:r>
            <a:r>
              <a:rPr lang="en-US" altLang="zh-CN" sz="3600" b="1" dirty="0" smtClean="0">
                <a:effectLst>
                  <a:outerShdw blurRad="38100" dist="38100" dir="2700000" algn="tl">
                    <a:srgbClr val="000000">
                      <a:alpha val="43137"/>
                    </a:srgbClr>
                  </a:outerShdw>
                </a:effectLst>
                <a:latin typeface="Arial Narrow" pitchFamily="34" charset="0"/>
              </a:rPr>
              <a:t>12:1 “</a:t>
            </a:r>
            <a:r>
              <a:rPr lang="zh-CN" altLang="en-US" sz="3600" b="1" dirty="0" smtClean="0">
                <a:effectLst>
                  <a:outerShdw blurRad="38100" dist="38100" dir="2700000" algn="tl">
                    <a:srgbClr val="000000">
                      <a:alpha val="43137"/>
                    </a:srgbClr>
                  </a:outerShdw>
                </a:effectLst>
                <a:latin typeface="Arial Narrow" pitchFamily="34" charset="0"/>
              </a:rPr>
              <a:t>所以弟兄们，我以神的慈悲劝你们，将身体献上</a:t>
            </a:r>
            <a:r>
              <a:rPr lang="en-US" altLang="zh-CN"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latin typeface="Arial Narrow" pitchFamily="34" charset="0"/>
              </a:rPr>
              <a:t>当作活祭</a:t>
            </a:r>
            <a:r>
              <a:rPr lang="en-US" altLang="zh-CN"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latin typeface="Arial Narrow" pitchFamily="34" charset="0"/>
              </a:rPr>
              <a:t>是圣洁的</a:t>
            </a:r>
            <a:r>
              <a:rPr lang="en-US" altLang="zh-CN"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latin typeface="Arial Narrow" pitchFamily="34" charset="0"/>
              </a:rPr>
              <a:t>是神所喜悦的。你们如此事奉</a:t>
            </a:r>
            <a:r>
              <a:rPr lang="en-US" altLang="zh-CN"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latin typeface="Arial Narrow" pitchFamily="34" charset="0"/>
              </a:rPr>
              <a:t>乃是理所当然的</a:t>
            </a:r>
            <a:r>
              <a:rPr lang="en-US" altLang="zh-CN"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i="1" dirty="0" smtClean="0">
                <a:latin typeface="Arial Narrow" pitchFamily="34" charset="0"/>
              </a:rPr>
              <a:t>Romans 12:1  “Therefore, I urge you, brothers, in view of God’s mercy, to offer your bodies as living sacrifices, holy and pleasing  to God— this is your spiritual act of worship.”</a:t>
            </a:r>
          </a:p>
          <a:p>
            <a:pPr marL="800100" lvl="1" indent="-342900"/>
            <a:endParaRPr lang="en-US" sz="2400" b="1" i="1" dirty="0" smtClean="0">
              <a:latin typeface="Arial Narrow" pitchFamily="34" charset="0"/>
            </a:endParaRPr>
          </a:p>
          <a:p>
            <a:pPr marL="800100" lvl="1" indent="-800100"/>
            <a:r>
              <a:rPr lang="zh-CN" altLang="en-US" sz="3600" b="1" dirty="0" smtClean="0">
                <a:effectLst>
                  <a:outerShdw blurRad="38100" dist="38100" dir="2700000" algn="tl">
                    <a:srgbClr val="000000">
                      <a:alpha val="43137"/>
                    </a:srgbClr>
                  </a:outerShdw>
                </a:effectLst>
                <a:latin typeface="Arial Narrow" pitchFamily="34" charset="0"/>
              </a:rPr>
              <a:t>约一</a:t>
            </a:r>
            <a:r>
              <a:rPr lang="en-US" altLang="zh-CN" sz="3600" b="1" dirty="0" smtClean="0">
                <a:effectLst>
                  <a:outerShdw blurRad="38100" dist="38100" dir="2700000" algn="tl">
                    <a:srgbClr val="000000">
                      <a:alpha val="43137"/>
                    </a:srgbClr>
                  </a:outerShdw>
                </a:effectLst>
                <a:latin typeface="Arial Narrow" pitchFamily="34" charset="0"/>
              </a:rPr>
              <a:t>5:3 “</a:t>
            </a:r>
            <a:r>
              <a:rPr lang="zh-CN" altLang="en-US" sz="3600" b="1" dirty="0" smtClean="0">
                <a:effectLst>
                  <a:outerShdw blurRad="38100" dist="38100" dir="2700000" algn="tl">
                    <a:srgbClr val="000000">
                      <a:alpha val="43137"/>
                    </a:srgbClr>
                  </a:outerShdw>
                </a:effectLst>
                <a:latin typeface="Arial Narrow" pitchFamily="34" charset="0"/>
              </a:rPr>
              <a:t>我们遵守神的诫命</a:t>
            </a:r>
            <a:r>
              <a:rPr lang="en-US" altLang="zh-CN"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latin typeface="Arial Narrow" pitchFamily="34" charset="0"/>
              </a:rPr>
              <a:t>这就是爱他了</a:t>
            </a:r>
            <a:r>
              <a:rPr lang="en-US" altLang="zh-CN"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i="1" dirty="0" smtClean="0">
                <a:latin typeface="Arial Narrow" pitchFamily="34" charset="0"/>
              </a:rPr>
              <a:t>1 John 5:3  “This is love for God: to obey His commands…”</a:t>
            </a:r>
            <a:endParaRPr lang="en-US" sz="2400" b="1" dirty="0" smtClean="0">
              <a:latin typeface="Arial Narrow" pitchFamily="34" charset="0"/>
            </a:endParaRPr>
          </a:p>
        </p:txBody>
      </p:sp>
      <p:sp>
        <p:nvSpPr>
          <p:cNvPr id="6"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透过每天的顺服</a:t>
            </a:r>
            <a:endParaRPr kumimoji="0" lang="en-US" sz="60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THROUGH FOCUSED PRAYER</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76200" y="990600"/>
            <a:ext cx="9067800" cy="4770537"/>
          </a:xfrm>
          <a:prstGeom prst="rect">
            <a:avLst/>
          </a:prstGeom>
          <a:noFill/>
        </p:spPr>
        <p:txBody>
          <a:bodyPr wrap="square" rtlCol="0">
            <a:spAutoFit/>
          </a:bodyPr>
          <a:lstStyle/>
          <a:p>
            <a:pPr marL="342900" indent="-342900"/>
            <a:r>
              <a:rPr lang="zh-CN" altLang="en-US" sz="4000" b="1" dirty="0" smtClean="0">
                <a:effectLst>
                  <a:outerShdw blurRad="38100" dist="38100" dir="2700000" algn="tl">
                    <a:srgbClr val="000000">
                      <a:alpha val="43137"/>
                    </a:srgbClr>
                  </a:outerShdw>
                </a:effectLst>
                <a:latin typeface="Arial Narrow" pitchFamily="34" charset="0"/>
              </a:rPr>
              <a:t>弗</a:t>
            </a:r>
            <a:r>
              <a:rPr lang="en-US" altLang="zh-CN" sz="4000" b="1" dirty="0" smtClean="0">
                <a:effectLst>
                  <a:outerShdw blurRad="38100" dist="38100" dir="2700000" algn="tl">
                    <a:srgbClr val="000000">
                      <a:alpha val="43137"/>
                    </a:srgbClr>
                  </a:outerShdw>
                </a:effectLst>
                <a:latin typeface="Arial Narrow" pitchFamily="34" charset="0"/>
              </a:rPr>
              <a:t>6:18</a:t>
            </a:r>
            <a:r>
              <a:rPr lang="zh-CN" altLang="en-US" sz="4000" b="1" dirty="0" smtClean="0">
                <a:effectLst>
                  <a:outerShdw blurRad="38100" dist="38100" dir="2700000" algn="tl">
                    <a:srgbClr val="000000">
                      <a:alpha val="43137"/>
                    </a:srgbClr>
                  </a:outerShdw>
                </a:effectLst>
                <a:latin typeface="Arial Narrow" pitchFamily="34" charset="0"/>
              </a:rPr>
              <a:t> </a:t>
            </a:r>
            <a:r>
              <a:rPr lang="en-US" altLang="zh-CN" sz="4000" b="1" dirty="0" smtClean="0">
                <a:effectLst>
                  <a:outerShdw blurRad="38100" dist="38100" dir="2700000" algn="tl">
                    <a:srgbClr val="000000">
                      <a:alpha val="43137"/>
                    </a:srgbClr>
                  </a:outerShdw>
                </a:effectLst>
                <a:latin typeface="Arial Narrow" pitchFamily="34" charset="0"/>
              </a:rPr>
              <a:t>“</a:t>
            </a:r>
            <a:r>
              <a:rPr lang="zh-CN" altLang="en-US" sz="4000" b="1" dirty="0" smtClean="0">
                <a:effectLst>
                  <a:outerShdw blurRad="38100" dist="38100" dir="2700000" algn="tl">
                    <a:srgbClr val="000000">
                      <a:alpha val="43137"/>
                    </a:srgbClr>
                  </a:outerShdw>
                </a:effectLst>
                <a:latin typeface="Arial Narrow" pitchFamily="34" charset="0"/>
              </a:rPr>
              <a:t>靠着圣灵，随时多方祷告祈求，并要在此儆醒不倦，为众圣徒祈求</a:t>
            </a:r>
            <a:r>
              <a:rPr lang="en-US" altLang="zh-CN" sz="4000" b="1" dirty="0" smtClean="0">
                <a:effectLst>
                  <a:outerShdw blurRad="38100" dist="38100" dir="2700000" algn="tl">
                    <a:srgbClr val="000000">
                      <a:alpha val="43137"/>
                    </a:srgbClr>
                  </a:outerShdw>
                </a:effectLst>
                <a:latin typeface="Arial Narrow" pitchFamily="34" charset="0"/>
              </a:rPr>
              <a:t>.”</a:t>
            </a:r>
            <a:endParaRPr lang="en-US" sz="4000" b="1" dirty="0" smtClean="0">
              <a:effectLst>
                <a:outerShdw blurRad="38100" dist="38100" dir="2700000" algn="tl">
                  <a:srgbClr val="000000">
                    <a:alpha val="43137"/>
                  </a:srgbClr>
                </a:outerShdw>
              </a:effectLst>
              <a:latin typeface="Arial Narrow" pitchFamily="34" charset="0"/>
            </a:endParaRPr>
          </a:p>
          <a:p>
            <a:pPr marL="509588" lvl="1" indent="-284163">
              <a:buFont typeface="Arial" pitchFamily="34" charset="0"/>
              <a:buChar char="•"/>
            </a:pPr>
            <a:r>
              <a:rPr lang="en-US" sz="2400" b="1" dirty="0" smtClean="0">
                <a:latin typeface="Arial Narrow" pitchFamily="34" charset="0"/>
              </a:rPr>
              <a:t>Eph 6:18 "And pray in the Spirit on all occasions with all kinds of prayers and requests. With this in mind, be alert and always keep on praying for all the saints" </a:t>
            </a:r>
          </a:p>
          <a:p>
            <a:pPr marL="509588" lvl="1" indent="-284163"/>
            <a:endParaRPr lang="en-US" sz="2400" dirty="0" smtClean="0"/>
          </a:p>
          <a:p>
            <a:pPr marL="800100" lvl="1" indent="-800100"/>
            <a:r>
              <a:rPr lang="zh-CN" altLang="en-US" sz="4000" b="1" dirty="0" smtClean="0">
                <a:effectLst>
                  <a:outerShdw blurRad="38100" dist="38100" dir="2700000" algn="tl">
                    <a:srgbClr val="000000">
                      <a:alpha val="43137"/>
                    </a:srgbClr>
                  </a:outerShdw>
                </a:effectLst>
                <a:latin typeface="Arial Narrow" pitchFamily="34" charset="0"/>
              </a:rPr>
              <a:t>腓</a:t>
            </a:r>
            <a:r>
              <a:rPr lang="en-US" altLang="zh-CN" sz="4000" b="1" dirty="0" smtClean="0">
                <a:effectLst>
                  <a:outerShdw blurRad="38100" dist="38100" dir="2700000" algn="tl">
                    <a:srgbClr val="000000">
                      <a:alpha val="43137"/>
                    </a:srgbClr>
                  </a:outerShdw>
                </a:effectLst>
                <a:latin typeface="Arial Narrow" pitchFamily="34" charset="0"/>
              </a:rPr>
              <a:t>4:6 “</a:t>
            </a:r>
            <a:r>
              <a:rPr lang="zh-CN" altLang="en-US" sz="4000" b="1" dirty="0" smtClean="0">
                <a:effectLst>
                  <a:outerShdw blurRad="38100" dist="38100" dir="2700000" algn="tl">
                    <a:srgbClr val="000000">
                      <a:alpha val="43137"/>
                    </a:srgbClr>
                  </a:outerShdw>
                </a:effectLst>
                <a:latin typeface="Arial Narrow" pitchFamily="34" charset="0"/>
              </a:rPr>
              <a:t>应当一无挂虑</a:t>
            </a:r>
            <a:r>
              <a:rPr lang="en-US" altLang="zh-CN" sz="4000" b="1" dirty="0" smtClean="0">
                <a:effectLst>
                  <a:outerShdw blurRad="38100" dist="38100" dir="2700000" algn="tl">
                    <a:srgbClr val="000000">
                      <a:alpha val="43137"/>
                    </a:srgbClr>
                  </a:outerShdw>
                </a:effectLst>
                <a:latin typeface="Arial Narrow" pitchFamily="34" charset="0"/>
              </a:rPr>
              <a:t>,</a:t>
            </a:r>
            <a:r>
              <a:rPr lang="zh-CN" altLang="en-US" sz="4000" b="1" dirty="0" smtClean="0">
                <a:effectLst>
                  <a:outerShdw blurRad="38100" dist="38100" dir="2700000" algn="tl">
                    <a:srgbClr val="000000">
                      <a:alpha val="43137"/>
                    </a:srgbClr>
                  </a:outerShdw>
                </a:effectLst>
                <a:latin typeface="Arial Narrow" pitchFamily="34" charset="0"/>
              </a:rPr>
              <a:t>只要凡事藉着祷告</a:t>
            </a:r>
            <a:r>
              <a:rPr lang="en-US" altLang="zh-CN" sz="4000" b="1" dirty="0" smtClean="0">
                <a:effectLst>
                  <a:outerShdw blurRad="38100" dist="38100" dir="2700000" algn="tl">
                    <a:srgbClr val="000000">
                      <a:alpha val="43137"/>
                    </a:srgbClr>
                  </a:outerShdw>
                </a:effectLst>
                <a:latin typeface="Arial Narrow" pitchFamily="34" charset="0"/>
              </a:rPr>
              <a:t>,</a:t>
            </a:r>
            <a:r>
              <a:rPr lang="zh-CN" altLang="en-US" sz="4000" b="1" dirty="0" smtClean="0">
                <a:effectLst>
                  <a:outerShdw blurRad="38100" dist="38100" dir="2700000" algn="tl">
                    <a:srgbClr val="000000">
                      <a:alpha val="43137"/>
                    </a:srgbClr>
                  </a:outerShdw>
                </a:effectLst>
                <a:latin typeface="Arial Narrow" pitchFamily="34" charset="0"/>
              </a:rPr>
              <a:t>祈求</a:t>
            </a:r>
            <a:r>
              <a:rPr lang="en-US" altLang="zh-CN" sz="4000" b="1" dirty="0" smtClean="0">
                <a:effectLst>
                  <a:outerShdw blurRad="38100" dist="38100" dir="2700000" algn="tl">
                    <a:srgbClr val="000000">
                      <a:alpha val="43137"/>
                    </a:srgbClr>
                  </a:outerShdw>
                </a:effectLst>
                <a:latin typeface="Arial Narrow" pitchFamily="34" charset="0"/>
              </a:rPr>
              <a:t>, </a:t>
            </a:r>
            <a:r>
              <a:rPr lang="zh-CN" altLang="en-US" sz="4000" b="1" dirty="0" smtClean="0">
                <a:effectLst>
                  <a:outerShdw blurRad="38100" dist="38100" dir="2700000" algn="tl">
                    <a:srgbClr val="000000">
                      <a:alpha val="43137"/>
                    </a:srgbClr>
                  </a:outerShdw>
                </a:effectLst>
                <a:latin typeface="Arial Narrow" pitchFamily="34" charset="0"/>
              </a:rPr>
              <a:t>和感谢</a:t>
            </a:r>
            <a:r>
              <a:rPr lang="en-US" altLang="zh-CN" sz="4000" b="1" dirty="0" smtClean="0">
                <a:effectLst>
                  <a:outerShdw blurRad="38100" dist="38100" dir="2700000" algn="tl">
                    <a:srgbClr val="000000">
                      <a:alpha val="43137"/>
                    </a:srgbClr>
                  </a:outerShdw>
                </a:effectLst>
                <a:latin typeface="Arial Narrow" pitchFamily="34" charset="0"/>
              </a:rPr>
              <a:t>,</a:t>
            </a:r>
            <a:r>
              <a:rPr lang="zh-CN" altLang="en-US" sz="4000" b="1" dirty="0" smtClean="0">
                <a:effectLst>
                  <a:outerShdw blurRad="38100" dist="38100" dir="2700000" algn="tl">
                    <a:srgbClr val="000000">
                      <a:alpha val="43137"/>
                    </a:srgbClr>
                  </a:outerShdw>
                </a:effectLst>
                <a:latin typeface="Arial Narrow" pitchFamily="34" charset="0"/>
              </a:rPr>
              <a:t>将你们所要的告诉神</a:t>
            </a:r>
            <a:r>
              <a:rPr lang="en-US" altLang="zh-CN" sz="4000" b="1" dirty="0" smtClean="0">
                <a:effectLst>
                  <a:outerShdw blurRad="38100" dist="38100" dir="2700000" algn="tl">
                    <a:srgbClr val="000000">
                      <a:alpha val="43137"/>
                    </a:srgbClr>
                  </a:outerShdw>
                </a:effectLst>
                <a:latin typeface="Arial Narrow" pitchFamily="34" charset="0"/>
              </a:rPr>
              <a:t>.”</a:t>
            </a:r>
            <a:endParaRPr lang="en-US" sz="4000" b="1" dirty="0" smtClean="0">
              <a:effectLst>
                <a:outerShdw blurRad="38100" dist="38100" dir="2700000" algn="tl">
                  <a:srgbClr val="000000">
                    <a:alpha val="43137"/>
                  </a:srgbClr>
                </a:outerShdw>
              </a:effectLst>
              <a:latin typeface="Arial Narrow" pitchFamily="34" charset="0"/>
            </a:endParaRPr>
          </a:p>
          <a:p>
            <a:pPr marL="509588" lvl="1" indent="-284163">
              <a:buFont typeface="Arial" pitchFamily="34" charset="0"/>
              <a:buChar char="•"/>
            </a:pPr>
            <a:r>
              <a:rPr lang="en-US" sz="2400" b="1" dirty="0" smtClean="0">
                <a:latin typeface="Arial Narrow" pitchFamily="34" charset="0"/>
              </a:rPr>
              <a:t>Phil. 4:6 "Do not be anxious about anything, but in everything, by prayer and petition, with thanksgiving, present your requests to God.”</a:t>
            </a:r>
            <a:endParaRPr lang="en-US" sz="2400"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透过集中祷告</a:t>
            </a:r>
            <a:endParaRPr kumimoji="0" lang="en-US" sz="60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THROUGH GIVING OF THANKS TO HIM</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76200" y="1064597"/>
            <a:ext cx="9067800" cy="4955203"/>
          </a:xfrm>
          <a:prstGeom prst="rect">
            <a:avLst/>
          </a:prstGeom>
          <a:noFill/>
        </p:spPr>
        <p:txBody>
          <a:bodyPr wrap="square" rtlCol="0">
            <a:spAutoFit/>
          </a:bodyPr>
          <a:lstStyle/>
          <a:p>
            <a:pPr marL="342900" indent="-342900"/>
            <a:r>
              <a:rPr lang="zh-CN" altLang="en-US" sz="3600" b="1" dirty="0" smtClean="0">
                <a:effectLst>
                  <a:outerShdw blurRad="38100" dist="38100" dir="2700000" algn="tl">
                    <a:srgbClr val="000000">
                      <a:alpha val="43137"/>
                    </a:srgbClr>
                  </a:outerShdw>
                </a:effectLst>
                <a:latin typeface="Arial Narrow" pitchFamily="34" charset="0"/>
              </a:rPr>
              <a:t>来</a:t>
            </a:r>
            <a:r>
              <a:rPr lang="en-US" altLang="zh-CN" sz="3600" b="1" dirty="0" smtClean="0">
                <a:effectLst>
                  <a:outerShdw blurRad="38100" dist="38100" dir="2700000" algn="tl">
                    <a:srgbClr val="000000">
                      <a:alpha val="43137"/>
                    </a:srgbClr>
                  </a:outerShdw>
                </a:effectLst>
                <a:latin typeface="Arial Narrow" pitchFamily="34" charset="0"/>
              </a:rPr>
              <a:t>12:28 “</a:t>
            </a:r>
            <a:r>
              <a:rPr lang="zh-CN" altLang="en-US" sz="3600" b="1" dirty="0" smtClean="0">
                <a:effectLst>
                  <a:outerShdw blurRad="38100" dist="38100" dir="2700000" algn="tl">
                    <a:srgbClr val="000000">
                      <a:alpha val="43137"/>
                    </a:srgbClr>
                  </a:outerShdw>
                </a:effectLst>
                <a:latin typeface="Arial Narrow" pitchFamily="34" charset="0"/>
              </a:rPr>
              <a:t>所以我们既得了不能震动的国，   就当感恩，照神所喜悦的，用虔诚敬畏的心侍奉神。 </a:t>
            </a:r>
            <a:r>
              <a:rPr lang="en-US" altLang="zh-CN"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latin typeface="Arial Narrow" pitchFamily="34" charset="0"/>
              </a:rPr>
              <a:t>Heb. 12:28 “Therefore, since we are receiving a kingdom that cannot be shaken, let us be thankful, and so worship God acceptably with reverence and awe…”</a:t>
            </a:r>
          </a:p>
          <a:p>
            <a:pPr marL="800100" lvl="1" indent="-342900"/>
            <a:endParaRPr lang="en-US" sz="2000" b="1" dirty="0" smtClean="0">
              <a:effectLst>
                <a:outerShdw blurRad="38100" dist="38100" dir="2700000" algn="tl">
                  <a:srgbClr val="000000">
                    <a:alpha val="43137"/>
                  </a:srgbClr>
                </a:outerShdw>
              </a:effectLst>
              <a:latin typeface="Arial Narrow" pitchFamily="34" charset="0"/>
            </a:endParaRPr>
          </a:p>
          <a:p>
            <a:pPr marL="342900" indent="-342900"/>
            <a:r>
              <a:rPr lang="zh-CN" altLang="en-US" sz="3600" b="1" dirty="0" smtClean="0">
                <a:effectLst>
                  <a:outerShdw blurRad="38100" dist="38100" dir="2700000" algn="tl">
                    <a:srgbClr val="000000">
                      <a:alpha val="43137"/>
                    </a:srgbClr>
                  </a:outerShdw>
                </a:effectLst>
                <a:latin typeface="Arial Narrow" pitchFamily="34" charset="0"/>
              </a:rPr>
              <a:t>帖前</a:t>
            </a:r>
            <a:r>
              <a:rPr lang="en-US" altLang="zh-CN" sz="3600" b="1" dirty="0" smtClean="0">
                <a:effectLst>
                  <a:outerShdw blurRad="38100" dist="38100" dir="2700000" algn="tl">
                    <a:srgbClr val="000000">
                      <a:alpha val="43137"/>
                    </a:srgbClr>
                  </a:outerShdw>
                </a:effectLst>
                <a:latin typeface="Arial Narrow" pitchFamily="34" charset="0"/>
              </a:rPr>
              <a:t>5:16-18 “</a:t>
            </a:r>
            <a:r>
              <a:rPr lang="zh-CN" altLang="en-US" sz="3600" b="1" dirty="0" smtClean="0">
                <a:effectLst>
                  <a:outerShdw blurRad="38100" dist="38100" dir="2700000" algn="tl">
                    <a:srgbClr val="000000">
                      <a:alpha val="43137"/>
                    </a:srgbClr>
                  </a:outerShdw>
                </a:effectLst>
                <a:latin typeface="Arial Narrow" pitchFamily="34" charset="0"/>
              </a:rPr>
              <a:t>要常常喜乐</a:t>
            </a:r>
            <a:r>
              <a:rPr lang="en-US" altLang="zh-CN" sz="3600" b="1" dirty="0" smtClean="0">
                <a:effectLst>
                  <a:outerShdw blurRad="38100" dist="38100" dir="2700000" algn="tl">
                    <a:srgbClr val="000000">
                      <a:alpha val="43137"/>
                    </a:srgbClr>
                  </a:outerShdw>
                </a:effectLst>
                <a:latin typeface="Arial Narrow" pitchFamily="34" charset="0"/>
              </a:rPr>
              <a:t>. </a:t>
            </a:r>
            <a:r>
              <a:rPr lang="zh-CN" altLang="en-US" sz="3600" b="1" dirty="0" smtClean="0">
                <a:effectLst>
                  <a:outerShdw blurRad="38100" dist="38100" dir="2700000" algn="tl">
                    <a:srgbClr val="000000">
                      <a:alpha val="43137"/>
                    </a:srgbClr>
                  </a:outerShdw>
                </a:effectLst>
                <a:latin typeface="Arial Narrow" pitchFamily="34" charset="0"/>
              </a:rPr>
              <a:t>不住的祷告</a:t>
            </a:r>
            <a:r>
              <a:rPr lang="en-US" altLang="zh-CN"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latin typeface="Arial Narrow" pitchFamily="34" charset="0"/>
              </a:rPr>
              <a:t/>
            </a:r>
            <a:br>
              <a:rPr lang="zh-CN" altLang="en-US" sz="3600" b="1" dirty="0" smtClean="0">
                <a:effectLst>
                  <a:outerShdw blurRad="38100" dist="38100" dir="2700000" algn="tl">
                    <a:srgbClr val="000000">
                      <a:alpha val="43137"/>
                    </a:srgbClr>
                  </a:outerShdw>
                </a:effectLst>
                <a:latin typeface="Arial Narrow" pitchFamily="34" charset="0"/>
              </a:rPr>
            </a:br>
            <a:r>
              <a:rPr lang="zh-CN" altLang="en-US" sz="3600" b="1" dirty="0" smtClean="0">
                <a:effectLst>
                  <a:outerShdw blurRad="38100" dist="38100" dir="2700000" algn="tl">
                    <a:srgbClr val="000000">
                      <a:alpha val="43137"/>
                    </a:srgbClr>
                  </a:outerShdw>
                </a:effectLst>
                <a:latin typeface="Arial Narrow" pitchFamily="34" charset="0"/>
              </a:rPr>
              <a:t>凡事谢恩</a:t>
            </a:r>
            <a:r>
              <a:rPr lang="en-US" altLang="zh-CN" sz="3600" b="1" dirty="0" smtClean="0">
                <a:effectLst>
                  <a:outerShdw blurRad="38100" dist="38100" dir="2700000" algn="tl">
                    <a:srgbClr val="000000">
                      <a:alpha val="43137"/>
                    </a:srgbClr>
                  </a:outerShdw>
                </a:effectLst>
                <a:latin typeface="Arial Narrow" pitchFamily="34" charset="0"/>
              </a:rPr>
              <a:t>. </a:t>
            </a:r>
            <a:r>
              <a:rPr lang="zh-CN" altLang="en-US" sz="3600" b="1" dirty="0" smtClean="0">
                <a:effectLst>
                  <a:outerShdw blurRad="38100" dist="38100" dir="2700000" algn="tl">
                    <a:srgbClr val="000000">
                      <a:alpha val="43137"/>
                    </a:srgbClr>
                  </a:outerShdw>
                </a:effectLst>
                <a:latin typeface="Arial Narrow" pitchFamily="34" charset="0"/>
              </a:rPr>
              <a:t>因为这是神在基督耶稣里向你们所定的旨意</a:t>
            </a:r>
            <a:r>
              <a:rPr lang="en-US" altLang="zh-CN" sz="3600" b="1" dirty="0" smtClean="0">
                <a:effectLst>
                  <a:outerShdw blurRad="38100" dist="38100" dir="2700000" algn="tl">
                    <a:srgbClr val="000000">
                      <a:alpha val="43137"/>
                    </a:srgbClr>
                  </a:outerShdw>
                </a:effectLst>
                <a:latin typeface="Arial Narrow" pitchFamily="34" charset="0"/>
              </a:rPr>
              <a:t>. ”</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t>1 Thess. 5:16-18 "Be joyful always; pray continually; give thanks in all circumstances, for this is God's will for you in Christ Jesus“</a:t>
            </a:r>
          </a:p>
        </p:txBody>
      </p:sp>
      <p:sp>
        <p:nvSpPr>
          <p:cNvPr id="6"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透过对祂感恩</a:t>
            </a:r>
            <a:endParaRPr kumimoji="0" lang="en-US" sz="60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10" name="Rectangle 9"/>
          <p:cNvSpPr/>
          <p:nvPr/>
        </p:nvSpPr>
        <p:spPr>
          <a:xfrm>
            <a:off x="5257800" y="381000"/>
            <a:ext cx="36576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effectLst>
                  <a:outerShdw blurRad="38100" dist="38100" dir="2700000" algn="tl">
                    <a:srgbClr val="000000">
                      <a:alpha val="43137"/>
                    </a:srgbClr>
                  </a:outerShdw>
                </a:effectLst>
                <a:latin typeface="Harrington" pitchFamily="82" charset="0"/>
              </a:rPr>
              <a:t>Teachers:</a:t>
            </a:r>
          </a:p>
          <a:p>
            <a:pPr algn="ctr"/>
            <a:endParaRPr lang="en-US" sz="5400" b="1" dirty="0">
              <a:ln/>
              <a:solidFill>
                <a:schemeClr val="accent3"/>
              </a:solidFill>
              <a:effectLst>
                <a:outerShdw blurRad="38100" dist="38100" dir="2700000" algn="tl">
                  <a:srgbClr val="000000">
                    <a:alpha val="43137"/>
                  </a:srgbClr>
                </a:outerShdw>
              </a:effectLst>
              <a:latin typeface="Harrington" pitchFamily="82" charset="0"/>
            </a:endParaRPr>
          </a:p>
          <a:p>
            <a:pPr algn="ctr"/>
            <a:r>
              <a:rPr lang="en-US" sz="5400" b="1" dirty="0" smtClean="0">
                <a:ln/>
                <a:solidFill>
                  <a:schemeClr val="accent3"/>
                </a:solidFill>
                <a:effectLst>
                  <a:outerShdw blurRad="38100" dist="38100" dir="2700000" algn="tl">
                    <a:srgbClr val="000000">
                      <a:alpha val="43137"/>
                    </a:srgbClr>
                  </a:outerShdw>
                </a:effectLst>
                <a:latin typeface="Harrington" pitchFamily="82" charset="0"/>
              </a:rPr>
              <a:t>Dr. </a:t>
            </a:r>
            <a:r>
              <a:rPr lang="en-US" altLang="zh-CN" sz="5400" b="1" dirty="0" smtClean="0">
                <a:ln/>
                <a:solidFill>
                  <a:schemeClr val="accent3"/>
                </a:solidFill>
                <a:effectLst>
                  <a:outerShdw blurRad="38100" dist="38100" dir="2700000" algn="tl">
                    <a:srgbClr val="000000">
                      <a:alpha val="43137"/>
                    </a:srgbClr>
                  </a:outerShdw>
                </a:effectLst>
                <a:latin typeface="Harrington" pitchFamily="82" charset="0"/>
              </a:rPr>
              <a:t>Jay</a:t>
            </a:r>
            <a:endParaRPr lang="en-US" sz="5400" b="1" dirty="0" smtClean="0">
              <a:ln/>
              <a:solidFill>
                <a:schemeClr val="accent3"/>
              </a:solidFill>
              <a:effectLst>
                <a:outerShdw blurRad="38100" dist="38100" dir="2700000" algn="tl">
                  <a:srgbClr val="000000">
                    <a:alpha val="43137"/>
                  </a:srgbClr>
                </a:outerShdw>
              </a:effectLst>
              <a:latin typeface="Harrington" pitchFamily="82" charset="0"/>
            </a:endParaRPr>
          </a:p>
          <a:p>
            <a:pPr algn="ctr"/>
            <a:r>
              <a:rPr lang="en-US" sz="5400" b="1" dirty="0" err="1" smtClean="0">
                <a:ln/>
                <a:solidFill>
                  <a:schemeClr val="accent3"/>
                </a:solidFill>
                <a:effectLst>
                  <a:outerShdw blurRad="38100" dist="38100" dir="2700000" algn="tl">
                    <a:srgbClr val="000000">
                      <a:alpha val="43137"/>
                    </a:srgbClr>
                  </a:outerShdw>
                </a:effectLst>
                <a:latin typeface="Harrington" pitchFamily="82" charset="0"/>
              </a:rPr>
              <a:t>Barleon</a:t>
            </a:r>
            <a:endParaRPr lang="en-US" sz="5400" b="1" dirty="0" smtClean="0">
              <a:ln/>
              <a:solidFill>
                <a:schemeClr val="accent3"/>
              </a:solidFill>
              <a:effectLst>
                <a:outerShdw blurRad="38100" dist="38100" dir="2700000" algn="tl">
                  <a:srgbClr val="000000">
                    <a:alpha val="43137"/>
                  </a:srgbClr>
                </a:outerShdw>
              </a:effectLst>
              <a:latin typeface="Harrington" pitchFamily="82" charset="0"/>
            </a:endParaRPr>
          </a:p>
          <a:p>
            <a:pPr algn="ctr"/>
            <a:r>
              <a:rPr lang="en-US" sz="5400" b="1" dirty="0" smtClean="0">
                <a:ln/>
                <a:solidFill>
                  <a:schemeClr val="accent3"/>
                </a:solidFill>
                <a:effectLst>
                  <a:outerShdw blurRad="38100" dist="38100" dir="2700000" algn="tl">
                    <a:srgbClr val="000000">
                      <a:alpha val="43137"/>
                    </a:srgbClr>
                  </a:outerShdw>
                </a:effectLst>
                <a:latin typeface="Harrington" pitchFamily="82" charset="0"/>
              </a:rPr>
              <a:t>&amp;</a:t>
            </a:r>
          </a:p>
          <a:p>
            <a:pPr algn="ctr"/>
            <a:r>
              <a:rPr lang="en-US" sz="5400" b="1" dirty="0" err="1" smtClean="0">
                <a:ln/>
                <a:solidFill>
                  <a:schemeClr val="accent3"/>
                </a:solidFill>
                <a:effectLst>
                  <a:outerShdw blurRad="38100" dist="38100" dir="2700000" algn="tl">
                    <a:srgbClr val="000000">
                      <a:alpha val="43137"/>
                    </a:srgbClr>
                  </a:outerShdw>
                </a:effectLst>
                <a:latin typeface="Harrington" pitchFamily="82" charset="0"/>
              </a:rPr>
              <a:t>Suran</a:t>
            </a:r>
            <a:endParaRPr lang="en-US" sz="5400" b="1" dirty="0">
              <a:ln/>
              <a:solidFill>
                <a:schemeClr val="accent3"/>
              </a:solidFill>
              <a:effectLst>
                <a:outerShdw blurRad="38100" dist="38100" dir="2700000" algn="tl">
                  <a:srgbClr val="000000">
                    <a:alpha val="43137"/>
                  </a:srgbClr>
                </a:outerShdw>
              </a:effectLst>
              <a:latin typeface="Harrington" pitchFamily="82" charset="0"/>
            </a:endParaRPr>
          </a:p>
        </p:txBody>
      </p:sp>
      <p:pic>
        <p:nvPicPr>
          <p:cNvPr id="4" name="Picture 3" descr="hh.JPG"/>
          <p:cNvPicPr>
            <a:picLocks noChangeAspect="1"/>
          </p:cNvPicPr>
          <p:nvPr/>
        </p:nvPicPr>
        <p:blipFill>
          <a:blip r:embed="rId2" cstate="print"/>
          <a:stretch>
            <a:fillRect/>
          </a:stretch>
        </p:blipFill>
        <p:spPr>
          <a:xfrm>
            <a:off x="381000" y="304800"/>
            <a:ext cx="4572000" cy="609600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THROUGH SHARING HIM WITH OTHERS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76200" y="990600"/>
            <a:ext cx="9067800" cy="4770537"/>
          </a:xfrm>
          <a:prstGeom prst="rect">
            <a:avLst/>
          </a:prstGeom>
          <a:noFill/>
        </p:spPr>
        <p:txBody>
          <a:bodyPr wrap="square" rtlCol="0">
            <a:spAutoFit/>
          </a:bodyPr>
          <a:lstStyle/>
          <a:p>
            <a:pPr marL="342900" indent="-342900"/>
            <a:r>
              <a:rPr lang="zh-CN" altLang="en-US" sz="3600" b="1" dirty="0" smtClean="0">
                <a:effectLst>
                  <a:outerShdw blurRad="38100" dist="38100" dir="2700000" algn="tl">
                    <a:srgbClr val="000000">
                      <a:alpha val="43137"/>
                    </a:srgbClr>
                  </a:outerShdw>
                </a:effectLst>
                <a:latin typeface="Arial Narrow" pitchFamily="34" charset="0"/>
              </a:rPr>
              <a:t>可</a:t>
            </a:r>
            <a:r>
              <a:rPr lang="en-US" altLang="zh-CN" sz="3600" b="1" dirty="0" smtClean="0">
                <a:effectLst>
                  <a:outerShdw blurRad="38100" dist="38100" dir="2700000" algn="tl">
                    <a:srgbClr val="000000">
                      <a:alpha val="43137"/>
                    </a:srgbClr>
                  </a:outerShdw>
                </a:effectLst>
                <a:latin typeface="Arial Narrow" pitchFamily="34" charset="0"/>
              </a:rPr>
              <a:t>16:15 “</a:t>
            </a:r>
            <a:r>
              <a:rPr lang="zh-CN" altLang="en-US" sz="3600" b="1" dirty="0" smtClean="0">
                <a:effectLst>
                  <a:outerShdw blurRad="38100" dist="38100" dir="2700000" algn="tl">
                    <a:srgbClr val="000000">
                      <a:alpha val="43137"/>
                    </a:srgbClr>
                  </a:outerShdw>
                </a:effectLst>
                <a:latin typeface="Arial Narrow" pitchFamily="34" charset="0"/>
              </a:rPr>
              <a:t>他又对他们说，你们往普天下去，传福音给万民听。</a:t>
            </a:r>
            <a:r>
              <a:rPr lang="en-US" altLang="zh-CN"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Mark 16:15 :</a:t>
            </a:r>
            <a:r>
              <a:rPr lang="en-US" sz="2000" b="1" dirty="0" smtClean="0">
                <a:latin typeface="Arial Narrow" pitchFamily="34" charset="0"/>
              </a:rPr>
              <a:t>And he said to them, “Go into all the world and proclaim the gospel to the whole creation. “</a:t>
            </a:r>
          </a:p>
          <a:p>
            <a:pPr marL="800100" lvl="1" indent="-342900">
              <a:buFont typeface="Arial" pitchFamily="34" charset="0"/>
              <a:buChar char="•"/>
            </a:pPr>
            <a:endParaRPr lang="en-US" sz="2400" b="1" dirty="0" smtClean="0">
              <a:effectLst>
                <a:outerShdw blurRad="38100" dist="38100" dir="2700000" algn="tl">
                  <a:srgbClr val="000000">
                    <a:alpha val="43137"/>
                  </a:srgbClr>
                </a:outerShdw>
              </a:effectLst>
              <a:latin typeface="Arial Narrow" pitchFamily="34" charset="0"/>
            </a:endParaRPr>
          </a:p>
          <a:p>
            <a:pPr marL="342900" indent="-342900"/>
            <a:r>
              <a:rPr lang="zh-CN" altLang="en-US" sz="3600" b="1" dirty="0" smtClean="0">
                <a:effectLst>
                  <a:outerShdw blurRad="38100" dist="38100" dir="2700000" algn="tl">
                    <a:srgbClr val="000000">
                      <a:alpha val="43137"/>
                    </a:srgbClr>
                  </a:outerShdw>
                </a:effectLst>
                <a:latin typeface="Arial Narrow" pitchFamily="34" charset="0"/>
              </a:rPr>
              <a:t>赛</a:t>
            </a:r>
            <a:r>
              <a:rPr lang="en-US" altLang="zh-CN" sz="3600" b="1" dirty="0" smtClean="0">
                <a:effectLst>
                  <a:outerShdw blurRad="38100" dist="38100" dir="2700000" algn="tl">
                    <a:srgbClr val="000000">
                      <a:alpha val="43137"/>
                    </a:srgbClr>
                  </a:outerShdw>
                </a:effectLst>
                <a:latin typeface="Arial Narrow" pitchFamily="34" charset="0"/>
              </a:rPr>
              <a:t>52:7 “</a:t>
            </a:r>
            <a:r>
              <a:rPr lang="zh-CN" altLang="en-US" sz="3600" b="1" dirty="0" smtClean="0">
                <a:effectLst>
                  <a:outerShdw blurRad="38100" dist="38100" dir="2700000" algn="tl">
                    <a:srgbClr val="000000">
                      <a:alpha val="43137"/>
                    </a:srgbClr>
                  </a:outerShdw>
                </a:effectLst>
                <a:latin typeface="Arial Narrow" pitchFamily="34" charset="0"/>
              </a:rPr>
              <a:t>那报佳音，传平安，报好信，          传救恩的，对锡安说，你的神作王了。   这人的脚登山何等佳美</a:t>
            </a:r>
            <a:r>
              <a:rPr lang="en-US" altLang="zh-CN"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Isaiah 52:7 “</a:t>
            </a:r>
            <a:r>
              <a:rPr lang="en-US" sz="2000" b="1" dirty="0" smtClean="0">
                <a:latin typeface="Arial Narrow" pitchFamily="34" charset="0"/>
              </a:rPr>
              <a:t>How beautiful on the mountains are the feet of those who bring good news, who proclaim peace, who bring good tidings, who proclaim salvation, who say to Zion, "Your God reigns!"</a:t>
            </a:r>
            <a:endParaRPr lang="en-US" sz="2000"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透过给他人传福音</a:t>
            </a:r>
            <a:endParaRPr kumimoji="0" lang="en-US" sz="60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THROUGH THE STUDY OF HIS WORD</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76200" y="914400"/>
            <a:ext cx="8915400" cy="5755422"/>
          </a:xfrm>
          <a:prstGeom prst="rect">
            <a:avLst/>
          </a:prstGeom>
          <a:noFill/>
        </p:spPr>
        <p:txBody>
          <a:bodyPr wrap="square" rtlCol="0">
            <a:spAutoFit/>
          </a:bodyPr>
          <a:lstStyle/>
          <a:p>
            <a:pPr marL="342900" indent="-342900"/>
            <a:r>
              <a:rPr lang="zh-CN" altLang="en-US" sz="3400" b="1" dirty="0" smtClean="0">
                <a:effectLst>
                  <a:outerShdw blurRad="38100" dist="38100" dir="2700000" algn="tl">
                    <a:srgbClr val="000000">
                      <a:alpha val="43137"/>
                    </a:srgbClr>
                  </a:outerShdw>
                </a:effectLst>
                <a:latin typeface="Arial Narrow" pitchFamily="34" charset="0"/>
              </a:rPr>
              <a:t>提后</a:t>
            </a:r>
            <a:r>
              <a:rPr lang="en-US" altLang="zh-CN" sz="3400" b="1" dirty="0" smtClean="0">
                <a:effectLst>
                  <a:outerShdw blurRad="38100" dist="38100" dir="2700000" algn="tl">
                    <a:srgbClr val="000000">
                      <a:alpha val="43137"/>
                    </a:srgbClr>
                  </a:outerShdw>
                </a:effectLst>
                <a:latin typeface="Arial Narrow" pitchFamily="34" charset="0"/>
              </a:rPr>
              <a:t>2:15 “</a:t>
            </a:r>
            <a:r>
              <a:rPr lang="zh-CN" altLang="en-US" sz="3400" b="1" dirty="0" smtClean="0">
                <a:effectLst>
                  <a:outerShdw blurRad="38100" dist="38100" dir="2700000" algn="tl">
                    <a:srgbClr val="000000">
                      <a:alpha val="43137"/>
                    </a:srgbClr>
                  </a:outerShdw>
                </a:effectLst>
                <a:latin typeface="Arial Narrow" pitchFamily="34" charset="0"/>
              </a:rPr>
              <a:t>你当竭力，在神面前得蒙喜悦，    作无愧的工人，按着正意分解真理的道。</a:t>
            </a:r>
            <a:r>
              <a:rPr lang="en-US" altLang="zh-CN" sz="3400" b="1" dirty="0" smtClean="0">
                <a:effectLst>
                  <a:outerShdw blurRad="38100" dist="38100" dir="2700000" algn="tl">
                    <a:srgbClr val="000000">
                      <a:alpha val="43137"/>
                    </a:srgbClr>
                  </a:outerShdw>
                </a:effectLst>
                <a:latin typeface="Arial Narrow" pitchFamily="34" charset="0"/>
              </a:rPr>
              <a:t>”</a:t>
            </a:r>
            <a:endParaRPr lang="en-US" sz="3400" b="1" dirty="0" smtClean="0">
              <a:effectLst>
                <a:outerShdw blurRad="38100" dist="38100" dir="2700000" algn="tl">
                  <a:srgbClr val="000000">
                    <a:alpha val="43137"/>
                  </a:srgbClr>
                </a:outerShdw>
              </a:effectLst>
              <a:latin typeface="Arial Narrow" pitchFamily="34" charset="0"/>
            </a:endParaRPr>
          </a:p>
          <a:p>
            <a:pPr marL="344488" lvl="1" indent="-179388">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2 Tim. 2:15 “</a:t>
            </a:r>
            <a:r>
              <a:rPr lang="en-US" b="1" dirty="0" smtClean="0">
                <a:latin typeface="Arial Narrow" pitchFamily="34" charset="0"/>
              </a:rPr>
              <a:t>Study to show thyself approved unto God, a workman that needs not to be ashamed, rightly dividing the word of truth.”</a:t>
            </a:r>
            <a:endParaRPr lang="en-US" b="1" dirty="0" smtClean="0">
              <a:effectLst>
                <a:outerShdw blurRad="38100" dist="38100" dir="2700000" algn="tl">
                  <a:srgbClr val="000000">
                    <a:alpha val="43137"/>
                  </a:srgbClr>
                </a:outerShdw>
              </a:effectLst>
              <a:latin typeface="Arial Narrow" pitchFamily="34" charset="0"/>
            </a:endParaRPr>
          </a:p>
          <a:p>
            <a:pPr marL="342900" indent="-342900"/>
            <a:r>
              <a:rPr lang="zh-CN" altLang="en-US" sz="3400" b="1" dirty="0" smtClean="0">
                <a:effectLst>
                  <a:outerShdw blurRad="38100" dist="38100" dir="2700000" algn="tl">
                    <a:srgbClr val="000000">
                      <a:alpha val="43137"/>
                    </a:srgbClr>
                  </a:outerShdw>
                </a:effectLst>
                <a:latin typeface="Arial Narrow" pitchFamily="34" charset="0"/>
              </a:rPr>
              <a:t>诗</a:t>
            </a:r>
            <a:r>
              <a:rPr lang="en-US" altLang="zh-CN" sz="3400" b="1" dirty="0" smtClean="0">
                <a:effectLst>
                  <a:outerShdw blurRad="38100" dist="38100" dir="2700000" algn="tl">
                    <a:srgbClr val="000000">
                      <a:alpha val="43137"/>
                    </a:srgbClr>
                  </a:outerShdw>
                </a:effectLst>
                <a:latin typeface="Arial Narrow" pitchFamily="34" charset="0"/>
              </a:rPr>
              <a:t>119:9-12 “</a:t>
            </a:r>
            <a:r>
              <a:rPr lang="zh-CN" altLang="en-US" sz="3400" b="1" dirty="0" smtClean="0">
                <a:effectLst>
                  <a:outerShdw blurRad="38100" dist="38100" dir="2700000" algn="tl">
                    <a:srgbClr val="000000">
                      <a:alpha val="43137"/>
                    </a:srgbClr>
                  </a:outerShdw>
                </a:effectLst>
                <a:latin typeface="Arial Narrow" pitchFamily="34" charset="0"/>
              </a:rPr>
              <a:t>少年人用什么洁净他的行为呢</a:t>
            </a:r>
            <a:r>
              <a:rPr lang="en-US" altLang="zh-CN" sz="3400" b="1" dirty="0" smtClean="0">
                <a:effectLst>
                  <a:outerShdw blurRad="38100" dist="38100" dir="2700000" algn="tl">
                    <a:srgbClr val="000000">
                      <a:alpha val="43137"/>
                    </a:srgbClr>
                  </a:outerShdw>
                </a:effectLst>
                <a:latin typeface="Arial Narrow" pitchFamily="34" charset="0"/>
              </a:rPr>
              <a:t>?    </a:t>
            </a:r>
            <a:r>
              <a:rPr lang="zh-CN" altLang="en-US" sz="3400" b="1" dirty="0" smtClean="0">
                <a:effectLst>
                  <a:outerShdw blurRad="38100" dist="38100" dir="2700000" algn="tl">
                    <a:srgbClr val="000000">
                      <a:alpha val="43137"/>
                    </a:srgbClr>
                  </a:outerShdw>
                </a:effectLst>
                <a:latin typeface="Arial Narrow" pitchFamily="34" charset="0"/>
              </a:rPr>
              <a:t>是要遵行你的话。我一心寻求了你。求你不要叫我偏离你的命令。我将你的话藏在心里，免得我得罪你。耶和华阿，你是应当称颂的。求你将你的律例教训我</a:t>
            </a:r>
            <a:r>
              <a:rPr lang="en-US" altLang="zh-CN" sz="3400" b="1" dirty="0" smtClean="0">
                <a:effectLst>
                  <a:outerShdw blurRad="38100" dist="38100" dir="2700000" algn="tl">
                    <a:srgbClr val="000000">
                      <a:alpha val="43137"/>
                    </a:srgbClr>
                  </a:outerShdw>
                </a:effectLst>
                <a:latin typeface="Arial Narrow" pitchFamily="34" charset="0"/>
              </a:rPr>
              <a:t>.”</a:t>
            </a:r>
            <a:endParaRPr lang="en-US" sz="3400" b="1" dirty="0" smtClean="0">
              <a:effectLst>
                <a:outerShdw blurRad="38100" dist="38100" dir="2700000" algn="tl">
                  <a:srgbClr val="000000">
                    <a:alpha val="43137"/>
                  </a:srgbClr>
                </a:outerShdw>
              </a:effectLst>
              <a:latin typeface="Arial Narrow" pitchFamily="34" charset="0"/>
            </a:endParaRPr>
          </a:p>
          <a:p>
            <a:pPr marL="344488" lvl="1" indent="-179388">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Psalm 119:9-12 “</a:t>
            </a:r>
            <a:r>
              <a:rPr lang="en-US" b="1" dirty="0" smtClean="0">
                <a:latin typeface="Arial Narrow" pitchFamily="34" charset="0"/>
              </a:rPr>
              <a:t>How can a young person stay on the path of purity? By living according to your word. I seek you with all my heart;  do not let me stray from your commands.  I have hidden your word in my heart  that I might not sin against you.  Praise be to You, LORD;  teach me your decrees.”</a:t>
            </a:r>
            <a:r>
              <a:rPr lang="en-US" dirty="0" smtClean="0"/>
              <a:t/>
            </a:r>
            <a:br>
              <a:rPr lang="en-US" dirty="0" smtClean="0"/>
            </a:br>
            <a:endParaRPr lang="en-US"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透过学习祂的道</a:t>
            </a:r>
            <a:endParaRPr kumimoji="0" lang="en-US" sz="60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THROUGH SINGING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76200" y="1158419"/>
            <a:ext cx="8915400" cy="4708981"/>
          </a:xfrm>
          <a:prstGeom prst="rect">
            <a:avLst/>
          </a:prstGeom>
          <a:noFill/>
        </p:spPr>
        <p:txBody>
          <a:bodyPr wrap="square" rtlCol="0">
            <a:spAutoFit/>
          </a:bodyPr>
          <a:lstStyle/>
          <a:p>
            <a:pPr marL="342900" indent="-342900"/>
            <a:r>
              <a:rPr lang="zh-CN" altLang="en-US" sz="4000" b="1" dirty="0" smtClean="0">
                <a:effectLst>
                  <a:outerShdw blurRad="38100" dist="38100" dir="2700000" algn="tl">
                    <a:srgbClr val="000000">
                      <a:alpha val="43137"/>
                    </a:srgbClr>
                  </a:outerShdw>
                </a:effectLst>
                <a:latin typeface="Arial Narrow" pitchFamily="34" charset="0"/>
              </a:rPr>
              <a:t>诗</a:t>
            </a:r>
            <a:r>
              <a:rPr lang="en-US" altLang="zh-CN" sz="4000" b="1" dirty="0" smtClean="0">
                <a:effectLst>
                  <a:outerShdw blurRad="38100" dist="38100" dir="2700000" algn="tl">
                    <a:srgbClr val="000000">
                      <a:alpha val="43137"/>
                    </a:srgbClr>
                  </a:outerShdw>
                </a:effectLst>
                <a:latin typeface="Arial Narrow" pitchFamily="34" charset="0"/>
              </a:rPr>
              <a:t>30:4 “</a:t>
            </a:r>
            <a:r>
              <a:rPr lang="zh-CN" altLang="en-US" sz="4000" b="1" dirty="0" smtClean="0">
                <a:effectLst>
                  <a:outerShdw blurRad="38100" dist="38100" dir="2700000" algn="tl">
                    <a:srgbClr val="000000">
                      <a:alpha val="43137"/>
                    </a:srgbClr>
                  </a:outerShdw>
                </a:effectLst>
              </a:rPr>
              <a:t>耶和华的圣民哪，                        你们要歌颂他，                                         称赞他可记念的圣名。</a:t>
            </a:r>
            <a:r>
              <a:rPr lang="en-US" altLang="zh-CN" sz="4000" b="1" dirty="0" smtClean="0">
                <a:effectLst>
                  <a:outerShdw blurRad="38100" dist="38100" dir="2700000" algn="tl">
                    <a:srgbClr val="000000">
                      <a:alpha val="43137"/>
                    </a:srgbClr>
                  </a:outerShdw>
                </a:effectLst>
                <a:latin typeface="Arial Narrow" pitchFamily="34" charset="0"/>
              </a:rPr>
              <a:t>”</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latin typeface="Arial Narrow" pitchFamily="34" charset="0"/>
              </a:rPr>
              <a:t>Psalm 30:4 “Sing praise to the LORD, you His godly ones,                                    And give thanks to His holy name.”</a:t>
            </a:r>
          </a:p>
          <a:p>
            <a:pPr marL="800100" lvl="1" indent="-342900"/>
            <a:endParaRPr lang="en-US" sz="2000" b="1" dirty="0" smtClean="0">
              <a:latin typeface="Arial Narrow" pitchFamily="34" charset="0"/>
            </a:endParaRPr>
          </a:p>
          <a:p>
            <a:pPr marL="800100" lvl="1" indent="-800100"/>
            <a:r>
              <a:rPr lang="en-US" sz="2400" dirty="0" smtClean="0"/>
              <a:t> </a:t>
            </a:r>
            <a:r>
              <a:rPr lang="zh-CN" altLang="en-US" sz="4000" b="1" dirty="0" smtClean="0">
                <a:effectLst>
                  <a:outerShdw blurRad="38100" dist="38100" dir="2700000" algn="tl">
                    <a:srgbClr val="000000">
                      <a:alpha val="43137"/>
                    </a:srgbClr>
                  </a:outerShdw>
                </a:effectLst>
                <a:latin typeface="Arial Narrow" pitchFamily="34" charset="0"/>
              </a:rPr>
              <a:t>诗</a:t>
            </a:r>
            <a:r>
              <a:rPr lang="en-US" altLang="zh-CN" sz="4000" b="1" dirty="0" smtClean="0">
                <a:effectLst>
                  <a:outerShdw blurRad="38100" dist="38100" dir="2700000" algn="tl">
                    <a:srgbClr val="000000">
                      <a:alpha val="43137"/>
                    </a:srgbClr>
                  </a:outerShdw>
                </a:effectLst>
                <a:latin typeface="Arial Narrow" pitchFamily="34" charset="0"/>
              </a:rPr>
              <a:t>9:2 “</a:t>
            </a:r>
            <a:r>
              <a:rPr lang="zh-CN" altLang="en-US" sz="4000" b="1" dirty="0" smtClean="0">
                <a:effectLst>
                  <a:outerShdw blurRad="38100" dist="38100" dir="2700000" algn="tl">
                    <a:srgbClr val="000000">
                      <a:alpha val="43137"/>
                    </a:srgbClr>
                  </a:outerShdw>
                </a:effectLst>
                <a:latin typeface="Arial Narrow" pitchFamily="34" charset="0"/>
              </a:rPr>
              <a:t>我要因你欢喜快乐。                       至高者阿，我要歌颂你的名。</a:t>
            </a:r>
            <a:r>
              <a:rPr lang="en-US" altLang="zh-CN" sz="4000" b="1" dirty="0" smtClean="0">
                <a:effectLst>
                  <a:outerShdw blurRad="38100" dist="38100" dir="2700000" algn="tl">
                    <a:srgbClr val="000000">
                      <a:alpha val="43137"/>
                    </a:srgbClr>
                  </a:outerShdw>
                </a:effectLst>
                <a:latin typeface="Arial Narrow" pitchFamily="34" charset="0"/>
              </a:rPr>
              <a:t>”</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latin typeface="Arial Narrow" pitchFamily="34" charset="0"/>
              </a:rPr>
              <a:t>Psalm 9:2 “I will be glad and rejoice in You:                                                                     I will sing praise to Your name, O Thou most High.” </a:t>
            </a:r>
            <a:endParaRPr lang="en-US" sz="2000"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透过歌唱</a:t>
            </a:r>
            <a:endParaRPr kumimoji="0" lang="en-US" sz="60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pic>
        <p:nvPicPr>
          <p:cNvPr id="5" name="Picture 4" descr="singingtheblues.gif"/>
          <p:cNvPicPr>
            <a:picLocks noChangeAspect="1"/>
          </p:cNvPicPr>
          <p:nvPr/>
        </p:nvPicPr>
        <p:blipFill>
          <a:blip r:embed="rId3" cstate="print"/>
          <a:stretch>
            <a:fillRect/>
          </a:stretch>
        </p:blipFill>
        <p:spPr>
          <a:xfrm>
            <a:off x="6553200" y="2057400"/>
            <a:ext cx="2277035" cy="24384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THROUGH MEDITATION ON GOD AND HIS WORD</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76200" y="990600"/>
            <a:ext cx="8839200" cy="5078313"/>
          </a:xfrm>
          <a:prstGeom prst="rect">
            <a:avLst/>
          </a:prstGeom>
          <a:noFill/>
        </p:spPr>
        <p:txBody>
          <a:bodyPr wrap="square" rtlCol="0">
            <a:spAutoFit/>
          </a:bodyPr>
          <a:lstStyle/>
          <a:p>
            <a:pPr marL="342900" indent="-342900"/>
            <a:r>
              <a:rPr lang="zh-CN" altLang="en-US" sz="3600" b="1" dirty="0" smtClean="0">
                <a:effectLst>
                  <a:outerShdw blurRad="38100" dist="38100" dir="2700000" algn="tl">
                    <a:srgbClr val="000000">
                      <a:alpha val="43137"/>
                    </a:srgbClr>
                  </a:outerShdw>
                </a:effectLst>
                <a:latin typeface="Arial Narrow" pitchFamily="34" charset="0"/>
              </a:rPr>
              <a:t>腓</a:t>
            </a:r>
            <a:r>
              <a:rPr lang="en-US" altLang="zh-CN" sz="3600" b="1" dirty="0" smtClean="0">
                <a:effectLst>
                  <a:outerShdw blurRad="38100" dist="38100" dir="2700000" algn="tl">
                    <a:srgbClr val="000000">
                      <a:alpha val="43137"/>
                    </a:srgbClr>
                  </a:outerShdw>
                </a:effectLst>
                <a:latin typeface="Arial Narrow" pitchFamily="34" charset="0"/>
              </a:rPr>
              <a:t>4:8 “</a:t>
            </a:r>
            <a:r>
              <a:rPr lang="zh-CN" altLang="en-US" sz="3600" b="1" dirty="0" smtClean="0">
                <a:effectLst>
                  <a:outerShdw blurRad="38100" dist="38100" dir="2700000" algn="tl">
                    <a:srgbClr val="000000">
                      <a:alpha val="43137"/>
                    </a:srgbClr>
                  </a:outerShdw>
                </a:effectLst>
                <a:latin typeface="Arial Narrow" pitchFamily="34" charset="0"/>
              </a:rPr>
              <a:t>弟兄们，我还有未尽的话。凡是真实的，可敬的，公义的，清洁的，可爱的，有美名的。若有什么德行，若有什么称赞，这些事你们都要思念。</a:t>
            </a:r>
            <a:r>
              <a:rPr lang="en-US" altLang="zh-CN"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a:p>
            <a:pPr marL="344488" lvl="1" indent="-179388">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Phil. 4:8 “</a:t>
            </a:r>
            <a:r>
              <a:rPr lang="en-US" sz="2000" b="1" dirty="0" smtClean="0">
                <a:latin typeface="Arial Narrow" pitchFamily="34" charset="0"/>
              </a:rPr>
              <a:t>Finally, brothers and sisters, whatever is true, whatever is noble, whatever is right, whatever is pure, whatever is lovely, whatever is admirable—if anything is excellent or praiseworthy—think about such things.”</a:t>
            </a:r>
          </a:p>
          <a:p>
            <a:pPr marL="344488" lvl="1" indent="-179388"/>
            <a:endParaRPr lang="en-US" sz="2000" b="1" dirty="0" smtClean="0">
              <a:effectLst>
                <a:outerShdw blurRad="38100" dist="38100" dir="2700000" algn="tl">
                  <a:srgbClr val="000000">
                    <a:alpha val="43137"/>
                  </a:srgbClr>
                </a:outerShdw>
              </a:effectLst>
              <a:latin typeface="Arial Narrow" pitchFamily="34" charset="0"/>
            </a:endParaRPr>
          </a:p>
          <a:p>
            <a:pPr marL="342900" indent="-342900"/>
            <a:r>
              <a:rPr lang="zh-CN" altLang="en-US" sz="4000" b="1" dirty="0" smtClean="0">
                <a:effectLst>
                  <a:outerShdw blurRad="38100" dist="38100" dir="2700000" algn="tl">
                    <a:srgbClr val="000000">
                      <a:alpha val="43137"/>
                    </a:srgbClr>
                  </a:outerShdw>
                </a:effectLst>
                <a:latin typeface="Arial Narrow" pitchFamily="34" charset="0"/>
              </a:rPr>
              <a:t>希腊语的意思是深思冥想</a:t>
            </a:r>
            <a:r>
              <a:rPr lang="en-US" altLang="zh-CN" sz="4000" b="1" dirty="0" smtClean="0">
                <a:effectLst>
                  <a:outerShdw blurRad="38100" dist="38100" dir="2700000" algn="tl">
                    <a:srgbClr val="000000">
                      <a:alpha val="43137"/>
                    </a:srgbClr>
                  </a:outerShdw>
                </a:effectLst>
                <a:latin typeface="Arial Narrow" pitchFamily="34" charset="0"/>
              </a:rPr>
              <a:t>,</a:t>
            </a:r>
            <a:r>
              <a:rPr lang="zh-CN" altLang="en-US" sz="4000" b="1" dirty="0" smtClean="0">
                <a:effectLst>
                  <a:outerShdw blurRad="38100" dist="38100" dir="2700000" algn="tl">
                    <a:srgbClr val="000000">
                      <a:alpha val="43137"/>
                    </a:srgbClr>
                  </a:outerShdw>
                </a:effectLst>
                <a:latin typeface="Arial Narrow" pitchFamily="34" charset="0"/>
              </a:rPr>
              <a:t>让你的心思停留一会儿。</a:t>
            </a:r>
            <a:endParaRPr lang="en-US" sz="4000" b="1" dirty="0" smtClean="0">
              <a:effectLst>
                <a:outerShdw blurRad="38100" dist="38100" dir="2700000" algn="tl">
                  <a:srgbClr val="000000">
                    <a:alpha val="43137"/>
                  </a:srgbClr>
                </a:outerShdw>
              </a:effectLst>
              <a:latin typeface="Arial Narrow" pitchFamily="34" charset="0"/>
            </a:endParaRPr>
          </a:p>
          <a:p>
            <a:pPr marL="344488" lvl="1" indent="-179388">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The Greek word means to meditate or let your mind dwell for a while</a:t>
            </a:r>
          </a:p>
        </p:txBody>
      </p:sp>
      <p:sp>
        <p:nvSpPr>
          <p:cNvPr id="6"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透过默想神和祂的道</a:t>
            </a:r>
            <a:endParaRPr kumimoji="0" lang="en-US" sz="60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THROUGH GIVING TO GOD AND OTHERS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76200" y="990600"/>
            <a:ext cx="8915400" cy="5509200"/>
          </a:xfrm>
          <a:prstGeom prst="rect">
            <a:avLst/>
          </a:prstGeom>
          <a:noFill/>
        </p:spPr>
        <p:txBody>
          <a:bodyPr wrap="square" rtlCol="0">
            <a:spAutoFit/>
          </a:bodyPr>
          <a:lstStyle/>
          <a:p>
            <a:pPr marL="342900" indent="-342900"/>
            <a:r>
              <a:rPr lang="zh-CN" altLang="en-US" sz="3200" b="1" dirty="0" smtClean="0">
                <a:effectLst>
                  <a:outerShdw blurRad="38100" dist="38100" dir="2700000" algn="tl">
                    <a:srgbClr val="000000">
                      <a:alpha val="43137"/>
                    </a:srgbClr>
                  </a:outerShdw>
                </a:effectLst>
                <a:latin typeface="Arial Narrow" pitchFamily="34" charset="0"/>
              </a:rPr>
              <a:t>太</a:t>
            </a:r>
            <a:r>
              <a:rPr lang="en-US" altLang="zh-CN" sz="3200" b="1" dirty="0" smtClean="0">
                <a:effectLst>
                  <a:outerShdw blurRad="38100" dist="38100" dir="2700000" algn="tl">
                    <a:srgbClr val="000000">
                      <a:alpha val="43137"/>
                    </a:srgbClr>
                  </a:outerShdw>
                </a:effectLst>
                <a:latin typeface="Arial Narrow" pitchFamily="34" charset="0"/>
              </a:rPr>
              <a:t>6:3,4,19,20 “</a:t>
            </a:r>
            <a:r>
              <a:rPr lang="zh-CN" altLang="en-US" sz="3200" b="1" dirty="0" smtClean="0"/>
              <a:t>你施舍的时候，不要叫左手知道右手所作的。要叫你施舍的事行在暗中，你父在暗中察看，必报答你。不要为自己积攒财宝在地上，地上有虫子咬，能锈坏，也有贼挖窟窿来偷。只要积攒财宝在天上，天上没有虫子咬，不能锈坏，也没有贼挖窟窿来偷。</a:t>
            </a:r>
            <a:r>
              <a:rPr lang="en-US" altLang="zh-CN" sz="3200" b="1" dirty="0" smtClean="0">
                <a:effectLst>
                  <a:outerShdw blurRad="38100" dist="38100" dir="2700000" algn="tl">
                    <a:srgbClr val="000000">
                      <a:alpha val="43137"/>
                    </a:srgbClr>
                  </a:outerShdw>
                </a:effectLst>
                <a:latin typeface="Arial Narrow" pitchFamily="34" charset="0"/>
              </a:rPr>
              <a:t>”</a:t>
            </a:r>
            <a:endParaRPr lang="en-US" sz="3200" b="1" dirty="0" smtClean="0">
              <a:effectLst>
                <a:outerShdw blurRad="38100" dist="38100" dir="2700000" algn="tl">
                  <a:srgbClr val="000000">
                    <a:alpha val="43137"/>
                  </a:srgbClr>
                </a:outerShdw>
              </a:effectLst>
              <a:latin typeface="Arial Narrow" pitchFamily="34" charset="0"/>
            </a:endParaRPr>
          </a:p>
          <a:p>
            <a:pPr marL="284163" lvl="1" indent="-163513" algn="just">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Matt. 6:3,4, 19,20</a:t>
            </a:r>
            <a:r>
              <a:rPr lang="en-US" sz="2000" b="1" dirty="0" smtClean="0">
                <a:latin typeface="Arial Narrow" pitchFamily="34" charset="0"/>
              </a:rPr>
              <a:t> “But when you give to the needy, do not let your left hand know what your right hand is doing, so that your giving may be in secret. Then your Father, who sees what is done in secret, will reward you… Do not store up for yourselves treasures on earth, where moths and vermin destroy, and where thieves break in and steal. But store up for yourselves treasures in heaven, where moths and vermin do not destroy, and where thieves do not break in and steal. For where your treasure is, there your heart will be also. “</a:t>
            </a:r>
          </a:p>
          <a:p>
            <a:pPr marL="800100" lvl="1" indent="-342900">
              <a:buFont typeface="Arial" pitchFamily="34" charset="0"/>
              <a:buChar char="•"/>
            </a:pPr>
            <a:endParaRPr lang="en-US" sz="2000"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透过对神和他人的给予</a:t>
            </a:r>
            <a:endParaRPr kumimoji="0" lang="en-US" sz="60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THROUGH CORPORATE WORSHIP SERVICES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0" y="1143000"/>
            <a:ext cx="9144000" cy="4093428"/>
          </a:xfrm>
          <a:prstGeom prst="rect">
            <a:avLst/>
          </a:prstGeom>
          <a:noFill/>
        </p:spPr>
        <p:txBody>
          <a:bodyPr wrap="square" rtlCol="0">
            <a:spAutoFit/>
          </a:bodyPr>
          <a:lstStyle/>
          <a:p>
            <a:pPr marL="342900" indent="-342900"/>
            <a:r>
              <a:rPr lang="zh-CN" altLang="en-US" sz="4000" b="1" dirty="0" smtClean="0">
                <a:effectLst>
                  <a:outerShdw blurRad="38100" dist="38100" dir="2700000" algn="tl">
                    <a:srgbClr val="000000">
                      <a:alpha val="43137"/>
                    </a:srgbClr>
                  </a:outerShdw>
                </a:effectLst>
                <a:latin typeface="Arial Narrow" pitchFamily="34" charset="0"/>
              </a:rPr>
              <a:t>来</a:t>
            </a:r>
            <a:r>
              <a:rPr lang="en-US" altLang="zh-CN" sz="4000" b="1" dirty="0" smtClean="0">
                <a:effectLst>
                  <a:outerShdw blurRad="38100" dist="38100" dir="2700000" algn="tl">
                    <a:srgbClr val="000000">
                      <a:alpha val="43137"/>
                    </a:srgbClr>
                  </a:outerShdw>
                </a:effectLst>
                <a:latin typeface="Arial Narrow" pitchFamily="34" charset="0"/>
              </a:rPr>
              <a:t>10:24-25 “</a:t>
            </a:r>
            <a:r>
              <a:rPr lang="zh-CN" altLang="en-US" sz="4000" b="1" dirty="0" smtClean="0">
                <a:effectLst>
                  <a:outerShdw blurRad="38100" dist="38100" dir="2700000" algn="tl">
                    <a:srgbClr val="000000">
                      <a:alpha val="43137"/>
                    </a:srgbClr>
                  </a:outerShdw>
                </a:effectLst>
                <a:latin typeface="Arial Narrow" pitchFamily="34" charset="0"/>
              </a:rPr>
              <a:t>又要彼此相顾</a:t>
            </a:r>
            <a:r>
              <a:rPr lang="en-US" altLang="zh-CN" sz="4000" b="1" dirty="0" smtClean="0">
                <a:effectLst>
                  <a:outerShdw blurRad="38100" dist="38100" dir="2700000" algn="tl">
                    <a:srgbClr val="000000">
                      <a:alpha val="43137"/>
                    </a:srgbClr>
                  </a:outerShdw>
                </a:effectLst>
                <a:latin typeface="Arial Narrow" pitchFamily="34" charset="0"/>
              </a:rPr>
              <a:t>,</a:t>
            </a:r>
            <a:r>
              <a:rPr lang="zh-CN" altLang="en-US" sz="4000" b="1" dirty="0" smtClean="0">
                <a:effectLst>
                  <a:outerShdw blurRad="38100" dist="38100" dir="2700000" algn="tl">
                    <a:srgbClr val="000000">
                      <a:alpha val="43137"/>
                    </a:srgbClr>
                  </a:outerShdw>
                </a:effectLst>
                <a:latin typeface="Arial Narrow" pitchFamily="34" charset="0"/>
              </a:rPr>
              <a:t>激发爱心</a:t>
            </a:r>
            <a:r>
              <a:rPr lang="en-US" altLang="zh-CN" sz="4000" b="1" dirty="0" smtClean="0">
                <a:effectLst>
                  <a:outerShdw blurRad="38100" dist="38100" dir="2700000" algn="tl">
                    <a:srgbClr val="000000">
                      <a:alpha val="43137"/>
                    </a:srgbClr>
                  </a:outerShdw>
                </a:effectLst>
                <a:latin typeface="Arial Narrow" pitchFamily="34" charset="0"/>
              </a:rPr>
              <a:t>,      </a:t>
            </a:r>
            <a:r>
              <a:rPr lang="zh-CN" altLang="en-US" sz="4000" b="1" dirty="0" smtClean="0">
                <a:effectLst>
                  <a:outerShdw blurRad="38100" dist="38100" dir="2700000" algn="tl">
                    <a:srgbClr val="000000">
                      <a:alpha val="43137"/>
                    </a:srgbClr>
                  </a:outerShdw>
                </a:effectLst>
                <a:latin typeface="Arial Narrow" pitchFamily="34" charset="0"/>
              </a:rPr>
              <a:t>勉励行善。你们不可停止聚会</a:t>
            </a:r>
            <a:r>
              <a:rPr lang="en-US" altLang="zh-CN" sz="4000" b="1" dirty="0" smtClean="0">
                <a:effectLst>
                  <a:outerShdw blurRad="38100" dist="38100" dir="2700000" algn="tl">
                    <a:srgbClr val="000000">
                      <a:alpha val="43137"/>
                    </a:srgbClr>
                  </a:outerShdw>
                </a:effectLst>
                <a:latin typeface="Arial Narrow" pitchFamily="34" charset="0"/>
              </a:rPr>
              <a:t>,</a:t>
            </a:r>
            <a:r>
              <a:rPr lang="zh-CN" altLang="en-US" sz="4000" b="1" dirty="0" smtClean="0">
                <a:effectLst>
                  <a:outerShdw blurRad="38100" dist="38100" dir="2700000" algn="tl">
                    <a:srgbClr val="000000">
                      <a:alpha val="43137"/>
                    </a:srgbClr>
                  </a:outerShdw>
                </a:effectLst>
                <a:latin typeface="Arial Narrow" pitchFamily="34" charset="0"/>
              </a:rPr>
              <a:t>好像那些停止惯了的人</a:t>
            </a:r>
            <a:r>
              <a:rPr lang="en-US" altLang="zh-CN" sz="4000" b="1" dirty="0" smtClean="0">
                <a:effectLst>
                  <a:outerShdw blurRad="38100" dist="38100" dir="2700000" algn="tl">
                    <a:srgbClr val="000000">
                      <a:alpha val="43137"/>
                    </a:srgbClr>
                  </a:outerShdw>
                </a:effectLst>
                <a:latin typeface="Arial Narrow" pitchFamily="34" charset="0"/>
              </a:rPr>
              <a:t>,</a:t>
            </a:r>
            <a:r>
              <a:rPr lang="zh-CN" altLang="en-US" sz="4000" b="1" dirty="0" smtClean="0">
                <a:effectLst>
                  <a:outerShdw blurRad="38100" dist="38100" dir="2700000" algn="tl">
                    <a:srgbClr val="000000">
                      <a:alpha val="43137"/>
                    </a:srgbClr>
                  </a:outerShdw>
                </a:effectLst>
                <a:latin typeface="Arial Narrow" pitchFamily="34" charset="0"/>
              </a:rPr>
              <a:t>倒要彼此劝勉</a:t>
            </a:r>
            <a:r>
              <a:rPr lang="en-US" altLang="zh-CN" sz="4000" b="1" dirty="0" smtClean="0">
                <a:effectLst>
                  <a:outerShdw blurRad="38100" dist="38100" dir="2700000" algn="tl">
                    <a:srgbClr val="000000">
                      <a:alpha val="43137"/>
                    </a:srgbClr>
                  </a:outerShdw>
                </a:effectLst>
                <a:latin typeface="Arial Narrow" pitchFamily="34" charset="0"/>
              </a:rPr>
              <a:t>.                 </a:t>
            </a:r>
            <a:r>
              <a:rPr lang="zh-CN" altLang="en-US" sz="4000" b="1" dirty="0" smtClean="0">
                <a:effectLst>
                  <a:outerShdw blurRad="38100" dist="38100" dir="2700000" algn="tl">
                    <a:srgbClr val="000000">
                      <a:alpha val="43137"/>
                    </a:srgbClr>
                  </a:outerShdw>
                </a:effectLst>
                <a:latin typeface="Arial Narrow" pitchFamily="34" charset="0"/>
              </a:rPr>
              <a:t>既知道那日子临近</a:t>
            </a:r>
            <a:r>
              <a:rPr lang="en-US" altLang="zh-CN" sz="4000" b="1" dirty="0" smtClean="0">
                <a:effectLst>
                  <a:outerShdw blurRad="38100" dist="38100" dir="2700000" algn="tl">
                    <a:srgbClr val="000000">
                      <a:alpha val="43137"/>
                    </a:srgbClr>
                  </a:outerShdw>
                </a:effectLst>
                <a:latin typeface="Arial Narrow" pitchFamily="34" charset="0"/>
              </a:rPr>
              <a:t>,</a:t>
            </a:r>
            <a:r>
              <a:rPr lang="zh-CN" altLang="en-US" sz="4000" b="1" dirty="0" smtClean="0">
                <a:effectLst>
                  <a:outerShdw blurRad="38100" dist="38100" dir="2700000" algn="tl">
                    <a:srgbClr val="000000">
                      <a:alpha val="43137"/>
                    </a:srgbClr>
                  </a:outerShdw>
                </a:effectLst>
                <a:latin typeface="Arial Narrow" pitchFamily="34" charset="0"/>
              </a:rPr>
              <a:t>就更当如此</a:t>
            </a:r>
            <a:r>
              <a:rPr lang="en-US" altLang="zh-CN" sz="4000" b="1" dirty="0" smtClean="0">
                <a:effectLst>
                  <a:outerShdw blurRad="38100" dist="38100" dir="2700000" algn="tl">
                    <a:srgbClr val="000000">
                      <a:alpha val="43137"/>
                    </a:srgbClr>
                  </a:outerShdw>
                </a:effectLst>
                <a:latin typeface="Arial Narrow" pitchFamily="34" charset="0"/>
              </a:rPr>
              <a:t>.”</a:t>
            </a:r>
            <a:endParaRPr lang="en-US" sz="4000" b="1" dirty="0" smtClean="0">
              <a:effectLst>
                <a:outerShdw blurRad="38100" dist="38100" dir="2700000" algn="tl">
                  <a:srgbClr val="000000">
                    <a:alpha val="43137"/>
                  </a:srgbClr>
                </a:outerShdw>
              </a:effectLst>
              <a:latin typeface="Arial Narrow" pitchFamily="34" charset="0"/>
            </a:endParaRPr>
          </a:p>
          <a:p>
            <a:pPr marL="404813" lvl="1" indent="-179388">
              <a:buFont typeface="Arial" pitchFamily="34" charset="0"/>
              <a:buChar char="•"/>
            </a:pPr>
            <a:endParaRPr lang="en-US" sz="2000" b="1" dirty="0" smtClean="0">
              <a:effectLst>
                <a:outerShdw blurRad="38100" dist="38100" dir="2700000" algn="tl">
                  <a:srgbClr val="000000">
                    <a:alpha val="43137"/>
                  </a:srgbClr>
                </a:outerShdw>
              </a:effectLst>
              <a:latin typeface="Arial Narrow" pitchFamily="34" charset="0"/>
            </a:endParaRPr>
          </a:p>
          <a:p>
            <a:pPr marL="404813" lvl="1" indent="-179388">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Heb. 10:24-25 “</a:t>
            </a:r>
            <a:r>
              <a:rPr lang="en-US" sz="2000" b="1" dirty="0" smtClean="0"/>
              <a:t>And let us consider how we may spur one another on toward love and good deeds, not giving up meeting together, as some are in the habit of doing, but encouraging one another—and all the more as you see the Day approaching. “</a:t>
            </a:r>
            <a:endParaRPr lang="en-US" sz="2000"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透过</a:t>
            </a:r>
            <a:r>
              <a:rPr lang="zh-CN" alt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集体</a:t>
            </a:r>
            <a:r>
              <a:rPr lang="zh-CN" altLang="en-US" sz="6000" b="1"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的敬拜</a:t>
            </a:r>
            <a:r>
              <a:rPr lang="zh-CN" alt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聚会</a:t>
            </a:r>
            <a:endParaRPr kumimoji="0" lang="en-US" sz="60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hotfrog.com/Uploads/PressReleases2/CAPSTONE-CHINESE-PRESBYTERIAN-CHURCH-SERVICE-382985_image.jpg"/>
          <p:cNvPicPr>
            <a:picLocks noChangeAspect="1" noChangeArrowheads="1"/>
          </p:cNvPicPr>
          <p:nvPr/>
        </p:nvPicPr>
        <p:blipFill>
          <a:blip r:embed="rId2" cstate="print"/>
          <a:srcRect/>
          <a:stretch>
            <a:fillRect/>
          </a:stretch>
        </p:blipFill>
        <p:spPr bwMode="auto">
          <a:xfrm>
            <a:off x="-105711" y="1066800"/>
            <a:ext cx="9249711" cy="5334000"/>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CORPORATE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0" y="0"/>
            <a:ext cx="9144000" cy="10668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noProof="0" dirty="0" smtClean="0">
                <a:ln>
                  <a:solidFill>
                    <a:sysClr val="windowText" lastClr="000000"/>
                  </a:solidFill>
                </a:ln>
                <a:solidFill>
                  <a:schemeClr val="bg1"/>
                </a:solidFill>
                <a:effectLst>
                  <a:outerShdw blurRad="38100" dist="38100" dir="2700000" algn="tl">
                    <a:srgbClr val="000000">
                      <a:alpha val="43137"/>
                    </a:srgbClr>
                  </a:outerShdw>
                </a:effectLst>
              </a:rPr>
              <a:t>集体敬拜服事</a:t>
            </a:r>
            <a:endParaRPr kumimoji="0" lang="en-US" sz="6000" b="1" i="0" u="none" strike="noStrike" kern="120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WHY SHOULD I GO TO A WORSHIP SERVICE?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4953000" y="762000"/>
            <a:ext cx="4191000" cy="5016758"/>
          </a:xfrm>
          <a:prstGeom prst="rect">
            <a:avLst/>
          </a:prstGeom>
          <a:noFill/>
        </p:spPr>
        <p:txBody>
          <a:bodyPr wrap="square" rtlCol="0">
            <a:spAutoFit/>
          </a:bodyPr>
          <a:lstStyle/>
          <a:p>
            <a:pPr marL="342900" indent="-342900">
              <a:buAutoNum type="arabicPeriod"/>
            </a:pPr>
            <a:r>
              <a:rPr lang="zh-CN" altLang="en-US" sz="4000" b="1" dirty="0" smtClean="0">
                <a:effectLst>
                  <a:outerShdw blurRad="38100" dist="38100" dir="2700000" algn="tl">
                    <a:srgbClr val="000000">
                      <a:alpha val="43137"/>
                    </a:srgbClr>
                  </a:outerShdw>
                </a:effectLst>
                <a:latin typeface="Arial Narrow" pitchFamily="34" charset="0"/>
              </a:rPr>
              <a:t>神的命令</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God commands it</a:t>
            </a:r>
          </a:p>
          <a:p>
            <a:pPr marL="342900" indent="-342900">
              <a:buAutoNum type="arabicPeriod"/>
            </a:pPr>
            <a:r>
              <a:rPr lang="zh-CN" altLang="en-US" sz="4000" b="1" dirty="0" smtClean="0">
                <a:effectLst>
                  <a:outerShdw blurRad="38100" dist="38100" dir="2700000" algn="tl">
                    <a:srgbClr val="000000">
                      <a:alpha val="43137"/>
                    </a:srgbClr>
                  </a:outerShdw>
                </a:effectLst>
                <a:latin typeface="Arial Narrow" pitchFamily="34" charset="0"/>
              </a:rPr>
              <a:t>神配得</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God deserves it</a:t>
            </a:r>
          </a:p>
          <a:p>
            <a:pPr marL="342900" indent="-342900">
              <a:buAutoNum type="arabicPeriod"/>
            </a:pPr>
            <a:r>
              <a:rPr lang="zh-CN" altLang="en-US" sz="4000" b="1" dirty="0" smtClean="0">
                <a:effectLst>
                  <a:outerShdw blurRad="38100" dist="38100" dir="2700000" algn="tl">
                    <a:srgbClr val="000000">
                      <a:alpha val="43137"/>
                    </a:srgbClr>
                  </a:outerShdw>
                </a:effectLst>
                <a:latin typeface="Arial Narrow" pitchFamily="34" charset="0"/>
              </a:rPr>
              <a:t>挑战他人</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To challenge others</a:t>
            </a:r>
          </a:p>
          <a:p>
            <a:pPr marL="342900" indent="-342900">
              <a:buAutoNum type="arabicPeriod"/>
            </a:pPr>
            <a:r>
              <a:rPr lang="zh-CN" altLang="en-US" sz="4000" b="1" dirty="0" smtClean="0">
                <a:effectLst>
                  <a:outerShdw blurRad="38100" dist="38100" dir="2700000" algn="tl">
                    <a:srgbClr val="000000">
                      <a:alpha val="43137"/>
                    </a:srgbClr>
                  </a:outerShdw>
                </a:effectLst>
                <a:latin typeface="Arial Narrow" pitchFamily="34" charset="0"/>
              </a:rPr>
              <a:t>激励他人</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To encourage others</a:t>
            </a:r>
          </a:p>
          <a:p>
            <a:pPr marL="342900" indent="-342900">
              <a:buAutoNum type="arabicPeriod"/>
            </a:pPr>
            <a:r>
              <a:rPr lang="zh-CN" altLang="en-US" sz="4000" b="1" dirty="0" smtClean="0">
                <a:effectLst>
                  <a:outerShdw blurRad="38100" dist="38100" dir="2700000" algn="tl">
                    <a:srgbClr val="000000">
                      <a:alpha val="43137"/>
                    </a:srgbClr>
                  </a:outerShdw>
                </a:effectLst>
                <a:latin typeface="Arial Narrow" pitchFamily="34" charset="0"/>
              </a:rPr>
              <a:t>耶稣很快再来</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Jesus is coming soon</a:t>
            </a:r>
          </a:p>
        </p:txBody>
      </p:sp>
      <p:sp>
        <p:nvSpPr>
          <p:cNvPr id="6" name="Title 1"/>
          <p:cNvSpPr txBox="1">
            <a:spLocks/>
          </p:cNvSpPr>
          <p:nvPr/>
        </p:nvSpPr>
        <p:spPr>
          <a:xfrm>
            <a:off x="0" y="0"/>
            <a:ext cx="9144000" cy="762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800" b="1" noProof="0" dirty="0" smtClean="0">
                <a:ln w="10541" cmpd="sng">
                  <a:solidFill>
                    <a:schemeClr val="tx1"/>
                  </a:solidFill>
                  <a:prstDash val="solid"/>
                </a:ln>
                <a:solidFill>
                  <a:schemeClr val="tx2">
                    <a:lumMod val="75000"/>
                  </a:schemeClr>
                </a:solidFill>
              </a:rPr>
              <a:t>为何我要参加敬拜聚会</a:t>
            </a:r>
            <a:endParaRPr kumimoji="0" lang="en-US" sz="4800" b="1" i="0" u="none" strike="noStrike" kern="1200" normalizeH="0" baseline="0" noProof="0" dirty="0">
              <a:ln w="10541" cmpd="sng">
                <a:solidFill>
                  <a:schemeClr val="tx1"/>
                </a:solidFill>
                <a:prstDash val="solid"/>
              </a:ln>
              <a:solidFill>
                <a:schemeClr val="tx2">
                  <a:lumMod val="75000"/>
                </a:schemeClr>
              </a:solidFill>
              <a:uLnTx/>
              <a:uFillTx/>
              <a:latin typeface="+mn-lt"/>
              <a:ea typeface="+mn-ea"/>
              <a:cs typeface="+mn-cs"/>
            </a:endParaRPr>
          </a:p>
        </p:txBody>
      </p:sp>
      <p:sp>
        <p:nvSpPr>
          <p:cNvPr id="5" name="TextBox 4"/>
          <p:cNvSpPr txBox="1"/>
          <p:nvPr/>
        </p:nvSpPr>
        <p:spPr>
          <a:xfrm>
            <a:off x="76200" y="838200"/>
            <a:ext cx="4800600" cy="5386090"/>
          </a:xfrm>
          <a:prstGeom prst="rect">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60325" indent="-60325"/>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来</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10:24-25 “</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又要彼此相顾，激发爱心，勉励行善。你们不可停止聚会，好像那些停止惯了的人，倒要彼此劝勉。既知道（原文作看见）那日子临近，就更当如此。</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endParaRPr 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marL="165100" lvl="1" indent="-104775" algn="just">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Heb. 10:24-25 “</a:t>
            </a:r>
            <a:r>
              <a:rPr lang="en-US" sz="2000" dirty="0" smtClean="0">
                <a:latin typeface="Arial Narrow" pitchFamily="34" charset="0"/>
              </a:rPr>
              <a:t>And let us consider how we may spur one another on toward love and good deeds, not giving up meeting together, as some are in the habit of doing, but encouraging one another—and all the more as you see the Day approaching.”</a:t>
            </a:r>
            <a:endParaRPr lang="en-US" sz="2000" b="1"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7200" b="1" dirty="0" smtClean="0">
                <a:effectLst>
                  <a:outerShdw blurRad="38100" dist="38100" dir="2700000" algn="tl">
                    <a:srgbClr val="000000">
                      <a:alpha val="43137"/>
                    </a:srgbClr>
                  </a:outerShdw>
                </a:effectLst>
              </a:rPr>
              <a:t>今天</a:t>
            </a:r>
            <a:r>
              <a:rPr lang="en-US" sz="7200" b="1" dirty="0" smtClean="0">
                <a:effectLst>
                  <a:outerShdw blurRad="38100" dist="38100" dir="2700000" algn="tl">
                    <a:srgbClr val="000000">
                      <a:alpha val="43137"/>
                    </a:srgbClr>
                  </a:outerShdw>
                </a:effectLst>
              </a:rPr>
              <a:t>….</a:t>
            </a:r>
            <a:r>
              <a:rPr lang="en-US" altLang="zh-CN" sz="7200" b="1" dirty="0" smtClean="0">
                <a:effectLst>
                  <a:outerShdw blurRad="38100" dist="38100" dir="2700000" algn="tl">
                    <a:srgbClr val="000000">
                      <a:alpha val="43137"/>
                    </a:srgbClr>
                  </a:outerShdw>
                </a:effectLst>
              </a:rPr>
              <a:t>《</a:t>
            </a:r>
            <a:r>
              <a:rPr lang="zh-CN" altLang="en-US" sz="7200" b="1" dirty="0" smtClean="0">
                <a:effectLst>
                  <a:outerShdw blurRad="38100" dist="38100" dir="2700000" algn="tl">
                    <a:srgbClr val="000000">
                      <a:alpha val="43137"/>
                    </a:srgbClr>
                  </a:outerShdw>
                </a:effectLst>
              </a:rPr>
              <a:t>敬拜</a:t>
            </a:r>
            <a:r>
              <a:rPr lang="en-US" altLang="zh-CN" sz="7200" b="1" dirty="0" smtClean="0">
                <a:effectLst>
                  <a:outerShdw blurRad="38100" dist="38100" dir="2700000" algn="tl">
                    <a:srgbClr val="000000">
                      <a:alpha val="43137"/>
                    </a:srgbClr>
                  </a:outerShdw>
                </a:effectLst>
              </a:rPr>
              <a:t>》</a:t>
            </a:r>
            <a:endParaRPr lang="en-US" sz="7200" b="1" dirty="0">
              <a:effectLst>
                <a:outerShdw blurRad="38100" dist="38100" dir="2700000" algn="tl">
                  <a:srgbClr val="000000">
                    <a:alpha val="43137"/>
                  </a:srgbClr>
                </a:outerShdw>
              </a:effectLst>
            </a:endParaRPr>
          </a:p>
        </p:txBody>
      </p:sp>
      <p:sp>
        <p:nvSpPr>
          <p:cNvPr id="3" name="Rectangle 2"/>
          <p:cNvSpPr/>
          <p:nvPr/>
        </p:nvSpPr>
        <p:spPr>
          <a:xfrm>
            <a:off x="0" y="6324600"/>
            <a:ext cx="9144000" cy="533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dirty="0" smtClean="0">
                <a:ln w="18415" cmpd="sng">
                  <a:solidFill>
                    <a:sysClr val="windowText" lastClr="000000"/>
                  </a:solidFill>
                  <a:prstDash val="solid"/>
                </a:ln>
                <a:solidFill>
                  <a:sysClr val="windowText" lastClr="000000"/>
                </a:solidFill>
                <a:latin typeface="Arial Narrow" pitchFamily="34" charset="0"/>
              </a:rPr>
              <a:t>Today…WORSHIP</a:t>
            </a:r>
            <a:endParaRPr lang="en-US" sz="3200" dirty="0">
              <a:ln w="18415" cmpd="sng">
                <a:solidFill>
                  <a:sysClr val="windowText" lastClr="000000"/>
                </a:solidFill>
                <a:prstDash val="solid"/>
              </a:ln>
              <a:solidFill>
                <a:sysClr val="windowText" lastClr="000000"/>
              </a:solidFill>
              <a:latin typeface="Arial Narrow" pitchFamily="34" charset="0"/>
            </a:endParaRPr>
          </a:p>
        </p:txBody>
      </p:sp>
      <p:graphicFrame>
        <p:nvGraphicFramePr>
          <p:cNvPr id="6" name="Diagram 5"/>
          <p:cNvGraphicFramePr/>
          <p:nvPr/>
        </p:nvGraphicFramePr>
        <p:xfrm>
          <a:off x="228600" y="11430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4.bp.blogspot.com/_pEkULZUBC7Q/TCRacPttMbI/AAAAAAAABZs/RmKzepAOEYA/s1600/goldencal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torahmusings.com/wp-content/uploads/2010/09/sumerian_idols.jpg"/>
          <p:cNvPicPr>
            <a:picLocks noChangeAspect="1" noChangeArrowheads="1"/>
          </p:cNvPicPr>
          <p:nvPr/>
        </p:nvPicPr>
        <p:blipFill>
          <a:blip r:embed="rId2" cstate="print"/>
          <a:srcRect/>
          <a:stretch>
            <a:fillRect/>
          </a:stretch>
        </p:blipFill>
        <p:spPr bwMode="auto">
          <a:xfrm>
            <a:off x="-92673" y="0"/>
            <a:ext cx="9236673"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www.jrbriggs.com/wp-content/uploads/2011/01/idol2.jpg"/>
          <p:cNvPicPr>
            <a:picLocks noChangeAspect="1" noChangeArrowheads="1"/>
          </p:cNvPicPr>
          <p:nvPr/>
        </p:nvPicPr>
        <p:blipFill>
          <a:blip r:embed="rId2" cstate="print"/>
          <a:srcRect/>
          <a:stretch>
            <a:fillRect/>
          </a:stretch>
        </p:blipFill>
        <p:spPr bwMode="auto">
          <a:xfrm>
            <a:off x="1524000" y="0"/>
            <a:ext cx="65532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iscovercreation.org/newsletters/images/worshipill.jpg"/>
          <p:cNvPicPr>
            <a:picLocks noChangeAspect="1" noChangeArrowheads="1"/>
          </p:cNvPicPr>
          <p:nvPr/>
        </p:nvPicPr>
        <p:blipFill>
          <a:blip r:embed="rId2" cstate="print"/>
          <a:srcRect/>
          <a:stretch>
            <a:fillRect/>
          </a:stretch>
        </p:blipFill>
        <p:spPr bwMode="auto">
          <a:xfrm>
            <a:off x="1905000" y="-79516"/>
            <a:ext cx="5486400" cy="69375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8" name="Picture 4" descr="http://images.inmagine.com/img/imagezoo/iz136/iz136013.jpg"/>
          <p:cNvPicPr>
            <a:picLocks noChangeAspect="1" noChangeArrowheads="1"/>
          </p:cNvPicPr>
          <p:nvPr/>
        </p:nvPicPr>
        <p:blipFill>
          <a:blip r:embed="rId2" cstate="print"/>
          <a:srcRect/>
          <a:stretch>
            <a:fillRect/>
          </a:stretch>
        </p:blipFill>
        <p:spPr bwMode="auto">
          <a:xfrm>
            <a:off x="533400" y="-1219200"/>
            <a:ext cx="8077200" cy="8077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2310</TotalTime>
  <Words>1994</Words>
  <Application>Microsoft Office PowerPoint</Application>
  <PresentationFormat>On-screen Show (4:3)</PresentationFormat>
  <Paragraphs>138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圣经主题培训课程</vt:lpstr>
      <vt:lpstr>Slide 3</vt:lpstr>
      <vt:lpstr>今天….《敬拜》</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122</cp:revision>
  <dcterms:created xsi:type="dcterms:W3CDTF">2011-12-06T01:22:59Z</dcterms:created>
  <dcterms:modified xsi:type="dcterms:W3CDTF">2019-06-15T15:02:45Z</dcterms:modified>
</cp:coreProperties>
</file>