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98" r:id="rId6"/>
    <p:sldId id="286" r:id="rId7"/>
    <p:sldId id="295" r:id="rId8"/>
    <p:sldId id="323" r:id="rId9"/>
    <p:sldId id="299" r:id="rId10"/>
    <p:sldId id="300" r:id="rId11"/>
    <p:sldId id="324" r:id="rId12"/>
    <p:sldId id="301" r:id="rId13"/>
    <p:sldId id="325" r:id="rId14"/>
    <p:sldId id="302" r:id="rId15"/>
    <p:sldId id="303" r:id="rId16"/>
    <p:sldId id="320" r:id="rId17"/>
    <p:sldId id="322" r:id="rId18"/>
    <p:sldId id="304" r:id="rId19"/>
    <p:sldId id="296" r:id="rId20"/>
    <p:sldId id="305" r:id="rId21"/>
    <p:sldId id="306" r:id="rId22"/>
    <p:sldId id="297" r:id="rId23"/>
    <p:sldId id="308" r:id="rId24"/>
    <p:sldId id="328" r:id="rId25"/>
    <p:sldId id="330" r:id="rId26"/>
    <p:sldId id="329" r:id="rId27"/>
    <p:sldId id="326" r:id="rId28"/>
    <p:sldId id="310" r:id="rId29"/>
    <p:sldId id="319" r:id="rId30"/>
    <p:sldId id="327" r:id="rId31"/>
    <p:sldId id="307" r:id="rId32"/>
    <p:sldId id="311" r:id="rId33"/>
    <p:sldId id="312" r:id="rId34"/>
    <p:sldId id="313" r:id="rId35"/>
    <p:sldId id="314" r:id="rId36"/>
    <p:sldId id="315" r:id="rId37"/>
    <p:sldId id="316"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003E"/>
    <a:srgbClr val="39471D"/>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564" y="-78"/>
      </p:cViewPr>
      <p:guideLst>
        <p:guide orient="horz" pos="2160"/>
        <p:guide pos="2880"/>
      </p:guideLst>
    </p:cSldViewPr>
  </p:slideViewPr>
  <p:outlineViewPr>
    <p:cViewPr>
      <p:scale>
        <a:sx n="33" d="100"/>
        <a:sy n="33" d="100"/>
      </p:scale>
      <p:origin x="0" y="36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AA9BB-FDC8-4C20-97DC-CE406F65004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5E1D58BB-3B6E-4E35-BC66-16E2310D2AD5}">
      <dgm:prSet phldrT="[Text]" phldr="1"/>
      <dgm:spPr>
        <a:solidFill>
          <a:schemeClr val="bg1"/>
        </a:solidFill>
      </dgm:spPr>
      <dgm:t>
        <a:bodyPr/>
        <a:lstStyle/>
        <a:p>
          <a:endParaRPr lang="en-US" dirty="0"/>
        </a:p>
      </dgm:t>
    </dgm:pt>
    <dgm:pt modelId="{A5F147F9-2895-4D05-8D5B-E09B19FD315D}" type="parTrans" cxnId="{B7540B7A-C393-4EF4-9D52-24FBF7721732}">
      <dgm:prSet/>
      <dgm:spPr/>
      <dgm:t>
        <a:bodyPr/>
        <a:lstStyle/>
        <a:p>
          <a:endParaRPr lang="en-US"/>
        </a:p>
      </dgm:t>
    </dgm:pt>
    <dgm:pt modelId="{3EA28B5A-5408-4CC3-A90F-BF4B35C0B5C8}" type="sibTrans" cxnId="{B7540B7A-C393-4EF4-9D52-24FBF7721732}">
      <dgm:prSet/>
      <dgm:spPr/>
      <dgm:t>
        <a:bodyPr/>
        <a:lstStyle/>
        <a:p>
          <a:endParaRPr lang="en-US"/>
        </a:p>
      </dgm:t>
    </dgm:pt>
    <dgm:pt modelId="{4AFFEF37-8A84-4AFF-B3C6-195FEB2C41F6}">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讲道</a:t>
          </a:r>
          <a:endParaRPr lang="en-US" sz="3200" b="1" dirty="0">
            <a:solidFill>
              <a:schemeClr val="tx1"/>
            </a:solidFill>
            <a:effectLst>
              <a:outerShdw blurRad="38100" dist="38100" dir="2700000" algn="tl">
                <a:srgbClr val="000000">
                  <a:alpha val="43137"/>
                </a:srgbClr>
              </a:outerShdw>
            </a:effectLst>
          </a:endParaRPr>
        </a:p>
      </dgm:t>
    </dgm:pt>
    <dgm:pt modelId="{970DB1ED-6C82-413D-AAF0-F2CC23F82E74}" type="parTrans" cxnId="{473ABD13-F682-491B-B995-8BAAA3C1BAB2}">
      <dgm:prSet/>
      <dgm:spPr/>
      <dgm:t>
        <a:bodyPr/>
        <a:lstStyle/>
        <a:p>
          <a:endParaRPr lang="en-US"/>
        </a:p>
      </dgm:t>
    </dgm:pt>
    <dgm:pt modelId="{5A7372CC-3128-44B9-B68A-9B90BB6B77B6}" type="sibTrans" cxnId="{473ABD13-F682-491B-B995-8BAAA3C1BAB2}">
      <dgm:prSet/>
      <dgm:spPr/>
      <dgm:t>
        <a:bodyPr/>
        <a:lstStyle/>
        <a:p>
          <a:endParaRPr lang="en-US"/>
        </a:p>
      </dgm:t>
    </dgm:pt>
    <dgm:pt modelId="{356EA0AC-5667-4307-A4C6-A2E1DA81BECE}">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圣餐</a:t>
          </a:r>
          <a:endParaRPr lang="en-US" sz="3200" b="1" dirty="0">
            <a:solidFill>
              <a:schemeClr val="tx1"/>
            </a:solidFill>
            <a:effectLst>
              <a:outerShdw blurRad="38100" dist="38100" dir="2700000" algn="tl">
                <a:srgbClr val="000000">
                  <a:alpha val="43137"/>
                </a:srgbClr>
              </a:outerShdw>
            </a:effectLst>
          </a:endParaRPr>
        </a:p>
      </dgm:t>
    </dgm:pt>
    <dgm:pt modelId="{67CC6B0F-7EF9-4C93-A057-CB878E1EC6DE}" type="parTrans" cxnId="{E0503D98-749E-4254-89E3-5FA844FAC530}">
      <dgm:prSet/>
      <dgm:spPr/>
      <dgm:t>
        <a:bodyPr/>
        <a:lstStyle/>
        <a:p>
          <a:endParaRPr lang="en-US"/>
        </a:p>
      </dgm:t>
    </dgm:pt>
    <dgm:pt modelId="{C66393ED-7CD5-4EA0-81C5-E4CA43F434AF}" type="sibTrans" cxnId="{E0503D98-749E-4254-89E3-5FA844FAC530}">
      <dgm:prSet/>
      <dgm:spPr/>
      <dgm:t>
        <a:bodyPr/>
        <a:lstStyle/>
        <a:p>
          <a:endParaRPr lang="en-US"/>
        </a:p>
      </dgm:t>
    </dgm:pt>
    <dgm:pt modelId="{94FB5585-2F3B-4A42-A20A-35DE854458DC}">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祷告</a:t>
          </a:r>
          <a:endParaRPr lang="en-US" sz="3200" b="1" dirty="0">
            <a:solidFill>
              <a:schemeClr val="tx1"/>
            </a:solidFill>
            <a:effectLst>
              <a:outerShdw blurRad="38100" dist="38100" dir="2700000" algn="tl">
                <a:srgbClr val="000000">
                  <a:alpha val="43137"/>
                </a:srgbClr>
              </a:outerShdw>
            </a:effectLst>
          </a:endParaRPr>
        </a:p>
      </dgm:t>
    </dgm:pt>
    <dgm:pt modelId="{5F51E2D6-AEAA-4386-8B49-9D74D2CE4CDD}" type="parTrans" cxnId="{DD4654A2-C8AE-4EA8-9D84-0CC6A67382F7}">
      <dgm:prSet/>
      <dgm:spPr/>
      <dgm:t>
        <a:bodyPr/>
        <a:lstStyle/>
        <a:p>
          <a:endParaRPr lang="en-US"/>
        </a:p>
      </dgm:t>
    </dgm:pt>
    <dgm:pt modelId="{ADF5BD05-E85A-4374-A0A8-5B51AA44459A}" type="sibTrans" cxnId="{DD4654A2-C8AE-4EA8-9D84-0CC6A67382F7}">
      <dgm:prSet/>
      <dgm:spPr/>
      <dgm:t>
        <a:bodyPr/>
        <a:lstStyle/>
        <a:p>
          <a:endParaRPr lang="en-US"/>
        </a:p>
      </dgm:t>
    </dgm:pt>
    <dgm:pt modelId="{77C09CDD-45A2-46EA-AB53-D51EDB421A44}">
      <dgm:prSe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奉献</a:t>
          </a:r>
          <a:endParaRPr lang="en-US" sz="3200" b="1" dirty="0">
            <a:solidFill>
              <a:schemeClr val="tx1"/>
            </a:solidFill>
            <a:effectLst>
              <a:outerShdw blurRad="38100" dist="38100" dir="2700000" algn="tl">
                <a:srgbClr val="000000">
                  <a:alpha val="43137"/>
                </a:srgbClr>
              </a:outerShdw>
            </a:effectLst>
          </a:endParaRPr>
        </a:p>
      </dgm:t>
    </dgm:pt>
    <dgm:pt modelId="{B6971118-4A67-4B01-864B-E22DA3258CD7}" type="parTrans" cxnId="{776F3298-74DE-4A7B-B0C7-91B0A3DB9889}">
      <dgm:prSet/>
      <dgm:spPr/>
      <dgm:t>
        <a:bodyPr/>
        <a:lstStyle/>
        <a:p>
          <a:endParaRPr lang="en-US"/>
        </a:p>
      </dgm:t>
    </dgm:pt>
    <dgm:pt modelId="{A4023E74-5D9B-4EFE-8F1C-57831746846C}" type="sibTrans" cxnId="{776F3298-74DE-4A7B-B0C7-91B0A3DB9889}">
      <dgm:prSet/>
      <dgm:spPr/>
      <dgm:t>
        <a:bodyPr/>
        <a:lstStyle/>
        <a:p>
          <a:endParaRPr lang="en-US"/>
        </a:p>
      </dgm:t>
    </dgm:pt>
    <dgm:pt modelId="{466847F8-E9D9-47A9-BB05-026C2B3B53E0}">
      <dgm:prSet custT="1"/>
      <dgm:spPr>
        <a:solidFill>
          <a:schemeClr val="bg2">
            <a:lumMod val="50000"/>
          </a:schemeClr>
        </a:solidFill>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歌唱</a:t>
          </a:r>
          <a:endParaRPr lang="en-US" sz="3200" b="1" dirty="0">
            <a:solidFill>
              <a:schemeClr val="tx1"/>
            </a:solidFill>
            <a:effectLst>
              <a:outerShdw blurRad="38100" dist="38100" dir="2700000" algn="tl">
                <a:srgbClr val="000000">
                  <a:alpha val="43137"/>
                </a:srgbClr>
              </a:outerShdw>
            </a:effectLst>
          </a:endParaRPr>
        </a:p>
      </dgm:t>
    </dgm:pt>
    <dgm:pt modelId="{F3BC5F42-B6F9-412F-BCFA-8372813833F1}" type="parTrans" cxnId="{212E6776-180E-4418-8CC7-FA1089F75F0E}">
      <dgm:prSet/>
      <dgm:spPr/>
      <dgm:t>
        <a:bodyPr/>
        <a:lstStyle/>
        <a:p>
          <a:endParaRPr lang="en-US"/>
        </a:p>
      </dgm:t>
    </dgm:pt>
    <dgm:pt modelId="{84036548-309D-416C-A407-70BFD6F3675D}" type="sibTrans" cxnId="{212E6776-180E-4418-8CC7-FA1089F75F0E}">
      <dgm:prSet/>
      <dgm:spPr/>
      <dgm:t>
        <a:bodyPr/>
        <a:lstStyle/>
        <a:p>
          <a:endParaRPr lang="en-US"/>
        </a:p>
      </dgm:t>
    </dgm:pt>
    <dgm:pt modelId="{E0393960-D7BE-4DF2-9B44-CD65803ED528}">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诵读经文</a:t>
          </a:r>
          <a:endParaRPr lang="en-US" sz="3200" b="1" dirty="0">
            <a:solidFill>
              <a:schemeClr val="tx1"/>
            </a:solidFill>
            <a:effectLst>
              <a:outerShdw blurRad="38100" dist="38100" dir="2700000" algn="tl">
                <a:srgbClr val="000000">
                  <a:alpha val="43137"/>
                </a:srgbClr>
              </a:outerShdw>
            </a:effectLst>
          </a:endParaRPr>
        </a:p>
      </dgm:t>
    </dgm:pt>
    <dgm:pt modelId="{CF046218-1E27-45E9-BD22-34235357F04D}" type="sibTrans" cxnId="{A26F29D6-523F-48D0-BC1B-6C9D7E3B673F}">
      <dgm:prSet/>
      <dgm:spPr/>
      <dgm:t>
        <a:bodyPr/>
        <a:lstStyle/>
        <a:p>
          <a:endParaRPr lang="en-US"/>
        </a:p>
      </dgm:t>
    </dgm:pt>
    <dgm:pt modelId="{65F1643D-4312-42DE-8801-89352A494A70}" type="parTrans" cxnId="{A26F29D6-523F-48D0-BC1B-6C9D7E3B673F}">
      <dgm:prSet/>
      <dgm:spPr/>
      <dgm:t>
        <a:bodyPr/>
        <a:lstStyle/>
        <a:p>
          <a:endParaRPr lang="en-US"/>
        </a:p>
      </dgm:t>
    </dgm:pt>
    <dgm:pt modelId="{5B9A89F3-D3F4-461F-A6AF-0D2B67DD311A}" type="pres">
      <dgm:prSet presAssocID="{DA1AA9BB-FDC8-4C20-97DC-CE406F65004A}" presName="Name0" presStyleCnt="0">
        <dgm:presLayoutVars>
          <dgm:chMax val="1"/>
          <dgm:dir/>
          <dgm:animLvl val="ctr"/>
          <dgm:resizeHandles val="exact"/>
        </dgm:presLayoutVars>
      </dgm:prSet>
      <dgm:spPr/>
      <dgm:t>
        <a:bodyPr/>
        <a:lstStyle/>
        <a:p>
          <a:endParaRPr lang="en-US"/>
        </a:p>
      </dgm:t>
    </dgm:pt>
    <dgm:pt modelId="{0AF12F79-5CF5-40E1-AE82-103F95E3F352}" type="pres">
      <dgm:prSet presAssocID="{5E1D58BB-3B6E-4E35-BC66-16E2310D2AD5}" presName="centerShape" presStyleLbl="node0" presStyleIdx="0" presStyleCnt="1"/>
      <dgm:spPr/>
      <dgm:t>
        <a:bodyPr/>
        <a:lstStyle/>
        <a:p>
          <a:endParaRPr lang="en-US"/>
        </a:p>
      </dgm:t>
    </dgm:pt>
    <dgm:pt modelId="{E77E5A61-B60B-402E-95BE-A5C8F688FD66}" type="pres">
      <dgm:prSet presAssocID="{970DB1ED-6C82-413D-AAF0-F2CC23F82E74}" presName="parTrans" presStyleLbl="sibTrans2D1" presStyleIdx="0" presStyleCnt="6"/>
      <dgm:spPr/>
      <dgm:t>
        <a:bodyPr/>
        <a:lstStyle/>
        <a:p>
          <a:endParaRPr lang="en-US"/>
        </a:p>
      </dgm:t>
    </dgm:pt>
    <dgm:pt modelId="{BC43FCE5-4E95-4131-AEEA-24264EA9E093}" type="pres">
      <dgm:prSet presAssocID="{970DB1ED-6C82-413D-AAF0-F2CC23F82E74}" presName="connectorText" presStyleLbl="sibTrans2D1" presStyleIdx="0" presStyleCnt="6"/>
      <dgm:spPr/>
      <dgm:t>
        <a:bodyPr/>
        <a:lstStyle/>
        <a:p>
          <a:endParaRPr lang="en-US"/>
        </a:p>
      </dgm:t>
    </dgm:pt>
    <dgm:pt modelId="{D7C470D9-2485-4717-A1A4-0269E2A54E65}" type="pres">
      <dgm:prSet presAssocID="{4AFFEF37-8A84-4AFF-B3C6-195FEB2C41F6}" presName="node" presStyleLbl="node1" presStyleIdx="0" presStyleCnt="6">
        <dgm:presLayoutVars>
          <dgm:bulletEnabled val="1"/>
        </dgm:presLayoutVars>
      </dgm:prSet>
      <dgm:spPr/>
      <dgm:t>
        <a:bodyPr/>
        <a:lstStyle/>
        <a:p>
          <a:endParaRPr lang="en-US"/>
        </a:p>
      </dgm:t>
    </dgm:pt>
    <dgm:pt modelId="{D7DC9FDD-122E-48E5-8A8F-5765528D880E}" type="pres">
      <dgm:prSet presAssocID="{67CC6B0F-7EF9-4C93-A057-CB878E1EC6DE}" presName="parTrans" presStyleLbl="sibTrans2D1" presStyleIdx="1" presStyleCnt="6"/>
      <dgm:spPr/>
      <dgm:t>
        <a:bodyPr/>
        <a:lstStyle/>
        <a:p>
          <a:endParaRPr lang="en-US"/>
        </a:p>
      </dgm:t>
    </dgm:pt>
    <dgm:pt modelId="{D4262FD7-2C05-4251-A56F-8803BA928901}" type="pres">
      <dgm:prSet presAssocID="{67CC6B0F-7EF9-4C93-A057-CB878E1EC6DE}" presName="connectorText" presStyleLbl="sibTrans2D1" presStyleIdx="1" presStyleCnt="6"/>
      <dgm:spPr/>
      <dgm:t>
        <a:bodyPr/>
        <a:lstStyle/>
        <a:p>
          <a:endParaRPr lang="en-US"/>
        </a:p>
      </dgm:t>
    </dgm:pt>
    <dgm:pt modelId="{4D988CF3-D10B-472E-952B-547CD3D3FD1E}" type="pres">
      <dgm:prSet presAssocID="{356EA0AC-5667-4307-A4C6-A2E1DA81BECE}" presName="node" presStyleLbl="node1" presStyleIdx="1" presStyleCnt="6">
        <dgm:presLayoutVars>
          <dgm:bulletEnabled val="1"/>
        </dgm:presLayoutVars>
      </dgm:prSet>
      <dgm:spPr/>
      <dgm:t>
        <a:bodyPr/>
        <a:lstStyle/>
        <a:p>
          <a:endParaRPr lang="en-US"/>
        </a:p>
      </dgm:t>
    </dgm:pt>
    <dgm:pt modelId="{24274039-90B7-4063-B515-1F34DEA6FCA7}" type="pres">
      <dgm:prSet presAssocID="{5F51E2D6-AEAA-4386-8B49-9D74D2CE4CDD}" presName="parTrans" presStyleLbl="sibTrans2D1" presStyleIdx="2" presStyleCnt="6"/>
      <dgm:spPr/>
      <dgm:t>
        <a:bodyPr/>
        <a:lstStyle/>
        <a:p>
          <a:endParaRPr lang="en-US"/>
        </a:p>
      </dgm:t>
    </dgm:pt>
    <dgm:pt modelId="{3E5CE80F-94C2-4EA5-8228-59D7C817F511}" type="pres">
      <dgm:prSet presAssocID="{5F51E2D6-AEAA-4386-8B49-9D74D2CE4CDD}" presName="connectorText" presStyleLbl="sibTrans2D1" presStyleIdx="2" presStyleCnt="6"/>
      <dgm:spPr/>
      <dgm:t>
        <a:bodyPr/>
        <a:lstStyle/>
        <a:p>
          <a:endParaRPr lang="en-US"/>
        </a:p>
      </dgm:t>
    </dgm:pt>
    <dgm:pt modelId="{9E462696-3A45-4C21-AC77-36423919579E}" type="pres">
      <dgm:prSet presAssocID="{94FB5585-2F3B-4A42-A20A-35DE854458DC}" presName="node" presStyleLbl="node1" presStyleIdx="2" presStyleCnt="6">
        <dgm:presLayoutVars>
          <dgm:bulletEnabled val="1"/>
        </dgm:presLayoutVars>
      </dgm:prSet>
      <dgm:spPr/>
      <dgm:t>
        <a:bodyPr/>
        <a:lstStyle/>
        <a:p>
          <a:endParaRPr lang="en-US"/>
        </a:p>
      </dgm:t>
    </dgm:pt>
    <dgm:pt modelId="{C16980CA-87E9-4B79-B4E1-6948001F9750}" type="pres">
      <dgm:prSet presAssocID="{65F1643D-4312-42DE-8801-89352A494A70}" presName="parTrans" presStyleLbl="sibTrans2D1" presStyleIdx="3" presStyleCnt="6"/>
      <dgm:spPr/>
      <dgm:t>
        <a:bodyPr/>
        <a:lstStyle/>
        <a:p>
          <a:endParaRPr lang="en-US"/>
        </a:p>
      </dgm:t>
    </dgm:pt>
    <dgm:pt modelId="{22A7FAC8-CD38-4901-8DED-A521B9975AEA}" type="pres">
      <dgm:prSet presAssocID="{65F1643D-4312-42DE-8801-89352A494A70}" presName="connectorText" presStyleLbl="sibTrans2D1" presStyleIdx="3" presStyleCnt="6"/>
      <dgm:spPr/>
      <dgm:t>
        <a:bodyPr/>
        <a:lstStyle/>
        <a:p>
          <a:endParaRPr lang="en-US"/>
        </a:p>
      </dgm:t>
    </dgm:pt>
    <dgm:pt modelId="{15773096-9476-4680-923A-620BAD599E39}" type="pres">
      <dgm:prSet presAssocID="{E0393960-D7BE-4DF2-9B44-CD65803ED528}" presName="node" presStyleLbl="node1" presStyleIdx="3" presStyleCnt="6">
        <dgm:presLayoutVars>
          <dgm:bulletEnabled val="1"/>
        </dgm:presLayoutVars>
      </dgm:prSet>
      <dgm:spPr/>
      <dgm:t>
        <a:bodyPr/>
        <a:lstStyle/>
        <a:p>
          <a:endParaRPr lang="en-US"/>
        </a:p>
      </dgm:t>
    </dgm:pt>
    <dgm:pt modelId="{CB1776F7-DFD5-4440-9D31-6695BDA851F7}" type="pres">
      <dgm:prSet presAssocID="{B6971118-4A67-4B01-864B-E22DA3258CD7}" presName="parTrans" presStyleLbl="sibTrans2D1" presStyleIdx="4" presStyleCnt="6"/>
      <dgm:spPr/>
      <dgm:t>
        <a:bodyPr/>
        <a:lstStyle/>
        <a:p>
          <a:endParaRPr lang="en-US"/>
        </a:p>
      </dgm:t>
    </dgm:pt>
    <dgm:pt modelId="{A3B3A2A1-3BED-4DBB-AB65-C0534E490D6B}" type="pres">
      <dgm:prSet presAssocID="{B6971118-4A67-4B01-864B-E22DA3258CD7}" presName="connectorText" presStyleLbl="sibTrans2D1" presStyleIdx="4" presStyleCnt="6"/>
      <dgm:spPr/>
      <dgm:t>
        <a:bodyPr/>
        <a:lstStyle/>
        <a:p>
          <a:endParaRPr lang="en-US"/>
        </a:p>
      </dgm:t>
    </dgm:pt>
    <dgm:pt modelId="{BEAECD26-B7C7-48F7-8B2C-61BBBAD546EB}" type="pres">
      <dgm:prSet presAssocID="{77C09CDD-45A2-46EA-AB53-D51EDB421A44}" presName="node" presStyleLbl="node1" presStyleIdx="4" presStyleCnt="6">
        <dgm:presLayoutVars>
          <dgm:bulletEnabled val="1"/>
        </dgm:presLayoutVars>
      </dgm:prSet>
      <dgm:spPr/>
      <dgm:t>
        <a:bodyPr/>
        <a:lstStyle/>
        <a:p>
          <a:endParaRPr lang="en-US"/>
        </a:p>
      </dgm:t>
    </dgm:pt>
    <dgm:pt modelId="{F9A806F9-017F-4759-9B96-B53E3A87D4A4}" type="pres">
      <dgm:prSet presAssocID="{F3BC5F42-B6F9-412F-BCFA-8372813833F1}" presName="parTrans" presStyleLbl="sibTrans2D1" presStyleIdx="5" presStyleCnt="6"/>
      <dgm:spPr/>
      <dgm:t>
        <a:bodyPr/>
        <a:lstStyle/>
        <a:p>
          <a:endParaRPr lang="en-US"/>
        </a:p>
      </dgm:t>
    </dgm:pt>
    <dgm:pt modelId="{65AF751E-E2B9-4F92-9420-0120CECBBC24}" type="pres">
      <dgm:prSet presAssocID="{F3BC5F42-B6F9-412F-BCFA-8372813833F1}" presName="connectorText" presStyleLbl="sibTrans2D1" presStyleIdx="5" presStyleCnt="6"/>
      <dgm:spPr/>
      <dgm:t>
        <a:bodyPr/>
        <a:lstStyle/>
        <a:p>
          <a:endParaRPr lang="en-US"/>
        </a:p>
      </dgm:t>
    </dgm:pt>
    <dgm:pt modelId="{C5CECA75-2C57-4F21-AEFB-59582330D684}" type="pres">
      <dgm:prSet presAssocID="{466847F8-E9D9-47A9-BB05-026C2B3B53E0}" presName="node" presStyleLbl="node1" presStyleIdx="5" presStyleCnt="6">
        <dgm:presLayoutVars>
          <dgm:bulletEnabled val="1"/>
        </dgm:presLayoutVars>
      </dgm:prSet>
      <dgm:spPr/>
      <dgm:t>
        <a:bodyPr/>
        <a:lstStyle/>
        <a:p>
          <a:endParaRPr lang="en-US"/>
        </a:p>
      </dgm:t>
    </dgm:pt>
  </dgm:ptLst>
  <dgm:cxnLst>
    <dgm:cxn modelId="{D65DEB36-0077-4071-9C31-C204DDD95A2F}" type="presOf" srcId="{5F51E2D6-AEAA-4386-8B49-9D74D2CE4CDD}" destId="{24274039-90B7-4063-B515-1F34DEA6FCA7}" srcOrd="0" destOrd="0" presId="urn:microsoft.com/office/officeart/2005/8/layout/radial5"/>
    <dgm:cxn modelId="{BCA311DC-7B61-457A-8B08-8E2A589850ED}" type="presOf" srcId="{4AFFEF37-8A84-4AFF-B3C6-195FEB2C41F6}" destId="{D7C470D9-2485-4717-A1A4-0269E2A54E65}" srcOrd="0" destOrd="0" presId="urn:microsoft.com/office/officeart/2005/8/layout/radial5"/>
    <dgm:cxn modelId="{A26F29D6-523F-48D0-BC1B-6C9D7E3B673F}" srcId="{5E1D58BB-3B6E-4E35-BC66-16E2310D2AD5}" destId="{E0393960-D7BE-4DF2-9B44-CD65803ED528}" srcOrd="3" destOrd="0" parTransId="{65F1643D-4312-42DE-8801-89352A494A70}" sibTransId="{CF046218-1E27-45E9-BD22-34235357F04D}"/>
    <dgm:cxn modelId="{9DC8C979-0BD5-46EB-B813-011DA3463EA6}" type="presOf" srcId="{65F1643D-4312-42DE-8801-89352A494A70}" destId="{22A7FAC8-CD38-4901-8DED-A521B9975AEA}" srcOrd="1" destOrd="0" presId="urn:microsoft.com/office/officeart/2005/8/layout/radial5"/>
    <dgm:cxn modelId="{6ABFE56D-D0B9-4D5C-8B98-CF7CC95FB874}" type="presOf" srcId="{356EA0AC-5667-4307-A4C6-A2E1DA81BECE}" destId="{4D988CF3-D10B-472E-952B-547CD3D3FD1E}" srcOrd="0" destOrd="0" presId="urn:microsoft.com/office/officeart/2005/8/layout/radial5"/>
    <dgm:cxn modelId="{4FB5CF08-4798-461E-B44E-E70D389DFF1B}" type="presOf" srcId="{970DB1ED-6C82-413D-AAF0-F2CC23F82E74}" destId="{E77E5A61-B60B-402E-95BE-A5C8F688FD66}" srcOrd="0" destOrd="0" presId="urn:microsoft.com/office/officeart/2005/8/layout/radial5"/>
    <dgm:cxn modelId="{212E6776-180E-4418-8CC7-FA1089F75F0E}" srcId="{5E1D58BB-3B6E-4E35-BC66-16E2310D2AD5}" destId="{466847F8-E9D9-47A9-BB05-026C2B3B53E0}" srcOrd="5" destOrd="0" parTransId="{F3BC5F42-B6F9-412F-BCFA-8372813833F1}" sibTransId="{84036548-309D-416C-A407-70BFD6F3675D}"/>
    <dgm:cxn modelId="{A4957A5B-E736-42CB-9F7A-D74629DEFF95}" type="presOf" srcId="{94FB5585-2F3B-4A42-A20A-35DE854458DC}" destId="{9E462696-3A45-4C21-AC77-36423919579E}" srcOrd="0" destOrd="0" presId="urn:microsoft.com/office/officeart/2005/8/layout/radial5"/>
    <dgm:cxn modelId="{83448A6E-690D-469A-A78F-C2D64C04C1B8}" type="presOf" srcId="{B6971118-4A67-4B01-864B-E22DA3258CD7}" destId="{CB1776F7-DFD5-4440-9D31-6695BDA851F7}" srcOrd="0" destOrd="0" presId="urn:microsoft.com/office/officeart/2005/8/layout/radial5"/>
    <dgm:cxn modelId="{E0503D98-749E-4254-89E3-5FA844FAC530}" srcId="{5E1D58BB-3B6E-4E35-BC66-16E2310D2AD5}" destId="{356EA0AC-5667-4307-A4C6-A2E1DA81BECE}" srcOrd="1" destOrd="0" parTransId="{67CC6B0F-7EF9-4C93-A057-CB878E1EC6DE}" sibTransId="{C66393ED-7CD5-4EA0-81C5-E4CA43F434AF}"/>
    <dgm:cxn modelId="{AACDBBCE-878B-4865-96CC-1724307854D1}" type="presOf" srcId="{E0393960-D7BE-4DF2-9B44-CD65803ED528}" destId="{15773096-9476-4680-923A-620BAD599E39}" srcOrd="0" destOrd="0" presId="urn:microsoft.com/office/officeart/2005/8/layout/radial5"/>
    <dgm:cxn modelId="{37CB4600-5201-447C-97FB-9A6506CA435D}" type="presOf" srcId="{67CC6B0F-7EF9-4C93-A057-CB878E1EC6DE}" destId="{D7DC9FDD-122E-48E5-8A8F-5765528D880E}" srcOrd="0" destOrd="0" presId="urn:microsoft.com/office/officeart/2005/8/layout/radial5"/>
    <dgm:cxn modelId="{776F3298-74DE-4A7B-B0C7-91B0A3DB9889}" srcId="{5E1D58BB-3B6E-4E35-BC66-16E2310D2AD5}" destId="{77C09CDD-45A2-46EA-AB53-D51EDB421A44}" srcOrd="4" destOrd="0" parTransId="{B6971118-4A67-4B01-864B-E22DA3258CD7}" sibTransId="{A4023E74-5D9B-4EFE-8F1C-57831746846C}"/>
    <dgm:cxn modelId="{B8BDC6B4-34EC-440B-B18B-7F3554D356CD}" type="presOf" srcId="{970DB1ED-6C82-413D-AAF0-F2CC23F82E74}" destId="{BC43FCE5-4E95-4131-AEEA-24264EA9E093}" srcOrd="1" destOrd="0" presId="urn:microsoft.com/office/officeart/2005/8/layout/radial5"/>
    <dgm:cxn modelId="{E7444D22-D6E5-4FD8-9195-EF7E0DFE1748}" type="presOf" srcId="{5E1D58BB-3B6E-4E35-BC66-16E2310D2AD5}" destId="{0AF12F79-5CF5-40E1-AE82-103F95E3F352}" srcOrd="0" destOrd="0" presId="urn:microsoft.com/office/officeart/2005/8/layout/radial5"/>
    <dgm:cxn modelId="{473ABD13-F682-491B-B995-8BAAA3C1BAB2}" srcId="{5E1D58BB-3B6E-4E35-BC66-16E2310D2AD5}" destId="{4AFFEF37-8A84-4AFF-B3C6-195FEB2C41F6}" srcOrd="0" destOrd="0" parTransId="{970DB1ED-6C82-413D-AAF0-F2CC23F82E74}" sibTransId="{5A7372CC-3128-44B9-B68A-9B90BB6B77B6}"/>
    <dgm:cxn modelId="{8B0862E2-1BB2-4B16-8E63-DDE529A6D980}" type="presOf" srcId="{B6971118-4A67-4B01-864B-E22DA3258CD7}" destId="{A3B3A2A1-3BED-4DBB-AB65-C0534E490D6B}" srcOrd="1" destOrd="0" presId="urn:microsoft.com/office/officeart/2005/8/layout/radial5"/>
    <dgm:cxn modelId="{EA25401C-A306-4EA5-93C3-A04B8B67C6F5}" type="presOf" srcId="{67CC6B0F-7EF9-4C93-A057-CB878E1EC6DE}" destId="{D4262FD7-2C05-4251-A56F-8803BA928901}" srcOrd="1" destOrd="0" presId="urn:microsoft.com/office/officeart/2005/8/layout/radial5"/>
    <dgm:cxn modelId="{B7540B7A-C393-4EF4-9D52-24FBF7721732}" srcId="{DA1AA9BB-FDC8-4C20-97DC-CE406F65004A}" destId="{5E1D58BB-3B6E-4E35-BC66-16E2310D2AD5}" srcOrd="0" destOrd="0" parTransId="{A5F147F9-2895-4D05-8D5B-E09B19FD315D}" sibTransId="{3EA28B5A-5408-4CC3-A90F-BF4B35C0B5C8}"/>
    <dgm:cxn modelId="{A13B6808-E50D-4EAF-91C1-BEAF21D3D284}" type="presOf" srcId="{F3BC5F42-B6F9-412F-BCFA-8372813833F1}" destId="{F9A806F9-017F-4759-9B96-B53E3A87D4A4}" srcOrd="0" destOrd="0" presId="urn:microsoft.com/office/officeart/2005/8/layout/radial5"/>
    <dgm:cxn modelId="{DD4654A2-C8AE-4EA8-9D84-0CC6A67382F7}" srcId="{5E1D58BB-3B6E-4E35-BC66-16E2310D2AD5}" destId="{94FB5585-2F3B-4A42-A20A-35DE854458DC}" srcOrd="2" destOrd="0" parTransId="{5F51E2D6-AEAA-4386-8B49-9D74D2CE4CDD}" sibTransId="{ADF5BD05-E85A-4374-A0A8-5B51AA44459A}"/>
    <dgm:cxn modelId="{E8569318-AA86-4412-8E0C-AC7920480064}" type="presOf" srcId="{5F51E2D6-AEAA-4386-8B49-9D74D2CE4CDD}" destId="{3E5CE80F-94C2-4EA5-8228-59D7C817F511}" srcOrd="1" destOrd="0" presId="urn:microsoft.com/office/officeart/2005/8/layout/radial5"/>
    <dgm:cxn modelId="{F253C4BE-7D25-44EE-88E8-A6DA654A836C}" type="presOf" srcId="{65F1643D-4312-42DE-8801-89352A494A70}" destId="{C16980CA-87E9-4B79-B4E1-6948001F9750}" srcOrd="0" destOrd="0" presId="urn:microsoft.com/office/officeart/2005/8/layout/radial5"/>
    <dgm:cxn modelId="{C7429A48-32E7-4982-BCA7-BC623495E87A}" type="presOf" srcId="{77C09CDD-45A2-46EA-AB53-D51EDB421A44}" destId="{BEAECD26-B7C7-48F7-8B2C-61BBBAD546EB}" srcOrd="0" destOrd="0" presId="urn:microsoft.com/office/officeart/2005/8/layout/radial5"/>
    <dgm:cxn modelId="{C24828BA-5F0B-4873-8BC5-F5579E0DEEDA}" type="presOf" srcId="{466847F8-E9D9-47A9-BB05-026C2B3B53E0}" destId="{C5CECA75-2C57-4F21-AEFB-59582330D684}" srcOrd="0" destOrd="0" presId="urn:microsoft.com/office/officeart/2005/8/layout/radial5"/>
    <dgm:cxn modelId="{ED2E29D4-DE36-45BE-98F4-26BEA14AA9C4}" type="presOf" srcId="{F3BC5F42-B6F9-412F-BCFA-8372813833F1}" destId="{65AF751E-E2B9-4F92-9420-0120CECBBC24}" srcOrd="1" destOrd="0" presId="urn:microsoft.com/office/officeart/2005/8/layout/radial5"/>
    <dgm:cxn modelId="{25EF4F34-A16F-44A1-B967-7FF20F354380}" type="presOf" srcId="{DA1AA9BB-FDC8-4C20-97DC-CE406F65004A}" destId="{5B9A89F3-D3F4-461F-A6AF-0D2B67DD311A}" srcOrd="0" destOrd="0" presId="urn:microsoft.com/office/officeart/2005/8/layout/radial5"/>
    <dgm:cxn modelId="{B39231BE-F208-4ED5-827B-C6EBA384E58C}" type="presParOf" srcId="{5B9A89F3-D3F4-461F-A6AF-0D2B67DD311A}" destId="{0AF12F79-5CF5-40E1-AE82-103F95E3F352}" srcOrd="0" destOrd="0" presId="urn:microsoft.com/office/officeart/2005/8/layout/radial5"/>
    <dgm:cxn modelId="{07F81A17-F05A-45F8-B528-196E8037D010}" type="presParOf" srcId="{5B9A89F3-D3F4-461F-A6AF-0D2B67DD311A}" destId="{E77E5A61-B60B-402E-95BE-A5C8F688FD66}" srcOrd="1" destOrd="0" presId="urn:microsoft.com/office/officeart/2005/8/layout/radial5"/>
    <dgm:cxn modelId="{FC33ADE5-DB19-41F5-9238-6DD3AB2A4A26}" type="presParOf" srcId="{E77E5A61-B60B-402E-95BE-A5C8F688FD66}" destId="{BC43FCE5-4E95-4131-AEEA-24264EA9E093}" srcOrd="0" destOrd="0" presId="urn:microsoft.com/office/officeart/2005/8/layout/radial5"/>
    <dgm:cxn modelId="{56C2D647-19AD-4E68-AF8E-60E09787903C}" type="presParOf" srcId="{5B9A89F3-D3F4-461F-A6AF-0D2B67DD311A}" destId="{D7C470D9-2485-4717-A1A4-0269E2A54E65}" srcOrd="2" destOrd="0" presId="urn:microsoft.com/office/officeart/2005/8/layout/radial5"/>
    <dgm:cxn modelId="{27929792-82A9-43A7-9A53-AE4A92CE1AEC}" type="presParOf" srcId="{5B9A89F3-D3F4-461F-A6AF-0D2B67DD311A}" destId="{D7DC9FDD-122E-48E5-8A8F-5765528D880E}" srcOrd="3" destOrd="0" presId="urn:microsoft.com/office/officeart/2005/8/layout/radial5"/>
    <dgm:cxn modelId="{C701AF23-6888-4EB7-A755-436C48C42F4D}" type="presParOf" srcId="{D7DC9FDD-122E-48E5-8A8F-5765528D880E}" destId="{D4262FD7-2C05-4251-A56F-8803BA928901}" srcOrd="0" destOrd="0" presId="urn:microsoft.com/office/officeart/2005/8/layout/radial5"/>
    <dgm:cxn modelId="{DC47566C-CD5C-447A-B597-2A9C676544DA}" type="presParOf" srcId="{5B9A89F3-D3F4-461F-A6AF-0D2B67DD311A}" destId="{4D988CF3-D10B-472E-952B-547CD3D3FD1E}" srcOrd="4" destOrd="0" presId="urn:microsoft.com/office/officeart/2005/8/layout/radial5"/>
    <dgm:cxn modelId="{0333D768-90DE-462D-B447-89F3FAE97E00}" type="presParOf" srcId="{5B9A89F3-D3F4-461F-A6AF-0D2B67DD311A}" destId="{24274039-90B7-4063-B515-1F34DEA6FCA7}" srcOrd="5" destOrd="0" presId="urn:microsoft.com/office/officeart/2005/8/layout/radial5"/>
    <dgm:cxn modelId="{804D0D64-4BB2-4CAB-A9D2-08448D488223}" type="presParOf" srcId="{24274039-90B7-4063-B515-1F34DEA6FCA7}" destId="{3E5CE80F-94C2-4EA5-8228-59D7C817F511}" srcOrd="0" destOrd="0" presId="urn:microsoft.com/office/officeart/2005/8/layout/radial5"/>
    <dgm:cxn modelId="{DA83EC70-222C-4C94-AF25-2A2FDCB119A5}" type="presParOf" srcId="{5B9A89F3-D3F4-461F-A6AF-0D2B67DD311A}" destId="{9E462696-3A45-4C21-AC77-36423919579E}" srcOrd="6" destOrd="0" presId="urn:microsoft.com/office/officeart/2005/8/layout/radial5"/>
    <dgm:cxn modelId="{04DAE790-B45D-46BB-B74F-EDAE0EFCE7C7}" type="presParOf" srcId="{5B9A89F3-D3F4-461F-A6AF-0D2B67DD311A}" destId="{C16980CA-87E9-4B79-B4E1-6948001F9750}" srcOrd="7" destOrd="0" presId="urn:microsoft.com/office/officeart/2005/8/layout/radial5"/>
    <dgm:cxn modelId="{26DE3618-103E-4A1A-9505-AF0B15247B4F}" type="presParOf" srcId="{C16980CA-87E9-4B79-B4E1-6948001F9750}" destId="{22A7FAC8-CD38-4901-8DED-A521B9975AEA}" srcOrd="0" destOrd="0" presId="urn:microsoft.com/office/officeart/2005/8/layout/radial5"/>
    <dgm:cxn modelId="{56FF799D-A88A-4F3B-8B08-43F6FBBA5A6C}" type="presParOf" srcId="{5B9A89F3-D3F4-461F-A6AF-0D2B67DD311A}" destId="{15773096-9476-4680-923A-620BAD599E39}" srcOrd="8" destOrd="0" presId="urn:microsoft.com/office/officeart/2005/8/layout/radial5"/>
    <dgm:cxn modelId="{E3D63376-02F2-44A5-9AE7-01DC26ABC7D7}" type="presParOf" srcId="{5B9A89F3-D3F4-461F-A6AF-0D2B67DD311A}" destId="{CB1776F7-DFD5-4440-9D31-6695BDA851F7}" srcOrd="9" destOrd="0" presId="urn:microsoft.com/office/officeart/2005/8/layout/radial5"/>
    <dgm:cxn modelId="{047734DA-2FE7-4702-81D4-77322C1A749B}" type="presParOf" srcId="{CB1776F7-DFD5-4440-9D31-6695BDA851F7}" destId="{A3B3A2A1-3BED-4DBB-AB65-C0534E490D6B}" srcOrd="0" destOrd="0" presId="urn:microsoft.com/office/officeart/2005/8/layout/radial5"/>
    <dgm:cxn modelId="{F6C5A596-F003-48B2-94EF-5D3B0D6C5926}" type="presParOf" srcId="{5B9A89F3-D3F4-461F-A6AF-0D2B67DD311A}" destId="{BEAECD26-B7C7-48F7-8B2C-61BBBAD546EB}" srcOrd="10" destOrd="0" presId="urn:microsoft.com/office/officeart/2005/8/layout/radial5"/>
    <dgm:cxn modelId="{0FAF43B3-72B8-487E-A5AC-E4A4860B4F77}" type="presParOf" srcId="{5B9A89F3-D3F4-461F-A6AF-0D2B67DD311A}" destId="{F9A806F9-017F-4759-9B96-B53E3A87D4A4}" srcOrd="11" destOrd="0" presId="urn:microsoft.com/office/officeart/2005/8/layout/radial5"/>
    <dgm:cxn modelId="{6B013822-C4E0-43EE-8C7C-B37B6BD0D45A}" type="presParOf" srcId="{F9A806F9-017F-4759-9B96-B53E3A87D4A4}" destId="{65AF751E-E2B9-4F92-9420-0120CECBBC24}" srcOrd="0" destOrd="0" presId="urn:microsoft.com/office/officeart/2005/8/layout/radial5"/>
    <dgm:cxn modelId="{D0E25860-EBAE-4C9A-B255-60A63DAA943B}" type="presParOf" srcId="{5B9A89F3-D3F4-461F-A6AF-0D2B67DD311A}" destId="{C5CECA75-2C57-4F21-AEFB-59582330D684}" srcOrd="12" destOrd="0" presId="urn:microsoft.com/office/officeart/2005/8/layout/radial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AA9BB-FDC8-4C20-97DC-CE406F65004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5E1D58BB-3B6E-4E35-BC66-16E2310D2AD5}">
      <dgm:prSet phldrT="[Text]" phldr="1"/>
      <dgm:spPr>
        <a:solidFill>
          <a:schemeClr val="bg1"/>
        </a:solidFill>
      </dgm:spPr>
      <dgm:t>
        <a:bodyPr/>
        <a:lstStyle/>
        <a:p>
          <a:endParaRPr lang="en-US" dirty="0"/>
        </a:p>
      </dgm:t>
    </dgm:pt>
    <dgm:pt modelId="{A5F147F9-2895-4D05-8D5B-E09B19FD315D}" type="parTrans" cxnId="{B7540B7A-C393-4EF4-9D52-24FBF7721732}">
      <dgm:prSet/>
      <dgm:spPr/>
      <dgm:t>
        <a:bodyPr/>
        <a:lstStyle/>
        <a:p>
          <a:endParaRPr lang="en-US"/>
        </a:p>
      </dgm:t>
    </dgm:pt>
    <dgm:pt modelId="{3EA28B5A-5408-4CC3-A90F-BF4B35C0B5C8}" type="sibTrans" cxnId="{B7540B7A-C393-4EF4-9D52-24FBF7721732}">
      <dgm:prSet/>
      <dgm:spPr/>
      <dgm:t>
        <a:bodyPr/>
        <a:lstStyle/>
        <a:p>
          <a:endParaRPr lang="en-US"/>
        </a:p>
      </dgm:t>
    </dgm:pt>
    <dgm:pt modelId="{83D4ABF4-02B9-4F2D-810E-808332807BBB}">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讲道</a:t>
          </a:r>
          <a:endParaRPr lang="en-US" sz="3200" b="1" dirty="0">
            <a:solidFill>
              <a:schemeClr val="tx1"/>
            </a:solidFill>
            <a:effectLst>
              <a:outerShdw blurRad="38100" dist="38100" dir="2700000" algn="tl">
                <a:srgbClr val="000000">
                  <a:alpha val="43137"/>
                </a:srgbClr>
              </a:outerShdw>
            </a:effectLst>
          </a:endParaRPr>
        </a:p>
      </dgm:t>
    </dgm:pt>
    <dgm:pt modelId="{76C6A645-3127-4DDE-94AB-7E883594265C}" type="parTrans" cxnId="{1DCF84DC-1F8A-4221-AAD0-5194A214BEE2}">
      <dgm:prSet/>
      <dgm:spPr/>
      <dgm:t>
        <a:bodyPr/>
        <a:lstStyle/>
        <a:p>
          <a:endParaRPr lang="en-US"/>
        </a:p>
      </dgm:t>
    </dgm:pt>
    <dgm:pt modelId="{064C6A93-0825-4E1F-8EA3-5E9A5A5660C3}" type="sibTrans" cxnId="{1DCF84DC-1F8A-4221-AAD0-5194A214BEE2}">
      <dgm:prSet/>
      <dgm:spPr/>
      <dgm:t>
        <a:bodyPr/>
        <a:lstStyle/>
        <a:p>
          <a:endParaRPr lang="en-US"/>
        </a:p>
      </dgm:t>
    </dgm:pt>
    <dgm:pt modelId="{7AEF2E7B-8014-4047-8D1D-D9766D950A47}">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圣餐</a:t>
          </a:r>
          <a:endParaRPr lang="en-US" sz="3200" b="1" dirty="0">
            <a:solidFill>
              <a:schemeClr val="tx1"/>
            </a:solidFill>
            <a:effectLst>
              <a:outerShdw blurRad="38100" dist="38100" dir="2700000" algn="tl">
                <a:srgbClr val="000000">
                  <a:alpha val="43137"/>
                </a:srgbClr>
              </a:outerShdw>
            </a:effectLst>
          </a:endParaRPr>
        </a:p>
      </dgm:t>
    </dgm:pt>
    <dgm:pt modelId="{0E09A5E2-628F-4A29-8E2E-49BBA47B0B68}" type="parTrans" cxnId="{B6DE20A7-46E4-423C-BC03-1630B01BE387}">
      <dgm:prSet/>
      <dgm:spPr/>
      <dgm:t>
        <a:bodyPr/>
        <a:lstStyle/>
        <a:p>
          <a:endParaRPr lang="en-US"/>
        </a:p>
      </dgm:t>
    </dgm:pt>
    <dgm:pt modelId="{86BF44C8-C081-408E-9313-29F5AA5AA4CF}" type="sibTrans" cxnId="{B6DE20A7-46E4-423C-BC03-1630B01BE387}">
      <dgm:prSet/>
      <dgm:spPr/>
      <dgm:t>
        <a:bodyPr/>
        <a:lstStyle/>
        <a:p>
          <a:endParaRPr lang="en-US"/>
        </a:p>
      </dgm:t>
    </dgm:pt>
    <dgm:pt modelId="{131D2E44-8029-4D92-B24C-E52BF822E3EA}">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祷告</a:t>
          </a:r>
          <a:endParaRPr lang="en-US" sz="3200" b="1" dirty="0">
            <a:solidFill>
              <a:schemeClr val="tx1"/>
            </a:solidFill>
            <a:effectLst>
              <a:outerShdw blurRad="38100" dist="38100" dir="2700000" algn="tl">
                <a:srgbClr val="000000">
                  <a:alpha val="43137"/>
                </a:srgbClr>
              </a:outerShdw>
            </a:effectLst>
          </a:endParaRPr>
        </a:p>
      </dgm:t>
    </dgm:pt>
    <dgm:pt modelId="{6A43EABC-BC89-4059-9E91-5A0F16406BAB}" type="parTrans" cxnId="{0C451C91-3D3D-4F3B-9274-0455361E429C}">
      <dgm:prSet/>
      <dgm:spPr/>
      <dgm:t>
        <a:bodyPr/>
        <a:lstStyle/>
        <a:p>
          <a:endParaRPr lang="en-US"/>
        </a:p>
      </dgm:t>
    </dgm:pt>
    <dgm:pt modelId="{7BEF9D98-0E23-4CFF-BD74-0D8E04C3E18B}" type="sibTrans" cxnId="{0C451C91-3D3D-4F3B-9274-0455361E429C}">
      <dgm:prSet/>
      <dgm:spPr/>
      <dgm:t>
        <a:bodyPr/>
        <a:lstStyle/>
        <a:p>
          <a:endParaRPr lang="en-US"/>
        </a:p>
      </dgm:t>
    </dgm:pt>
    <dgm:pt modelId="{5FDF3565-C5B9-4002-AE2D-49AAE64ACD56}">
      <dgm:prSet phldrT="[Tex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诵读经文</a:t>
          </a:r>
          <a:endParaRPr lang="en-US" sz="3200" b="1" dirty="0">
            <a:solidFill>
              <a:schemeClr val="tx1"/>
            </a:solidFill>
            <a:effectLst>
              <a:outerShdw blurRad="38100" dist="38100" dir="2700000" algn="tl">
                <a:srgbClr val="000000">
                  <a:alpha val="43137"/>
                </a:srgbClr>
              </a:outerShdw>
            </a:effectLst>
          </a:endParaRPr>
        </a:p>
      </dgm:t>
    </dgm:pt>
    <dgm:pt modelId="{F057DE2C-5958-4540-9452-991F2C31EB16}" type="parTrans" cxnId="{267DBACC-A4BD-4D48-B138-6C105AE243DF}">
      <dgm:prSet/>
      <dgm:spPr/>
      <dgm:t>
        <a:bodyPr/>
        <a:lstStyle/>
        <a:p>
          <a:endParaRPr lang="en-US"/>
        </a:p>
      </dgm:t>
    </dgm:pt>
    <dgm:pt modelId="{369982A2-7201-4787-A128-E39A005BD6DA}" type="sibTrans" cxnId="{267DBACC-A4BD-4D48-B138-6C105AE243DF}">
      <dgm:prSet/>
      <dgm:spPr/>
      <dgm:t>
        <a:bodyPr/>
        <a:lstStyle/>
        <a:p>
          <a:endParaRPr lang="en-US"/>
        </a:p>
      </dgm:t>
    </dgm:pt>
    <dgm:pt modelId="{EB52255F-FF42-4A4A-A421-CC336555BA7E}">
      <dgm:prSet custT="1"/>
      <dgm:spPr>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奉献</a:t>
          </a:r>
          <a:endParaRPr lang="en-US" sz="3200" b="1" dirty="0">
            <a:solidFill>
              <a:schemeClr val="tx1"/>
            </a:solidFill>
            <a:effectLst>
              <a:outerShdw blurRad="38100" dist="38100" dir="2700000" algn="tl">
                <a:srgbClr val="000000">
                  <a:alpha val="43137"/>
                </a:srgbClr>
              </a:outerShdw>
            </a:effectLst>
          </a:endParaRPr>
        </a:p>
      </dgm:t>
    </dgm:pt>
    <dgm:pt modelId="{164064CF-B4B2-4A74-803B-BABFB45B816C}" type="parTrans" cxnId="{6DC54FE1-DE02-4FC5-ABF0-5DD9198FAE33}">
      <dgm:prSet/>
      <dgm:spPr/>
      <dgm:t>
        <a:bodyPr/>
        <a:lstStyle/>
        <a:p>
          <a:endParaRPr lang="en-US"/>
        </a:p>
      </dgm:t>
    </dgm:pt>
    <dgm:pt modelId="{5B31790C-A7FE-46E7-98FD-FB7D8CEBF948}" type="sibTrans" cxnId="{6DC54FE1-DE02-4FC5-ABF0-5DD9198FAE33}">
      <dgm:prSet/>
      <dgm:spPr/>
      <dgm:t>
        <a:bodyPr/>
        <a:lstStyle/>
        <a:p>
          <a:endParaRPr lang="en-US"/>
        </a:p>
      </dgm:t>
    </dgm:pt>
    <dgm:pt modelId="{6022A115-F3CB-4406-A0D5-FFEF3029C76F}">
      <dgm:prSet custT="1"/>
      <dgm:spPr>
        <a:solidFill>
          <a:schemeClr val="bg2">
            <a:lumMod val="50000"/>
          </a:schemeClr>
        </a:solidFill>
        <a:ln w="57150">
          <a:solidFill>
            <a:schemeClr val="tx2">
              <a:lumMod val="50000"/>
            </a:schemeClr>
          </a:solidFill>
        </a:ln>
      </dgm:spPr>
      <dgm:t>
        <a:bodyPr/>
        <a:lstStyle/>
        <a:p>
          <a:r>
            <a:rPr lang="zh-CN" altLang="en-US" sz="3200" b="1" dirty="0" smtClean="0">
              <a:solidFill>
                <a:schemeClr val="tx1"/>
              </a:solidFill>
              <a:effectLst>
                <a:outerShdw blurRad="38100" dist="38100" dir="2700000" algn="tl">
                  <a:srgbClr val="000000">
                    <a:alpha val="43137"/>
                  </a:srgbClr>
                </a:outerShdw>
              </a:effectLst>
            </a:rPr>
            <a:t>歌唱</a:t>
          </a:r>
          <a:endParaRPr lang="en-US" sz="3200" b="1" dirty="0">
            <a:solidFill>
              <a:schemeClr val="tx1"/>
            </a:solidFill>
            <a:effectLst>
              <a:outerShdw blurRad="38100" dist="38100" dir="2700000" algn="tl">
                <a:srgbClr val="000000">
                  <a:alpha val="43137"/>
                </a:srgbClr>
              </a:outerShdw>
            </a:effectLst>
          </a:endParaRPr>
        </a:p>
      </dgm:t>
    </dgm:pt>
    <dgm:pt modelId="{8352726A-2D69-482B-A84E-460E00EC65FB}" type="parTrans" cxnId="{9EEFC30E-7493-4209-93F1-F93C20EE5133}">
      <dgm:prSet/>
      <dgm:spPr/>
      <dgm:t>
        <a:bodyPr/>
        <a:lstStyle/>
        <a:p>
          <a:endParaRPr lang="en-US"/>
        </a:p>
      </dgm:t>
    </dgm:pt>
    <dgm:pt modelId="{36526377-FB13-4D5E-BD64-81C4977678D4}" type="sibTrans" cxnId="{9EEFC30E-7493-4209-93F1-F93C20EE5133}">
      <dgm:prSet/>
      <dgm:spPr/>
      <dgm:t>
        <a:bodyPr/>
        <a:lstStyle/>
        <a:p>
          <a:endParaRPr lang="en-US"/>
        </a:p>
      </dgm:t>
    </dgm:pt>
    <dgm:pt modelId="{5B9A89F3-D3F4-461F-A6AF-0D2B67DD311A}" type="pres">
      <dgm:prSet presAssocID="{DA1AA9BB-FDC8-4C20-97DC-CE406F65004A}" presName="Name0" presStyleCnt="0">
        <dgm:presLayoutVars>
          <dgm:chMax val="1"/>
          <dgm:dir/>
          <dgm:animLvl val="ctr"/>
          <dgm:resizeHandles val="exact"/>
        </dgm:presLayoutVars>
      </dgm:prSet>
      <dgm:spPr/>
      <dgm:t>
        <a:bodyPr/>
        <a:lstStyle/>
        <a:p>
          <a:endParaRPr lang="en-US"/>
        </a:p>
      </dgm:t>
    </dgm:pt>
    <dgm:pt modelId="{0AF12F79-5CF5-40E1-AE82-103F95E3F352}" type="pres">
      <dgm:prSet presAssocID="{5E1D58BB-3B6E-4E35-BC66-16E2310D2AD5}" presName="centerShape" presStyleLbl="node0" presStyleIdx="0" presStyleCnt="1"/>
      <dgm:spPr/>
      <dgm:t>
        <a:bodyPr/>
        <a:lstStyle/>
        <a:p>
          <a:endParaRPr lang="en-US"/>
        </a:p>
      </dgm:t>
    </dgm:pt>
    <dgm:pt modelId="{BBF129B7-8317-4BEA-8EB0-7AF7003E906A}" type="pres">
      <dgm:prSet presAssocID="{76C6A645-3127-4DDE-94AB-7E883594265C}" presName="parTrans" presStyleLbl="sibTrans2D1" presStyleIdx="0" presStyleCnt="6"/>
      <dgm:spPr/>
      <dgm:t>
        <a:bodyPr/>
        <a:lstStyle/>
        <a:p>
          <a:endParaRPr lang="en-US"/>
        </a:p>
      </dgm:t>
    </dgm:pt>
    <dgm:pt modelId="{B6511C88-4245-4421-B159-1123C6AAB170}" type="pres">
      <dgm:prSet presAssocID="{76C6A645-3127-4DDE-94AB-7E883594265C}" presName="connectorText" presStyleLbl="sibTrans2D1" presStyleIdx="0" presStyleCnt="6"/>
      <dgm:spPr/>
      <dgm:t>
        <a:bodyPr/>
        <a:lstStyle/>
        <a:p>
          <a:endParaRPr lang="en-US"/>
        </a:p>
      </dgm:t>
    </dgm:pt>
    <dgm:pt modelId="{FD788A77-0503-436D-BF48-732D3A5F5E7E}" type="pres">
      <dgm:prSet presAssocID="{83D4ABF4-02B9-4F2D-810E-808332807BBB}" presName="node" presStyleLbl="node1" presStyleIdx="0" presStyleCnt="6">
        <dgm:presLayoutVars>
          <dgm:bulletEnabled val="1"/>
        </dgm:presLayoutVars>
      </dgm:prSet>
      <dgm:spPr/>
      <dgm:t>
        <a:bodyPr/>
        <a:lstStyle/>
        <a:p>
          <a:endParaRPr lang="en-US"/>
        </a:p>
      </dgm:t>
    </dgm:pt>
    <dgm:pt modelId="{917AD006-369F-45D2-834C-1E3246D9225B}" type="pres">
      <dgm:prSet presAssocID="{0E09A5E2-628F-4A29-8E2E-49BBA47B0B68}" presName="parTrans" presStyleLbl="sibTrans2D1" presStyleIdx="1" presStyleCnt="6"/>
      <dgm:spPr/>
      <dgm:t>
        <a:bodyPr/>
        <a:lstStyle/>
        <a:p>
          <a:endParaRPr lang="en-US"/>
        </a:p>
      </dgm:t>
    </dgm:pt>
    <dgm:pt modelId="{82EC2567-142A-4EB4-AE1A-34EFA2DA762E}" type="pres">
      <dgm:prSet presAssocID="{0E09A5E2-628F-4A29-8E2E-49BBA47B0B68}" presName="connectorText" presStyleLbl="sibTrans2D1" presStyleIdx="1" presStyleCnt="6"/>
      <dgm:spPr/>
      <dgm:t>
        <a:bodyPr/>
        <a:lstStyle/>
        <a:p>
          <a:endParaRPr lang="en-US"/>
        </a:p>
      </dgm:t>
    </dgm:pt>
    <dgm:pt modelId="{281701BF-8DFC-46F4-862C-40CDF2C29B3F}" type="pres">
      <dgm:prSet presAssocID="{7AEF2E7B-8014-4047-8D1D-D9766D950A47}" presName="node" presStyleLbl="node1" presStyleIdx="1" presStyleCnt="6">
        <dgm:presLayoutVars>
          <dgm:bulletEnabled val="1"/>
        </dgm:presLayoutVars>
      </dgm:prSet>
      <dgm:spPr/>
      <dgm:t>
        <a:bodyPr/>
        <a:lstStyle/>
        <a:p>
          <a:endParaRPr lang="en-US"/>
        </a:p>
      </dgm:t>
    </dgm:pt>
    <dgm:pt modelId="{67603E9D-B197-4226-8C06-AFC1E64711D2}" type="pres">
      <dgm:prSet presAssocID="{6A43EABC-BC89-4059-9E91-5A0F16406BAB}" presName="parTrans" presStyleLbl="sibTrans2D1" presStyleIdx="2" presStyleCnt="6"/>
      <dgm:spPr/>
      <dgm:t>
        <a:bodyPr/>
        <a:lstStyle/>
        <a:p>
          <a:endParaRPr lang="en-US"/>
        </a:p>
      </dgm:t>
    </dgm:pt>
    <dgm:pt modelId="{3C8E1D51-DCD9-4F7F-9C89-52E920BFFD9B}" type="pres">
      <dgm:prSet presAssocID="{6A43EABC-BC89-4059-9E91-5A0F16406BAB}" presName="connectorText" presStyleLbl="sibTrans2D1" presStyleIdx="2" presStyleCnt="6"/>
      <dgm:spPr/>
      <dgm:t>
        <a:bodyPr/>
        <a:lstStyle/>
        <a:p>
          <a:endParaRPr lang="en-US"/>
        </a:p>
      </dgm:t>
    </dgm:pt>
    <dgm:pt modelId="{9B9AA8E5-CAED-46F6-96F4-F2AD789DA27E}" type="pres">
      <dgm:prSet presAssocID="{131D2E44-8029-4D92-B24C-E52BF822E3EA}" presName="node" presStyleLbl="node1" presStyleIdx="2" presStyleCnt="6">
        <dgm:presLayoutVars>
          <dgm:bulletEnabled val="1"/>
        </dgm:presLayoutVars>
      </dgm:prSet>
      <dgm:spPr/>
      <dgm:t>
        <a:bodyPr/>
        <a:lstStyle/>
        <a:p>
          <a:endParaRPr lang="en-US"/>
        </a:p>
      </dgm:t>
    </dgm:pt>
    <dgm:pt modelId="{7281CFF9-5BA7-49CA-87FA-4BF89AF2548D}" type="pres">
      <dgm:prSet presAssocID="{F057DE2C-5958-4540-9452-991F2C31EB16}" presName="parTrans" presStyleLbl="sibTrans2D1" presStyleIdx="3" presStyleCnt="6"/>
      <dgm:spPr/>
      <dgm:t>
        <a:bodyPr/>
        <a:lstStyle/>
        <a:p>
          <a:endParaRPr lang="en-US"/>
        </a:p>
      </dgm:t>
    </dgm:pt>
    <dgm:pt modelId="{468E8DB9-5577-4EE7-A064-1E769ED6E526}" type="pres">
      <dgm:prSet presAssocID="{F057DE2C-5958-4540-9452-991F2C31EB16}" presName="connectorText" presStyleLbl="sibTrans2D1" presStyleIdx="3" presStyleCnt="6"/>
      <dgm:spPr/>
      <dgm:t>
        <a:bodyPr/>
        <a:lstStyle/>
        <a:p>
          <a:endParaRPr lang="en-US"/>
        </a:p>
      </dgm:t>
    </dgm:pt>
    <dgm:pt modelId="{AAF1A608-60E5-47D6-81A0-F577E1567146}" type="pres">
      <dgm:prSet presAssocID="{5FDF3565-C5B9-4002-AE2D-49AAE64ACD56}" presName="node" presStyleLbl="node1" presStyleIdx="3" presStyleCnt="6">
        <dgm:presLayoutVars>
          <dgm:bulletEnabled val="1"/>
        </dgm:presLayoutVars>
      </dgm:prSet>
      <dgm:spPr/>
      <dgm:t>
        <a:bodyPr/>
        <a:lstStyle/>
        <a:p>
          <a:endParaRPr lang="en-US"/>
        </a:p>
      </dgm:t>
    </dgm:pt>
    <dgm:pt modelId="{428B2700-5D3F-4E01-99D2-24CDA672D88B}" type="pres">
      <dgm:prSet presAssocID="{164064CF-B4B2-4A74-803B-BABFB45B816C}" presName="parTrans" presStyleLbl="sibTrans2D1" presStyleIdx="4" presStyleCnt="6"/>
      <dgm:spPr/>
      <dgm:t>
        <a:bodyPr/>
        <a:lstStyle/>
        <a:p>
          <a:endParaRPr lang="en-US"/>
        </a:p>
      </dgm:t>
    </dgm:pt>
    <dgm:pt modelId="{DB65FF23-C37A-481F-8EC5-2010BA202B41}" type="pres">
      <dgm:prSet presAssocID="{164064CF-B4B2-4A74-803B-BABFB45B816C}" presName="connectorText" presStyleLbl="sibTrans2D1" presStyleIdx="4" presStyleCnt="6"/>
      <dgm:spPr/>
      <dgm:t>
        <a:bodyPr/>
        <a:lstStyle/>
        <a:p>
          <a:endParaRPr lang="en-US"/>
        </a:p>
      </dgm:t>
    </dgm:pt>
    <dgm:pt modelId="{17D8606D-8096-4D32-AC22-AD6717B36A5D}" type="pres">
      <dgm:prSet presAssocID="{EB52255F-FF42-4A4A-A421-CC336555BA7E}" presName="node" presStyleLbl="node1" presStyleIdx="4" presStyleCnt="6">
        <dgm:presLayoutVars>
          <dgm:bulletEnabled val="1"/>
        </dgm:presLayoutVars>
      </dgm:prSet>
      <dgm:spPr/>
      <dgm:t>
        <a:bodyPr/>
        <a:lstStyle/>
        <a:p>
          <a:endParaRPr lang="en-US"/>
        </a:p>
      </dgm:t>
    </dgm:pt>
    <dgm:pt modelId="{5B089EFA-36A1-4180-9ACF-1477229B227A}" type="pres">
      <dgm:prSet presAssocID="{8352726A-2D69-482B-A84E-460E00EC65FB}" presName="parTrans" presStyleLbl="sibTrans2D1" presStyleIdx="5" presStyleCnt="6"/>
      <dgm:spPr/>
      <dgm:t>
        <a:bodyPr/>
        <a:lstStyle/>
        <a:p>
          <a:endParaRPr lang="en-US"/>
        </a:p>
      </dgm:t>
    </dgm:pt>
    <dgm:pt modelId="{89AA39AF-E99E-4D72-BEB0-807B1A28EDEB}" type="pres">
      <dgm:prSet presAssocID="{8352726A-2D69-482B-A84E-460E00EC65FB}" presName="connectorText" presStyleLbl="sibTrans2D1" presStyleIdx="5" presStyleCnt="6"/>
      <dgm:spPr/>
      <dgm:t>
        <a:bodyPr/>
        <a:lstStyle/>
        <a:p>
          <a:endParaRPr lang="en-US"/>
        </a:p>
      </dgm:t>
    </dgm:pt>
    <dgm:pt modelId="{4B9A869C-B177-41E9-8415-FE198F9807E3}" type="pres">
      <dgm:prSet presAssocID="{6022A115-F3CB-4406-A0D5-FFEF3029C76F}" presName="node" presStyleLbl="node1" presStyleIdx="5" presStyleCnt="6">
        <dgm:presLayoutVars>
          <dgm:bulletEnabled val="1"/>
        </dgm:presLayoutVars>
      </dgm:prSet>
      <dgm:spPr/>
      <dgm:t>
        <a:bodyPr/>
        <a:lstStyle/>
        <a:p>
          <a:endParaRPr lang="en-US"/>
        </a:p>
      </dgm:t>
    </dgm:pt>
  </dgm:ptLst>
  <dgm:cxnLst>
    <dgm:cxn modelId="{FDE9DA51-CD60-433C-A0FC-9D6C4CDE2B76}" type="presOf" srcId="{6A43EABC-BC89-4059-9E91-5A0F16406BAB}" destId="{67603E9D-B197-4226-8C06-AFC1E64711D2}" srcOrd="0" destOrd="0" presId="urn:microsoft.com/office/officeart/2005/8/layout/radial5"/>
    <dgm:cxn modelId="{1DCF84DC-1F8A-4221-AAD0-5194A214BEE2}" srcId="{5E1D58BB-3B6E-4E35-BC66-16E2310D2AD5}" destId="{83D4ABF4-02B9-4F2D-810E-808332807BBB}" srcOrd="0" destOrd="0" parTransId="{76C6A645-3127-4DDE-94AB-7E883594265C}" sibTransId="{064C6A93-0825-4E1F-8EA3-5E9A5A5660C3}"/>
    <dgm:cxn modelId="{9471B09A-6971-40A6-81BA-1016C60E3DED}" type="presOf" srcId="{5E1D58BB-3B6E-4E35-BC66-16E2310D2AD5}" destId="{0AF12F79-5CF5-40E1-AE82-103F95E3F352}" srcOrd="0" destOrd="0" presId="urn:microsoft.com/office/officeart/2005/8/layout/radial5"/>
    <dgm:cxn modelId="{63A433C3-F314-4124-8ACE-6565DB36C5DB}" type="presOf" srcId="{131D2E44-8029-4D92-B24C-E52BF822E3EA}" destId="{9B9AA8E5-CAED-46F6-96F4-F2AD789DA27E}" srcOrd="0" destOrd="0" presId="urn:microsoft.com/office/officeart/2005/8/layout/radial5"/>
    <dgm:cxn modelId="{4118C50C-F0B0-482C-A8FA-21A30A48E0DC}" type="presOf" srcId="{6A43EABC-BC89-4059-9E91-5A0F16406BAB}" destId="{3C8E1D51-DCD9-4F7F-9C89-52E920BFFD9B}" srcOrd="1" destOrd="0" presId="urn:microsoft.com/office/officeart/2005/8/layout/radial5"/>
    <dgm:cxn modelId="{51CF1BA0-3F04-4FE3-896D-1238F4CF34E6}" type="presOf" srcId="{F057DE2C-5958-4540-9452-991F2C31EB16}" destId="{7281CFF9-5BA7-49CA-87FA-4BF89AF2548D}" srcOrd="0" destOrd="0" presId="urn:microsoft.com/office/officeart/2005/8/layout/radial5"/>
    <dgm:cxn modelId="{BCA80EF0-76BB-47BB-8F1A-C900081AA6AC}" type="presOf" srcId="{0E09A5E2-628F-4A29-8E2E-49BBA47B0B68}" destId="{82EC2567-142A-4EB4-AE1A-34EFA2DA762E}" srcOrd="1" destOrd="0" presId="urn:microsoft.com/office/officeart/2005/8/layout/radial5"/>
    <dgm:cxn modelId="{2297EF90-8E23-4B9A-A5BE-D523C2D14BF6}" type="presOf" srcId="{8352726A-2D69-482B-A84E-460E00EC65FB}" destId="{89AA39AF-E99E-4D72-BEB0-807B1A28EDEB}" srcOrd="1" destOrd="0" presId="urn:microsoft.com/office/officeart/2005/8/layout/radial5"/>
    <dgm:cxn modelId="{7AB4C4BF-A85B-4B22-94EB-3428640BB03B}" type="presOf" srcId="{EB52255F-FF42-4A4A-A421-CC336555BA7E}" destId="{17D8606D-8096-4D32-AC22-AD6717B36A5D}" srcOrd="0" destOrd="0" presId="urn:microsoft.com/office/officeart/2005/8/layout/radial5"/>
    <dgm:cxn modelId="{9EEFC30E-7493-4209-93F1-F93C20EE5133}" srcId="{5E1D58BB-3B6E-4E35-BC66-16E2310D2AD5}" destId="{6022A115-F3CB-4406-A0D5-FFEF3029C76F}" srcOrd="5" destOrd="0" parTransId="{8352726A-2D69-482B-A84E-460E00EC65FB}" sibTransId="{36526377-FB13-4D5E-BD64-81C4977678D4}"/>
    <dgm:cxn modelId="{267DBACC-A4BD-4D48-B138-6C105AE243DF}" srcId="{5E1D58BB-3B6E-4E35-BC66-16E2310D2AD5}" destId="{5FDF3565-C5B9-4002-AE2D-49AAE64ACD56}" srcOrd="3" destOrd="0" parTransId="{F057DE2C-5958-4540-9452-991F2C31EB16}" sibTransId="{369982A2-7201-4787-A128-E39A005BD6DA}"/>
    <dgm:cxn modelId="{B1245B25-8438-44F0-B4B9-D06936CE89C9}" type="presOf" srcId="{5FDF3565-C5B9-4002-AE2D-49AAE64ACD56}" destId="{AAF1A608-60E5-47D6-81A0-F577E1567146}" srcOrd="0" destOrd="0" presId="urn:microsoft.com/office/officeart/2005/8/layout/radial5"/>
    <dgm:cxn modelId="{89D05A27-4F97-4F17-88ED-98EA18C331A9}" type="presOf" srcId="{0E09A5E2-628F-4A29-8E2E-49BBA47B0B68}" destId="{917AD006-369F-45D2-834C-1E3246D9225B}" srcOrd="0" destOrd="0" presId="urn:microsoft.com/office/officeart/2005/8/layout/radial5"/>
    <dgm:cxn modelId="{0A834630-C9CD-4959-80C0-D7731D0858A5}" type="presOf" srcId="{DA1AA9BB-FDC8-4C20-97DC-CE406F65004A}" destId="{5B9A89F3-D3F4-461F-A6AF-0D2B67DD311A}" srcOrd="0" destOrd="0" presId="urn:microsoft.com/office/officeart/2005/8/layout/radial5"/>
    <dgm:cxn modelId="{0A435F0F-1470-4C9A-A700-7A376770D46E}" type="presOf" srcId="{7AEF2E7B-8014-4047-8D1D-D9766D950A47}" destId="{281701BF-8DFC-46F4-862C-40CDF2C29B3F}" srcOrd="0" destOrd="0" presId="urn:microsoft.com/office/officeart/2005/8/layout/radial5"/>
    <dgm:cxn modelId="{8836E721-4663-4BBD-A76C-F598B97039B4}" type="presOf" srcId="{76C6A645-3127-4DDE-94AB-7E883594265C}" destId="{BBF129B7-8317-4BEA-8EB0-7AF7003E906A}" srcOrd="0" destOrd="0" presId="urn:microsoft.com/office/officeart/2005/8/layout/radial5"/>
    <dgm:cxn modelId="{EA5F676F-A279-4A33-99B2-D5815BD58FAC}" type="presOf" srcId="{83D4ABF4-02B9-4F2D-810E-808332807BBB}" destId="{FD788A77-0503-436D-BF48-732D3A5F5E7E}" srcOrd="0" destOrd="0" presId="urn:microsoft.com/office/officeart/2005/8/layout/radial5"/>
    <dgm:cxn modelId="{18E18A85-EEE4-4083-B098-26D91A745137}" type="presOf" srcId="{76C6A645-3127-4DDE-94AB-7E883594265C}" destId="{B6511C88-4245-4421-B159-1123C6AAB170}" srcOrd="1" destOrd="0" presId="urn:microsoft.com/office/officeart/2005/8/layout/radial5"/>
    <dgm:cxn modelId="{B6DE20A7-46E4-423C-BC03-1630B01BE387}" srcId="{5E1D58BB-3B6E-4E35-BC66-16E2310D2AD5}" destId="{7AEF2E7B-8014-4047-8D1D-D9766D950A47}" srcOrd="1" destOrd="0" parTransId="{0E09A5E2-628F-4A29-8E2E-49BBA47B0B68}" sibTransId="{86BF44C8-C081-408E-9313-29F5AA5AA4CF}"/>
    <dgm:cxn modelId="{0ED2099C-DBDB-4F97-BE83-98AFD2B6C50C}" type="presOf" srcId="{164064CF-B4B2-4A74-803B-BABFB45B816C}" destId="{DB65FF23-C37A-481F-8EC5-2010BA202B41}" srcOrd="1" destOrd="0" presId="urn:microsoft.com/office/officeart/2005/8/layout/radial5"/>
    <dgm:cxn modelId="{43BC325A-0F38-476D-8E66-50F1980E22A8}" type="presOf" srcId="{8352726A-2D69-482B-A84E-460E00EC65FB}" destId="{5B089EFA-36A1-4180-9ACF-1477229B227A}" srcOrd="0" destOrd="0" presId="urn:microsoft.com/office/officeart/2005/8/layout/radial5"/>
    <dgm:cxn modelId="{5BF4CA7C-5BE0-4D1B-BB2E-15188FB5EB7A}" type="presOf" srcId="{F057DE2C-5958-4540-9452-991F2C31EB16}" destId="{468E8DB9-5577-4EE7-A064-1E769ED6E526}" srcOrd="1" destOrd="0" presId="urn:microsoft.com/office/officeart/2005/8/layout/radial5"/>
    <dgm:cxn modelId="{20D5829F-A336-4626-B70A-A21192D2121F}" type="presOf" srcId="{6022A115-F3CB-4406-A0D5-FFEF3029C76F}" destId="{4B9A869C-B177-41E9-8415-FE198F9807E3}" srcOrd="0" destOrd="0" presId="urn:microsoft.com/office/officeart/2005/8/layout/radial5"/>
    <dgm:cxn modelId="{6DC54FE1-DE02-4FC5-ABF0-5DD9198FAE33}" srcId="{5E1D58BB-3B6E-4E35-BC66-16E2310D2AD5}" destId="{EB52255F-FF42-4A4A-A421-CC336555BA7E}" srcOrd="4" destOrd="0" parTransId="{164064CF-B4B2-4A74-803B-BABFB45B816C}" sibTransId="{5B31790C-A7FE-46E7-98FD-FB7D8CEBF948}"/>
    <dgm:cxn modelId="{B7540B7A-C393-4EF4-9D52-24FBF7721732}" srcId="{DA1AA9BB-FDC8-4C20-97DC-CE406F65004A}" destId="{5E1D58BB-3B6E-4E35-BC66-16E2310D2AD5}" srcOrd="0" destOrd="0" parTransId="{A5F147F9-2895-4D05-8D5B-E09B19FD315D}" sibTransId="{3EA28B5A-5408-4CC3-A90F-BF4B35C0B5C8}"/>
    <dgm:cxn modelId="{0C451C91-3D3D-4F3B-9274-0455361E429C}" srcId="{5E1D58BB-3B6E-4E35-BC66-16E2310D2AD5}" destId="{131D2E44-8029-4D92-B24C-E52BF822E3EA}" srcOrd="2" destOrd="0" parTransId="{6A43EABC-BC89-4059-9E91-5A0F16406BAB}" sibTransId="{7BEF9D98-0E23-4CFF-BD74-0D8E04C3E18B}"/>
    <dgm:cxn modelId="{21120E20-DD35-48AA-AAC9-66355BC21506}" type="presOf" srcId="{164064CF-B4B2-4A74-803B-BABFB45B816C}" destId="{428B2700-5D3F-4E01-99D2-24CDA672D88B}" srcOrd="0" destOrd="0" presId="urn:microsoft.com/office/officeart/2005/8/layout/radial5"/>
    <dgm:cxn modelId="{E9D689DF-3F58-4FFF-A35D-DC007BECA283}" type="presParOf" srcId="{5B9A89F3-D3F4-461F-A6AF-0D2B67DD311A}" destId="{0AF12F79-5CF5-40E1-AE82-103F95E3F352}" srcOrd="0" destOrd="0" presId="urn:microsoft.com/office/officeart/2005/8/layout/radial5"/>
    <dgm:cxn modelId="{1BCDD3A5-8F49-4900-A2EB-5E0C8D41E761}" type="presParOf" srcId="{5B9A89F3-D3F4-461F-A6AF-0D2B67DD311A}" destId="{BBF129B7-8317-4BEA-8EB0-7AF7003E906A}" srcOrd="1" destOrd="0" presId="urn:microsoft.com/office/officeart/2005/8/layout/radial5"/>
    <dgm:cxn modelId="{9E740ADF-585D-4187-BA32-DE6AA1B98711}" type="presParOf" srcId="{BBF129B7-8317-4BEA-8EB0-7AF7003E906A}" destId="{B6511C88-4245-4421-B159-1123C6AAB170}" srcOrd="0" destOrd="0" presId="urn:microsoft.com/office/officeart/2005/8/layout/radial5"/>
    <dgm:cxn modelId="{5EABB8C5-05CC-48BF-BB98-C4E6ECBA6EE2}" type="presParOf" srcId="{5B9A89F3-D3F4-461F-A6AF-0D2B67DD311A}" destId="{FD788A77-0503-436D-BF48-732D3A5F5E7E}" srcOrd="2" destOrd="0" presId="urn:microsoft.com/office/officeart/2005/8/layout/radial5"/>
    <dgm:cxn modelId="{2B3B4F13-406E-403A-AC3C-1CE08DAF051E}" type="presParOf" srcId="{5B9A89F3-D3F4-461F-A6AF-0D2B67DD311A}" destId="{917AD006-369F-45D2-834C-1E3246D9225B}" srcOrd="3" destOrd="0" presId="urn:microsoft.com/office/officeart/2005/8/layout/radial5"/>
    <dgm:cxn modelId="{002A6041-0780-4D2A-956F-A214E33C8053}" type="presParOf" srcId="{917AD006-369F-45D2-834C-1E3246D9225B}" destId="{82EC2567-142A-4EB4-AE1A-34EFA2DA762E}" srcOrd="0" destOrd="0" presId="urn:microsoft.com/office/officeart/2005/8/layout/radial5"/>
    <dgm:cxn modelId="{1A7ED26D-47D8-4D13-8450-C481FF4EA4A6}" type="presParOf" srcId="{5B9A89F3-D3F4-461F-A6AF-0D2B67DD311A}" destId="{281701BF-8DFC-46F4-862C-40CDF2C29B3F}" srcOrd="4" destOrd="0" presId="urn:microsoft.com/office/officeart/2005/8/layout/radial5"/>
    <dgm:cxn modelId="{55200B24-9BD2-4B1C-A7A3-AD7D56421FD9}" type="presParOf" srcId="{5B9A89F3-D3F4-461F-A6AF-0D2B67DD311A}" destId="{67603E9D-B197-4226-8C06-AFC1E64711D2}" srcOrd="5" destOrd="0" presId="urn:microsoft.com/office/officeart/2005/8/layout/radial5"/>
    <dgm:cxn modelId="{0C293284-B41C-490D-874B-89F05F49D770}" type="presParOf" srcId="{67603E9D-B197-4226-8C06-AFC1E64711D2}" destId="{3C8E1D51-DCD9-4F7F-9C89-52E920BFFD9B}" srcOrd="0" destOrd="0" presId="urn:microsoft.com/office/officeart/2005/8/layout/radial5"/>
    <dgm:cxn modelId="{0AE0EF75-031F-4BF3-8045-063255F8D3F6}" type="presParOf" srcId="{5B9A89F3-D3F4-461F-A6AF-0D2B67DD311A}" destId="{9B9AA8E5-CAED-46F6-96F4-F2AD789DA27E}" srcOrd="6" destOrd="0" presId="urn:microsoft.com/office/officeart/2005/8/layout/radial5"/>
    <dgm:cxn modelId="{6D2D7098-B4FF-43B0-A3FF-681DF4D8D494}" type="presParOf" srcId="{5B9A89F3-D3F4-461F-A6AF-0D2B67DD311A}" destId="{7281CFF9-5BA7-49CA-87FA-4BF89AF2548D}" srcOrd="7" destOrd="0" presId="urn:microsoft.com/office/officeart/2005/8/layout/radial5"/>
    <dgm:cxn modelId="{27023A83-D6BA-4808-A7B8-8DAC974AF137}" type="presParOf" srcId="{7281CFF9-5BA7-49CA-87FA-4BF89AF2548D}" destId="{468E8DB9-5577-4EE7-A064-1E769ED6E526}" srcOrd="0" destOrd="0" presId="urn:microsoft.com/office/officeart/2005/8/layout/radial5"/>
    <dgm:cxn modelId="{A1A8A5EC-4827-44DF-9AD1-3B94C7421E92}" type="presParOf" srcId="{5B9A89F3-D3F4-461F-A6AF-0D2B67DD311A}" destId="{AAF1A608-60E5-47D6-81A0-F577E1567146}" srcOrd="8" destOrd="0" presId="urn:microsoft.com/office/officeart/2005/8/layout/radial5"/>
    <dgm:cxn modelId="{429484A4-6C3A-48D5-B7FF-527A0679FBEE}" type="presParOf" srcId="{5B9A89F3-D3F4-461F-A6AF-0D2B67DD311A}" destId="{428B2700-5D3F-4E01-99D2-24CDA672D88B}" srcOrd="9" destOrd="0" presId="urn:microsoft.com/office/officeart/2005/8/layout/radial5"/>
    <dgm:cxn modelId="{1D048A37-DB37-4B49-8AAF-25BE49FB9FE8}" type="presParOf" srcId="{428B2700-5D3F-4E01-99D2-24CDA672D88B}" destId="{DB65FF23-C37A-481F-8EC5-2010BA202B41}" srcOrd="0" destOrd="0" presId="urn:microsoft.com/office/officeart/2005/8/layout/radial5"/>
    <dgm:cxn modelId="{F0421B8C-07E8-4018-A06F-09E2DA3C09DF}" type="presParOf" srcId="{5B9A89F3-D3F4-461F-A6AF-0D2B67DD311A}" destId="{17D8606D-8096-4D32-AC22-AD6717B36A5D}" srcOrd="10" destOrd="0" presId="urn:microsoft.com/office/officeart/2005/8/layout/radial5"/>
    <dgm:cxn modelId="{9241F300-985E-4104-8BCF-74EA83CAD0F5}" type="presParOf" srcId="{5B9A89F3-D3F4-461F-A6AF-0D2B67DD311A}" destId="{5B089EFA-36A1-4180-9ACF-1477229B227A}" srcOrd="11" destOrd="0" presId="urn:microsoft.com/office/officeart/2005/8/layout/radial5"/>
    <dgm:cxn modelId="{12902942-E123-45C1-A833-F86E7263F6F6}" type="presParOf" srcId="{5B089EFA-36A1-4180-9ACF-1477229B227A}" destId="{89AA39AF-E99E-4D72-BEB0-807B1A28EDEB}" srcOrd="0" destOrd="0" presId="urn:microsoft.com/office/officeart/2005/8/layout/radial5"/>
    <dgm:cxn modelId="{2B08EDB0-07D3-4901-8870-ED61FBB42946}" type="presParOf" srcId="{5B9A89F3-D3F4-461F-A6AF-0D2B67DD311A}" destId="{4B9A869C-B177-41E9-8415-FE198F9807E3}" srcOrd="12" destOrd="0" presId="urn:microsoft.com/office/officeart/2005/8/layout/radial5"/>
  </dgm:cxnLst>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F12F79-5CF5-40E1-AE82-103F95E3F352}">
      <dsp:nvSpPr>
        <dsp:cNvPr id="0" name=""/>
        <dsp:cNvSpPr/>
      </dsp:nvSpPr>
      <dsp:spPr>
        <a:xfrm>
          <a:off x="3662622" y="1910022"/>
          <a:ext cx="1361554" cy="136155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662622" y="1910022"/>
        <a:ext cx="1361554" cy="1361554"/>
      </dsp:txXfrm>
    </dsp:sp>
    <dsp:sp modelId="{E77E5A61-B60B-402E-95BE-A5C8F688FD66}">
      <dsp:nvSpPr>
        <dsp:cNvPr id="0" name=""/>
        <dsp:cNvSpPr/>
      </dsp:nvSpPr>
      <dsp:spPr>
        <a:xfrm rot="16200000">
          <a:off x="4198809" y="1413930"/>
          <a:ext cx="289181" cy="4629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6200000">
        <a:off x="4198809" y="1413930"/>
        <a:ext cx="289181" cy="462928"/>
      </dsp:txXfrm>
    </dsp:sp>
    <dsp:sp modelId="{D7C470D9-2485-4717-A1A4-0269E2A54E65}">
      <dsp:nvSpPr>
        <dsp:cNvPr id="0" name=""/>
        <dsp:cNvSpPr/>
      </dsp:nvSpPr>
      <dsp:spPr>
        <a:xfrm>
          <a:off x="3662622" y="2842"/>
          <a:ext cx="1361554" cy="1361554"/>
        </a:xfrm>
        <a:prstGeom prst="ellipse">
          <a:avLst/>
        </a:prstGeom>
        <a:solidFill>
          <a:schemeClr val="accent2">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讲道</a:t>
          </a:r>
          <a:endParaRPr lang="en-US" sz="3200" b="1" kern="1200" dirty="0">
            <a:solidFill>
              <a:schemeClr val="tx1"/>
            </a:solidFill>
            <a:effectLst>
              <a:outerShdw blurRad="38100" dist="38100" dir="2700000" algn="tl">
                <a:srgbClr val="000000">
                  <a:alpha val="43137"/>
                </a:srgbClr>
              </a:outerShdw>
            </a:effectLst>
          </a:endParaRPr>
        </a:p>
      </dsp:txBody>
      <dsp:txXfrm>
        <a:off x="3662622" y="2842"/>
        <a:ext cx="1361554" cy="1361554"/>
      </dsp:txXfrm>
    </dsp:sp>
    <dsp:sp modelId="{D7DC9FDD-122E-48E5-8A8F-5765528D880E}">
      <dsp:nvSpPr>
        <dsp:cNvPr id="0" name=""/>
        <dsp:cNvSpPr/>
      </dsp:nvSpPr>
      <dsp:spPr>
        <a:xfrm rot="19800000">
          <a:off x="5017554" y="1886632"/>
          <a:ext cx="289181" cy="4629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9800000">
        <a:off x="5017554" y="1886632"/>
        <a:ext cx="289181" cy="462928"/>
      </dsp:txXfrm>
    </dsp:sp>
    <dsp:sp modelId="{4D988CF3-D10B-472E-952B-547CD3D3FD1E}">
      <dsp:nvSpPr>
        <dsp:cNvPr id="0" name=""/>
        <dsp:cNvSpPr/>
      </dsp:nvSpPr>
      <dsp:spPr>
        <a:xfrm>
          <a:off x="5314289" y="956432"/>
          <a:ext cx="1361554" cy="1361554"/>
        </a:xfrm>
        <a:prstGeom prst="ellipse">
          <a:avLst/>
        </a:prstGeom>
        <a:solidFill>
          <a:schemeClr val="accent3">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圣餐</a:t>
          </a:r>
          <a:endParaRPr lang="en-US" sz="3200" b="1" kern="1200" dirty="0">
            <a:solidFill>
              <a:schemeClr val="tx1"/>
            </a:solidFill>
            <a:effectLst>
              <a:outerShdw blurRad="38100" dist="38100" dir="2700000" algn="tl">
                <a:srgbClr val="000000">
                  <a:alpha val="43137"/>
                </a:srgbClr>
              </a:outerShdw>
            </a:effectLst>
          </a:endParaRPr>
        </a:p>
      </dsp:txBody>
      <dsp:txXfrm>
        <a:off x="5314289" y="956432"/>
        <a:ext cx="1361554" cy="1361554"/>
      </dsp:txXfrm>
    </dsp:sp>
    <dsp:sp modelId="{24274039-90B7-4063-B515-1F34DEA6FCA7}">
      <dsp:nvSpPr>
        <dsp:cNvPr id="0" name=""/>
        <dsp:cNvSpPr/>
      </dsp:nvSpPr>
      <dsp:spPr>
        <a:xfrm rot="1800000">
          <a:off x="5017554" y="2832038"/>
          <a:ext cx="289181" cy="4629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00000">
        <a:off x="5017554" y="2832038"/>
        <a:ext cx="289181" cy="462928"/>
      </dsp:txXfrm>
    </dsp:sp>
    <dsp:sp modelId="{9E462696-3A45-4C21-AC77-36423919579E}">
      <dsp:nvSpPr>
        <dsp:cNvPr id="0" name=""/>
        <dsp:cNvSpPr/>
      </dsp:nvSpPr>
      <dsp:spPr>
        <a:xfrm>
          <a:off x="5314289" y="2863613"/>
          <a:ext cx="1361554" cy="1361554"/>
        </a:xfrm>
        <a:prstGeom prst="ellipse">
          <a:avLst/>
        </a:prstGeom>
        <a:solidFill>
          <a:schemeClr val="accent4">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祷告</a:t>
          </a:r>
          <a:endParaRPr lang="en-US" sz="3200" b="1" kern="1200" dirty="0">
            <a:solidFill>
              <a:schemeClr val="tx1"/>
            </a:solidFill>
            <a:effectLst>
              <a:outerShdw blurRad="38100" dist="38100" dir="2700000" algn="tl">
                <a:srgbClr val="000000">
                  <a:alpha val="43137"/>
                </a:srgbClr>
              </a:outerShdw>
            </a:effectLst>
          </a:endParaRPr>
        </a:p>
      </dsp:txBody>
      <dsp:txXfrm>
        <a:off x="5314289" y="2863613"/>
        <a:ext cx="1361554" cy="1361554"/>
      </dsp:txXfrm>
    </dsp:sp>
    <dsp:sp modelId="{C16980CA-87E9-4B79-B4E1-6948001F9750}">
      <dsp:nvSpPr>
        <dsp:cNvPr id="0" name=""/>
        <dsp:cNvSpPr/>
      </dsp:nvSpPr>
      <dsp:spPr>
        <a:xfrm rot="5400000">
          <a:off x="4198809" y="3304741"/>
          <a:ext cx="289181" cy="4629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4198809" y="3304741"/>
        <a:ext cx="289181" cy="462928"/>
      </dsp:txXfrm>
    </dsp:sp>
    <dsp:sp modelId="{15773096-9476-4680-923A-620BAD599E39}">
      <dsp:nvSpPr>
        <dsp:cNvPr id="0" name=""/>
        <dsp:cNvSpPr/>
      </dsp:nvSpPr>
      <dsp:spPr>
        <a:xfrm>
          <a:off x="3662622" y="3817203"/>
          <a:ext cx="1361554" cy="1361554"/>
        </a:xfrm>
        <a:prstGeom prst="ellipse">
          <a:avLst/>
        </a:prstGeom>
        <a:solidFill>
          <a:schemeClr val="accent5">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诵读经文</a:t>
          </a:r>
          <a:endParaRPr lang="en-US" sz="3200" b="1" kern="1200" dirty="0">
            <a:solidFill>
              <a:schemeClr val="tx1"/>
            </a:solidFill>
            <a:effectLst>
              <a:outerShdw blurRad="38100" dist="38100" dir="2700000" algn="tl">
                <a:srgbClr val="000000">
                  <a:alpha val="43137"/>
                </a:srgbClr>
              </a:outerShdw>
            </a:effectLst>
          </a:endParaRPr>
        </a:p>
      </dsp:txBody>
      <dsp:txXfrm>
        <a:off x="3662622" y="3817203"/>
        <a:ext cx="1361554" cy="1361554"/>
      </dsp:txXfrm>
    </dsp:sp>
    <dsp:sp modelId="{CB1776F7-DFD5-4440-9D31-6695BDA851F7}">
      <dsp:nvSpPr>
        <dsp:cNvPr id="0" name=""/>
        <dsp:cNvSpPr/>
      </dsp:nvSpPr>
      <dsp:spPr>
        <a:xfrm rot="9000000">
          <a:off x="3380063" y="2832038"/>
          <a:ext cx="289181" cy="4629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9000000">
        <a:off x="3380063" y="2832038"/>
        <a:ext cx="289181" cy="462928"/>
      </dsp:txXfrm>
    </dsp:sp>
    <dsp:sp modelId="{BEAECD26-B7C7-48F7-8B2C-61BBBAD546EB}">
      <dsp:nvSpPr>
        <dsp:cNvPr id="0" name=""/>
        <dsp:cNvSpPr/>
      </dsp:nvSpPr>
      <dsp:spPr>
        <a:xfrm>
          <a:off x="2010956" y="2863613"/>
          <a:ext cx="1361554" cy="1361554"/>
        </a:xfrm>
        <a:prstGeom prst="ellipse">
          <a:avLst/>
        </a:prstGeom>
        <a:solidFill>
          <a:schemeClr val="accent6">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奉献</a:t>
          </a:r>
          <a:endParaRPr lang="en-US" sz="3200" b="1" kern="1200" dirty="0">
            <a:solidFill>
              <a:schemeClr val="tx1"/>
            </a:solidFill>
            <a:effectLst>
              <a:outerShdw blurRad="38100" dist="38100" dir="2700000" algn="tl">
                <a:srgbClr val="000000">
                  <a:alpha val="43137"/>
                </a:srgbClr>
              </a:outerShdw>
            </a:effectLst>
          </a:endParaRPr>
        </a:p>
      </dsp:txBody>
      <dsp:txXfrm>
        <a:off x="2010956" y="2863613"/>
        <a:ext cx="1361554" cy="1361554"/>
      </dsp:txXfrm>
    </dsp:sp>
    <dsp:sp modelId="{F9A806F9-017F-4759-9B96-B53E3A87D4A4}">
      <dsp:nvSpPr>
        <dsp:cNvPr id="0" name=""/>
        <dsp:cNvSpPr/>
      </dsp:nvSpPr>
      <dsp:spPr>
        <a:xfrm rot="12600000">
          <a:off x="3380063" y="1886632"/>
          <a:ext cx="289181" cy="4629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2600000">
        <a:off x="3380063" y="1886632"/>
        <a:ext cx="289181" cy="462928"/>
      </dsp:txXfrm>
    </dsp:sp>
    <dsp:sp modelId="{C5CECA75-2C57-4F21-AEFB-59582330D684}">
      <dsp:nvSpPr>
        <dsp:cNvPr id="0" name=""/>
        <dsp:cNvSpPr/>
      </dsp:nvSpPr>
      <dsp:spPr>
        <a:xfrm>
          <a:off x="2010956" y="956432"/>
          <a:ext cx="1361554" cy="1361554"/>
        </a:xfrm>
        <a:prstGeom prst="ellipse">
          <a:avLst/>
        </a:prstGeom>
        <a:solidFill>
          <a:schemeClr val="bg2">
            <a:lumMod val="5000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歌唱</a:t>
          </a:r>
          <a:endParaRPr lang="en-US" sz="3200" b="1" kern="1200" dirty="0">
            <a:solidFill>
              <a:schemeClr val="tx1"/>
            </a:solidFill>
            <a:effectLst>
              <a:outerShdw blurRad="38100" dist="38100" dir="2700000" algn="tl">
                <a:srgbClr val="000000">
                  <a:alpha val="43137"/>
                </a:srgbClr>
              </a:outerShdw>
            </a:effectLst>
          </a:endParaRPr>
        </a:p>
      </dsp:txBody>
      <dsp:txXfrm>
        <a:off x="2010956" y="956432"/>
        <a:ext cx="1361554" cy="13615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F12F79-5CF5-40E1-AE82-103F95E3F352}">
      <dsp:nvSpPr>
        <dsp:cNvPr id="0" name=""/>
        <dsp:cNvSpPr/>
      </dsp:nvSpPr>
      <dsp:spPr>
        <a:xfrm>
          <a:off x="3662622" y="1910022"/>
          <a:ext cx="1361554" cy="1361554"/>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3662622" y="1910022"/>
        <a:ext cx="1361554" cy="1361554"/>
      </dsp:txXfrm>
    </dsp:sp>
    <dsp:sp modelId="{BBF129B7-8317-4BEA-8EB0-7AF7003E906A}">
      <dsp:nvSpPr>
        <dsp:cNvPr id="0" name=""/>
        <dsp:cNvSpPr/>
      </dsp:nvSpPr>
      <dsp:spPr>
        <a:xfrm rot="16200000">
          <a:off x="4198809" y="1413930"/>
          <a:ext cx="289181" cy="4629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6200000">
        <a:off x="4198809" y="1413930"/>
        <a:ext cx="289181" cy="462928"/>
      </dsp:txXfrm>
    </dsp:sp>
    <dsp:sp modelId="{FD788A77-0503-436D-BF48-732D3A5F5E7E}">
      <dsp:nvSpPr>
        <dsp:cNvPr id="0" name=""/>
        <dsp:cNvSpPr/>
      </dsp:nvSpPr>
      <dsp:spPr>
        <a:xfrm>
          <a:off x="3662622" y="2842"/>
          <a:ext cx="1361554" cy="1361554"/>
        </a:xfrm>
        <a:prstGeom prst="ellipse">
          <a:avLst/>
        </a:prstGeom>
        <a:solidFill>
          <a:schemeClr val="accent2">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讲道</a:t>
          </a:r>
          <a:endParaRPr lang="en-US" sz="3200" b="1" kern="1200" dirty="0">
            <a:solidFill>
              <a:schemeClr val="tx1"/>
            </a:solidFill>
            <a:effectLst>
              <a:outerShdw blurRad="38100" dist="38100" dir="2700000" algn="tl">
                <a:srgbClr val="000000">
                  <a:alpha val="43137"/>
                </a:srgbClr>
              </a:outerShdw>
            </a:effectLst>
          </a:endParaRPr>
        </a:p>
      </dsp:txBody>
      <dsp:txXfrm>
        <a:off x="3662622" y="2842"/>
        <a:ext cx="1361554" cy="1361554"/>
      </dsp:txXfrm>
    </dsp:sp>
    <dsp:sp modelId="{917AD006-369F-45D2-834C-1E3246D9225B}">
      <dsp:nvSpPr>
        <dsp:cNvPr id="0" name=""/>
        <dsp:cNvSpPr/>
      </dsp:nvSpPr>
      <dsp:spPr>
        <a:xfrm rot="19800000">
          <a:off x="5017554" y="1886632"/>
          <a:ext cx="289181" cy="46292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9800000">
        <a:off x="5017554" y="1886632"/>
        <a:ext cx="289181" cy="462928"/>
      </dsp:txXfrm>
    </dsp:sp>
    <dsp:sp modelId="{281701BF-8DFC-46F4-862C-40CDF2C29B3F}">
      <dsp:nvSpPr>
        <dsp:cNvPr id="0" name=""/>
        <dsp:cNvSpPr/>
      </dsp:nvSpPr>
      <dsp:spPr>
        <a:xfrm>
          <a:off x="5314289" y="956432"/>
          <a:ext cx="1361554" cy="1361554"/>
        </a:xfrm>
        <a:prstGeom prst="ellipse">
          <a:avLst/>
        </a:prstGeom>
        <a:solidFill>
          <a:schemeClr val="accent3">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圣餐</a:t>
          </a:r>
          <a:endParaRPr lang="en-US" sz="3200" b="1" kern="1200" dirty="0">
            <a:solidFill>
              <a:schemeClr val="tx1"/>
            </a:solidFill>
            <a:effectLst>
              <a:outerShdw blurRad="38100" dist="38100" dir="2700000" algn="tl">
                <a:srgbClr val="000000">
                  <a:alpha val="43137"/>
                </a:srgbClr>
              </a:outerShdw>
            </a:effectLst>
          </a:endParaRPr>
        </a:p>
      </dsp:txBody>
      <dsp:txXfrm>
        <a:off x="5314289" y="956432"/>
        <a:ext cx="1361554" cy="1361554"/>
      </dsp:txXfrm>
    </dsp:sp>
    <dsp:sp modelId="{67603E9D-B197-4226-8C06-AFC1E64711D2}">
      <dsp:nvSpPr>
        <dsp:cNvPr id="0" name=""/>
        <dsp:cNvSpPr/>
      </dsp:nvSpPr>
      <dsp:spPr>
        <a:xfrm rot="1800000">
          <a:off x="5017554" y="2832038"/>
          <a:ext cx="289181" cy="46292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800000">
        <a:off x="5017554" y="2832038"/>
        <a:ext cx="289181" cy="462928"/>
      </dsp:txXfrm>
    </dsp:sp>
    <dsp:sp modelId="{9B9AA8E5-CAED-46F6-96F4-F2AD789DA27E}">
      <dsp:nvSpPr>
        <dsp:cNvPr id="0" name=""/>
        <dsp:cNvSpPr/>
      </dsp:nvSpPr>
      <dsp:spPr>
        <a:xfrm>
          <a:off x="5314289" y="2863613"/>
          <a:ext cx="1361554" cy="1361554"/>
        </a:xfrm>
        <a:prstGeom prst="ellipse">
          <a:avLst/>
        </a:prstGeom>
        <a:solidFill>
          <a:schemeClr val="accent4">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祷告</a:t>
          </a:r>
          <a:endParaRPr lang="en-US" sz="3200" b="1" kern="1200" dirty="0">
            <a:solidFill>
              <a:schemeClr val="tx1"/>
            </a:solidFill>
            <a:effectLst>
              <a:outerShdw blurRad="38100" dist="38100" dir="2700000" algn="tl">
                <a:srgbClr val="000000">
                  <a:alpha val="43137"/>
                </a:srgbClr>
              </a:outerShdw>
            </a:effectLst>
          </a:endParaRPr>
        </a:p>
      </dsp:txBody>
      <dsp:txXfrm>
        <a:off x="5314289" y="2863613"/>
        <a:ext cx="1361554" cy="1361554"/>
      </dsp:txXfrm>
    </dsp:sp>
    <dsp:sp modelId="{7281CFF9-5BA7-49CA-87FA-4BF89AF2548D}">
      <dsp:nvSpPr>
        <dsp:cNvPr id="0" name=""/>
        <dsp:cNvSpPr/>
      </dsp:nvSpPr>
      <dsp:spPr>
        <a:xfrm rot="5400000">
          <a:off x="4198809" y="3304741"/>
          <a:ext cx="289181" cy="46292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4198809" y="3304741"/>
        <a:ext cx="289181" cy="462928"/>
      </dsp:txXfrm>
    </dsp:sp>
    <dsp:sp modelId="{AAF1A608-60E5-47D6-81A0-F577E1567146}">
      <dsp:nvSpPr>
        <dsp:cNvPr id="0" name=""/>
        <dsp:cNvSpPr/>
      </dsp:nvSpPr>
      <dsp:spPr>
        <a:xfrm>
          <a:off x="3662622" y="3817203"/>
          <a:ext cx="1361554" cy="1361554"/>
        </a:xfrm>
        <a:prstGeom prst="ellipse">
          <a:avLst/>
        </a:prstGeom>
        <a:solidFill>
          <a:schemeClr val="accent5">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诵读经文</a:t>
          </a:r>
          <a:endParaRPr lang="en-US" sz="3200" b="1" kern="1200" dirty="0">
            <a:solidFill>
              <a:schemeClr val="tx1"/>
            </a:solidFill>
            <a:effectLst>
              <a:outerShdw blurRad="38100" dist="38100" dir="2700000" algn="tl">
                <a:srgbClr val="000000">
                  <a:alpha val="43137"/>
                </a:srgbClr>
              </a:outerShdw>
            </a:effectLst>
          </a:endParaRPr>
        </a:p>
      </dsp:txBody>
      <dsp:txXfrm>
        <a:off x="3662622" y="3817203"/>
        <a:ext cx="1361554" cy="1361554"/>
      </dsp:txXfrm>
    </dsp:sp>
    <dsp:sp modelId="{428B2700-5D3F-4E01-99D2-24CDA672D88B}">
      <dsp:nvSpPr>
        <dsp:cNvPr id="0" name=""/>
        <dsp:cNvSpPr/>
      </dsp:nvSpPr>
      <dsp:spPr>
        <a:xfrm rot="9000000">
          <a:off x="3380063" y="2832038"/>
          <a:ext cx="289181" cy="462928"/>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9000000">
        <a:off x="3380063" y="2832038"/>
        <a:ext cx="289181" cy="462928"/>
      </dsp:txXfrm>
    </dsp:sp>
    <dsp:sp modelId="{17D8606D-8096-4D32-AC22-AD6717B36A5D}">
      <dsp:nvSpPr>
        <dsp:cNvPr id="0" name=""/>
        <dsp:cNvSpPr/>
      </dsp:nvSpPr>
      <dsp:spPr>
        <a:xfrm>
          <a:off x="2010956" y="2863613"/>
          <a:ext cx="1361554" cy="1361554"/>
        </a:xfrm>
        <a:prstGeom prst="ellipse">
          <a:avLst/>
        </a:prstGeom>
        <a:solidFill>
          <a:schemeClr val="accent6">
            <a:hueOff val="0"/>
            <a:satOff val="0"/>
            <a:lumOff val="0"/>
            <a:alphaOff val="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奉献</a:t>
          </a:r>
          <a:endParaRPr lang="en-US" sz="3200" b="1" kern="1200" dirty="0">
            <a:solidFill>
              <a:schemeClr val="tx1"/>
            </a:solidFill>
            <a:effectLst>
              <a:outerShdw blurRad="38100" dist="38100" dir="2700000" algn="tl">
                <a:srgbClr val="000000">
                  <a:alpha val="43137"/>
                </a:srgbClr>
              </a:outerShdw>
            </a:effectLst>
          </a:endParaRPr>
        </a:p>
      </dsp:txBody>
      <dsp:txXfrm>
        <a:off x="2010956" y="2863613"/>
        <a:ext cx="1361554" cy="1361554"/>
      </dsp:txXfrm>
    </dsp:sp>
    <dsp:sp modelId="{5B089EFA-36A1-4180-9ACF-1477229B227A}">
      <dsp:nvSpPr>
        <dsp:cNvPr id="0" name=""/>
        <dsp:cNvSpPr/>
      </dsp:nvSpPr>
      <dsp:spPr>
        <a:xfrm rot="12600000">
          <a:off x="3380063" y="1886632"/>
          <a:ext cx="289181" cy="46292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2600000">
        <a:off x="3380063" y="1886632"/>
        <a:ext cx="289181" cy="462928"/>
      </dsp:txXfrm>
    </dsp:sp>
    <dsp:sp modelId="{4B9A869C-B177-41E9-8415-FE198F9807E3}">
      <dsp:nvSpPr>
        <dsp:cNvPr id="0" name=""/>
        <dsp:cNvSpPr/>
      </dsp:nvSpPr>
      <dsp:spPr>
        <a:xfrm>
          <a:off x="2010956" y="956432"/>
          <a:ext cx="1361554" cy="1361554"/>
        </a:xfrm>
        <a:prstGeom prst="ellipse">
          <a:avLst/>
        </a:prstGeom>
        <a:solidFill>
          <a:schemeClr val="bg2">
            <a:lumMod val="50000"/>
          </a:schemeClr>
        </a:solidFill>
        <a:ln w="571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CN" altLang="en-US" sz="3200" b="1" kern="1200" dirty="0" smtClean="0">
              <a:solidFill>
                <a:schemeClr val="tx1"/>
              </a:solidFill>
              <a:effectLst>
                <a:outerShdw blurRad="38100" dist="38100" dir="2700000" algn="tl">
                  <a:srgbClr val="000000">
                    <a:alpha val="43137"/>
                  </a:srgbClr>
                </a:outerShdw>
              </a:effectLst>
            </a:rPr>
            <a:t>歌唱</a:t>
          </a:r>
          <a:endParaRPr lang="en-US" sz="3200" b="1" kern="1200" dirty="0">
            <a:solidFill>
              <a:schemeClr val="tx1"/>
            </a:solidFill>
            <a:effectLst>
              <a:outerShdw blurRad="38100" dist="38100" dir="2700000" algn="tl">
                <a:srgbClr val="000000">
                  <a:alpha val="43137"/>
                </a:srgbClr>
              </a:outerShdw>
            </a:effectLst>
          </a:endParaRPr>
        </a:p>
      </dsp:txBody>
      <dsp:txXfrm>
        <a:off x="2010956" y="956432"/>
        <a:ext cx="1361554" cy="13615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EE680-A138-4FD2-9F64-799CFF32A6FE}"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EE680-A138-4FD2-9F64-799CFF32A6FE}" type="datetimeFigureOut">
              <a:rPr lang="en-US" smtClean="0"/>
              <a:pPr/>
              <a:t>6/22/2019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EE680-A138-4FD2-9F64-799CFF32A6FE}"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EE680-A138-4FD2-9F64-799CFF32A6FE}" type="datetimeFigureOut">
              <a:rPr lang="en-US" smtClean="0"/>
              <a:pPr/>
              <a:t>6/22/2019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EE680-A138-4FD2-9F64-799CFF32A6FE}" type="datetimeFigureOut">
              <a:rPr lang="en-US" smtClean="0"/>
              <a:pPr/>
              <a:t>6/22/2019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EE680-A138-4FD2-9F64-799CFF32A6FE}" type="datetimeFigureOut">
              <a:rPr lang="en-US" smtClean="0"/>
              <a:pPr/>
              <a:t>6/22/2019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EE680-A138-4FD2-9F64-799CFF32A6FE}"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EE680-A138-4FD2-9F64-799CFF32A6FE}" type="datetimeFigureOut">
              <a:rPr lang="en-US" smtClean="0"/>
              <a:pPr/>
              <a:t>6/22/2019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4A07E9-A029-46FB-9314-AD5AA4D61A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EE680-A138-4FD2-9F64-799CFF32A6FE}" type="datetimeFigureOut">
              <a:rPr lang="en-US" smtClean="0"/>
              <a:pPr/>
              <a:t>6/22/2019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A07E9-A029-46FB-9314-AD5AA4D61A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gif"/><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gi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Related image"/>
          <p:cNvPicPr>
            <a:picLocks noChangeAspect="1" noChangeArrowheads="1"/>
          </p:cNvPicPr>
          <p:nvPr/>
        </p:nvPicPr>
        <p:blipFill>
          <a:blip r:embed="rId2" cstate="print"/>
          <a:srcRect/>
          <a:stretch>
            <a:fillRect/>
          </a:stretch>
        </p:blipFill>
        <p:spPr bwMode="auto">
          <a:xfrm>
            <a:off x="-2133600" y="0"/>
            <a:ext cx="11501286" cy="7086600"/>
          </a:xfrm>
          <a:prstGeom prst="rect">
            <a:avLst/>
          </a:prstGeom>
          <a:noFill/>
        </p:spPr>
      </p:pic>
      <p:sp>
        <p:nvSpPr>
          <p:cNvPr id="7" name="Rectangle 6"/>
          <p:cNvSpPr/>
          <p:nvPr/>
        </p:nvSpPr>
        <p:spPr>
          <a:xfrm>
            <a:off x="-1828800" y="609600"/>
            <a:ext cx="10972800" cy="3939540"/>
          </a:xfrm>
          <a:prstGeom prst="rect">
            <a:avLst/>
          </a:prstGeom>
        </p:spPr>
        <p:txBody>
          <a:bodyPr wrap="square">
            <a:spAutoFit/>
          </a:bodyPr>
          <a:lstStyle/>
          <a:p>
            <a:pPr algn="r"/>
            <a:r>
              <a:rPr lang="zh-CN" altLang="en-US" sz="25000" b="1" dirty="0" smtClean="0">
                <a:solidFill>
                  <a:schemeClr val="bg1"/>
                </a:solidFill>
                <a:effectLst>
                  <a:glow rad="101600">
                    <a:schemeClr val="accent6">
                      <a:satMod val="175000"/>
                      <a:alpha val="40000"/>
                    </a:schemeClr>
                  </a:glow>
                </a:effectLst>
                <a:latin typeface="Arial Black" pitchFamily="34" charset="0"/>
              </a:rPr>
              <a:t>  </a:t>
            </a:r>
            <a:r>
              <a:rPr lang="zh-CN" altLang="en-US" sz="20000" b="1" dirty="0" smtClean="0">
                <a:ln>
                  <a:solidFill>
                    <a:sysClr val="windowText" lastClr="000000"/>
                  </a:solidFill>
                </a:ln>
                <a:solidFill>
                  <a:schemeClr val="bg1"/>
                </a:solidFill>
                <a:effectLst>
                  <a:glow rad="101600">
                    <a:schemeClr val="accent6">
                      <a:satMod val="175000"/>
                      <a:alpha val="40000"/>
                    </a:schemeClr>
                  </a:glow>
                </a:effectLst>
                <a:latin typeface="Arial Black" pitchFamily="34" charset="0"/>
              </a:rPr>
              <a:t>敬拜</a:t>
            </a:r>
            <a:endParaRPr lang="en-US" sz="20000" b="1" dirty="0">
              <a:ln>
                <a:solidFill>
                  <a:sysClr val="windowText" lastClr="000000"/>
                </a:solidFill>
              </a:ln>
              <a:solidFill>
                <a:schemeClr val="bg1"/>
              </a:solidFill>
              <a:effectLst>
                <a:glow rad="101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PRAYER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04800" y="1676400"/>
            <a:ext cx="3886200" cy="3785652"/>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提前</a:t>
            </a:r>
            <a:r>
              <a:rPr lang="en-US" altLang="zh-CN" sz="4000" b="1" dirty="0" smtClean="0">
                <a:effectLst>
                  <a:outerShdw blurRad="38100" dist="38100" dir="2700000" algn="tl">
                    <a:srgbClr val="000000">
                      <a:alpha val="43137"/>
                    </a:srgbClr>
                  </a:outerShdw>
                </a:effectLst>
                <a:latin typeface="Arial Narrow" pitchFamily="34" charset="0"/>
              </a:rPr>
              <a:t>2:1 “</a:t>
            </a:r>
            <a:r>
              <a:rPr lang="zh-CN" altLang="en-US" sz="4000" b="1" dirty="0" smtClean="0">
                <a:effectLst>
                  <a:outerShdw blurRad="38100" dist="38100" dir="2700000" algn="tl">
                    <a:srgbClr val="000000">
                      <a:alpha val="43137"/>
                    </a:srgbClr>
                  </a:outerShdw>
                </a:effectLst>
              </a:rPr>
              <a:t>我劝你第一要为万人恳求祷告，   代求</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祝谢</a:t>
            </a:r>
            <a:r>
              <a:rPr lang="en-US" altLang="zh-CN" sz="4000" b="1" dirty="0" smtClean="0">
                <a:effectLst>
                  <a:outerShdw blurRad="38100" dist="38100" dir="2700000" algn="tl">
                    <a:srgbClr val="000000">
                      <a:alpha val="43137"/>
                    </a:srgbClr>
                  </a:outerShdw>
                </a:effectLst>
              </a:rPr>
              <a:t>.”</a:t>
            </a:r>
            <a:endParaRPr lang="en-US" sz="4000" b="1" dirty="0" smtClean="0">
              <a:effectLst>
                <a:outerShdw blurRad="38100" dist="38100" dir="2700000" algn="tl">
                  <a:srgbClr val="000000">
                    <a:alpha val="43137"/>
                  </a:srgbClr>
                </a:outerShdw>
              </a:effectLst>
              <a:latin typeface="Arial Narrow" pitchFamily="34" charset="0"/>
            </a:endParaRPr>
          </a:p>
          <a:p>
            <a:pPr marL="569913" lvl="1" indent="-225425"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1 Tim. 2:1 “</a:t>
            </a:r>
            <a:r>
              <a:rPr lang="en-US" sz="2000" b="1" dirty="0" smtClean="0">
                <a:latin typeface="Arial Narrow" pitchFamily="34" charset="0"/>
              </a:rPr>
              <a:t>I urge, then, first of all, that petitions, prayers, intercession and thanksgiving be made for all people…”</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3.</a:t>
            </a:r>
            <a:r>
              <a:rPr kumimoji="0" lang="zh-CN" alt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祷告</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33794" name="Picture 2" descr="http://www.timshen.truepath.com/christian/Animated_teen_boy_praying_lg_clr.gif"/>
          <p:cNvPicPr>
            <a:picLocks noChangeAspect="1" noChangeArrowheads="1" noCrop="1"/>
          </p:cNvPicPr>
          <p:nvPr/>
        </p:nvPicPr>
        <p:blipFill>
          <a:blip r:embed="rId2" cstate="print"/>
          <a:srcRect/>
          <a:stretch>
            <a:fillRect/>
          </a:stretch>
        </p:blipFill>
        <p:spPr bwMode="auto">
          <a:xfrm>
            <a:off x="5638800" y="1524000"/>
            <a:ext cx="2667000" cy="425210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PRAYER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3.</a:t>
            </a:r>
            <a:r>
              <a:rPr kumimoji="0" lang="zh-CN" alt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祷告</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46088" name="Picture 8" descr="Related image"/>
          <p:cNvPicPr>
            <a:picLocks noChangeAspect="1" noChangeArrowheads="1"/>
          </p:cNvPicPr>
          <p:nvPr/>
        </p:nvPicPr>
        <p:blipFill>
          <a:blip r:embed="rId2" cstate="print"/>
          <a:srcRect/>
          <a:stretch>
            <a:fillRect/>
          </a:stretch>
        </p:blipFill>
        <p:spPr bwMode="auto">
          <a:xfrm>
            <a:off x="-1" y="914400"/>
            <a:ext cx="9144001" cy="541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IBLE (Large Animated Bodyshot)"/>
          <p:cNvPicPr>
            <a:picLocks noChangeAspect="1" noChangeArrowheads="1" noCrop="1"/>
          </p:cNvPicPr>
          <p:nvPr/>
        </p:nvPicPr>
        <p:blipFill>
          <a:blip r:embed="rId2" cstate="print"/>
          <a:srcRect/>
          <a:stretch>
            <a:fillRect/>
          </a:stretch>
        </p:blipFill>
        <p:spPr bwMode="auto">
          <a:xfrm>
            <a:off x="5105400" y="990600"/>
            <a:ext cx="4038600" cy="5384801"/>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PUBLIC READING OF SCRIPTURE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457200" y="1524000"/>
            <a:ext cx="3657600" cy="4093428"/>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提前</a:t>
            </a:r>
            <a:r>
              <a:rPr lang="en-US" altLang="zh-CN" sz="4000" b="1" dirty="0" smtClean="0">
                <a:effectLst>
                  <a:outerShdw blurRad="38100" dist="38100" dir="2700000" algn="tl">
                    <a:srgbClr val="000000">
                      <a:alpha val="43137"/>
                    </a:srgbClr>
                  </a:outerShdw>
                </a:effectLst>
                <a:latin typeface="Arial Narrow" pitchFamily="34" charset="0"/>
              </a:rPr>
              <a:t>4:13 “</a:t>
            </a:r>
            <a:r>
              <a:rPr lang="zh-CN" altLang="en-US" sz="4000" b="1" dirty="0" smtClean="0">
                <a:effectLst>
                  <a:outerShdw blurRad="38100" dist="38100" dir="2700000" algn="tl">
                    <a:srgbClr val="000000">
                      <a:alpha val="43137"/>
                    </a:srgbClr>
                  </a:outerShdw>
                </a:effectLst>
              </a:rPr>
              <a:t>你要以宣读</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劝勉，教导为念</a:t>
            </a:r>
            <a:r>
              <a:rPr lang="en-US" altLang="zh-CN" sz="4000" b="1" dirty="0" smtClean="0">
                <a:effectLst>
                  <a:outerShdw blurRad="38100" dist="38100" dir="2700000" algn="tl">
                    <a:srgbClr val="000000">
                      <a:alpha val="43137"/>
                    </a:srgbClr>
                  </a:outerShdw>
                </a:effectLst>
              </a:rPr>
              <a:t>,</a:t>
            </a:r>
            <a:r>
              <a:rPr lang="zh-CN" altLang="en-US" sz="4000" b="1" dirty="0" smtClean="0">
                <a:effectLst>
                  <a:outerShdw blurRad="38100" dist="38100" dir="2700000" algn="tl">
                    <a:srgbClr val="000000">
                      <a:alpha val="43137"/>
                    </a:srgbClr>
                  </a:outerShdw>
                </a:effectLst>
              </a:rPr>
              <a:t>直等到我来</a:t>
            </a:r>
            <a:r>
              <a:rPr lang="en-US" altLang="zh-CN" sz="4000" b="1" dirty="0" smtClean="0">
                <a:effectLst>
                  <a:outerShdw blurRad="38100" dist="38100" dir="2700000" algn="tl">
                    <a:srgbClr val="000000">
                      <a:alpha val="43137"/>
                    </a:srgbClr>
                  </a:outerShdw>
                </a:effectLst>
              </a:rPr>
              <a:t>.”</a:t>
            </a:r>
            <a:endParaRPr lang="en-US" sz="4000" b="1" dirty="0" smtClean="0">
              <a:effectLst>
                <a:outerShdw blurRad="38100" dist="38100" dir="2700000" algn="tl">
                  <a:srgbClr val="000000">
                    <a:alpha val="43137"/>
                  </a:srgbClr>
                </a:outerShdw>
              </a:effectLst>
              <a:latin typeface="Arial Narrow" pitchFamily="34" charset="0"/>
            </a:endParaRPr>
          </a:p>
          <a:p>
            <a:pPr marL="465138" lvl="1" indent="-180975" algn="just">
              <a:buFont typeface="Arial" pitchFamily="34" charset="0"/>
              <a:buChar char="•"/>
            </a:pPr>
            <a:endParaRPr lang="en-US" sz="2000" b="1" dirty="0" smtClean="0">
              <a:effectLst>
                <a:outerShdw blurRad="38100" dist="38100" dir="2700000" algn="tl">
                  <a:srgbClr val="000000">
                    <a:alpha val="43137"/>
                  </a:srgbClr>
                </a:outerShdw>
              </a:effectLst>
              <a:latin typeface="Arial Narrow" pitchFamily="34" charset="0"/>
            </a:endParaRPr>
          </a:p>
          <a:p>
            <a:pPr marL="465138" lvl="1" indent="-180975"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1 Tim. 4:13 “</a:t>
            </a:r>
            <a:r>
              <a:rPr lang="en-US" sz="2000" b="1" dirty="0" smtClean="0">
                <a:latin typeface="Arial Narrow" pitchFamily="34" charset="0"/>
              </a:rPr>
              <a:t>Until I come, devote yourself to the public reading of Scripture, to preaching and to teaching.”</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4.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公开宣读经文</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PUBLIC READING OF SCRIPTURE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4.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公开宣读经文</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47108" name="Picture 4" descr="Related image"/>
          <p:cNvPicPr>
            <a:picLocks noChangeAspect="1" noChangeArrowheads="1"/>
          </p:cNvPicPr>
          <p:nvPr/>
        </p:nvPicPr>
        <p:blipFill>
          <a:blip r:embed="rId2" cstate="print"/>
          <a:srcRect/>
          <a:stretch>
            <a:fillRect/>
          </a:stretch>
        </p:blipFill>
        <p:spPr bwMode="auto">
          <a:xfrm>
            <a:off x="-533401" y="914400"/>
            <a:ext cx="10354235" cy="5334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GIVING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1066800"/>
            <a:ext cx="7086600" cy="4985980"/>
          </a:xfrm>
          <a:prstGeom prst="rect">
            <a:avLst/>
          </a:prstGeom>
          <a:noFill/>
        </p:spPr>
        <p:txBody>
          <a:bodyPr wrap="square" rtlCol="0">
            <a:spAutoFit/>
          </a:bodyPr>
          <a:lstStyle/>
          <a:p>
            <a:pPr marL="342900" indent="-342900"/>
            <a:r>
              <a:rPr lang="zh-CN" altLang="en-US" sz="3200" b="1" dirty="0" smtClean="0">
                <a:effectLst>
                  <a:outerShdw blurRad="38100" dist="38100" dir="2700000" algn="tl">
                    <a:srgbClr val="000000">
                      <a:alpha val="43137"/>
                    </a:srgbClr>
                  </a:outerShdw>
                </a:effectLst>
                <a:latin typeface="Arial Narrow" pitchFamily="34" charset="0"/>
              </a:rPr>
              <a:t>林后</a:t>
            </a:r>
            <a:r>
              <a:rPr lang="en-US" altLang="zh-CN" sz="3200" b="1" dirty="0" smtClean="0">
                <a:effectLst>
                  <a:outerShdw blurRad="38100" dist="38100" dir="2700000" algn="tl">
                    <a:srgbClr val="000000">
                      <a:alpha val="43137"/>
                    </a:srgbClr>
                  </a:outerShdw>
                </a:effectLst>
                <a:latin typeface="Arial Narrow" pitchFamily="34" charset="0"/>
              </a:rPr>
              <a:t>9: 6-8 “</a:t>
            </a:r>
            <a:r>
              <a:rPr lang="zh-CN" altLang="en-US" sz="3200" b="1" dirty="0" smtClean="0">
                <a:effectLst>
                  <a:outerShdw blurRad="38100" dist="38100" dir="2700000" algn="tl">
                    <a:srgbClr val="000000">
                      <a:alpha val="43137"/>
                    </a:srgbClr>
                  </a:outerShdw>
                </a:effectLst>
                <a:latin typeface="Arial Narrow" pitchFamily="34" charset="0"/>
              </a:rPr>
              <a:t>少种的少收，多种的多收。这话是真的。</a:t>
            </a:r>
            <a:r>
              <a:rPr lang="zh-CN" altLang="en-US" sz="3200" b="1" dirty="0" smtClean="0">
                <a:effectLst>
                  <a:outerShdw blurRad="38100" dist="38100" dir="2700000" algn="tl">
                    <a:srgbClr val="000000">
                      <a:alpha val="43137"/>
                    </a:srgbClr>
                  </a:outerShdw>
                </a:effectLst>
              </a:rPr>
              <a:t>各人要随本心所酌定的。不要作难，不要勉强，因为捐得乐意的人，是神所喜爱的。神能将各样的恩惠，多多的加给你们。使你们凡事常常充足，能行各样的善事。</a:t>
            </a:r>
            <a:r>
              <a:rPr lang="en-US" altLang="zh-CN"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225425" lvl="1" indent="-104775" algn="just">
              <a:buFont typeface="Arial" pitchFamily="34" charset="0"/>
              <a:buChar char="•"/>
            </a:pPr>
            <a:endParaRPr lang="en-US" b="1" dirty="0" smtClean="0">
              <a:effectLst>
                <a:outerShdw blurRad="38100" dist="38100" dir="2700000" algn="tl">
                  <a:srgbClr val="000000">
                    <a:alpha val="43137"/>
                  </a:srgbClr>
                </a:outerShdw>
              </a:effectLst>
              <a:latin typeface="Arial Narrow" pitchFamily="34" charset="0"/>
            </a:endParaRPr>
          </a:p>
          <a:p>
            <a:pPr marL="225425" lvl="1" indent="-104775" algn="just">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2 Cor. 9:6-8 </a:t>
            </a:r>
            <a:r>
              <a:rPr lang="en-US" b="1" dirty="0" smtClean="0">
                <a:latin typeface="Arial Narrow" pitchFamily="34" charset="0"/>
              </a:rPr>
              <a:t>“Remember this: Whoever sows sparingly will also reap sparingly, and whoever sows generously will also reap generously.  Each of you should give what you have decided in your heart to give, not reluctantly or under compulsion, for God loves a cheerful giver. And God is able to bless you abundantly, so that in all things at all times, having all that you need, you will abound in every good work.”</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5.</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奉献</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5" name="Picture 4" descr="tarzan007.gif"/>
          <p:cNvPicPr>
            <a:picLocks noChangeAspect="1"/>
          </p:cNvPicPr>
          <p:nvPr/>
        </p:nvPicPr>
        <p:blipFill>
          <a:blip r:embed="rId2" cstate="print"/>
          <a:stretch>
            <a:fillRect/>
          </a:stretch>
        </p:blipFill>
        <p:spPr>
          <a:xfrm>
            <a:off x="7401770" y="2133600"/>
            <a:ext cx="1742230" cy="3200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SINGING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0" y="914400"/>
            <a:ext cx="5181600" cy="5324535"/>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西</a:t>
            </a:r>
            <a:r>
              <a:rPr lang="en-US" altLang="zh-CN" sz="4000" b="1" dirty="0" smtClean="0">
                <a:effectLst>
                  <a:outerShdw blurRad="38100" dist="38100" dir="2700000" algn="tl">
                    <a:srgbClr val="000000">
                      <a:alpha val="43137"/>
                    </a:srgbClr>
                  </a:outerShdw>
                </a:effectLst>
                <a:latin typeface="Arial Narrow" pitchFamily="34" charset="0"/>
              </a:rPr>
              <a:t>3:16 “</a:t>
            </a:r>
            <a:r>
              <a:rPr lang="zh-CN" altLang="en-US" sz="4000" b="1" dirty="0" smtClean="0">
                <a:effectLst>
                  <a:outerShdw blurRad="38100" dist="38100" dir="2700000" algn="tl">
                    <a:srgbClr val="000000">
                      <a:alpha val="43137"/>
                    </a:srgbClr>
                  </a:outerShdw>
                </a:effectLst>
                <a:latin typeface="Arial Narrow" pitchFamily="34" charset="0"/>
              </a:rPr>
              <a:t>当用各样的智慧，把基督的道理，丰丰富富的存在心里，用诗章，颂词，灵歌，彼此教导，互相劝戒，心被恩感歌颂神。</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344488" lvl="1" indent="-179388"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Col. 3:16 “</a:t>
            </a:r>
            <a:r>
              <a:rPr lang="en-US" sz="2000" b="1" dirty="0" smtClean="0">
                <a:latin typeface="Arial Narrow" pitchFamily="34" charset="0"/>
              </a:rPr>
              <a:t>Let the message of Christ dwell among you richly as you teach and admonish one another with all wisdom through psalms, hymns, and songs from the Spirit, singing to God with gratitude in your hearts.”</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6.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歌唱</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30722" name="Picture 2" descr="http://svhs.wayn.k12.wv.us/animated_choir.gif"/>
          <p:cNvPicPr>
            <a:picLocks noChangeAspect="1" noChangeArrowheads="1" noCrop="1"/>
          </p:cNvPicPr>
          <p:nvPr/>
        </p:nvPicPr>
        <p:blipFill>
          <a:blip r:embed="rId2" cstate="print"/>
          <a:srcRect/>
          <a:stretch>
            <a:fillRect/>
          </a:stretch>
        </p:blipFill>
        <p:spPr bwMode="auto">
          <a:xfrm>
            <a:off x="5410201" y="1600200"/>
            <a:ext cx="3733799"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SINGING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6.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歌唱</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1032" name="Picture 8" descr="Related image"/>
          <p:cNvPicPr>
            <a:picLocks noChangeAspect="1" noChangeArrowheads="1"/>
          </p:cNvPicPr>
          <p:nvPr/>
        </p:nvPicPr>
        <p:blipFill>
          <a:blip r:embed="rId2" cstate="print"/>
          <a:srcRect/>
          <a:stretch>
            <a:fillRect/>
          </a:stretch>
        </p:blipFill>
        <p:spPr bwMode="auto">
          <a:xfrm>
            <a:off x="0" y="838200"/>
            <a:ext cx="9144000" cy="541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SINGING</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6.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歌唱</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1030" name="Picture 6" descr="Image result for music worship"/>
          <p:cNvPicPr>
            <a:picLocks noChangeAspect="1" noChangeArrowheads="1"/>
          </p:cNvPicPr>
          <p:nvPr/>
        </p:nvPicPr>
        <p:blipFill>
          <a:blip r:embed="rId2" cstate="print"/>
          <a:srcRect/>
          <a:stretch>
            <a:fillRect/>
          </a:stretch>
        </p:blipFill>
        <p:spPr bwMode="auto">
          <a:xfrm>
            <a:off x="0" y="914400"/>
            <a:ext cx="9144000" cy="53971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IT OK TO ADD OTHER ELEMENTS?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是否可以加入其它要素呢？</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aphicFrame>
        <p:nvGraphicFramePr>
          <p:cNvPr id="8" name="Diagram 7"/>
          <p:cNvGraphicFramePr/>
          <p:nvPr/>
        </p:nvGraphicFramePr>
        <p:xfrm>
          <a:off x="228600" y="9906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Christian-06-june.gif"/>
          <p:cNvPicPr>
            <a:picLocks noChangeAspect="1"/>
          </p:cNvPicPr>
          <p:nvPr/>
        </p:nvPicPr>
        <p:blipFill>
          <a:blip r:embed="rId7" cstate="print"/>
          <a:stretch>
            <a:fillRect/>
          </a:stretch>
        </p:blipFill>
        <p:spPr>
          <a:xfrm>
            <a:off x="4095750" y="2857500"/>
            <a:ext cx="1174750" cy="1409700"/>
          </a:xfrm>
          <a:prstGeom prst="rect">
            <a:avLst/>
          </a:prstGeom>
        </p:spPr>
      </p:pic>
      <p:grpSp>
        <p:nvGrpSpPr>
          <p:cNvPr id="10" name="Group 9"/>
          <p:cNvGrpSpPr/>
          <p:nvPr/>
        </p:nvGrpSpPr>
        <p:grpSpPr>
          <a:xfrm>
            <a:off x="7467600" y="2819400"/>
            <a:ext cx="1361554" cy="1361554"/>
            <a:chOff x="5314289" y="956432"/>
            <a:chExt cx="1361554" cy="1361554"/>
          </a:xfrm>
          <a:solidFill>
            <a:schemeClr val="accent6">
              <a:lumMod val="50000"/>
            </a:schemeClr>
          </a:solidFill>
        </p:grpSpPr>
        <p:sp>
          <p:nvSpPr>
            <p:cNvPr id="11" name="Oval 10"/>
            <p:cNvSpPr/>
            <p:nvPr/>
          </p:nvSpPr>
          <p:spPr>
            <a:xfrm>
              <a:off x="5314289" y="956432"/>
              <a:ext cx="1361554" cy="1361554"/>
            </a:xfrm>
            <a:prstGeom prst="ellipse">
              <a:avLst/>
            </a:prstGeom>
            <a:grpFill/>
            <a:ln w="57150">
              <a:solidFill>
                <a:schemeClr val="tx2">
                  <a:lumMod val="5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Oval 4"/>
            <p:cNvSpPr/>
            <p:nvPr/>
          </p:nvSpPr>
          <p:spPr>
            <a:xfrm>
              <a:off x="5513684" y="1155827"/>
              <a:ext cx="962764" cy="9627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p:txBody>
        </p:sp>
      </p:grpSp>
      <p:grpSp>
        <p:nvGrpSpPr>
          <p:cNvPr id="13" name="Group 12"/>
          <p:cNvGrpSpPr/>
          <p:nvPr/>
        </p:nvGrpSpPr>
        <p:grpSpPr>
          <a:xfrm>
            <a:off x="7010400" y="2819400"/>
            <a:ext cx="289181" cy="462928"/>
            <a:chOff x="5017554" y="2832038"/>
            <a:chExt cx="289181" cy="462928"/>
          </a:xfrm>
          <a:solidFill>
            <a:schemeClr val="accent6">
              <a:lumMod val="50000"/>
            </a:schemeClr>
          </a:solidFill>
        </p:grpSpPr>
        <p:sp>
          <p:nvSpPr>
            <p:cNvPr id="14" name="Right Arrow 13"/>
            <p:cNvSpPr/>
            <p:nvPr/>
          </p:nvSpPr>
          <p:spPr>
            <a:xfrm rot="1800000">
              <a:off x="5017554" y="2832038"/>
              <a:ext cx="289181" cy="462928"/>
            </a:xfrm>
            <a:prstGeom prst="rightArrow">
              <a:avLst>
                <a:gd name="adj1" fmla="val 60000"/>
                <a:gd name="adj2" fmla="val 50000"/>
              </a:avLst>
            </a:prstGeom>
            <a:grp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Right Arrow 4"/>
            <p:cNvSpPr/>
            <p:nvPr/>
          </p:nvSpPr>
          <p:spPr>
            <a:xfrm rot="1800000">
              <a:off x="5023365" y="2902936"/>
              <a:ext cx="202427" cy="277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16" name="Group 15"/>
          <p:cNvGrpSpPr/>
          <p:nvPr/>
        </p:nvGrpSpPr>
        <p:grpSpPr>
          <a:xfrm>
            <a:off x="304800" y="4495800"/>
            <a:ext cx="1361554" cy="1361554"/>
            <a:chOff x="5314289" y="956432"/>
            <a:chExt cx="1361554" cy="1361554"/>
          </a:xfrm>
          <a:solidFill>
            <a:srgbClr val="002060"/>
          </a:solidFill>
        </p:grpSpPr>
        <p:sp>
          <p:nvSpPr>
            <p:cNvPr id="17" name="Oval 16"/>
            <p:cNvSpPr/>
            <p:nvPr/>
          </p:nvSpPr>
          <p:spPr>
            <a:xfrm>
              <a:off x="5314289" y="956432"/>
              <a:ext cx="1361554" cy="1361554"/>
            </a:xfrm>
            <a:prstGeom prst="ellipse">
              <a:avLst/>
            </a:prstGeom>
            <a:grpFill/>
            <a:ln w="57150">
              <a:solidFill>
                <a:schemeClr val="tx2">
                  <a:lumMod val="50000"/>
                </a:schemeClr>
              </a:solid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Oval 4"/>
            <p:cNvSpPr/>
            <p:nvPr/>
          </p:nvSpPr>
          <p:spPr>
            <a:xfrm>
              <a:off x="5513684" y="1155827"/>
              <a:ext cx="962764" cy="96276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p:txBody>
        </p:sp>
      </p:grpSp>
      <p:grpSp>
        <p:nvGrpSpPr>
          <p:cNvPr id="19" name="Group 18"/>
          <p:cNvGrpSpPr/>
          <p:nvPr/>
        </p:nvGrpSpPr>
        <p:grpSpPr>
          <a:xfrm>
            <a:off x="1676400" y="4419600"/>
            <a:ext cx="289181" cy="462928"/>
            <a:chOff x="3380063" y="2832038"/>
            <a:chExt cx="289181" cy="462928"/>
          </a:xfrm>
          <a:solidFill>
            <a:srgbClr val="002060"/>
          </a:solidFill>
        </p:grpSpPr>
        <p:sp>
          <p:nvSpPr>
            <p:cNvPr id="20" name="Right Arrow 19"/>
            <p:cNvSpPr/>
            <p:nvPr/>
          </p:nvSpPr>
          <p:spPr>
            <a:xfrm rot="9000000">
              <a:off x="3380063" y="2832038"/>
              <a:ext cx="289181" cy="462928"/>
            </a:xfrm>
            <a:prstGeom prst="rightArrow">
              <a:avLst>
                <a:gd name="adj1" fmla="val 60000"/>
                <a:gd name="adj2" fmla="val 50000"/>
              </a:avLst>
            </a:prstGeom>
            <a:grp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1" name="Right Arrow 4"/>
            <p:cNvSpPr/>
            <p:nvPr/>
          </p:nvSpPr>
          <p:spPr>
            <a:xfrm rot="19800000">
              <a:off x="3461006" y="2902936"/>
              <a:ext cx="202427" cy="2777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Effect transition="in" filter="fade">
                                      <p:cBhvr>
                                        <p:cTn id="14" dur="1000"/>
                                        <p:tgtEl>
                                          <p:spTgt spid="16"/>
                                        </p:tgtEl>
                                      </p:cBhvr>
                                    </p:animEffect>
                                  </p:childTnLst>
                                </p:cTn>
                              </p:par>
                              <p:par>
                                <p:cTn id="15" presetID="53"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fltVal val="0"/>
                                          </p:val>
                                        </p:tav>
                                        <p:tav tm="100000">
                                          <p:val>
                                            <p:strVal val="#ppt_h"/>
                                          </p:val>
                                        </p:tav>
                                      </p:tavLst>
                                    </p:anim>
                                    <p:animEffect transition="in" filter="fade">
                                      <p:cBhvr>
                                        <p:cTn id="19" dur="1000"/>
                                        <p:tgtEl>
                                          <p:spTgt spid="19"/>
                                        </p:tgtEl>
                                      </p:cBhvr>
                                    </p:animEffect>
                                  </p:childTnLst>
                                </p:cTn>
                              </p:par>
                              <p:par>
                                <p:cTn id="20" presetID="53"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VIEWS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914400"/>
            <a:ext cx="4800600" cy="5386090"/>
          </a:xfrm>
          <a:prstGeom prst="rect">
            <a:avLst/>
          </a:prstGeom>
          <a:noFill/>
        </p:spPr>
        <p:txBody>
          <a:bodyPr wrap="square" rtlCol="0">
            <a:spAutoFit/>
          </a:bodyPr>
          <a:lstStyle/>
          <a:p>
            <a:pPr marL="342900" indent="-342900">
              <a:buAutoNum type="arabicPeriod"/>
            </a:pPr>
            <a:r>
              <a:rPr lang="zh-CN" altLang="en-US" sz="4000" b="1" u="sng" dirty="0" smtClean="0">
                <a:solidFill>
                  <a:srgbClr val="C00000"/>
                </a:solidFill>
                <a:effectLst>
                  <a:outerShdw blurRad="38100" dist="38100" dir="2700000" algn="tl">
                    <a:srgbClr val="000000">
                      <a:alpha val="43137"/>
                    </a:srgbClr>
                  </a:outerShdw>
                </a:effectLst>
                <a:latin typeface="Arial Narrow" pitchFamily="34" charset="0"/>
              </a:rPr>
              <a:t>排他观点</a:t>
            </a:r>
            <a:r>
              <a:rPr lang="en-US" sz="4000" b="1" u="sng" dirty="0" smtClean="0">
                <a:solidFill>
                  <a:srgbClr val="C00000"/>
                </a:solidFill>
                <a:effectLst>
                  <a:outerShdw blurRad="38100" dist="38100" dir="2700000" algn="tl">
                    <a:srgbClr val="000000">
                      <a:alpha val="43137"/>
                    </a:srgbClr>
                  </a:outerShdw>
                </a:effectLst>
                <a:latin typeface="Arial Narrow" pitchFamily="34" charset="0"/>
              </a:rPr>
              <a:t>:</a:t>
            </a:r>
          </a:p>
          <a:p>
            <a:pPr marL="342900" indent="-342900"/>
            <a:r>
              <a:rPr lang="en-US" sz="40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我们只做圣经中有的敬拜。</a:t>
            </a:r>
            <a:r>
              <a:rPr lang="en-US" sz="4000" b="1" dirty="0" smtClean="0">
                <a:solidFill>
                  <a:srgbClr val="C00000"/>
                </a:solidFill>
                <a:effectLst>
                  <a:outerShdw blurRad="38100" dist="38100" dir="2700000" algn="tl">
                    <a:srgbClr val="000000">
                      <a:alpha val="43137"/>
                    </a:srgbClr>
                  </a:outerShdw>
                </a:effectLst>
                <a:latin typeface="Arial Narrow" pitchFamily="34" charset="0"/>
              </a:rPr>
              <a:t>”</a:t>
            </a:r>
          </a:p>
          <a:p>
            <a:pPr marL="509588" lvl="1" indent="-225425">
              <a:buFont typeface="Arial" pitchFamily="34" charset="0"/>
              <a:buChar char="•"/>
            </a:pPr>
            <a:r>
              <a:rPr lang="en-US" sz="2000" b="1" u="sng" dirty="0" smtClean="0">
                <a:effectLst>
                  <a:outerShdw blurRad="38100" dist="38100" dir="2700000" algn="tl">
                    <a:srgbClr val="000000">
                      <a:alpha val="43137"/>
                    </a:srgbClr>
                  </a:outerShdw>
                </a:effectLst>
                <a:latin typeface="Arial Narrow" pitchFamily="34" charset="0"/>
              </a:rPr>
              <a:t>EXCLUSIVE VIEW: </a:t>
            </a:r>
            <a:r>
              <a:rPr lang="en-US" sz="2000" b="1" dirty="0" smtClean="0">
                <a:effectLst>
                  <a:outerShdw blurRad="38100" dist="38100" dir="2700000" algn="tl">
                    <a:srgbClr val="000000">
                      <a:alpha val="43137"/>
                    </a:srgbClr>
                  </a:outerShdw>
                </a:effectLst>
                <a:latin typeface="Arial Narrow" pitchFamily="34" charset="0"/>
              </a:rPr>
              <a:t>“We only do worship elements in the Bible” </a:t>
            </a:r>
          </a:p>
          <a:p>
            <a:pPr marL="509588" lvl="1" indent="-225425"/>
            <a:endParaRPr lang="en-US" sz="2400" b="1" dirty="0" smtClean="0">
              <a:effectLst>
                <a:outerShdw blurRad="38100" dist="38100" dir="2700000" algn="tl">
                  <a:srgbClr val="000000">
                    <a:alpha val="43137"/>
                  </a:srgbClr>
                </a:outerShdw>
              </a:effectLst>
              <a:latin typeface="Arial Narrow" pitchFamily="34" charset="0"/>
            </a:endParaRPr>
          </a:p>
          <a:p>
            <a:pPr marL="342900" indent="-342900"/>
            <a:r>
              <a:rPr lang="en-US" sz="4000" b="1" dirty="0" smtClean="0">
                <a:solidFill>
                  <a:srgbClr val="39471D"/>
                </a:solidFill>
                <a:effectLst>
                  <a:outerShdw blurRad="38100" dist="38100" dir="2700000" algn="tl">
                    <a:srgbClr val="000000">
                      <a:alpha val="43137"/>
                    </a:srgbClr>
                  </a:outerShdw>
                </a:effectLst>
                <a:latin typeface="Arial Narrow" pitchFamily="34" charset="0"/>
              </a:rPr>
              <a:t>2. </a:t>
            </a:r>
            <a:r>
              <a:rPr lang="zh-CN" altLang="en-US" sz="4000" b="1" u="sng" dirty="0" smtClean="0">
                <a:solidFill>
                  <a:srgbClr val="39471D"/>
                </a:solidFill>
                <a:effectLst>
                  <a:outerShdw blurRad="38100" dist="38100" dir="2700000" algn="tl">
                    <a:srgbClr val="000000">
                      <a:alpha val="43137"/>
                    </a:srgbClr>
                  </a:outerShdw>
                </a:effectLst>
                <a:latin typeface="Arial Narrow" pitchFamily="34" charset="0"/>
              </a:rPr>
              <a:t>包容观点</a:t>
            </a:r>
            <a:r>
              <a:rPr lang="en-US" sz="4000" b="1" u="sng" dirty="0" smtClean="0">
                <a:solidFill>
                  <a:srgbClr val="39471D"/>
                </a:solidFill>
                <a:effectLst>
                  <a:outerShdw blurRad="38100" dist="38100" dir="2700000" algn="tl">
                    <a:srgbClr val="000000">
                      <a:alpha val="43137"/>
                    </a:srgbClr>
                  </a:outerShdw>
                </a:effectLst>
                <a:latin typeface="Arial Narrow" pitchFamily="34" charset="0"/>
              </a:rPr>
              <a:t>:</a:t>
            </a:r>
          </a:p>
          <a:p>
            <a:pPr marL="342900" indent="-342900"/>
            <a:r>
              <a:rPr lang="en-US" sz="4000" b="1" dirty="0" smtClean="0">
                <a:solidFill>
                  <a:srgbClr val="39471D"/>
                </a:solidFill>
                <a:effectLst>
                  <a:outerShdw blurRad="38100" dist="38100" dir="2700000" algn="tl">
                    <a:srgbClr val="000000">
                      <a:alpha val="43137"/>
                    </a:srgbClr>
                  </a:outerShdw>
                </a:effectLst>
                <a:latin typeface="Arial Narrow" pitchFamily="34" charset="0"/>
              </a:rPr>
              <a:t>	“</a:t>
            </a:r>
            <a:r>
              <a:rPr lang="zh-CN" altLang="en-US" sz="4000" b="1" dirty="0" smtClean="0">
                <a:solidFill>
                  <a:srgbClr val="39471D"/>
                </a:solidFill>
                <a:effectLst>
                  <a:outerShdw blurRad="38100" dist="38100" dir="2700000" algn="tl">
                    <a:srgbClr val="000000">
                      <a:alpha val="43137"/>
                    </a:srgbClr>
                  </a:outerShdw>
                </a:effectLst>
                <a:latin typeface="Arial Narrow" pitchFamily="34" charset="0"/>
              </a:rPr>
              <a:t>我们在敬拜中加入文化元素。</a:t>
            </a:r>
            <a:r>
              <a:rPr lang="en-US" sz="4000" b="1" dirty="0" smtClean="0">
                <a:solidFill>
                  <a:srgbClr val="39471D"/>
                </a:solidFill>
                <a:effectLst>
                  <a:outerShdw blurRad="38100" dist="38100" dir="2700000" algn="tl">
                    <a:srgbClr val="000000">
                      <a:alpha val="43137"/>
                    </a:srgbClr>
                  </a:outerShdw>
                </a:effectLst>
                <a:latin typeface="Arial Narrow" pitchFamily="34" charset="0"/>
              </a:rPr>
              <a:t>”</a:t>
            </a:r>
          </a:p>
          <a:p>
            <a:pPr marL="465138" lvl="1" indent="-180975">
              <a:buFont typeface="Arial" pitchFamily="34" charset="0"/>
              <a:buChar char="•"/>
            </a:pPr>
            <a:r>
              <a:rPr lang="en-US" sz="2000" b="1" u="sng" dirty="0" smtClean="0">
                <a:effectLst>
                  <a:outerShdw blurRad="38100" dist="38100" dir="2700000" algn="tl">
                    <a:srgbClr val="000000">
                      <a:alpha val="43137"/>
                    </a:srgbClr>
                  </a:outerShdw>
                </a:effectLst>
                <a:latin typeface="Arial Narrow" pitchFamily="34" charset="0"/>
              </a:rPr>
              <a:t>INCLUSIVE VIEW: </a:t>
            </a:r>
            <a:r>
              <a:rPr lang="en-US" sz="2000" b="1" dirty="0" smtClean="0">
                <a:effectLst>
                  <a:outerShdw blurRad="38100" dist="38100" dir="2700000" algn="tl">
                    <a:srgbClr val="000000">
                      <a:alpha val="43137"/>
                    </a:srgbClr>
                  </a:outerShdw>
                </a:effectLst>
                <a:latin typeface="Arial Narrow" pitchFamily="34" charset="0"/>
              </a:rPr>
              <a:t>“We add cultural elements of worship also”</a:t>
            </a:r>
          </a:p>
        </p:txBody>
      </p:sp>
      <p:sp>
        <p:nvSpPr>
          <p:cNvPr id="6" name="Title 1"/>
          <p:cNvSpPr txBox="1">
            <a:spLocks/>
          </p:cNvSpPr>
          <p:nvPr/>
        </p:nvSpPr>
        <p:spPr>
          <a:xfrm>
            <a:off x="0" y="0"/>
            <a:ext cx="9144000" cy="9144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rPr>
              <a:t>两种观点</a:t>
            </a:r>
            <a:endParaRPr kumimoji="0" lang="en-US" sz="6000" b="1" i="0" u="none" strike="noStrike" kern="1200" cap="all" normalizeH="0" baseline="0" noProof="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uLnTx/>
              <a:uFillTx/>
              <a:latin typeface="+mn-lt"/>
              <a:ea typeface="+mn-ea"/>
              <a:cs typeface="+mn-cs"/>
            </a:endParaRPr>
          </a:p>
        </p:txBody>
      </p:sp>
      <p:sp>
        <p:nvSpPr>
          <p:cNvPr id="5" name="Pentagon 4"/>
          <p:cNvSpPr/>
          <p:nvPr/>
        </p:nvSpPr>
        <p:spPr>
          <a:xfrm rot="10800000">
            <a:off x="4953000" y="1066800"/>
            <a:ext cx="4191000" cy="251460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Pentagon 6"/>
          <p:cNvSpPr/>
          <p:nvPr/>
        </p:nvSpPr>
        <p:spPr>
          <a:xfrm rot="10800000">
            <a:off x="4953000" y="3657600"/>
            <a:ext cx="4191000" cy="2514600"/>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
                                            <p:txEl>
                                              <p:pRg st="1" end="1"/>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4">
                                            <p:txEl>
                                              <p:pRg st="2" end="2"/>
                                            </p:txEl>
                                          </p:spTgt>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1+#ppt_w/2"/>
                                          </p:val>
                                        </p:tav>
                                        <p:tav tm="100000">
                                          <p:val>
                                            <p:strVal val="#ppt_x"/>
                                          </p:val>
                                        </p:tav>
                                      </p:tavLst>
                                    </p:anim>
                                    <p:anim calcmode="lin" valueType="num">
                                      <p:cBhvr additive="base">
                                        <p:cTn id="2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4">
                                            <p:txEl>
                                              <p:pRg st="4" end="4"/>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p:cTn id="33"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5" dur="1000"/>
                                        <p:tgtEl>
                                          <p:spTgt spid="4">
                                            <p:txEl>
                                              <p:pRg st="5" end="5"/>
                                            </p:txEl>
                                          </p:spTgt>
                                        </p:tgtEl>
                                      </p:cBhvr>
                                    </p:animEffect>
                                  </p:childTnLst>
                                </p:cTn>
                              </p:par>
                              <p:par>
                                <p:cTn id="36" presetID="53"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0" dur="1000"/>
                                        <p:tgtEl>
                                          <p:spTgt spid="4">
                                            <p:txEl>
                                              <p:pRg st="6" end="6"/>
                                            </p:txEl>
                                          </p:spTgt>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1+#ppt_w/2"/>
                                          </p:val>
                                        </p:tav>
                                        <p:tav tm="100000">
                                          <p:val>
                                            <p:strVal val="#ppt_x"/>
                                          </p:val>
                                        </p:tav>
                                      </p:tavLst>
                                    </p:anim>
                                    <p:anim calcmode="lin" valueType="num">
                                      <p:cBhvr additive="base">
                                        <p:cTn id="4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圣经主题培训课程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ppt_w</p:attrName>
                                        </p:attrNameLst>
                                      </p:cBhvr>
                                      <p:tavLst>
                                        <p:tav tm="0" fmla="#ppt_w*sin(2.5*pi*$)">
                                          <p:val>
                                            <p:fltVal val="0"/>
                                          </p:val>
                                        </p:tav>
                                        <p:tav tm="100000">
                                          <p:val>
                                            <p:fltVal val="1"/>
                                          </p:val>
                                        </p:tav>
                                      </p:tavLst>
                                    </p:anim>
                                    <p:anim calcmode="lin" valueType="num">
                                      <p:cBhvr>
                                        <p:cTn id="9" dur="500" fill="hold"/>
                                        <p:tgtEl>
                                          <p:spTgt spid="9"/>
                                        </p:tgtEl>
                                        <p:attrNameLst>
                                          <p:attrName>ppt_h</p:attrName>
                                        </p:attrNameLst>
                                      </p:cBhvr>
                                      <p:tavLst>
                                        <p:tav tm="0">
                                          <p:val>
                                            <p:strVal val="#ppt_h"/>
                                          </p:val>
                                        </p:tav>
                                        <p:tav tm="100000">
                                          <p:val>
                                            <p:strVal val="#ppt_h"/>
                                          </p:val>
                                        </p:tav>
                                      </p:tavLst>
                                    </p:anim>
                                  </p:childTnLst>
                                </p:cTn>
                              </p:par>
                            </p:childTnLst>
                          </p:cTn>
                        </p:par>
                        <p:par>
                          <p:cTn id="10" fill="hold">
                            <p:stCondLst>
                              <p:cond delay="850"/>
                            </p:stCondLst>
                            <p:childTnLst>
                              <p:par>
                                <p:cTn id="11" presetID="53"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24400" y="914400"/>
            <a:ext cx="44196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14400"/>
            <a:ext cx="4724400" cy="541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0" y="914400"/>
            <a:ext cx="4648200" cy="4647426"/>
          </a:xfrm>
          <a:prstGeom prst="rect">
            <a:avLst/>
          </a:prstGeom>
          <a:noFill/>
        </p:spPr>
        <p:txBody>
          <a:bodyPr wrap="square" rtlCol="0">
            <a:spAutoFit/>
          </a:bodyPr>
          <a:lstStyle/>
          <a:p>
            <a:pPr marL="342900" indent="-342900" algn="ctr"/>
            <a:r>
              <a:rPr lang="zh-CN" altLang="en-US" sz="6000" b="1" dirty="0" smtClean="0">
                <a:effectLst>
                  <a:outerShdw blurRad="38100" dist="38100" dir="2700000" algn="tl">
                    <a:srgbClr val="000000">
                      <a:alpha val="43137"/>
                    </a:srgbClr>
                  </a:outerShdw>
                </a:effectLst>
                <a:latin typeface="Arial Narrow" pitchFamily="34" charset="0"/>
              </a:rPr>
              <a:t>长处</a:t>
            </a:r>
            <a:endParaRPr lang="en-US" sz="6000" b="1" dirty="0" smtClean="0">
              <a:effectLst>
                <a:outerShdw blurRad="38100" dist="38100" dir="2700000" algn="tl">
                  <a:srgbClr val="000000">
                    <a:alpha val="43137"/>
                  </a:srgbClr>
                </a:outerShdw>
              </a:effectLst>
              <a:latin typeface="Arial Narrow" pitchFamily="34" charset="0"/>
            </a:endParaRPr>
          </a:p>
          <a:p>
            <a:pPr marL="342900" indent="-342900" algn="ctr"/>
            <a:r>
              <a:rPr lang="en-US" sz="2000" b="1" dirty="0" smtClean="0">
                <a:effectLst>
                  <a:outerShdw blurRad="38100" dist="38100" dir="2700000" algn="tl">
                    <a:srgbClr val="000000">
                      <a:alpha val="43137"/>
                    </a:srgbClr>
                  </a:outerShdw>
                </a:effectLst>
                <a:latin typeface="Arial Narrow" pitchFamily="34" charset="0"/>
              </a:rPr>
              <a:t>STRENGTHS</a:t>
            </a:r>
          </a:p>
          <a:p>
            <a:pPr marL="342900" indent="-342900" algn="ctr"/>
            <a:endParaRPr lang="en-US" sz="2000" b="1" dirty="0" smtClean="0">
              <a:effectLst>
                <a:outerShdw blurRad="38100" dist="38100" dir="2700000" algn="tl">
                  <a:srgbClr val="000000">
                    <a:alpha val="43137"/>
                  </a:srgbClr>
                </a:outerShdw>
              </a:effectLst>
              <a:latin typeface="Arial Narrow" pitchFamily="34" charset="0"/>
            </a:endParaRP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聚焦于早期教会的实践</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Focuses on the practices  of the early church</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排除了假宗教的实践</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Keeps out practices of  false religions</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高度注重圣经</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Highly regards the Bible</a:t>
            </a:r>
            <a:endParaRPr lang="en-US" sz="2000" b="1" dirty="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排他观点</a:t>
            </a:r>
            <a:r>
              <a:rPr lang="en-US" altLang="zh-CN"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a:t>
            </a: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只实践圣经</a:t>
            </a:r>
            <a:endParaRPr kumimoji="0" lang="en-US" sz="6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4876800" y="838200"/>
            <a:ext cx="4267200" cy="5324535"/>
          </a:xfrm>
          <a:prstGeom prst="rect">
            <a:avLst/>
          </a:prstGeom>
          <a:noFill/>
        </p:spPr>
        <p:txBody>
          <a:bodyPr wrap="square" rtlCol="0">
            <a:spAutoFit/>
          </a:bodyPr>
          <a:lstStyle/>
          <a:p>
            <a:pPr marL="342900" indent="-342900" algn="ctr"/>
            <a:r>
              <a:rPr lang="zh-CN" altLang="en-US" sz="6000" b="1" dirty="0" smtClean="0">
                <a:solidFill>
                  <a:schemeClr val="bg1"/>
                </a:solidFill>
                <a:latin typeface="Arial Narrow" pitchFamily="34" charset="0"/>
              </a:rPr>
              <a:t>短处</a:t>
            </a:r>
            <a:endParaRPr lang="en-US" sz="6000" b="1" dirty="0" smtClean="0">
              <a:solidFill>
                <a:schemeClr val="bg1"/>
              </a:solidFill>
              <a:latin typeface="Arial Narrow" pitchFamily="34" charset="0"/>
            </a:endParaRPr>
          </a:p>
          <a:p>
            <a:pPr marL="342900" indent="-342900" algn="ctr"/>
            <a:r>
              <a:rPr lang="en-US" sz="2000" b="1" dirty="0" smtClean="0">
                <a:solidFill>
                  <a:schemeClr val="bg1"/>
                </a:solidFill>
                <a:latin typeface="Arial Narrow" pitchFamily="34" charset="0"/>
              </a:rPr>
              <a:t>WEAKNESSES</a:t>
            </a:r>
          </a:p>
          <a:p>
            <a:pPr marL="342900" indent="-342900" algn="ctr"/>
            <a:endParaRPr lang="en-US" sz="2000" b="1" dirty="0" smtClean="0">
              <a:solidFill>
                <a:schemeClr val="bg1"/>
              </a:solidFill>
              <a:latin typeface="Arial Narrow" pitchFamily="34" charset="0"/>
            </a:endParaRPr>
          </a:p>
          <a:p>
            <a:pPr marL="342900" indent="-342900">
              <a:buAutoNum type="arabicPeriod"/>
            </a:pPr>
            <a:r>
              <a:rPr lang="zh-CN" altLang="en-US" sz="3200" b="1" dirty="0" smtClean="0">
                <a:solidFill>
                  <a:schemeClr val="bg1"/>
                </a:solidFill>
                <a:latin typeface="Arial Narrow" pitchFamily="34" charset="0"/>
              </a:rPr>
              <a:t>律法主义</a:t>
            </a:r>
            <a:r>
              <a:rPr lang="en-US" altLang="zh-CN" sz="3200" b="1" dirty="0" smtClean="0">
                <a:solidFill>
                  <a:schemeClr val="bg1"/>
                </a:solidFill>
                <a:latin typeface="Arial Narrow" pitchFamily="34" charset="0"/>
              </a:rPr>
              <a:t>/</a:t>
            </a:r>
            <a:r>
              <a:rPr lang="zh-CN" altLang="en-US" sz="3200" b="1" dirty="0" smtClean="0">
                <a:solidFill>
                  <a:schemeClr val="bg1"/>
                </a:solidFill>
                <a:latin typeface="Arial Narrow" pitchFamily="34" charset="0"/>
              </a:rPr>
              <a:t>注重规则</a:t>
            </a:r>
            <a:endParaRPr lang="en-US" sz="3200" b="1" dirty="0" smtClean="0">
              <a:solidFill>
                <a:schemeClr val="bg1"/>
              </a:solidFill>
              <a:latin typeface="Arial Narrow" pitchFamily="34" charset="0"/>
            </a:endParaRPr>
          </a:p>
          <a:p>
            <a:pPr marL="800100" lvl="1" indent="-342900">
              <a:buFont typeface="Arial" pitchFamily="34" charset="0"/>
              <a:buChar char="•"/>
            </a:pPr>
            <a:r>
              <a:rPr lang="en-US" sz="2000" b="1" dirty="0" smtClean="0">
                <a:solidFill>
                  <a:schemeClr val="bg1"/>
                </a:solidFill>
                <a:latin typeface="Arial Narrow" pitchFamily="34" charset="0"/>
              </a:rPr>
              <a:t>Legalistic /  Rule focused</a:t>
            </a:r>
          </a:p>
          <a:p>
            <a:pPr marL="342900" indent="-342900">
              <a:buAutoNum type="arabicPeriod"/>
            </a:pPr>
            <a:r>
              <a:rPr lang="zh-CN" altLang="en-US" sz="3200" b="1" dirty="0" smtClean="0">
                <a:solidFill>
                  <a:schemeClr val="bg1"/>
                </a:solidFill>
                <a:latin typeface="Arial Narrow" pitchFamily="34" charset="0"/>
              </a:rPr>
              <a:t>排除了新技术和文化需求</a:t>
            </a:r>
            <a:endParaRPr lang="en-US" sz="3200" b="1" dirty="0" smtClean="0">
              <a:solidFill>
                <a:schemeClr val="bg1"/>
              </a:solidFill>
              <a:latin typeface="Arial Narrow" pitchFamily="34" charset="0"/>
            </a:endParaRPr>
          </a:p>
          <a:p>
            <a:pPr marL="800100" lvl="1" indent="-342900">
              <a:buFont typeface="Arial" pitchFamily="34" charset="0"/>
              <a:buChar char="•"/>
            </a:pPr>
            <a:r>
              <a:rPr lang="en-US" sz="2000" b="1" dirty="0" smtClean="0">
                <a:solidFill>
                  <a:schemeClr val="bg1"/>
                </a:solidFill>
                <a:latin typeface="Arial Narrow" pitchFamily="34" charset="0"/>
              </a:rPr>
              <a:t>Leaves out new technology and cultural necessities</a:t>
            </a:r>
          </a:p>
          <a:p>
            <a:pPr marL="342900" indent="-342900">
              <a:buAutoNum type="arabicPeriod"/>
            </a:pPr>
            <a:r>
              <a:rPr lang="zh-CN" altLang="en-US" sz="3200" b="1" dirty="0" smtClean="0">
                <a:solidFill>
                  <a:schemeClr val="bg1"/>
                </a:solidFill>
                <a:latin typeface="Arial Narrow" pitchFamily="34" charset="0"/>
              </a:rPr>
              <a:t>礼拜天比其它时间更神圣吗？</a:t>
            </a:r>
            <a:endParaRPr lang="en-US" sz="3200" b="1" dirty="0" smtClean="0">
              <a:solidFill>
                <a:schemeClr val="bg1"/>
              </a:solidFill>
              <a:latin typeface="Arial Narrow" pitchFamily="34" charset="0"/>
            </a:endParaRPr>
          </a:p>
          <a:p>
            <a:pPr marL="800100" lvl="1" indent="-342900">
              <a:buFont typeface="Arial" pitchFamily="34" charset="0"/>
              <a:buChar char="•"/>
            </a:pPr>
            <a:r>
              <a:rPr lang="en-US" sz="2000" b="1" dirty="0" smtClean="0">
                <a:solidFill>
                  <a:schemeClr val="bg1"/>
                </a:solidFill>
                <a:latin typeface="Arial Narrow" pitchFamily="34" charset="0"/>
              </a:rPr>
              <a:t> </a:t>
            </a:r>
            <a:r>
              <a:rPr lang="en-US" altLang="zh-CN" sz="2000" b="1" dirty="0" smtClean="0">
                <a:solidFill>
                  <a:schemeClr val="bg1"/>
                </a:solidFill>
                <a:latin typeface="Arial Narrow" pitchFamily="34" charset="0"/>
              </a:rPr>
              <a:t>Sunday holier that other days</a:t>
            </a:r>
            <a:r>
              <a:rPr lang="en-US" sz="2000" b="1" dirty="0" smtClean="0">
                <a:solidFill>
                  <a:schemeClr val="bg1"/>
                </a:solidFill>
                <a:latin typeface="Arial Narrow" pitchFamily="34" charset="0"/>
              </a:rPr>
              <a:t>?</a:t>
            </a:r>
            <a:endParaRPr lang="en-US" sz="2000" b="1" dirty="0">
              <a:solidFill>
                <a:schemeClr val="bg1"/>
              </a:solidFill>
              <a:latin typeface="Arial Narrow" pitchFamily="34" charset="0"/>
            </a:endParaRPr>
          </a:p>
        </p:txBody>
      </p:sp>
      <p:sp>
        <p:nvSpPr>
          <p:cNvPr id="3" name="Rectangle 2"/>
          <p:cNvSpPr/>
          <p:nvPr/>
        </p:nvSpPr>
        <p:spPr>
          <a:xfrm>
            <a:off x="0" y="6324600"/>
            <a:ext cx="9144000" cy="533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EXCLUSIVE VIEW: Bible practices ONLY</a:t>
            </a:r>
            <a:endParaRPr lang="en-US" sz="3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2000"/>
                                        <p:tgtEl>
                                          <p:spTgt spid="4">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fade">
                                      <p:cBhvr>
                                        <p:cTn id="28" dur="2000"/>
                                        <p:tgtEl>
                                          <p:spTgt spid="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fade">
                                      <p:cBhvr>
                                        <p:cTn id="33" dur="500"/>
                                        <p:tgtEl>
                                          <p:spTgt spid="5">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fade">
                                      <p:cBhvr>
                                        <p:cTn id="36" dur="500"/>
                                        <p:tgtEl>
                                          <p:spTgt spid="5">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500"/>
                                        <p:tgtEl>
                                          <p:spTgt spid="5">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fade">
                                      <p:cBhvr>
                                        <p:cTn id="51" dur="500"/>
                                        <p:tgtEl>
                                          <p:spTgt spid="5">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8" end="8"/>
                                            </p:txEl>
                                          </p:spTgt>
                                        </p:tgtEl>
                                        <p:attrNameLst>
                                          <p:attrName>style.visibility</p:attrName>
                                        </p:attrNameLst>
                                      </p:cBhvr>
                                      <p:to>
                                        <p:strVal val="visible"/>
                                      </p:to>
                                    </p:set>
                                    <p:animEffect transition="in" filter="fade">
                                      <p:cBhvr>
                                        <p:cTn id="54"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14400"/>
            <a:ext cx="4724400" cy="5410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4419600" y="914400"/>
            <a:ext cx="4724400" cy="541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914400"/>
            <a:ext cx="4267200" cy="529375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lgn="ctr"/>
            <a:r>
              <a:rPr lang="zh-CN" altLang="en-US" sz="4800" b="1" dirty="0" smtClean="0">
                <a:effectLst>
                  <a:outerShdw blurRad="38100" dist="38100" dir="2700000" algn="tl">
                    <a:srgbClr val="000000">
                      <a:alpha val="43137"/>
                    </a:srgbClr>
                  </a:outerShdw>
                </a:effectLst>
                <a:latin typeface="Arial Narrow" pitchFamily="34" charset="0"/>
              </a:rPr>
              <a:t>长处</a:t>
            </a:r>
            <a:endParaRPr lang="en-US" sz="4800" b="1" dirty="0" smtClean="0">
              <a:effectLst>
                <a:outerShdw blurRad="38100" dist="38100" dir="2700000" algn="tl">
                  <a:srgbClr val="000000">
                    <a:alpha val="43137"/>
                  </a:srgbClr>
                </a:outerShdw>
              </a:effectLst>
              <a:latin typeface="Arial Narrow" pitchFamily="34" charset="0"/>
            </a:endParaRPr>
          </a:p>
          <a:p>
            <a:pPr marL="342900" indent="-342900" algn="ctr"/>
            <a:r>
              <a:rPr lang="en-US" sz="2000" b="1" dirty="0" smtClean="0">
                <a:effectLst>
                  <a:outerShdw blurRad="38100" dist="38100" dir="2700000" algn="tl">
                    <a:srgbClr val="000000">
                      <a:alpha val="43137"/>
                    </a:srgbClr>
                  </a:outerShdw>
                </a:effectLst>
                <a:latin typeface="Arial Narrow" pitchFamily="34" charset="0"/>
              </a:rPr>
              <a:t>STRENGTHS</a:t>
            </a:r>
          </a:p>
          <a:p>
            <a:pPr marL="342900" indent="-342900" algn="ctr"/>
            <a:endParaRPr lang="en-US" sz="800" b="1" dirty="0" smtClean="0">
              <a:effectLst>
                <a:outerShdw blurRad="38100" dist="38100" dir="2700000" algn="tl">
                  <a:srgbClr val="000000">
                    <a:alpha val="43137"/>
                  </a:srgbClr>
                </a:outerShdw>
              </a:effectLst>
              <a:latin typeface="Arial Narrow" pitchFamily="34" charset="0"/>
            </a:endParaRPr>
          </a:p>
          <a:p>
            <a:pPr marL="342900" indent="-342900">
              <a:buAutoNum type="arabicPeriod"/>
            </a:pPr>
            <a:r>
              <a:rPr lang="zh-CN" altLang="en-US" sz="3200" b="1" u="sng" dirty="0" smtClean="0">
                <a:effectLst>
                  <a:outerShdw blurRad="38100" dist="38100" dir="2700000" algn="tl">
                    <a:srgbClr val="000000">
                      <a:alpha val="43137"/>
                    </a:srgbClr>
                  </a:outerShdw>
                </a:effectLst>
                <a:latin typeface="Arial Narrow" pitchFamily="34" charset="0"/>
              </a:rPr>
              <a:t>原则永不改变</a:t>
            </a:r>
            <a:r>
              <a:rPr lang="en-US" altLang="zh-CN" sz="3200" b="1" u="sng" dirty="0" smtClean="0">
                <a:effectLst>
                  <a:outerShdw blurRad="38100" dist="38100" dir="2700000" algn="tl">
                    <a:srgbClr val="000000">
                      <a:alpha val="43137"/>
                    </a:srgbClr>
                  </a:outerShdw>
                </a:effectLst>
                <a:latin typeface="Arial Narrow" pitchFamily="34" charset="0"/>
              </a:rPr>
              <a:t>,</a:t>
            </a:r>
          </a:p>
          <a:p>
            <a:pPr marL="342900" indent="-342900"/>
            <a:r>
              <a:rPr lang="en-US" altLang="zh-CN" sz="3200" b="1" u="sng" dirty="0" smtClean="0">
                <a:effectLst>
                  <a:outerShdw blurRad="38100" dist="38100" dir="2700000" algn="tl">
                    <a:srgbClr val="000000">
                      <a:alpha val="43137"/>
                    </a:srgbClr>
                  </a:outerShdw>
                </a:effectLst>
                <a:latin typeface="Arial Narrow" pitchFamily="34" charset="0"/>
              </a:rPr>
              <a:t>   </a:t>
            </a:r>
            <a:r>
              <a:rPr lang="zh-CN" altLang="en-US" sz="3200" b="1" u="sng" dirty="0" smtClean="0">
                <a:effectLst>
                  <a:outerShdw blurRad="38100" dist="38100" dir="2700000" algn="tl">
                    <a:srgbClr val="000000">
                      <a:alpha val="43137"/>
                    </a:srgbClr>
                  </a:outerShdw>
                </a:effectLst>
                <a:latin typeface="Arial Narrow" pitchFamily="34" charset="0"/>
              </a:rPr>
              <a:t>但方法可以变化</a:t>
            </a:r>
            <a:endParaRPr lang="en-US" sz="3200" b="1" u="sng"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PRINCIPLES never change                   but METHODS do change</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允许文化差异性</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 Allows for cultural differences</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允许创新的敬拜</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诗班</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戏剧等</a:t>
            </a:r>
            <a:r>
              <a:rPr lang="en-US" altLang="zh-CN"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 Allows for creative worship    (choirs, drama, etc.)</a:t>
            </a:r>
            <a:endParaRPr lang="en-US" b="1" dirty="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包容观点</a:t>
            </a:r>
            <a:r>
              <a:rPr lang="en-US" altLang="zh-CN"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a:t>
            </a:r>
            <a:r>
              <a:rPr lang="zh-CN" altLang="en-US" sz="6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加入文化因素</a:t>
            </a:r>
            <a:endParaRPr kumimoji="0" lang="en-US" sz="6000" b="1" i="0" u="none" strike="noStrike" kern="1200" normalizeH="0" baseline="0" noProof="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TextBox 4"/>
          <p:cNvSpPr txBox="1"/>
          <p:nvPr/>
        </p:nvSpPr>
        <p:spPr>
          <a:xfrm>
            <a:off x="4419600" y="914400"/>
            <a:ext cx="4724400" cy="5509200"/>
          </a:xfrm>
          <a:prstGeom prst="rect">
            <a:avLst/>
          </a:prstGeom>
          <a:noFill/>
        </p:spPr>
        <p:txBody>
          <a:bodyPr wrap="square" rtlCol="0">
            <a:spAutoFit/>
          </a:bodyPr>
          <a:lstStyle/>
          <a:p>
            <a:pPr marL="342900" indent="-342900" algn="ctr"/>
            <a:r>
              <a:rPr lang="zh-CN" altLang="en-US" sz="4800" b="1" dirty="0" smtClean="0">
                <a:solidFill>
                  <a:schemeClr val="bg1"/>
                </a:solidFill>
                <a:latin typeface="Arial Narrow" pitchFamily="34" charset="0"/>
              </a:rPr>
              <a:t>短处</a:t>
            </a:r>
            <a:endParaRPr lang="en-US" sz="4800" b="1" dirty="0" smtClean="0">
              <a:solidFill>
                <a:schemeClr val="bg1"/>
              </a:solidFill>
              <a:latin typeface="Arial Narrow" pitchFamily="34" charset="0"/>
            </a:endParaRPr>
          </a:p>
          <a:p>
            <a:pPr marL="342900" indent="-342900" algn="ctr"/>
            <a:r>
              <a:rPr lang="en-US" sz="2000" b="1" dirty="0" smtClean="0">
                <a:solidFill>
                  <a:schemeClr val="bg1"/>
                </a:solidFill>
                <a:latin typeface="Arial Narrow" pitchFamily="34" charset="0"/>
              </a:rPr>
              <a:t>WEAKNESSES</a:t>
            </a:r>
          </a:p>
          <a:p>
            <a:pPr marL="342900" indent="-342900" algn="ctr"/>
            <a:endParaRPr lang="en-US" sz="800" b="1" dirty="0" smtClean="0">
              <a:solidFill>
                <a:schemeClr val="bg1"/>
              </a:solidFill>
              <a:latin typeface="Arial Narrow" pitchFamily="34" charset="0"/>
            </a:endParaRPr>
          </a:p>
          <a:p>
            <a:pPr marL="342900" indent="-342900">
              <a:buAutoNum type="arabicPeriod"/>
            </a:pPr>
            <a:r>
              <a:rPr lang="zh-CN" altLang="en-US" sz="3200" b="1" dirty="0" smtClean="0">
                <a:solidFill>
                  <a:schemeClr val="bg1"/>
                </a:solidFill>
                <a:latin typeface="Arial Narrow" pitchFamily="34" charset="0"/>
              </a:rPr>
              <a:t>警惕假宗教的实践混进来。</a:t>
            </a:r>
            <a:endParaRPr lang="en-US" sz="3200" b="1" dirty="0" smtClean="0">
              <a:solidFill>
                <a:schemeClr val="bg1"/>
              </a:solidFill>
              <a:latin typeface="Arial Narrow" pitchFamily="34" charset="0"/>
            </a:endParaRPr>
          </a:p>
          <a:p>
            <a:pPr marL="404813" lvl="1" indent="-179388">
              <a:buFont typeface="Arial" pitchFamily="34" charset="0"/>
              <a:buChar char="•"/>
            </a:pPr>
            <a:r>
              <a:rPr lang="en-US" b="1" dirty="0" smtClean="0">
                <a:solidFill>
                  <a:schemeClr val="bg1"/>
                </a:solidFill>
                <a:latin typeface="Arial Narrow" pitchFamily="34" charset="0"/>
              </a:rPr>
              <a:t>BEWARE incorporating methods  of false religions</a:t>
            </a:r>
          </a:p>
          <a:p>
            <a:pPr marL="342900" indent="-342900">
              <a:buAutoNum type="arabicPeriod"/>
            </a:pPr>
            <a:r>
              <a:rPr lang="zh-CN" altLang="en-US" sz="3200" b="1" dirty="0" smtClean="0">
                <a:solidFill>
                  <a:schemeClr val="bg1"/>
                </a:solidFill>
                <a:latin typeface="Arial Narrow" pitchFamily="34" charset="0"/>
              </a:rPr>
              <a:t>可能聚焦在取悦观众而不是神</a:t>
            </a:r>
            <a:endParaRPr lang="en-US" sz="3200" b="1" dirty="0" smtClean="0">
              <a:solidFill>
                <a:schemeClr val="bg1"/>
              </a:solidFill>
              <a:latin typeface="Arial Narrow" pitchFamily="34" charset="0"/>
            </a:endParaRPr>
          </a:p>
          <a:p>
            <a:pPr marL="344488" lvl="1" indent="-119063">
              <a:buFont typeface="Arial" pitchFamily="34" charset="0"/>
              <a:buChar char="•"/>
            </a:pPr>
            <a:r>
              <a:rPr lang="en-US" b="1" dirty="0" smtClean="0">
                <a:solidFill>
                  <a:schemeClr val="bg1"/>
                </a:solidFill>
                <a:latin typeface="Arial Narrow" pitchFamily="34" charset="0"/>
              </a:rPr>
              <a:t> Can focus on pleasing people instead of God</a:t>
            </a:r>
          </a:p>
          <a:p>
            <a:pPr marL="342900" indent="-342900">
              <a:buAutoNum type="arabicPeriod"/>
            </a:pPr>
            <a:r>
              <a:rPr lang="en-US" sz="3200" b="1" dirty="0" smtClean="0">
                <a:solidFill>
                  <a:schemeClr val="bg1"/>
                </a:solidFill>
                <a:latin typeface="Arial Narrow" pitchFamily="34" charset="0"/>
              </a:rPr>
              <a:t> </a:t>
            </a:r>
            <a:r>
              <a:rPr lang="zh-CN" altLang="en-US" sz="3200" b="1" dirty="0" smtClean="0">
                <a:solidFill>
                  <a:schemeClr val="bg1"/>
                </a:solidFill>
                <a:latin typeface="Arial Narrow" pitchFamily="34" charset="0"/>
              </a:rPr>
              <a:t>必要内容因非必要内容而被牺牲掉</a:t>
            </a:r>
            <a:endParaRPr lang="en-US" sz="3200" b="1" dirty="0" smtClean="0">
              <a:solidFill>
                <a:schemeClr val="bg1"/>
              </a:solidFill>
              <a:latin typeface="Arial Narrow" pitchFamily="34" charset="0"/>
            </a:endParaRPr>
          </a:p>
          <a:p>
            <a:pPr marL="404813" lvl="1" indent="-179388">
              <a:buFont typeface="Arial" pitchFamily="34" charset="0"/>
              <a:buChar char="•"/>
            </a:pPr>
            <a:r>
              <a:rPr lang="en-US" b="1" dirty="0" smtClean="0">
                <a:solidFill>
                  <a:schemeClr val="bg1"/>
                </a:solidFill>
                <a:latin typeface="Arial Narrow" pitchFamily="34" charset="0"/>
              </a:rPr>
              <a:t> Essentials are sacrificed for  non-essentials</a:t>
            </a:r>
            <a:endParaRPr lang="en-US" b="1" dirty="0">
              <a:solidFill>
                <a:schemeClr val="bg1"/>
              </a:solidFill>
              <a:latin typeface="Arial Narrow" pitchFamily="34" charset="0"/>
            </a:endParaRPr>
          </a:p>
        </p:txBody>
      </p:sp>
      <p:sp>
        <p:nvSpPr>
          <p:cNvPr id="3" name="Rectangle 2"/>
          <p:cNvSpPr/>
          <p:nvPr/>
        </p:nvSpPr>
        <p:spPr>
          <a:xfrm>
            <a:off x="0" y="6324600"/>
            <a:ext cx="9144000" cy="533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INCLUSIVE VIEW: Cultural Practices Also</a:t>
            </a:r>
            <a:endParaRPr lang="en-US" sz="3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additive="base">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 calcmode="lin" valueType="num">
                                      <p:cBhvr additive="base">
                                        <p:cTn id="4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calcmode="lin" valueType="num">
                                      <p:cBhvr additive="base">
                                        <p:cTn id="5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 calcmode="lin" valueType="num">
                                      <p:cBhvr additive="base">
                                        <p:cTn id="6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6" end="6"/>
                                            </p:txEl>
                                          </p:spTgt>
                                        </p:tgtEl>
                                        <p:attrNameLst>
                                          <p:attrName>style.visibility</p:attrName>
                                        </p:attrNameLst>
                                      </p:cBhvr>
                                      <p:to>
                                        <p:strVal val="visible"/>
                                      </p:to>
                                    </p:set>
                                    <p:anim calcmode="lin" valueType="num">
                                      <p:cBhvr additive="base">
                                        <p:cTn id="6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7" end="7"/>
                                            </p:txEl>
                                          </p:spTgt>
                                        </p:tgtEl>
                                        <p:attrNameLst>
                                          <p:attrName>style.visibility</p:attrName>
                                        </p:attrNameLst>
                                      </p:cBhvr>
                                      <p:to>
                                        <p:strVal val="visible"/>
                                      </p:to>
                                    </p:set>
                                    <p:anim calcmode="lin" valueType="num">
                                      <p:cBhvr additive="base">
                                        <p:cTn id="6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8" end="8"/>
                                            </p:txEl>
                                          </p:spTgt>
                                        </p:tgtEl>
                                        <p:attrNameLst>
                                          <p:attrName>style.visibility</p:attrName>
                                        </p:attrNameLst>
                                      </p:cBhvr>
                                      <p:to>
                                        <p:strVal val="visible"/>
                                      </p:to>
                                    </p:set>
                                    <p:anim calcmode="lin" valueType="num">
                                      <p:cBhvr additive="base">
                                        <p:cTn id="7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KEY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1066800"/>
            <a:ext cx="8610600" cy="5016758"/>
          </a:xfrm>
          <a:prstGeom prst="rect">
            <a:avLst/>
          </a:prstGeom>
          <a:noFill/>
        </p:spPr>
        <p:txBody>
          <a:bodyPr wrap="square" rtlCol="0">
            <a:spAutoFit/>
          </a:bodyPr>
          <a:lstStyle/>
          <a:p>
            <a:pPr marL="342900" indent="-342900">
              <a:buAutoNum type="arabicPeriod"/>
            </a:pPr>
            <a:r>
              <a:rPr lang="zh-CN" altLang="en-US" sz="4400" b="1" dirty="0" smtClean="0">
                <a:effectLst>
                  <a:outerShdw blurRad="38100" dist="38100" dir="2700000" algn="tl">
                    <a:srgbClr val="000000">
                      <a:alpha val="43137"/>
                    </a:srgbClr>
                  </a:outerShdw>
                </a:effectLst>
                <a:latin typeface="Arial Narrow" pitchFamily="34" charset="0"/>
              </a:rPr>
              <a:t>聚焦于敬拜神，而非娱乐人。</a:t>
            </a:r>
            <a:endParaRPr lang="en-US" sz="44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Stay focused on worshipping God, not entertaining people</a:t>
            </a:r>
          </a:p>
          <a:p>
            <a:pPr marL="342900" indent="-342900">
              <a:buAutoNum type="arabicPeriod"/>
            </a:pPr>
            <a:r>
              <a:rPr lang="zh-CN" altLang="en-US" sz="4400" b="1" dirty="0" smtClean="0">
                <a:effectLst>
                  <a:outerShdw blurRad="38100" dist="38100" dir="2700000" algn="tl">
                    <a:srgbClr val="000000">
                      <a:alpha val="43137"/>
                    </a:srgbClr>
                  </a:outerShdw>
                </a:effectLst>
                <a:latin typeface="Arial Narrow" pitchFamily="34" charset="0"/>
              </a:rPr>
              <a:t>保留敬拜聚会中的圣经要素。</a:t>
            </a:r>
            <a:endParaRPr lang="en-US" sz="44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 Maintain the Biblical elements of a Worship Service</a:t>
            </a:r>
          </a:p>
          <a:p>
            <a:pPr marL="342900" indent="-342900">
              <a:buAutoNum type="arabicPeriod"/>
            </a:pPr>
            <a:r>
              <a:rPr lang="zh-CN" altLang="en-US" sz="4400" b="1" dirty="0" smtClean="0">
                <a:effectLst>
                  <a:outerShdw blurRad="38100" dist="38100" dir="2700000" algn="tl">
                    <a:srgbClr val="000000">
                      <a:alpha val="43137"/>
                    </a:srgbClr>
                  </a:outerShdw>
                </a:effectLst>
                <a:latin typeface="Arial Narrow" pitchFamily="34" charset="0"/>
              </a:rPr>
              <a:t>方法应该带来合一而非分裂。</a:t>
            </a:r>
            <a:endParaRPr lang="en-US" sz="44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Methods should bring unity, not division</a:t>
            </a:r>
          </a:p>
          <a:p>
            <a:pPr marL="342900" indent="-342900">
              <a:buAutoNum type="arabicPeriod"/>
            </a:pPr>
            <a:r>
              <a:rPr lang="zh-CN" altLang="en-US" sz="4400" b="1" dirty="0" smtClean="0">
                <a:effectLst>
                  <a:outerShdw blurRad="38100" dist="38100" dir="2700000" algn="tl">
                    <a:srgbClr val="000000">
                      <a:alpha val="43137"/>
                    </a:srgbClr>
                  </a:outerShdw>
                </a:effectLst>
                <a:latin typeface="Arial Narrow" pitchFamily="34" charset="0"/>
              </a:rPr>
              <a:t>整个敬拜是会众中每人因神恩典和爱而感恩的行动。</a:t>
            </a:r>
            <a:endParaRPr lang="en-US" sz="44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The entire service is an act of gratefulness to God for the grace and love He has shown to everyone in the congregation</a:t>
            </a:r>
            <a:endParaRPr lang="en-US" sz="2000" b="1" dirty="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要点</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828800"/>
            <a:ext cx="8991600" cy="4185761"/>
          </a:xfrm>
          <a:prstGeom prst="rect">
            <a:avLst/>
          </a:prstGeom>
          <a:noFill/>
        </p:spPr>
        <p:txBody>
          <a:bodyPr wrap="square" rtlCol="0">
            <a:spAutoFit/>
          </a:bodyPr>
          <a:lstStyle/>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该隐</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以我的方式</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而非神要的方式敬拜。</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Cain &amp; Abel: Worshipping God how WE want, not how HE wants</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扫罗</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不合格的领导</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听命胜于献祭</a:t>
            </a:r>
            <a:r>
              <a:rPr lang="en-US" altLang="zh-CN"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Saul: Unqualified leadership (To obey is better than sacrifice)</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法利赛人</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敬拜偶像</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约柜</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圣殿</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而非神</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 Pharisees: Worship the icons (ark/temple) rather than God</a:t>
            </a:r>
          </a:p>
          <a:p>
            <a:pPr marL="342900" indent="-342900">
              <a:buFontTx/>
              <a:buAutoNum type="arabicPeriod"/>
            </a:pPr>
            <a:r>
              <a:rPr lang="zh-CN" altLang="en-US" sz="3200" b="1" dirty="0" smtClean="0">
                <a:effectLst>
                  <a:outerShdw blurRad="38100" dist="38100" dir="2700000" algn="tl">
                    <a:srgbClr val="000000">
                      <a:alpha val="43137"/>
                    </a:srgbClr>
                  </a:outerShdw>
                </a:effectLst>
                <a:latin typeface="Arial Narrow" pitchFamily="34" charset="0"/>
              </a:rPr>
              <a:t>拿答和亚比户</a:t>
            </a:r>
            <a:r>
              <a:rPr lang="en-US" altLang="zh-CN" sz="3200" b="1" dirty="0" smtClean="0">
                <a:effectLst>
                  <a:outerShdw blurRad="38100" dist="38100" dir="2700000" algn="tl">
                    <a:srgbClr val="000000">
                      <a:alpha val="43137"/>
                    </a:srgbClr>
                  </a:outerShdw>
                </a:effectLst>
                <a:latin typeface="Arial Narrow" pitchFamily="34" charset="0"/>
              </a:rPr>
              <a:t>: </a:t>
            </a:r>
            <a:r>
              <a:rPr lang="zh-CN" altLang="en-US" sz="3200" b="1" dirty="0" smtClean="0">
                <a:effectLst>
                  <a:outerShdw blurRad="38100" dist="38100" dir="2700000" algn="tl">
                    <a:srgbClr val="000000">
                      <a:alpha val="43137"/>
                    </a:srgbClr>
                  </a:outerShdw>
                </a:effectLst>
                <a:latin typeface="Arial Narrow" pitchFamily="34" charset="0"/>
              </a:rPr>
              <a:t>怪火</a:t>
            </a:r>
            <a:r>
              <a:rPr lang="en-US" altLang="zh-CN" sz="3200" b="1" dirty="0" smtClean="0">
                <a:effectLst>
                  <a:outerShdw blurRad="38100" dist="38100" dir="2700000" algn="tl">
                    <a:srgbClr val="000000">
                      <a:alpha val="43137"/>
                    </a:srgbClr>
                  </a:outerShdw>
                </a:effectLst>
                <a:latin typeface="Arial Narrow" pitchFamily="34" charset="0"/>
              </a:rPr>
              <a:t>(</a:t>
            </a:r>
            <a:r>
              <a:rPr lang="zh-CN" altLang="en-US" sz="3200" b="1" dirty="0" smtClean="0">
                <a:effectLst>
                  <a:outerShdw blurRad="38100" dist="38100" dir="2700000" algn="tl">
                    <a:srgbClr val="000000">
                      <a:alpha val="43137"/>
                    </a:srgbClr>
                  </a:outerShdw>
                </a:effectLst>
                <a:latin typeface="Arial Narrow" pitchFamily="34" charset="0"/>
              </a:rPr>
              <a:t>掺入异教方法</a:t>
            </a:r>
            <a:r>
              <a:rPr lang="en-US" altLang="zh-CN" sz="3200" b="1" dirty="0" smtClean="0">
                <a:effectLst>
                  <a:outerShdw blurRad="38100" dist="38100" dir="2700000" algn="tl">
                    <a:srgbClr val="000000">
                      <a:alpha val="43137"/>
                    </a:srgbClr>
                  </a:outerShdw>
                </a:effectLst>
                <a:latin typeface="Arial Narrow" pitchFamily="34" charset="0"/>
              </a:rPr>
              <a:t>)</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b="1" dirty="0" smtClean="0">
                <a:effectLst>
                  <a:outerShdw blurRad="38100" dist="38100" dir="2700000" algn="tl">
                    <a:srgbClr val="000000">
                      <a:alpha val="43137"/>
                    </a:srgbClr>
                  </a:outerShdw>
                </a:effectLst>
                <a:latin typeface="Arial Narrow" pitchFamily="34" charset="0"/>
              </a:rPr>
              <a:t> </a:t>
            </a:r>
            <a:r>
              <a:rPr lang="en-US" b="1" dirty="0" err="1" smtClean="0">
                <a:effectLst>
                  <a:outerShdw blurRad="38100" dist="38100" dir="2700000" algn="tl">
                    <a:srgbClr val="000000">
                      <a:alpha val="43137"/>
                    </a:srgbClr>
                  </a:outerShdw>
                </a:effectLst>
                <a:latin typeface="Arial Narrow" pitchFamily="34" charset="0"/>
              </a:rPr>
              <a:t>Nadab</a:t>
            </a:r>
            <a:r>
              <a:rPr lang="en-US" b="1" dirty="0" smtClean="0">
                <a:effectLst>
                  <a:outerShdw blurRad="38100" dist="38100" dir="2700000" algn="tl">
                    <a:srgbClr val="000000">
                      <a:alpha val="43137"/>
                    </a:srgbClr>
                  </a:outerShdw>
                </a:effectLst>
                <a:latin typeface="Arial Narrow" pitchFamily="34" charset="0"/>
              </a:rPr>
              <a:t> &amp; </a:t>
            </a:r>
            <a:r>
              <a:rPr lang="en-US" b="1" dirty="0" err="1" smtClean="0">
                <a:effectLst>
                  <a:outerShdw blurRad="38100" dist="38100" dir="2700000" algn="tl">
                    <a:srgbClr val="000000">
                      <a:alpha val="43137"/>
                    </a:srgbClr>
                  </a:outerShdw>
                </a:effectLst>
                <a:latin typeface="Arial Narrow" pitchFamily="34" charset="0"/>
              </a:rPr>
              <a:t>Abihu</a:t>
            </a:r>
            <a:r>
              <a:rPr lang="en-US" b="1" dirty="0" smtClean="0">
                <a:effectLst>
                  <a:outerShdw blurRad="38100" dist="38100" dir="2700000" algn="tl">
                    <a:srgbClr val="000000">
                      <a:alpha val="43137"/>
                    </a:srgbClr>
                  </a:outerShdw>
                </a:effectLst>
                <a:latin typeface="Arial Narrow" pitchFamily="34" charset="0"/>
              </a:rPr>
              <a:t>: Strange fire (incorporating cultic methods)</a:t>
            </a:r>
          </a:p>
          <a:p>
            <a:pPr marL="342900" indent="-342900">
              <a:buAutoNum type="arabicPeriod"/>
            </a:pPr>
            <a:r>
              <a:rPr lang="zh-CN" altLang="en-US" sz="3200" b="1" dirty="0" smtClean="0">
                <a:effectLst>
                  <a:outerShdw blurRad="38100" dist="38100" dir="2700000" algn="tl">
                    <a:srgbClr val="000000">
                      <a:alpha val="43137"/>
                    </a:srgbClr>
                  </a:outerShdw>
                </a:effectLst>
                <a:latin typeface="Arial Narrow" pitchFamily="34" charset="0"/>
              </a:rPr>
              <a:t>玛拉基书</a:t>
            </a:r>
            <a:r>
              <a:rPr lang="en-US" altLang="zh-CN" sz="3200" b="1" dirty="0" smtClean="0">
                <a:effectLst>
                  <a:outerShdw blurRad="38100" dist="38100" dir="2700000" algn="tl">
                    <a:srgbClr val="000000">
                      <a:alpha val="43137"/>
                    </a:srgbClr>
                  </a:outerShdw>
                </a:effectLst>
                <a:latin typeface="Arial Narrow" pitchFamily="34" charset="0"/>
              </a:rPr>
              <a:t>1: </a:t>
            </a:r>
            <a:r>
              <a:rPr lang="zh-CN" altLang="en-US" sz="3200" b="1" dirty="0" smtClean="0">
                <a:effectLst>
                  <a:outerShdw blurRad="38100" dist="38100" dir="2700000" algn="tl">
                    <a:srgbClr val="000000">
                      <a:alpha val="43137"/>
                    </a:srgbClr>
                  </a:outerShdw>
                </a:effectLst>
                <a:latin typeface="Arial Narrow" pitchFamily="34" charset="0"/>
              </a:rPr>
              <a:t>给神残羹剩汤而非初熟之果。</a:t>
            </a:r>
            <a:endParaRPr lang="en-US" sz="32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 </a:t>
            </a:r>
            <a:r>
              <a:rPr lang="en-US" b="1" dirty="0" smtClean="0">
                <a:effectLst>
                  <a:outerShdw blurRad="38100" dist="38100" dir="2700000" algn="tl">
                    <a:srgbClr val="000000">
                      <a:alpha val="43137"/>
                    </a:srgbClr>
                  </a:outerShdw>
                </a:effectLst>
                <a:latin typeface="Arial Narrow" pitchFamily="34" charset="0"/>
              </a:rPr>
              <a:t>Malachi 1: Giving God the leftover sacrifices instead of first fruit</a:t>
            </a: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THERE A WRONG WAY TO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2133600" y="0"/>
            <a:ext cx="7010400" cy="16002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1447800"/>
            <a:ext cx="396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0"/>
            <a:ext cx="67056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有无错误的敬拜方式？</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IS THERE A WRONG WAY TO WORSHIP?</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2133600" y="0"/>
            <a:ext cx="7010400" cy="16002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1447800"/>
            <a:ext cx="396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0"/>
            <a:ext cx="73152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5400" b="1" dirty="0" smtClean="0">
                <a:ln w="18415" cmpd="sng">
                  <a:noFill/>
                  <a:prstDash val="solid"/>
                </a:ln>
                <a:solidFill>
                  <a:srgbClr val="FFC000"/>
                </a:solidFill>
                <a:effectLst>
                  <a:outerShdw blurRad="63500" dir="3600000" algn="tl" rotWithShape="0">
                    <a:srgbClr val="000000">
                      <a:alpha val="70000"/>
                    </a:srgbClr>
                  </a:outerShdw>
                </a:effectLst>
              </a:rPr>
              <a:t> </a:t>
            </a:r>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该隐的敬</a:t>
            </a:r>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拜</a:t>
            </a:r>
            <a:r>
              <a:rPr lang="en-US" altLang="zh-CN" sz="4800" b="1" dirty="0" smtClean="0">
                <a:ln w="18415" cmpd="sng">
                  <a:noFill/>
                  <a:prstDash val="solid"/>
                </a:ln>
                <a:solidFill>
                  <a:srgbClr val="FFC000"/>
                </a:solidFill>
                <a:effectLst>
                  <a:outerShdw blurRad="63500" dir="3600000" algn="tl" rotWithShape="0">
                    <a:srgbClr val="000000">
                      <a:alpha val="70000"/>
                    </a:srgbClr>
                  </a:outerShdw>
                </a:effectLst>
              </a:rPr>
              <a:t>——</a:t>
            </a:r>
          </a:p>
          <a:p>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以</a:t>
            </a:r>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我的方</a:t>
            </a:r>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式</a:t>
            </a:r>
            <a:r>
              <a:rPr lang="zh-CN" altLang="en-US" sz="4800" b="1" dirty="0" smtClean="0">
                <a:ln w="18415" cmpd="sng">
                  <a:noFill/>
                  <a:prstDash val="solid"/>
                </a:ln>
                <a:solidFill>
                  <a:srgbClr val="FFC000"/>
                </a:solidFill>
                <a:effectLst>
                  <a:outerShdw blurRad="63500" dir="3600000" algn="tl" rotWithShape="0">
                    <a:srgbClr val="000000">
                      <a:alpha val="70000"/>
                    </a:srgbClr>
                  </a:outerShdw>
                </a:effectLst>
              </a:rPr>
              <a:t>而非神的方式</a:t>
            </a:r>
            <a:endParaRPr lang="en-US" sz="4800" b="1" dirty="0">
              <a:ln w="18415" cmpd="sng">
                <a:noFill/>
                <a:prstDash val="solid"/>
              </a:ln>
              <a:solidFill>
                <a:srgbClr val="FFC000"/>
              </a:solidFill>
              <a:effectLst>
                <a:outerShdw blurRad="63500" dir="3600000" algn="tl" rotWithShape="0">
                  <a:srgbClr val="000000">
                    <a:alpha val="70000"/>
                  </a:srgbClr>
                </a:outerShdw>
              </a:effectLst>
            </a:endParaRPr>
          </a:p>
        </p:txBody>
      </p:sp>
      <p:pic>
        <p:nvPicPr>
          <p:cNvPr id="53250" name="Picture 2" descr="Image result for Cain in the bible"/>
          <p:cNvPicPr>
            <a:picLocks noChangeAspect="1" noChangeArrowheads="1"/>
          </p:cNvPicPr>
          <p:nvPr/>
        </p:nvPicPr>
        <p:blipFill>
          <a:blip r:embed="rId3" cstate="print"/>
          <a:srcRect/>
          <a:stretch>
            <a:fillRect/>
          </a:stretch>
        </p:blipFill>
        <p:spPr bwMode="auto">
          <a:xfrm>
            <a:off x="0" y="1752600"/>
            <a:ext cx="9144000" cy="45098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IS THERE A WRONG WAY TO WORSHIP?</a:t>
            </a:r>
            <a:endParaRPr lang="en-US" sz="3200"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6" name="Title 1"/>
          <p:cNvSpPr txBox="1">
            <a:spLocks/>
          </p:cNvSpPr>
          <p:nvPr/>
        </p:nvSpPr>
        <p:spPr>
          <a:xfrm>
            <a:off x="2133600" y="0"/>
            <a:ext cx="7010400" cy="16002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5" name="Rectangle 4"/>
          <p:cNvSpPr/>
          <p:nvPr/>
        </p:nvSpPr>
        <p:spPr>
          <a:xfrm>
            <a:off x="0" y="1447800"/>
            <a:ext cx="396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0"/>
            <a:ext cx="67056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zh-CN" altLang="en-US" sz="5400" b="1" dirty="0" smtClean="0">
                <a:ln w="18415" cmpd="sng">
                  <a:noFill/>
                  <a:prstDash val="solid"/>
                </a:ln>
                <a:solidFill>
                  <a:srgbClr val="FFC000"/>
                </a:solidFill>
              </a:rPr>
              <a:t>敬拜偶像</a:t>
            </a:r>
            <a:endParaRPr lang="en-US" sz="5400" b="1" dirty="0">
              <a:ln w="18415" cmpd="sng">
                <a:noFill/>
                <a:prstDash val="solid"/>
              </a:ln>
              <a:solidFill>
                <a:srgbClr val="FFC000"/>
              </a:solidFill>
              <a:effectLst>
                <a:outerShdw blurRad="63500" dir="3600000" algn="tl" rotWithShape="0">
                  <a:srgbClr val="000000">
                    <a:alpha val="70000"/>
                  </a:srgbClr>
                </a:outerShdw>
              </a:effectLst>
            </a:endParaRPr>
          </a:p>
        </p:txBody>
      </p:sp>
      <p:pic>
        <p:nvPicPr>
          <p:cNvPr id="54274" name="Picture 2" descr="Related image"/>
          <p:cNvPicPr>
            <a:picLocks noChangeAspect="1" noChangeArrowheads="1"/>
          </p:cNvPicPr>
          <p:nvPr/>
        </p:nvPicPr>
        <p:blipFill>
          <a:blip r:embed="rId3" cstate="print"/>
          <a:srcRect/>
          <a:stretch>
            <a:fillRect/>
          </a:stretch>
        </p:blipFill>
        <p:spPr bwMode="auto">
          <a:xfrm>
            <a:off x="152400" y="1752599"/>
            <a:ext cx="8839200" cy="444674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IS THERE A WRONG WAY TO WORSHIP?</a:t>
            </a:r>
            <a:endParaRPr lang="en-US" sz="3200"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5" name="Rectangle 4"/>
          <p:cNvSpPr/>
          <p:nvPr/>
        </p:nvSpPr>
        <p:spPr>
          <a:xfrm>
            <a:off x="0" y="1447800"/>
            <a:ext cx="396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2228" name="Picture 4" descr="Related image"/>
          <p:cNvPicPr>
            <a:picLocks noChangeAspect="1" noChangeArrowheads="1"/>
          </p:cNvPicPr>
          <p:nvPr/>
        </p:nvPicPr>
        <p:blipFill>
          <a:blip r:embed="rId2" cstate="print"/>
          <a:srcRect/>
          <a:stretch>
            <a:fillRect/>
          </a:stretch>
        </p:blipFill>
        <p:spPr bwMode="auto">
          <a:xfrm>
            <a:off x="228600" y="1752600"/>
            <a:ext cx="8686800" cy="4410076"/>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0" y="0"/>
            <a:ext cx="62484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7200" b="1" dirty="0" smtClean="0">
                <a:ln w="18415" cmpd="sng">
                  <a:noFill/>
                  <a:prstDash val="solid"/>
                </a:ln>
                <a:solidFill>
                  <a:srgbClr val="FFC000"/>
                </a:solidFill>
              </a:rPr>
              <a:t>  </a:t>
            </a:r>
            <a:r>
              <a:rPr lang="zh-CN" altLang="en-US" sz="5400" b="1" dirty="0" smtClean="0">
                <a:ln w="18415" cmpd="sng">
                  <a:noFill/>
                  <a:prstDash val="solid"/>
                </a:ln>
                <a:solidFill>
                  <a:srgbClr val="FFC000"/>
                </a:solidFill>
              </a:rPr>
              <a:t>拿答和亚比</a:t>
            </a:r>
            <a:r>
              <a:rPr lang="zh-CN" altLang="en-US" sz="5400" b="1" dirty="0" smtClean="0">
                <a:ln w="18415" cmpd="sng">
                  <a:noFill/>
                  <a:prstDash val="solid"/>
                </a:ln>
                <a:solidFill>
                  <a:srgbClr val="FFC000"/>
                </a:solidFill>
              </a:rPr>
              <a:t>户</a:t>
            </a:r>
            <a:r>
              <a:rPr lang="en-US" altLang="zh-CN" sz="5400" b="1" dirty="0" smtClean="0">
                <a:ln w="18415" cmpd="sng">
                  <a:noFill/>
                  <a:prstDash val="solid"/>
                </a:ln>
                <a:solidFill>
                  <a:srgbClr val="FFC000"/>
                </a:solidFill>
              </a:rPr>
              <a:t>——</a:t>
            </a:r>
            <a:endParaRPr lang="en-US" altLang="zh-CN" sz="5400" b="1" dirty="0" smtClean="0">
              <a:ln w="18415" cmpd="sng">
                <a:noFill/>
                <a:prstDash val="solid"/>
              </a:ln>
              <a:solidFill>
                <a:srgbClr val="FFC000"/>
              </a:solidFill>
            </a:endParaRPr>
          </a:p>
          <a:p>
            <a:pPr algn="ctr"/>
            <a:r>
              <a:rPr lang="zh-CN" altLang="en-US" sz="5400" b="1" dirty="0" smtClean="0">
                <a:ln w="18415" cmpd="sng">
                  <a:noFill/>
                  <a:prstDash val="solid"/>
                </a:ln>
                <a:solidFill>
                  <a:srgbClr val="FFC000"/>
                </a:solidFill>
              </a:rPr>
              <a:t>掺入凡火</a:t>
            </a:r>
            <a:endParaRPr lang="en-US" sz="5400" b="1" dirty="0">
              <a:ln w="18415" cmpd="sng">
                <a:noFill/>
                <a:prstDash val="solid"/>
              </a:ln>
              <a:solidFill>
                <a:srgbClr val="FFC000"/>
              </a:solidFill>
            </a:endParaRPr>
          </a:p>
        </p:txBody>
      </p:sp>
      <p:pic>
        <p:nvPicPr>
          <p:cNvPr id="10" name="Picture 22" descr="C:\Users\Shulan\Desktop\download (1).jpg"/>
          <p:cNvPicPr>
            <a:picLocks noChangeAspect="1" noChangeArrowheads="1"/>
          </p:cNvPicPr>
          <p:nvPr/>
        </p:nvPicPr>
        <p:blipFill>
          <a:blip r:embed="rId3" cstate="print"/>
          <a:srcRect/>
          <a:stretch>
            <a:fillRect/>
          </a:stretch>
        </p:blipFill>
        <p:spPr bwMode="auto">
          <a:xfrm>
            <a:off x="5867400" y="1"/>
            <a:ext cx="3276600" cy="1600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C000"/>
                </a:solidFill>
                <a:effectLst>
                  <a:outerShdw blurRad="63500" dir="3600000" algn="tl" rotWithShape="0">
                    <a:srgbClr val="000000">
                      <a:alpha val="70000"/>
                    </a:srgbClr>
                  </a:outerShdw>
                </a:effectLst>
              </a:rPr>
              <a:t>IS THERE A WRONG WAY TO WORSHIP?</a:t>
            </a:r>
            <a:endParaRPr lang="en-US" sz="3200" dirty="0">
              <a:ln w="18415" cmpd="sng">
                <a:solidFill>
                  <a:srgbClr val="FFFFFF"/>
                </a:solidFill>
                <a:prstDash val="solid"/>
              </a:ln>
              <a:solidFill>
                <a:srgbClr val="FFC000"/>
              </a:solidFill>
              <a:effectLst>
                <a:outerShdw blurRad="63500" dir="3600000" algn="tl" rotWithShape="0">
                  <a:srgbClr val="000000">
                    <a:alpha val="70000"/>
                  </a:srgbClr>
                </a:outerShdw>
              </a:effectLst>
            </a:endParaRPr>
          </a:p>
        </p:txBody>
      </p:sp>
      <p:sp>
        <p:nvSpPr>
          <p:cNvPr id="5" name="Rectangle 4"/>
          <p:cNvSpPr/>
          <p:nvPr/>
        </p:nvSpPr>
        <p:spPr>
          <a:xfrm>
            <a:off x="0" y="1447800"/>
            <a:ext cx="3962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0"/>
            <a:ext cx="62484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7200" b="1" dirty="0" smtClean="0">
                <a:ln w="18415" cmpd="sng">
                  <a:noFill/>
                  <a:prstDash val="solid"/>
                </a:ln>
                <a:solidFill>
                  <a:srgbClr val="FFC000"/>
                </a:solidFill>
              </a:rPr>
              <a:t>  </a:t>
            </a:r>
            <a:r>
              <a:rPr lang="zh-CN" altLang="en-US" sz="7200" b="1" dirty="0" smtClean="0">
                <a:ln w="18415" cmpd="sng">
                  <a:noFill/>
                  <a:prstDash val="solid"/>
                </a:ln>
                <a:solidFill>
                  <a:srgbClr val="FFC000"/>
                </a:solidFill>
              </a:rPr>
              <a:t>今天的凡火</a:t>
            </a:r>
            <a:endParaRPr lang="en-US" sz="7200" b="1" dirty="0">
              <a:ln w="18415" cmpd="sng">
                <a:noFill/>
                <a:prstDash val="solid"/>
              </a:ln>
              <a:solidFill>
                <a:srgbClr val="FFC000"/>
              </a:solidFill>
            </a:endParaRPr>
          </a:p>
        </p:txBody>
      </p:sp>
      <p:pic>
        <p:nvPicPr>
          <p:cNvPr id="48132" name="Picture 4" descr="Image result for ä¸­å½ä¸å­æä¼å±çº¢æ­"/>
          <p:cNvPicPr>
            <a:picLocks noChangeAspect="1" noChangeArrowheads="1"/>
          </p:cNvPicPr>
          <p:nvPr/>
        </p:nvPicPr>
        <p:blipFill>
          <a:blip r:embed="rId2" cstate="print"/>
          <a:srcRect/>
          <a:stretch>
            <a:fillRect/>
          </a:stretch>
        </p:blipFill>
        <p:spPr bwMode="auto">
          <a:xfrm>
            <a:off x="1" y="1981200"/>
            <a:ext cx="9144000" cy="4155331"/>
          </a:xfrm>
          <a:prstGeom prst="rect">
            <a:avLst/>
          </a:prstGeom>
          <a:ln w="88900" cap="sq" cmpd="thickThin">
            <a:solidFill>
              <a:srgbClr val="000000"/>
            </a:solidFill>
            <a:prstDash val="solid"/>
            <a:miter lim="800000"/>
          </a:ln>
          <a:effectLst>
            <a:innerShdw blurRad="76200">
              <a:srgbClr val="000000"/>
            </a:innerShdw>
          </a:effectLst>
        </p:spPr>
      </p:pic>
      <p:sp>
        <p:nvSpPr>
          <p:cNvPr id="48134" name="AutoShape 6" descr="Image result for å¡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6" name="AutoShape 8" descr="Image result for å¡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38" name="AutoShape 10" descr="Image result for å¡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40" name="AutoShape 12" descr="Image result for å¡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42" name="AutoShape 14" descr="Image result for å¡ç«"/>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44" name="AutoShape 16" descr="Image result for strange f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46" name="AutoShape 18" descr="Image result for strange f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8148" name="AutoShape 20" descr="Image result for strange fi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50" name="Picture 22" descr="C:\Users\Shulan\Desktop\download (1).jpg"/>
          <p:cNvPicPr>
            <a:picLocks noChangeAspect="1" noChangeArrowheads="1"/>
          </p:cNvPicPr>
          <p:nvPr/>
        </p:nvPicPr>
        <p:blipFill>
          <a:blip r:embed="rId3" cstate="print"/>
          <a:srcRect/>
          <a:stretch>
            <a:fillRect/>
          </a:stretch>
        </p:blipFill>
        <p:spPr bwMode="auto">
          <a:xfrm>
            <a:off x="5943600" y="0"/>
            <a:ext cx="3200400" cy="182547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4710"/>
            <a:ext cx="8991600" cy="5386090"/>
          </a:xfrm>
          <a:prstGeom prst="rect">
            <a:avLst/>
          </a:prstGeom>
          <a:noFill/>
        </p:spPr>
        <p:txBody>
          <a:bodyPr wrap="square" rtlCol="0">
            <a:spAutoFit/>
          </a:bodyPr>
          <a:lstStyle/>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聚会越长敬拜越诚恳</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“Longer services are more worshipful” </a:t>
            </a:r>
          </a:p>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只有特定的音乐风格和衣服才有敬拜性</a:t>
            </a:r>
            <a:r>
              <a:rPr lang="en-US" sz="3600" b="1" dirty="0" smtClean="0">
                <a:effectLst>
                  <a:outerShdw blurRad="38100" dist="38100" dir="2700000" algn="tl">
                    <a:srgbClr val="000000">
                      <a:alpha val="43137"/>
                    </a:srgbClr>
                  </a:outerShdw>
                </a:effectLst>
                <a:latin typeface="Arial Narrow" pitchFamily="34" charset="0"/>
              </a:rPr>
              <a:t>”</a:t>
            </a: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“Only certain music styles or clothes are worshipful”</a:t>
            </a:r>
          </a:p>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聚会应让非基督徒感到自在</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“The service should be comfortable for non-Christians”</a:t>
            </a:r>
          </a:p>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聚会不应有组织性</a:t>
            </a:r>
            <a:r>
              <a:rPr lang="en-US" altLang="zh-CN" sz="3600" b="1" dirty="0" smtClean="0">
                <a:effectLst>
                  <a:outerShdw blurRad="38100" dist="38100" dir="2700000" algn="tl">
                    <a:srgbClr val="000000">
                      <a:alpha val="43137"/>
                    </a:srgbClr>
                  </a:outerShdw>
                </a:effectLst>
                <a:latin typeface="Arial Narrow" pitchFamily="34" charset="0"/>
              </a:rPr>
              <a:t>. </a:t>
            </a:r>
            <a:r>
              <a:rPr lang="zh-CN" altLang="en-US" sz="3600" b="1" dirty="0" smtClean="0">
                <a:effectLst>
                  <a:outerShdw blurRad="38100" dist="38100" dir="2700000" algn="tl">
                    <a:srgbClr val="000000">
                      <a:alpha val="43137"/>
                    </a:srgbClr>
                  </a:outerShdw>
                </a:effectLst>
                <a:latin typeface="Arial Narrow" pitchFamily="34" charset="0"/>
              </a:rPr>
              <a:t>让圣灵流动就好了</a:t>
            </a:r>
            <a:r>
              <a:rPr lang="en-US" altLang="zh-CN" sz="3600" b="1" dirty="0" smtClean="0">
                <a:effectLst>
                  <a:outerShdw blurRad="38100" dist="38100" dir="2700000" algn="tl">
                    <a:srgbClr val="000000">
                      <a:alpha val="43137"/>
                    </a:srgbClr>
                  </a:outerShdw>
                </a:effectLst>
                <a:latin typeface="Arial Narrow" pitchFamily="34" charset="0"/>
              </a:rPr>
              <a:t>.</a:t>
            </a:r>
            <a:r>
              <a:rPr lang="en-US" sz="3600" b="1" dirty="0" smtClean="0">
                <a:effectLst>
                  <a:outerShdw blurRad="38100" dist="38100" dir="2700000" algn="tl">
                    <a:srgbClr val="000000">
                      <a:alpha val="43137"/>
                    </a:srgbClr>
                  </a:outerShdw>
                </a:effectLst>
                <a:latin typeface="Arial Narrow" pitchFamily="34" charset="0"/>
              </a:rPr>
              <a:t>”</a:t>
            </a: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“A service should not be very organized. Let the Spirit flow”</a:t>
            </a:r>
          </a:p>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每堂聚会必须传讲福音</a:t>
            </a:r>
            <a:r>
              <a:rPr lang="en-US" altLang="zh-CN" sz="3600" b="1" dirty="0" smtClean="0">
                <a:effectLst>
                  <a:outerShdw blurRad="38100" dist="38100" dir="2700000" algn="tl">
                    <a:srgbClr val="000000">
                      <a:alpha val="43137"/>
                    </a:srgbClr>
                  </a:outerShdw>
                </a:effectLst>
                <a:latin typeface="Arial Narrow" pitchFamily="34" charset="0"/>
              </a:rPr>
              <a:t>.</a:t>
            </a:r>
            <a:r>
              <a:rPr lang="en-US" sz="3600" b="1" dirty="0" smtClean="0">
                <a:effectLst>
                  <a:outerShdw blurRad="38100" dist="38100" dir="2700000" algn="tl">
                    <a:srgbClr val="000000">
                      <a:alpha val="43137"/>
                    </a:srgbClr>
                  </a:outerShdw>
                </a:effectLst>
                <a:latin typeface="Arial Narrow" pitchFamily="34" charset="0"/>
              </a:rPr>
              <a:t>”</a:t>
            </a: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“The Gospel must be given at every service”</a:t>
            </a:r>
          </a:p>
          <a:p>
            <a:pPr marL="342900" indent="-342900">
              <a:buAutoNum type="arabicPeriod"/>
            </a:pPr>
            <a:r>
              <a:rPr lang="en-US" sz="3600" b="1" dirty="0" smtClean="0">
                <a:effectLst>
                  <a:outerShdw blurRad="38100" dist="38100" dir="2700000" algn="tl">
                    <a:srgbClr val="000000">
                      <a:alpha val="43137"/>
                    </a:srgbClr>
                  </a:outerShdw>
                </a:effectLst>
                <a:latin typeface="Arial Narrow" pitchFamily="34" charset="0"/>
              </a:rPr>
              <a:t>“</a:t>
            </a:r>
            <a:r>
              <a:rPr lang="zh-CN" altLang="en-US" sz="3600" b="1" dirty="0" smtClean="0">
                <a:effectLst>
                  <a:outerShdw blurRad="38100" dist="38100" dir="2700000" algn="tl">
                    <a:srgbClr val="000000">
                      <a:alpha val="43137"/>
                    </a:srgbClr>
                  </a:outerShdw>
                </a:effectLst>
                <a:latin typeface="Arial Narrow" pitchFamily="34" charset="0"/>
              </a:rPr>
              <a:t>教堂比我的家更神圣</a:t>
            </a:r>
            <a:r>
              <a:rPr lang="en-US" altLang="zh-CN" sz="3600" b="1" dirty="0" smtClean="0">
                <a:effectLst>
                  <a:outerShdw blurRad="38100" dist="38100" dir="2700000" algn="tl">
                    <a:srgbClr val="000000">
                      <a:alpha val="43137"/>
                    </a:srgbClr>
                  </a:outerShdw>
                </a:effectLst>
                <a:latin typeface="Arial Narrow" pitchFamily="34" charset="0"/>
              </a:rPr>
              <a:t>.”</a:t>
            </a:r>
            <a:endParaRPr lang="en-US" sz="36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“The church is a holier place than my home”</a:t>
            </a:r>
          </a:p>
        </p:txBody>
      </p:sp>
      <p:sp>
        <p:nvSpPr>
          <p:cNvPr id="6" name="Title 1"/>
          <p:cNvSpPr txBox="1">
            <a:spLocks/>
          </p:cNvSpPr>
          <p:nvPr/>
        </p:nvSpPr>
        <p:spPr>
          <a:xfrm>
            <a:off x="0" y="0"/>
            <a:ext cx="9144000" cy="9906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误</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解和错误观念</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MISCONCEPTIONS &amp; WRONG IDEAS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5867400" y="4648200"/>
            <a:ext cx="2971800" cy="1524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600" dirty="0" smtClean="0">
                <a:ln w="18415" cmpd="sng">
                  <a:noFill/>
                  <a:prstDash val="solid"/>
                </a:ln>
                <a:solidFill>
                  <a:srgbClr val="FFFF00"/>
                </a:solidFill>
                <a:effectLst>
                  <a:outerShdw blurRad="63500" dir="3600000" algn="tl" rotWithShape="0">
                    <a:srgbClr val="000000">
                      <a:alpha val="70000"/>
                    </a:srgbClr>
                  </a:outerShdw>
                </a:effectLst>
              </a:rPr>
              <a:t>误解</a:t>
            </a:r>
            <a:endParaRPr lang="en-US" sz="9600" dirty="0">
              <a:ln w="18415" cmpd="sng">
                <a:no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ssolve">
                                      <p:cBhvr>
                                        <p:cTn id="39" dur="500"/>
                                        <p:tgtEl>
                                          <p:spTgt spid="4">
                                            <p:txEl>
                                              <p:pRg st="8" end="8"/>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dissolve">
                                      <p:cBhvr>
                                        <p:cTn id="47" dur="500"/>
                                        <p:tgtEl>
                                          <p:spTgt spid="4">
                                            <p:txEl>
                                              <p:pRg st="10" end="10"/>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dissolve">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000000000.png"/>
          <p:cNvPicPr>
            <a:picLocks noChangeAspect="1"/>
          </p:cNvPicPr>
          <p:nvPr/>
        </p:nvPicPr>
        <p:blipFill>
          <a:blip r:embed="rId2" cstate="print"/>
          <a:stretch>
            <a:fillRect/>
          </a:stretch>
        </p:blipFill>
        <p:spPr>
          <a:xfrm>
            <a:off x="4343400" y="-1"/>
            <a:ext cx="4800600" cy="6252781"/>
          </a:xfrm>
          <a:prstGeom prst="rect">
            <a:avLst/>
          </a:prstGeom>
        </p:spPr>
      </p:pic>
      <p:sp>
        <p:nvSpPr>
          <p:cNvPr id="8" name="Freeform 7"/>
          <p:cNvSpPr/>
          <p:nvPr/>
        </p:nvSpPr>
        <p:spPr>
          <a:xfrm>
            <a:off x="7420131" y="359764"/>
            <a:ext cx="1588958" cy="1139252"/>
          </a:xfrm>
          <a:custGeom>
            <a:avLst/>
            <a:gdLst>
              <a:gd name="connsiteX0" fmla="*/ 0 w 1588958"/>
              <a:gd name="connsiteY0" fmla="*/ 419725 h 1139252"/>
              <a:gd name="connsiteX1" fmla="*/ 164892 w 1588958"/>
              <a:gd name="connsiteY1" fmla="*/ 974361 h 1139252"/>
              <a:gd name="connsiteX2" fmla="*/ 479685 w 1588958"/>
              <a:gd name="connsiteY2" fmla="*/ 1139252 h 1139252"/>
              <a:gd name="connsiteX3" fmla="*/ 1588958 w 1588958"/>
              <a:gd name="connsiteY3" fmla="*/ 1094282 h 1139252"/>
              <a:gd name="connsiteX4" fmla="*/ 1469036 w 1588958"/>
              <a:gd name="connsiteY4" fmla="*/ 0 h 1139252"/>
              <a:gd name="connsiteX5" fmla="*/ 0 w 1588958"/>
              <a:gd name="connsiteY5" fmla="*/ 419725 h 113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8958" h="1139252">
                <a:moveTo>
                  <a:pt x="0" y="419725"/>
                </a:moveTo>
                <a:lnTo>
                  <a:pt x="164892" y="974361"/>
                </a:lnTo>
                <a:lnTo>
                  <a:pt x="479685" y="1139252"/>
                </a:lnTo>
                <a:lnTo>
                  <a:pt x="1588958" y="1094282"/>
                </a:lnTo>
                <a:lnTo>
                  <a:pt x="1469036" y="0"/>
                </a:lnTo>
                <a:lnTo>
                  <a:pt x="0" y="419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137285" y="629587"/>
            <a:ext cx="2398426" cy="1154243"/>
          </a:xfrm>
          <a:custGeom>
            <a:avLst/>
            <a:gdLst>
              <a:gd name="connsiteX0" fmla="*/ 14990 w 2398426"/>
              <a:gd name="connsiteY0" fmla="*/ 0 h 1154243"/>
              <a:gd name="connsiteX1" fmla="*/ 209863 w 2398426"/>
              <a:gd name="connsiteY1" fmla="*/ 1154243 h 1154243"/>
              <a:gd name="connsiteX2" fmla="*/ 2398426 w 2398426"/>
              <a:gd name="connsiteY2" fmla="*/ 164892 h 1154243"/>
              <a:gd name="connsiteX3" fmla="*/ 0 w 2398426"/>
              <a:gd name="connsiteY3" fmla="*/ 89941 h 1154243"/>
              <a:gd name="connsiteX4" fmla="*/ 59961 w 2398426"/>
              <a:gd name="connsiteY4" fmla="*/ 29980 h 1154243"/>
              <a:gd name="connsiteX5" fmla="*/ 14990 w 2398426"/>
              <a:gd name="connsiteY5" fmla="*/ 74951 h 115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8426" h="1154243">
                <a:moveTo>
                  <a:pt x="14990" y="0"/>
                </a:moveTo>
                <a:lnTo>
                  <a:pt x="209863" y="1154243"/>
                </a:lnTo>
                <a:lnTo>
                  <a:pt x="2398426" y="164892"/>
                </a:lnTo>
                <a:lnTo>
                  <a:pt x="0" y="89941"/>
                </a:lnTo>
                <a:lnTo>
                  <a:pt x="59961" y="29980"/>
                </a:lnTo>
                <a:lnTo>
                  <a:pt x="14990" y="74951"/>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dirty="0" smtClean="0">
                <a:ln w="18415" cmpd="sng">
                  <a:noFill/>
                  <a:prstDash val="solid"/>
                </a:ln>
                <a:solidFill>
                  <a:srgbClr val="FFFF00"/>
                </a:solidFill>
                <a:effectLst>
                  <a:outerShdw blurRad="63500" dir="3600000" algn="tl" rotWithShape="0">
                    <a:srgbClr val="000000">
                      <a:alpha val="70000"/>
                    </a:srgbClr>
                  </a:outerShdw>
                </a:effectLst>
              </a:rPr>
              <a:t>结论</a:t>
            </a:r>
            <a:endParaRPr kumimoji="0" lang="en-US" sz="6000" i="0" u="none" strike="noStrike" kern="1200" normalizeH="0" baseline="0" noProof="0" dirty="0">
              <a:ln w="18415" cmpd="sng">
                <a:noFill/>
                <a:prstDash val="solid"/>
              </a:ln>
              <a:solidFill>
                <a:srgbClr val="FFFF00"/>
              </a:solidFill>
              <a:effectLst>
                <a:outerShdw blurRad="63500" dir="3600000" algn="tl" rotWithShape="0">
                  <a:srgbClr val="000000">
                    <a:alpha val="70000"/>
                  </a:srgbClr>
                </a:outerShdw>
              </a:effectLst>
              <a:uLnTx/>
              <a:uFillTx/>
              <a:latin typeface="+mn-lt"/>
              <a:ea typeface="+mn-ea"/>
              <a:cs typeface="+mn-cs"/>
            </a:endParaRPr>
          </a:p>
        </p:txBody>
      </p:sp>
      <p:pic>
        <p:nvPicPr>
          <p:cNvPr id="10" name="Picture 9" descr="animated-clock.gif"/>
          <p:cNvPicPr>
            <a:picLocks noChangeAspect="1"/>
          </p:cNvPicPr>
          <p:nvPr/>
        </p:nvPicPr>
        <p:blipFill>
          <a:blip r:embed="rId3" cstate="print"/>
          <a:stretch>
            <a:fillRect/>
          </a:stretch>
        </p:blipFill>
        <p:spPr>
          <a:xfrm>
            <a:off x="533400" y="1600200"/>
            <a:ext cx="3733800" cy="3733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10" name="Rectangle 9"/>
          <p:cNvSpPr/>
          <p:nvPr/>
        </p:nvSpPr>
        <p:spPr>
          <a:xfrm>
            <a:off x="5257800" y="381000"/>
            <a:ext cx="36576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Teachers:</a:t>
            </a:r>
          </a:p>
          <a:p>
            <a:pPr algn="ctr"/>
            <a:endParaRPr lang="en-US" sz="5400" b="1" dirty="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Dr. </a:t>
            </a:r>
            <a:r>
              <a:rPr lang="en-US" altLang="zh-CN" sz="5400" b="1" dirty="0" smtClean="0">
                <a:ln/>
                <a:solidFill>
                  <a:schemeClr val="accent3"/>
                </a:solidFill>
                <a:effectLst>
                  <a:outerShdw blurRad="38100" dist="38100" dir="2700000" algn="tl">
                    <a:srgbClr val="000000">
                      <a:alpha val="43137"/>
                    </a:srgbClr>
                  </a:outerShdw>
                </a:effectLst>
                <a:latin typeface="Harrington" pitchFamily="82" charset="0"/>
              </a:rPr>
              <a:t>Jay</a:t>
            </a:r>
            <a:endParaRPr lang="en-US" sz="5400" b="1" dirty="0" smtClean="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err="1" smtClean="0">
                <a:ln/>
                <a:solidFill>
                  <a:schemeClr val="accent3"/>
                </a:solidFill>
                <a:effectLst>
                  <a:outerShdw blurRad="38100" dist="38100" dir="2700000" algn="tl">
                    <a:srgbClr val="000000">
                      <a:alpha val="43137"/>
                    </a:srgbClr>
                  </a:outerShdw>
                </a:effectLst>
                <a:latin typeface="Harrington" pitchFamily="82" charset="0"/>
              </a:rPr>
              <a:t>Barleon</a:t>
            </a:r>
            <a:endParaRPr lang="en-US" sz="5400" b="1" dirty="0" smtClean="0">
              <a:ln/>
              <a:solidFill>
                <a:schemeClr val="accent3"/>
              </a:solidFill>
              <a:effectLst>
                <a:outerShdw blurRad="38100" dist="38100" dir="2700000" algn="tl">
                  <a:srgbClr val="000000">
                    <a:alpha val="43137"/>
                  </a:srgbClr>
                </a:outerShdw>
              </a:effectLst>
              <a:latin typeface="Harrington" pitchFamily="82" charset="0"/>
            </a:endParaRPr>
          </a:p>
          <a:p>
            <a:pPr algn="ctr"/>
            <a:r>
              <a:rPr lang="en-US" sz="5400" b="1" dirty="0" smtClean="0">
                <a:ln/>
                <a:solidFill>
                  <a:schemeClr val="accent3"/>
                </a:solidFill>
                <a:effectLst>
                  <a:outerShdw blurRad="38100" dist="38100" dir="2700000" algn="tl">
                    <a:srgbClr val="000000">
                      <a:alpha val="43137"/>
                    </a:srgbClr>
                  </a:outerShdw>
                </a:effectLst>
                <a:latin typeface="Harrington" pitchFamily="82" charset="0"/>
              </a:rPr>
              <a:t>&amp;</a:t>
            </a:r>
          </a:p>
          <a:p>
            <a:pPr algn="ctr"/>
            <a:r>
              <a:rPr lang="en-US" sz="5400" b="1" dirty="0" err="1" smtClean="0">
                <a:ln/>
                <a:solidFill>
                  <a:schemeClr val="accent3"/>
                </a:solidFill>
                <a:effectLst>
                  <a:outerShdw blurRad="38100" dist="38100" dir="2700000" algn="tl">
                    <a:srgbClr val="000000">
                      <a:alpha val="43137"/>
                    </a:srgbClr>
                  </a:outerShdw>
                </a:effectLst>
                <a:latin typeface="Harrington" pitchFamily="82" charset="0"/>
              </a:rPr>
              <a:t>Suran</a:t>
            </a:r>
            <a:endParaRPr lang="en-US" sz="5400" b="1" dirty="0">
              <a:ln/>
              <a:solidFill>
                <a:schemeClr val="accent3"/>
              </a:solidFill>
              <a:effectLst>
                <a:outerShdw blurRad="38100" dist="38100" dir="2700000" algn="tl">
                  <a:srgbClr val="000000">
                    <a:alpha val="43137"/>
                  </a:srgbClr>
                </a:outerShdw>
              </a:effectLst>
              <a:latin typeface="Harrington" pitchFamily="82" charset="0"/>
            </a:endParaRPr>
          </a:p>
        </p:txBody>
      </p:sp>
      <p:pic>
        <p:nvPicPr>
          <p:cNvPr id="4" name="Picture 3" descr="hh.JPG"/>
          <p:cNvPicPr>
            <a:picLocks noChangeAspect="1"/>
          </p:cNvPicPr>
          <p:nvPr/>
        </p:nvPicPr>
        <p:blipFill>
          <a:blip r:embed="rId2"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6000" b="1" i="0" u="none" strike="noStrike" kern="1200" cap="none" spc="0" normalizeH="0" baseline="0"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我们只敬拜上帝</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50178" name="Picture 2" descr="Related image"/>
          <p:cNvPicPr>
            <a:picLocks noChangeAspect="1" noChangeArrowheads="1"/>
          </p:cNvPicPr>
          <p:nvPr/>
        </p:nvPicPr>
        <p:blipFill>
          <a:blip r:embed="rId3" cstate="print"/>
          <a:srcRect/>
          <a:stretch>
            <a:fillRect/>
          </a:stretch>
        </p:blipFill>
        <p:spPr bwMode="auto">
          <a:xfrm>
            <a:off x="0" y="990600"/>
            <a:ext cx="9144000" cy="5257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509200"/>
          </a:xfrm>
          <a:prstGeom prst="rect">
            <a:avLst/>
          </a:prstGeom>
          <a:noFill/>
        </p:spPr>
        <p:txBody>
          <a:bodyPr wrap="square" rtlCol="0">
            <a:spAutoFit/>
          </a:bodyPr>
          <a:lstStyle/>
          <a:p>
            <a:pPr marL="120650" indent="-120650" algn="just"/>
            <a:r>
              <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以及靠着圣灵神内住的能力去行神在圣经中所命令之事</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不行神所禁止之事。敬拜也包括当聚在一起崇敬神时</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以适合本文化的方式促进福音广传或分散的时候</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个人对神荣耀的恩典做出喜乐的回应</a:t>
            </a:r>
            <a:r>
              <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p>
          <a:p>
            <a:pPr marL="60325" lvl="1" algn="just"/>
            <a:r>
              <a:rPr lang="en-US" dirty="0" smtClean="0"/>
              <a:t>“All of Christian life is ceaseless worship of God the Father through the mediation of God the Son by the indwelling power of God the Spirit doing what God commands in Scripture, not doing what God forbids in Scripture, in culturally appropriate ways for the furtherance of the Gospel 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真正的敬拜聚会</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509200"/>
          </a:xfrm>
          <a:prstGeom prst="rect">
            <a:avLst/>
          </a:prstGeom>
          <a:noFill/>
        </p:spPr>
        <p:txBody>
          <a:bodyPr wrap="square" rtlCol="0">
            <a:spAutoFit/>
          </a:bodyPr>
          <a:lstStyle/>
          <a:p>
            <a:pPr marL="225425" indent="-225425"/>
            <a:r>
              <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整个基督徒的生活都是对父神不间断敬拜</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这敬拜透过对圣子神的默想</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以及靠着圣灵神内住的能力去行神在圣经中所命令之事</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不行神所禁止之事。敬拜也包括当聚在一起崇敬神时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以适合本文化的方式促进福音广传或分散的时候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endParaRPr lang="en-US" sz="3600" b="1" dirty="0" smtClean="0">
              <a:solidFill>
                <a:srgbClr val="002060"/>
              </a:solidFill>
              <a:effectLst>
                <a:outerShdw blurRad="38100" dist="38100" dir="2700000" algn="tl">
                  <a:srgbClr val="000000">
                    <a:alpha val="43137"/>
                  </a:srgbClr>
                </a:outerShdw>
              </a:effectLst>
              <a:latin typeface="Arial Narrow" pitchFamily="34" charset="0"/>
            </a:endParaRPr>
          </a:p>
          <a:p>
            <a:pPr marL="60325" lvl="1" algn="just"/>
            <a:r>
              <a:rPr lang="en-US" b="1" dirty="0" smtClean="0">
                <a:solidFill>
                  <a:srgbClr val="C00000"/>
                </a:solidFill>
              </a:rPr>
              <a:t>“All of Christian life is ceaseless worship </a:t>
            </a:r>
            <a:r>
              <a:rPr lang="en-US" dirty="0" smtClean="0"/>
              <a:t>of God the Father through the mediation of God the Son by the indwelling power of God the Spirit doing what God commands in Scripture, not doing what God forbids in Scripture, in culturally appropriate ways for the furtherance of the Gospel 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120650" indent="-120650" algn="just">
              <a:tabLst>
                <a:tab pos="165100" algn="l"/>
              </a:tabLst>
            </a:pPr>
            <a:r>
              <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这敬拜</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透过对圣子神的默想</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以及靠着圣灵神内住的能力</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去行神在圣经中所命令之事</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不行神所禁止之事。敬拜也包括当聚在一起崇敬神时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以适合本文化的方式促进福音广传或分散的时候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a:t>
            </a:r>
            <a:r>
              <a:rPr lang="en-US" b="1" dirty="0" smtClean="0">
                <a:solidFill>
                  <a:srgbClr val="C00000"/>
                </a:solidFill>
              </a:rPr>
              <a:t>of God the Father through the mediation of God the Son by the indwelling power of God the Spirit </a:t>
            </a:r>
            <a:r>
              <a:rPr lang="en-US" dirty="0" smtClean="0"/>
              <a:t>doing what God commands in Scripture, not doing what God forbids in Scripture, in culturally appropriate ways for the furtherance of the Gospel 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lvl="0"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165100" indent="-165100" algn="just"/>
            <a:r>
              <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以及靠着圣灵神内住的能力</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去行神在圣经中所命令之事</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不行神所禁止之事。</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敬拜也包括当聚在一起崇敬神时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以适合本文化的方式促进福音广传或分散的时候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of God the Father through the mediation of God the Son by the indwelling power of God the Spirit </a:t>
            </a:r>
            <a:r>
              <a:rPr lang="en-US" b="1" dirty="0" smtClean="0">
                <a:solidFill>
                  <a:srgbClr val="C00000"/>
                </a:solidFill>
              </a:rPr>
              <a:t>doing what God commands in Scripture, not doing what God forbids in Scripture, </a:t>
            </a:r>
            <a:r>
              <a:rPr lang="en-US" dirty="0" smtClean="0"/>
              <a:t>in culturally appropriate ways for the furtherance of the Gospel 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165100" indent="-165100" algn="just"/>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以及靠着圣灵神内住的能力</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去行神在圣经中所命令之事</a:t>
            </a:r>
            <a:r>
              <a:rPr lang="en-US" altLang="zh-CN" sz="36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不行神所禁止之事。</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敬拜也包括当聚在一起崇敬神时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以适合本文化的方式</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促进福音广传或分散的时候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of God the Father through the mediation of God the Son by the indwelling power of God the Spirit doing what God commands in Scripture, not doing what God forbids in Scripture</a:t>
            </a:r>
            <a:r>
              <a:rPr lang="en-US" b="1" dirty="0" smtClean="0">
                <a:solidFill>
                  <a:srgbClr val="C00000"/>
                </a:solidFill>
              </a:rPr>
              <a:t>, in culturally appropriate ways </a:t>
            </a:r>
            <a:r>
              <a:rPr lang="en-US" dirty="0" smtClean="0"/>
              <a:t>for the furtherance of the Gospel 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165100" indent="-165100" algn="just"/>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以及靠着圣灵神内住的能力</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去行神在圣经中所命令之事</a:t>
            </a:r>
            <a:r>
              <a:rPr lang="en-US" altLang="zh-CN" sz="3600" b="1" dirty="0" smtClean="0">
                <a:solidFill>
                  <a:srgbClr val="00206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002060"/>
                </a:solidFill>
                <a:effectLst>
                  <a:outerShdw blurRad="38100" dist="38100" dir="2700000" algn="tl">
                    <a:srgbClr val="000000">
                      <a:alpha val="43137"/>
                    </a:srgbClr>
                  </a:outerShdw>
                </a:effectLst>
                <a:latin typeface="Arial Narrow" pitchFamily="34" charset="0"/>
              </a:rPr>
              <a:t>不行神所禁止之事。敬</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拜也包括当聚在一起崇敬神时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以适合本文化的方式</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促进福音广传</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of God the Father through the mediation of God the Son by the indwelling power of God the Spirit doing what God commands in Scripture, not doing what God forbids in Scripture, in culturally appropriate ways </a:t>
            </a:r>
            <a:r>
              <a:rPr lang="en-US" b="1" dirty="0" smtClean="0">
                <a:solidFill>
                  <a:srgbClr val="C00000"/>
                </a:solidFill>
              </a:rPr>
              <a:t>for the furtherance of the Gospel </a:t>
            </a:r>
            <a:r>
              <a:rPr lang="en-US" dirty="0" smtClean="0"/>
              <a:t>when both gathered for adoration and scattered for action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60325" indent="-60325" algn="just"/>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以及靠着圣灵神内住的能力去行神在圣经中所命令之事</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不行神所禁止之事。敬拜也包括</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当聚在一起崇敬神时</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以适合本文化的方式促进福音广传或</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分散的时候</a:t>
            </a:r>
            <a:r>
              <a:rPr lang="en-US" altLang="zh-CN" sz="3600" b="1" dirty="0" smtClean="0">
                <a:solidFill>
                  <a:srgbClr val="FF0000"/>
                </a:solidFill>
                <a:effectLst>
                  <a:outerShdw blurRad="38100" dist="38100" dir="2700000" algn="tl">
                    <a:srgbClr val="000000">
                      <a:alpha val="43137"/>
                    </a:srgbClr>
                  </a:outerShdw>
                </a:effectLst>
                <a:latin typeface="Arial Narrow" pitchFamily="34" charset="0"/>
              </a:rPr>
              <a:t>, </a:t>
            </a:r>
            <a:r>
              <a:rPr lang="zh-CN" alt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of God the Father through the mediation of God the Son by the indwelling power of God the Spirit doing what God commands in Scripture, not doing what God forbids in Scripture, in culturally appropriate ways for the furtherance of the Gospel </a:t>
            </a:r>
            <a:r>
              <a:rPr lang="en-US" b="1" dirty="0" smtClean="0">
                <a:solidFill>
                  <a:srgbClr val="C00000"/>
                </a:solidFill>
              </a:rPr>
              <a:t>when both gathered for adoration and scattered for action</a:t>
            </a:r>
            <a:r>
              <a:rPr lang="en-US" dirty="0" smtClean="0"/>
              <a:t> in joyous response to God’s glorious grace.” MD</a:t>
            </a:r>
            <a:endParaRPr lang="en-US"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 TRUE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200" y="914400"/>
            <a:ext cx="8915400" cy="5355312"/>
          </a:xfrm>
          <a:prstGeom prst="rect">
            <a:avLst/>
          </a:prstGeom>
          <a:noFill/>
        </p:spPr>
        <p:txBody>
          <a:bodyPr wrap="square" rtlCol="0">
            <a:spAutoFit/>
          </a:bodyPr>
          <a:lstStyle/>
          <a:p>
            <a:pPr marL="120650" indent="-120650" algn="just"/>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基督徒的整个生活都是对圣父神不间断的敬拜</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这敬拜透过对圣子神的默想</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以及靠着圣灵神内住的能力</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去行神在圣经中所命令之事</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不行神所禁止之事。敬拜也包括聚在一起崇敬神时</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以适合本文化的方式促进福音广传或分散的时候</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FF0000"/>
                </a:solidFill>
                <a:effectLst>
                  <a:outerShdw blurRad="38100" dist="38100" dir="2700000" algn="tl">
                    <a:srgbClr val="000000">
                      <a:alpha val="43137"/>
                    </a:srgbClr>
                  </a:outerShdw>
                </a:effectLst>
                <a:latin typeface="Arial Narrow" pitchFamily="34" charset="0"/>
              </a:rPr>
              <a:t>个人对神荣耀的恩典做出喜乐的回应。</a:t>
            </a:r>
            <a:r>
              <a:rPr lang="en-US" altLang="zh-CN" sz="3600" b="1" dirty="0" smtClean="0">
                <a:solidFill>
                  <a:srgbClr val="1F497D">
                    <a:lumMod val="50000"/>
                  </a:srgbClr>
                </a:solidFill>
                <a:effectLst>
                  <a:outerShdw blurRad="38100" dist="38100" dir="2700000" algn="tl">
                    <a:srgbClr val="000000">
                      <a:alpha val="43137"/>
                    </a:srgbClr>
                  </a:outerShdw>
                </a:effectLst>
                <a:latin typeface="Arial Narrow" pitchFamily="34" charset="0"/>
              </a:rPr>
              <a:t>”</a:t>
            </a:r>
            <a:endParaRPr lang="en-US" sz="3600" b="1" dirty="0" smtClean="0">
              <a:solidFill>
                <a:schemeClr val="tx2">
                  <a:lumMod val="50000"/>
                </a:schemeClr>
              </a:solidFill>
              <a:effectLst>
                <a:outerShdw blurRad="38100" dist="38100" dir="2700000" algn="tl">
                  <a:srgbClr val="000000">
                    <a:alpha val="43137"/>
                  </a:srgbClr>
                </a:outerShdw>
              </a:effectLst>
              <a:latin typeface="Arial Narrow" pitchFamily="34" charset="0"/>
            </a:endParaRPr>
          </a:p>
          <a:p>
            <a:pPr marL="60325" lvl="1" algn="just"/>
            <a:r>
              <a:rPr lang="en-US" dirty="0" smtClean="0"/>
              <a:t>“All of Christian life is ceaseless worship of God the Father through the mediation of God the Son by the indwelling power of God the Spirit doing what God commands in Scripture, not doing what God forbids in Scripture, in culturally appropriate ways for the furtherance of the Gospel when both gathered for adoration and scattered for action </a:t>
            </a:r>
            <a:r>
              <a:rPr lang="en-US" b="1" dirty="0" smtClean="0">
                <a:solidFill>
                  <a:srgbClr val="C00000"/>
                </a:solidFill>
              </a:rPr>
              <a:t>in joyous response to God’s glorious grace.” MD</a:t>
            </a:r>
            <a:endParaRPr lang="en-US" b="1" dirty="0" smtClean="0">
              <a:solidFill>
                <a:srgbClr val="C00000"/>
              </a:solidFill>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a:blipFill>
            <a:blip r:embed="rId2" cstate="print"/>
            <a:stretch>
              <a:fillRect/>
            </a:stretch>
          </a:blipFill>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algn="ctr">
              <a:spcBef>
                <a:spcPct val="0"/>
              </a:spcBef>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真正的敬拜</a:t>
            </a:r>
            <a:endParaRPr lang="en-US" altLang="zh-CN"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hotfrog.com/Uploads/PressReleases2/CAPSTONE-CHINESE-PRESBYTERIAN-CHURCH-SERVICE-382985_image.jpg"/>
          <p:cNvPicPr>
            <a:picLocks noChangeAspect="1" noChangeArrowheads="1"/>
          </p:cNvPicPr>
          <p:nvPr/>
        </p:nvPicPr>
        <p:blipFill>
          <a:blip r:embed="rId2" cstate="print"/>
          <a:srcRect/>
          <a:stretch>
            <a:fillRect/>
          </a:stretch>
        </p:blipFill>
        <p:spPr bwMode="auto">
          <a:xfrm>
            <a:off x="-105711" y="1066800"/>
            <a:ext cx="9249711" cy="5334000"/>
          </a:xfrm>
          <a:prstGeom prst="rect">
            <a:avLst/>
          </a:prstGeom>
          <a:noFill/>
        </p:spPr>
      </p:pic>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CORPORATE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1066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noProof="0" dirty="0" smtClean="0">
                <a:ln>
                  <a:solidFill>
                    <a:sysClr val="windowText" lastClr="000000"/>
                  </a:solidFill>
                </a:ln>
                <a:solidFill>
                  <a:schemeClr val="bg1"/>
                </a:solidFill>
                <a:effectLst>
                  <a:outerShdw blurRad="38100" dist="38100" dir="2700000" algn="tl">
                    <a:srgbClr val="000000">
                      <a:alpha val="43137"/>
                    </a:srgbClr>
                  </a:outerShdw>
                </a:effectLst>
              </a:rPr>
              <a:t>集体敬拜服事</a:t>
            </a:r>
            <a:endParaRPr kumimoji="0" lang="en-US" sz="6000" b="1" i="0" u="none" strike="noStrike" kern="120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WHY SHOULD I GO TO A WORSHIP SERVICE?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
        <p:nvSpPr>
          <p:cNvPr id="4" name="TextBox 3"/>
          <p:cNvSpPr txBox="1"/>
          <p:nvPr/>
        </p:nvSpPr>
        <p:spPr>
          <a:xfrm>
            <a:off x="4953000" y="762000"/>
            <a:ext cx="4191000" cy="5016758"/>
          </a:xfrm>
          <a:prstGeom prst="rect">
            <a:avLst/>
          </a:prstGeom>
          <a:noFill/>
        </p:spPr>
        <p:txBody>
          <a:bodyPr wrap="square" rtlCol="0">
            <a:spAutoFit/>
          </a:bodyPr>
          <a:lstStyle/>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神的命令</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God commands it</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神配得</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God deserves it</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挑战他人</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To challenge others</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激励他人</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To encourage others</a:t>
            </a:r>
          </a:p>
          <a:p>
            <a:pPr marL="342900" indent="-342900">
              <a:buAutoNum type="arabicPeriod"/>
            </a:pPr>
            <a:r>
              <a:rPr lang="zh-CN" altLang="en-US" sz="4000" b="1" dirty="0" smtClean="0">
                <a:effectLst>
                  <a:outerShdw blurRad="38100" dist="38100" dir="2700000" algn="tl">
                    <a:srgbClr val="000000">
                      <a:alpha val="43137"/>
                    </a:srgbClr>
                  </a:outerShdw>
                </a:effectLst>
                <a:latin typeface="Arial Narrow" pitchFamily="34" charset="0"/>
              </a:rPr>
              <a:t>耶稣很快再来</a:t>
            </a:r>
            <a:endParaRPr lang="en-US" sz="4000" b="1" dirty="0" smtClean="0">
              <a:effectLst>
                <a:outerShdw blurRad="38100" dist="38100" dir="2700000" algn="tl">
                  <a:srgbClr val="000000">
                    <a:alpha val="43137"/>
                  </a:srgbClr>
                </a:outerShdw>
              </a:effectLst>
              <a:latin typeface="Arial Narrow" pitchFamily="34" charset="0"/>
            </a:endParaRPr>
          </a:p>
          <a:p>
            <a:pPr marL="800100" lvl="1" indent="-342900">
              <a:buFont typeface="Arial" pitchFamily="34" charset="0"/>
              <a:buChar char="•"/>
            </a:pPr>
            <a:r>
              <a:rPr lang="en-US" sz="2400" b="1" dirty="0" smtClean="0">
                <a:effectLst>
                  <a:outerShdw blurRad="38100" dist="38100" dir="2700000" algn="tl">
                    <a:srgbClr val="000000">
                      <a:alpha val="43137"/>
                    </a:srgbClr>
                  </a:outerShdw>
                </a:effectLst>
                <a:latin typeface="Arial Narrow" pitchFamily="34" charset="0"/>
              </a:rPr>
              <a:t>Jesus is coming soon</a:t>
            </a:r>
          </a:p>
        </p:txBody>
      </p:sp>
      <p:sp>
        <p:nvSpPr>
          <p:cNvPr id="6" name="Title 1"/>
          <p:cNvSpPr txBox="1">
            <a:spLocks/>
          </p:cNvSpPr>
          <p:nvPr/>
        </p:nvSpPr>
        <p:spPr>
          <a:xfrm>
            <a:off x="0" y="0"/>
            <a:ext cx="9144000" cy="7620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4800" b="1" noProof="0" dirty="0" smtClean="0">
                <a:ln w="10541" cmpd="sng">
                  <a:solidFill>
                    <a:schemeClr val="tx1"/>
                  </a:solidFill>
                  <a:prstDash val="solid"/>
                </a:ln>
                <a:solidFill>
                  <a:schemeClr val="tx2">
                    <a:lumMod val="75000"/>
                  </a:schemeClr>
                </a:solidFill>
              </a:rPr>
              <a:t>为何我要参加敬拜聚会</a:t>
            </a:r>
            <a:endParaRPr kumimoji="0" lang="en-US" sz="4800" b="1" i="0" u="none" strike="noStrike" kern="1200" normalizeH="0" baseline="0" noProof="0" dirty="0">
              <a:ln w="10541" cmpd="sng">
                <a:solidFill>
                  <a:schemeClr val="tx1"/>
                </a:solidFill>
                <a:prstDash val="solid"/>
              </a:ln>
              <a:solidFill>
                <a:schemeClr val="tx2">
                  <a:lumMod val="75000"/>
                </a:schemeClr>
              </a:solidFill>
              <a:uLnTx/>
              <a:uFillTx/>
              <a:latin typeface="+mn-lt"/>
              <a:ea typeface="+mn-ea"/>
              <a:cs typeface="+mn-cs"/>
            </a:endParaRPr>
          </a:p>
        </p:txBody>
      </p:sp>
      <p:sp>
        <p:nvSpPr>
          <p:cNvPr id="5" name="TextBox 4"/>
          <p:cNvSpPr txBox="1"/>
          <p:nvPr/>
        </p:nvSpPr>
        <p:spPr>
          <a:xfrm>
            <a:off x="76200" y="838200"/>
            <a:ext cx="4800600" cy="5386090"/>
          </a:xfrm>
          <a:prstGeom prst="rect">
            <a:avLst/>
          </a:prstGeom>
          <a:ln w="38100">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60325" indent="-60325"/>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来</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10:24-25 “</a:t>
            </a:r>
            <a:r>
              <a:rPr lang="zh-CN" alt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又要彼此相顾，激发爱心，勉励行善。你们不可停止聚会，好像那些停止惯了的人，倒要彼此劝勉。既知道（原文作看见）那日子临近，就更当如此。</a:t>
            </a:r>
            <a:r>
              <a:rPr lang="en-US" altLang="zh-CN" sz="3200" b="1" dirty="0" smtClean="0">
                <a:solidFill>
                  <a:schemeClr val="tx2">
                    <a:lumMod val="75000"/>
                  </a:schemeClr>
                </a:solidFill>
                <a:effectLst>
                  <a:outerShdw blurRad="38100" dist="38100" dir="2700000" algn="tl">
                    <a:srgbClr val="000000">
                      <a:alpha val="43137"/>
                    </a:srgbClr>
                  </a:outerShdw>
                </a:effectLst>
                <a:latin typeface="Arial Narrow" pitchFamily="34" charset="0"/>
              </a:rPr>
              <a:t>”</a:t>
            </a:r>
            <a:endParaRPr lang="en-US" sz="3200" b="1" dirty="0" smtClean="0">
              <a:solidFill>
                <a:schemeClr val="tx2">
                  <a:lumMod val="75000"/>
                </a:schemeClr>
              </a:solidFill>
              <a:effectLst>
                <a:outerShdw blurRad="38100" dist="38100" dir="2700000" algn="tl">
                  <a:srgbClr val="000000">
                    <a:alpha val="43137"/>
                  </a:srgbClr>
                </a:outerShdw>
              </a:effectLst>
              <a:latin typeface="Arial Narrow" pitchFamily="34" charset="0"/>
            </a:endParaRPr>
          </a:p>
          <a:p>
            <a:pPr marL="165100" lvl="1" indent="-104775"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Heb. 10:24-25 “</a:t>
            </a:r>
            <a:r>
              <a:rPr lang="en-US" sz="2000" dirty="0" smtClean="0">
                <a:latin typeface="Arial Narrow" pitchFamily="34" charset="0"/>
              </a:rPr>
              <a:t>And let us consider how we may spur one another on toward love and good deeds, not giving up meeting together, as some are in the habit of doing, but encouraging one another—and all the more as you see the Day approaching.”</a:t>
            </a:r>
            <a:endParaRPr lang="en-US" sz="2000" b="1" dirty="0" smtClean="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ELEMENTS of a WORSHIP SERVICE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敬拜聚会的要素</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aphicFrame>
        <p:nvGraphicFramePr>
          <p:cNvPr id="5" name="Diagram 4"/>
          <p:cNvGraphicFramePr/>
          <p:nvPr/>
        </p:nvGraphicFramePr>
        <p:xfrm>
          <a:off x="228600" y="990600"/>
          <a:ext cx="8686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Christian-06-june.gif"/>
          <p:cNvPicPr>
            <a:picLocks noChangeAspect="1"/>
          </p:cNvPicPr>
          <p:nvPr/>
        </p:nvPicPr>
        <p:blipFill>
          <a:blip r:embed="rId7" cstate="print"/>
          <a:stretch>
            <a:fillRect/>
          </a:stretch>
        </p:blipFill>
        <p:spPr>
          <a:xfrm>
            <a:off x="4095750" y="2857500"/>
            <a:ext cx="1174750" cy="140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par>
                                <p:cTn id="10" presetID="8" presetClass="emph" presetSubtype="0" fill="hold" grpId="1" nodeType="withEffect">
                                  <p:stCondLst>
                                    <p:cond delay="0"/>
                                  </p:stCondLst>
                                  <p:childTnLst>
                                    <p:animRot by="43200000">
                                      <p:cBhvr>
                                        <p:cTn id="1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5" grpI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PREACHING THE WORD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52400" y="1066800"/>
            <a:ext cx="5257800" cy="5016758"/>
          </a:xfrm>
          <a:prstGeom prst="rect">
            <a:avLst/>
          </a:prstGeom>
          <a:noFill/>
        </p:spPr>
        <p:txBody>
          <a:bodyPr wrap="square" rtlCol="0">
            <a:spAutoFit/>
          </a:bodyPr>
          <a:lstStyle/>
          <a:p>
            <a:pPr marL="342900" indent="-342900"/>
            <a:r>
              <a:rPr lang="zh-CN" altLang="en-US" sz="4000" b="1" dirty="0" smtClean="0">
                <a:effectLst>
                  <a:outerShdw blurRad="38100" dist="38100" dir="2700000" algn="tl">
                    <a:srgbClr val="000000">
                      <a:alpha val="43137"/>
                    </a:srgbClr>
                  </a:outerShdw>
                </a:effectLst>
                <a:latin typeface="Arial Narrow" pitchFamily="34" charset="0"/>
              </a:rPr>
              <a:t>提后</a:t>
            </a:r>
            <a:r>
              <a:rPr lang="en-US" altLang="zh-CN" sz="4000" b="1" dirty="0" smtClean="0">
                <a:effectLst>
                  <a:outerShdw blurRad="38100" dist="38100" dir="2700000" algn="tl">
                    <a:srgbClr val="000000">
                      <a:alpha val="43137"/>
                    </a:srgbClr>
                  </a:outerShdw>
                </a:effectLst>
                <a:latin typeface="Arial Narrow" pitchFamily="34" charset="0"/>
              </a:rPr>
              <a:t>4:2: “</a:t>
            </a:r>
            <a:r>
              <a:rPr lang="zh-CN" altLang="en-US" sz="4000" b="1" dirty="0" smtClean="0">
                <a:effectLst>
                  <a:outerShdw blurRad="38100" dist="38100" dir="2700000" algn="tl">
                    <a:srgbClr val="000000">
                      <a:alpha val="43137"/>
                    </a:srgbClr>
                  </a:outerShdw>
                </a:effectLst>
                <a:latin typeface="Arial Narrow" pitchFamily="34" charset="0"/>
              </a:rPr>
              <a:t>务要传道。无论得时不得时，  总要专心，并用百般的忍耐，各样的教训，责备人，警戒人，  劝勉人。</a:t>
            </a:r>
            <a:r>
              <a:rPr lang="en-US" altLang="zh-CN" sz="4000" b="1" dirty="0" smtClean="0">
                <a:effectLst>
                  <a:outerShdw blurRad="38100" dist="38100" dir="2700000" algn="tl">
                    <a:srgbClr val="000000">
                      <a:alpha val="43137"/>
                    </a:srgbClr>
                  </a:outerShdw>
                </a:effectLst>
                <a:latin typeface="Arial Narrow" pitchFamily="34" charset="0"/>
              </a:rPr>
              <a:t>”</a:t>
            </a:r>
            <a:endParaRPr lang="en-US" sz="4000" b="1" dirty="0" smtClean="0">
              <a:effectLst>
                <a:outerShdw blurRad="38100" dist="38100" dir="2700000" algn="tl">
                  <a:srgbClr val="000000">
                    <a:alpha val="43137"/>
                  </a:srgbClr>
                </a:outerShdw>
              </a:effectLst>
              <a:latin typeface="Arial Narrow" pitchFamily="34" charset="0"/>
            </a:endParaRPr>
          </a:p>
          <a:p>
            <a:pPr marL="404813" lvl="1" indent="-120650" algn="just">
              <a:buFont typeface="Arial" pitchFamily="34" charset="0"/>
              <a:buChar char="•"/>
            </a:pPr>
            <a:r>
              <a:rPr lang="en-US" sz="2000" b="1" dirty="0" smtClean="0">
                <a:effectLst>
                  <a:outerShdw blurRad="38100" dist="38100" dir="2700000" algn="tl">
                    <a:srgbClr val="000000">
                      <a:alpha val="43137"/>
                    </a:srgbClr>
                  </a:outerShdw>
                </a:effectLst>
                <a:latin typeface="Arial Narrow" pitchFamily="34" charset="0"/>
              </a:rPr>
              <a:t>2 Tim. 4:2 :</a:t>
            </a:r>
            <a:r>
              <a:rPr lang="en-US" sz="2000" b="1" dirty="0" smtClean="0">
                <a:latin typeface="Arial Narrow" pitchFamily="34" charset="0"/>
              </a:rPr>
              <a:t> Preach the word; be prepared in season and out of season; correct, rebuke and encourage—with great patience and careful instruction.”</a:t>
            </a:r>
            <a:endParaRPr lang="en-US" sz="2000" b="1" dirty="0" smtClean="0">
              <a:effectLst>
                <a:outerShdw blurRad="38100" dist="38100" dir="2700000" algn="tl">
                  <a:srgbClr val="000000">
                    <a:alpha val="43137"/>
                  </a:srgbClr>
                </a:outerShdw>
              </a:effectLst>
              <a:latin typeface="Arial Narrow" pitchFamily="34" charset="0"/>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1.</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讲道</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5" name="Picture 4" descr="294j.gif"/>
          <p:cNvPicPr>
            <a:picLocks noChangeAspect="1"/>
          </p:cNvPicPr>
          <p:nvPr/>
        </p:nvPicPr>
        <p:blipFill>
          <a:blip r:embed="rId2" cstate="print"/>
          <a:stretch>
            <a:fillRect/>
          </a:stretch>
        </p:blipFill>
        <p:spPr>
          <a:xfrm>
            <a:off x="5562600" y="1066800"/>
            <a:ext cx="3352800" cy="5029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PREACHING THE WORD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1.</a:t>
            </a:r>
            <a:r>
              <a:rPr lang="zh-CN" alt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讲道</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43010" name="Picture 2" descr="megachurch"/>
          <p:cNvPicPr>
            <a:picLocks noChangeAspect="1" noChangeArrowheads="1"/>
          </p:cNvPicPr>
          <p:nvPr/>
        </p:nvPicPr>
        <p:blipFill>
          <a:blip r:embed="rId2" cstate="print"/>
          <a:srcRect/>
          <a:stretch>
            <a:fillRect/>
          </a:stretch>
        </p:blipFill>
        <p:spPr bwMode="auto">
          <a:xfrm>
            <a:off x="0" y="838200"/>
            <a:ext cx="9144000" cy="541782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Periodic Communion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304800" y="1371600"/>
            <a:ext cx="3962400" cy="4616648"/>
          </a:xfrm>
          <a:prstGeom prst="rect">
            <a:avLst/>
          </a:prstGeom>
          <a:noFill/>
        </p:spPr>
        <p:txBody>
          <a:bodyPr wrap="square" rtlCol="0">
            <a:spAutoFit/>
          </a:bodyPr>
          <a:lstStyle/>
          <a:p>
            <a:pPr marL="342900" indent="-342900"/>
            <a:r>
              <a:rPr lang="zh-CN" altLang="en-US" sz="4400" b="1" dirty="0" smtClean="0">
                <a:effectLst>
                  <a:outerShdw blurRad="38100" dist="38100" dir="2700000" algn="tl">
                    <a:srgbClr val="000000">
                      <a:alpha val="43137"/>
                    </a:srgbClr>
                  </a:outerShdw>
                </a:effectLst>
                <a:latin typeface="Arial Narrow" pitchFamily="34" charset="0"/>
              </a:rPr>
              <a:t>徒</a:t>
            </a:r>
            <a:r>
              <a:rPr lang="en-US" altLang="zh-CN" sz="4400" b="1" dirty="0" smtClean="0">
                <a:effectLst>
                  <a:outerShdw blurRad="38100" dist="38100" dir="2700000" algn="tl">
                    <a:srgbClr val="000000">
                      <a:alpha val="43137"/>
                    </a:srgbClr>
                  </a:outerShdw>
                </a:effectLst>
                <a:latin typeface="Arial Narrow" pitchFamily="34" charset="0"/>
              </a:rPr>
              <a:t>2:42 “</a:t>
            </a:r>
            <a:r>
              <a:rPr lang="zh-CN" altLang="en-US" sz="4400" b="1" dirty="0" smtClean="0">
                <a:effectLst>
                  <a:outerShdw blurRad="38100" dist="38100" dir="2700000" algn="tl">
                    <a:srgbClr val="000000">
                      <a:alpha val="43137"/>
                    </a:srgbClr>
                  </a:outerShdw>
                </a:effectLst>
              </a:rPr>
              <a:t>都恒心遵守使徒的教训</a:t>
            </a:r>
            <a:r>
              <a:rPr lang="en-US" altLang="zh-CN"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彼此交接</a:t>
            </a:r>
            <a:r>
              <a:rPr lang="en-US" altLang="zh-CN"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 擘饼</a:t>
            </a:r>
            <a:r>
              <a:rPr lang="en-US" altLang="zh-CN" sz="4400" b="1" dirty="0" smtClean="0">
                <a:effectLst>
                  <a:outerShdw blurRad="38100" dist="38100" dir="2700000" algn="tl">
                    <a:srgbClr val="000000">
                      <a:alpha val="43137"/>
                    </a:srgbClr>
                  </a:outerShdw>
                </a:effectLst>
              </a:rPr>
              <a:t>,</a:t>
            </a:r>
            <a:r>
              <a:rPr lang="zh-CN" altLang="en-US" sz="4400" b="1" dirty="0" smtClean="0">
                <a:effectLst>
                  <a:outerShdw blurRad="38100" dist="38100" dir="2700000" algn="tl">
                    <a:srgbClr val="000000">
                      <a:alpha val="43137"/>
                    </a:srgbClr>
                  </a:outerShdw>
                </a:effectLst>
              </a:rPr>
              <a:t>祈祷</a:t>
            </a:r>
            <a:r>
              <a:rPr lang="en-US" altLang="zh-CN" sz="4400" b="1" dirty="0" smtClean="0">
                <a:effectLst>
                  <a:outerShdw blurRad="38100" dist="38100" dir="2700000" algn="tl">
                    <a:srgbClr val="000000">
                      <a:alpha val="43137"/>
                    </a:srgbClr>
                  </a:outerShdw>
                </a:effectLst>
              </a:rPr>
              <a:t>.”</a:t>
            </a:r>
            <a:endParaRPr lang="en-US" sz="4400" b="1" dirty="0" smtClean="0">
              <a:effectLst>
                <a:outerShdw blurRad="38100" dist="38100" dir="2700000" algn="tl">
                  <a:srgbClr val="000000">
                    <a:alpha val="43137"/>
                  </a:srgbClr>
                </a:outerShdw>
              </a:effectLst>
              <a:latin typeface="Arial Narrow" pitchFamily="34" charset="0"/>
            </a:endParaRPr>
          </a:p>
          <a:p>
            <a:pPr marL="225425" indent="-225425">
              <a:buFont typeface="Arial" pitchFamily="34" charset="0"/>
              <a:buChar char="•"/>
            </a:pPr>
            <a:r>
              <a:rPr lang="en-US" sz="2000" b="1" dirty="0" smtClean="0">
                <a:latin typeface="Arial Narrow" pitchFamily="34" charset="0"/>
              </a:rPr>
              <a:t>Act 2:42 </a:t>
            </a:r>
            <a:r>
              <a:rPr lang="en-US" sz="2000" dirty="0" smtClean="0">
                <a:latin typeface="Arial Narrow" pitchFamily="34" charset="0"/>
              </a:rPr>
              <a:t>“</a:t>
            </a:r>
            <a:r>
              <a:rPr lang="en-US" sz="2000" b="1" dirty="0" smtClean="0">
                <a:latin typeface="Arial Narrow" pitchFamily="34" charset="0"/>
              </a:rPr>
              <a:t>They were continually devoting themselves to the apostles' teaching and to fellowship, to the breaking              of bread and to prayer.”</a:t>
            </a:r>
          </a:p>
          <a:p>
            <a:endParaRPr lang="en-US" dirty="0"/>
          </a:p>
        </p:txBody>
      </p:sp>
      <p:sp>
        <p:nvSpPr>
          <p:cNvPr id="6" name="Title 1"/>
          <p:cNvSpPr txBox="1">
            <a:spLocks/>
          </p:cNvSpPr>
          <p:nvPr/>
        </p:nvSpPr>
        <p:spPr>
          <a:xfrm>
            <a:off x="0" y="0"/>
            <a:ext cx="9144000" cy="9144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6000" b="1"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2.</a:t>
            </a:r>
            <a:r>
              <a:rPr lang="zh-CN" altLang="en-US" sz="6000" b="1" noProof="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定期领圣餐</a:t>
            </a:r>
            <a:endParaRPr kumimoji="0" lang="en-US" sz="6000" b="1" i="0" u="none" strike="noStrike" kern="1200" cap="none" spc="0" normalizeH="0" baseline="0" noProof="0" dirty="0">
              <a:ln w="18415" cmpd="sng">
                <a:solidFill>
                  <a:schemeClr val="tx1"/>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pic>
        <p:nvPicPr>
          <p:cNvPr id="22532" name="Picture 4" descr="Image result for communion"/>
          <p:cNvPicPr>
            <a:picLocks noChangeAspect="1" noChangeArrowheads="1"/>
          </p:cNvPicPr>
          <p:nvPr/>
        </p:nvPicPr>
        <p:blipFill>
          <a:blip r:embed="rId2" cstate="print"/>
          <a:srcRect/>
          <a:stretch>
            <a:fillRect/>
          </a:stretch>
        </p:blipFill>
        <p:spPr bwMode="auto">
          <a:xfrm>
            <a:off x="4495800" y="1371600"/>
            <a:ext cx="4419600" cy="4419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TotalTime>
  <Words>3311</Words>
  <Application>Microsoft Office PowerPoint</Application>
  <PresentationFormat>On-screen Show (4:3)</PresentationFormat>
  <Paragraphs>210</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圣经主题培训课程</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122</cp:revision>
  <dcterms:created xsi:type="dcterms:W3CDTF">2011-12-06T01:22:59Z</dcterms:created>
  <dcterms:modified xsi:type="dcterms:W3CDTF">2019-06-22T15:18:02Z</dcterms:modified>
</cp:coreProperties>
</file>