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70" r:id="rId4"/>
    <p:sldId id="328" r:id="rId5"/>
    <p:sldId id="330" r:id="rId6"/>
    <p:sldId id="335" r:id="rId7"/>
    <p:sldId id="351" r:id="rId8"/>
    <p:sldId id="354" r:id="rId9"/>
    <p:sldId id="331" r:id="rId10"/>
    <p:sldId id="348" r:id="rId11"/>
    <p:sldId id="349" r:id="rId12"/>
    <p:sldId id="346" r:id="rId13"/>
    <p:sldId id="347" r:id="rId14"/>
    <p:sldId id="360" r:id="rId15"/>
    <p:sldId id="361" r:id="rId16"/>
    <p:sldId id="362" r:id="rId17"/>
    <p:sldId id="332" r:id="rId18"/>
    <p:sldId id="363" r:id="rId19"/>
    <p:sldId id="352" r:id="rId20"/>
    <p:sldId id="353" r:id="rId21"/>
    <p:sldId id="333" r:id="rId22"/>
    <p:sldId id="323" r:id="rId23"/>
    <p:sldId id="337" r:id="rId24"/>
    <p:sldId id="338" r:id="rId25"/>
    <p:sldId id="324" r:id="rId26"/>
    <p:sldId id="343" r:id="rId27"/>
    <p:sldId id="342" r:id="rId28"/>
    <p:sldId id="339" r:id="rId29"/>
    <p:sldId id="340" r:id="rId30"/>
    <p:sldId id="359" r:id="rId31"/>
    <p:sldId id="334" r:id="rId32"/>
    <p:sldId id="357" r:id="rId33"/>
    <p:sldId id="344" r:id="rId34"/>
    <p:sldId id="345" r:id="rId35"/>
    <p:sldId id="35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321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216"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9CB167-3D44-4861-9124-8B7FA527A769}" type="doc">
      <dgm:prSet loTypeId="urn:microsoft.com/office/officeart/2005/8/layout/radial4" loCatId="relationship" qsTypeId="urn:microsoft.com/office/officeart/2005/8/quickstyle/3d1" qsCatId="3D" csTypeId="urn:microsoft.com/office/officeart/2005/8/colors/colorful1" csCatId="colorful" phldr="1"/>
      <dgm:spPr/>
      <dgm:t>
        <a:bodyPr/>
        <a:lstStyle/>
        <a:p>
          <a:endParaRPr lang="en-US"/>
        </a:p>
      </dgm:t>
    </dgm:pt>
    <dgm:pt modelId="{DDC0EEFF-5A33-4C69-AC8B-755CD140EB6F}">
      <dgm:prSet phldrT="[Text]" phldr="1"/>
      <dgm:spPr/>
      <dgm:t>
        <a:bodyPr/>
        <a:lstStyle/>
        <a:p>
          <a:endParaRPr lang="en-US" b="0">
            <a:ln>
              <a:solidFill>
                <a:sysClr val="windowText" lastClr="000000"/>
              </a:solidFill>
            </a:ln>
            <a:solidFill>
              <a:sysClr val="windowText" lastClr="000000"/>
            </a:solidFill>
            <a:effectLst>
              <a:outerShdw blurRad="38100" dist="38100" dir="2700000" algn="tl">
                <a:srgbClr val="000000">
                  <a:alpha val="43137"/>
                </a:srgbClr>
              </a:outerShdw>
            </a:effectLst>
          </a:endParaRPr>
        </a:p>
      </dgm:t>
    </dgm:pt>
    <dgm:pt modelId="{B4D0AEFE-E166-4B46-A734-AAA705A246FE}" type="parTrans" cxnId="{71A1D3FC-4F9E-4832-AF62-2ABC2F4359D0}">
      <dgm:prSet/>
      <dgm:spPr/>
      <dgm:t>
        <a:bodyPr/>
        <a:lstStyle/>
        <a:p>
          <a:endParaRPr lang="en-US" b="0">
            <a:ln>
              <a:solidFill>
                <a:sysClr val="windowText" lastClr="000000"/>
              </a:solidFill>
            </a:ln>
            <a:solidFill>
              <a:sysClr val="windowText" lastClr="000000"/>
            </a:solidFill>
            <a:effectLst>
              <a:outerShdw blurRad="38100" dist="38100" dir="2700000" algn="tl">
                <a:srgbClr val="000000">
                  <a:alpha val="43137"/>
                </a:srgbClr>
              </a:outerShdw>
            </a:effectLst>
          </a:endParaRPr>
        </a:p>
      </dgm:t>
    </dgm:pt>
    <dgm:pt modelId="{0415E815-210D-4E48-B495-B9A0BBCDABC5}" type="sibTrans" cxnId="{71A1D3FC-4F9E-4832-AF62-2ABC2F4359D0}">
      <dgm:prSet/>
      <dgm:spPr/>
      <dgm:t>
        <a:bodyPr/>
        <a:lstStyle/>
        <a:p>
          <a:endParaRPr lang="en-US" b="0">
            <a:ln>
              <a:solidFill>
                <a:sysClr val="windowText" lastClr="000000"/>
              </a:solidFill>
            </a:ln>
            <a:solidFill>
              <a:sysClr val="windowText" lastClr="000000"/>
            </a:solidFill>
            <a:effectLst>
              <a:outerShdw blurRad="38100" dist="38100" dir="2700000" algn="tl">
                <a:srgbClr val="000000">
                  <a:alpha val="43137"/>
                </a:srgbClr>
              </a:outerShdw>
            </a:effectLst>
          </a:endParaRPr>
        </a:p>
      </dgm:t>
    </dgm:pt>
    <dgm:pt modelId="{5F9870F1-49E0-4492-B72C-E181350D88C3}">
      <dgm:prSet phldrT="[Text]"/>
      <dgm:spPr/>
      <dgm:t>
        <a:bodyPr/>
        <a:lstStyle/>
        <a:p>
          <a:r>
            <a:rPr lang="zh-CN" altLang="en-US" b="0" dirty="0" smtClean="0">
              <a:ln>
                <a:solidFill>
                  <a:sysClr val="windowText" lastClr="000000"/>
                </a:solidFill>
              </a:ln>
              <a:solidFill>
                <a:sysClr val="windowText" lastClr="000000"/>
              </a:solidFill>
              <a:effectLst>
                <a:outerShdw blurRad="38100" dist="38100" dir="2700000" algn="tl">
                  <a:srgbClr val="000000">
                    <a:alpha val="43137"/>
                  </a:srgbClr>
                </a:outerShdw>
              </a:effectLst>
            </a:rPr>
            <a:t>问题</a:t>
          </a:r>
          <a:r>
            <a:rPr lang="en-US" b="0" dirty="0" smtClean="0">
              <a:ln>
                <a:solidFill>
                  <a:sysClr val="windowText" lastClr="000000"/>
                </a:solidFill>
              </a:ln>
              <a:solidFill>
                <a:sysClr val="windowText" lastClr="000000"/>
              </a:solidFill>
              <a:effectLst>
                <a:outerShdw blurRad="38100" dist="38100" dir="2700000" algn="tl">
                  <a:srgbClr val="000000">
                    <a:alpha val="43137"/>
                  </a:srgbClr>
                </a:outerShdw>
              </a:effectLst>
            </a:rPr>
            <a:t>       Problems</a:t>
          </a:r>
          <a:endParaRPr lang="en-US" b="0" dirty="0">
            <a:ln>
              <a:solidFill>
                <a:sysClr val="windowText" lastClr="000000"/>
              </a:solidFill>
            </a:ln>
            <a:solidFill>
              <a:sysClr val="windowText" lastClr="000000"/>
            </a:solidFill>
            <a:effectLst>
              <a:outerShdw blurRad="38100" dist="38100" dir="2700000" algn="tl">
                <a:srgbClr val="000000">
                  <a:alpha val="43137"/>
                </a:srgbClr>
              </a:outerShdw>
            </a:effectLst>
          </a:endParaRPr>
        </a:p>
      </dgm:t>
    </dgm:pt>
    <dgm:pt modelId="{16C7AA96-D7A7-41A4-9962-5344FB515737}" type="parTrans" cxnId="{DA813290-E6D6-4B07-8236-8AB80615E7F2}">
      <dgm:prSet/>
      <dgm:spPr/>
      <dgm:t>
        <a:bodyPr/>
        <a:lstStyle/>
        <a:p>
          <a:endParaRPr lang="en-US" b="0">
            <a:ln>
              <a:solidFill>
                <a:sysClr val="windowText" lastClr="000000"/>
              </a:solidFill>
            </a:ln>
            <a:solidFill>
              <a:sysClr val="windowText" lastClr="000000"/>
            </a:solidFill>
            <a:effectLst>
              <a:outerShdw blurRad="38100" dist="38100" dir="2700000" algn="tl">
                <a:srgbClr val="000000">
                  <a:alpha val="43137"/>
                </a:srgbClr>
              </a:outerShdw>
            </a:effectLst>
          </a:endParaRPr>
        </a:p>
      </dgm:t>
    </dgm:pt>
    <dgm:pt modelId="{78E5B42F-177B-4C21-865E-CF9D8447A75D}" type="sibTrans" cxnId="{DA813290-E6D6-4B07-8236-8AB80615E7F2}">
      <dgm:prSet/>
      <dgm:spPr/>
      <dgm:t>
        <a:bodyPr/>
        <a:lstStyle/>
        <a:p>
          <a:endParaRPr lang="en-US" b="0">
            <a:ln>
              <a:solidFill>
                <a:sysClr val="windowText" lastClr="000000"/>
              </a:solidFill>
            </a:ln>
            <a:solidFill>
              <a:sysClr val="windowText" lastClr="000000"/>
            </a:solidFill>
            <a:effectLst>
              <a:outerShdw blurRad="38100" dist="38100" dir="2700000" algn="tl">
                <a:srgbClr val="000000">
                  <a:alpha val="43137"/>
                </a:srgbClr>
              </a:outerShdw>
            </a:effectLst>
          </a:endParaRPr>
        </a:p>
      </dgm:t>
    </dgm:pt>
    <dgm:pt modelId="{AED02108-0CA7-4AB3-805D-CC3D7E3C0DD2}">
      <dgm:prSet phldrT="[Text]"/>
      <dgm:spPr/>
      <dgm:t>
        <a:bodyPr/>
        <a:lstStyle/>
        <a:p>
          <a:r>
            <a:rPr lang="zh-CN" altLang="en-US" b="0" dirty="0" smtClean="0">
              <a:ln>
                <a:solidFill>
                  <a:sysClr val="windowText" lastClr="000000"/>
                </a:solidFill>
              </a:ln>
              <a:solidFill>
                <a:sysClr val="windowText" lastClr="000000"/>
              </a:solidFill>
              <a:effectLst>
                <a:outerShdw blurRad="38100" dist="38100" dir="2700000" algn="tl">
                  <a:srgbClr val="000000">
                    <a:alpha val="43137"/>
                  </a:srgbClr>
                </a:outerShdw>
              </a:effectLst>
            </a:rPr>
            <a:t>经文</a:t>
          </a:r>
          <a:r>
            <a:rPr lang="en-US" b="0" dirty="0" smtClean="0">
              <a:ln>
                <a:solidFill>
                  <a:sysClr val="windowText" lastClr="000000"/>
                </a:solidFill>
              </a:ln>
              <a:solidFill>
                <a:sysClr val="windowText" lastClr="000000"/>
              </a:solidFill>
              <a:effectLst>
                <a:outerShdw blurRad="38100" dist="38100" dir="2700000" algn="tl">
                  <a:srgbClr val="000000">
                    <a:alpha val="43137"/>
                  </a:srgbClr>
                </a:outerShdw>
              </a:effectLst>
            </a:rPr>
            <a:t>Passages</a:t>
          </a:r>
          <a:endParaRPr lang="en-US" b="0" dirty="0">
            <a:ln>
              <a:solidFill>
                <a:sysClr val="windowText" lastClr="000000"/>
              </a:solidFill>
            </a:ln>
            <a:solidFill>
              <a:sysClr val="windowText" lastClr="000000"/>
            </a:solidFill>
            <a:effectLst>
              <a:outerShdw blurRad="38100" dist="38100" dir="2700000" algn="tl">
                <a:srgbClr val="000000">
                  <a:alpha val="43137"/>
                </a:srgbClr>
              </a:outerShdw>
            </a:effectLst>
          </a:endParaRPr>
        </a:p>
      </dgm:t>
    </dgm:pt>
    <dgm:pt modelId="{94DD3AD0-04C5-4613-AA47-358E8F0757CC}" type="parTrans" cxnId="{DF199A05-9029-4F3F-A794-65C77BFE8C77}">
      <dgm:prSet/>
      <dgm:spPr/>
      <dgm:t>
        <a:bodyPr/>
        <a:lstStyle/>
        <a:p>
          <a:endParaRPr lang="en-US" b="0">
            <a:ln>
              <a:solidFill>
                <a:sysClr val="windowText" lastClr="000000"/>
              </a:solidFill>
            </a:ln>
            <a:solidFill>
              <a:sysClr val="windowText" lastClr="000000"/>
            </a:solidFill>
            <a:effectLst>
              <a:outerShdw blurRad="38100" dist="38100" dir="2700000" algn="tl">
                <a:srgbClr val="000000">
                  <a:alpha val="43137"/>
                </a:srgbClr>
              </a:outerShdw>
            </a:effectLst>
          </a:endParaRPr>
        </a:p>
      </dgm:t>
    </dgm:pt>
    <dgm:pt modelId="{7EC92622-DD76-40D1-89DF-8147D09A1D18}" type="sibTrans" cxnId="{DF199A05-9029-4F3F-A794-65C77BFE8C77}">
      <dgm:prSet/>
      <dgm:spPr/>
      <dgm:t>
        <a:bodyPr/>
        <a:lstStyle/>
        <a:p>
          <a:endParaRPr lang="en-US" b="0">
            <a:ln>
              <a:solidFill>
                <a:sysClr val="windowText" lastClr="000000"/>
              </a:solidFill>
            </a:ln>
            <a:solidFill>
              <a:sysClr val="windowText" lastClr="000000"/>
            </a:solidFill>
            <a:effectLst>
              <a:outerShdw blurRad="38100" dist="38100" dir="2700000" algn="tl">
                <a:srgbClr val="000000">
                  <a:alpha val="43137"/>
                </a:srgbClr>
              </a:outerShdw>
            </a:effectLst>
          </a:endParaRPr>
        </a:p>
      </dgm:t>
    </dgm:pt>
    <dgm:pt modelId="{66D3D729-0EF6-4297-BAE1-0FEE449C86D3}">
      <dgm:prSet phldrT="[Text]"/>
      <dgm:spPr/>
      <dgm:t>
        <a:bodyPr/>
        <a:lstStyle/>
        <a:p>
          <a:r>
            <a:rPr lang="zh-CN" altLang="en-US" b="0" dirty="0" smtClean="0">
              <a:ln>
                <a:solidFill>
                  <a:sysClr val="windowText" lastClr="000000"/>
                </a:solidFill>
              </a:ln>
              <a:solidFill>
                <a:sysClr val="windowText" lastClr="000000"/>
              </a:solidFill>
              <a:effectLst>
                <a:outerShdw blurRad="38100" dist="38100" dir="2700000" algn="tl">
                  <a:srgbClr val="000000">
                    <a:alpha val="43137"/>
                  </a:srgbClr>
                </a:outerShdw>
              </a:effectLst>
            </a:rPr>
            <a:t>优先顺序</a:t>
          </a:r>
          <a:r>
            <a:rPr lang="en-US" b="0" dirty="0" smtClean="0">
              <a:ln>
                <a:solidFill>
                  <a:sysClr val="windowText" lastClr="000000"/>
                </a:solidFill>
              </a:ln>
              <a:solidFill>
                <a:sysClr val="windowText" lastClr="000000"/>
              </a:solidFill>
              <a:effectLst>
                <a:outerShdw blurRad="38100" dist="38100" dir="2700000" algn="tl">
                  <a:srgbClr val="000000">
                    <a:alpha val="43137"/>
                  </a:srgbClr>
                </a:outerShdw>
              </a:effectLst>
            </a:rPr>
            <a:t>           Prioritizing</a:t>
          </a:r>
          <a:endParaRPr lang="en-US" b="0" dirty="0">
            <a:ln>
              <a:solidFill>
                <a:sysClr val="windowText" lastClr="000000"/>
              </a:solidFill>
            </a:ln>
            <a:solidFill>
              <a:sysClr val="windowText" lastClr="000000"/>
            </a:solidFill>
            <a:effectLst>
              <a:outerShdw blurRad="38100" dist="38100" dir="2700000" algn="tl">
                <a:srgbClr val="000000">
                  <a:alpha val="43137"/>
                </a:srgbClr>
              </a:outerShdw>
            </a:effectLst>
          </a:endParaRPr>
        </a:p>
      </dgm:t>
    </dgm:pt>
    <dgm:pt modelId="{912F7647-52A5-4C19-8F73-C308CF4B81BA}" type="parTrans" cxnId="{6B012492-12A8-4C0A-8432-671E040E2C6A}">
      <dgm:prSet/>
      <dgm:spPr/>
      <dgm:t>
        <a:bodyPr/>
        <a:lstStyle/>
        <a:p>
          <a:endParaRPr lang="en-US" b="0">
            <a:ln>
              <a:solidFill>
                <a:sysClr val="windowText" lastClr="000000"/>
              </a:solidFill>
            </a:ln>
            <a:solidFill>
              <a:sysClr val="windowText" lastClr="000000"/>
            </a:solidFill>
            <a:effectLst>
              <a:outerShdw blurRad="38100" dist="38100" dir="2700000" algn="tl">
                <a:srgbClr val="000000">
                  <a:alpha val="43137"/>
                </a:srgbClr>
              </a:outerShdw>
            </a:effectLst>
          </a:endParaRPr>
        </a:p>
      </dgm:t>
    </dgm:pt>
    <dgm:pt modelId="{0BE64169-9E3B-4CE5-87AE-B4D38D9D93B2}" type="sibTrans" cxnId="{6B012492-12A8-4C0A-8432-671E040E2C6A}">
      <dgm:prSet/>
      <dgm:spPr/>
      <dgm:t>
        <a:bodyPr/>
        <a:lstStyle/>
        <a:p>
          <a:endParaRPr lang="en-US" b="0">
            <a:ln>
              <a:solidFill>
                <a:sysClr val="windowText" lastClr="000000"/>
              </a:solidFill>
            </a:ln>
            <a:solidFill>
              <a:sysClr val="windowText" lastClr="000000"/>
            </a:solidFill>
            <a:effectLst>
              <a:outerShdw blurRad="38100" dist="38100" dir="2700000" algn="tl">
                <a:srgbClr val="000000">
                  <a:alpha val="43137"/>
                </a:srgbClr>
              </a:outerShdw>
            </a:effectLst>
          </a:endParaRPr>
        </a:p>
      </dgm:t>
    </dgm:pt>
    <dgm:pt modelId="{E2B6D4F5-1B6E-4D53-8732-2D02C023EB24}">
      <dgm:prSet/>
      <dgm:spPr/>
      <dgm:t>
        <a:bodyPr/>
        <a:lstStyle/>
        <a:p>
          <a:r>
            <a:rPr lang="zh-CN" altLang="en-US" b="0" dirty="0" smtClean="0">
              <a:ln>
                <a:solidFill>
                  <a:sysClr val="windowText" lastClr="000000"/>
                </a:solidFill>
              </a:ln>
              <a:solidFill>
                <a:sysClr val="windowText" lastClr="000000"/>
              </a:solidFill>
              <a:effectLst>
                <a:outerShdw blurRad="38100" dist="38100" dir="2700000" algn="tl">
                  <a:srgbClr val="000000">
                    <a:alpha val="43137"/>
                  </a:srgbClr>
                </a:outerShdw>
              </a:effectLst>
            </a:rPr>
            <a:t>计划</a:t>
          </a:r>
          <a:r>
            <a:rPr lang="en-US" b="0" dirty="0" smtClean="0">
              <a:ln>
                <a:solidFill>
                  <a:sysClr val="windowText" lastClr="000000"/>
                </a:solidFill>
              </a:ln>
              <a:solidFill>
                <a:sysClr val="windowText" lastClr="000000"/>
              </a:solidFill>
              <a:effectLst>
                <a:outerShdw blurRad="38100" dist="38100" dir="2700000" algn="tl">
                  <a:srgbClr val="000000">
                    <a:alpha val="43137"/>
                  </a:srgbClr>
                </a:outerShdw>
              </a:effectLst>
            </a:rPr>
            <a:t>            Planning</a:t>
          </a:r>
          <a:endParaRPr lang="en-US" b="0" dirty="0">
            <a:ln>
              <a:solidFill>
                <a:sysClr val="windowText" lastClr="000000"/>
              </a:solidFill>
            </a:ln>
            <a:solidFill>
              <a:sysClr val="windowText" lastClr="000000"/>
            </a:solidFill>
            <a:effectLst>
              <a:outerShdw blurRad="38100" dist="38100" dir="2700000" algn="tl">
                <a:srgbClr val="000000">
                  <a:alpha val="43137"/>
                </a:srgbClr>
              </a:outerShdw>
            </a:effectLst>
          </a:endParaRPr>
        </a:p>
      </dgm:t>
    </dgm:pt>
    <dgm:pt modelId="{CC5C04B2-07C1-442B-BFCD-6251B99AD74B}" type="parTrans" cxnId="{7BBFB0E2-5753-40BA-8472-C9CF6FC17326}">
      <dgm:prSet/>
      <dgm:spPr/>
      <dgm:t>
        <a:bodyPr/>
        <a:lstStyle/>
        <a:p>
          <a:endParaRPr lang="en-US" b="0">
            <a:ln>
              <a:solidFill>
                <a:sysClr val="windowText" lastClr="000000"/>
              </a:solidFill>
            </a:ln>
            <a:solidFill>
              <a:sysClr val="windowText" lastClr="000000"/>
            </a:solidFill>
            <a:effectLst>
              <a:outerShdw blurRad="38100" dist="38100" dir="2700000" algn="tl">
                <a:srgbClr val="000000">
                  <a:alpha val="43137"/>
                </a:srgbClr>
              </a:outerShdw>
            </a:effectLst>
          </a:endParaRPr>
        </a:p>
      </dgm:t>
    </dgm:pt>
    <dgm:pt modelId="{64C8496E-48B3-4B9B-A5E6-430637587CA7}" type="sibTrans" cxnId="{7BBFB0E2-5753-40BA-8472-C9CF6FC17326}">
      <dgm:prSet/>
      <dgm:spPr/>
      <dgm:t>
        <a:bodyPr/>
        <a:lstStyle/>
        <a:p>
          <a:endParaRPr lang="en-US" b="0">
            <a:ln>
              <a:solidFill>
                <a:sysClr val="windowText" lastClr="000000"/>
              </a:solidFill>
            </a:ln>
            <a:solidFill>
              <a:sysClr val="windowText" lastClr="000000"/>
            </a:solidFill>
            <a:effectLst>
              <a:outerShdw blurRad="38100" dist="38100" dir="2700000" algn="tl">
                <a:srgbClr val="000000">
                  <a:alpha val="43137"/>
                </a:srgbClr>
              </a:outerShdw>
            </a:effectLst>
          </a:endParaRPr>
        </a:p>
      </dgm:t>
    </dgm:pt>
    <dgm:pt modelId="{984D213B-A035-4C3E-B269-BF2203634CDB}">
      <dgm:prSet/>
      <dgm:spPr/>
      <dgm:t>
        <a:bodyPr/>
        <a:lstStyle/>
        <a:p>
          <a:r>
            <a:rPr lang="zh-CN" altLang="en-US" b="0" dirty="0" smtClean="0">
              <a:ln>
                <a:solidFill>
                  <a:sysClr val="windowText" lastClr="000000"/>
                </a:solidFill>
              </a:ln>
              <a:solidFill>
                <a:sysClr val="windowText" lastClr="000000"/>
              </a:solidFill>
              <a:effectLst>
                <a:outerShdw blurRad="38100" dist="38100" dir="2700000" algn="tl">
                  <a:srgbClr val="000000">
                    <a:alpha val="43137"/>
                  </a:srgbClr>
                </a:outerShdw>
              </a:effectLst>
            </a:rPr>
            <a:t>目的</a:t>
          </a:r>
          <a:r>
            <a:rPr lang="en-US" b="0" dirty="0" smtClean="0">
              <a:ln>
                <a:solidFill>
                  <a:sysClr val="windowText" lastClr="000000"/>
                </a:solidFill>
              </a:ln>
              <a:solidFill>
                <a:sysClr val="windowText" lastClr="000000"/>
              </a:solidFill>
              <a:effectLst>
                <a:outerShdw blurRad="38100" dist="38100" dir="2700000" algn="tl">
                  <a:srgbClr val="000000">
                    <a:alpha val="43137"/>
                  </a:srgbClr>
                </a:outerShdw>
              </a:effectLst>
            </a:rPr>
            <a:t>            Purpose</a:t>
          </a:r>
          <a:endParaRPr lang="en-US" b="0" dirty="0">
            <a:ln>
              <a:solidFill>
                <a:sysClr val="windowText" lastClr="000000"/>
              </a:solidFill>
            </a:ln>
            <a:solidFill>
              <a:sysClr val="windowText" lastClr="000000"/>
            </a:solidFill>
            <a:effectLst>
              <a:outerShdw blurRad="38100" dist="38100" dir="2700000" algn="tl">
                <a:srgbClr val="000000">
                  <a:alpha val="43137"/>
                </a:srgbClr>
              </a:outerShdw>
            </a:effectLst>
          </a:endParaRPr>
        </a:p>
      </dgm:t>
    </dgm:pt>
    <dgm:pt modelId="{C8E58569-BC84-406F-B7EF-534E76E34F9D}" type="parTrans" cxnId="{BD16C1C9-3EBC-4A58-BD8A-BD51BC6E6957}">
      <dgm:prSet/>
      <dgm:spPr/>
      <dgm:t>
        <a:bodyPr/>
        <a:lstStyle/>
        <a:p>
          <a:endParaRPr lang="en-US" b="0">
            <a:ln>
              <a:solidFill>
                <a:sysClr val="windowText" lastClr="000000"/>
              </a:solidFill>
            </a:ln>
            <a:solidFill>
              <a:sysClr val="windowText" lastClr="000000"/>
            </a:solidFill>
            <a:effectLst>
              <a:outerShdw blurRad="38100" dist="38100" dir="2700000" algn="tl">
                <a:srgbClr val="000000">
                  <a:alpha val="43137"/>
                </a:srgbClr>
              </a:outerShdw>
            </a:effectLst>
          </a:endParaRPr>
        </a:p>
      </dgm:t>
    </dgm:pt>
    <dgm:pt modelId="{141B577B-6D93-4CD3-9CFE-1A3BD5155FAC}" type="sibTrans" cxnId="{BD16C1C9-3EBC-4A58-BD8A-BD51BC6E6957}">
      <dgm:prSet/>
      <dgm:spPr/>
      <dgm:t>
        <a:bodyPr/>
        <a:lstStyle/>
        <a:p>
          <a:endParaRPr lang="en-US" b="0">
            <a:ln>
              <a:solidFill>
                <a:sysClr val="windowText" lastClr="000000"/>
              </a:solidFill>
            </a:ln>
            <a:solidFill>
              <a:sysClr val="windowText" lastClr="000000"/>
            </a:solidFill>
            <a:effectLst>
              <a:outerShdw blurRad="38100" dist="38100" dir="2700000" algn="tl">
                <a:srgbClr val="000000">
                  <a:alpha val="43137"/>
                </a:srgbClr>
              </a:outerShdw>
            </a:effectLst>
          </a:endParaRPr>
        </a:p>
      </dgm:t>
    </dgm:pt>
    <dgm:pt modelId="{C02F0909-65EC-4656-9182-4F5973427909}" type="pres">
      <dgm:prSet presAssocID="{EB9CB167-3D44-4861-9124-8B7FA527A769}" presName="cycle" presStyleCnt="0">
        <dgm:presLayoutVars>
          <dgm:chMax val="1"/>
          <dgm:dir/>
          <dgm:animLvl val="ctr"/>
          <dgm:resizeHandles val="exact"/>
        </dgm:presLayoutVars>
      </dgm:prSet>
      <dgm:spPr/>
      <dgm:t>
        <a:bodyPr/>
        <a:lstStyle/>
        <a:p>
          <a:endParaRPr lang="en-US"/>
        </a:p>
      </dgm:t>
    </dgm:pt>
    <dgm:pt modelId="{A7B14B0A-E6A5-4FEE-8F06-701070ACD22A}" type="pres">
      <dgm:prSet presAssocID="{DDC0EEFF-5A33-4C69-AC8B-755CD140EB6F}" presName="centerShape" presStyleLbl="node0" presStyleIdx="0" presStyleCnt="1"/>
      <dgm:spPr/>
      <dgm:t>
        <a:bodyPr/>
        <a:lstStyle/>
        <a:p>
          <a:endParaRPr lang="en-US"/>
        </a:p>
      </dgm:t>
    </dgm:pt>
    <dgm:pt modelId="{AA5A169C-A2A1-43BA-96DF-088A3F876779}" type="pres">
      <dgm:prSet presAssocID="{16C7AA96-D7A7-41A4-9962-5344FB515737}" presName="parTrans" presStyleLbl="bgSibTrans2D1" presStyleIdx="0" presStyleCnt="5"/>
      <dgm:spPr/>
      <dgm:t>
        <a:bodyPr/>
        <a:lstStyle/>
        <a:p>
          <a:endParaRPr lang="en-US"/>
        </a:p>
      </dgm:t>
    </dgm:pt>
    <dgm:pt modelId="{1BD58614-698B-4739-B241-3966F77C1BCC}" type="pres">
      <dgm:prSet presAssocID="{5F9870F1-49E0-4492-B72C-E181350D88C3}" presName="node" presStyleLbl="node1" presStyleIdx="0" presStyleCnt="5">
        <dgm:presLayoutVars>
          <dgm:bulletEnabled val="1"/>
        </dgm:presLayoutVars>
      </dgm:prSet>
      <dgm:spPr/>
      <dgm:t>
        <a:bodyPr/>
        <a:lstStyle/>
        <a:p>
          <a:endParaRPr lang="en-US"/>
        </a:p>
      </dgm:t>
    </dgm:pt>
    <dgm:pt modelId="{A9A2444F-EE91-4142-8E3F-209909C9FA69}" type="pres">
      <dgm:prSet presAssocID="{94DD3AD0-04C5-4613-AA47-358E8F0757CC}" presName="parTrans" presStyleLbl="bgSibTrans2D1" presStyleIdx="1" presStyleCnt="5"/>
      <dgm:spPr/>
      <dgm:t>
        <a:bodyPr/>
        <a:lstStyle/>
        <a:p>
          <a:endParaRPr lang="en-US"/>
        </a:p>
      </dgm:t>
    </dgm:pt>
    <dgm:pt modelId="{F57BE697-0824-4951-87DE-D336F5C0B413}" type="pres">
      <dgm:prSet presAssocID="{AED02108-0CA7-4AB3-805D-CC3D7E3C0DD2}" presName="node" presStyleLbl="node1" presStyleIdx="1" presStyleCnt="5">
        <dgm:presLayoutVars>
          <dgm:bulletEnabled val="1"/>
        </dgm:presLayoutVars>
      </dgm:prSet>
      <dgm:spPr/>
      <dgm:t>
        <a:bodyPr/>
        <a:lstStyle/>
        <a:p>
          <a:endParaRPr lang="en-US"/>
        </a:p>
      </dgm:t>
    </dgm:pt>
    <dgm:pt modelId="{0A0FB9A5-0105-49E7-B3B1-604CD3E080AD}" type="pres">
      <dgm:prSet presAssocID="{912F7647-52A5-4C19-8F73-C308CF4B81BA}" presName="parTrans" presStyleLbl="bgSibTrans2D1" presStyleIdx="2" presStyleCnt="5"/>
      <dgm:spPr/>
      <dgm:t>
        <a:bodyPr/>
        <a:lstStyle/>
        <a:p>
          <a:endParaRPr lang="en-US"/>
        </a:p>
      </dgm:t>
    </dgm:pt>
    <dgm:pt modelId="{5359B8F4-497A-45C9-A6B9-9F35B6DAD341}" type="pres">
      <dgm:prSet presAssocID="{66D3D729-0EF6-4297-BAE1-0FEE449C86D3}" presName="node" presStyleLbl="node1" presStyleIdx="2" presStyleCnt="5">
        <dgm:presLayoutVars>
          <dgm:bulletEnabled val="1"/>
        </dgm:presLayoutVars>
      </dgm:prSet>
      <dgm:spPr/>
      <dgm:t>
        <a:bodyPr/>
        <a:lstStyle/>
        <a:p>
          <a:endParaRPr lang="en-US"/>
        </a:p>
      </dgm:t>
    </dgm:pt>
    <dgm:pt modelId="{59F5FF2C-B107-40DD-A118-A45891340C49}" type="pres">
      <dgm:prSet presAssocID="{CC5C04B2-07C1-442B-BFCD-6251B99AD74B}" presName="parTrans" presStyleLbl="bgSibTrans2D1" presStyleIdx="3" presStyleCnt="5"/>
      <dgm:spPr/>
      <dgm:t>
        <a:bodyPr/>
        <a:lstStyle/>
        <a:p>
          <a:endParaRPr lang="en-US"/>
        </a:p>
      </dgm:t>
    </dgm:pt>
    <dgm:pt modelId="{36092E04-52D2-448E-AD98-83E41A0B4017}" type="pres">
      <dgm:prSet presAssocID="{E2B6D4F5-1B6E-4D53-8732-2D02C023EB24}" presName="node" presStyleLbl="node1" presStyleIdx="3" presStyleCnt="5">
        <dgm:presLayoutVars>
          <dgm:bulletEnabled val="1"/>
        </dgm:presLayoutVars>
      </dgm:prSet>
      <dgm:spPr/>
      <dgm:t>
        <a:bodyPr/>
        <a:lstStyle/>
        <a:p>
          <a:endParaRPr lang="en-US"/>
        </a:p>
      </dgm:t>
    </dgm:pt>
    <dgm:pt modelId="{7630BAB5-4ECD-4A4B-B493-C6340FA3F9AC}" type="pres">
      <dgm:prSet presAssocID="{C8E58569-BC84-406F-B7EF-534E76E34F9D}" presName="parTrans" presStyleLbl="bgSibTrans2D1" presStyleIdx="4" presStyleCnt="5"/>
      <dgm:spPr/>
      <dgm:t>
        <a:bodyPr/>
        <a:lstStyle/>
        <a:p>
          <a:endParaRPr lang="en-US"/>
        </a:p>
      </dgm:t>
    </dgm:pt>
    <dgm:pt modelId="{32CF46EC-BA69-4CD6-94C4-5D2A7AECAB6E}" type="pres">
      <dgm:prSet presAssocID="{984D213B-A035-4C3E-B269-BF2203634CDB}" presName="node" presStyleLbl="node1" presStyleIdx="4" presStyleCnt="5">
        <dgm:presLayoutVars>
          <dgm:bulletEnabled val="1"/>
        </dgm:presLayoutVars>
      </dgm:prSet>
      <dgm:spPr/>
      <dgm:t>
        <a:bodyPr/>
        <a:lstStyle/>
        <a:p>
          <a:endParaRPr lang="en-US"/>
        </a:p>
      </dgm:t>
    </dgm:pt>
  </dgm:ptLst>
  <dgm:cxnLst>
    <dgm:cxn modelId="{AA50FDA4-4C41-4AAF-A6EB-7CC674FF7287}" type="presOf" srcId="{94DD3AD0-04C5-4613-AA47-358E8F0757CC}" destId="{A9A2444F-EE91-4142-8E3F-209909C9FA69}" srcOrd="0" destOrd="0" presId="urn:microsoft.com/office/officeart/2005/8/layout/radial4"/>
    <dgm:cxn modelId="{BB0358DE-A95D-4B86-9BC3-03DC066FE6D0}" type="presOf" srcId="{912F7647-52A5-4C19-8F73-C308CF4B81BA}" destId="{0A0FB9A5-0105-49E7-B3B1-604CD3E080AD}" srcOrd="0" destOrd="0" presId="urn:microsoft.com/office/officeart/2005/8/layout/radial4"/>
    <dgm:cxn modelId="{CCC965C0-1B9C-482D-A941-8FF9CBD86D77}" type="presOf" srcId="{984D213B-A035-4C3E-B269-BF2203634CDB}" destId="{32CF46EC-BA69-4CD6-94C4-5D2A7AECAB6E}" srcOrd="0" destOrd="0" presId="urn:microsoft.com/office/officeart/2005/8/layout/radial4"/>
    <dgm:cxn modelId="{E3B0E7A3-306A-462A-A162-CE114C71E221}" type="presOf" srcId="{16C7AA96-D7A7-41A4-9962-5344FB515737}" destId="{AA5A169C-A2A1-43BA-96DF-088A3F876779}" srcOrd="0" destOrd="0" presId="urn:microsoft.com/office/officeart/2005/8/layout/radial4"/>
    <dgm:cxn modelId="{7BBFB0E2-5753-40BA-8472-C9CF6FC17326}" srcId="{DDC0EEFF-5A33-4C69-AC8B-755CD140EB6F}" destId="{E2B6D4F5-1B6E-4D53-8732-2D02C023EB24}" srcOrd="3" destOrd="0" parTransId="{CC5C04B2-07C1-442B-BFCD-6251B99AD74B}" sibTransId="{64C8496E-48B3-4B9B-A5E6-430637587CA7}"/>
    <dgm:cxn modelId="{7959EF9B-6003-4699-960B-89146BBD7737}" type="presOf" srcId="{5F9870F1-49E0-4492-B72C-E181350D88C3}" destId="{1BD58614-698B-4739-B241-3966F77C1BCC}" srcOrd="0" destOrd="0" presId="urn:microsoft.com/office/officeart/2005/8/layout/radial4"/>
    <dgm:cxn modelId="{71A1D3FC-4F9E-4832-AF62-2ABC2F4359D0}" srcId="{EB9CB167-3D44-4861-9124-8B7FA527A769}" destId="{DDC0EEFF-5A33-4C69-AC8B-755CD140EB6F}" srcOrd="0" destOrd="0" parTransId="{B4D0AEFE-E166-4B46-A734-AAA705A246FE}" sibTransId="{0415E815-210D-4E48-B495-B9A0BBCDABC5}"/>
    <dgm:cxn modelId="{BD16C1C9-3EBC-4A58-BD8A-BD51BC6E6957}" srcId="{DDC0EEFF-5A33-4C69-AC8B-755CD140EB6F}" destId="{984D213B-A035-4C3E-B269-BF2203634CDB}" srcOrd="4" destOrd="0" parTransId="{C8E58569-BC84-406F-B7EF-534E76E34F9D}" sibTransId="{141B577B-6D93-4CD3-9CFE-1A3BD5155FAC}"/>
    <dgm:cxn modelId="{68D1E43B-D14F-484B-9423-0777DE0C398B}" type="presOf" srcId="{AED02108-0CA7-4AB3-805D-CC3D7E3C0DD2}" destId="{F57BE697-0824-4951-87DE-D336F5C0B413}" srcOrd="0" destOrd="0" presId="urn:microsoft.com/office/officeart/2005/8/layout/radial4"/>
    <dgm:cxn modelId="{DA813290-E6D6-4B07-8236-8AB80615E7F2}" srcId="{DDC0EEFF-5A33-4C69-AC8B-755CD140EB6F}" destId="{5F9870F1-49E0-4492-B72C-E181350D88C3}" srcOrd="0" destOrd="0" parTransId="{16C7AA96-D7A7-41A4-9962-5344FB515737}" sibTransId="{78E5B42F-177B-4C21-865E-CF9D8447A75D}"/>
    <dgm:cxn modelId="{4EBD070D-0288-452E-86B3-57612F698BEA}" type="presOf" srcId="{EB9CB167-3D44-4861-9124-8B7FA527A769}" destId="{C02F0909-65EC-4656-9182-4F5973427909}" srcOrd="0" destOrd="0" presId="urn:microsoft.com/office/officeart/2005/8/layout/radial4"/>
    <dgm:cxn modelId="{F538F5BA-8D33-4EEB-B57B-2B1EA877BB2A}" type="presOf" srcId="{DDC0EEFF-5A33-4C69-AC8B-755CD140EB6F}" destId="{A7B14B0A-E6A5-4FEE-8F06-701070ACD22A}" srcOrd="0" destOrd="0" presId="urn:microsoft.com/office/officeart/2005/8/layout/radial4"/>
    <dgm:cxn modelId="{6B012492-12A8-4C0A-8432-671E040E2C6A}" srcId="{DDC0EEFF-5A33-4C69-AC8B-755CD140EB6F}" destId="{66D3D729-0EF6-4297-BAE1-0FEE449C86D3}" srcOrd="2" destOrd="0" parTransId="{912F7647-52A5-4C19-8F73-C308CF4B81BA}" sibTransId="{0BE64169-9E3B-4CE5-87AE-B4D38D9D93B2}"/>
    <dgm:cxn modelId="{DF199A05-9029-4F3F-A794-65C77BFE8C77}" srcId="{DDC0EEFF-5A33-4C69-AC8B-755CD140EB6F}" destId="{AED02108-0CA7-4AB3-805D-CC3D7E3C0DD2}" srcOrd="1" destOrd="0" parTransId="{94DD3AD0-04C5-4613-AA47-358E8F0757CC}" sibTransId="{7EC92622-DD76-40D1-89DF-8147D09A1D18}"/>
    <dgm:cxn modelId="{4F6D2D2C-DF28-434C-BA37-9502AD3339F9}" type="presOf" srcId="{E2B6D4F5-1B6E-4D53-8732-2D02C023EB24}" destId="{36092E04-52D2-448E-AD98-83E41A0B4017}" srcOrd="0" destOrd="0" presId="urn:microsoft.com/office/officeart/2005/8/layout/radial4"/>
    <dgm:cxn modelId="{317308FD-456F-4B6A-B9E6-86C8C4E90800}" type="presOf" srcId="{C8E58569-BC84-406F-B7EF-534E76E34F9D}" destId="{7630BAB5-4ECD-4A4B-B493-C6340FA3F9AC}" srcOrd="0" destOrd="0" presId="urn:microsoft.com/office/officeart/2005/8/layout/radial4"/>
    <dgm:cxn modelId="{7F899EE5-9043-47F7-A7C5-18793D26841F}" type="presOf" srcId="{66D3D729-0EF6-4297-BAE1-0FEE449C86D3}" destId="{5359B8F4-497A-45C9-A6B9-9F35B6DAD341}" srcOrd="0" destOrd="0" presId="urn:microsoft.com/office/officeart/2005/8/layout/radial4"/>
    <dgm:cxn modelId="{8F99B120-876D-49BA-AA74-2F7A9D340201}" type="presOf" srcId="{CC5C04B2-07C1-442B-BFCD-6251B99AD74B}" destId="{59F5FF2C-B107-40DD-A118-A45891340C49}" srcOrd="0" destOrd="0" presId="urn:microsoft.com/office/officeart/2005/8/layout/radial4"/>
    <dgm:cxn modelId="{07190502-07DA-41D9-8CBA-55D1E53A7AF0}" type="presParOf" srcId="{C02F0909-65EC-4656-9182-4F5973427909}" destId="{A7B14B0A-E6A5-4FEE-8F06-701070ACD22A}" srcOrd="0" destOrd="0" presId="urn:microsoft.com/office/officeart/2005/8/layout/radial4"/>
    <dgm:cxn modelId="{17E98FED-10B6-4984-B893-BC9DFFF11C28}" type="presParOf" srcId="{C02F0909-65EC-4656-9182-4F5973427909}" destId="{AA5A169C-A2A1-43BA-96DF-088A3F876779}" srcOrd="1" destOrd="0" presId="urn:microsoft.com/office/officeart/2005/8/layout/radial4"/>
    <dgm:cxn modelId="{14B8E3BD-F83D-470C-92AD-AF9E67F7026E}" type="presParOf" srcId="{C02F0909-65EC-4656-9182-4F5973427909}" destId="{1BD58614-698B-4739-B241-3966F77C1BCC}" srcOrd="2" destOrd="0" presId="urn:microsoft.com/office/officeart/2005/8/layout/radial4"/>
    <dgm:cxn modelId="{41E02F13-32DC-413D-8786-B2EC861E5E53}" type="presParOf" srcId="{C02F0909-65EC-4656-9182-4F5973427909}" destId="{A9A2444F-EE91-4142-8E3F-209909C9FA69}" srcOrd="3" destOrd="0" presId="urn:microsoft.com/office/officeart/2005/8/layout/radial4"/>
    <dgm:cxn modelId="{3E64CE02-6EE2-47D7-8BA1-EAD4CADE649B}" type="presParOf" srcId="{C02F0909-65EC-4656-9182-4F5973427909}" destId="{F57BE697-0824-4951-87DE-D336F5C0B413}" srcOrd="4" destOrd="0" presId="urn:microsoft.com/office/officeart/2005/8/layout/radial4"/>
    <dgm:cxn modelId="{0C9A227D-FBF1-4150-8C19-C06DAF62B716}" type="presParOf" srcId="{C02F0909-65EC-4656-9182-4F5973427909}" destId="{0A0FB9A5-0105-49E7-B3B1-604CD3E080AD}" srcOrd="5" destOrd="0" presId="urn:microsoft.com/office/officeart/2005/8/layout/radial4"/>
    <dgm:cxn modelId="{B36D0342-20AE-4249-80AC-2672163AF4F9}" type="presParOf" srcId="{C02F0909-65EC-4656-9182-4F5973427909}" destId="{5359B8F4-497A-45C9-A6B9-9F35B6DAD341}" srcOrd="6" destOrd="0" presId="urn:microsoft.com/office/officeart/2005/8/layout/radial4"/>
    <dgm:cxn modelId="{CFC966FB-624E-4E30-A7BA-9386021AAE2A}" type="presParOf" srcId="{C02F0909-65EC-4656-9182-4F5973427909}" destId="{59F5FF2C-B107-40DD-A118-A45891340C49}" srcOrd="7" destOrd="0" presId="urn:microsoft.com/office/officeart/2005/8/layout/radial4"/>
    <dgm:cxn modelId="{8150AF81-5A02-4F04-B862-4F192EF42B02}" type="presParOf" srcId="{C02F0909-65EC-4656-9182-4F5973427909}" destId="{36092E04-52D2-448E-AD98-83E41A0B4017}" srcOrd="8" destOrd="0" presId="urn:microsoft.com/office/officeart/2005/8/layout/radial4"/>
    <dgm:cxn modelId="{D21D9067-72F7-473B-A442-198A6C2C065C}" type="presParOf" srcId="{C02F0909-65EC-4656-9182-4F5973427909}" destId="{7630BAB5-4ECD-4A4B-B493-C6340FA3F9AC}" srcOrd="9" destOrd="0" presId="urn:microsoft.com/office/officeart/2005/8/layout/radial4"/>
    <dgm:cxn modelId="{6E23DF12-4C71-419C-A4B8-C60DA61A4B8E}" type="presParOf" srcId="{C02F0909-65EC-4656-9182-4F5973427909}" destId="{32CF46EC-BA69-4CD6-94C4-5D2A7AECAB6E}" srcOrd="10"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A53A1F-D984-452C-A2BE-E1B9202EC5F0}" type="doc">
      <dgm:prSet loTypeId="urn:microsoft.com/office/officeart/2005/8/layout/pyramid1" loCatId="pyramid" qsTypeId="urn:microsoft.com/office/officeart/2005/8/quickstyle/3d2" qsCatId="3D" csTypeId="urn:microsoft.com/office/officeart/2005/8/colors/colorful5" csCatId="colorful" phldr="1"/>
      <dgm:spPr/>
    </dgm:pt>
    <dgm:pt modelId="{A1120649-0650-4745-82DF-9527381ADDD4}">
      <dgm:prSet phldrT="[Text]"/>
      <dgm:spPr/>
      <dgm:t>
        <a:bodyPr/>
        <a:lstStyle/>
        <a:p>
          <a:endParaRPr lang="en-US" dirty="0"/>
        </a:p>
      </dgm:t>
    </dgm:pt>
    <dgm:pt modelId="{CD900A80-F85E-4543-9FBF-75F2F1939987}" type="parTrans" cxnId="{B23EDFE2-CB80-4E6C-97C6-FE3DF1ED1267}">
      <dgm:prSet/>
      <dgm:spPr/>
      <dgm:t>
        <a:bodyPr/>
        <a:lstStyle/>
        <a:p>
          <a:endParaRPr lang="en-US"/>
        </a:p>
      </dgm:t>
    </dgm:pt>
    <dgm:pt modelId="{AABD9227-147B-41D4-B26C-4F730BC997E2}" type="sibTrans" cxnId="{B23EDFE2-CB80-4E6C-97C6-FE3DF1ED1267}">
      <dgm:prSet/>
      <dgm:spPr/>
      <dgm:t>
        <a:bodyPr/>
        <a:lstStyle/>
        <a:p>
          <a:endParaRPr lang="en-US"/>
        </a:p>
      </dgm:t>
    </dgm:pt>
    <dgm:pt modelId="{F125DE56-CC3E-43CA-8FE2-B0472B090AA3}">
      <dgm:prSet phldrT="[Text]"/>
      <dgm:spPr/>
      <dgm:t>
        <a:bodyPr/>
        <a:lstStyle/>
        <a:p>
          <a:endParaRPr lang="en-US" dirty="0"/>
        </a:p>
      </dgm:t>
    </dgm:pt>
    <dgm:pt modelId="{3F85E663-2BBD-4C39-89C8-B490E90F0012}" type="parTrans" cxnId="{7847AB7F-DF87-4ACF-8BD8-8119C93F6AC5}">
      <dgm:prSet/>
      <dgm:spPr/>
      <dgm:t>
        <a:bodyPr/>
        <a:lstStyle/>
        <a:p>
          <a:endParaRPr lang="en-US"/>
        </a:p>
      </dgm:t>
    </dgm:pt>
    <dgm:pt modelId="{650D3B7A-D538-401C-A7ED-14706E383941}" type="sibTrans" cxnId="{7847AB7F-DF87-4ACF-8BD8-8119C93F6AC5}">
      <dgm:prSet/>
      <dgm:spPr/>
      <dgm:t>
        <a:bodyPr/>
        <a:lstStyle/>
        <a:p>
          <a:endParaRPr lang="en-US"/>
        </a:p>
      </dgm:t>
    </dgm:pt>
    <dgm:pt modelId="{C6FE3A62-2EDC-47C1-9CF5-9D7A2651E981}">
      <dgm:prSet/>
      <dgm:spPr/>
      <dgm:t>
        <a:bodyPr/>
        <a:lstStyle/>
        <a:p>
          <a:endParaRPr lang="en-US" dirty="0"/>
        </a:p>
      </dgm:t>
    </dgm:pt>
    <dgm:pt modelId="{0E1BEA04-954E-4ED6-87DD-564B4AB54899}" type="parTrans" cxnId="{5B869D7F-A663-4609-AA48-133AB526E34E}">
      <dgm:prSet/>
      <dgm:spPr/>
      <dgm:t>
        <a:bodyPr/>
        <a:lstStyle/>
        <a:p>
          <a:endParaRPr lang="en-US"/>
        </a:p>
      </dgm:t>
    </dgm:pt>
    <dgm:pt modelId="{35B6F76D-48A8-429E-A763-68ECBE763115}" type="sibTrans" cxnId="{5B869D7F-A663-4609-AA48-133AB526E34E}">
      <dgm:prSet/>
      <dgm:spPr/>
      <dgm:t>
        <a:bodyPr/>
        <a:lstStyle/>
        <a:p>
          <a:endParaRPr lang="en-US"/>
        </a:p>
      </dgm:t>
    </dgm:pt>
    <dgm:pt modelId="{4756AF28-2C53-4B52-AC9E-BC51A1FC10E4}">
      <dgm:prSet/>
      <dgm:spPr/>
      <dgm:t>
        <a:bodyPr/>
        <a:lstStyle/>
        <a:p>
          <a:endParaRPr lang="en-US" dirty="0"/>
        </a:p>
      </dgm:t>
    </dgm:pt>
    <dgm:pt modelId="{18FD04E0-4332-4D42-9529-193AB3DF00F1}" type="parTrans" cxnId="{5DAE3069-4A40-4A28-AEFC-A27CD971AEA5}">
      <dgm:prSet/>
      <dgm:spPr/>
      <dgm:t>
        <a:bodyPr/>
        <a:lstStyle/>
        <a:p>
          <a:endParaRPr lang="en-US"/>
        </a:p>
      </dgm:t>
    </dgm:pt>
    <dgm:pt modelId="{9ACC4676-6848-471D-A580-3CFD57DB36C6}" type="sibTrans" cxnId="{5DAE3069-4A40-4A28-AEFC-A27CD971AEA5}">
      <dgm:prSet/>
      <dgm:spPr/>
      <dgm:t>
        <a:bodyPr/>
        <a:lstStyle/>
        <a:p>
          <a:endParaRPr lang="en-US"/>
        </a:p>
      </dgm:t>
    </dgm:pt>
    <dgm:pt modelId="{9BC100C9-B276-41D8-BF30-497A89F3A503}">
      <dgm:prSet phldrT="[Text]"/>
      <dgm:spPr/>
      <dgm:t>
        <a:bodyPr/>
        <a:lstStyle/>
        <a:p>
          <a:endParaRPr lang="en-US" dirty="0"/>
        </a:p>
      </dgm:t>
    </dgm:pt>
    <dgm:pt modelId="{BB85088A-BF97-4968-A7A8-41A577B387C8}" type="sibTrans" cxnId="{40FA784A-F37A-45EB-936E-ECB301AE0468}">
      <dgm:prSet/>
      <dgm:spPr/>
      <dgm:t>
        <a:bodyPr/>
        <a:lstStyle/>
        <a:p>
          <a:endParaRPr lang="en-US"/>
        </a:p>
      </dgm:t>
    </dgm:pt>
    <dgm:pt modelId="{C90093CC-5D23-4525-A45C-7ACE640F6E34}" type="parTrans" cxnId="{40FA784A-F37A-45EB-936E-ECB301AE0468}">
      <dgm:prSet/>
      <dgm:spPr/>
      <dgm:t>
        <a:bodyPr/>
        <a:lstStyle/>
        <a:p>
          <a:endParaRPr lang="en-US"/>
        </a:p>
      </dgm:t>
    </dgm:pt>
    <dgm:pt modelId="{936B5024-B28D-4436-8C74-5C4A2F361BBE}" type="pres">
      <dgm:prSet presAssocID="{B5A53A1F-D984-452C-A2BE-E1B9202EC5F0}" presName="Name0" presStyleCnt="0">
        <dgm:presLayoutVars>
          <dgm:dir/>
          <dgm:animLvl val="lvl"/>
          <dgm:resizeHandles val="exact"/>
        </dgm:presLayoutVars>
      </dgm:prSet>
      <dgm:spPr/>
    </dgm:pt>
    <dgm:pt modelId="{C95A31D6-49A9-4ECD-85F6-DE17869014B5}" type="pres">
      <dgm:prSet presAssocID="{A1120649-0650-4745-82DF-9527381ADDD4}" presName="Name8" presStyleCnt="0"/>
      <dgm:spPr/>
    </dgm:pt>
    <dgm:pt modelId="{3A6C6E34-696D-49C0-8326-3B142763B828}" type="pres">
      <dgm:prSet presAssocID="{A1120649-0650-4745-82DF-9527381ADDD4}" presName="level" presStyleLbl="node1" presStyleIdx="0" presStyleCnt="5">
        <dgm:presLayoutVars>
          <dgm:chMax val="1"/>
          <dgm:bulletEnabled val="1"/>
        </dgm:presLayoutVars>
      </dgm:prSet>
      <dgm:spPr/>
      <dgm:t>
        <a:bodyPr/>
        <a:lstStyle/>
        <a:p>
          <a:endParaRPr lang="en-US"/>
        </a:p>
      </dgm:t>
    </dgm:pt>
    <dgm:pt modelId="{7A210C8B-A22A-4F3D-ACA9-5DA87FEC9F91}" type="pres">
      <dgm:prSet presAssocID="{A1120649-0650-4745-82DF-9527381ADDD4}" presName="levelTx" presStyleLbl="revTx" presStyleIdx="0" presStyleCnt="0">
        <dgm:presLayoutVars>
          <dgm:chMax val="1"/>
          <dgm:bulletEnabled val="1"/>
        </dgm:presLayoutVars>
      </dgm:prSet>
      <dgm:spPr/>
      <dgm:t>
        <a:bodyPr/>
        <a:lstStyle/>
        <a:p>
          <a:endParaRPr lang="en-US"/>
        </a:p>
      </dgm:t>
    </dgm:pt>
    <dgm:pt modelId="{BED27B7E-CF54-4EA0-9364-C1617E9C66F5}" type="pres">
      <dgm:prSet presAssocID="{C6FE3A62-2EDC-47C1-9CF5-9D7A2651E981}" presName="Name8" presStyleCnt="0"/>
      <dgm:spPr/>
    </dgm:pt>
    <dgm:pt modelId="{172DADB1-8CF5-4ADB-B6BE-BE77416B501C}" type="pres">
      <dgm:prSet presAssocID="{C6FE3A62-2EDC-47C1-9CF5-9D7A2651E981}" presName="level" presStyleLbl="node1" presStyleIdx="1" presStyleCnt="5">
        <dgm:presLayoutVars>
          <dgm:chMax val="1"/>
          <dgm:bulletEnabled val="1"/>
        </dgm:presLayoutVars>
      </dgm:prSet>
      <dgm:spPr/>
      <dgm:t>
        <a:bodyPr/>
        <a:lstStyle/>
        <a:p>
          <a:endParaRPr lang="en-US"/>
        </a:p>
      </dgm:t>
    </dgm:pt>
    <dgm:pt modelId="{C8C541EF-1AA5-41EC-BD91-18DA6E3D8E48}" type="pres">
      <dgm:prSet presAssocID="{C6FE3A62-2EDC-47C1-9CF5-9D7A2651E981}" presName="levelTx" presStyleLbl="revTx" presStyleIdx="0" presStyleCnt="0">
        <dgm:presLayoutVars>
          <dgm:chMax val="1"/>
          <dgm:bulletEnabled val="1"/>
        </dgm:presLayoutVars>
      </dgm:prSet>
      <dgm:spPr/>
      <dgm:t>
        <a:bodyPr/>
        <a:lstStyle/>
        <a:p>
          <a:endParaRPr lang="en-US"/>
        </a:p>
      </dgm:t>
    </dgm:pt>
    <dgm:pt modelId="{800201DF-39EE-4D2A-93CD-A27CCB73ED73}" type="pres">
      <dgm:prSet presAssocID="{4756AF28-2C53-4B52-AC9E-BC51A1FC10E4}" presName="Name8" presStyleCnt="0"/>
      <dgm:spPr/>
    </dgm:pt>
    <dgm:pt modelId="{3606C3A7-38E5-4DD3-B425-1125B7B445D3}" type="pres">
      <dgm:prSet presAssocID="{4756AF28-2C53-4B52-AC9E-BC51A1FC10E4}" presName="level" presStyleLbl="node1" presStyleIdx="2" presStyleCnt="5">
        <dgm:presLayoutVars>
          <dgm:chMax val="1"/>
          <dgm:bulletEnabled val="1"/>
        </dgm:presLayoutVars>
      </dgm:prSet>
      <dgm:spPr/>
      <dgm:t>
        <a:bodyPr/>
        <a:lstStyle/>
        <a:p>
          <a:endParaRPr lang="en-US"/>
        </a:p>
      </dgm:t>
    </dgm:pt>
    <dgm:pt modelId="{DA951443-8B08-4985-AEE6-6D3093FD5752}" type="pres">
      <dgm:prSet presAssocID="{4756AF28-2C53-4B52-AC9E-BC51A1FC10E4}" presName="levelTx" presStyleLbl="revTx" presStyleIdx="0" presStyleCnt="0">
        <dgm:presLayoutVars>
          <dgm:chMax val="1"/>
          <dgm:bulletEnabled val="1"/>
        </dgm:presLayoutVars>
      </dgm:prSet>
      <dgm:spPr/>
      <dgm:t>
        <a:bodyPr/>
        <a:lstStyle/>
        <a:p>
          <a:endParaRPr lang="en-US"/>
        </a:p>
      </dgm:t>
    </dgm:pt>
    <dgm:pt modelId="{336B639A-40CA-4A0A-AC7B-82BF031D0393}" type="pres">
      <dgm:prSet presAssocID="{9BC100C9-B276-41D8-BF30-497A89F3A503}" presName="Name8" presStyleCnt="0"/>
      <dgm:spPr/>
    </dgm:pt>
    <dgm:pt modelId="{724483FE-02A6-418F-BA9A-276841B95F9E}" type="pres">
      <dgm:prSet presAssocID="{9BC100C9-B276-41D8-BF30-497A89F3A503}" presName="level" presStyleLbl="node1" presStyleIdx="3" presStyleCnt="5" custLinFactNeighborX="543" custLinFactNeighborY="1409">
        <dgm:presLayoutVars>
          <dgm:chMax val="1"/>
          <dgm:bulletEnabled val="1"/>
        </dgm:presLayoutVars>
      </dgm:prSet>
      <dgm:spPr/>
      <dgm:t>
        <a:bodyPr/>
        <a:lstStyle/>
        <a:p>
          <a:endParaRPr lang="en-US"/>
        </a:p>
      </dgm:t>
    </dgm:pt>
    <dgm:pt modelId="{C7589840-949E-442B-962F-8336A4C8CA83}" type="pres">
      <dgm:prSet presAssocID="{9BC100C9-B276-41D8-BF30-497A89F3A503}" presName="levelTx" presStyleLbl="revTx" presStyleIdx="0" presStyleCnt="0">
        <dgm:presLayoutVars>
          <dgm:chMax val="1"/>
          <dgm:bulletEnabled val="1"/>
        </dgm:presLayoutVars>
      </dgm:prSet>
      <dgm:spPr/>
      <dgm:t>
        <a:bodyPr/>
        <a:lstStyle/>
        <a:p>
          <a:endParaRPr lang="en-US"/>
        </a:p>
      </dgm:t>
    </dgm:pt>
    <dgm:pt modelId="{93C80330-4DCD-4E4D-ADDF-A81D367C5C4E}" type="pres">
      <dgm:prSet presAssocID="{F125DE56-CC3E-43CA-8FE2-B0472B090AA3}" presName="Name8" presStyleCnt="0"/>
      <dgm:spPr/>
    </dgm:pt>
    <dgm:pt modelId="{9A194A51-F64F-4879-B757-D3845A94C8EE}" type="pres">
      <dgm:prSet presAssocID="{F125DE56-CC3E-43CA-8FE2-B0472B090AA3}" presName="level" presStyleLbl="node1" presStyleIdx="4" presStyleCnt="5">
        <dgm:presLayoutVars>
          <dgm:chMax val="1"/>
          <dgm:bulletEnabled val="1"/>
        </dgm:presLayoutVars>
      </dgm:prSet>
      <dgm:spPr/>
      <dgm:t>
        <a:bodyPr/>
        <a:lstStyle/>
        <a:p>
          <a:endParaRPr lang="en-US"/>
        </a:p>
      </dgm:t>
    </dgm:pt>
    <dgm:pt modelId="{E0F7EB9E-2A25-4050-99C3-466C733C8CAE}" type="pres">
      <dgm:prSet presAssocID="{F125DE56-CC3E-43CA-8FE2-B0472B090AA3}" presName="levelTx" presStyleLbl="revTx" presStyleIdx="0" presStyleCnt="0">
        <dgm:presLayoutVars>
          <dgm:chMax val="1"/>
          <dgm:bulletEnabled val="1"/>
        </dgm:presLayoutVars>
      </dgm:prSet>
      <dgm:spPr/>
      <dgm:t>
        <a:bodyPr/>
        <a:lstStyle/>
        <a:p>
          <a:endParaRPr lang="en-US"/>
        </a:p>
      </dgm:t>
    </dgm:pt>
  </dgm:ptLst>
  <dgm:cxnLst>
    <dgm:cxn modelId="{43F40635-4F57-44B4-9555-974D57ACCF70}" type="presOf" srcId="{C6FE3A62-2EDC-47C1-9CF5-9D7A2651E981}" destId="{172DADB1-8CF5-4ADB-B6BE-BE77416B501C}" srcOrd="0" destOrd="0" presId="urn:microsoft.com/office/officeart/2005/8/layout/pyramid1"/>
    <dgm:cxn modelId="{904D37BD-56C0-4734-9598-94D172C6BD94}" type="presOf" srcId="{B5A53A1F-D984-452C-A2BE-E1B9202EC5F0}" destId="{936B5024-B28D-4436-8C74-5C4A2F361BBE}" srcOrd="0" destOrd="0" presId="urn:microsoft.com/office/officeart/2005/8/layout/pyramid1"/>
    <dgm:cxn modelId="{41948F4E-CF7C-4663-ACD3-C9E62BFF7FD0}" type="presOf" srcId="{F125DE56-CC3E-43CA-8FE2-B0472B090AA3}" destId="{9A194A51-F64F-4879-B757-D3845A94C8EE}" srcOrd="0" destOrd="0" presId="urn:microsoft.com/office/officeart/2005/8/layout/pyramid1"/>
    <dgm:cxn modelId="{67B1FD6B-10D5-4203-A26D-ADBFF5C3847A}" type="presOf" srcId="{4756AF28-2C53-4B52-AC9E-BC51A1FC10E4}" destId="{3606C3A7-38E5-4DD3-B425-1125B7B445D3}" srcOrd="0" destOrd="0" presId="urn:microsoft.com/office/officeart/2005/8/layout/pyramid1"/>
    <dgm:cxn modelId="{AFD89C30-2319-452C-9ABB-BEC69A304905}" type="presOf" srcId="{F125DE56-CC3E-43CA-8FE2-B0472B090AA3}" destId="{E0F7EB9E-2A25-4050-99C3-466C733C8CAE}" srcOrd="1" destOrd="0" presId="urn:microsoft.com/office/officeart/2005/8/layout/pyramid1"/>
    <dgm:cxn modelId="{6794A5F4-CCFB-4987-A5DD-7C3EE78DFDA6}" type="presOf" srcId="{9BC100C9-B276-41D8-BF30-497A89F3A503}" destId="{C7589840-949E-442B-962F-8336A4C8CA83}" srcOrd="1" destOrd="0" presId="urn:microsoft.com/office/officeart/2005/8/layout/pyramid1"/>
    <dgm:cxn modelId="{8361755D-6244-41EB-BD3C-C499BF9069F2}" type="presOf" srcId="{4756AF28-2C53-4B52-AC9E-BC51A1FC10E4}" destId="{DA951443-8B08-4985-AEE6-6D3093FD5752}" srcOrd="1" destOrd="0" presId="urn:microsoft.com/office/officeart/2005/8/layout/pyramid1"/>
    <dgm:cxn modelId="{E9B2A890-AD9B-460C-8501-720142CEDBEA}" type="presOf" srcId="{A1120649-0650-4745-82DF-9527381ADDD4}" destId="{7A210C8B-A22A-4F3D-ACA9-5DA87FEC9F91}" srcOrd="1" destOrd="0" presId="urn:microsoft.com/office/officeart/2005/8/layout/pyramid1"/>
    <dgm:cxn modelId="{B23EDFE2-CB80-4E6C-97C6-FE3DF1ED1267}" srcId="{B5A53A1F-D984-452C-A2BE-E1B9202EC5F0}" destId="{A1120649-0650-4745-82DF-9527381ADDD4}" srcOrd="0" destOrd="0" parTransId="{CD900A80-F85E-4543-9FBF-75F2F1939987}" sibTransId="{AABD9227-147B-41D4-B26C-4F730BC997E2}"/>
    <dgm:cxn modelId="{0DB115ED-B71B-43C0-B114-CBA732FE24A2}" type="presOf" srcId="{A1120649-0650-4745-82DF-9527381ADDD4}" destId="{3A6C6E34-696D-49C0-8326-3B142763B828}" srcOrd="0" destOrd="0" presId="urn:microsoft.com/office/officeart/2005/8/layout/pyramid1"/>
    <dgm:cxn modelId="{5B869D7F-A663-4609-AA48-133AB526E34E}" srcId="{B5A53A1F-D984-452C-A2BE-E1B9202EC5F0}" destId="{C6FE3A62-2EDC-47C1-9CF5-9D7A2651E981}" srcOrd="1" destOrd="0" parTransId="{0E1BEA04-954E-4ED6-87DD-564B4AB54899}" sibTransId="{35B6F76D-48A8-429E-A763-68ECBE763115}"/>
    <dgm:cxn modelId="{D030337E-3811-4369-BC7C-715AEC890D11}" type="presOf" srcId="{9BC100C9-B276-41D8-BF30-497A89F3A503}" destId="{724483FE-02A6-418F-BA9A-276841B95F9E}" srcOrd="0" destOrd="0" presId="urn:microsoft.com/office/officeart/2005/8/layout/pyramid1"/>
    <dgm:cxn modelId="{7847AB7F-DF87-4ACF-8BD8-8119C93F6AC5}" srcId="{B5A53A1F-D984-452C-A2BE-E1B9202EC5F0}" destId="{F125DE56-CC3E-43CA-8FE2-B0472B090AA3}" srcOrd="4" destOrd="0" parTransId="{3F85E663-2BBD-4C39-89C8-B490E90F0012}" sibTransId="{650D3B7A-D538-401C-A7ED-14706E383941}"/>
    <dgm:cxn modelId="{40FA784A-F37A-45EB-936E-ECB301AE0468}" srcId="{B5A53A1F-D984-452C-A2BE-E1B9202EC5F0}" destId="{9BC100C9-B276-41D8-BF30-497A89F3A503}" srcOrd="3" destOrd="0" parTransId="{C90093CC-5D23-4525-A45C-7ACE640F6E34}" sibTransId="{BB85088A-BF97-4968-A7A8-41A577B387C8}"/>
    <dgm:cxn modelId="{5E81E56E-FF89-4E6D-9673-C2371C878908}" type="presOf" srcId="{C6FE3A62-2EDC-47C1-9CF5-9D7A2651E981}" destId="{C8C541EF-1AA5-41EC-BD91-18DA6E3D8E48}" srcOrd="1" destOrd="0" presId="urn:microsoft.com/office/officeart/2005/8/layout/pyramid1"/>
    <dgm:cxn modelId="{5DAE3069-4A40-4A28-AEFC-A27CD971AEA5}" srcId="{B5A53A1F-D984-452C-A2BE-E1B9202EC5F0}" destId="{4756AF28-2C53-4B52-AC9E-BC51A1FC10E4}" srcOrd="2" destOrd="0" parTransId="{18FD04E0-4332-4D42-9529-193AB3DF00F1}" sibTransId="{9ACC4676-6848-471D-A580-3CFD57DB36C6}"/>
    <dgm:cxn modelId="{FE7B12AA-070A-48EF-BB6F-8C001D575016}" type="presParOf" srcId="{936B5024-B28D-4436-8C74-5C4A2F361BBE}" destId="{C95A31D6-49A9-4ECD-85F6-DE17869014B5}" srcOrd="0" destOrd="0" presId="urn:microsoft.com/office/officeart/2005/8/layout/pyramid1"/>
    <dgm:cxn modelId="{652D947F-CCEE-4E15-8B20-105E5C98E000}" type="presParOf" srcId="{C95A31D6-49A9-4ECD-85F6-DE17869014B5}" destId="{3A6C6E34-696D-49C0-8326-3B142763B828}" srcOrd="0" destOrd="0" presId="urn:microsoft.com/office/officeart/2005/8/layout/pyramid1"/>
    <dgm:cxn modelId="{B5AC2CFB-26A3-493D-9111-E689D2AB1EB4}" type="presParOf" srcId="{C95A31D6-49A9-4ECD-85F6-DE17869014B5}" destId="{7A210C8B-A22A-4F3D-ACA9-5DA87FEC9F91}" srcOrd="1" destOrd="0" presId="urn:microsoft.com/office/officeart/2005/8/layout/pyramid1"/>
    <dgm:cxn modelId="{E64FAD20-D3D0-4AAB-AE07-479D9E3E6B20}" type="presParOf" srcId="{936B5024-B28D-4436-8C74-5C4A2F361BBE}" destId="{BED27B7E-CF54-4EA0-9364-C1617E9C66F5}" srcOrd="1" destOrd="0" presId="urn:microsoft.com/office/officeart/2005/8/layout/pyramid1"/>
    <dgm:cxn modelId="{5665751D-6AA8-4A26-A0FC-ADD9FC166B71}" type="presParOf" srcId="{BED27B7E-CF54-4EA0-9364-C1617E9C66F5}" destId="{172DADB1-8CF5-4ADB-B6BE-BE77416B501C}" srcOrd="0" destOrd="0" presId="urn:microsoft.com/office/officeart/2005/8/layout/pyramid1"/>
    <dgm:cxn modelId="{FB5062D3-5BCB-417D-B2D5-EC4F79AF05CC}" type="presParOf" srcId="{BED27B7E-CF54-4EA0-9364-C1617E9C66F5}" destId="{C8C541EF-1AA5-41EC-BD91-18DA6E3D8E48}" srcOrd="1" destOrd="0" presId="urn:microsoft.com/office/officeart/2005/8/layout/pyramid1"/>
    <dgm:cxn modelId="{7BC6576E-6C3C-4D8C-8BFF-805F2E455754}" type="presParOf" srcId="{936B5024-B28D-4436-8C74-5C4A2F361BBE}" destId="{800201DF-39EE-4D2A-93CD-A27CCB73ED73}" srcOrd="2" destOrd="0" presId="urn:microsoft.com/office/officeart/2005/8/layout/pyramid1"/>
    <dgm:cxn modelId="{9894F4B9-1847-4D49-B715-AC02A54E980E}" type="presParOf" srcId="{800201DF-39EE-4D2A-93CD-A27CCB73ED73}" destId="{3606C3A7-38E5-4DD3-B425-1125B7B445D3}" srcOrd="0" destOrd="0" presId="urn:microsoft.com/office/officeart/2005/8/layout/pyramid1"/>
    <dgm:cxn modelId="{83B4D65D-BDFF-43F4-A811-26CBFB0E5A0C}" type="presParOf" srcId="{800201DF-39EE-4D2A-93CD-A27CCB73ED73}" destId="{DA951443-8B08-4985-AEE6-6D3093FD5752}" srcOrd="1" destOrd="0" presId="urn:microsoft.com/office/officeart/2005/8/layout/pyramid1"/>
    <dgm:cxn modelId="{2A76111B-F9E7-4605-9E55-E6E4BF9DAF7B}" type="presParOf" srcId="{936B5024-B28D-4436-8C74-5C4A2F361BBE}" destId="{336B639A-40CA-4A0A-AC7B-82BF031D0393}" srcOrd="3" destOrd="0" presId="urn:microsoft.com/office/officeart/2005/8/layout/pyramid1"/>
    <dgm:cxn modelId="{4021B790-0D76-4F9D-8F1B-7D11A8ED1804}" type="presParOf" srcId="{336B639A-40CA-4A0A-AC7B-82BF031D0393}" destId="{724483FE-02A6-418F-BA9A-276841B95F9E}" srcOrd="0" destOrd="0" presId="urn:microsoft.com/office/officeart/2005/8/layout/pyramid1"/>
    <dgm:cxn modelId="{58524432-0755-44AB-8DDB-D4FCCDE64249}" type="presParOf" srcId="{336B639A-40CA-4A0A-AC7B-82BF031D0393}" destId="{C7589840-949E-442B-962F-8336A4C8CA83}" srcOrd="1" destOrd="0" presId="urn:microsoft.com/office/officeart/2005/8/layout/pyramid1"/>
    <dgm:cxn modelId="{CA49FEDF-B0DB-493D-87C6-C9208CCF43F9}" type="presParOf" srcId="{936B5024-B28D-4436-8C74-5C4A2F361BBE}" destId="{93C80330-4DCD-4E4D-ADDF-A81D367C5C4E}" srcOrd="4" destOrd="0" presId="urn:microsoft.com/office/officeart/2005/8/layout/pyramid1"/>
    <dgm:cxn modelId="{F1858121-FA53-4FCF-A636-0092A10C24AD}" type="presParOf" srcId="{93C80330-4DCD-4E4D-ADDF-A81D367C5C4E}" destId="{9A194A51-F64F-4879-B757-D3845A94C8EE}" srcOrd="0" destOrd="0" presId="urn:microsoft.com/office/officeart/2005/8/layout/pyramid1"/>
    <dgm:cxn modelId="{ADBF7EE7-26DD-4E0F-912E-9C80BBA75E5A}" type="presParOf" srcId="{93C80330-4DCD-4E4D-ADDF-A81D367C5C4E}" destId="{E0F7EB9E-2A25-4050-99C3-466C733C8CAE}"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B14B0A-E6A5-4FEE-8F06-701070ACD22A}">
      <dsp:nvSpPr>
        <dsp:cNvPr id="0" name=""/>
        <dsp:cNvSpPr/>
      </dsp:nvSpPr>
      <dsp:spPr>
        <a:xfrm>
          <a:off x="3529235" y="2815644"/>
          <a:ext cx="2085528" cy="208552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endParaRPr lang="en-US" sz="4900" b="0" kern="1200">
            <a:ln>
              <a:solidFill>
                <a:sysClr val="windowText" lastClr="000000"/>
              </a:solidFill>
            </a:ln>
            <a:solidFill>
              <a:sysClr val="windowText" lastClr="000000"/>
            </a:solidFill>
            <a:effectLst>
              <a:outerShdw blurRad="38100" dist="38100" dir="2700000" algn="tl">
                <a:srgbClr val="000000">
                  <a:alpha val="43137"/>
                </a:srgbClr>
              </a:outerShdw>
            </a:effectLst>
          </a:endParaRPr>
        </a:p>
      </dsp:txBody>
      <dsp:txXfrm>
        <a:off x="3529235" y="2815644"/>
        <a:ext cx="2085528" cy="2085528"/>
      </dsp:txXfrm>
    </dsp:sp>
    <dsp:sp modelId="{AA5A169C-A2A1-43BA-96DF-088A3F876779}">
      <dsp:nvSpPr>
        <dsp:cNvPr id="0" name=""/>
        <dsp:cNvSpPr/>
      </dsp:nvSpPr>
      <dsp:spPr>
        <a:xfrm rot="10800000">
          <a:off x="1507118" y="3561221"/>
          <a:ext cx="1910900" cy="594375"/>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BD58614-698B-4739-B241-3966F77C1BCC}">
      <dsp:nvSpPr>
        <dsp:cNvPr id="0" name=""/>
        <dsp:cNvSpPr/>
      </dsp:nvSpPr>
      <dsp:spPr>
        <a:xfrm>
          <a:off x="516492" y="3065908"/>
          <a:ext cx="1981252" cy="158500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zh-CN" altLang="en-US" sz="3100" b="0" kern="1200" dirty="0" smtClean="0">
              <a:ln>
                <a:solidFill>
                  <a:sysClr val="windowText" lastClr="000000"/>
                </a:solidFill>
              </a:ln>
              <a:solidFill>
                <a:sysClr val="windowText" lastClr="000000"/>
              </a:solidFill>
              <a:effectLst>
                <a:outerShdw blurRad="38100" dist="38100" dir="2700000" algn="tl">
                  <a:srgbClr val="000000">
                    <a:alpha val="43137"/>
                  </a:srgbClr>
                </a:outerShdw>
              </a:effectLst>
            </a:rPr>
            <a:t>问题</a:t>
          </a:r>
          <a:r>
            <a:rPr lang="en-US" sz="3100" b="0" kern="1200" dirty="0" smtClean="0">
              <a:ln>
                <a:solidFill>
                  <a:sysClr val="windowText" lastClr="000000"/>
                </a:solidFill>
              </a:ln>
              <a:solidFill>
                <a:sysClr val="windowText" lastClr="000000"/>
              </a:solidFill>
              <a:effectLst>
                <a:outerShdw blurRad="38100" dist="38100" dir="2700000" algn="tl">
                  <a:srgbClr val="000000">
                    <a:alpha val="43137"/>
                  </a:srgbClr>
                </a:outerShdw>
              </a:effectLst>
            </a:rPr>
            <a:t>       Problems</a:t>
          </a:r>
          <a:endParaRPr lang="en-US" sz="3100" b="0" kern="1200" dirty="0">
            <a:ln>
              <a:solidFill>
                <a:sysClr val="windowText" lastClr="000000"/>
              </a:solidFill>
            </a:ln>
            <a:solidFill>
              <a:sysClr val="windowText" lastClr="000000"/>
            </a:solidFill>
            <a:effectLst>
              <a:outerShdw blurRad="38100" dist="38100" dir="2700000" algn="tl">
                <a:srgbClr val="000000">
                  <a:alpha val="43137"/>
                </a:srgbClr>
              </a:outerShdw>
            </a:effectLst>
          </a:endParaRPr>
        </a:p>
      </dsp:txBody>
      <dsp:txXfrm>
        <a:off x="516492" y="3065908"/>
        <a:ext cx="1981252" cy="1585001"/>
      </dsp:txXfrm>
    </dsp:sp>
    <dsp:sp modelId="{A9A2444F-EE91-4142-8E3F-209909C9FA69}">
      <dsp:nvSpPr>
        <dsp:cNvPr id="0" name=""/>
        <dsp:cNvSpPr/>
      </dsp:nvSpPr>
      <dsp:spPr>
        <a:xfrm rot="13500000">
          <a:off x="2124956" y="2069628"/>
          <a:ext cx="1910900" cy="594375"/>
        </a:xfrm>
        <a:prstGeom prst="lef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57BE697-0824-4951-87DE-D336F5C0B413}">
      <dsp:nvSpPr>
        <dsp:cNvPr id="0" name=""/>
        <dsp:cNvSpPr/>
      </dsp:nvSpPr>
      <dsp:spPr>
        <a:xfrm>
          <a:off x="1414175" y="898709"/>
          <a:ext cx="1981252" cy="1585001"/>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zh-CN" altLang="en-US" sz="3100" b="0" kern="1200" dirty="0" smtClean="0">
              <a:ln>
                <a:solidFill>
                  <a:sysClr val="windowText" lastClr="000000"/>
                </a:solidFill>
              </a:ln>
              <a:solidFill>
                <a:sysClr val="windowText" lastClr="000000"/>
              </a:solidFill>
              <a:effectLst>
                <a:outerShdw blurRad="38100" dist="38100" dir="2700000" algn="tl">
                  <a:srgbClr val="000000">
                    <a:alpha val="43137"/>
                  </a:srgbClr>
                </a:outerShdw>
              </a:effectLst>
            </a:rPr>
            <a:t>经文</a:t>
          </a:r>
          <a:r>
            <a:rPr lang="en-US" sz="3100" b="0" kern="1200" dirty="0" smtClean="0">
              <a:ln>
                <a:solidFill>
                  <a:sysClr val="windowText" lastClr="000000"/>
                </a:solidFill>
              </a:ln>
              <a:solidFill>
                <a:sysClr val="windowText" lastClr="000000"/>
              </a:solidFill>
              <a:effectLst>
                <a:outerShdw blurRad="38100" dist="38100" dir="2700000" algn="tl">
                  <a:srgbClr val="000000">
                    <a:alpha val="43137"/>
                  </a:srgbClr>
                </a:outerShdw>
              </a:effectLst>
            </a:rPr>
            <a:t>Passages</a:t>
          </a:r>
          <a:endParaRPr lang="en-US" sz="3100" b="0" kern="1200" dirty="0">
            <a:ln>
              <a:solidFill>
                <a:sysClr val="windowText" lastClr="000000"/>
              </a:solidFill>
            </a:ln>
            <a:solidFill>
              <a:sysClr val="windowText" lastClr="000000"/>
            </a:solidFill>
            <a:effectLst>
              <a:outerShdw blurRad="38100" dist="38100" dir="2700000" algn="tl">
                <a:srgbClr val="000000">
                  <a:alpha val="43137"/>
                </a:srgbClr>
              </a:outerShdw>
            </a:effectLst>
          </a:endParaRPr>
        </a:p>
      </dsp:txBody>
      <dsp:txXfrm>
        <a:off x="1414175" y="898709"/>
        <a:ext cx="1981252" cy="1585001"/>
      </dsp:txXfrm>
    </dsp:sp>
    <dsp:sp modelId="{0A0FB9A5-0105-49E7-B3B1-604CD3E080AD}">
      <dsp:nvSpPr>
        <dsp:cNvPr id="0" name=""/>
        <dsp:cNvSpPr/>
      </dsp:nvSpPr>
      <dsp:spPr>
        <a:xfrm rot="16200000">
          <a:off x="3616549" y="1451790"/>
          <a:ext cx="1910900" cy="594375"/>
        </a:xfrm>
        <a:prstGeom prst="lef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359B8F4-497A-45C9-A6B9-9F35B6DAD341}">
      <dsp:nvSpPr>
        <dsp:cNvPr id="0" name=""/>
        <dsp:cNvSpPr/>
      </dsp:nvSpPr>
      <dsp:spPr>
        <a:xfrm>
          <a:off x="3581373" y="1026"/>
          <a:ext cx="1981252" cy="158500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zh-CN" altLang="en-US" sz="3100" b="0" kern="1200" dirty="0" smtClean="0">
              <a:ln>
                <a:solidFill>
                  <a:sysClr val="windowText" lastClr="000000"/>
                </a:solidFill>
              </a:ln>
              <a:solidFill>
                <a:sysClr val="windowText" lastClr="000000"/>
              </a:solidFill>
              <a:effectLst>
                <a:outerShdw blurRad="38100" dist="38100" dir="2700000" algn="tl">
                  <a:srgbClr val="000000">
                    <a:alpha val="43137"/>
                  </a:srgbClr>
                </a:outerShdw>
              </a:effectLst>
            </a:rPr>
            <a:t>优先顺序</a:t>
          </a:r>
          <a:r>
            <a:rPr lang="en-US" sz="3100" b="0" kern="1200" dirty="0" smtClean="0">
              <a:ln>
                <a:solidFill>
                  <a:sysClr val="windowText" lastClr="000000"/>
                </a:solidFill>
              </a:ln>
              <a:solidFill>
                <a:sysClr val="windowText" lastClr="000000"/>
              </a:solidFill>
              <a:effectLst>
                <a:outerShdw blurRad="38100" dist="38100" dir="2700000" algn="tl">
                  <a:srgbClr val="000000">
                    <a:alpha val="43137"/>
                  </a:srgbClr>
                </a:outerShdw>
              </a:effectLst>
            </a:rPr>
            <a:t>           Prioritizing</a:t>
          </a:r>
          <a:endParaRPr lang="en-US" sz="3100" b="0" kern="1200" dirty="0">
            <a:ln>
              <a:solidFill>
                <a:sysClr val="windowText" lastClr="000000"/>
              </a:solidFill>
            </a:ln>
            <a:solidFill>
              <a:sysClr val="windowText" lastClr="000000"/>
            </a:solidFill>
            <a:effectLst>
              <a:outerShdw blurRad="38100" dist="38100" dir="2700000" algn="tl">
                <a:srgbClr val="000000">
                  <a:alpha val="43137"/>
                </a:srgbClr>
              </a:outerShdw>
            </a:effectLst>
          </a:endParaRPr>
        </a:p>
      </dsp:txBody>
      <dsp:txXfrm>
        <a:off x="3581373" y="1026"/>
        <a:ext cx="1981252" cy="1585001"/>
      </dsp:txXfrm>
    </dsp:sp>
    <dsp:sp modelId="{59F5FF2C-B107-40DD-A118-A45891340C49}">
      <dsp:nvSpPr>
        <dsp:cNvPr id="0" name=""/>
        <dsp:cNvSpPr/>
      </dsp:nvSpPr>
      <dsp:spPr>
        <a:xfrm rot="18900000">
          <a:off x="5108142" y="2069628"/>
          <a:ext cx="1910900" cy="594375"/>
        </a:xfrm>
        <a:prstGeom prst="lef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6092E04-52D2-448E-AD98-83E41A0B4017}">
      <dsp:nvSpPr>
        <dsp:cNvPr id="0" name=""/>
        <dsp:cNvSpPr/>
      </dsp:nvSpPr>
      <dsp:spPr>
        <a:xfrm>
          <a:off x="5748572" y="898709"/>
          <a:ext cx="1981252" cy="1585001"/>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zh-CN" altLang="en-US" sz="3100" b="0" kern="1200" dirty="0" smtClean="0">
              <a:ln>
                <a:solidFill>
                  <a:sysClr val="windowText" lastClr="000000"/>
                </a:solidFill>
              </a:ln>
              <a:solidFill>
                <a:sysClr val="windowText" lastClr="000000"/>
              </a:solidFill>
              <a:effectLst>
                <a:outerShdw blurRad="38100" dist="38100" dir="2700000" algn="tl">
                  <a:srgbClr val="000000">
                    <a:alpha val="43137"/>
                  </a:srgbClr>
                </a:outerShdw>
              </a:effectLst>
            </a:rPr>
            <a:t>计划</a:t>
          </a:r>
          <a:r>
            <a:rPr lang="en-US" sz="3100" b="0" kern="1200" dirty="0" smtClean="0">
              <a:ln>
                <a:solidFill>
                  <a:sysClr val="windowText" lastClr="000000"/>
                </a:solidFill>
              </a:ln>
              <a:solidFill>
                <a:sysClr val="windowText" lastClr="000000"/>
              </a:solidFill>
              <a:effectLst>
                <a:outerShdw blurRad="38100" dist="38100" dir="2700000" algn="tl">
                  <a:srgbClr val="000000">
                    <a:alpha val="43137"/>
                  </a:srgbClr>
                </a:outerShdw>
              </a:effectLst>
            </a:rPr>
            <a:t>            Planning</a:t>
          </a:r>
          <a:endParaRPr lang="en-US" sz="3100" b="0" kern="1200" dirty="0">
            <a:ln>
              <a:solidFill>
                <a:sysClr val="windowText" lastClr="000000"/>
              </a:solidFill>
            </a:ln>
            <a:solidFill>
              <a:sysClr val="windowText" lastClr="000000"/>
            </a:solidFill>
            <a:effectLst>
              <a:outerShdw blurRad="38100" dist="38100" dir="2700000" algn="tl">
                <a:srgbClr val="000000">
                  <a:alpha val="43137"/>
                </a:srgbClr>
              </a:outerShdw>
            </a:effectLst>
          </a:endParaRPr>
        </a:p>
      </dsp:txBody>
      <dsp:txXfrm>
        <a:off x="5748572" y="898709"/>
        <a:ext cx="1981252" cy="1585001"/>
      </dsp:txXfrm>
    </dsp:sp>
    <dsp:sp modelId="{7630BAB5-4ECD-4A4B-B493-C6340FA3F9AC}">
      <dsp:nvSpPr>
        <dsp:cNvPr id="0" name=""/>
        <dsp:cNvSpPr/>
      </dsp:nvSpPr>
      <dsp:spPr>
        <a:xfrm>
          <a:off x="5725980" y="3561221"/>
          <a:ext cx="1910900" cy="594375"/>
        </a:xfrm>
        <a:prstGeom prst="leftArrow">
          <a:avLst>
            <a:gd name="adj1" fmla="val 6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2CF46EC-BA69-4CD6-94C4-5D2A7AECAB6E}">
      <dsp:nvSpPr>
        <dsp:cNvPr id="0" name=""/>
        <dsp:cNvSpPr/>
      </dsp:nvSpPr>
      <dsp:spPr>
        <a:xfrm>
          <a:off x="6646255" y="3065908"/>
          <a:ext cx="1981252" cy="1585001"/>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zh-CN" altLang="en-US" sz="3100" b="0" kern="1200" dirty="0" smtClean="0">
              <a:ln>
                <a:solidFill>
                  <a:sysClr val="windowText" lastClr="000000"/>
                </a:solidFill>
              </a:ln>
              <a:solidFill>
                <a:sysClr val="windowText" lastClr="000000"/>
              </a:solidFill>
              <a:effectLst>
                <a:outerShdw blurRad="38100" dist="38100" dir="2700000" algn="tl">
                  <a:srgbClr val="000000">
                    <a:alpha val="43137"/>
                  </a:srgbClr>
                </a:outerShdw>
              </a:effectLst>
            </a:rPr>
            <a:t>目的</a:t>
          </a:r>
          <a:r>
            <a:rPr lang="en-US" sz="3100" b="0" kern="1200" dirty="0" smtClean="0">
              <a:ln>
                <a:solidFill>
                  <a:sysClr val="windowText" lastClr="000000"/>
                </a:solidFill>
              </a:ln>
              <a:solidFill>
                <a:sysClr val="windowText" lastClr="000000"/>
              </a:solidFill>
              <a:effectLst>
                <a:outerShdw blurRad="38100" dist="38100" dir="2700000" algn="tl">
                  <a:srgbClr val="000000">
                    <a:alpha val="43137"/>
                  </a:srgbClr>
                </a:outerShdw>
              </a:effectLst>
            </a:rPr>
            <a:t>            Purpose</a:t>
          </a:r>
          <a:endParaRPr lang="en-US" sz="3100" b="0" kern="1200" dirty="0">
            <a:ln>
              <a:solidFill>
                <a:sysClr val="windowText" lastClr="000000"/>
              </a:solidFill>
            </a:ln>
            <a:solidFill>
              <a:sysClr val="windowText" lastClr="000000"/>
            </a:solidFill>
            <a:effectLst>
              <a:outerShdw blurRad="38100" dist="38100" dir="2700000" algn="tl">
                <a:srgbClr val="000000">
                  <a:alpha val="43137"/>
                </a:srgbClr>
              </a:outerShdw>
            </a:effectLst>
          </a:endParaRPr>
        </a:p>
      </dsp:txBody>
      <dsp:txXfrm>
        <a:off x="6646255" y="3065908"/>
        <a:ext cx="1981252" cy="158500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6C6E34-696D-49C0-8326-3B142763B828}">
      <dsp:nvSpPr>
        <dsp:cNvPr id="0" name=""/>
        <dsp:cNvSpPr/>
      </dsp:nvSpPr>
      <dsp:spPr>
        <a:xfrm>
          <a:off x="3505200" y="0"/>
          <a:ext cx="1752600" cy="1082040"/>
        </a:xfrm>
        <a:prstGeom prst="trapezoid">
          <a:avLst>
            <a:gd name="adj" fmla="val 80986"/>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3505200" y="0"/>
        <a:ext cx="1752600" cy="1082040"/>
      </dsp:txXfrm>
    </dsp:sp>
    <dsp:sp modelId="{172DADB1-8CF5-4ADB-B6BE-BE77416B501C}">
      <dsp:nvSpPr>
        <dsp:cNvPr id="0" name=""/>
        <dsp:cNvSpPr/>
      </dsp:nvSpPr>
      <dsp:spPr>
        <a:xfrm>
          <a:off x="2628900" y="1082039"/>
          <a:ext cx="3505200" cy="1082040"/>
        </a:xfrm>
        <a:prstGeom prst="trapezoid">
          <a:avLst>
            <a:gd name="adj" fmla="val 80986"/>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3242310" y="1082039"/>
        <a:ext cx="2278380" cy="1082040"/>
      </dsp:txXfrm>
    </dsp:sp>
    <dsp:sp modelId="{3606C3A7-38E5-4DD3-B425-1125B7B445D3}">
      <dsp:nvSpPr>
        <dsp:cNvPr id="0" name=""/>
        <dsp:cNvSpPr/>
      </dsp:nvSpPr>
      <dsp:spPr>
        <a:xfrm>
          <a:off x="1752600" y="2164079"/>
          <a:ext cx="5257799" cy="1082040"/>
        </a:xfrm>
        <a:prstGeom prst="trapezoid">
          <a:avLst>
            <a:gd name="adj" fmla="val 80986"/>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2672714" y="2164079"/>
        <a:ext cx="3417570" cy="1082040"/>
      </dsp:txXfrm>
    </dsp:sp>
    <dsp:sp modelId="{724483FE-02A6-418F-BA9A-276841B95F9E}">
      <dsp:nvSpPr>
        <dsp:cNvPr id="0" name=""/>
        <dsp:cNvSpPr/>
      </dsp:nvSpPr>
      <dsp:spPr>
        <a:xfrm>
          <a:off x="914366" y="3261365"/>
          <a:ext cx="7010400" cy="1082040"/>
        </a:xfrm>
        <a:prstGeom prst="trapezoid">
          <a:avLst>
            <a:gd name="adj" fmla="val 80986"/>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2141186" y="3261365"/>
        <a:ext cx="4556760" cy="1082040"/>
      </dsp:txXfrm>
    </dsp:sp>
    <dsp:sp modelId="{9A194A51-F64F-4879-B757-D3845A94C8EE}">
      <dsp:nvSpPr>
        <dsp:cNvPr id="0" name=""/>
        <dsp:cNvSpPr/>
      </dsp:nvSpPr>
      <dsp:spPr>
        <a:xfrm>
          <a:off x="0" y="4328160"/>
          <a:ext cx="8763000" cy="1082040"/>
        </a:xfrm>
        <a:prstGeom prst="trapezoid">
          <a:avLst>
            <a:gd name="adj" fmla="val 80986"/>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1533524" y="4328160"/>
        <a:ext cx="5695950" cy="108204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A6AEAD-FFE7-4ADE-A575-376C9D8B43CE}" type="datetimeFigureOut">
              <a:rPr lang="en-US" smtClean="0"/>
              <a:pPr/>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6AEAD-FFE7-4ADE-A575-376C9D8B43CE}" type="datetimeFigureOut">
              <a:rPr lang="en-US" smtClean="0"/>
              <a:pPr/>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6AEAD-FFE7-4ADE-A575-376C9D8B43CE}" type="datetimeFigureOut">
              <a:rPr lang="en-US" smtClean="0"/>
              <a:pPr/>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6AEAD-FFE7-4ADE-A575-376C9D8B43CE}" type="datetimeFigureOut">
              <a:rPr lang="en-US" smtClean="0"/>
              <a:pPr/>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A6AEAD-FFE7-4ADE-A575-376C9D8B43CE}" type="datetimeFigureOut">
              <a:rPr lang="en-US" smtClean="0"/>
              <a:pPr/>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A6AEAD-FFE7-4ADE-A575-376C9D8B43CE}" type="datetimeFigureOut">
              <a:rPr lang="en-US" smtClean="0"/>
              <a:pPr/>
              <a:t>5/25/2020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A6AEAD-FFE7-4ADE-A575-376C9D8B43CE}" type="datetimeFigureOut">
              <a:rPr lang="en-US" smtClean="0"/>
              <a:pPr/>
              <a:t>5/25/2020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A6AEAD-FFE7-4ADE-A575-376C9D8B43CE}" type="datetimeFigureOut">
              <a:rPr lang="en-US" smtClean="0"/>
              <a:pPr/>
              <a:t>5/25/2020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6AEAD-FFE7-4ADE-A575-376C9D8B43CE}" type="datetimeFigureOut">
              <a:rPr lang="en-US" smtClean="0"/>
              <a:pPr/>
              <a:t>5/25/2020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A6AEAD-FFE7-4ADE-A575-376C9D8B43CE}" type="datetimeFigureOut">
              <a:rPr lang="en-US" smtClean="0"/>
              <a:pPr/>
              <a:t>5/25/2020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A6AEAD-FFE7-4ADE-A575-376C9D8B43CE}" type="datetimeFigureOut">
              <a:rPr lang="en-US" smtClean="0"/>
              <a:pPr/>
              <a:t>5/25/2020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6AEAD-FFE7-4ADE-A575-376C9D8B43CE}" type="datetimeFigureOut">
              <a:rPr lang="en-US" smtClean="0"/>
              <a:pPr/>
              <a:t>5/25/2020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89DA4B-47E3-4B1C-BAA5-0E203E8E06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1.jpeg"/><Relationship Id="rId7" Type="http://schemas.openxmlformats.org/officeDocument/2006/relationships/image" Target="../media/image18.jpeg"/><Relationship Id="rId2"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9.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1.gif"/><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gif"/><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r>
              <a:rPr lang="en-US" sz="15600" dirty="0" smtClean="0">
                <a:latin typeface="Arial Black" pitchFamily="34" charset="0"/>
              </a:rPr>
              <a:t>TIME</a:t>
            </a:r>
            <a:br>
              <a:rPr lang="en-US" sz="15600" dirty="0" smtClean="0">
                <a:latin typeface="Arial Black" pitchFamily="34" charset="0"/>
              </a:rPr>
            </a:br>
            <a:r>
              <a:rPr lang="zh-CN" altLang="en-US" sz="15600" dirty="0" smtClean="0">
                <a:latin typeface="Arial Black" pitchFamily="34" charset="0"/>
              </a:rPr>
              <a:t>时间管理</a:t>
            </a:r>
            <a:endParaRPr lang="en-US" sz="15600" dirty="0">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style>
          <a:lnRef idx="0">
            <a:schemeClr val="accent3"/>
          </a:lnRef>
          <a:fillRef idx="3">
            <a:schemeClr val="accent3"/>
          </a:fillRef>
          <a:effectRef idx="3">
            <a:schemeClr val="accent3"/>
          </a:effectRef>
          <a:fontRef idx="minor">
            <a:schemeClr val="lt1"/>
          </a:fontRef>
        </p:style>
        <p:txBody>
          <a:bodyPr anchor="ctr">
            <a:noAutofit/>
          </a:bodyPr>
          <a:lstStyle/>
          <a:p>
            <a:r>
              <a:rPr lang="zh-CN" altLang="en-US" sz="60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神的教导</a:t>
            </a:r>
            <a:endParaRPr lang="en-US" sz="6000" b="1" dirty="0">
              <a:ln w="18415" cmpd="sng">
                <a:solidFill>
                  <a:sysClr val="windowText" lastClr="000000"/>
                </a:solidFill>
                <a:prstDash val="solid"/>
              </a:ln>
              <a:solidFill>
                <a:srgbClr val="FFFF00"/>
              </a:solidFill>
              <a:effectLst>
                <a:outerShdw blurRad="63500" dir="3600000" algn="tl" rotWithShape="0">
                  <a:srgbClr val="000000">
                    <a:alpha val="70000"/>
                  </a:srgbClr>
                </a:outerShdw>
              </a:effectLst>
            </a:endParaRPr>
          </a:p>
        </p:txBody>
      </p:sp>
      <p:sp>
        <p:nvSpPr>
          <p:cNvPr id="3" name="Title 1"/>
          <p:cNvSpPr txBox="1">
            <a:spLocks/>
          </p:cNvSpPr>
          <p:nvPr/>
        </p:nvSpPr>
        <p:spPr>
          <a:xfrm>
            <a:off x="0" y="6248400"/>
            <a:ext cx="9144000" cy="6858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itchFamily="34" charset="0"/>
              </a:rPr>
              <a:t>PASSAGES</a:t>
            </a:r>
            <a:endParaRPr kumimoji="0" lang="en-US" sz="4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itchFamily="34" charset="0"/>
            </a:endParaRPr>
          </a:p>
        </p:txBody>
      </p:sp>
      <p:sp>
        <p:nvSpPr>
          <p:cNvPr id="5" name="TextBox 4"/>
          <p:cNvSpPr txBox="1"/>
          <p:nvPr/>
        </p:nvSpPr>
        <p:spPr>
          <a:xfrm>
            <a:off x="152400" y="838200"/>
            <a:ext cx="8839200" cy="5539978"/>
          </a:xfrm>
          <a:prstGeom prst="rect">
            <a:avLst/>
          </a:prstGeom>
          <a:noFill/>
        </p:spPr>
        <p:txBody>
          <a:bodyPr wrap="square" rtlCol="0">
            <a:spAutoFit/>
          </a:bodyPr>
          <a:lstStyle/>
          <a:p>
            <a:pPr marL="342900" indent="-342900"/>
            <a:r>
              <a:rPr lang="zh-CN" altLang="en-US" sz="3600" b="1" dirty="0" smtClean="0">
                <a:solidFill>
                  <a:srgbClr val="FFFF00"/>
                </a:solidFill>
                <a:effectLst>
                  <a:outerShdw blurRad="38100" dist="38100" dir="2700000" algn="tl">
                    <a:srgbClr val="000000">
                      <a:alpha val="43137"/>
                    </a:srgbClr>
                  </a:outerShdw>
                </a:effectLst>
                <a:latin typeface="Arial Narrow" pitchFamily="34" charset="0"/>
              </a:rPr>
              <a:t>要明白你在世上的日子何等有限</a:t>
            </a:r>
            <a:r>
              <a:rPr lang="en-US" altLang="zh-CN" sz="3600" b="1" dirty="0" smtClean="0">
                <a:solidFill>
                  <a:srgbClr val="FFFF00"/>
                </a:solidFill>
                <a:effectLst>
                  <a:outerShdw blurRad="38100" dist="38100" dir="2700000" algn="tl">
                    <a:srgbClr val="000000">
                      <a:alpha val="43137"/>
                    </a:srgbClr>
                  </a:outerShdw>
                </a:effectLst>
                <a:latin typeface="Arial Narrow" pitchFamily="34" charset="0"/>
              </a:rPr>
              <a:t>.</a:t>
            </a:r>
            <a:endParaRPr lang="en-US" sz="3600" b="1" dirty="0" smtClean="0">
              <a:solidFill>
                <a:srgbClr val="FFFF00"/>
              </a:solidFill>
              <a:effectLst>
                <a:outerShdw blurRad="38100" dist="38100" dir="2700000" algn="tl">
                  <a:srgbClr val="000000">
                    <a:alpha val="43137"/>
                  </a:srgbClr>
                </a:outerShdw>
              </a:effectLst>
              <a:latin typeface="Arial Narrow" pitchFamily="34" charset="0"/>
            </a:endParaRPr>
          </a:p>
          <a:p>
            <a:pPr marL="404813">
              <a:buFont typeface="Arial" pitchFamily="34" charset="0"/>
              <a:buChar char="•"/>
            </a:pPr>
            <a:r>
              <a:rPr lang="en-US" b="1" dirty="0" smtClean="0">
                <a:solidFill>
                  <a:schemeClr val="bg1"/>
                </a:solidFill>
              </a:rPr>
              <a:t> UNDERSTAND HOW SHORT YOUR TIME ON EARTH IS</a:t>
            </a:r>
          </a:p>
          <a:p>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诗</a:t>
            </a:r>
            <a:r>
              <a:rPr lang="en-US" altLang="zh-CN" sz="3200" b="1" dirty="0" smtClean="0">
                <a:solidFill>
                  <a:srgbClr val="FFFF00"/>
                </a:solidFill>
                <a:effectLst>
                  <a:outerShdw blurRad="38100" dist="38100" dir="2700000" algn="tl">
                    <a:srgbClr val="000000">
                      <a:alpha val="43137"/>
                    </a:srgbClr>
                  </a:outerShdw>
                </a:effectLst>
                <a:latin typeface="Arial Narrow" pitchFamily="34" charset="0"/>
              </a:rPr>
              <a:t>39:4-5 “</a:t>
            </a:r>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耶和华阿，求你叫我晓得我身之终</a:t>
            </a:r>
            <a:r>
              <a:rPr lang="en-US" altLang="zh-CN" sz="3200" b="1" dirty="0" smtClean="0">
                <a:solidFill>
                  <a:srgbClr val="FFFF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我的寿数几何，叫我知道我的生命不长</a:t>
            </a:r>
            <a:r>
              <a:rPr lang="en-US" altLang="zh-CN" sz="3200" b="1" dirty="0" smtClean="0">
                <a:solidFill>
                  <a:srgbClr val="FFFF0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你使我的年日窄如手掌。我一生的年数</a:t>
            </a:r>
            <a:r>
              <a:rPr lang="en-US" altLang="zh-CN" sz="3200" b="1" dirty="0" smtClean="0">
                <a:solidFill>
                  <a:srgbClr val="FFFF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在你面前如同无有。各人最稳妥的时候</a:t>
            </a:r>
            <a:r>
              <a:rPr lang="en-US" altLang="zh-CN" sz="3200" b="1" dirty="0" smtClean="0">
                <a:solidFill>
                  <a:srgbClr val="FFFF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真是全然虚幻</a:t>
            </a:r>
            <a:r>
              <a:rPr lang="en-US" altLang="zh-CN" sz="3200" b="1" dirty="0" smtClean="0">
                <a:solidFill>
                  <a:srgbClr val="FFFF00"/>
                </a:solidFill>
                <a:effectLst>
                  <a:outerShdw blurRad="38100" dist="38100" dir="2700000" algn="tl">
                    <a:srgbClr val="000000">
                      <a:alpha val="43137"/>
                    </a:srgbClr>
                  </a:outerShdw>
                </a:effectLst>
                <a:latin typeface="Arial Narrow" pitchFamily="34" charset="0"/>
              </a:rPr>
              <a:t>.”</a:t>
            </a:r>
            <a:endParaRPr lang="en-US" sz="3200" b="1" dirty="0" smtClean="0">
              <a:solidFill>
                <a:srgbClr val="FFFF00"/>
              </a:solidFill>
              <a:effectLst>
                <a:outerShdw blurRad="38100" dist="38100" dir="2700000" algn="tl">
                  <a:srgbClr val="000000">
                    <a:alpha val="43137"/>
                  </a:srgbClr>
                </a:outerShdw>
              </a:effectLst>
              <a:latin typeface="Arial Narrow" pitchFamily="34" charset="0"/>
            </a:endParaRPr>
          </a:p>
          <a:p>
            <a:pPr marL="344488" lvl="1" indent="-119063">
              <a:buFont typeface="Arial" pitchFamily="34" charset="0"/>
              <a:buChar char="•"/>
            </a:pPr>
            <a:r>
              <a:rPr lang="en-US" sz="1600" b="1" dirty="0" smtClean="0">
                <a:solidFill>
                  <a:schemeClr val="bg1"/>
                </a:solidFill>
                <a:latin typeface="Arial Narrow" pitchFamily="34" charset="0"/>
              </a:rPr>
              <a:t>Psalm 39:4-5 “O Lord, make me know my end and what is the measure of my days; let me know how fleeting I am! Behold, you have made my days a few hand breadths, and my lifetime is as nothing before you. Surely all mankind stands as a mere breath! Selah </a:t>
            </a:r>
          </a:p>
          <a:p>
            <a:r>
              <a:rPr lang="zh-CN" altLang="en-US" sz="2800" b="1" dirty="0" smtClean="0">
                <a:solidFill>
                  <a:srgbClr val="FFFF00"/>
                </a:solidFill>
                <a:effectLst>
                  <a:outerShdw blurRad="38100" dist="38100" dir="2700000" algn="tl">
                    <a:srgbClr val="000000">
                      <a:alpha val="43137"/>
                    </a:srgbClr>
                  </a:outerShdw>
                </a:effectLst>
                <a:latin typeface="Arial Narrow" pitchFamily="34" charset="0"/>
              </a:rPr>
              <a:t>诗</a:t>
            </a:r>
            <a:r>
              <a:rPr lang="en-US" altLang="zh-CN" sz="2800" b="1" dirty="0" smtClean="0">
                <a:solidFill>
                  <a:srgbClr val="FFFF00"/>
                </a:solidFill>
                <a:effectLst>
                  <a:outerShdw blurRad="38100" dist="38100" dir="2700000" algn="tl">
                    <a:srgbClr val="000000">
                      <a:alpha val="43137"/>
                    </a:srgbClr>
                  </a:outerShdw>
                </a:effectLst>
                <a:latin typeface="Arial Narrow" pitchFamily="34" charset="0"/>
              </a:rPr>
              <a:t>90:10 “</a:t>
            </a:r>
            <a:r>
              <a:rPr lang="zh-CN" altLang="en-US" sz="2800" b="1" dirty="0" smtClean="0">
                <a:solidFill>
                  <a:srgbClr val="FFFF00"/>
                </a:solidFill>
                <a:effectLst>
                  <a:outerShdw blurRad="38100" dist="38100" dir="2700000" algn="tl">
                    <a:srgbClr val="000000">
                      <a:alpha val="43137"/>
                    </a:srgbClr>
                  </a:outerShdw>
                </a:effectLst>
                <a:latin typeface="Arial Narrow" pitchFamily="34" charset="0"/>
              </a:rPr>
              <a:t>我们一生的年日是七十岁。若是强壮可到八十岁；但其中所矜夸的不过是劳苦愁烦，转眼成空，我们便如飞而去。</a:t>
            </a:r>
            <a:r>
              <a:rPr lang="en-US" altLang="zh-CN" sz="2800" b="1" dirty="0" smtClean="0">
                <a:solidFill>
                  <a:srgbClr val="FFFF00"/>
                </a:solidFill>
                <a:effectLst>
                  <a:outerShdw blurRad="38100" dist="38100" dir="2700000" algn="tl">
                    <a:srgbClr val="000000">
                      <a:alpha val="43137"/>
                    </a:srgbClr>
                  </a:outerShdw>
                </a:effectLst>
                <a:latin typeface="Arial Narrow" pitchFamily="34" charset="0"/>
              </a:rPr>
              <a:t>”</a:t>
            </a:r>
            <a:endParaRPr lang="en-US" sz="2800" b="1" dirty="0" smtClean="0">
              <a:solidFill>
                <a:srgbClr val="FFFF00"/>
              </a:solidFill>
              <a:effectLst>
                <a:outerShdw blurRad="38100" dist="38100" dir="2700000" algn="tl">
                  <a:srgbClr val="000000">
                    <a:alpha val="43137"/>
                  </a:srgbClr>
                </a:outerShdw>
              </a:effectLst>
              <a:latin typeface="Arial Narrow" pitchFamily="34" charset="0"/>
            </a:endParaRPr>
          </a:p>
          <a:p>
            <a:pPr marL="344488" lvl="1" indent="-119063">
              <a:buFont typeface="Arial" pitchFamily="34" charset="0"/>
              <a:buChar char="•"/>
            </a:pPr>
            <a:r>
              <a:rPr lang="en-US" sz="1600" b="1" dirty="0" smtClean="0">
                <a:solidFill>
                  <a:schemeClr val="bg1"/>
                </a:solidFill>
                <a:latin typeface="Arial Narrow" pitchFamily="34" charset="0"/>
              </a:rPr>
              <a:t>Psalm 90:10 The years of our life are seventy, or even by reason of strength eighty; yet their span is but toil and trouble; they are soon gone, and we fly away.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0" y="6248400"/>
            <a:ext cx="9144000" cy="6858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itchFamily="34" charset="0"/>
              </a:rPr>
              <a:t>PASSAGES</a:t>
            </a:r>
            <a:endParaRPr kumimoji="0" lang="en-US" sz="4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itchFamily="34" charset="0"/>
            </a:endParaRPr>
          </a:p>
        </p:txBody>
      </p:sp>
      <p:sp>
        <p:nvSpPr>
          <p:cNvPr id="5" name="TextBox 4"/>
          <p:cNvSpPr txBox="1"/>
          <p:nvPr/>
        </p:nvSpPr>
        <p:spPr>
          <a:xfrm>
            <a:off x="76200" y="900529"/>
            <a:ext cx="5105400" cy="5509200"/>
          </a:xfrm>
          <a:prstGeom prst="rect">
            <a:avLst/>
          </a:prstGeom>
          <a:noFill/>
        </p:spPr>
        <p:txBody>
          <a:bodyPr wrap="square" rtlCol="0">
            <a:spAutoFit/>
          </a:bodyPr>
          <a:lstStyle/>
          <a:p>
            <a:pPr marL="342900" indent="-342900"/>
            <a:r>
              <a:rPr lang="zh-CN" altLang="en-US" sz="3600" b="1" dirty="0" smtClean="0">
                <a:solidFill>
                  <a:srgbClr val="FFFF00"/>
                </a:solidFill>
                <a:effectLst>
                  <a:outerShdw blurRad="38100" dist="38100" dir="2700000" algn="tl">
                    <a:srgbClr val="000000">
                      <a:alpha val="43137"/>
                    </a:srgbClr>
                  </a:outerShdw>
                </a:effectLst>
                <a:latin typeface="Arial Narrow" pitchFamily="34" charset="0"/>
              </a:rPr>
              <a:t>明白你时间的有限性，要智慧地决策</a:t>
            </a:r>
            <a:r>
              <a:rPr lang="en-US" altLang="zh-CN" sz="3600" b="1" dirty="0" smtClean="0">
                <a:solidFill>
                  <a:srgbClr val="FFFF00"/>
                </a:solidFill>
                <a:effectLst>
                  <a:outerShdw blurRad="38100" dist="38100" dir="2700000" algn="tl">
                    <a:srgbClr val="000000">
                      <a:alpha val="43137"/>
                    </a:srgbClr>
                  </a:outerShdw>
                </a:effectLst>
                <a:latin typeface="Arial Narrow" pitchFamily="34" charset="0"/>
              </a:rPr>
              <a:t>.</a:t>
            </a:r>
            <a:endParaRPr lang="en-US" sz="3600" b="1" dirty="0" smtClean="0">
              <a:solidFill>
                <a:srgbClr val="FFFF00"/>
              </a:solidFill>
              <a:effectLst>
                <a:outerShdw blurRad="38100" dist="38100" dir="2700000" algn="tl">
                  <a:srgbClr val="000000">
                    <a:alpha val="43137"/>
                  </a:srgbClr>
                </a:outerShdw>
              </a:effectLst>
              <a:latin typeface="Arial Narrow" pitchFamily="34" charset="0"/>
            </a:endParaRPr>
          </a:p>
          <a:p>
            <a:pPr marL="404813">
              <a:buFont typeface="Arial" pitchFamily="34" charset="0"/>
              <a:buChar char="•"/>
            </a:pPr>
            <a:r>
              <a:rPr lang="en-US" sz="2000" b="1" dirty="0" smtClean="0">
                <a:solidFill>
                  <a:srgbClr val="FFFF00"/>
                </a:solidFill>
                <a:effectLst>
                  <a:outerShdw blurRad="38100" dist="38100" dir="2700000" algn="tl">
                    <a:srgbClr val="000000">
                      <a:alpha val="43137"/>
                    </a:srgbClr>
                  </a:outerShdw>
                </a:effectLst>
              </a:rPr>
              <a:t> UNDERSTANDING YOUR TIME LIMITS LEADS TO WISE DECISIONS</a:t>
            </a:r>
          </a:p>
          <a:p>
            <a:pPr marL="404813">
              <a:buFont typeface="Arial" pitchFamily="34" charset="0"/>
              <a:buChar char="•"/>
            </a:pPr>
            <a:endParaRPr lang="en-US" sz="2000" b="1" dirty="0" smtClean="0">
              <a:solidFill>
                <a:srgbClr val="FFFF00"/>
              </a:solidFill>
              <a:effectLst>
                <a:outerShdw blurRad="38100" dist="38100" dir="2700000" algn="tl">
                  <a:srgbClr val="000000">
                    <a:alpha val="43137"/>
                  </a:srgbClr>
                </a:outerShdw>
              </a:effectLst>
            </a:endParaRPr>
          </a:p>
          <a:p>
            <a:pPr marL="342900" indent="-342900"/>
            <a:r>
              <a:rPr lang="zh-CN" altLang="en-US" sz="4000" b="1" dirty="0" smtClean="0">
                <a:solidFill>
                  <a:srgbClr val="FFFF00"/>
                </a:solidFill>
                <a:effectLst>
                  <a:outerShdw blurRad="38100" dist="38100" dir="2700000" algn="tl">
                    <a:srgbClr val="000000">
                      <a:alpha val="43137"/>
                    </a:srgbClr>
                  </a:outerShdw>
                </a:effectLst>
                <a:latin typeface="Arial Narrow" pitchFamily="34" charset="0"/>
              </a:rPr>
              <a:t>诗</a:t>
            </a:r>
            <a:r>
              <a:rPr lang="en-US" altLang="zh-CN" sz="4000" b="1" dirty="0" smtClean="0">
                <a:solidFill>
                  <a:srgbClr val="FFFF00"/>
                </a:solidFill>
                <a:effectLst>
                  <a:outerShdw blurRad="38100" dist="38100" dir="2700000" algn="tl">
                    <a:srgbClr val="000000">
                      <a:alpha val="43137"/>
                    </a:srgbClr>
                  </a:outerShdw>
                </a:effectLst>
                <a:latin typeface="Arial Narrow" pitchFamily="34" charset="0"/>
              </a:rPr>
              <a:t>90:12 “</a:t>
            </a:r>
            <a:r>
              <a:rPr lang="zh-CN" altLang="en-US" sz="4000" b="1" dirty="0" smtClean="0">
                <a:solidFill>
                  <a:srgbClr val="FFFF00"/>
                </a:solidFill>
                <a:effectLst>
                  <a:outerShdw blurRad="38100" dist="38100" dir="2700000" algn="tl">
                    <a:srgbClr val="000000">
                      <a:alpha val="43137"/>
                    </a:srgbClr>
                  </a:outerShdw>
                </a:effectLst>
                <a:latin typeface="Arial Narrow" pitchFamily="34" charset="0"/>
              </a:rPr>
              <a:t>求你指教我们怎样数算自己的日子，好叫我们得着智慧的心。</a:t>
            </a:r>
            <a:r>
              <a:rPr lang="en-US" altLang="zh-CN" sz="4000" b="1" dirty="0" smtClean="0">
                <a:solidFill>
                  <a:srgbClr val="FFFF00"/>
                </a:solidFill>
                <a:effectLst>
                  <a:outerShdw blurRad="38100" dist="38100" dir="2700000" algn="tl">
                    <a:srgbClr val="000000">
                      <a:alpha val="43137"/>
                    </a:srgbClr>
                  </a:outerShdw>
                </a:effectLst>
                <a:latin typeface="Arial Narrow" pitchFamily="34" charset="0"/>
              </a:rPr>
              <a:t>”</a:t>
            </a:r>
            <a:endParaRPr lang="en-US" sz="4000" b="1" dirty="0" smtClean="0">
              <a:solidFill>
                <a:srgbClr val="FFFF00"/>
              </a:solidFill>
              <a:effectLst>
                <a:outerShdw blurRad="38100" dist="38100" dir="2700000" algn="tl">
                  <a:srgbClr val="000000">
                    <a:alpha val="43137"/>
                  </a:srgbClr>
                </a:outerShdw>
              </a:effectLst>
              <a:latin typeface="Arial Narrow" pitchFamily="34" charset="0"/>
            </a:endParaRPr>
          </a:p>
          <a:p>
            <a:pPr marL="465138" lvl="1" indent="-60325">
              <a:buFont typeface="Arial" pitchFamily="34" charset="0"/>
              <a:buChar char="•"/>
            </a:pPr>
            <a:r>
              <a:rPr lang="en-US" sz="2000" b="1" dirty="0" smtClean="0">
                <a:solidFill>
                  <a:schemeClr val="bg1"/>
                </a:solidFill>
                <a:latin typeface="Arial Narrow" pitchFamily="34" charset="0"/>
              </a:rPr>
              <a:t> </a:t>
            </a:r>
            <a:r>
              <a:rPr lang="en-US" sz="2000" b="1" dirty="0" smtClean="0">
                <a:solidFill>
                  <a:schemeClr val="bg1"/>
                </a:solidFill>
              </a:rPr>
              <a:t>Psalm 90:12  “So teach us to number our days that we may get a heart of wisdom.”</a:t>
            </a:r>
          </a:p>
          <a:p>
            <a:pPr marL="465138" lvl="1" indent="-60325">
              <a:buFont typeface="Arial" pitchFamily="34" charset="0"/>
              <a:buChar char="•"/>
            </a:pPr>
            <a:endParaRPr lang="en-US" sz="2000" b="1"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Arial Narrow" pitchFamily="34" charset="0"/>
            </a:endParaRPr>
          </a:p>
        </p:txBody>
      </p:sp>
      <p:sp>
        <p:nvSpPr>
          <p:cNvPr id="7" name="Title 1"/>
          <p:cNvSpPr>
            <a:spLocks noGrp="1"/>
          </p:cNvSpPr>
          <p:nvPr>
            <p:ph type="title"/>
          </p:nvPr>
        </p:nvSpPr>
        <p:spPr>
          <a:xfrm>
            <a:off x="0" y="0"/>
            <a:ext cx="9144000" cy="838200"/>
          </a:xfrm>
        </p:spPr>
        <p:style>
          <a:lnRef idx="0">
            <a:schemeClr val="accent3"/>
          </a:lnRef>
          <a:fillRef idx="3">
            <a:schemeClr val="accent3"/>
          </a:fillRef>
          <a:effectRef idx="3">
            <a:schemeClr val="accent3"/>
          </a:effectRef>
          <a:fontRef idx="minor">
            <a:schemeClr val="lt1"/>
          </a:fontRef>
        </p:style>
        <p:txBody>
          <a:bodyPr anchor="ctr">
            <a:noAutofit/>
          </a:bodyPr>
          <a:lstStyle/>
          <a:p>
            <a:r>
              <a:rPr lang="zh-CN" altLang="en-US" sz="60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神的教导</a:t>
            </a:r>
            <a:endParaRPr lang="en-US" sz="6000" b="1" dirty="0">
              <a:ln w="18415" cmpd="sng">
                <a:solidFill>
                  <a:sysClr val="windowText" lastClr="000000"/>
                </a:solidFill>
                <a:prstDash val="solid"/>
              </a:ln>
              <a:solidFill>
                <a:srgbClr val="FFFF00"/>
              </a:solidFill>
              <a:effectLst>
                <a:outerShdw blurRad="63500" dir="3600000" algn="tl" rotWithShape="0">
                  <a:srgbClr val="000000">
                    <a:alpha val="70000"/>
                  </a:srgbClr>
                </a:outerShdw>
              </a:effectLst>
            </a:endParaRPr>
          </a:p>
        </p:txBody>
      </p:sp>
      <p:pic>
        <p:nvPicPr>
          <p:cNvPr id="28674" name="Picture 2" descr="Sermon – Psalm 90:12 – My Days are Numbered - YouTube"/>
          <p:cNvPicPr>
            <a:picLocks noChangeAspect="1" noChangeArrowheads="1"/>
          </p:cNvPicPr>
          <p:nvPr/>
        </p:nvPicPr>
        <p:blipFill>
          <a:blip r:embed="rId2" cstate="print"/>
          <a:srcRect/>
          <a:stretch>
            <a:fillRect/>
          </a:stretch>
        </p:blipFill>
        <p:spPr bwMode="auto">
          <a:xfrm>
            <a:off x="5029200" y="1307123"/>
            <a:ext cx="3657600" cy="3938954"/>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0" y="6248400"/>
            <a:ext cx="9144000" cy="6858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itchFamily="34" charset="0"/>
              </a:rPr>
              <a:t>PASSAGES</a:t>
            </a:r>
            <a:endParaRPr kumimoji="0" lang="en-US" sz="4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itchFamily="34" charset="0"/>
            </a:endParaRPr>
          </a:p>
        </p:txBody>
      </p:sp>
      <p:sp>
        <p:nvSpPr>
          <p:cNvPr id="5" name="TextBox 4"/>
          <p:cNvSpPr txBox="1"/>
          <p:nvPr/>
        </p:nvSpPr>
        <p:spPr>
          <a:xfrm>
            <a:off x="152400" y="838200"/>
            <a:ext cx="8839200" cy="5632311"/>
          </a:xfrm>
          <a:prstGeom prst="rect">
            <a:avLst/>
          </a:prstGeom>
          <a:noFill/>
        </p:spPr>
        <p:txBody>
          <a:bodyPr wrap="square" rtlCol="0">
            <a:spAutoFit/>
          </a:bodyPr>
          <a:lstStyle/>
          <a:p>
            <a:pPr marL="342900" indent="-342900"/>
            <a:r>
              <a:rPr lang="zh-CN" altLang="en-US" sz="3600" b="1" dirty="0" smtClean="0">
                <a:solidFill>
                  <a:srgbClr val="FFFF00"/>
                </a:solidFill>
                <a:effectLst>
                  <a:outerShdw blurRad="38100" dist="38100" dir="2700000" algn="tl">
                    <a:srgbClr val="000000">
                      <a:alpha val="43137"/>
                    </a:srgbClr>
                  </a:outerShdw>
                </a:effectLst>
                <a:latin typeface="Arial Narrow" pitchFamily="34" charset="0"/>
              </a:rPr>
              <a:t>神会改变你的计划</a:t>
            </a:r>
            <a:r>
              <a:rPr lang="en-US" altLang="zh-CN" sz="3600" b="1" dirty="0" smtClean="0">
                <a:solidFill>
                  <a:srgbClr val="FFFF00"/>
                </a:solidFill>
                <a:effectLst>
                  <a:outerShdw blurRad="38100" dist="38100" dir="2700000" algn="tl">
                    <a:srgbClr val="000000">
                      <a:alpha val="43137"/>
                    </a:srgbClr>
                  </a:outerShdw>
                </a:effectLst>
                <a:latin typeface="Arial Narrow" pitchFamily="34" charset="0"/>
              </a:rPr>
              <a:t>.      </a:t>
            </a:r>
            <a:r>
              <a:rPr lang="en-US" sz="2000" b="1" dirty="0" smtClean="0">
                <a:solidFill>
                  <a:srgbClr val="FFFF00"/>
                </a:solidFill>
                <a:effectLst>
                  <a:outerShdw blurRad="38100" dist="38100" dir="2700000" algn="tl">
                    <a:srgbClr val="000000">
                      <a:alpha val="43137"/>
                    </a:srgbClr>
                  </a:outerShdw>
                </a:effectLst>
              </a:rPr>
              <a:t> GOD CAN CHANGE YOUR PLANS</a:t>
            </a:r>
          </a:p>
          <a:p>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雅</a:t>
            </a:r>
            <a:r>
              <a:rPr lang="en-US" altLang="zh-CN" sz="3200" b="1" dirty="0" smtClean="0">
                <a:solidFill>
                  <a:srgbClr val="FFFF00"/>
                </a:solidFill>
                <a:effectLst>
                  <a:outerShdw blurRad="38100" dist="38100" dir="2700000" algn="tl">
                    <a:srgbClr val="000000">
                      <a:alpha val="43137"/>
                    </a:srgbClr>
                  </a:outerShdw>
                </a:effectLst>
                <a:latin typeface="Arial Narrow" pitchFamily="34" charset="0"/>
              </a:rPr>
              <a:t>4:13-17 “</a:t>
            </a:r>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你们有话说</a:t>
            </a:r>
            <a:r>
              <a:rPr lang="en-US" altLang="zh-CN" sz="3200" b="1" dirty="0" smtClean="0">
                <a:solidFill>
                  <a:srgbClr val="FFFF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今天明天我们要往某城里去，在那里住一年</a:t>
            </a:r>
            <a:r>
              <a:rPr lang="en-US" altLang="zh-CN" sz="3200" b="1" dirty="0" smtClean="0">
                <a:solidFill>
                  <a:srgbClr val="FFFF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作买卖得利。其实明天如何</a:t>
            </a:r>
            <a:r>
              <a:rPr lang="en-US" altLang="zh-CN" sz="3200" b="1" dirty="0" smtClean="0">
                <a:solidFill>
                  <a:srgbClr val="FFFF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你们还不知道</a:t>
            </a:r>
            <a:r>
              <a:rPr lang="en-US" altLang="zh-CN" sz="3200" b="1" dirty="0" smtClean="0">
                <a:solidFill>
                  <a:srgbClr val="FFFF0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你们的生命是什么呢</a:t>
            </a:r>
            <a:r>
              <a:rPr lang="en-US" altLang="zh-CN" sz="3200" b="1" dirty="0" smtClean="0">
                <a:solidFill>
                  <a:srgbClr val="FFFF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你们原来是一片云雾</a:t>
            </a:r>
            <a:r>
              <a:rPr lang="en-US" altLang="zh-CN" sz="3200" b="1" dirty="0" smtClean="0">
                <a:solidFill>
                  <a:srgbClr val="FFFF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出现少时就不见了</a:t>
            </a:r>
            <a:r>
              <a:rPr lang="en-US" altLang="zh-CN" sz="3200" b="1" dirty="0" smtClean="0">
                <a:solidFill>
                  <a:srgbClr val="FFFF0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你们只当说</a:t>
            </a:r>
            <a:r>
              <a:rPr lang="en-US" altLang="zh-CN" sz="3200" b="1" dirty="0" smtClean="0">
                <a:solidFill>
                  <a:srgbClr val="FFFF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主若愿意</a:t>
            </a:r>
            <a:r>
              <a:rPr lang="en-US" altLang="zh-CN" sz="3200" b="1" dirty="0" smtClean="0">
                <a:solidFill>
                  <a:srgbClr val="FFFF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我们就可以活着</a:t>
            </a:r>
            <a:r>
              <a:rPr lang="en-US" altLang="zh-CN" sz="3200" b="1" dirty="0" smtClean="0">
                <a:solidFill>
                  <a:srgbClr val="FFFF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也可以作这事，或作那事。现今你们竟以张狂夸口</a:t>
            </a:r>
            <a:r>
              <a:rPr lang="en-US" altLang="zh-CN" sz="3200" b="1" dirty="0" smtClean="0">
                <a:solidFill>
                  <a:srgbClr val="FFFF0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凡这样夸口都是恶的。人若知道行善</a:t>
            </a:r>
            <a:r>
              <a:rPr lang="en-US" altLang="zh-CN" sz="3200" b="1" dirty="0" smtClean="0">
                <a:solidFill>
                  <a:srgbClr val="FFFF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却不去行</a:t>
            </a:r>
            <a:r>
              <a:rPr lang="en-US" altLang="zh-CN" sz="3200" b="1" dirty="0" smtClean="0">
                <a:solidFill>
                  <a:srgbClr val="FFFF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这就是他的罪了</a:t>
            </a:r>
            <a:r>
              <a:rPr lang="en-US" altLang="zh-CN" sz="3200" b="1" dirty="0" smtClean="0">
                <a:solidFill>
                  <a:srgbClr val="FFFF00"/>
                </a:solidFill>
                <a:effectLst>
                  <a:outerShdw blurRad="38100" dist="38100" dir="2700000" algn="tl">
                    <a:srgbClr val="000000">
                      <a:alpha val="43137"/>
                    </a:srgbClr>
                  </a:outerShdw>
                </a:effectLst>
                <a:latin typeface="Arial Narrow" pitchFamily="34" charset="0"/>
              </a:rPr>
              <a:t>.”</a:t>
            </a:r>
            <a:endParaRPr lang="en-US" sz="3200" b="1" dirty="0" smtClean="0">
              <a:solidFill>
                <a:srgbClr val="FFFF00"/>
              </a:solidFill>
              <a:effectLst>
                <a:outerShdw blurRad="38100" dist="38100" dir="2700000" algn="tl">
                  <a:srgbClr val="000000">
                    <a:alpha val="43137"/>
                  </a:srgbClr>
                </a:outerShdw>
              </a:effectLst>
              <a:latin typeface="Arial Narrow" pitchFamily="34" charset="0"/>
            </a:endParaRPr>
          </a:p>
          <a:p>
            <a:pPr marL="0" lvl="1" algn="just">
              <a:buFont typeface="Arial" pitchFamily="34" charset="0"/>
              <a:buChar char="•"/>
            </a:pPr>
            <a:r>
              <a:rPr lang="en-US" sz="1600" b="1" dirty="0" smtClean="0">
                <a:solidFill>
                  <a:schemeClr val="bg1"/>
                </a:solidFill>
                <a:latin typeface="Arial Narrow" pitchFamily="34" charset="0"/>
              </a:rPr>
              <a:t> </a:t>
            </a:r>
            <a:r>
              <a:rPr lang="en-US" sz="1600" b="1" dirty="0" smtClean="0">
                <a:solidFill>
                  <a:schemeClr val="bg1"/>
                </a:solidFill>
              </a:rPr>
              <a:t>James 4:13-17 “Come now, you who say, “Today or tomorrow we will go into such and such a town and spend a year there and trade and make a profit”— yet you do not know what tomorrow will bring. What is your life? For you are a mist that appears for a little time and then vanishes. Instead you ought to say, “If the Lord wills, we will live and do this or that.” As it is, you boast in your arrogance. All such boasting is evil. So whoever knows the right thing to do and fails to do it, for him it is sin. </a:t>
            </a:r>
          </a:p>
          <a:p>
            <a:pPr marL="465138" lvl="1" indent="-60325">
              <a:buFont typeface="Arial" pitchFamily="34" charset="0"/>
              <a:buChar char="•"/>
            </a:pPr>
            <a:endParaRPr lang="en-US" sz="2000" b="1" dirty="0" smtClean="0">
              <a:solidFill>
                <a:schemeClr val="bg1"/>
              </a:solidFill>
              <a:latin typeface="Arial Narrow" pitchFamily="34" charset="0"/>
            </a:endParaRPr>
          </a:p>
        </p:txBody>
      </p:sp>
      <p:sp>
        <p:nvSpPr>
          <p:cNvPr id="7" name="Title 1"/>
          <p:cNvSpPr txBox="1">
            <a:spLocks/>
          </p:cNvSpPr>
          <p:nvPr/>
        </p:nvSpPr>
        <p:spPr>
          <a:xfrm>
            <a:off x="0" y="0"/>
            <a:ext cx="9144000" cy="8382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lvl="0" algn="ctr">
              <a:spcBef>
                <a:spcPct val="0"/>
              </a:spcBef>
              <a:defRPr/>
            </a:pPr>
            <a:r>
              <a:rPr lang="zh-CN" altLang="en-US" sz="60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神的教导</a:t>
            </a:r>
            <a:endParaRPr kumimoji="0" lang="en-US" sz="6000" b="1" i="0" u="none" strike="noStrike" kern="1200" cap="none" spc="0" normalizeH="0" baseline="0" noProof="0" dirty="0">
              <a:ln w="18415" cmpd="sng">
                <a:solidFill>
                  <a:sysClr val="windowText" lastClr="000000"/>
                </a:solidFill>
                <a:prstDash val="solid"/>
              </a:ln>
              <a:solidFill>
                <a:srgbClr val="FFFF00"/>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a:xfrm>
            <a:off x="152400" y="838201"/>
            <a:ext cx="8763000" cy="6370975"/>
          </a:xfrm>
          <a:prstGeom prst="rect">
            <a:avLst/>
          </a:prstGeom>
          <a:noFill/>
        </p:spPr>
        <p:txBody>
          <a:bodyPr wrap="square" rtlCol="0">
            <a:spAutoFit/>
          </a:bodyPr>
          <a:lstStyle/>
          <a:p>
            <a:pPr marL="342900" indent="-342900"/>
            <a:r>
              <a:rPr lang="zh-CN" altLang="en-US" sz="3600" b="1" dirty="0" smtClean="0">
                <a:solidFill>
                  <a:schemeClr val="bg1"/>
                </a:solidFill>
                <a:latin typeface="Arial Narrow" pitchFamily="34" charset="0"/>
              </a:rPr>
              <a:t>万事都有定时</a:t>
            </a:r>
            <a:r>
              <a:rPr lang="en-US" altLang="zh-CN" sz="3600" b="1" dirty="0" smtClean="0">
                <a:solidFill>
                  <a:schemeClr val="bg1"/>
                </a:solidFill>
                <a:latin typeface="Arial Narrow" pitchFamily="34" charset="0"/>
              </a:rPr>
              <a:t>.  </a:t>
            </a:r>
            <a:r>
              <a:rPr lang="en-US" sz="2000" b="1" dirty="0" smtClean="0">
                <a:solidFill>
                  <a:schemeClr val="bg1"/>
                </a:solidFill>
              </a:rPr>
              <a:t> THERE IS A TIME FOR EVERYTHING</a:t>
            </a:r>
          </a:p>
          <a:p>
            <a:pPr algn="just"/>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传</a:t>
            </a:r>
            <a:r>
              <a:rPr lang="en-US" altLang="zh-CN" sz="3200" b="1" dirty="0" smtClean="0">
                <a:solidFill>
                  <a:srgbClr val="FFFF00"/>
                </a:solidFill>
                <a:effectLst>
                  <a:outerShdw blurRad="38100" dist="38100" dir="2700000" algn="tl">
                    <a:srgbClr val="000000">
                      <a:alpha val="43137"/>
                    </a:srgbClr>
                  </a:outerShdw>
                </a:effectLst>
                <a:latin typeface="Arial Narrow" pitchFamily="34" charset="0"/>
              </a:rPr>
              <a:t>3:1-8 “</a:t>
            </a:r>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凡事都有定期，天下万务都有定时。生有时，死有时；栽种有时，拔出所栽种的，也有；杀戮有时，医治有时；拆毁有时，建造有时；哭有时，笑有时；哀恸有时，跳舞有时；</a:t>
            </a:r>
            <a:r>
              <a:rPr lang="en-US" altLang="zh-CN" sz="3200" b="1" dirty="0" smtClean="0">
                <a:solidFill>
                  <a:srgbClr val="FFFF0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抛掷石头有时，堆聚石头有时；怀抱有时，不怀抱有时；寻找有时，失落有时；保守有时，舍弃有时；撕裂有时，缝补有时；静默有时，言语有时；喜爱有时，恨恶有时；争战有时，和好有时。</a:t>
            </a:r>
            <a:r>
              <a:rPr lang="en-US" altLang="zh-CN" sz="3200" b="1" dirty="0" smtClean="0">
                <a:solidFill>
                  <a:srgbClr val="FFFF00"/>
                </a:solidFill>
                <a:effectLst>
                  <a:outerShdw blurRad="38100" dist="38100" dir="2700000" algn="tl">
                    <a:srgbClr val="000000">
                      <a:alpha val="43137"/>
                    </a:srgbClr>
                  </a:outerShdw>
                </a:effectLst>
                <a:latin typeface="Arial Narrow" pitchFamily="34" charset="0"/>
              </a:rPr>
              <a:t>”</a:t>
            </a:r>
            <a:endParaRPr lang="en-US" sz="3200" b="1" dirty="0" smtClean="0">
              <a:solidFill>
                <a:srgbClr val="FFFF00"/>
              </a:solidFill>
              <a:effectLst>
                <a:outerShdw blurRad="38100" dist="38100" dir="2700000" algn="tl">
                  <a:srgbClr val="000000">
                    <a:alpha val="43137"/>
                  </a:srgbClr>
                </a:outerShdw>
              </a:effectLst>
              <a:latin typeface="Arial Narrow" pitchFamily="34" charset="0"/>
            </a:endParaRPr>
          </a:p>
          <a:p>
            <a:pPr marL="0" lvl="1" algn="just"/>
            <a:r>
              <a:rPr lang="en-US" sz="1600" b="1" dirty="0" smtClean="0">
                <a:solidFill>
                  <a:schemeClr val="bg1"/>
                </a:solidFill>
                <a:latin typeface="Arial Narrow" pitchFamily="34" charset="0"/>
              </a:rPr>
              <a:t>Eccl. 3:1-8 “There is a time for everything, and a season for every activity under the heavens:  a time to be born and a time to die, a time to plant and a time to uproot,  a time to kill and a time to heal,  a time to tear down and a time to build,  a time to weep and a time to laugh, a time to mourn and a time to dance,  a time to scatter stones and a time to gather them, a time to embrace and a time to refrain from embracing, a time to search and a time to give up,  a time to keep and a time to throw away, a time to tear and a time to mend,  a time to be silent and a time to speak,  a time to love and a time to hate,  a time for war and a time for peace.”</a:t>
            </a:r>
          </a:p>
          <a:p>
            <a:pPr marL="465138" lvl="1" indent="-60325">
              <a:buFont typeface="Arial" pitchFamily="34" charset="0"/>
              <a:buChar char="•"/>
            </a:pPr>
            <a:endParaRPr lang="en-US" sz="2000" b="1" dirty="0" smtClean="0">
              <a:solidFill>
                <a:schemeClr val="bg1"/>
              </a:solidFill>
              <a:latin typeface="Arial Narrow" pitchFamily="34" charset="0"/>
            </a:endParaRPr>
          </a:p>
        </p:txBody>
      </p:sp>
      <p:sp>
        <p:nvSpPr>
          <p:cNvPr id="7" name="Title 1"/>
          <p:cNvSpPr>
            <a:spLocks noGrp="1"/>
          </p:cNvSpPr>
          <p:nvPr>
            <p:ph type="title"/>
          </p:nvPr>
        </p:nvSpPr>
        <p:spPr>
          <a:xfrm>
            <a:off x="0" y="0"/>
            <a:ext cx="9144000" cy="838200"/>
          </a:xfrm>
        </p:spPr>
        <p:style>
          <a:lnRef idx="0">
            <a:schemeClr val="accent3"/>
          </a:lnRef>
          <a:fillRef idx="3">
            <a:schemeClr val="accent3"/>
          </a:fillRef>
          <a:effectRef idx="3">
            <a:schemeClr val="accent3"/>
          </a:effectRef>
          <a:fontRef idx="minor">
            <a:schemeClr val="lt1"/>
          </a:fontRef>
        </p:style>
        <p:txBody>
          <a:bodyPr anchor="ctr">
            <a:noAutofit/>
          </a:bodyPr>
          <a:lstStyle/>
          <a:p>
            <a:r>
              <a:rPr lang="zh-CN" altLang="en-US" sz="60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神的教导</a:t>
            </a:r>
            <a:endParaRPr lang="en-US" sz="6000" b="1" dirty="0">
              <a:ln w="18415" cmpd="sng">
                <a:solidFill>
                  <a:sysClr val="windowText" lastClr="000000"/>
                </a:solidFill>
                <a:prstDash val="solid"/>
              </a:ln>
              <a:solidFill>
                <a:srgbClr val="FFFF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us.123rf.com/400wm/400/400/antonbrand/antonbrand1104/antonbrand110400150/9290221-cartoon-worker-in-a-hard-hat-showing-a-thumbs-up.jpg"/>
          <p:cNvPicPr>
            <a:picLocks noChangeAspect="1" noChangeArrowheads="1"/>
          </p:cNvPicPr>
          <p:nvPr/>
        </p:nvPicPr>
        <p:blipFill>
          <a:blip r:embed="rId2" cstate="print"/>
          <a:srcRect/>
          <a:stretch>
            <a:fillRect/>
          </a:stretch>
        </p:blipFill>
        <p:spPr bwMode="auto">
          <a:xfrm>
            <a:off x="5486400" y="990600"/>
            <a:ext cx="3019425" cy="5210175"/>
          </a:xfrm>
          <a:prstGeom prst="rect">
            <a:avLst/>
          </a:prstGeom>
          <a:noFill/>
        </p:spPr>
      </p:pic>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THE SLUGGARD &amp; THE GOOD WORKER</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6" name="Title 1"/>
          <p:cNvSpPr txBox="1">
            <a:spLocks/>
          </p:cNvSpPr>
          <p:nvPr/>
        </p:nvSpPr>
        <p:spPr>
          <a:xfrm>
            <a:off x="0" y="0"/>
            <a:ext cx="9144000" cy="9906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lvl="0" algn="ctr">
              <a:spcBef>
                <a:spcPct val="0"/>
              </a:spcBef>
              <a:defRPr/>
            </a:pPr>
            <a:r>
              <a:rPr lang="zh-CN" altLang="en-US" sz="6000" b="1" noProof="0" dirty="0" smtClean="0">
                <a:ln>
                  <a:solidFill>
                    <a:schemeClr val="tx1"/>
                  </a:solidFill>
                </a:ln>
                <a:solidFill>
                  <a:srgbClr val="FFFF00"/>
                </a:solidFill>
                <a:effectLst>
                  <a:outerShdw blurRad="38100" dist="38100" dir="2700000" algn="tl">
                    <a:srgbClr val="000000">
                      <a:alpha val="43137"/>
                    </a:srgbClr>
                  </a:outerShdw>
                </a:effectLst>
              </a:rPr>
              <a:t>懒汉和勤劳者</a:t>
            </a:r>
            <a:endParaRPr kumimoji="0" lang="en-US" sz="6000" b="1" i="0" u="none" strike="noStrike" kern="1200" normalizeH="0" baseline="0" noProof="0" dirty="0">
              <a:ln>
                <a:solidFill>
                  <a:schemeClr val="tx1"/>
                </a:solidFill>
              </a:ln>
              <a:solidFill>
                <a:srgbClr val="FFFF00"/>
              </a:solidFill>
              <a:effectLst>
                <a:outerShdw blurRad="38100" dist="38100" dir="2700000" algn="tl">
                  <a:srgbClr val="000000">
                    <a:alpha val="43137"/>
                  </a:srgbClr>
                </a:outerShdw>
              </a:effectLst>
              <a:uLnTx/>
              <a:uFillTx/>
              <a:latin typeface="+mn-lt"/>
              <a:ea typeface="+mn-ea"/>
              <a:cs typeface="+mn-cs"/>
            </a:endParaRPr>
          </a:p>
        </p:txBody>
      </p:sp>
      <p:pic>
        <p:nvPicPr>
          <p:cNvPr id="43012" name="Picture 4" descr="http://www.clipproject.info/Cliparts_Free/Menschen_Free/Clipart-Cartoon-Design-01.gif"/>
          <p:cNvPicPr>
            <a:picLocks noChangeAspect="1" noChangeArrowheads="1"/>
          </p:cNvPicPr>
          <p:nvPr/>
        </p:nvPicPr>
        <p:blipFill>
          <a:blip r:embed="rId3" cstate="print"/>
          <a:srcRect/>
          <a:stretch>
            <a:fillRect/>
          </a:stretch>
        </p:blipFill>
        <p:spPr bwMode="auto">
          <a:xfrm>
            <a:off x="990600" y="1219200"/>
            <a:ext cx="3505200" cy="4819651"/>
          </a:xfrm>
          <a:prstGeom prst="rect">
            <a:avLst/>
          </a:prstGeom>
          <a:noFill/>
        </p:spPr>
      </p:pic>
      <p:sp>
        <p:nvSpPr>
          <p:cNvPr id="7" name="Rectangle 6"/>
          <p:cNvSpPr/>
          <p:nvPr/>
        </p:nvSpPr>
        <p:spPr>
          <a:xfrm>
            <a:off x="3124200" y="5791200"/>
            <a:ext cx="1676400" cy="381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THE GOOD WORKER in PROVERBS</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pic>
        <p:nvPicPr>
          <p:cNvPr id="5" name="Picture 2" descr="http://us.123rf.com/400wm/400/400/antonbrand/antonbrand1104/antonbrand110400150/9290221-cartoon-worker-in-a-hard-hat-showing-a-thumbs-up.jpg"/>
          <p:cNvPicPr>
            <a:picLocks noChangeAspect="1" noChangeArrowheads="1"/>
          </p:cNvPicPr>
          <p:nvPr/>
        </p:nvPicPr>
        <p:blipFill>
          <a:blip r:embed="rId2" cstate="print"/>
          <a:srcRect/>
          <a:stretch>
            <a:fillRect/>
          </a:stretch>
        </p:blipFill>
        <p:spPr bwMode="auto">
          <a:xfrm>
            <a:off x="0" y="1066800"/>
            <a:ext cx="3019425" cy="5210175"/>
          </a:xfrm>
          <a:prstGeom prst="rect">
            <a:avLst/>
          </a:prstGeom>
          <a:noFill/>
        </p:spPr>
      </p:pic>
      <p:sp>
        <p:nvSpPr>
          <p:cNvPr id="7" name="Rectangle 6"/>
          <p:cNvSpPr/>
          <p:nvPr/>
        </p:nvSpPr>
        <p:spPr>
          <a:xfrm>
            <a:off x="3200400" y="990600"/>
            <a:ext cx="5943600" cy="5334000"/>
          </a:xfrm>
          <a:prstGeom prst="rect">
            <a:avLst/>
          </a:prstGeom>
          <a:ln w="28575">
            <a:solidFill>
              <a:schemeClr val="tx1"/>
            </a:solidFill>
          </a:ln>
        </p:spPr>
        <p:style>
          <a:lnRef idx="1">
            <a:schemeClr val="accent6"/>
          </a:lnRef>
          <a:fillRef idx="2">
            <a:schemeClr val="accent6"/>
          </a:fillRef>
          <a:effectRef idx="1">
            <a:schemeClr val="accent6"/>
          </a:effectRef>
          <a:fontRef idx="minor">
            <a:schemeClr val="dk1"/>
          </a:fontRef>
        </p:style>
        <p:txBody>
          <a:bodyPr rtlCol="0" anchor="t"/>
          <a:lstStyle/>
          <a:p>
            <a:pPr>
              <a:buFont typeface="Arial" pitchFamily="34" charset="0"/>
              <a:buChar char="•"/>
            </a:pPr>
            <a:r>
              <a:rPr lang="zh-CN" altLang="en-US" sz="2400" b="1" dirty="0" smtClean="0"/>
              <a:t>有足够的食物</a:t>
            </a:r>
            <a:endParaRPr lang="en-US" sz="2400" b="1" dirty="0" smtClean="0"/>
          </a:p>
          <a:p>
            <a:pPr lvl="1">
              <a:buFont typeface="Arial" pitchFamily="34" charset="0"/>
              <a:buChar char="•"/>
            </a:pPr>
            <a:r>
              <a:rPr lang="en-US" b="1" dirty="0" smtClean="0"/>
              <a:t> Has enough food (12:11)</a:t>
            </a:r>
          </a:p>
          <a:p>
            <a:pPr>
              <a:buFont typeface="Arial" pitchFamily="34" charset="0"/>
              <a:buChar char="•"/>
            </a:pPr>
            <a:r>
              <a:rPr lang="zh-CN" altLang="en-US" sz="2400" b="1" dirty="0" smtClean="0"/>
              <a:t>勤劳得酬报</a:t>
            </a:r>
            <a:endParaRPr lang="en-US" sz="2400" b="1" dirty="0" smtClean="0"/>
          </a:p>
          <a:p>
            <a:pPr lvl="1">
              <a:buFont typeface="Arial" pitchFamily="34" charset="0"/>
              <a:buChar char="•"/>
            </a:pPr>
            <a:r>
              <a:rPr lang="en-US" b="1" dirty="0" smtClean="0"/>
              <a:t> Is rewarded for hard work (12:14)</a:t>
            </a:r>
          </a:p>
          <a:p>
            <a:pPr>
              <a:buFont typeface="Arial" pitchFamily="34" charset="0"/>
              <a:buChar char="•"/>
            </a:pPr>
            <a:r>
              <a:rPr lang="zh-CN" altLang="en-US" sz="2400" b="1" dirty="0" smtClean="0"/>
              <a:t>积蓄必见加增</a:t>
            </a:r>
            <a:endParaRPr lang="en-US" sz="2400" b="1" dirty="0" smtClean="0"/>
          </a:p>
          <a:p>
            <a:pPr lvl="1">
              <a:buFont typeface="Arial" pitchFamily="34" charset="0"/>
              <a:buChar char="•"/>
            </a:pPr>
            <a:r>
              <a:rPr lang="en-US" b="1" dirty="0" smtClean="0"/>
              <a:t> Gathers a little at a time (13:11)</a:t>
            </a:r>
          </a:p>
          <a:p>
            <a:pPr>
              <a:buFont typeface="Arial" pitchFamily="34" charset="0"/>
              <a:buChar char="•"/>
            </a:pPr>
            <a:r>
              <a:rPr lang="zh-CN" altLang="en-US" sz="2400" b="1" dirty="0" smtClean="0"/>
              <a:t>甘心工作</a:t>
            </a:r>
            <a:endParaRPr lang="en-US" sz="2400" b="1" dirty="0" smtClean="0"/>
          </a:p>
          <a:p>
            <a:pPr lvl="1">
              <a:buFont typeface="Arial" pitchFamily="34" charset="0"/>
              <a:buChar char="•"/>
            </a:pPr>
            <a:r>
              <a:rPr lang="en-US" b="1" dirty="0" smtClean="0"/>
              <a:t> Wants to work (31:13)</a:t>
            </a:r>
          </a:p>
          <a:p>
            <a:pPr>
              <a:buFont typeface="Arial" pitchFamily="34" charset="0"/>
              <a:buChar char="•"/>
            </a:pPr>
            <a:r>
              <a:rPr lang="zh-CN" altLang="en-US" sz="2400" b="1" dirty="0" smtClean="0"/>
              <a:t>并不闲懒和无所事事</a:t>
            </a:r>
            <a:endParaRPr lang="en-US" sz="2400" b="1" dirty="0" smtClean="0"/>
          </a:p>
          <a:p>
            <a:pPr lvl="1">
              <a:buFont typeface="Arial" pitchFamily="34" charset="0"/>
              <a:buChar char="•"/>
            </a:pPr>
            <a:r>
              <a:rPr lang="en-US" b="1" dirty="0" smtClean="0"/>
              <a:t> Is not lazy and inactive (31:27)</a:t>
            </a:r>
          </a:p>
          <a:p>
            <a:pPr>
              <a:buFont typeface="Arial" pitchFamily="34" charset="0"/>
              <a:buChar char="•"/>
            </a:pPr>
            <a:r>
              <a:rPr lang="zh-CN" altLang="en-US" sz="2400" b="1" dirty="0" smtClean="0"/>
              <a:t>他办事殷勤得称赞</a:t>
            </a:r>
            <a:endParaRPr lang="en-US" sz="2400" b="1" dirty="0" smtClean="0"/>
          </a:p>
          <a:p>
            <a:pPr lvl="1">
              <a:buFont typeface="Arial" pitchFamily="34" charset="0"/>
              <a:buChar char="•"/>
            </a:pPr>
            <a:r>
              <a:rPr lang="en-US" b="1" dirty="0" smtClean="0"/>
              <a:t> Is praised for his hard work (31:31)</a:t>
            </a:r>
          </a:p>
          <a:p>
            <a:pPr>
              <a:buFont typeface="Arial" pitchFamily="34" charset="0"/>
              <a:buChar char="•"/>
            </a:pPr>
            <a:r>
              <a:rPr lang="zh-CN" altLang="en-US" sz="2400" b="1" dirty="0" smtClean="0"/>
              <a:t>赢得去见重要人物的权利</a:t>
            </a:r>
            <a:endParaRPr lang="en-US" sz="2400" b="1" dirty="0" smtClean="0"/>
          </a:p>
          <a:p>
            <a:pPr lvl="1">
              <a:buFont typeface="Arial" pitchFamily="34" charset="0"/>
              <a:buChar char="•"/>
            </a:pPr>
            <a:r>
              <a:rPr lang="en-US" b="1" dirty="0" smtClean="0"/>
              <a:t> Earns the right to meet important people (</a:t>
            </a:r>
            <a:r>
              <a:rPr lang="en-US" b="1" dirty="0" smtClean="0">
                <a:solidFill>
                  <a:srgbClr val="FF0000"/>
                </a:solidFill>
              </a:rPr>
              <a:t>22:29</a:t>
            </a:r>
            <a:r>
              <a:rPr lang="en-US" b="1" dirty="0" smtClean="0"/>
              <a:t>)</a:t>
            </a:r>
          </a:p>
          <a:p>
            <a:pPr>
              <a:buFont typeface="Arial" pitchFamily="34" charset="0"/>
              <a:buChar char="•"/>
            </a:pPr>
            <a:r>
              <a:rPr lang="zh-CN" altLang="en-US" sz="2400" b="1" dirty="0" smtClean="0"/>
              <a:t>善于从他人的错误中吸取教训</a:t>
            </a:r>
            <a:endParaRPr lang="en-US" sz="2400" b="1" dirty="0" smtClean="0"/>
          </a:p>
          <a:p>
            <a:pPr lvl="1">
              <a:buFont typeface="Arial" pitchFamily="34" charset="0"/>
              <a:buChar char="•"/>
            </a:pPr>
            <a:r>
              <a:rPr lang="en-US" b="1" dirty="0" smtClean="0"/>
              <a:t> Learns from other’s mistakes (24:30)</a:t>
            </a:r>
          </a:p>
        </p:txBody>
      </p:sp>
      <p:sp>
        <p:nvSpPr>
          <p:cNvPr id="6" name="Title 1"/>
          <p:cNvSpPr txBox="1">
            <a:spLocks/>
          </p:cNvSpPr>
          <p:nvPr/>
        </p:nvSpPr>
        <p:spPr>
          <a:xfrm>
            <a:off x="0" y="0"/>
            <a:ext cx="9144000" cy="9906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lvl="0" algn="ctr">
              <a:spcBef>
                <a:spcPct val="0"/>
              </a:spcBef>
              <a:defRPr/>
            </a:pPr>
            <a:r>
              <a:rPr lang="en-US" altLang="zh-CN" sz="6000" b="1" dirty="0" smtClean="0">
                <a:ln w="18415" cmpd="sng">
                  <a:solidFill>
                    <a:schemeClr val="tx1"/>
                  </a:solidFill>
                  <a:prstDash val="solid"/>
                </a:ln>
                <a:solidFill>
                  <a:srgbClr val="FFFF00"/>
                </a:solidFill>
                <a:effectLst>
                  <a:outerShdw blurRad="63500" dir="3600000" algn="tl" rotWithShape="0">
                    <a:srgbClr val="000000">
                      <a:alpha val="70000"/>
                    </a:srgbClr>
                  </a:outerShdw>
                </a:effectLst>
              </a:rPr>
              <a:t>《</a:t>
            </a:r>
            <a:r>
              <a:rPr lang="zh-CN" altLang="en-US" sz="6000" b="1" dirty="0" smtClean="0">
                <a:ln w="18415" cmpd="sng">
                  <a:solidFill>
                    <a:schemeClr val="tx1"/>
                  </a:solidFill>
                  <a:prstDash val="solid"/>
                </a:ln>
                <a:solidFill>
                  <a:srgbClr val="FFFF00"/>
                </a:solidFill>
                <a:effectLst>
                  <a:outerShdw blurRad="63500" dir="3600000" algn="tl" rotWithShape="0">
                    <a:srgbClr val="000000">
                      <a:alpha val="70000"/>
                    </a:srgbClr>
                  </a:outerShdw>
                </a:effectLst>
              </a:rPr>
              <a:t>箴言</a:t>
            </a:r>
            <a:r>
              <a:rPr lang="en-US" altLang="zh-CN" sz="6000" b="1" dirty="0" smtClean="0">
                <a:ln w="18415" cmpd="sng">
                  <a:solidFill>
                    <a:schemeClr val="tx1"/>
                  </a:solidFill>
                  <a:prstDash val="solid"/>
                </a:ln>
                <a:solidFill>
                  <a:srgbClr val="FFFF00"/>
                </a:solidFill>
                <a:effectLst>
                  <a:outerShdw blurRad="63500" dir="3600000" algn="tl" rotWithShape="0">
                    <a:srgbClr val="000000">
                      <a:alpha val="70000"/>
                    </a:srgbClr>
                  </a:outerShdw>
                </a:effectLst>
              </a:rPr>
              <a:t>》</a:t>
            </a:r>
            <a:r>
              <a:rPr lang="zh-CN" altLang="en-US" sz="6000" b="1" dirty="0" smtClean="0">
                <a:ln w="18415" cmpd="sng">
                  <a:solidFill>
                    <a:schemeClr val="tx1"/>
                  </a:solidFill>
                  <a:prstDash val="solid"/>
                </a:ln>
                <a:solidFill>
                  <a:srgbClr val="FFFF00"/>
                </a:solidFill>
                <a:effectLst>
                  <a:outerShdw blurRad="63500" dir="3600000" algn="tl" rotWithShape="0">
                    <a:srgbClr val="000000">
                      <a:alpha val="70000"/>
                    </a:srgbClr>
                  </a:outerShdw>
                </a:effectLst>
              </a:rPr>
              <a:t>中的勤劳者</a:t>
            </a:r>
            <a:endParaRPr kumimoji="0" lang="en-US" sz="6000" b="1" i="0" u="none" strike="noStrike" kern="1200" normalizeH="0" baseline="0" noProof="0" dirty="0">
              <a:ln w="18415" cmpd="sng">
                <a:solidFill>
                  <a:schemeClr val="tx1"/>
                </a:solidFill>
                <a:prstDash val="solid"/>
              </a:ln>
              <a:solidFill>
                <a:srgbClr val="FFFF00"/>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clipproject.info/Cliparts_Free/Menschen_Free/Clipart-Cartoon-Design-01.gif"/>
          <p:cNvPicPr>
            <a:picLocks noChangeAspect="1" noChangeArrowheads="1"/>
          </p:cNvPicPr>
          <p:nvPr/>
        </p:nvPicPr>
        <p:blipFill>
          <a:blip r:embed="rId2" cstate="print"/>
          <a:srcRect/>
          <a:stretch>
            <a:fillRect/>
          </a:stretch>
        </p:blipFill>
        <p:spPr bwMode="auto">
          <a:xfrm>
            <a:off x="0" y="1905000"/>
            <a:ext cx="2209800" cy="3038476"/>
          </a:xfrm>
          <a:prstGeom prst="rect">
            <a:avLst/>
          </a:prstGeom>
          <a:noFill/>
        </p:spPr>
      </p:pic>
      <p:sp>
        <p:nvSpPr>
          <p:cNvPr id="7" name="Rectangle 6"/>
          <p:cNvSpPr/>
          <p:nvPr/>
        </p:nvSpPr>
        <p:spPr>
          <a:xfrm>
            <a:off x="1219200" y="4800600"/>
            <a:ext cx="1143000" cy="381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2286000" y="990600"/>
            <a:ext cx="3352800" cy="5334000"/>
          </a:xfrm>
          <a:prstGeom prst="rect">
            <a:avLst/>
          </a:prstGeom>
          <a:ln/>
        </p:spPr>
        <p:style>
          <a:lnRef idx="1">
            <a:schemeClr val="dk1"/>
          </a:lnRef>
          <a:fillRef idx="2">
            <a:schemeClr val="dk1"/>
          </a:fillRef>
          <a:effectRef idx="1">
            <a:schemeClr val="dk1"/>
          </a:effectRef>
          <a:fontRef idx="minor">
            <a:schemeClr val="dk1"/>
          </a:fontRef>
        </p:style>
        <p:txBody>
          <a:bodyPr rtlCol="0" anchor="t"/>
          <a:lstStyle/>
          <a:p>
            <a:pPr>
              <a:buFont typeface="Arial" pitchFamily="34" charset="0"/>
              <a:buChar char="•"/>
            </a:pPr>
            <a:r>
              <a:rPr lang="zh-CN" altLang="en-US" sz="2400" b="1" dirty="0" smtClean="0"/>
              <a:t>会挨饿</a:t>
            </a:r>
            <a:endParaRPr lang="en-US" sz="2400" b="1" dirty="0" smtClean="0"/>
          </a:p>
          <a:p>
            <a:pPr lvl="1">
              <a:buFont typeface="Arial" pitchFamily="34" charset="0"/>
              <a:buChar char="•"/>
            </a:pPr>
            <a:r>
              <a:rPr lang="en-US" b="1" dirty="0" smtClean="0"/>
              <a:t> Will suffer hunger (19:15)</a:t>
            </a:r>
          </a:p>
          <a:p>
            <a:pPr>
              <a:buFont typeface="Arial" pitchFamily="34" charset="0"/>
              <a:buChar char="•"/>
            </a:pPr>
            <a:r>
              <a:rPr lang="zh-CN" altLang="en-US" sz="2400" b="1" dirty="0" smtClean="0"/>
              <a:t>生活贫穷</a:t>
            </a:r>
            <a:endParaRPr lang="en-US" sz="2400" b="1" dirty="0" smtClean="0"/>
          </a:p>
          <a:p>
            <a:pPr lvl="1">
              <a:buFont typeface="Arial" pitchFamily="34" charset="0"/>
              <a:buChar char="•"/>
            </a:pPr>
            <a:r>
              <a:rPr lang="en-US" b="1" dirty="0" smtClean="0"/>
              <a:t> Lives in poverty (10:4)</a:t>
            </a:r>
          </a:p>
          <a:p>
            <a:pPr>
              <a:buFont typeface="Arial" pitchFamily="34" charset="0"/>
              <a:buChar char="•"/>
            </a:pPr>
            <a:r>
              <a:rPr lang="zh-CN" altLang="en-US" sz="2400" b="1" dirty="0" smtClean="0"/>
              <a:t>强迫工作</a:t>
            </a:r>
            <a:endParaRPr lang="en-US" sz="2400" b="1" dirty="0" smtClean="0"/>
          </a:p>
          <a:p>
            <a:pPr lvl="1">
              <a:buFont typeface="Arial" pitchFamily="34" charset="0"/>
              <a:buChar char="•"/>
            </a:pPr>
            <a:r>
              <a:rPr lang="en-US" b="1" dirty="0" smtClean="0"/>
              <a:t> Is forced to work (21:25)</a:t>
            </a:r>
          </a:p>
          <a:p>
            <a:pPr>
              <a:buFont typeface="Arial" pitchFamily="34" charset="0"/>
              <a:buChar char="•"/>
            </a:pPr>
            <a:r>
              <a:rPr lang="zh-CN" altLang="en-US" sz="2400" b="1" dirty="0" smtClean="0"/>
              <a:t>不成功</a:t>
            </a:r>
            <a:endParaRPr lang="en-US" sz="2400" b="1" dirty="0" smtClean="0"/>
          </a:p>
          <a:p>
            <a:pPr lvl="1">
              <a:buFont typeface="Arial" pitchFamily="34" charset="0"/>
              <a:buChar char="•"/>
            </a:pPr>
            <a:r>
              <a:rPr lang="en-US" b="1" dirty="0" smtClean="0"/>
              <a:t> Is unsuccessful (12:27)</a:t>
            </a:r>
          </a:p>
          <a:p>
            <a:pPr>
              <a:buFont typeface="Arial" pitchFamily="34" charset="0"/>
              <a:buChar char="•"/>
            </a:pPr>
            <a:r>
              <a:rPr lang="zh-CN" altLang="en-US" sz="2400" b="1" dirty="0" smtClean="0"/>
              <a:t>拒绝做工</a:t>
            </a:r>
            <a:endParaRPr lang="en-US" sz="2400" b="1" dirty="0" smtClean="0"/>
          </a:p>
          <a:p>
            <a:pPr lvl="1">
              <a:buFont typeface="Arial" pitchFamily="34" charset="0"/>
              <a:buChar char="•"/>
            </a:pPr>
            <a:r>
              <a:rPr lang="en-US" b="1" dirty="0" smtClean="0"/>
              <a:t> Refuses to work (21:25)</a:t>
            </a:r>
          </a:p>
          <a:p>
            <a:pPr>
              <a:buFont typeface="Arial" pitchFamily="34" charset="0"/>
              <a:buChar char="•"/>
            </a:pPr>
            <a:r>
              <a:rPr lang="zh-CN" altLang="en-US" sz="2400" b="1" dirty="0" smtClean="0"/>
              <a:t>懒惰</a:t>
            </a:r>
            <a:endParaRPr lang="en-US" sz="2400" b="1" dirty="0" smtClean="0"/>
          </a:p>
          <a:p>
            <a:pPr lvl="1">
              <a:buFont typeface="Arial" pitchFamily="34" charset="0"/>
              <a:buChar char="•"/>
            </a:pPr>
            <a:r>
              <a:rPr lang="en-US" b="1" dirty="0" smtClean="0"/>
              <a:t> Is lazy (26:15)</a:t>
            </a:r>
          </a:p>
          <a:p>
            <a:pPr>
              <a:buFont typeface="Arial" pitchFamily="34" charset="0"/>
              <a:buChar char="•"/>
            </a:pPr>
            <a:r>
              <a:rPr lang="zh-CN" altLang="en-US" sz="2400" b="1" dirty="0" smtClean="0"/>
              <a:t>该干活时睡大觉</a:t>
            </a:r>
            <a:endParaRPr lang="en-US" sz="2400" b="1" dirty="0" smtClean="0"/>
          </a:p>
          <a:p>
            <a:pPr lvl="1">
              <a:buFont typeface="Arial" pitchFamily="34" charset="0"/>
              <a:buChar char="•"/>
            </a:pPr>
            <a:r>
              <a:rPr lang="en-US" b="1" dirty="0" smtClean="0"/>
              <a:t> Sleeps during work hours (10:5)</a:t>
            </a:r>
          </a:p>
        </p:txBody>
      </p:sp>
      <p:sp>
        <p:nvSpPr>
          <p:cNvPr id="10" name="Rectangle 9"/>
          <p:cNvSpPr/>
          <p:nvPr/>
        </p:nvSpPr>
        <p:spPr>
          <a:xfrm>
            <a:off x="5638800" y="990600"/>
            <a:ext cx="3505200" cy="5334000"/>
          </a:xfrm>
          <a:prstGeom prst="rect">
            <a:avLst/>
          </a:prstGeom>
          <a:ln/>
        </p:spPr>
        <p:style>
          <a:lnRef idx="1">
            <a:schemeClr val="dk1"/>
          </a:lnRef>
          <a:fillRef idx="2">
            <a:schemeClr val="dk1"/>
          </a:fillRef>
          <a:effectRef idx="1">
            <a:schemeClr val="dk1"/>
          </a:effectRef>
          <a:fontRef idx="minor">
            <a:schemeClr val="dk1"/>
          </a:fontRef>
        </p:style>
        <p:txBody>
          <a:bodyPr rtlCol="0" anchor="t"/>
          <a:lstStyle/>
          <a:p>
            <a:pPr>
              <a:buFont typeface="Arial" pitchFamily="34" charset="0"/>
              <a:buChar char="•"/>
            </a:pPr>
            <a:r>
              <a:rPr lang="zh-CN" altLang="en-US" sz="2400" b="1" dirty="0" smtClean="0"/>
              <a:t>陷入</a:t>
            </a:r>
            <a:r>
              <a:rPr lang="en-US" altLang="zh-CN" sz="2400" b="1" dirty="0" smtClean="0"/>
              <a:t> “</a:t>
            </a:r>
            <a:r>
              <a:rPr lang="zh-CN" altLang="en-US" sz="2400" b="1" dirty="0" smtClean="0"/>
              <a:t>快速致富</a:t>
            </a:r>
            <a:r>
              <a:rPr lang="en-US" altLang="zh-CN" sz="2400" b="1" dirty="0" smtClean="0"/>
              <a:t>”</a:t>
            </a:r>
            <a:r>
              <a:rPr lang="zh-CN" altLang="en-US" sz="2400" b="1" dirty="0" smtClean="0"/>
              <a:t>的陷阱</a:t>
            </a:r>
            <a:endParaRPr lang="en-US" sz="2400" b="1" dirty="0" smtClean="0"/>
          </a:p>
          <a:p>
            <a:pPr lvl="1">
              <a:buFont typeface="Arial" pitchFamily="34" charset="0"/>
              <a:buChar char="•"/>
            </a:pPr>
            <a:r>
              <a:rPr lang="en-US" b="1" dirty="0" smtClean="0"/>
              <a:t> Gets involved with         “Get-Rich-Quickly” schemes (12:11)</a:t>
            </a:r>
          </a:p>
          <a:p>
            <a:pPr>
              <a:buFont typeface="Arial" pitchFamily="34" charset="0"/>
              <a:buChar char="•"/>
            </a:pPr>
            <a:r>
              <a:rPr lang="zh-CN" altLang="en-US" sz="2400" b="1" dirty="0" smtClean="0"/>
              <a:t>爱找借口</a:t>
            </a:r>
            <a:endParaRPr lang="en-US" sz="2400" b="1" dirty="0" smtClean="0"/>
          </a:p>
          <a:p>
            <a:pPr lvl="1">
              <a:buFont typeface="Arial" pitchFamily="34" charset="0"/>
              <a:buChar char="•"/>
            </a:pPr>
            <a:r>
              <a:rPr lang="en-US" b="1" dirty="0" smtClean="0"/>
              <a:t> Makes excuses (22:13)</a:t>
            </a:r>
          </a:p>
          <a:p>
            <a:pPr>
              <a:buFont typeface="Arial" pitchFamily="34" charset="0"/>
              <a:buChar char="•"/>
            </a:pPr>
            <a:r>
              <a:rPr lang="zh-CN" altLang="en-US" sz="2400" b="1" dirty="0" smtClean="0"/>
              <a:t>让家人蒙羞</a:t>
            </a:r>
            <a:endParaRPr lang="en-US" sz="2400" b="1" dirty="0" smtClean="0"/>
          </a:p>
          <a:p>
            <a:pPr lvl="1">
              <a:buFont typeface="Arial" pitchFamily="34" charset="0"/>
              <a:buChar char="•"/>
            </a:pPr>
            <a:r>
              <a:rPr lang="en-US" b="1" dirty="0" smtClean="0"/>
              <a:t> Shames their families  (10:5)</a:t>
            </a:r>
          </a:p>
          <a:p>
            <a:pPr>
              <a:buFont typeface="Arial" pitchFamily="34" charset="0"/>
              <a:buChar char="•"/>
            </a:pPr>
            <a:r>
              <a:rPr lang="zh-CN" altLang="en-US" sz="2400" b="1" dirty="0" smtClean="0"/>
              <a:t>自以为聪明</a:t>
            </a:r>
            <a:endParaRPr lang="en-US" sz="2400" b="1" dirty="0" smtClean="0"/>
          </a:p>
          <a:p>
            <a:pPr lvl="1">
              <a:buFont typeface="Arial" pitchFamily="34" charset="0"/>
              <a:buChar char="•"/>
            </a:pPr>
            <a:r>
              <a:rPr lang="en-US" b="1" dirty="0" smtClean="0"/>
              <a:t> See themselves as wise (26:16)</a:t>
            </a:r>
          </a:p>
          <a:p>
            <a:pPr>
              <a:buFont typeface="Arial" pitchFamily="34" charset="0"/>
              <a:buChar char="•"/>
            </a:pPr>
            <a:r>
              <a:rPr lang="zh-CN" altLang="en-US" sz="2400" b="1" dirty="0" smtClean="0"/>
              <a:t>结交同类朋友</a:t>
            </a:r>
            <a:endParaRPr lang="en-US" sz="2400" b="1" dirty="0" smtClean="0"/>
          </a:p>
          <a:p>
            <a:pPr lvl="1">
              <a:buFont typeface="Arial" pitchFamily="34" charset="0"/>
              <a:buChar char="•"/>
            </a:pPr>
            <a:r>
              <a:rPr lang="en-US" b="1" dirty="0" smtClean="0"/>
              <a:t> His friends are the same way (18:9)</a:t>
            </a:r>
          </a:p>
        </p:txBody>
      </p:sp>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THE SLUGGARD in PROVERBS</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6" name="Title 1"/>
          <p:cNvSpPr txBox="1">
            <a:spLocks/>
          </p:cNvSpPr>
          <p:nvPr/>
        </p:nvSpPr>
        <p:spPr>
          <a:xfrm>
            <a:off x="0" y="0"/>
            <a:ext cx="9144000" cy="9906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lvl="0" algn="ctr">
              <a:spcBef>
                <a:spcPct val="0"/>
              </a:spcBef>
              <a:defRPr/>
            </a:pPr>
            <a:r>
              <a:rPr lang="en-US" altLang="zh-CN" sz="6000" b="1" noProof="0" dirty="0" smtClean="0">
                <a:ln w="18415" cmpd="sng">
                  <a:solidFill>
                    <a:schemeClr val="tx1"/>
                  </a:solidFill>
                  <a:prstDash val="solid"/>
                </a:ln>
                <a:solidFill>
                  <a:srgbClr val="FFFF00"/>
                </a:solidFill>
                <a:effectLst>
                  <a:outerShdw blurRad="63500" dir="3600000" algn="tl" rotWithShape="0">
                    <a:srgbClr val="000000">
                      <a:alpha val="70000"/>
                    </a:srgbClr>
                  </a:outerShdw>
                </a:effectLst>
              </a:rPr>
              <a:t>《</a:t>
            </a:r>
            <a:r>
              <a:rPr lang="zh-CN" altLang="en-US" sz="6000" b="1" noProof="0" dirty="0" smtClean="0">
                <a:ln w="18415" cmpd="sng">
                  <a:solidFill>
                    <a:schemeClr val="tx1"/>
                  </a:solidFill>
                  <a:prstDash val="solid"/>
                </a:ln>
                <a:solidFill>
                  <a:srgbClr val="FFFF00"/>
                </a:solidFill>
                <a:effectLst>
                  <a:outerShdw blurRad="63500" dir="3600000" algn="tl" rotWithShape="0">
                    <a:srgbClr val="000000">
                      <a:alpha val="70000"/>
                    </a:srgbClr>
                  </a:outerShdw>
                </a:effectLst>
              </a:rPr>
              <a:t>箴言</a:t>
            </a:r>
            <a:r>
              <a:rPr lang="en-US" altLang="zh-CN" sz="6000" b="1" noProof="0" dirty="0" smtClean="0">
                <a:ln w="18415" cmpd="sng">
                  <a:solidFill>
                    <a:schemeClr val="tx1"/>
                  </a:solidFill>
                  <a:prstDash val="solid"/>
                </a:ln>
                <a:solidFill>
                  <a:srgbClr val="FFFF00"/>
                </a:solidFill>
                <a:effectLst>
                  <a:outerShdw blurRad="63500" dir="3600000" algn="tl" rotWithShape="0">
                    <a:srgbClr val="000000">
                      <a:alpha val="70000"/>
                    </a:srgbClr>
                  </a:outerShdw>
                </a:effectLst>
              </a:rPr>
              <a:t>》</a:t>
            </a:r>
            <a:r>
              <a:rPr lang="zh-CN" altLang="en-US" sz="6000" b="1" noProof="0" dirty="0" smtClean="0">
                <a:ln w="18415" cmpd="sng">
                  <a:solidFill>
                    <a:schemeClr val="tx1"/>
                  </a:solidFill>
                  <a:prstDash val="solid"/>
                </a:ln>
                <a:solidFill>
                  <a:srgbClr val="FFFF00"/>
                </a:solidFill>
                <a:effectLst>
                  <a:outerShdw blurRad="63500" dir="3600000" algn="tl" rotWithShape="0">
                    <a:srgbClr val="000000">
                      <a:alpha val="70000"/>
                    </a:srgbClr>
                  </a:outerShdw>
                </a:effectLst>
              </a:rPr>
              <a:t>中的懒汉</a:t>
            </a:r>
            <a:endParaRPr kumimoji="0" lang="en-US" sz="6000" b="1" i="0" u="none" strike="noStrike" kern="1200" normalizeH="0" baseline="0" noProof="0" dirty="0">
              <a:ln w="18415" cmpd="sng">
                <a:solidFill>
                  <a:schemeClr val="tx1"/>
                </a:solidFill>
                <a:prstDash val="solid"/>
              </a:ln>
              <a:solidFill>
                <a:srgbClr val="FFFF00"/>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pic>
        <p:nvPicPr>
          <p:cNvPr id="23554" name="Picture 2" descr="http://www.prlog.org/10249053-sand-sculpture-in-puerto-vallarta.jpg"/>
          <p:cNvPicPr>
            <a:picLocks noChangeAspect="1" noChangeArrowheads="1"/>
          </p:cNvPicPr>
          <p:nvPr/>
        </p:nvPicPr>
        <p:blipFill>
          <a:blip r:embed="rId2" cstate="print"/>
          <a:srcRect/>
          <a:stretch>
            <a:fillRect/>
          </a:stretch>
        </p:blipFill>
        <p:spPr bwMode="auto">
          <a:xfrm>
            <a:off x="0" y="3861535"/>
            <a:ext cx="3352800" cy="29964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558" name="Picture 6" descr="http://www.hamptonbeach.org/images/sand07-Topazio.jpg"/>
          <p:cNvPicPr>
            <a:picLocks noChangeAspect="1" noChangeArrowheads="1"/>
          </p:cNvPicPr>
          <p:nvPr/>
        </p:nvPicPr>
        <p:blipFill>
          <a:blip r:embed="rId3" cstate="print"/>
          <a:srcRect/>
          <a:stretch>
            <a:fillRect/>
          </a:stretch>
        </p:blipFill>
        <p:spPr bwMode="auto">
          <a:xfrm>
            <a:off x="3429000" y="3815482"/>
            <a:ext cx="2514600" cy="30425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560" name="Picture 8" descr="http://www.hamptonbeach.org/images/sand07-Guinto.jpg"/>
          <p:cNvPicPr>
            <a:picLocks noChangeAspect="1" noChangeArrowheads="1"/>
          </p:cNvPicPr>
          <p:nvPr/>
        </p:nvPicPr>
        <p:blipFill>
          <a:blip r:embed="rId4" cstate="print"/>
          <a:srcRect/>
          <a:stretch>
            <a:fillRect/>
          </a:stretch>
        </p:blipFill>
        <p:spPr bwMode="auto">
          <a:xfrm>
            <a:off x="6019800" y="3810000"/>
            <a:ext cx="3124200"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562" name="Picture 10" descr="http://www.crainium.net/jdjArchives/OregonSandCastle.jpg"/>
          <p:cNvPicPr>
            <a:picLocks noChangeAspect="1" noChangeArrowheads="1"/>
          </p:cNvPicPr>
          <p:nvPr/>
        </p:nvPicPr>
        <p:blipFill>
          <a:blip r:embed="rId5" cstate="print"/>
          <a:srcRect/>
          <a:stretch>
            <a:fillRect/>
          </a:stretch>
        </p:blipFill>
        <p:spPr bwMode="auto">
          <a:xfrm>
            <a:off x="4343401" y="762000"/>
            <a:ext cx="4800600" cy="30575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556" name="Picture 4" descr="http://images.trompyx.com/2009/05/oregon-beach-sand-sculpture-contest.jpg"/>
          <p:cNvPicPr>
            <a:picLocks noChangeAspect="1" noChangeArrowheads="1"/>
          </p:cNvPicPr>
          <p:nvPr/>
        </p:nvPicPr>
        <p:blipFill>
          <a:blip r:embed="rId6" cstate="print"/>
          <a:srcRect/>
          <a:stretch>
            <a:fillRect/>
          </a:stretch>
        </p:blipFill>
        <p:spPr bwMode="auto">
          <a:xfrm>
            <a:off x="0" y="762000"/>
            <a:ext cx="4572000"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0" y="0"/>
            <a:ext cx="9144000" cy="762000"/>
          </a:xfrm>
        </p:spPr>
        <p:style>
          <a:lnRef idx="0">
            <a:schemeClr val="accent4"/>
          </a:lnRef>
          <a:fillRef idx="3">
            <a:schemeClr val="accent4"/>
          </a:fillRef>
          <a:effectRef idx="3">
            <a:schemeClr val="accent4"/>
          </a:effectRef>
          <a:fontRef idx="minor">
            <a:schemeClr val="lt1"/>
          </a:fontRef>
        </p:style>
        <p:txBody>
          <a:bodyPr anchor="ctr">
            <a:noAutofit/>
          </a:bodyPr>
          <a:lstStyle/>
          <a:p>
            <a:pPr lvl="0"/>
            <a:r>
              <a:rPr lang="zh-CN" altLang="en-US" sz="60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优先顺序   </a:t>
            </a:r>
            <a:r>
              <a:rPr lang="en-US" sz="36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Narrow" pitchFamily="34" charset="0"/>
              </a:rPr>
              <a:t>PRIORTIZING</a:t>
            </a:r>
            <a:r>
              <a:rPr lang="en-US" sz="6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itchFamily="34" charset="0"/>
              </a:rPr>
              <a:t> </a:t>
            </a:r>
            <a:endParaRPr lang="en-US" sz="6000" b="1" dirty="0">
              <a:ln w="18415" cmpd="sng">
                <a:solidFill>
                  <a:sysClr val="windowText" lastClr="000000"/>
                </a:solidFill>
                <a:prstDash val="solid"/>
              </a:ln>
              <a:solidFill>
                <a:srgbClr val="FFFF00"/>
              </a:solidFill>
              <a:effectLst>
                <a:outerShdw blurRad="63500" dir="3600000" algn="tl" rotWithShape="0">
                  <a:srgbClr val="000000">
                    <a:alpha val="70000"/>
                  </a:srgbClr>
                </a:outerShdw>
              </a:effectLst>
            </a:endParaRPr>
          </a:p>
        </p:txBody>
      </p:sp>
      <p:pic>
        <p:nvPicPr>
          <p:cNvPr id="23564" name="Picture 12" descr="http://www.alegriphotos.com/images/Wave-on-beach-sand217.jpg"/>
          <p:cNvPicPr>
            <a:picLocks noChangeAspect="1" noChangeArrowheads="1"/>
          </p:cNvPicPr>
          <p:nvPr/>
        </p:nvPicPr>
        <p:blipFill>
          <a:blip r:embed="rId7" cstate="print"/>
          <a:srcRect/>
          <a:stretch>
            <a:fillRect/>
          </a:stretch>
        </p:blipFill>
        <p:spPr bwMode="auto">
          <a:xfrm>
            <a:off x="0" y="784445"/>
            <a:ext cx="9144000" cy="607355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2000" fill="hold"/>
                                        <p:tgtEl>
                                          <p:spTgt spid="23556"/>
                                        </p:tgtEl>
                                        <p:attrNameLst>
                                          <p:attrName>ppt_w</p:attrName>
                                        </p:attrNameLst>
                                      </p:cBhvr>
                                      <p:tavLst>
                                        <p:tav tm="0">
                                          <p:val>
                                            <p:fltVal val="0"/>
                                          </p:val>
                                        </p:tav>
                                        <p:tav tm="100000">
                                          <p:val>
                                            <p:strVal val="#ppt_w"/>
                                          </p:val>
                                        </p:tav>
                                      </p:tavLst>
                                    </p:anim>
                                    <p:anim calcmode="lin" valueType="num">
                                      <p:cBhvr>
                                        <p:cTn id="8" dur="2000" fill="hold"/>
                                        <p:tgtEl>
                                          <p:spTgt spid="23556"/>
                                        </p:tgtEl>
                                        <p:attrNameLst>
                                          <p:attrName>ppt_h</p:attrName>
                                        </p:attrNameLst>
                                      </p:cBhvr>
                                      <p:tavLst>
                                        <p:tav tm="0">
                                          <p:val>
                                            <p:fltVal val="0"/>
                                          </p:val>
                                        </p:tav>
                                        <p:tav tm="100000">
                                          <p:val>
                                            <p:strVal val="#ppt_h"/>
                                          </p:val>
                                        </p:tav>
                                      </p:tavLst>
                                    </p:anim>
                                    <p:animEffect transition="in" filter="fade">
                                      <p:cBhvr>
                                        <p:cTn id="9" dur="2000"/>
                                        <p:tgtEl>
                                          <p:spTgt spid="23556"/>
                                        </p:tgtEl>
                                      </p:cBhvr>
                                    </p:animEffect>
                                  </p:childTnLst>
                                </p:cTn>
                              </p:par>
                            </p:childTnLst>
                          </p:cTn>
                        </p:par>
                        <p:par>
                          <p:cTn id="10" fill="hold">
                            <p:stCondLst>
                              <p:cond delay="2000"/>
                            </p:stCondLst>
                            <p:childTnLst>
                              <p:par>
                                <p:cTn id="11" presetID="53" presetClass="entr" presetSubtype="0" fill="hold" nodeType="afterEffect">
                                  <p:stCondLst>
                                    <p:cond delay="0"/>
                                  </p:stCondLst>
                                  <p:childTnLst>
                                    <p:set>
                                      <p:cBhvr>
                                        <p:cTn id="12" dur="1" fill="hold">
                                          <p:stCondLst>
                                            <p:cond delay="0"/>
                                          </p:stCondLst>
                                        </p:cTn>
                                        <p:tgtEl>
                                          <p:spTgt spid="23562"/>
                                        </p:tgtEl>
                                        <p:attrNameLst>
                                          <p:attrName>style.visibility</p:attrName>
                                        </p:attrNameLst>
                                      </p:cBhvr>
                                      <p:to>
                                        <p:strVal val="visible"/>
                                      </p:to>
                                    </p:set>
                                    <p:anim calcmode="lin" valueType="num">
                                      <p:cBhvr>
                                        <p:cTn id="13" dur="2000" fill="hold"/>
                                        <p:tgtEl>
                                          <p:spTgt spid="23562"/>
                                        </p:tgtEl>
                                        <p:attrNameLst>
                                          <p:attrName>ppt_w</p:attrName>
                                        </p:attrNameLst>
                                      </p:cBhvr>
                                      <p:tavLst>
                                        <p:tav tm="0">
                                          <p:val>
                                            <p:fltVal val="0"/>
                                          </p:val>
                                        </p:tav>
                                        <p:tav tm="100000">
                                          <p:val>
                                            <p:strVal val="#ppt_w"/>
                                          </p:val>
                                        </p:tav>
                                      </p:tavLst>
                                    </p:anim>
                                    <p:anim calcmode="lin" valueType="num">
                                      <p:cBhvr>
                                        <p:cTn id="14" dur="2000" fill="hold"/>
                                        <p:tgtEl>
                                          <p:spTgt spid="23562"/>
                                        </p:tgtEl>
                                        <p:attrNameLst>
                                          <p:attrName>ppt_h</p:attrName>
                                        </p:attrNameLst>
                                      </p:cBhvr>
                                      <p:tavLst>
                                        <p:tav tm="0">
                                          <p:val>
                                            <p:fltVal val="0"/>
                                          </p:val>
                                        </p:tav>
                                        <p:tav tm="100000">
                                          <p:val>
                                            <p:strVal val="#ppt_h"/>
                                          </p:val>
                                        </p:tav>
                                      </p:tavLst>
                                    </p:anim>
                                    <p:animEffect transition="in" filter="fade">
                                      <p:cBhvr>
                                        <p:cTn id="15" dur="2000"/>
                                        <p:tgtEl>
                                          <p:spTgt spid="23562"/>
                                        </p:tgtEl>
                                      </p:cBhvr>
                                    </p:animEffect>
                                  </p:childTnLst>
                                </p:cTn>
                              </p:par>
                            </p:childTnLst>
                          </p:cTn>
                        </p:par>
                        <p:par>
                          <p:cTn id="16" fill="hold">
                            <p:stCondLst>
                              <p:cond delay="4000"/>
                            </p:stCondLst>
                            <p:childTnLst>
                              <p:par>
                                <p:cTn id="17" presetID="53" presetClass="entr" presetSubtype="0" fill="hold" nodeType="afterEffect">
                                  <p:stCondLst>
                                    <p:cond delay="0"/>
                                  </p:stCondLst>
                                  <p:childTnLst>
                                    <p:set>
                                      <p:cBhvr>
                                        <p:cTn id="18" dur="1" fill="hold">
                                          <p:stCondLst>
                                            <p:cond delay="0"/>
                                          </p:stCondLst>
                                        </p:cTn>
                                        <p:tgtEl>
                                          <p:spTgt spid="23560"/>
                                        </p:tgtEl>
                                        <p:attrNameLst>
                                          <p:attrName>style.visibility</p:attrName>
                                        </p:attrNameLst>
                                      </p:cBhvr>
                                      <p:to>
                                        <p:strVal val="visible"/>
                                      </p:to>
                                    </p:set>
                                    <p:anim calcmode="lin" valueType="num">
                                      <p:cBhvr>
                                        <p:cTn id="19" dur="2000" fill="hold"/>
                                        <p:tgtEl>
                                          <p:spTgt spid="23560"/>
                                        </p:tgtEl>
                                        <p:attrNameLst>
                                          <p:attrName>ppt_w</p:attrName>
                                        </p:attrNameLst>
                                      </p:cBhvr>
                                      <p:tavLst>
                                        <p:tav tm="0">
                                          <p:val>
                                            <p:fltVal val="0"/>
                                          </p:val>
                                        </p:tav>
                                        <p:tav tm="100000">
                                          <p:val>
                                            <p:strVal val="#ppt_w"/>
                                          </p:val>
                                        </p:tav>
                                      </p:tavLst>
                                    </p:anim>
                                    <p:anim calcmode="lin" valueType="num">
                                      <p:cBhvr>
                                        <p:cTn id="20" dur="2000" fill="hold"/>
                                        <p:tgtEl>
                                          <p:spTgt spid="23560"/>
                                        </p:tgtEl>
                                        <p:attrNameLst>
                                          <p:attrName>ppt_h</p:attrName>
                                        </p:attrNameLst>
                                      </p:cBhvr>
                                      <p:tavLst>
                                        <p:tav tm="0">
                                          <p:val>
                                            <p:fltVal val="0"/>
                                          </p:val>
                                        </p:tav>
                                        <p:tav tm="100000">
                                          <p:val>
                                            <p:strVal val="#ppt_h"/>
                                          </p:val>
                                        </p:tav>
                                      </p:tavLst>
                                    </p:anim>
                                    <p:animEffect transition="in" filter="fade">
                                      <p:cBhvr>
                                        <p:cTn id="21" dur="2000"/>
                                        <p:tgtEl>
                                          <p:spTgt spid="23560"/>
                                        </p:tgtEl>
                                      </p:cBhvr>
                                    </p:animEffect>
                                  </p:childTnLst>
                                </p:cTn>
                              </p:par>
                            </p:childTnLst>
                          </p:cTn>
                        </p:par>
                        <p:par>
                          <p:cTn id="22" fill="hold">
                            <p:stCondLst>
                              <p:cond delay="6000"/>
                            </p:stCondLst>
                            <p:childTnLst>
                              <p:par>
                                <p:cTn id="23" presetID="53" presetClass="entr" presetSubtype="0" fill="hold" nodeType="afterEffect">
                                  <p:stCondLst>
                                    <p:cond delay="0"/>
                                  </p:stCondLst>
                                  <p:childTnLst>
                                    <p:set>
                                      <p:cBhvr>
                                        <p:cTn id="24" dur="1" fill="hold">
                                          <p:stCondLst>
                                            <p:cond delay="0"/>
                                          </p:stCondLst>
                                        </p:cTn>
                                        <p:tgtEl>
                                          <p:spTgt spid="23558"/>
                                        </p:tgtEl>
                                        <p:attrNameLst>
                                          <p:attrName>style.visibility</p:attrName>
                                        </p:attrNameLst>
                                      </p:cBhvr>
                                      <p:to>
                                        <p:strVal val="visible"/>
                                      </p:to>
                                    </p:set>
                                    <p:anim calcmode="lin" valueType="num">
                                      <p:cBhvr>
                                        <p:cTn id="25" dur="2000" fill="hold"/>
                                        <p:tgtEl>
                                          <p:spTgt spid="23558"/>
                                        </p:tgtEl>
                                        <p:attrNameLst>
                                          <p:attrName>ppt_w</p:attrName>
                                        </p:attrNameLst>
                                      </p:cBhvr>
                                      <p:tavLst>
                                        <p:tav tm="0">
                                          <p:val>
                                            <p:fltVal val="0"/>
                                          </p:val>
                                        </p:tav>
                                        <p:tav tm="100000">
                                          <p:val>
                                            <p:strVal val="#ppt_w"/>
                                          </p:val>
                                        </p:tav>
                                      </p:tavLst>
                                    </p:anim>
                                    <p:anim calcmode="lin" valueType="num">
                                      <p:cBhvr>
                                        <p:cTn id="26" dur="2000" fill="hold"/>
                                        <p:tgtEl>
                                          <p:spTgt spid="23558"/>
                                        </p:tgtEl>
                                        <p:attrNameLst>
                                          <p:attrName>ppt_h</p:attrName>
                                        </p:attrNameLst>
                                      </p:cBhvr>
                                      <p:tavLst>
                                        <p:tav tm="0">
                                          <p:val>
                                            <p:fltVal val="0"/>
                                          </p:val>
                                        </p:tav>
                                        <p:tav tm="100000">
                                          <p:val>
                                            <p:strVal val="#ppt_h"/>
                                          </p:val>
                                        </p:tav>
                                      </p:tavLst>
                                    </p:anim>
                                    <p:animEffect transition="in" filter="fade">
                                      <p:cBhvr>
                                        <p:cTn id="27" dur="2000"/>
                                        <p:tgtEl>
                                          <p:spTgt spid="23558"/>
                                        </p:tgtEl>
                                      </p:cBhvr>
                                    </p:animEffect>
                                  </p:childTnLst>
                                </p:cTn>
                              </p:par>
                            </p:childTnLst>
                          </p:cTn>
                        </p:par>
                        <p:par>
                          <p:cTn id="28" fill="hold">
                            <p:stCondLst>
                              <p:cond delay="8000"/>
                            </p:stCondLst>
                            <p:childTnLst>
                              <p:par>
                                <p:cTn id="29" presetID="53" presetClass="entr" presetSubtype="0" fill="hold" nodeType="afterEffect">
                                  <p:stCondLst>
                                    <p:cond delay="0"/>
                                  </p:stCondLst>
                                  <p:childTnLst>
                                    <p:set>
                                      <p:cBhvr>
                                        <p:cTn id="30" dur="1" fill="hold">
                                          <p:stCondLst>
                                            <p:cond delay="0"/>
                                          </p:stCondLst>
                                        </p:cTn>
                                        <p:tgtEl>
                                          <p:spTgt spid="23554"/>
                                        </p:tgtEl>
                                        <p:attrNameLst>
                                          <p:attrName>style.visibility</p:attrName>
                                        </p:attrNameLst>
                                      </p:cBhvr>
                                      <p:to>
                                        <p:strVal val="visible"/>
                                      </p:to>
                                    </p:set>
                                    <p:anim calcmode="lin" valueType="num">
                                      <p:cBhvr>
                                        <p:cTn id="31" dur="2000" fill="hold"/>
                                        <p:tgtEl>
                                          <p:spTgt spid="23554"/>
                                        </p:tgtEl>
                                        <p:attrNameLst>
                                          <p:attrName>ppt_w</p:attrName>
                                        </p:attrNameLst>
                                      </p:cBhvr>
                                      <p:tavLst>
                                        <p:tav tm="0">
                                          <p:val>
                                            <p:fltVal val="0"/>
                                          </p:val>
                                        </p:tav>
                                        <p:tav tm="100000">
                                          <p:val>
                                            <p:strVal val="#ppt_w"/>
                                          </p:val>
                                        </p:tav>
                                      </p:tavLst>
                                    </p:anim>
                                    <p:anim calcmode="lin" valueType="num">
                                      <p:cBhvr>
                                        <p:cTn id="32" dur="2000" fill="hold"/>
                                        <p:tgtEl>
                                          <p:spTgt spid="23554"/>
                                        </p:tgtEl>
                                        <p:attrNameLst>
                                          <p:attrName>ppt_h</p:attrName>
                                        </p:attrNameLst>
                                      </p:cBhvr>
                                      <p:tavLst>
                                        <p:tav tm="0">
                                          <p:val>
                                            <p:fltVal val="0"/>
                                          </p:val>
                                        </p:tav>
                                        <p:tav tm="100000">
                                          <p:val>
                                            <p:strVal val="#ppt_h"/>
                                          </p:val>
                                        </p:tav>
                                      </p:tavLst>
                                    </p:anim>
                                    <p:animEffect transition="in" filter="fade">
                                      <p:cBhvr>
                                        <p:cTn id="33" dur="2000"/>
                                        <p:tgtEl>
                                          <p:spTgt spid="23554"/>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23564"/>
                                        </p:tgtEl>
                                        <p:attrNameLst>
                                          <p:attrName>style.visibility</p:attrName>
                                        </p:attrNameLst>
                                      </p:cBhvr>
                                      <p:to>
                                        <p:strVal val="visible"/>
                                      </p:to>
                                    </p:set>
                                    <p:animEffect transition="in" filter="dissolve">
                                      <p:cBhvr>
                                        <p:cTn id="38" dur="500"/>
                                        <p:tgtEl>
                                          <p:spTgt spid="23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4"/>
          </a:lnRef>
          <a:fillRef idx="3">
            <a:schemeClr val="accent4"/>
          </a:fillRef>
          <a:effectRef idx="3">
            <a:schemeClr val="accent4"/>
          </a:effectRef>
          <a:fontRef idx="minor">
            <a:schemeClr val="lt1"/>
          </a:fontRef>
        </p:style>
        <p:txBody>
          <a:bodyPr anchor="ctr">
            <a:noAutofit/>
          </a:bodyPr>
          <a:lstStyle/>
          <a:p>
            <a:r>
              <a:rPr lang="zh-CN" altLang="en-US" sz="80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优先顺序</a:t>
            </a:r>
            <a:endParaRPr lang="en-US" sz="8000" b="1" dirty="0">
              <a:ln w="18415" cmpd="sng">
                <a:solidFill>
                  <a:sysClr val="windowText" lastClr="000000"/>
                </a:solidFill>
                <a:prstDash val="solid"/>
              </a:ln>
              <a:solidFill>
                <a:srgbClr val="FFFF00"/>
              </a:solidFill>
              <a:effectLst>
                <a:outerShdw blurRad="63500" dir="3600000" algn="tl" rotWithShape="0">
                  <a:srgbClr val="000000">
                    <a:alpha val="70000"/>
                  </a:srgbClr>
                </a:outerShdw>
              </a:effectLst>
            </a:endParaRPr>
          </a:p>
        </p:txBody>
      </p:sp>
      <p:sp>
        <p:nvSpPr>
          <p:cNvPr id="3" name="Title 1"/>
          <p:cNvSpPr txBox="1">
            <a:spLocks/>
          </p:cNvSpPr>
          <p:nvPr/>
        </p:nvSpPr>
        <p:spPr>
          <a:xfrm>
            <a:off x="0" y="6248400"/>
            <a:ext cx="9144000" cy="685800"/>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itchFamily="34" charset="0"/>
              </a:rPr>
              <a:t>PRIORTIZING </a:t>
            </a:r>
            <a:endParaRPr kumimoji="0" lang="en-US" sz="4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itchFamily="34" charset="0"/>
            </a:endParaRPr>
          </a:p>
        </p:txBody>
      </p:sp>
      <p:sp>
        <p:nvSpPr>
          <p:cNvPr id="5" name="TextBox 4"/>
          <p:cNvSpPr txBox="1"/>
          <p:nvPr/>
        </p:nvSpPr>
        <p:spPr>
          <a:xfrm>
            <a:off x="0" y="1143000"/>
            <a:ext cx="9144000" cy="4893647"/>
          </a:xfrm>
          <a:prstGeom prst="rect">
            <a:avLst/>
          </a:prstGeom>
          <a:noFill/>
        </p:spPr>
        <p:txBody>
          <a:bodyPr wrap="square" rtlCol="0">
            <a:spAutoFit/>
          </a:bodyPr>
          <a:lstStyle/>
          <a:p>
            <a:pPr marL="342900" indent="-342900">
              <a:buAutoNum type="arabicPeriod"/>
            </a:pPr>
            <a:r>
              <a:rPr lang="en-US" altLang="zh-CN" sz="4000" b="1" dirty="0" smtClean="0">
                <a:solidFill>
                  <a:srgbClr val="FFFF00"/>
                </a:solidFill>
                <a:effectLst>
                  <a:outerShdw blurRad="38100" dist="38100" dir="2700000" algn="tl">
                    <a:srgbClr val="000000">
                      <a:alpha val="43137"/>
                    </a:srgbClr>
                  </a:outerShdw>
                </a:effectLst>
                <a:latin typeface="Arial Narrow" pitchFamily="34" charset="0"/>
              </a:rPr>
              <a:t> </a:t>
            </a:r>
            <a:r>
              <a:rPr lang="en-US" altLang="zh-CN" sz="4000" b="1" u="sng" dirty="0" smtClean="0">
                <a:solidFill>
                  <a:srgbClr val="FFFF00"/>
                </a:solidFill>
                <a:effectLst>
                  <a:outerShdw blurRad="38100" dist="38100" dir="2700000" algn="tl">
                    <a:srgbClr val="000000">
                      <a:alpha val="43137"/>
                    </a:srgbClr>
                  </a:outerShdw>
                </a:effectLst>
                <a:latin typeface="Arial Narrow" pitchFamily="34" charset="0"/>
              </a:rPr>
              <a:t>“</a:t>
            </a:r>
            <a:r>
              <a:rPr lang="zh-CN" altLang="en-US" sz="4000" b="1" u="sng" dirty="0" smtClean="0">
                <a:solidFill>
                  <a:srgbClr val="FFFF00"/>
                </a:solidFill>
                <a:effectLst>
                  <a:outerShdw blurRad="38100" dist="38100" dir="2700000" algn="tl">
                    <a:srgbClr val="000000">
                      <a:alpha val="43137"/>
                    </a:srgbClr>
                  </a:outerShdw>
                </a:effectLst>
                <a:latin typeface="Arial Narrow" pitchFamily="34" charset="0"/>
              </a:rPr>
              <a:t>想要成就很多事会妨碍我们成就大事</a:t>
            </a:r>
            <a:r>
              <a:rPr lang="en-US" altLang="zh-CN" sz="4000" b="1" u="sng" dirty="0" smtClean="0">
                <a:solidFill>
                  <a:srgbClr val="FFFF00"/>
                </a:solidFill>
                <a:effectLst>
                  <a:outerShdw blurRad="38100" dist="38100" dir="2700000" algn="tl">
                    <a:srgbClr val="000000">
                      <a:alpha val="43137"/>
                    </a:srgbClr>
                  </a:outerShdw>
                </a:effectLst>
                <a:latin typeface="Arial Narrow" pitchFamily="34" charset="0"/>
              </a:rPr>
              <a:t>”</a:t>
            </a:r>
            <a:endParaRPr lang="en-US" sz="4000" b="1" u="sng" dirty="0" smtClean="0">
              <a:solidFill>
                <a:srgbClr val="FFFF00"/>
              </a:solidFill>
              <a:effectLst>
                <a:outerShdw blurRad="38100" dist="38100" dir="2700000" algn="tl">
                  <a:srgbClr val="000000">
                    <a:alpha val="43137"/>
                  </a:srgbClr>
                </a:outerShdw>
              </a:effectLst>
              <a:latin typeface="Arial Narrow" pitchFamily="34" charset="0"/>
            </a:endParaRPr>
          </a:p>
          <a:p>
            <a:pPr marL="404813" lvl="1" indent="-179388">
              <a:buFont typeface="Arial" pitchFamily="34" charset="0"/>
              <a:buChar char="•"/>
            </a:pPr>
            <a:r>
              <a:rPr lang="en-US" b="1" dirty="0" smtClean="0">
                <a:solidFill>
                  <a:schemeClr val="bg1"/>
                </a:solidFill>
                <a:latin typeface="Arial Narrow" pitchFamily="34" charset="0"/>
              </a:rPr>
              <a:t> “Trying to complete too many good things can keep us from accomplishing great things.” </a:t>
            </a:r>
          </a:p>
          <a:p>
            <a:pPr marL="342900" indent="-342900">
              <a:buAutoNum type="arabicPeriod"/>
            </a:pPr>
            <a:r>
              <a:rPr lang="en-US" altLang="zh-CN" sz="4000" b="1" dirty="0" smtClean="0">
                <a:solidFill>
                  <a:srgbClr val="FFFF00"/>
                </a:solidFill>
                <a:effectLst>
                  <a:outerShdw blurRad="38100" dist="38100" dir="2700000" algn="tl">
                    <a:srgbClr val="000000">
                      <a:alpha val="43137"/>
                    </a:srgbClr>
                  </a:outerShdw>
                </a:effectLst>
                <a:latin typeface="Arial Narrow" pitchFamily="34" charset="0"/>
              </a:rPr>
              <a:t> “</a:t>
            </a:r>
            <a:r>
              <a:rPr lang="zh-CN" altLang="en-US" sz="4000" b="1" dirty="0" smtClean="0">
                <a:solidFill>
                  <a:srgbClr val="FFFF00"/>
                </a:solidFill>
                <a:effectLst>
                  <a:outerShdw blurRad="38100" dist="38100" dir="2700000" algn="tl">
                    <a:srgbClr val="000000">
                      <a:alpha val="43137"/>
                    </a:srgbClr>
                  </a:outerShdw>
                </a:effectLst>
                <a:latin typeface="Arial Narrow" pitchFamily="34" charset="0"/>
              </a:rPr>
              <a:t>我们认为重要的事</a:t>
            </a:r>
            <a:r>
              <a:rPr lang="en-US" altLang="zh-CN" sz="4000" b="1" dirty="0" smtClean="0">
                <a:solidFill>
                  <a:srgbClr val="FFFF00"/>
                </a:solidFill>
                <a:effectLst>
                  <a:outerShdw blurRad="38100" dist="38100" dir="2700000" algn="tl">
                    <a:srgbClr val="000000">
                      <a:alpha val="43137"/>
                    </a:srgbClr>
                  </a:outerShdw>
                </a:effectLst>
                <a:latin typeface="Arial Narrow" pitchFamily="34" charset="0"/>
              </a:rPr>
              <a:t>, </a:t>
            </a:r>
            <a:r>
              <a:rPr lang="zh-CN" altLang="en-US" sz="4000" b="1" dirty="0" smtClean="0">
                <a:solidFill>
                  <a:srgbClr val="FFFF00"/>
                </a:solidFill>
                <a:effectLst>
                  <a:outerShdw blurRad="38100" dist="38100" dir="2700000" algn="tl">
                    <a:srgbClr val="000000">
                      <a:alpha val="43137"/>
                    </a:srgbClr>
                  </a:outerShdw>
                </a:effectLst>
                <a:latin typeface="Arial Narrow" pitchFamily="34" charset="0"/>
              </a:rPr>
              <a:t>神可能并不这么认为。</a:t>
            </a:r>
            <a:r>
              <a:rPr lang="en-US" altLang="zh-CN" sz="4000" b="1" dirty="0" smtClean="0">
                <a:solidFill>
                  <a:srgbClr val="FFFF00"/>
                </a:solidFill>
                <a:effectLst>
                  <a:outerShdw blurRad="38100" dist="38100" dir="2700000" algn="tl">
                    <a:srgbClr val="000000">
                      <a:alpha val="43137"/>
                    </a:srgbClr>
                  </a:outerShdw>
                </a:effectLst>
                <a:latin typeface="Arial Narrow" pitchFamily="34" charset="0"/>
              </a:rPr>
              <a:t>”</a:t>
            </a:r>
            <a:endParaRPr lang="en-US" sz="4000" b="1" dirty="0" smtClean="0">
              <a:solidFill>
                <a:srgbClr val="FFFF00"/>
              </a:solidFill>
              <a:effectLst>
                <a:outerShdw blurRad="38100" dist="38100" dir="2700000" algn="tl">
                  <a:srgbClr val="000000">
                    <a:alpha val="43137"/>
                  </a:srgbClr>
                </a:outerShdw>
              </a:effectLst>
              <a:latin typeface="Arial Narrow" pitchFamily="34" charset="0"/>
            </a:endParaRPr>
          </a:p>
          <a:p>
            <a:pPr marL="465138" lvl="1" indent="-239713">
              <a:buFont typeface="Arial" pitchFamily="34" charset="0"/>
              <a:buChar char="•"/>
            </a:pPr>
            <a:r>
              <a:rPr lang="en-US" b="1" dirty="0" smtClean="0">
                <a:solidFill>
                  <a:schemeClr val="bg1"/>
                </a:solidFill>
                <a:latin typeface="Arial Narrow" pitchFamily="34" charset="0"/>
              </a:rPr>
              <a:t>“What we see as the priority may not be what God has set as our priority”</a:t>
            </a:r>
          </a:p>
          <a:p>
            <a:pPr marL="342900" indent="-342900">
              <a:buAutoNum type="arabicPeriod"/>
            </a:pPr>
            <a:r>
              <a:rPr lang="en-US" altLang="zh-CN" sz="4000" b="1" dirty="0" smtClean="0">
                <a:solidFill>
                  <a:srgbClr val="FFFF00"/>
                </a:solidFill>
                <a:effectLst>
                  <a:outerShdw blurRad="38100" dist="38100" dir="2700000" algn="tl">
                    <a:srgbClr val="000000">
                      <a:alpha val="43137"/>
                    </a:srgbClr>
                  </a:outerShdw>
                </a:effectLst>
                <a:latin typeface="Arial Narrow" pitchFamily="34" charset="0"/>
              </a:rPr>
              <a:t> “</a:t>
            </a:r>
            <a:r>
              <a:rPr lang="zh-CN" altLang="en-US" sz="4000" b="1" dirty="0" smtClean="0">
                <a:solidFill>
                  <a:srgbClr val="FFFF00"/>
                </a:solidFill>
                <a:effectLst>
                  <a:outerShdw blurRad="38100" dist="38100" dir="2700000" algn="tl">
                    <a:srgbClr val="000000">
                      <a:alpha val="43137"/>
                    </a:srgbClr>
                  </a:outerShdw>
                </a:effectLst>
                <a:latin typeface="Arial Narrow" pitchFamily="34" charset="0"/>
              </a:rPr>
              <a:t>如果把优先顺序弄错了</a:t>
            </a:r>
            <a:r>
              <a:rPr lang="en-US" altLang="zh-CN" sz="4000" b="1" dirty="0" smtClean="0">
                <a:solidFill>
                  <a:srgbClr val="FFFF00"/>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FFFF00"/>
                </a:solidFill>
                <a:effectLst>
                  <a:outerShdw blurRad="38100" dist="38100" dir="2700000" algn="tl">
                    <a:srgbClr val="000000">
                      <a:alpha val="43137"/>
                    </a:srgbClr>
                  </a:outerShdw>
                </a:effectLst>
                <a:latin typeface="Arial Narrow" pitchFamily="34" charset="0"/>
              </a:rPr>
              <a:t>你虽然爬梯的速度很快</a:t>
            </a:r>
            <a:r>
              <a:rPr lang="en-US" altLang="zh-CN" sz="4000" b="1" dirty="0" smtClean="0">
                <a:solidFill>
                  <a:srgbClr val="FFFF00"/>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FFFF00"/>
                </a:solidFill>
                <a:effectLst>
                  <a:outerShdw blurRad="38100" dist="38100" dir="2700000" algn="tl">
                    <a:srgbClr val="000000">
                      <a:alpha val="43137"/>
                    </a:srgbClr>
                  </a:outerShdw>
                </a:effectLst>
                <a:latin typeface="Arial Narrow" pitchFamily="34" charset="0"/>
              </a:rPr>
              <a:t>但是到了顶上</a:t>
            </a:r>
            <a:r>
              <a:rPr lang="en-US" altLang="zh-CN" sz="4000" b="1" dirty="0" smtClean="0">
                <a:solidFill>
                  <a:srgbClr val="FFFF00"/>
                </a:solidFill>
                <a:effectLst>
                  <a:outerShdw blurRad="38100" dist="38100" dir="2700000" algn="tl">
                    <a:srgbClr val="000000">
                      <a:alpha val="43137"/>
                    </a:srgbClr>
                  </a:outerShdw>
                </a:effectLst>
                <a:latin typeface="Arial Narrow" pitchFamily="34" charset="0"/>
              </a:rPr>
              <a:t>, </a:t>
            </a:r>
            <a:r>
              <a:rPr lang="zh-CN" altLang="en-US" sz="4000" b="1" dirty="0" smtClean="0">
                <a:solidFill>
                  <a:srgbClr val="FFFF00"/>
                </a:solidFill>
                <a:effectLst>
                  <a:outerShdw blurRad="38100" dist="38100" dir="2700000" algn="tl">
                    <a:srgbClr val="000000">
                      <a:alpha val="43137"/>
                    </a:srgbClr>
                  </a:outerShdw>
                </a:effectLst>
                <a:latin typeface="Arial Narrow" pitchFamily="34" charset="0"/>
              </a:rPr>
              <a:t>才发现梯子放错了墙。</a:t>
            </a:r>
            <a:r>
              <a:rPr lang="en-US" altLang="zh-CN" sz="4000" b="1" dirty="0" smtClean="0">
                <a:solidFill>
                  <a:srgbClr val="FFFF00"/>
                </a:solidFill>
                <a:effectLst>
                  <a:outerShdw blurRad="38100" dist="38100" dir="2700000" algn="tl">
                    <a:srgbClr val="000000">
                      <a:alpha val="43137"/>
                    </a:srgbClr>
                  </a:outerShdw>
                </a:effectLst>
                <a:latin typeface="Arial Narrow" pitchFamily="34" charset="0"/>
              </a:rPr>
              <a:t>”</a:t>
            </a:r>
            <a:endParaRPr lang="en-US" sz="4000" b="1" dirty="0" smtClean="0">
              <a:solidFill>
                <a:srgbClr val="FFFF00"/>
              </a:solidFill>
              <a:effectLst>
                <a:outerShdw blurRad="38100" dist="38100" dir="2700000" algn="tl">
                  <a:srgbClr val="000000">
                    <a:alpha val="43137"/>
                  </a:srgbClr>
                </a:outerShdw>
              </a:effectLst>
              <a:latin typeface="Arial Narrow" pitchFamily="34" charset="0"/>
            </a:endParaRPr>
          </a:p>
          <a:p>
            <a:pPr marL="404813" lvl="1" indent="-179388">
              <a:buFont typeface="Arial" pitchFamily="34" charset="0"/>
              <a:buChar char="•"/>
            </a:pPr>
            <a:r>
              <a:rPr lang="en-US" b="1" dirty="0" smtClean="0">
                <a:solidFill>
                  <a:schemeClr val="bg1"/>
                </a:solidFill>
                <a:latin typeface="Arial Narrow" pitchFamily="34" charset="0"/>
              </a:rPr>
              <a:t> “If you have your priorities wrong, you may climb the ladder very fast but when you get to the top, you will find you ladder on the wrong wall.”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descr="jesus-face-clothed.jpg"/>
          <p:cNvPicPr>
            <a:picLocks noChangeAspect="1"/>
          </p:cNvPicPr>
          <p:nvPr/>
        </p:nvPicPr>
        <p:blipFill>
          <a:blip r:embed="rId2" cstate="print"/>
          <a:stretch>
            <a:fillRect/>
          </a:stretch>
        </p:blipFill>
        <p:spPr>
          <a:xfrm>
            <a:off x="2590800" y="990600"/>
            <a:ext cx="3429000" cy="5066348"/>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61448" name="Picture 8" descr="http://www.edrugstore.md/Blog/files/media/image/Chinese%20ED%20Flag.jpg"/>
          <p:cNvPicPr>
            <a:picLocks noChangeAspect="1" noChangeArrowheads="1"/>
          </p:cNvPicPr>
          <p:nvPr/>
        </p:nvPicPr>
        <p:blipFill>
          <a:blip r:embed="rId3" cstate="print"/>
          <a:srcRect/>
          <a:stretch>
            <a:fillRect/>
          </a:stretch>
        </p:blipFill>
        <p:spPr bwMode="auto">
          <a:xfrm rot="5400000">
            <a:off x="5648960" y="218440"/>
            <a:ext cx="3713480" cy="32766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61444" name="Picture 4" descr="http://www.visualphotos.com/photo/2x4605393/chinese_building_foreman_in_hard-hat_bld066076.jpg"/>
          <p:cNvPicPr>
            <a:picLocks noChangeAspect="1" noChangeArrowheads="1"/>
          </p:cNvPicPr>
          <p:nvPr/>
        </p:nvPicPr>
        <p:blipFill>
          <a:blip r:embed="rId4" cstate="print"/>
          <a:srcRect/>
          <a:stretch>
            <a:fillRect/>
          </a:stretch>
        </p:blipFill>
        <p:spPr bwMode="auto">
          <a:xfrm>
            <a:off x="2895600" y="0"/>
            <a:ext cx="2971800" cy="4605027"/>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61442" name="Picture 2" descr="http://www.billiesilvey.com/chinese_family.jpg"/>
          <p:cNvPicPr>
            <a:picLocks noChangeAspect="1" noChangeArrowheads="1"/>
          </p:cNvPicPr>
          <p:nvPr/>
        </p:nvPicPr>
        <p:blipFill>
          <a:blip r:embed="rId5" cstate="print"/>
          <a:srcRect/>
          <a:stretch>
            <a:fillRect/>
          </a:stretch>
        </p:blipFill>
        <p:spPr bwMode="auto">
          <a:xfrm>
            <a:off x="0" y="0"/>
            <a:ext cx="3657600" cy="36576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61446" name="Picture 6" descr="http://resources.pihomebuild.com/sites/319/images/Chinese%20worshipping.jpg"/>
          <p:cNvPicPr>
            <a:picLocks noChangeAspect="1" noChangeArrowheads="1"/>
          </p:cNvPicPr>
          <p:nvPr/>
        </p:nvPicPr>
        <p:blipFill>
          <a:blip r:embed="rId6" cstate="print"/>
          <a:srcRect/>
          <a:stretch>
            <a:fillRect/>
          </a:stretch>
        </p:blipFill>
        <p:spPr bwMode="auto">
          <a:xfrm>
            <a:off x="4978402" y="3733801"/>
            <a:ext cx="4165598" cy="31242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61452" name="Picture 12" descr="http://3.bp.blogspot.com/_w-nMS7E_SaU/TRPVDZAZ7ZI/AAAAAAAAC3Q/556f63UGGAQ/s1600/Computer_gaming.jpg"/>
          <p:cNvPicPr>
            <a:picLocks noChangeAspect="1" noChangeArrowheads="1"/>
          </p:cNvPicPr>
          <p:nvPr/>
        </p:nvPicPr>
        <p:blipFill>
          <a:blip r:embed="rId7" cstate="print"/>
          <a:srcRect/>
          <a:stretch>
            <a:fillRect/>
          </a:stretch>
        </p:blipFill>
        <p:spPr bwMode="auto">
          <a:xfrm>
            <a:off x="0" y="3622098"/>
            <a:ext cx="4876800" cy="3235902"/>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61450" name="Picture 10" descr="http://s1.hubimg.com/u/1694740_f520.jpg"/>
          <p:cNvPicPr>
            <a:picLocks noChangeAspect="1" noChangeArrowheads="1"/>
          </p:cNvPicPr>
          <p:nvPr/>
        </p:nvPicPr>
        <p:blipFill>
          <a:blip r:embed="rId8" cstate="print"/>
          <a:srcRect/>
          <a:stretch>
            <a:fillRect/>
          </a:stretch>
        </p:blipFill>
        <p:spPr bwMode="auto">
          <a:xfrm>
            <a:off x="5888509" y="1676400"/>
            <a:ext cx="3255492" cy="26670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p:cTn id="7" dur="2000" fill="hold"/>
                                        <p:tgtEl>
                                          <p:spTgt spid="61442"/>
                                        </p:tgtEl>
                                        <p:attrNameLst>
                                          <p:attrName>ppt_w</p:attrName>
                                        </p:attrNameLst>
                                      </p:cBhvr>
                                      <p:tavLst>
                                        <p:tav tm="0">
                                          <p:val>
                                            <p:fltVal val="0"/>
                                          </p:val>
                                        </p:tav>
                                        <p:tav tm="100000">
                                          <p:val>
                                            <p:strVal val="#ppt_w"/>
                                          </p:val>
                                        </p:tav>
                                      </p:tavLst>
                                    </p:anim>
                                    <p:anim calcmode="lin" valueType="num">
                                      <p:cBhvr>
                                        <p:cTn id="8" dur="2000" fill="hold"/>
                                        <p:tgtEl>
                                          <p:spTgt spid="61442"/>
                                        </p:tgtEl>
                                        <p:attrNameLst>
                                          <p:attrName>ppt_h</p:attrName>
                                        </p:attrNameLst>
                                      </p:cBhvr>
                                      <p:tavLst>
                                        <p:tav tm="0">
                                          <p:val>
                                            <p:fltVal val="0"/>
                                          </p:val>
                                        </p:tav>
                                        <p:tav tm="100000">
                                          <p:val>
                                            <p:strVal val="#ppt_h"/>
                                          </p:val>
                                        </p:tav>
                                      </p:tavLst>
                                    </p:anim>
                                    <p:animEffect transition="in" filter="fade">
                                      <p:cBhvr>
                                        <p:cTn id="9" dur="2000"/>
                                        <p:tgtEl>
                                          <p:spTgt spid="61442"/>
                                        </p:tgtEl>
                                      </p:cBhvr>
                                    </p:animEffect>
                                  </p:childTnLst>
                                </p:cTn>
                              </p:par>
                            </p:childTnLst>
                          </p:cTn>
                        </p:par>
                        <p:par>
                          <p:cTn id="10" fill="hold">
                            <p:stCondLst>
                              <p:cond delay="2000"/>
                            </p:stCondLst>
                            <p:childTnLst>
                              <p:par>
                                <p:cTn id="11" presetID="53" presetClass="entr" presetSubtype="0" fill="hold" nodeType="afterEffect">
                                  <p:stCondLst>
                                    <p:cond delay="0"/>
                                  </p:stCondLst>
                                  <p:childTnLst>
                                    <p:set>
                                      <p:cBhvr>
                                        <p:cTn id="12" dur="1" fill="hold">
                                          <p:stCondLst>
                                            <p:cond delay="0"/>
                                          </p:stCondLst>
                                        </p:cTn>
                                        <p:tgtEl>
                                          <p:spTgt spid="61448"/>
                                        </p:tgtEl>
                                        <p:attrNameLst>
                                          <p:attrName>style.visibility</p:attrName>
                                        </p:attrNameLst>
                                      </p:cBhvr>
                                      <p:to>
                                        <p:strVal val="visible"/>
                                      </p:to>
                                    </p:set>
                                    <p:anim calcmode="lin" valueType="num">
                                      <p:cBhvr>
                                        <p:cTn id="13" dur="2000" fill="hold"/>
                                        <p:tgtEl>
                                          <p:spTgt spid="61448"/>
                                        </p:tgtEl>
                                        <p:attrNameLst>
                                          <p:attrName>ppt_w</p:attrName>
                                        </p:attrNameLst>
                                      </p:cBhvr>
                                      <p:tavLst>
                                        <p:tav tm="0">
                                          <p:val>
                                            <p:fltVal val="0"/>
                                          </p:val>
                                        </p:tav>
                                        <p:tav tm="100000">
                                          <p:val>
                                            <p:strVal val="#ppt_w"/>
                                          </p:val>
                                        </p:tav>
                                      </p:tavLst>
                                    </p:anim>
                                    <p:anim calcmode="lin" valueType="num">
                                      <p:cBhvr>
                                        <p:cTn id="14" dur="2000" fill="hold"/>
                                        <p:tgtEl>
                                          <p:spTgt spid="61448"/>
                                        </p:tgtEl>
                                        <p:attrNameLst>
                                          <p:attrName>ppt_h</p:attrName>
                                        </p:attrNameLst>
                                      </p:cBhvr>
                                      <p:tavLst>
                                        <p:tav tm="0">
                                          <p:val>
                                            <p:fltVal val="0"/>
                                          </p:val>
                                        </p:tav>
                                        <p:tav tm="100000">
                                          <p:val>
                                            <p:strVal val="#ppt_h"/>
                                          </p:val>
                                        </p:tav>
                                      </p:tavLst>
                                    </p:anim>
                                    <p:animEffect transition="in" filter="fade">
                                      <p:cBhvr>
                                        <p:cTn id="15" dur="2000"/>
                                        <p:tgtEl>
                                          <p:spTgt spid="61448"/>
                                        </p:tgtEl>
                                      </p:cBhvr>
                                    </p:animEffect>
                                  </p:childTnLst>
                                </p:cTn>
                              </p:par>
                            </p:childTnLst>
                          </p:cTn>
                        </p:par>
                        <p:par>
                          <p:cTn id="16" fill="hold">
                            <p:stCondLst>
                              <p:cond delay="4000"/>
                            </p:stCondLst>
                            <p:childTnLst>
                              <p:par>
                                <p:cTn id="17" presetID="53" presetClass="entr" presetSubtype="0" fill="hold" nodeType="afterEffect">
                                  <p:stCondLst>
                                    <p:cond delay="0"/>
                                  </p:stCondLst>
                                  <p:childTnLst>
                                    <p:set>
                                      <p:cBhvr>
                                        <p:cTn id="18" dur="1" fill="hold">
                                          <p:stCondLst>
                                            <p:cond delay="0"/>
                                          </p:stCondLst>
                                        </p:cTn>
                                        <p:tgtEl>
                                          <p:spTgt spid="61446"/>
                                        </p:tgtEl>
                                        <p:attrNameLst>
                                          <p:attrName>style.visibility</p:attrName>
                                        </p:attrNameLst>
                                      </p:cBhvr>
                                      <p:to>
                                        <p:strVal val="visible"/>
                                      </p:to>
                                    </p:set>
                                    <p:anim calcmode="lin" valueType="num">
                                      <p:cBhvr>
                                        <p:cTn id="19" dur="2000" fill="hold"/>
                                        <p:tgtEl>
                                          <p:spTgt spid="61446"/>
                                        </p:tgtEl>
                                        <p:attrNameLst>
                                          <p:attrName>ppt_w</p:attrName>
                                        </p:attrNameLst>
                                      </p:cBhvr>
                                      <p:tavLst>
                                        <p:tav tm="0">
                                          <p:val>
                                            <p:fltVal val="0"/>
                                          </p:val>
                                        </p:tav>
                                        <p:tav tm="100000">
                                          <p:val>
                                            <p:strVal val="#ppt_w"/>
                                          </p:val>
                                        </p:tav>
                                      </p:tavLst>
                                    </p:anim>
                                    <p:anim calcmode="lin" valueType="num">
                                      <p:cBhvr>
                                        <p:cTn id="20" dur="2000" fill="hold"/>
                                        <p:tgtEl>
                                          <p:spTgt spid="61446"/>
                                        </p:tgtEl>
                                        <p:attrNameLst>
                                          <p:attrName>ppt_h</p:attrName>
                                        </p:attrNameLst>
                                      </p:cBhvr>
                                      <p:tavLst>
                                        <p:tav tm="0">
                                          <p:val>
                                            <p:fltVal val="0"/>
                                          </p:val>
                                        </p:tav>
                                        <p:tav tm="100000">
                                          <p:val>
                                            <p:strVal val="#ppt_h"/>
                                          </p:val>
                                        </p:tav>
                                      </p:tavLst>
                                    </p:anim>
                                    <p:animEffect transition="in" filter="fade">
                                      <p:cBhvr>
                                        <p:cTn id="21" dur="2000"/>
                                        <p:tgtEl>
                                          <p:spTgt spid="61446"/>
                                        </p:tgtEl>
                                      </p:cBhvr>
                                    </p:animEffect>
                                  </p:childTnLst>
                                </p:cTn>
                              </p:par>
                            </p:childTnLst>
                          </p:cTn>
                        </p:par>
                        <p:par>
                          <p:cTn id="22" fill="hold">
                            <p:stCondLst>
                              <p:cond delay="6000"/>
                            </p:stCondLst>
                            <p:childTnLst>
                              <p:par>
                                <p:cTn id="23" presetID="53" presetClass="entr" presetSubtype="0" fill="hold" nodeType="afterEffect">
                                  <p:stCondLst>
                                    <p:cond delay="0"/>
                                  </p:stCondLst>
                                  <p:childTnLst>
                                    <p:set>
                                      <p:cBhvr>
                                        <p:cTn id="24" dur="1" fill="hold">
                                          <p:stCondLst>
                                            <p:cond delay="0"/>
                                          </p:stCondLst>
                                        </p:cTn>
                                        <p:tgtEl>
                                          <p:spTgt spid="61452"/>
                                        </p:tgtEl>
                                        <p:attrNameLst>
                                          <p:attrName>style.visibility</p:attrName>
                                        </p:attrNameLst>
                                      </p:cBhvr>
                                      <p:to>
                                        <p:strVal val="visible"/>
                                      </p:to>
                                    </p:set>
                                    <p:anim calcmode="lin" valueType="num">
                                      <p:cBhvr>
                                        <p:cTn id="25" dur="2000" fill="hold"/>
                                        <p:tgtEl>
                                          <p:spTgt spid="61452"/>
                                        </p:tgtEl>
                                        <p:attrNameLst>
                                          <p:attrName>ppt_w</p:attrName>
                                        </p:attrNameLst>
                                      </p:cBhvr>
                                      <p:tavLst>
                                        <p:tav tm="0">
                                          <p:val>
                                            <p:fltVal val="0"/>
                                          </p:val>
                                        </p:tav>
                                        <p:tav tm="100000">
                                          <p:val>
                                            <p:strVal val="#ppt_w"/>
                                          </p:val>
                                        </p:tav>
                                      </p:tavLst>
                                    </p:anim>
                                    <p:anim calcmode="lin" valueType="num">
                                      <p:cBhvr>
                                        <p:cTn id="26" dur="2000" fill="hold"/>
                                        <p:tgtEl>
                                          <p:spTgt spid="61452"/>
                                        </p:tgtEl>
                                        <p:attrNameLst>
                                          <p:attrName>ppt_h</p:attrName>
                                        </p:attrNameLst>
                                      </p:cBhvr>
                                      <p:tavLst>
                                        <p:tav tm="0">
                                          <p:val>
                                            <p:fltVal val="0"/>
                                          </p:val>
                                        </p:tav>
                                        <p:tav tm="100000">
                                          <p:val>
                                            <p:strVal val="#ppt_h"/>
                                          </p:val>
                                        </p:tav>
                                      </p:tavLst>
                                    </p:anim>
                                    <p:animEffect transition="in" filter="fade">
                                      <p:cBhvr>
                                        <p:cTn id="27" dur="2000"/>
                                        <p:tgtEl>
                                          <p:spTgt spid="61452"/>
                                        </p:tgtEl>
                                      </p:cBhvr>
                                    </p:animEffect>
                                  </p:childTnLst>
                                </p:cTn>
                              </p:par>
                            </p:childTnLst>
                          </p:cTn>
                        </p:par>
                        <p:par>
                          <p:cTn id="28" fill="hold">
                            <p:stCondLst>
                              <p:cond delay="8000"/>
                            </p:stCondLst>
                            <p:childTnLst>
                              <p:par>
                                <p:cTn id="29" presetID="53" presetClass="entr" presetSubtype="0" fill="hold" nodeType="afterEffect">
                                  <p:stCondLst>
                                    <p:cond delay="0"/>
                                  </p:stCondLst>
                                  <p:childTnLst>
                                    <p:set>
                                      <p:cBhvr>
                                        <p:cTn id="30" dur="1" fill="hold">
                                          <p:stCondLst>
                                            <p:cond delay="0"/>
                                          </p:stCondLst>
                                        </p:cTn>
                                        <p:tgtEl>
                                          <p:spTgt spid="61450"/>
                                        </p:tgtEl>
                                        <p:attrNameLst>
                                          <p:attrName>style.visibility</p:attrName>
                                        </p:attrNameLst>
                                      </p:cBhvr>
                                      <p:to>
                                        <p:strVal val="visible"/>
                                      </p:to>
                                    </p:set>
                                    <p:anim calcmode="lin" valueType="num">
                                      <p:cBhvr>
                                        <p:cTn id="31" dur="2000" fill="hold"/>
                                        <p:tgtEl>
                                          <p:spTgt spid="61450"/>
                                        </p:tgtEl>
                                        <p:attrNameLst>
                                          <p:attrName>ppt_w</p:attrName>
                                        </p:attrNameLst>
                                      </p:cBhvr>
                                      <p:tavLst>
                                        <p:tav tm="0">
                                          <p:val>
                                            <p:fltVal val="0"/>
                                          </p:val>
                                        </p:tav>
                                        <p:tav tm="100000">
                                          <p:val>
                                            <p:strVal val="#ppt_w"/>
                                          </p:val>
                                        </p:tav>
                                      </p:tavLst>
                                    </p:anim>
                                    <p:anim calcmode="lin" valueType="num">
                                      <p:cBhvr>
                                        <p:cTn id="32" dur="2000" fill="hold"/>
                                        <p:tgtEl>
                                          <p:spTgt spid="61450"/>
                                        </p:tgtEl>
                                        <p:attrNameLst>
                                          <p:attrName>ppt_h</p:attrName>
                                        </p:attrNameLst>
                                      </p:cBhvr>
                                      <p:tavLst>
                                        <p:tav tm="0">
                                          <p:val>
                                            <p:fltVal val="0"/>
                                          </p:val>
                                        </p:tav>
                                        <p:tav tm="100000">
                                          <p:val>
                                            <p:strVal val="#ppt_h"/>
                                          </p:val>
                                        </p:tav>
                                      </p:tavLst>
                                    </p:anim>
                                    <p:animEffect transition="in" filter="fade">
                                      <p:cBhvr>
                                        <p:cTn id="33" dur="2000"/>
                                        <p:tgtEl>
                                          <p:spTgt spid="61450"/>
                                        </p:tgtEl>
                                      </p:cBhvr>
                                    </p:animEffect>
                                  </p:childTnLst>
                                </p:cTn>
                              </p:par>
                            </p:childTnLst>
                          </p:cTn>
                        </p:par>
                        <p:par>
                          <p:cTn id="34" fill="hold">
                            <p:stCondLst>
                              <p:cond delay="10000"/>
                            </p:stCondLst>
                            <p:childTnLst>
                              <p:par>
                                <p:cTn id="35" presetID="53" presetClass="entr" presetSubtype="0" fill="hold" nodeType="afterEffect">
                                  <p:stCondLst>
                                    <p:cond delay="0"/>
                                  </p:stCondLst>
                                  <p:childTnLst>
                                    <p:set>
                                      <p:cBhvr>
                                        <p:cTn id="36" dur="1" fill="hold">
                                          <p:stCondLst>
                                            <p:cond delay="0"/>
                                          </p:stCondLst>
                                        </p:cTn>
                                        <p:tgtEl>
                                          <p:spTgt spid="61444"/>
                                        </p:tgtEl>
                                        <p:attrNameLst>
                                          <p:attrName>style.visibility</p:attrName>
                                        </p:attrNameLst>
                                      </p:cBhvr>
                                      <p:to>
                                        <p:strVal val="visible"/>
                                      </p:to>
                                    </p:set>
                                    <p:anim calcmode="lin" valueType="num">
                                      <p:cBhvr>
                                        <p:cTn id="37" dur="2000" fill="hold"/>
                                        <p:tgtEl>
                                          <p:spTgt spid="61444"/>
                                        </p:tgtEl>
                                        <p:attrNameLst>
                                          <p:attrName>ppt_w</p:attrName>
                                        </p:attrNameLst>
                                      </p:cBhvr>
                                      <p:tavLst>
                                        <p:tav tm="0">
                                          <p:val>
                                            <p:fltVal val="0"/>
                                          </p:val>
                                        </p:tav>
                                        <p:tav tm="100000">
                                          <p:val>
                                            <p:strVal val="#ppt_w"/>
                                          </p:val>
                                        </p:tav>
                                      </p:tavLst>
                                    </p:anim>
                                    <p:anim calcmode="lin" valueType="num">
                                      <p:cBhvr>
                                        <p:cTn id="38" dur="2000" fill="hold"/>
                                        <p:tgtEl>
                                          <p:spTgt spid="61444"/>
                                        </p:tgtEl>
                                        <p:attrNameLst>
                                          <p:attrName>ppt_h</p:attrName>
                                        </p:attrNameLst>
                                      </p:cBhvr>
                                      <p:tavLst>
                                        <p:tav tm="0">
                                          <p:val>
                                            <p:fltVal val="0"/>
                                          </p:val>
                                        </p:tav>
                                        <p:tav tm="100000">
                                          <p:val>
                                            <p:strVal val="#ppt_h"/>
                                          </p:val>
                                        </p:tav>
                                      </p:tavLst>
                                    </p:anim>
                                    <p:animEffect transition="in" filter="fade">
                                      <p:cBhvr>
                                        <p:cTn id="39" dur="2000"/>
                                        <p:tgtEl>
                                          <p:spTgt spid="61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2046384.gif"/>
          <p:cNvPicPr>
            <a:picLocks noChangeAspect="1"/>
          </p:cNvPicPr>
          <p:nvPr/>
        </p:nvPicPr>
        <p:blipFill>
          <a:blip r:embed="rId2" cstate="print"/>
          <a:stretch>
            <a:fillRect/>
          </a:stretch>
        </p:blipFill>
        <p:spPr>
          <a:xfrm>
            <a:off x="0" y="1143000"/>
            <a:ext cx="9227906" cy="5181600"/>
          </a:xfrm>
          <a:prstGeom prst="rect">
            <a:avLst/>
          </a:prstGeom>
        </p:spPr>
      </p:pic>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dirty="0" smtClean="0">
                <a:ln>
                  <a:solidFill>
                    <a:sysClr val="windowText" lastClr="000000"/>
                  </a:solidFill>
                </a:ln>
                <a:solidFill>
                  <a:schemeClr val="accent3"/>
                </a:solidFill>
                <a:latin typeface="Arial Narrow" pitchFamily="34" charset="0"/>
              </a:rPr>
              <a:t>Today: TIME MANAGEMENT</a:t>
            </a:r>
            <a:endParaRPr lang="en-US" sz="3200" b="1" dirty="0">
              <a:ln>
                <a:solidFill>
                  <a:sysClr val="windowText" lastClr="000000"/>
                </a:solidFill>
              </a:ln>
              <a:solidFill>
                <a:schemeClr val="accent3"/>
              </a:solidFill>
              <a:latin typeface="Arial Narrow" pitchFamily="34" charset="0"/>
            </a:endParaRPr>
          </a:p>
        </p:txBody>
      </p:sp>
      <p:sp>
        <p:nvSpPr>
          <p:cNvPr id="10" name="Rectangle 9"/>
          <p:cNvSpPr/>
          <p:nvPr/>
        </p:nvSpPr>
        <p:spPr>
          <a:xfrm>
            <a:off x="0" y="0"/>
            <a:ext cx="9144000" cy="11430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zh-CN" altLang="en-US" sz="8800" b="1" dirty="0" smtClean="0">
                <a:ln>
                  <a:solidFill>
                    <a:sysClr val="windowText" lastClr="000000"/>
                  </a:solidFill>
                </a:ln>
                <a:solidFill>
                  <a:schemeClr val="accent3"/>
                </a:solidFill>
                <a:latin typeface="Arial Narrow" pitchFamily="34" charset="0"/>
              </a:rPr>
              <a:t>今天</a:t>
            </a:r>
            <a:r>
              <a:rPr lang="en-US" sz="8800" b="1" dirty="0" smtClean="0">
                <a:ln>
                  <a:solidFill>
                    <a:sysClr val="windowText" lastClr="000000"/>
                  </a:solidFill>
                </a:ln>
                <a:solidFill>
                  <a:schemeClr val="accent3"/>
                </a:solidFill>
                <a:latin typeface="Arial Narrow" pitchFamily="34" charset="0"/>
              </a:rPr>
              <a:t>: </a:t>
            </a:r>
            <a:r>
              <a:rPr lang="zh-CN" altLang="en-US" sz="8800" b="1" dirty="0" smtClean="0">
                <a:ln>
                  <a:solidFill>
                    <a:sysClr val="windowText" lastClr="000000"/>
                  </a:solidFill>
                </a:ln>
                <a:solidFill>
                  <a:schemeClr val="accent3"/>
                </a:solidFill>
                <a:latin typeface="Arial Narrow" pitchFamily="34" charset="0"/>
              </a:rPr>
              <a:t>时间管理</a:t>
            </a:r>
            <a:endParaRPr lang="en-US" sz="8800" b="1" dirty="0">
              <a:ln>
                <a:solidFill>
                  <a:sysClr val="windowText" lastClr="000000"/>
                </a:solidFill>
              </a:ln>
              <a:solidFill>
                <a:schemeClr val="accent3"/>
              </a:solidFill>
              <a:latin typeface="Arial Narrow"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52" name="Picture 12" descr="http://3.bp.blogspot.com/_w-nMS7E_SaU/TRPVDZAZ7ZI/AAAAAAAAC3Q/556f63UGGAQ/s1600/Computer_gaming.jpg"/>
          <p:cNvPicPr>
            <a:picLocks noChangeAspect="1" noChangeArrowheads="1"/>
          </p:cNvPicPr>
          <p:nvPr/>
        </p:nvPicPr>
        <p:blipFill>
          <a:blip r:embed="rId2" cstate="print"/>
          <a:srcRect/>
          <a:stretch>
            <a:fillRect/>
          </a:stretch>
        </p:blipFill>
        <p:spPr bwMode="auto">
          <a:xfrm>
            <a:off x="5486400" y="5486400"/>
            <a:ext cx="1981200" cy="1314585"/>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61450" name="Picture 10" descr="http://s1.hubimg.com/u/1694740_f520.jpg"/>
          <p:cNvPicPr>
            <a:picLocks noChangeAspect="1" noChangeArrowheads="1"/>
          </p:cNvPicPr>
          <p:nvPr/>
        </p:nvPicPr>
        <p:blipFill>
          <a:blip r:embed="rId3" cstate="print"/>
          <a:srcRect/>
          <a:stretch>
            <a:fillRect/>
          </a:stretch>
        </p:blipFill>
        <p:spPr bwMode="auto">
          <a:xfrm>
            <a:off x="7391400" y="5486400"/>
            <a:ext cx="1692856" cy="13208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61448" name="Picture 8" descr="http://www.edrugstore.md/Blog/files/media/image/Chinese%20ED%20Flag.jpg"/>
          <p:cNvPicPr>
            <a:picLocks noChangeAspect="1" noChangeArrowheads="1"/>
          </p:cNvPicPr>
          <p:nvPr/>
        </p:nvPicPr>
        <p:blipFill>
          <a:blip r:embed="rId4" cstate="print"/>
          <a:srcRect/>
          <a:stretch>
            <a:fillRect/>
          </a:stretch>
        </p:blipFill>
        <p:spPr bwMode="auto">
          <a:xfrm>
            <a:off x="0" y="5244353"/>
            <a:ext cx="2362200" cy="1613647"/>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61446" name="Picture 6" descr="http://resources.pihomebuild.com/sites/319/images/Chinese%20worshipping.jpg"/>
          <p:cNvPicPr>
            <a:picLocks noChangeAspect="1" noChangeArrowheads="1"/>
          </p:cNvPicPr>
          <p:nvPr/>
        </p:nvPicPr>
        <p:blipFill>
          <a:blip r:embed="rId5" cstate="print"/>
          <a:srcRect/>
          <a:stretch>
            <a:fillRect/>
          </a:stretch>
        </p:blipFill>
        <p:spPr bwMode="auto">
          <a:xfrm>
            <a:off x="914400" y="4267200"/>
            <a:ext cx="2438399" cy="18288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61444" name="Picture 4" descr="http://www.visualphotos.com/photo/2x4605393/chinese_building_foreman_in_hard-hat_bld066076.jpg"/>
          <p:cNvPicPr>
            <a:picLocks noChangeAspect="1" noChangeArrowheads="1"/>
          </p:cNvPicPr>
          <p:nvPr/>
        </p:nvPicPr>
        <p:blipFill>
          <a:blip r:embed="rId6" cstate="print"/>
          <a:srcRect/>
          <a:stretch>
            <a:fillRect/>
          </a:stretch>
        </p:blipFill>
        <p:spPr bwMode="auto">
          <a:xfrm>
            <a:off x="2743200" y="2640882"/>
            <a:ext cx="1524000" cy="2361552"/>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61442" name="Picture 2" descr="http://www.billiesilvey.com/chinese_family.jpg"/>
          <p:cNvPicPr>
            <a:picLocks noChangeAspect="1" noChangeArrowheads="1"/>
          </p:cNvPicPr>
          <p:nvPr/>
        </p:nvPicPr>
        <p:blipFill>
          <a:blip r:embed="rId7" cstate="print"/>
          <a:srcRect/>
          <a:stretch>
            <a:fillRect/>
          </a:stretch>
        </p:blipFill>
        <p:spPr bwMode="auto">
          <a:xfrm>
            <a:off x="4038600" y="1905000"/>
            <a:ext cx="2057400" cy="20574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10" name="Picture 9" descr="jesus-face-clothed.jpg"/>
          <p:cNvPicPr>
            <a:picLocks noChangeAspect="1"/>
          </p:cNvPicPr>
          <p:nvPr/>
        </p:nvPicPr>
        <p:blipFill>
          <a:blip r:embed="rId8" cstate="print"/>
          <a:stretch>
            <a:fillRect/>
          </a:stretch>
        </p:blipFill>
        <p:spPr>
          <a:xfrm>
            <a:off x="5791200" y="192214"/>
            <a:ext cx="1828800" cy="2702053"/>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9" name="Up Arrow 8"/>
          <p:cNvSpPr/>
          <p:nvPr/>
        </p:nvSpPr>
        <p:spPr>
          <a:xfrm rot="2800872">
            <a:off x="5972858" y="1193945"/>
            <a:ext cx="1066800" cy="7002088"/>
          </a:xfrm>
          <a:prstGeom prst="upArrow">
            <a:avLst/>
          </a:prstGeom>
          <a:solidFill>
            <a:srgbClr val="FFFF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Rectangle 11"/>
          <p:cNvSpPr/>
          <p:nvPr/>
        </p:nvSpPr>
        <p:spPr>
          <a:xfrm>
            <a:off x="152400" y="152400"/>
            <a:ext cx="2362200" cy="381000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3600" b="1" dirty="0" smtClean="0">
                <a:effectLst>
                  <a:outerShdw blurRad="38100" dist="38100" dir="2700000" algn="tl">
                    <a:srgbClr val="000000">
                      <a:alpha val="43137"/>
                    </a:srgbClr>
                  </a:outerShdw>
                </a:effectLst>
              </a:rPr>
              <a:t>上帝</a:t>
            </a:r>
            <a:r>
              <a:rPr lang="en-US" sz="3600" b="1" dirty="0" smtClean="0">
                <a:effectLst>
                  <a:outerShdw blurRad="38100" dist="38100" dir="2700000" algn="tl">
                    <a:srgbClr val="000000">
                      <a:alpha val="43137"/>
                    </a:srgbClr>
                  </a:outerShdw>
                </a:effectLst>
              </a:rPr>
              <a:t>    </a:t>
            </a:r>
            <a:r>
              <a:rPr lang="en-US" sz="2000" b="1" dirty="0" smtClean="0">
                <a:effectLst>
                  <a:outerShdw blurRad="38100" dist="38100" dir="2700000" algn="tl">
                    <a:srgbClr val="000000">
                      <a:alpha val="43137"/>
                    </a:srgbClr>
                  </a:outerShdw>
                </a:effectLst>
              </a:rPr>
              <a:t>(GOD)</a:t>
            </a:r>
          </a:p>
          <a:p>
            <a:pPr algn="ctr"/>
            <a:r>
              <a:rPr lang="zh-CN" altLang="en-US" sz="3600" b="1" dirty="0" smtClean="0">
                <a:effectLst>
                  <a:outerShdw blurRad="38100" dist="38100" dir="2700000" algn="tl">
                    <a:srgbClr val="000000">
                      <a:alpha val="43137"/>
                    </a:srgbClr>
                  </a:outerShdw>
                </a:effectLst>
              </a:rPr>
              <a:t>家庭 </a:t>
            </a:r>
            <a:r>
              <a:rPr lang="en-US" sz="3600" b="1" dirty="0" smtClean="0">
                <a:effectLst>
                  <a:outerShdw blurRad="38100" dist="38100" dir="2700000" algn="tl">
                    <a:srgbClr val="000000">
                      <a:alpha val="43137"/>
                    </a:srgbClr>
                  </a:outerShdw>
                </a:effectLst>
              </a:rPr>
              <a:t>  </a:t>
            </a:r>
            <a:r>
              <a:rPr lang="en-US" sz="2000" b="1" dirty="0" smtClean="0">
                <a:effectLst>
                  <a:outerShdw blurRad="38100" dist="38100" dir="2700000" algn="tl">
                    <a:srgbClr val="000000">
                      <a:alpha val="43137"/>
                    </a:srgbClr>
                  </a:outerShdw>
                </a:effectLst>
              </a:rPr>
              <a:t>(FAMILY)</a:t>
            </a:r>
          </a:p>
          <a:p>
            <a:pPr algn="ctr"/>
            <a:r>
              <a:rPr lang="zh-CN" altLang="en-US" sz="3600" b="1" dirty="0" smtClean="0">
                <a:effectLst>
                  <a:outerShdw blurRad="38100" dist="38100" dir="2700000" algn="tl">
                    <a:srgbClr val="000000">
                      <a:alpha val="43137"/>
                    </a:srgbClr>
                  </a:outerShdw>
                </a:effectLst>
              </a:rPr>
              <a:t>工作  </a:t>
            </a:r>
            <a:r>
              <a:rPr lang="en-US" sz="3600" b="1" dirty="0" smtClean="0">
                <a:effectLst>
                  <a:outerShdw blurRad="38100" dist="38100" dir="2700000" algn="tl">
                    <a:srgbClr val="000000">
                      <a:alpha val="43137"/>
                    </a:srgbClr>
                  </a:outerShdw>
                </a:effectLst>
              </a:rPr>
              <a:t> </a:t>
            </a:r>
            <a:r>
              <a:rPr lang="en-US" sz="2000" b="1" dirty="0" smtClean="0">
                <a:effectLst>
                  <a:outerShdw blurRad="38100" dist="38100" dir="2700000" algn="tl">
                    <a:srgbClr val="000000">
                      <a:alpha val="43137"/>
                    </a:srgbClr>
                  </a:outerShdw>
                </a:effectLst>
              </a:rPr>
              <a:t>(WORK)</a:t>
            </a:r>
          </a:p>
          <a:p>
            <a:pPr algn="ctr"/>
            <a:r>
              <a:rPr lang="zh-CN" altLang="en-US" sz="3600" b="1" dirty="0" smtClean="0">
                <a:effectLst>
                  <a:outerShdw blurRad="38100" dist="38100" dir="2700000" algn="tl">
                    <a:srgbClr val="000000">
                      <a:alpha val="43137"/>
                    </a:srgbClr>
                  </a:outerShdw>
                </a:effectLst>
              </a:rPr>
              <a:t>教会 </a:t>
            </a:r>
            <a:r>
              <a:rPr lang="en-US" sz="2000" b="1" dirty="0" smtClean="0">
                <a:effectLst>
                  <a:outerShdw blurRad="38100" dist="38100" dir="2700000" algn="tl">
                    <a:srgbClr val="000000">
                      <a:alpha val="43137"/>
                    </a:srgbClr>
                  </a:outerShdw>
                </a:effectLst>
              </a:rPr>
              <a:t>(CHURCH)</a:t>
            </a:r>
          </a:p>
          <a:p>
            <a:pPr algn="ctr"/>
            <a:r>
              <a:rPr lang="zh-CN" altLang="en-US" sz="3600" b="1" dirty="0" smtClean="0">
                <a:effectLst>
                  <a:outerShdw blurRad="38100" dist="38100" dir="2700000" algn="tl">
                    <a:srgbClr val="000000">
                      <a:alpha val="43137"/>
                    </a:srgbClr>
                  </a:outerShdw>
                </a:effectLst>
              </a:rPr>
              <a:t>国家</a:t>
            </a:r>
            <a:r>
              <a:rPr lang="en-US" sz="2000" b="1" dirty="0" smtClean="0">
                <a:effectLst>
                  <a:outerShdw blurRad="38100" dist="38100" dir="2700000" algn="tl">
                    <a:srgbClr val="000000">
                      <a:alpha val="43137"/>
                    </a:srgbClr>
                  </a:outerShdw>
                </a:effectLst>
              </a:rPr>
              <a:t>(COUNTRY)</a:t>
            </a:r>
          </a:p>
          <a:p>
            <a:pPr algn="ctr"/>
            <a:r>
              <a:rPr lang="zh-CN" altLang="en-US" sz="3600" b="1" dirty="0" smtClean="0">
                <a:effectLst>
                  <a:outerShdw blurRad="38100" dist="38100" dir="2700000" algn="tl">
                    <a:srgbClr val="000000">
                      <a:alpha val="43137"/>
                    </a:srgbClr>
                  </a:outerShdw>
                </a:effectLst>
              </a:rPr>
              <a:t>其余 </a:t>
            </a:r>
            <a:r>
              <a:rPr lang="en-US" sz="2000" b="1" dirty="0" smtClean="0">
                <a:effectLst>
                  <a:outerShdw blurRad="38100" dist="38100" dir="2700000" algn="tl">
                    <a:srgbClr val="000000">
                      <a:alpha val="43137"/>
                    </a:srgbClr>
                  </a:outerShdw>
                </a:effectLst>
              </a:rPr>
              <a:t>(The Rest)</a:t>
            </a:r>
            <a:endParaRPr lang="en-US"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42"/>
                                        </p:tgtEl>
                                        <p:attrNameLst>
                                          <p:attrName>style.visibility</p:attrName>
                                        </p:attrNameLst>
                                      </p:cBhvr>
                                      <p:to>
                                        <p:strVal val="visible"/>
                                      </p:to>
                                    </p:set>
                                    <p:animEffect transition="in" filter="fade">
                                      <p:cBhvr>
                                        <p:cTn id="12" dur="2000"/>
                                        <p:tgtEl>
                                          <p:spTgt spid="614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44"/>
                                        </p:tgtEl>
                                        <p:attrNameLst>
                                          <p:attrName>style.visibility</p:attrName>
                                        </p:attrNameLst>
                                      </p:cBhvr>
                                      <p:to>
                                        <p:strVal val="visible"/>
                                      </p:to>
                                    </p:set>
                                    <p:animEffect transition="in" filter="fade">
                                      <p:cBhvr>
                                        <p:cTn id="17" dur="2000"/>
                                        <p:tgtEl>
                                          <p:spTgt spid="614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46"/>
                                        </p:tgtEl>
                                        <p:attrNameLst>
                                          <p:attrName>style.visibility</p:attrName>
                                        </p:attrNameLst>
                                      </p:cBhvr>
                                      <p:to>
                                        <p:strVal val="visible"/>
                                      </p:to>
                                    </p:set>
                                    <p:animEffect transition="in" filter="fade">
                                      <p:cBhvr>
                                        <p:cTn id="22" dur="2000"/>
                                        <p:tgtEl>
                                          <p:spTgt spid="614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448"/>
                                        </p:tgtEl>
                                        <p:attrNameLst>
                                          <p:attrName>style.visibility</p:attrName>
                                        </p:attrNameLst>
                                      </p:cBhvr>
                                      <p:to>
                                        <p:strVal val="visible"/>
                                      </p:to>
                                    </p:set>
                                    <p:animEffect transition="in" filter="fade">
                                      <p:cBhvr>
                                        <p:cTn id="27" dur="2000"/>
                                        <p:tgtEl>
                                          <p:spTgt spid="614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452"/>
                                        </p:tgtEl>
                                        <p:attrNameLst>
                                          <p:attrName>style.visibility</p:attrName>
                                        </p:attrNameLst>
                                      </p:cBhvr>
                                      <p:to>
                                        <p:strVal val="visible"/>
                                      </p:to>
                                    </p:set>
                                    <p:animEffect transition="in" filter="fade">
                                      <p:cBhvr>
                                        <p:cTn id="32" dur="2000"/>
                                        <p:tgtEl>
                                          <p:spTgt spid="61452"/>
                                        </p:tgtEl>
                                      </p:cBhvr>
                                    </p:animEffect>
                                  </p:childTnLst>
                                </p:cTn>
                              </p:par>
                              <p:par>
                                <p:cTn id="33" presetID="10" presetClass="entr" presetSubtype="0" fill="hold" nodeType="withEffect">
                                  <p:stCondLst>
                                    <p:cond delay="0"/>
                                  </p:stCondLst>
                                  <p:childTnLst>
                                    <p:set>
                                      <p:cBhvr>
                                        <p:cTn id="34" dur="1" fill="hold">
                                          <p:stCondLst>
                                            <p:cond delay="0"/>
                                          </p:stCondLst>
                                        </p:cTn>
                                        <p:tgtEl>
                                          <p:spTgt spid="61450"/>
                                        </p:tgtEl>
                                        <p:attrNameLst>
                                          <p:attrName>style.visibility</p:attrName>
                                        </p:attrNameLst>
                                      </p:cBhvr>
                                      <p:to>
                                        <p:strVal val="visible"/>
                                      </p:to>
                                    </p:set>
                                    <p:animEffect transition="in" filter="fade">
                                      <p:cBhvr>
                                        <p:cTn id="35" dur="2000"/>
                                        <p:tgtEl>
                                          <p:spTgt spid="61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5"/>
          </a:lnRef>
          <a:fillRef idx="3">
            <a:schemeClr val="accent5"/>
          </a:fillRef>
          <a:effectRef idx="3">
            <a:schemeClr val="accent5"/>
          </a:effectRef>
          <a:fontRef idx="minor">
            <a:schemeClr val="lt1"/>
          </a:fontRef>
        </p:style>
        <p:txBody>
          <a:bodyPr anchor="ctr">
            <a:noAutofit/>
          </a:bodyPr>
          <a:lstStyle/>
          <a:p>
            <a:r>
              <a:rPr lang="zh-CN" altLang="en-US" sz="80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计划</a:t>
            </a:r>
            <a:endParaRPr lang="en-US" sz="8000" b="1" dirty="0">
              <a:ln w="18415" cmpd="sng">
                <a:solidFill>
                  <a:sysClr val="windowText" lastClr="000000"/>
                </a:solidFill>
                <a:prstDash val="solid"/>
              </a:ln>
              <a:solidFill>
                <a:srgbClr val="FFFF00"/>
              </a:solidFill>
              <a:effectLst>
                <a:outerShdw blurRad="63500" dir="3600000" algn="tl" rotWithShape="0">
                  <a:srgbClr val="000000">
                    <a:alpha val="70000"/>
                  </a:srgbClr>
                </a:outerShdw>
              </a:effectLst>
            </a:endParaRPr>
          </a:p>
        </p:txBody>
      </p:sp>
      <p:sp>
        <p:nvSpPr>
          <p:cNvPr id="3" name="Title 1"/>
          <p:cNvSpPr txBox="1">
            <a:spLocks/>
          </p:cNvSpPr>
          <p:nvPr/>
        </p:nvSpPr>
        <p:spPr>
          <a:xfrm>
            <a:off x="0" y="6248400"/>
            <a:ext cx="9144000" cy="685800"/>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itchFamily="34" charset="0"/>
              </a:rPr>
              <a:t>PLANNING </a:t>
            </a:r>
            <a:endParaRPr kumimoji="0" lang="en-US" sz="4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itchFamily="34" charset="0"/>
            </a:endParaRPr>
          </a:p>
        </p:txBody>
      </p:sp>
      <p:sp>
        <p:nvSpPr>
          <p:cNvPr id="5" name="TextBox 4"/>
          <p:cNvSpPr txBox="1"/>
          <p:nvPr/>
        </p:nvSpPr>
        <p:spPr>
          <a:xfrm>
            <a:off x="-228600" y="1143000"/>
            <a:ext cx="5715000" cy="5016758"/>
          </a:xfrm>
          <a:prstGeom prst="rect">
            <a:avLst/>
          </a:prstGeom>
          <a:noFill/>
        </p:spPr>
        <p:txBody>
          <a:bodyPr wrap="square" rtlCol="0">
            <a:spAutoFit/>
          </a:bodyPr>
          <a:lstStyle/>
          <a:p>
            <a:pPr marL="342900" indent="1588"/>
            <a:r>
              <a:rPr lang="zh-CN" altLang="en-US" sz="4000" b="1" dirty="0" smtClean="0">
                <a:solidFill>
                  <a:srgbClr val="FFFF00"/>
                </a:solidFill>
                <a:effectLst>
                  <a:outerShdw blurRad="38100" dist="38100" dir="2700000" algn="tl">
                    <a:srgbClr val="000000">
                      <a:alpha val="43137"/>
                    </a:srgbClr>
                  </a:outerShdw>
                </a:effectLst>
                <a:latin typeface="Arial Narrow" pitchFamily="34" charset="0"/>
              </a:rPr>
              <a:t>一旦我们将生活优先顺序化后，我们需要一个切实可行的方法排除一切干扰和浪费我们时间的事。以下是一些日常生活中可以使用的建议。</a:t>
            </a:r>
            <a:endParaRPr lang="en-US" sz="4000" b="1" dirty="0" smtClean="0">
              <a:solidFill>
                <a:srgbClr val="FFFF00"/>
              </a:solidFill>
              <a:effectLst>
                <a:outerShdw blurRad="38100" dist="38100" dir="2700000" algn="tl">
                  <a:srgbClr val="000000">
                    <a:alpha val="43137"/>
                  </a:srgbClr>
                </a:outerShdw>
              </a:effectLst>
              <a:latin typeface="Arial Narrow" pitchFamily="34" charset="0"/>
            </a:endParaRPr>
          </a:p>
          <a:p>
            <a:pPr marL="465138" lvl="1" indent="-180975">
              <a:buFont typeface="Arial" pitchFamily="34" charset="0"/>
              <a:buChar char="•"/>
            </a:pPr>
            <a:r>
              <a:rPr lang="en-US" sz="2000" b="1" dirty="0" smtClean="0">
                <a:solidFill>
                  <a:schemeClr val="bg1"/>
                </a:solidFill>
                <a:latin typeface="Arial Narrow" pitchFamily="34" charset="0"/>
              </a:rPr>
              <a:t>Once we prioritize our life, we need some practical ways to eliminate those things which distract us or waste our time. Here are some helpful hints that you can use in your daily life.  </a:t>
            </a:r>
          </a:p>
        </p:txBody>
      </p:sp>
      <p:pic>
        <p:nvPicPr>
          <p:cNvPr id="17410" name="Picture 2" descr="Tablet Weekly Planner - Free Stock Photos | Life of Pix"/>
          <p:cNvPicPr>
            <a:picLocks noChangeAspect="1" noChangeArrowheads="1"/>
          </p:cNvPicPr>
          <p:nvPr/>
        </p:nvPicPr>
        <p:blipFill>
          <a:blip r:embed="rId2" cstate="print"/>
          <a:srcRect/>
          <a:stretch>
            <a:fillRect/>
          </a:stretch>
        </p:blipFill>
        <p:spPr bwMode="auto">
          <a:xfrm>
            <a:off x="5638800" y="1524000"/>
            <a:ext cx="3276601" cy="3505200"/>
          </a:xfrm>
          <a:prstGeom prst="rect">
            <a:avLst/>
          </a:prstGeom>
          <a:ln w="88900" cap="sq" cmpd="thickThin">
            <a:solidFill>
              <a:srgbClr val="FFFF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5257800" y="228600"/>
            <a:ext cx="3581400" cy="838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3600" b="1" dirty="0" smtClean="0">
                <a:solidFill>
                  <a:schemeClr val="tx1"/>
                </a:solidFill>
                <a:effectLst>
                  <a:outerShdw blurRad="38100" dist="38100" dir="2700000" algn="tl">
                    <a:srgbClr val="000000">
                      <a:alpha val="43137"/>
                    </a:srgbClr>
                  </a:outerShdw>
                </a:effectLst>
              </a:rPr>
              <a:t>不紧急</a:t>
            </a:r>
            <a:endParaRPr lang="en-US" sz="3600" b="1" dirty="0" smtClean="0">
              <a:solidFill>
                <a:schemeClr val="tx1"/>
              </a:solidFill>
              <a:effectLst>
                <a:outerShdw blurRad="38100" dist="38100" dir="2700000" algn="tl">
                  <a:srgbClr val="000000">
                    <a:alpha val="43137"/>
                  </a:srgbClr>
                </a:outerShdw>
              </a:effectLst>
            </a:endParaRPr>
          </a:p>
          <a:p>
            <a:pPr algn="ctr"/>
            <a:r>
              <a:rPr lang="en-US" b="1" dirty="0" smtClean="0">
                <a:solidFill>
                  <a:schemeClr val="tx1"/>
                </a:solidFill>
                <a:effectLst>
                  <a:outerShdw blurRad="38100" dist="38100" dir="2700000" algn="tl">
                    <a:srgbClr val="000000">
                      <a:alpha val="43137"/>
                    </a:srgbClr>
                  </a:outerShdw>
                </a:effectLst>
              </a:rPr>
              <a:t>NOT URGENT</a:t>
            </a:r>
            <a:endParaRPr lang="en-US" b="1" dirty="0">
              <a:solidFill>
                <a:schemeClr val="tx1"/>
              </a:solidFill>
              <a:effectLst>
                <a:outerShdw blurRad="38100" dist="38100" dir="2700000" algn="tl">
                  <a:srgbClr val="000000">
                    <a:alpha val="43137"/>
                  </a:srgbClr>
                </a:outerShdw>
              </a:effectLst>
            </a:endParaRPr>
          </a:p>
        </p:txBody>
      </p:sp>
      <p:sp>
        <p:nvSpPr>
          <p:cNvPr id="7" name="Rectangle 6"/>
          <p:cNvSpPr/>
          <p:nvPr/>
        </p:nvSpPr>
        <p:spPr>
          <a:xfrm rot="16200000">
            <a:off x="-266700" y="2095500"/>
            <a:ext cx="2590800" cy="838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3600" b="1" dirty="0" smtClean="0">
                <a:solidFill>
                  <a:srgbClr val="FF0000"/>
                </a:solidFill>
                <a:effectLst>
                  <a:outerShdw blurRad="38100" dist="38100" dir="2700000" algn="tl">
                    <a:srgbClr val="000000">
                      <a:alpha val="43137"/>
                    </a:srgbClr>
                  </a:outerShdw>
                </a:effectLst>
              </a:rPr>
              <a:t>重要</a:t>
            </a:r>
            <a:endParaRPr lang="en-US" sz="3600" b="1" dirty="0" smtClean="0">
              <a:solidFill>
                <a:srgbClr val="FF0000"/>
              </a:solidFill>
              <a:effectLst>
                <a:outerShdw blurRad="38100" dist="38100" dir="2700000" algn="tl">
                  <a:srgbClr val="000000">
                    <a:alpha val="43137"/>
                  </a:srgbClr>
                </a:outerShdw>
              </a:effectLst>
            </a:endParaRPr>
          </a:p>
          <a:p>
            <a:pPr algn="ctr"/>
            <a:r>
              <a:rPr lang="en-US" b="1" dirty="0" smtClean="0">
                <a:solidFill>
                  <a:srgbClr val="FF0000"/>
                </a:solidFill>
                <a:effectLst>
                  <a:outerShdw blurRad="38100" dist="38100" dir="2700000" algn="tl">
                    <a:srgbClr val="000000">
                      <a:alpha val="43137"/>
                    </a:srgbClr>
                  </a:outerShdw>
                </a:effectLst>
              </a:rPr>
              <a:t>IMPORTANT</a:t>
            </a:r>
            <a:endParaRPr lang="en-US" b="1" dirty="0">
              <a:solidFill>
                <a:srgbClr val="FF0000"/>
              </a:solidFill>
              <a:effectLst>
                <a:outerShdw blurRad="38100" dist="38100" dir="2700000" algn="tl">
                  <a:srgbClr val="000000">
                    <a:alpha val="43137"/>
                  </a:srgbClr>
                </a:outerShdw>
              </a:effectLst>
            </a:endParaRPr>
          </a:p>
        </p:txBody>
      </p:sp>
      <p:sp>
        <p:nvSpPr>
          <p:cNvPr id="9" name="Rectangle 8"/>
          <p:cNvSpPr/>
          <p:nvPr/>
        </p:nvSpPr>
        <p:spPr>
          <a:xfrm>
            <a:off x="1600200" y="228600"/>
            <a:ext cx="3581400" cy="838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3600" b="1" dirty="0" smtClean="0">
                <a:solidFill>
                  <a:srgbClr val="FF0000"/>
                </a:solidFill>
                <a:effectLst>
                  <a:outerShdw blurRad="38100" dist="38100" dir="2700000" algn="tl">
                    <a:srgbClr val="000000">
                      <a:alpha val="43137"/>
                    </a:srgbClr>
                  </a:outerShdw>
                </a:effectLst>
              </a:rPr>
              <a:t>紧急</a:t>
            </a:r>
            <a:endParaRPr lang="en-US" sz="3600" b="1" dirty="0" smtClean="0">
              <a:solidFill>
                <a:srgbClr val="FF0000"/>
              </a:solidFill>
              <a:effectLst>
                <a:outerShdw blurRad="38100" dist="38100" dir="2700000" algn="tl">
                  <a:srgbClr val="000000">
                    <a:alpha val="43137"/>
                  </a:srgbClr>
                </a:outerShdw>
              </a:effectLst>
            </a:endParaRPr>
          </a:p>
          <a:p>
            <a:pPr algn="ctr"/>
            <a:r>
              <a:rPr lang="en-US" b="1" dirty="0" smtClean="0">
                <a:solidFill>
                  <a:srgbClr val="FF0000"/>
                </a:solidFill>
                <a:effectLst>
                  <a:outerShdw blurRad="38100" dist="38100" dir="2700000" algn="tl">
                    <a:srgbClr val="000000">
                      <a:alpha val="43137"/>
                    </a:srgbClr>
                  </a:outerShdw>
                </a:effectLst>
              </a:rPr>
              <a:t>URGENT</a:t>
            </a:r>
            <a:endParaRPr lang="en-US" b="1" dirty="0">
              <a:solidFill>
                <a:srgbClr val="FF0000"/>
              </a:solidFill>
              <a:effectLst>
                <a:outerShdw blurRad="38100" dist="38100" dir="2700000" algn="tl">
                  <a:srgbClr val="000000">
                    <a:alpha val="43137"/>
                  </a:srgbClr>
                </a:outerShdw>
              </a:effectLst>
            </a:endParaRPr>
          </a:p>
        </p:txBody>
      </p:sp>
      <p:sp>
        <p:nvSpPr>
          <p:cNvPr id="10" name="Rectangle 9"/>
          <p:cNvSpPr/>
          <p:nvPr/>
        </p:nvSpPr>
        <p:spPr>
          <a:xfrm rot="16200000">
            <a:off x="-266700" y="4762500"/>
            <a:ext cx="2590800" cy="838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3600" b="1" dirty="0" smtClean="0">
                <a:solidFill>
                  <a:schemeClr val="tx1"/>
                </a:solidFill>
                <a:effectLst>
                  <a:outerShdw blurRad="38100" dist="38100" dir="2700000" algn="tl">
                    <a:srgbClr val="000000">
                      <a:alpha val="43137"/>
                    </a:srgbClr>
                  </a:outerShdw>
                </a:effectLst>
              </a:rPr>
              <a:t>不重要</a:t>
            </a:r>
            <a:endParaRPr lang="en-US" sz="3600" b="1" dirty="0" smtClean="0">
              <a:solidFill>
                <a:schemeClr val="tx1"/>
              </a:solidFill>
              <a:effectLst>
                <a:outerShdw blurRad="38100" dist="38100" dir="2700000" algn="tl">
                  <a:srgbClr val="000000">
                    <a:alpha val="43137"/>
                  </a:srgbClr>
                </a:outerShdw>
              </a:effectLst>
            </a:endParaRPr>
          </a:p>
          <a:p>
            <a:pPr algn="ctr"/>
            <a:r>
              <a:rPr lang="en-US" b="1" dirty="0" smtClean="0">
                <a:solidFill>
                  <a:schemeClr val="tx1"/>
                </a:solidFill>
                <a:effectLst>
                  <a:outerShdw blurRad="38100" dist="38100" dir="2700000" algn="tl">
                    <a:srgbClr val="000000">
                      <a:alpha val="43137"/>
                    </a:srgbClr>
                  </a:outerShdw>
                </a:effectLst>
              </a:rPr>
              <a:t>NOT IMPORTANT</a:t>
            </a:r>
            <a:endParaRPr lang="en-US" b="1" dirty="0">
              <a:solidFill>
                <a:schemeClr val="tx1"/>
              </a:solidFill>
              <a:effectLst>
                <a:outerShdw blurRad="38100" dist="38100" dir="2700000" algn="tl">
                  <a:srgbClr val="000000">
                    <a:alpha val="43137"/>
                  </a:srgbClr>
                </a:outerShdw>
              </a:effectLst>
            </a:endParaRPr>
          </a:p>
        </p:txBody>
      </p:sp>
      <p:sp>
        <p:nvSpPr>
          <p:cNvPr id="11" name="Rectangle 10"/>
          <p:cNvSpPr/>
          <p:nvPr/>
        </p:nvSpPr>
        <p:spPr>
          <a:xfrm>
            <a:off x="1600200" y="1219200"/>
            <a:ext cx="3581400" cy="25908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36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紧急而重要</a:t>
            </a:r>
            <a:endParaRPr lang="en-US" sz="36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endParaRPr>
          </a:p>
          <a:p>
            <a:pPr algn="ctr"/>
            <a:r>
              <a:rPr lang="en-US"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URGENT &amp; IMPORTANT</a:t>
            </a:r>
            <a:endParaRPr lang="en-US" dirty="0">
              <a:ln w="18415" cmpd="sng">
                <a:solidFill>
                  <a:srgbClr val="FFFF00"/>
                </a:solidFill>
                <a:prstDash val="solid"/>
              </a:ln>
              <a:solidFill>
                <a:srgbClr val="FFFF00"/>
              </a:solidFill>
              <a:effectLst>
                <a:outerShdw blurRad="63500" dir="3600000" algn="tl" rotWithShape="0">
                  <a:srgbClr val="000000">
                    <a:alpha val="70000"/>
                  </a:srgbClr>
                </a:outerShdw>
              </a:effectLst>
            </a:endParaRPr>
          </a:p>
        </p:txBody>
      </p:sp>
      <p:sp>
        <p:nvSpPr>
          <p:cNvPr id="12" name="Rectangle 11"/>
          <p:cNvSpPr/>
          <p:nvPr/>
        </p:nvSpPr>
        <p:spPr>
          <a:xfrm>
            <a:off x="5257800" y="3886200"/>
            <a:ext cx="3581400" cy="2590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3600" b="1"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不重要亦不紧急</a:t>
            </a:r>
            <a:endParaRPr lang="en-US" sz="3600" b="1"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endParaRPr>
          </a:p>
          <a:p>
            <a:pPr algn="ctr"/>
            <a:r>
              <a:rPr lang="en-US"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NOT IMPORTANT / NOT URGENT</a:t>
            </a:r>
            <a:endParaRPr lang="en-US"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endParaRPr>
          </a:p>
        </p:txBody>
      </p:sp>
      <p:sp>
        <p:nvSpPr>
          <p:cNvPr id="13" name="Rectangle 12"/>
          <p:cNvSpPr/>
          <p:nvPr/>
        </p:nvSpPr>
        <p:spPr>
          <a:xfrm>
            <a:off x="1600200" y="3886200"/>
            <a:ext cx="3581400" cy="2590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3600" b="1"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紧急而不重要</a:t>
            </a:r>
            <a:endParaRPr lang="en-US" sz="3600" b="1"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endParaRPr>
          </a:p>
          <a:p>
            <a:pPr algn="ctr"/>
            <a:r>
              <a:rPr lang="en-US"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URGENT / NOT IMPORTANT</a:t>
            </a:r>
            <a:endParaRPr lang="en-US"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endParaRPr>
          </a:p>
        </p:txBody>
      </p:sp>
      <p:sp>
        <p:nvSpPr>
          <p:cNvPr id="14" name="Rectangle 13"/>
          <p:cNvSpPr/>
          <p:nvPr/>
        </p:nvSpPr>
        <p:spPr>
          <a:xfrm>
            <a:off x="5257800" y="1219200"/>
            <a:ext cx="3581400" cy="25908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3600" b="1" dirty="0" smtClean="0">
                <a:solidFill>
                  <a:schemeClr val="tx1"/>
                </a:solidFill>
                <a:effectLst>
                  <a:outerShdw blurRad="38100" dist="38100" dir="2700000" algn="tl">
                    <a:srgbClr val="000000">
                      <a:alpha val="43137"/>
                    </a:srgbClr>
                  </a:outerShdw>
                </a:effectLst>
              </a:rPr>
              <a:t>重要但不紧急</a:t>
            </a:r>
            <a:endParaRPr lang="en-US" sz="3600" b="1" dirty="0" smtClean="0">
              <a:solidFill>
                <a:schemeClr val="tx1"/>
              </a:solidFill>
              <a:effectLst>
                <a:outerShdw blurRad="38100" dist="38100" dir="2700000" algn="tl">
                  <a:srgbClr val="000000">
                    <a:alpha val="43137"/>
                  </a:srgbClr>
                </a:outerShdw>
              </a:effectLst>
            </a:endParaRPr>
          </a:p>
          <a:p>
            <a:pPr algn="ctr"/>
            <a:r>
              <a:rPr lang="en-US" b="1" dirty="0" smtClean="0">
                <a:solidFill>
                  <a:schemeClr val="tx1"/>
                </a:solidFill>
              </a:rPr>
              <a:t>IMPORTANT / NOT URGENT</a:t>
            </a:r>
            <a:endParaRPr lang="en-US" b="1" dirty="0">
              <a:solidFill>
                <a:schemeClr val="tx1"/>
              </a:solidFill>
            </a:endParaRPr>
          </a:p>
        </p:txBody>
      </p:sp>
      <p:sp>
        <p:nvSpPr>
          <p:cNvPr id="15" name="Left-Right Arrow 14"/>
          <p:cNvSpPr/>
          <p:nvPr/>
        </p:nvSpPr>
        <p:spPr>
          <a:xfrm rot="19402436">
            <a:off x="4367257" y="3541348"/>
            <a:ext cx="1600200" cy="609600"/>
          </a:xfrm>
          <a:prstGeom prst="leftRight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ssolve">
                                      <p:cBhvr>
                                        <p:cTn id="20" dur="500"/>
                                        <p:tgtEl>
                                          <p:spTgt spid="13"/>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6" name="Picture 5"/>
          <p:cNvPicPr/>
          <p:nvPr/>
        </p:nvPicPr>
        <p:blipFill>
          <a:blip r:embed="rId2" cstate="print"/>
          <a:srcRect/>
          <a:stretch>
            <a:fillRect/>
          </a:stretch>
        </p:blipFill>
        <p:spPr bwMode="auto">
          <a:xfrm>
            <a:off x="0" y="609600"/>
            <a:ext cx="9144001" cy="5943600"/>
          </a:xfrm>
          <a:prstGeom prst="rect">
            <a:avLst/>
          </a:prstGeom>
          <a:noFill/>
          <a:ln w="9525">
            <a:noFill/>
            <a:miter lim="800000"/>
            <a:headEnd/>
            <a:tailEnd/>
          </a:ln>
        </p:spPr>
      </p:pic>
      <p:sp>
        <p:nvSpPr>
          <p:cNvPr id="2" name="Title 1"/>
          <p:cNvSpPr>
            <a:spLocks noGrp="1"/>
          </p:cNvSpPr>
          <p:nvPr>
            <p:ph type="title"/>
          </p:nvPr>
        </p:nvSpPr>
        <p:spPr>
          <a:xfrm>
            <a:off x="0" y="0"/>
            <a:ext cx="9144000" cy="1143000"/>
          </a:xfrm>
        </p:spPr>
        <p:style>
          <a:lnRef idx="0">
            <a:schemeClr val="accent5"/>
          </a:lnRef>
          <a:fillRef idx="3">
            <a:schemeClr val="accent5"/>
          </a:fillRef>
          <a:effectRef idx="3">
            <a:schemeClr val="accent5"/>
          </a:effectRef>
          <a:fontRef idx="minor">
            <a:schemeClr val="lt1"/>
          </a:fontRef>
        </p:style>
        <p:txBody>
          <a:bodyPr anchor="ctr">
            <a:noAutofit/>
          </a:bodyPr>
          <a:lstStyle/>
          <a:p>
            <a:r>
              <a:rPr lang="zh-CN"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谨慎西西弗斯效应</a:t>
            </a:r>
            <a:endParaRPr lang="en-US" sz="8000" b="1"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endParaRPr>
          </a:p>
        </p:txBody>
      </p:sp>
      <p:sp>
        <p:nvSpPr>
          <p:cNvPr id="3" name="Title 1"/>
          <p:cNvSpPr txBox="1">
            <a:spLocks/>
          </p:cNvSpPr>
          <p:nvPr/>
        </p:nvSpPr>
        <p:spPr>
          <a:xfrm>
            <a:off x="0" y="6248400"/>
            <a:ext cx="9144000" cy="685800"/>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itchFamily="34" charset="0"/>
              </a:rPr>
              <a:t>Beware the SISYPHUS EFFECT</a:t>
            </a:r>
            <a:endParaRPr kumimoji="0" lang="en-US" sz="4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style>
          <a:lnRef idx="0">
            <a:schemeClr val="accent5"/>
          </a:lnRef>
          <a:fillRef idx="3">
            <a:schemeClr val="accent5"/>
          </a:fillRef>
          <a:effectRef idx="3">
            <a:schemeClr val="accent5"/>
          </a:effectRef>
          <a:fontRef idx="minor">
            <a:schemeClr val="lt1"/>
          </a:fontRef>
        </p:style>
        <p:txBody>
          <a:bodyPr anchor="ctr">
            <a:noAutofit/>
          </a:bodyPr>
          <a:lstStyle/>
          <a:p>
            <a:r>
              <a:rPr lang="zh-CN" altLang="en-US" sz="6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西西弗斯效应</a:t>
            </a:r>
            <a:endParaRPr lang="en-US" sz="6000" b="1"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endParaRPr>
          </a:p>
        </p:txBody>
      </p:sp>
      <p:sp>
        <p:nvSpPr>
          <p:cNvPr id="3" name="Title 1"/>
          <p:cNvSpPr txBox="1">
            <a:spLocks/>
          </p:cNvSpPr>
          <p:nvPr/>
        </p:nvSpPr>
        <p:spPr>
          <a:xfrm>
            <a:off x="0" y="6248400"/>
            <a:ext cx="9144000" cy="685800"/>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itchFamily="34" charset="0"/>
              </a:rPr>
              <a:t>The SISYPHUS EFFECT</a:t>
            </a:r>
            <a:endParaRPr kumimoji="0" lang="en-US" sz="4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itchFamily="34" charset="0"/>
            </a:endParaRPr>
          </a:p>
        </p:txBody>
      </p:sp>
      <p:sp>
        <p:nvSpPr>
          <p:cNvPr id="7" name="TextBox 6"/>
          <p:cNvSpPr txBox="1"/>
          <p:nvPr/>
        </p:nvSpPr>
        <p:spPr>
          <a:xfrm>
            <a:off x="0" y="914400"/>
            <a:ext cx="8991600" cy="5786199"/>
          </a:xfrm>
          <a:prstGeom prst="rect">
            <a:avLst/>
          </a:prstGeom>
          <a:noFill/>
        </p:spPr>
        <p:txBody>
          <a:bodyPr wrap="square" rtlCol="0">
            <a:spAutoFit/>
          </a:bodyPr>
          <a:lstStyle/>
          <a:p>
            <a:pPr marL="60325" indent="-60325"/>
            <a:r>
              <a:rPr lang="en-US" sz="3600" b="1" dirty="0" smtClean="0">
                <a:solidFill>
                  <a:srgbClr val="FFFF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FFFF00"/>
                </a:solidFill>
                <a:effectLst>
                  <a:outerShdw blurRad="38100" dist="38100" dir="2700000" algn="tl">
                    <a:srgbClr val="000000">
                      <a:alpha val="43137"/>
                    </a:srgbClr>
                  </a:outerShdw>
                </a:effectLst>
                <a:latin typeface="Arial Narrow" pitchFamily="34" charset="0"/>
              </a:rPr>
              <a:t>传说古希腊的</a:t>
            </a:r>
            <a:r>
              <a:rPr lang="en-US" altLang="zh-CN" sz="3600" b="1" dirty="0" smtClean="0">
                <a:solidFill>
                  <a:srgbClr val="FFFF00"/>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FFFF00"/>
                </a:solidFill>
                <a:effectLst>
                  <a:outerShdw blurRad="38100" dist="38100" dir="2700000" algn="tl">
                    <a:srgbClr val="000000">
                      <a:alpha val="43137"/>
                    </a:srgbClr>
                  </a:outerShdw>
                </a:effectLst>
                <a:latin typeface="Arial Narrow" pitchFamily="34" charset="0"/>
              </a:rPr>
              <a:t>西西弗斯因为触犯了所谓的众神而被囚禁在阴间</a:t>
            </a:r>
            <a:r>
              <a:rPr lang="en-US" altLang="zh-CN" sz="3600" b="1" dirty="0" smtClean="0">
                <a:solidFill>
                  <a:srgbClr val="FFFF00"/>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FFFF00"/>
                </a:solidFill>
                <a:effectLst>
                  <a:outerShdw blurRad="38100" dist="38100" dir="2700000" algn="tl">
                    <a:srgbClr val="000000">
                      <a:alpha val="43137"/>
                    </a:srgbClr>
                  </a:outerShdw>
                </a:effectLst>
                <a:latin typeface="Arial Narrow" pitchFamily="34" charset="0"/>
              </a:rPr>
              <a:t>折磨西西佛斯的是一项永无完结的任务</a:t>
            </a:r>
            <a:r>
              <a:rPr lang="en-US" altLang="zh-CN" sz="3600" b="1" dirty="0" smtClean="0">
                <a:solidFill>
                  <a:srgbClr val="FFFF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FFFF00"/>
                </a:solidFill>
                <a:effectLst>
                  <a:outerShdw blurRad="38100" dist="38100" dir="2700000" algn="tl">
                    <a:srgbClr val="000000">
                      <a:alpha val="43137"/>
                    </a:srgbClr>
                  </a:outerShdw>
                </a:effectLst>
                <a:latin typeface="Arial Narrow" pitchFamily="34" charset="0"/>
              </a:rPr>
              <a:t>他必须将一块巨石推到山顶上</a:t>
            </a:r>
            <a:r>
              <a:rPr lang="en-US" altLang="zh-CN" sz="3600" b="1" dirty="0" smtClean="0">
                <a:solidFill>
                  <a:srgbClr val="FFFF00"/>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FFFF00"/>
                </a:solidFill>
                <a:effectLst>
                  <a:outerShdw blurRad="38100" dist="38100" dir="2700000" algn="tl">
                    <a:srgbClr val="000000">
                      <a:alpha val="43137"/>
                    </a:srgbClr>
                  </a:outerShdw>
                </a:effectLst>
                <a:latin typeface="Arial Narrow" pitchFamily="34" charset="0"/>
              </a:rPr>
              <a:t>再看着这块石头滚下山</a:t>
            </a:r>
            <a:r>
              <a:rPr lang="en-US" altLang="zh-CN" sz="3600" b="1" dirty="0" smtClean="0">
                <a:solidFill>
                  <a:srgbClr val="FFFF00"/>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FFFF00"/>
                </a:solidFill>
                <a:effectLst>
                  <a:outerShdw blurRad="38100" dist="38100" dir="2700000" algn="tl">
                    <a:srgbClr val="000000">
                      <a:alpha val="43137"/>
                    </a:srgbClr>
                  </a:outerShdw>
                </a:effectLst>
                <a:latin typeface="Arial Narrow" pitchFamily="34" charset="0"/>
              </a:rPr>
              <a:t>然后重新开始。周而复始</a:t>
            </a:r>
            <a:r>
              <a:rPr lang="en-US" altLang="zh-CN" sz="3600" b="1" dirty="0" smtClean="0">
                <a:solidFill>
                  <a:srgbClr val="FFFF00"/>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FFFF00"/>
                </a:solidFill>
                <a:effectLst>
                  <a:outerShdw blurRad="38100" dist="38100" dir="2700000" algn="tl">
                    <a:srgbClr val="000000">
                      <a:alpha val="43137"/>
                    </a:srgbClr>
                  </a:outerShdw>
                </a:effectLst>
                <a:latin typeface="Arial Narrow" pitchFamily="34" charset="0"/>
              </a:rPr>
              <a:t> 没完没了</a:t>
            </a:r>
            <a:r>
              <a:rPr lang="en-US" altLang="zh-CN" sz="3600" b="1" dirty="0" smtClean="0">
                <a:solidFill>
                  <a:srgbClr val="FFFF00"/>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FFFF00"/>
                </a:solidFill>
                <a:effectLst>
                  <a:outerShdw blurRad="38100" dist="38100" dir="2700000" algn="tl">
                    <a:srgbClr val="000000">
                      <a:alpha val="43137"/>
                    </a:srgbClr>
                  </a:outerShdw>
                </a:effectLst>
                <a:latin typeface="Arial Narrow" pitchFamily="34" charset="0"/>
              </a:rPr>
              <a:t>听上去很熟悉？</a:t>
            </a:r>
            <a:r>
              <a:rPr lang="en-US" sz="3600" b="1" dirty="0" smtClean="0">
                <a:solidFill>
                  <a:srgbClr val="FFFF00"/>
                </a:solidFill>
                <a:effectLst>
                  <a:outerShdw blurRad="38100" dist="38100" dir="2700000" algn="tl">
                    <a:srgbClr val="000000">
                      <a:alpha val="43137"/>
                    </a:srgbClr>
                  </a:outerShdw>
                </a:effectLst>
                <a:latin typeface="Arial Narrow" pitchFamily="34" charset="0"/>
              </a:rPr>
              <a:t>”</a:t>
            </a:r>
          </a:p>
          <a:p>
            <a:pPr marL="225425" algn="just"/>
            <a:r>
              <a:rPr lang="en-US" sz="1600" b="1" dirty="0" smtClean="0">
                <a:solidFill>
                  <a:schemeClr val="bg1"/>
                </a:solidFill>
                <a:effectLst>
                  <a:outerShdw blurRad="38100" dist="38100" dir="2700000" algn="tl">
                    <a:srgbClr val="000000">
                      <a:alpha val="43137"/>
                    </a:srgbClr>
                  </a:outerShdw>
                </a:effectLst>
                <a:latin typeface="Arial Narrow" pitchFamily="34" charset="0"/>
              </a:rPr>
              <a:t> * In the ancient Greek legend, Sisyphus was imprisoned in the underworld as punishment for his earthly crimes. Sisyphus was tortured by a never-ending task. He was condemned to roll a huge rock up a hill – only to watch it roll back down and have to start all over again. He was to do this for eternity. Sound familiar?</a:t>
            </a:r>
          </a:p>
          <a:p>
            <a:pPr marL="342900" indent="-342900"/>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我们经常日复一日地重复很多无意义的事。</a:t>
            </a:r>
            <a:endParaRPr lang="en-US" altLang="zh-CN" sz="3200" b="1" dirty="0" smtClean="0">
              <a:solidFill>
                <a:srgbClr val="FFFF00"/>
              </a:solidFill>
              <a:effectLst>
                <a:outerShdw blurRad="38100" dist="38100" dir="2700000" algn="tl">
                  <a:srgbClr val="000000">
                    <a:alpha val="43137"/>
                  </a:srgbClr>
                </a:outerShdw>
              </a:effectLst>
              <a:latin typeface="Arial Narrow" pitchFamily="34" charset="0"/>
            </a:endParaRPr>
          </a:p>
          <a:p>
            <a:pPr marL="342900" indent="-342900"/>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清除</a:t>
            </a:r>
            <a:r>
              <a:rPr lang="en-US" altLang="zh-CN" sz="3200" b="1" dirty="0" smtClean="0">
                <a:solidFill>
                  <a:srgbClr val="FFFF0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简化和授权一些你必须日复一日做的事情</a:t>
            </a:r>
            <a:r>
              <a:rPr lang="en-US" altLang="zh-CN" sz="3200" b="1" dirty="0" smtClean="0">
                <a:solidFill>
                  <a:srgbClr val="FFFF00"/>
                </a:solidFill>
                <a:effectLst>
                  <a:outerShdw blurRad="38100" dist="38100" dir="2700000" algn="tl">
                    <a:srgbClr val="000000">
                      <a:alpha val="43137"/>
                    </a:srgbClr>
                  </a:outerShdw>
                </a:effectLst>
                <a:latin typeface="Arial Narrow" pitchFamily="34" charset="0"/>
              </a:rPr>
              <a:t>.</a:t>
            </a:r>
            <a:endParaRPr lang="en-US" sz="3200" b="1" dirty="0" smtClean="0">
              <a:solidFill>
                <a:srgbClr val="FFFF00"/>
              </a:solidFill>
              <a:effectLst>
                <a:outerShdw blurRad="38100" dist="38100" dir="2700000" algn="tl">
                  <a:srgbClr val="000000">
                    <a:alpha val="43137"/>
                  </a:srgbClr>
                </a:outerShdw>
              </a:effectLst>
              <a:latin typeface="Arial Narrow" pitchFamily="34" charset="0"/>
            </a:endParaRPr>
          </a:p>
          <a:p>
            <a:pPr marL="465138" indent="-180975" algn="just"/>
            <a:r>
              <a:rPr lang="en-US" b="1" dirty="0" smtClean="0">
                <a:solidFill>
                  <a:schemeClr val="bg1"/>
                </a:solidFill>
                <a:effectLst>
                  <a:outerShdw blurRad="38100" dist="38100" dir="2700000" algn="tl">
                    <a:srgbClr val="000000">
                      <a:alpha val="43137"/>
                    </a:srgbClr>
                  </a:outerShdw>
                </a:effectLst>
                <a:latin typeface="Arial Narrow" pitchFamily="34" charset="0"/>
              </a:rPr>
              <a:t> * Sometimes we have far too many insignificant tasks that we repeat daily.</a:t>
            </a:r>
          </a:p>
          <a:p>
            <a:pPr marL="465138" indent="-180975" algn="just"/>
            <a:r>
              <a:rPr lang="en-US" b="1" dirty="0" smtClean="0">
                <a:solidFill>
                  <a:schemeClr val="bg1"/>
                </a:solidFill>
                <a:effectLst>
                  <a:outerShdw blurRad="38100" dist="38100" dir="2700000" algn="tl">
                    <a:srgbClr val="000000">
                      <a:alpha val="43137"/>
                    </a:srgbClr>
                  </a:outerShdw>
                </a:effectLst>
                <a:latin typeface="Arial Narrow" pitchFamily="34" charset="0"/>
              </a:rPr>
              <a:t>* </a:t>
            </a:r>
            <a:r>
              <a:rPr lang="en-US" b="1" dirty="0" smtClean="0">
                <a:solidFill>
                  <a:schemeClr val="bg1"/>
                </a:solidFill>
                <a:effectLst>
                  <a:outerShdw blurRad="38100" dist="38100" dir="2700000" algn="tl">
                    <a:srgbClr val="000000">
                      <a:alpha val="43137"/>
                    </a:srgbClr>
                  </a:outerShdw>
                </a:effectLst>
                <a:latin typeface="Arial Narrow" pitchFamily="34" charset="0"/>
                <a:cs typeface="Arial" pitchFamily="34" charset="0"/>
              </a:rPr>
              <a:t>Eliminate, streamline or delegate things you must do over and over.</a:t>
            </a:r>
            <a:endParaRPr lang="en-US" b="1" dirty="0" smtClean="0">
              <a:solidFill>
                <a:schemeClr val="bg1"/>
              </a:solidFill>
              <a:effectLst>
                <a:outerShdw blurRad="38100" dist="38100" dir="2700000" algn="tl">
                  <a:srgbClr val="000000">
                    <a:alpha val="43137"/>
                  </a:srgbClr>
                </a:outerShdw>
              </a:effectLst>
              <a:latin typeface="Arial Narrow" pitchFamily="34" charset="0"/>
            </a:endParaRPr>
          </a:p>
          <a:p>
            <a:endParaRPr lang="en-US" dirty="0" smtClean="0"/>
          </a:p>
          <a:p>
            <a:pPr marL="800100" lvl="1" indent="-342900">
              <a:buFont typeface="Arial" pitchFamily="34" charset="0"/>
              <a:buChar char="•"/>
            </a:pP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8" name="TextBox 37"/>
          <p:cNvSpPr txBox="1"/>
          <p:nvPr/>
        </p:nvSpPr>
        <p:spPr>
          <a:xfrm>
            <a:off x="381000" y="152400"/>
            <a:ext cx="8077200" cy="1200329"/>
          </a:xfrm>
          <a:prstGeom prst="rect">
            <a:avLst/>
          </a:prstGeom>
          <a:noFill/>
        </p:spPr>
        <p:txBody>
          <a:bodyPr wrap="square" rtlCol="0">
            <a:spAutoFit/>
          </a:bodyPr>
          <a:lstStyle/>
          <a:p>
            <a:r>
              <a:rPr lang="zh-CN" altLang="en-US" sz="3600" b="1" dirty="0" smtClean="0">
                <a:solidFill>
                  <a:schemeClr val="bg1"/>
                </a:solidFill>
              </a:rPr>
              <a:t>“毁掉我们的不是我们憎恨的，而恰恰是我们热爱的”</a:t>
            </a:r>
            <a:r>
              <a:rPr lang="en-US" altLang="zh-CN" sz="3600" b="1" dirty="0" smtClean="0">
                <a:solidFill>
                  <a:schemeClr val="bg1"/>
                </a:solidFill>
              </a:rPr>
              <a:t>——《</a:t>
            </a:r>
            <a:r>
              <a:rPr lang="zh-CN" altLang="en-US" sz="3600" b="1" dirty="0" smtClean="0">
                <a:solidFill>
                  <a:schemeClr val="bg1"/>
                </a:solidFill>
              </a:rPr>
              <a:t>娱乐至死</a:t>
            </a:r>
            <a:r>
              <a:rPr lang="en-US" altLang="zh-CN" sz="3600" b="1" dirty="0" smtClean="0">
                <a:solidFill>
                  <a:schemeClr val="bg1"/>
                </a:solidFill>
              </a:rPr>
              <a:t>》</a:t>
            </a:r>
            <a:endParaRPr lang="en-US" sz="3600" b="1" dirty="0">
              <a:solidFill>
                <a:schemeClr val="bg1"/>
              </a:solidFill>
            </a:endParaRPr>
          </a:p>
        </p:txBody>
      </p:sp>
      <p:sp>
        <p:nvSpPr>
          <p:cNvPr id="13314" name="AutoShape 2" descr="什么是微信小程序-布谷科技为北美提供最专业的微信营销和开发服务"/>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6" name="AutoShape 4" descr="什么是微信小程序-布谷科技为北美提供最专业的微信营销和开发服务"/>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317" name="Picture 5"/>
          <p:cNvPicPr>
            <a:picLocks noChangeAspect="1" noChangeArrowheads="1"/>
          </p:cNvPicPr>
          <p:nvPr/>
        </p:nvPicPr>
        <p:blipFill>
          <a:blip r:embed="rId2" cstate="print"/>
          <a:srcRect/>
          <a:stretch>
            <a:fillRect/>
          </a:stretch>
        </p:blipFill>
        <p:spPr bwMode="auto">
          <a:xfrm>
            <a:off x="381001" y="1676400"/>
            <a:ext cx="2743200" cy="1713445"/>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318" name="Picture 6"/>
          <p:cNvPicPr>
            <a:picLocks noChangeAspect="1" noChangeArrowheads="1"/>
          </p:cNvPicPr>
          <p:nvPr/>
        </p:nvPicPr>
        <p:blipFill>
          <a:blip r:embed="rId3" cstate="print"/>
          <a:srcRect/>
          <a:stretch>
            <a:fillRect/>
          </a:stretch>
        </p:blipFill>
        <p:spPr bwMode="auto">
          <a:xfrm>
            <a:off x="533400" y="4267200"/>
            <a:ext cx="2736003" cy="1752600"/>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9" name="Rectangle 38"/>
          <p:cNvSpPr/>
          <p:nvPr/>
        </p:nvSpPr>
        <p:spPr>
          <a:xfrm>
            <a:off x="3657600" y="1371600"/>
            <a:ext cx="5105400" cy="526297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zh-CN" altLang="en-US" sz="2800" b="1" dirty="0" smtClean="0">
                <a:solidFill>
                  <a:schemeClr val="accent5">
                    <a:lumMod val="75000"/>
                  </a:schemeClr>
                </a:solidFill>
                <a:effectLst>
                  <a:outerShdw blurRad="38100" dist="38100" dir="2700000" algn="tl">
                    <a:srgbClr val="000000">
                      <a:alpha val="43137"/>
                    </a:srgbClr>
                  </a:outerShdw>
                </a:effectLst>
                <a:latin typeface="微软雅黑" pitchFamily="34" charset="-122"/>
                <a:ea typeface="微软雅黑" pitchFamily="34" charset="-122"/>
              </a:rPr>
              <a:t>      玩游戏、看视频，浏览朋友圈，微信聊天。时间很快就在不断刷屏中逝去。</a:t>
            </a:r>
            <a:endParaRPr lang="en-US" altLang="zh-CN" sz="2800" b="1" dirty="0" smtClean="0">
              <a:solidFill>
                <a:schemeClr val="accent5">
                  <a:lumMod val="75000"/>
                </a:schemeClr>
              </a:solidFill>
              <a:effectLst>
                <a:outerShdw blurRad="38100" dist="38100" dir="2700000" algn="tl">
                  <a:srgbClr val="000000">
                    <a:alpha val="43137"/>
                  </a:srgbClr>
                </a:outerShdw>
              </a:effectLst>
              <a:latin typeface="微软雅黑" pitchFamily="34" charset="-122"/>
              <a:ea typeface="微软雅黑" pitchFamily="34" charset="-122"/>
            </a:endParaRPr>
          </a:p>
          <a:p>
            <a:r>
              <a:rPr lang="zh-CN" altLang="en-US" sz="2800" b="1" dirty="0" smtClean="0">
                <a:solidFill>
                  <a:schemeClr val="accent5">
                    <a:lumMod val="75000"/>
                  </a:schemeClr>
                </a:solidFill>
                <a:effectLst>
                  <a:outerShdw blurRad="38100" dist="38100" dir="2700000" algn="tl">
                    <a:srgbClr val="000000">
                      <a:alpha val="43137"/>
                    </a:srgbClr>
                  </a:outerShdw>
                </a:effectLst>
                <a:latin typeface="微软雅黑" pitchFamily="34" charset="-122"/>
                <a:ea typeface="微软雅黑" pitchFamily="34" charset="-122"/>
              </a:rPr>
              <a:t>      逝去的不只是时间，还有你的意志，行动力和思考能力。</a:t>
            </a:r>
            <a:endParaRPr lang="en-US" altLang="zh-CN" sz="2800" b="1" dirty="0" smtClean="0">
              <a:solidFill>
                <a:schemeClr val="accent5">
                  <a:lumMod val="75000"/>
                </a:schemeClr>
              </a:solidFill>
              <a:effectLst>
                <a:outerShdw blurRad="38100" dist="38100" dir="2700000" algn="tl">
                  <a:srgbClr val="000000">
                    <a:alpha val="43137"/>
                  </a:srgbClr>
                </a:outerShdw>
              </a:effectLst>
              <a:latin typeface="微软雅黑" pitchFamily="34" charset="-122"/>
              <a:ea typeface="微软雅黑" pitchFamily="34" charset="-122"/>
            </a:endParaRPr>
          </a:p>
          <a:p>
            <a:r>
              <a:rPr lang="zh-CN" altLang="en-US" sz="2800" b="1" dirty="0" smtClean="0">
                <a:solidFill>
                  <a:schemeClr val="accent5">
                    <a:lumMod val="75000"/>
                  </a:schemeClr>
                </a:solidFill>
                <a:effectLst>
                  <a:outerShdw blurRad="38100" dist="38100" dir="2700000" algn="tl">
                    <a:srgbClr val="000000">
                      <a:alpha val="43137"/>
                    </a:srgbClr>
                  </a:outerShdw>
                </a:effectLst>
                <a:latin typeface="微软雅黑" pitchFamily="34" charset="-122"/>
                <a:ea typeface="微软雅黑" pitchFamily="34" charset="-122"/>
              </a:rPr>
              <a:t>人开始不思进取，沉溺于快感，不做长期投入。对任何稍有深度的文字都不愿阅读，对任何需要持之以恒才能成功的事物，你都无力坚持，最终被娱乐废掉。</a:t>
            </a:r>
            <a:endParaRPr lang="en-US" altLang="zh-CN" sz="2800" b="1" dirty="0" smtClean="0">
              <a:solidFill>
                <a:schemeClr val="accent5">
                  <a:lumMod val="75000"/>
                </a:schemeClr>
              </a:solidFill>
              <a:effectLst>
                <a:outerShdw blurRad="38100" dist="38100" dir="2700000" algn="tl">
                  <a:srgbClr val="000000">
                    <a:alpha val="43137"/>
                  </a:srgbClr>
                </a:outerShdw>
              </a:effectLst>
              <a:latin typeface="微软雅黑" pitchFamily="34" charset="-122"/>
              <a:ea typeface="微软雅黑" pitchFamily="34" charset="-122"/>
            </a:endParaRPr>
          </a:p>
          <a:p>
            <a:endParaRPr lang="en-US" altLang="zh-CN" sz="2800" b="1" dirty="0" smtClean="0">
              <a:solidFill>
                <a:schemeClr val="accent5">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084" name="Picture 4" descr="http://lloydj.files.wordpress.com/2010/09/dlr_30041.jpg"/>
          <p:cNvPicPr>
            <a:picLocks noChangeAspect="1" noChangeArrowheads="1"/>
          </p:cNvPicPr>
          <p:nvPr/>
        </p:nvPicPr>
        <p:blipFill>
          <a:blip r:embed="rId2" cstate="print"/>
          <a:srcRect/>
          <a:stretch>
            <a:fillRect/>
          </a:stretch>
        </p:blipFill>
        <p:spPr bwMode="auto">
          <a:xfrm>
            <a:off x="0" y="609600"/>
            <a:ext cx="9191308" cy="6096000"/>
          </a:xfrm>
          <a:prstGeom prst="rect">
            <a:avLst/>
          </a:prstGeom>
          <a:noFill/>
        </p:spPr>
      </p:pic>
      <p:sp>
        <p:nvSpPr>
          <p:cNvPr id="2" name="Title 1"/>
          <p:cNvSpPr>
            <a:spLocks noGrp="1"/>
          </p:cNvSpPr>
          <p:nvPr>
            <p:ph type="title"/>
          </p:nvPr>
        </p:nvSpPr>
        <p:spPr>
          <a:xfrm>
            <a:off x="0" y="0"/>
            <a:ext cx="9144000" cy="685800"/>
          </a:xfrm>
        </p:spPr>
        <p:style>
          <a:lnRef idx="2">
            <a:schemeClr val="dk1">
              <a:shade val="50000"/>
            </a:schemeClr>
          </a:lnRef>
          <a:fillRef idx="1">
            <a:schemeClr val="dk1"/>
          </a:fillRef>
          <a:effectRef idx="0">
            <a:schemeClr val="dk1"/>
          </a:effectRef>
          <a:fontRef idx="minor">
            <a:schemeClr val="lt1"/>
          </a:fontRef>
        </p:style>
        <p:txBody>
          <a:bodyPr anchor="ctr">
            <a:noAutofit/>
          </a:bodyPr>
          <a:lstStyle/>
          <a:p>
            <a:r>
              <a:rPr lang="zh-CN" altLang="en-US" sz="54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你拥有电话</a:t>
            </a:r>
            <a:r>
              <a:rPr lang="en-US" altLang="zh-CN" sz="54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a:t>
            </a:r>
            <a:r>
              <a:rPr lang="zh-CN" altLang="en-US" sz="54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不是电话拥有你</a:t>
            </a:r>
            <a:r>
              <a:rPr lang="en-US" altLang="zh-CN" sz="54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a:t>
            </a:r>
            <a:endParaRPr lang="en-US" sz="5400" b="1" dirty="0">
              <a:ln w="18415" cmpd="sng">
                <a:solidFill>
                  <a:sysClr val="windowText" lastClr="000000"/>
                </a:solidFill>
                <a:prstDash val="solid"/>
              </a:ln>
              <a:solidFill>
                <a:srgbClr val="FFFF00"/>
              </a:solidFill>
              <a:effectLst>
                <a:outerShdw blurRad="63500" dir="3600000" algn="tl" rotWithShape="0">
                  <a:srgbClr val="000000">
                    <a:alpha val="70000"/>
                  </a:srgbClr>
                </a:outerShdw>
              </a:effectLst>
            </a:endParaRPr>
          </a:p>
        </p:txBody>
      </p:sp>
      <p:sp>
        <p:nvSpPr>
          <p:cNvPr id="3" name="Title 1"/>
          <p:cNvSpPr txBox="1">
            <a:spLocks/>
          </p:cNvSpPr>
          <p:nvPr/>
        </p:nvSpPr>
        <p:spPr>
          <a:xfrm>
            <a:off x="0" y="6248400"/>
            <a:ext cx="9144000" cy="6858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Narrow" pitchFamily="34" charset="0"/>
              </a:rPr>
              <a:t>You own the phone. It doesn’t own you.</a:t>
            </a:r>
            <a:endParaRPr kumimoji="0" lang="en-US" sz="4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Narrow" pitchFamily="34" charset="0"/>
            </a:endParaRPr>
          </a:p>
        </p:txBody>
      </p:sp>
      <p:sp>
        <p:nvSpPr>
          <p:cNvPr id="8" name="Rectangle 7"/>
          <p:cNvSpPr/>
          <p:nvPr/>
        </p:nvSpPr>
        <p:spPr>
          <a:xfrm>
            <a:off x="5562600" y="914400"/>
            <a:ext cx="152400" cy="35052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4419600" y="1600200"/>
            <a:ext cx="2362200" cy="1524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6086" name="Picture 6" descr="http://www.29-95.com/files/29-95-iphone-s.gif"/>
          <p:cNvPicPr>
            <a:picLocks noChangeAspect="1" noChangeArrowheads="1" noCrop="1"/>
          </p:cNvPicPr>
          <p:nvPr/>
        </p:nvPicPr>
        <p:blipFill>
          <a:blip r:embed="rId3" cstate="print"/>
          <a:srcRect/>
          <a:stretch>
            <a:fillRect/>
          </a:stretch>
        </p:blipFill>
        <p:spPr bwMode="auto">
          <a:xfrm>
            <a:off x="5181600" y="1143000"/>
            <a:ext cx="834578" cy="154227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5"/>
          </a:lnRef>
          <a:fillRef idx="3">
            <a:schemeClr val="accent5"/>
          </a:fillRef>
          <a:effectRef idx="3">
            <a:schemeClr val="accent5"/>
          </a:effectRef>
          <a:fontRef idx="minor">
            <a:schemeClr val="lt1"/>
          </a:fontRef>
        </p:style>
        <p:txBody>
          <a:bodyPr anchor="ctr">
            <a:noAutofit/>
          </a:bodyPr>
          <a:lstStyle/>
          <a:p>
            <a:r>
              <a:rPr lang="zh-CN" altLang="en-US" sz="72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会议</a:t>
            </a:r>
            <a:endParaRPr lang="en-US" sz="7200" b="1" dirty="0">
              <a:ln w="18415" cmpd="sng">
                <a:solidFill>
                  <a:sysClr val="windowText" lastClr="000000"/>
                </a:solidFill>
                <a:prstDash val="solid"/>
              </a:ln>
              <a:solidFill>
                <a:srgbClr val="FFFF00"/>
              </a:solidFill>
              <a:effectLst>
                <a:outerShdw blurRad="63500" dir="3600000" algn="tl" rotWithShape="0">
                  <a:srgbClr val="000000">
                    <a:alpha val="70000"/>
                  </a:srgbClr>
                </a:outerShdw>
              </a:effectLst>
            </a:endParaRPr>
          </a:p>
        </p:txBody>
      </p:sp>
      <p:sp>
        <p:nvSpPr>
          <p:cNvPr id="3" name="Title 1"/>
          <p:cNvSpPr txBox="1">
            <a:spLocks/>
          </p:cNvSpPr>
          <p:nvPr/>
        </p:nvSpPr>
        <p:spPr>
          <a:xfrm>
            <a:off x="0" y="6324600"/>
            <a:ext cx="9144000" cy="609600"/>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Narrow" pitchFamily="34" charset="0"/>
              </a:rPr>
              <a:t>MEETINGS</a:t>
            </a:r>
            <a:endParaRPr kumimoji="0" lang="en-US" sz="4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Narrow" pitchFamily="34" charset="0"/>
            </a:endParaRPr>
          </a:p>
        </p:txBody>
      </p:sp>
      <p:sp>
        <p:nvSpPr>
          <p:cNvPr id="4" name="TextBox 3"/>
          <p:cNvSpPr txBox="1"/>
          <p:nvPr/>
        </p:nvSpPr>
        <p:spPr>
          <a:xfrm>
            <a:off x="76200" y="1152465"/>
            <a:ext cx="9067800" cy="5570756"/>
          </a:xfrm>
          <a:prstGeom prst="rect">
            <a:avLst/>
          </a:prstGeom>
          <a:noFill/>
        </p:spPr>
        <p:txBody>
          <a:bodyPr wrap="square" rtlCol="0">
            <a:spAutoFit/>
          </a:bodyPr>
          <a:lstStyle/>
          <a:p>
            <a:pPr marL="342900" indent="-342900"/>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会议多不意味着成功多</a:t>
            </a:r>
            <a:r>
              <a:rPr lang="en-US" altLang="zh-CN" sz="3200" b="1" dirty="0" smtClean="0">
                <a:solidFill>
                  <a:srgbClr val="FFFF00"/>
                </a:solidFill>
                <a:effectLst>
                  <a:outerShdw blurRad="38100" dist="38100" dir="2700000" algn="tl">
                    <a:srgbClr val="000000">
                      <a:alpha val="43137"/>
                    </a:srgbClr>
                  </a:outerShdw>
                </a:effectLst>
                <a:latin typeface="Arial Narrow" pitchFamily="34" charset="0"/>
              </a:rPr>
              <a:t>.</a:t>
            </a:r>
          </a:p>
          <a:p>
            <a:pPr marL="342900" indent="-342900"/>
            <a:r>
              <a:rPr lang="en-US" b="1" dirty="0" smtClean="0">
                <a:solidFill>
                  <a:schemeClr val="bg1"/>
                </a:solidFill>
                <a:effectLst>
                  <a:outerShdw blurRad="38100" dist="38100" dir="2700000" algn="tl">
                    <a:srgbClr val="000000">
                      <a:alpha val="43137"/>
                    </a:srgbClr>
                  </a:outerShdw>
                </a:effectLst>
                <a:latin typeface="Arial Narrow" pitchFamily="34" charset="0"/>
              </a:rPr>
              <a:t>	* More meetings does not mean more success.</a:t>
            </a:r>
          </a:p>
          <a:p>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定好开始和结束的时间</a:t>
            </a:r>
            <a:r>
              <a:rPr lang="en-US" altLang="zh-CN" sz="3200" b="1" dirty="0" smtClean="0">
                <a:solidFill>
                  <a:srgbClr val="FFFF0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这样便强迫你紧扣主题而不花时间在一些不重要的细节上</a:t>
            </a:r>
            <a:r>
              <a:rPr lang="en-US" altLang="zh-CN" sz="3200" b="1" dirty="0" smtClean="0">
                <a:solidFill>
                  <a:srgbClr val="FFFF00"/>
                </a:solidFill>
                <a:effectLst>
                  <a:outerShdw blurRad="38100" dist="38100" dir="2700000" algn="tl">
                    <a:srgbClr val="000000">
                      <a:alpha val="43137"/>
                    </a:srgbClr>
                  </a:outerShdw>
                </a:effectLst>
                <a:latin typeface="Arial Narrow" pitchFamily="34" charset="0"/>
              </a:rPr>
              <a:t>.</a:t>
            </a:r>
            <a:endParaRPr lang="en-US" sz="3200" b="1" dirty="0" smtClean="0">
              <a:solidFill>
                <a:srgbClr val="FFFF00"/>
              </a:solidFill>
              <a:effectLst>
                <a:outerShdw blurRad="38100" dist="38100" dir="2700000" algn="tl">
                  <a:srgbClr val="000000">
                    <a:alpha val="43137"/>
                  </a:srgbClr>
                </a:outerShdw>
              </a:effectLst>
              <a:latin typeface="Arial Narrow" pitchFamily="34" charset="0"/>
            </a:endParaRPr>
          </a:p>
          <a:p>
            <a:pPr marL="342900" indent="-342900"/>
            <a:r>
              <a:rPr lang="en-US" b="1" dirty="0" smtClean="0">
                <a:solidFill>
                  <a:schemeClr val="bg1"/>
                </a:solidFill>
                <a:effectLst>
                  <a:outerShdw blurRad="38100" dist="38100" dir="2700000" algn="tl">
                    <a:srgbClr val="000000">
                      <a:alpha val="43137"/>
                    </a:srgbClr>
                  </a:outerShdw>
                </a:effectLst>
                <a:latin typeface="Arial Narrow" pitchFamily="34" charset="0"/>
              </a:rPr>
              <a:t>	* Set a start and ending time. End on time. It will force you to stay on topic and not  spend time on insignificant details that one person can decide. </a:t>
            </a:r>
          </a:p>
          <a:p>
            <a:pPr marL="342900" indent="-342900"/>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信任你授权的人</a:t>
            </a:r>
            <a:r>
              <a:rPr lang="en-US" altLang="zh-CN" sz="3200" b="1" dirty="0" smtClean="0">
                <a:solidFill>
                  <a:srgbClr val="FFFF0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让他们按自己的方式做分内之事。</a:t>
            </a:r>
            <a:endParaRPr lang="en-US" sz="3200" b="1" dirty="0" smtClean="0">
              <a:solidFill>
                <a:srgbClr val="FFFF00"/>
              </a:solidFill>
              <a:effectLst>
                <a:outerShdw blurRad="38100" dist="38100" dir="2700000" algn="tl">
                  <a:srgbClr val="000000">
                    <a:alpha val="43137"/>
                  </a:srgbClr>
                </a:outerShdw>
              </a:effectLst>
              <a:latin typeface="Arial Narrow" pitchFamily="34" charset="0"/>
            </a:endParaRPr>
          </a:p>
          <a:p>
            <a:pPr marL="342900" indent="-342900"/>
            <a:r>
              <a:rPr lang="en-US" b="1" dirty="0" smtClean="0">
                <a:solidFill>
                  <a:schemeClr val="bg1"/>
                </a:solidFill>
                <a:effectLst>
                  <a:outerShdw blurRad="38100" dist="38100" dir="2700000" algn="tl">
                    <a:srgbClr val="000000">
                      <a:alpha val="43137"/>
                    </a:srgbClr>
                  </a:outerShdw>
                </a:effectLst>
                <a:latin typeface="Arial Narrow" pitchFamily="34" charset="0"/>
              </a:rPr>
              <a:t>	* Trust the people you delegate to. Let them do their part their way.</a:t>
            </a:r>
          </a:p>
          <a:p>
            <a:pPr marL="60325" indent="-60325"/>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如果你有很多会议</a:t>
            </a:r>
            <a:r>
              <a:rPr lang="en-US" altLang="zh-CN" sz="3200" b="1" dirty="0" smtClean="0">
                <a:solidFill>
                  <a:srgbClr val="FFFF0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尽量把它们安排在一起开</a:t>
            </a:r>
            <a:r>
              <a:rPr lang="en-US" altLang="zh-CN" sz="3200" b="1" dirty="0" smtClean="0">
                <a:solidFill>
                  <a:srgbClr val="FFFF0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这样便强迫你按时开完</a:t>
            </a:r>
            <a:r>
              <a:rPr lang="en-US" altLang="zh-CN" sz="3200" b="1" dirty="0" smtClean="0">
                <a:solidFill>
                  <a:srgbClr val="FFFF0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紧扣主题并且有更大块的工作时间。</a:t>
            </a:r>
            <a:endParaRPr lang="en-US" altLang="zh-CN" sz="3200" b="1" dirty="0" smtClean="0">
              <a:solidFill>
                <a:srgbClr val="FFFF00"/>
              </a:solidFill>
              <a:effectLst>
                <a:outerShdw blurRad="38100" dist="38100" dir="2700000" algn="tl">
                  <a:srgbClr val="000000">
                    <a:alpha val="43137"/>
                  </a:srgbClr>
                </a:outerShdw>
              </a:effectLst>
              <a:latin typeface="Arial Narrow" pitchFamily="34" charset="0"/>
            </a:endParaRPr>
          </a:p>
          <a:p>
            <a:pPr marL="342900" indent="-342900"/>
            <a:r>
              <a:rPr lang="en-US" b="1" dirty="0" smtClean="0">
                <a:solidFill>
                  <a:schemeClr val="bg1"/>
                </a:solidFill>
                <a:effectLst>
                  <a:outerShdw blurRad="38100" dist="38100" dir="2700000" algn="tl">
                    <a:srgbClr val="000000">
                      <a:alpha val="43137"/>
                    </a:srgbClr>
                  </a:outerShdw>
                </a:effectLst>
                <a:latin typeface="Arial Narrow" pitchFamily="34" charset="0"/>
              </a:rPr>
              <a:t>	* If you must have many meetings, put them closer together. This forces you to finish on time, stay on topic and have bigger work times. </a:t>
            </a:r>
          </a:p>
          <a:p>
            <a:pPr marL="342900" indent="-342900"/>
            <a:endParaRPr lang="en-US" sz="2000" b="1" dirty="0" smtClean="0">
              <a:solidFill>
                <a:schemeClr val="bg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5"/>
          </a:lnRef>
          <a:fillRef idx="3">
            <a:schemeClr val="accent5"/>
          </a:fillRef>
          <a:effectRef idx="3">
            <a:schemeClr val="accent5"/>
          </a:effectRef>
          <a:fontRef idx="minor">
            <a:schemeClr val="lt1"/>
          </a:fontRef>
        </p:style>
        <p:txBody>
          <a:bodyPr anchor="ctr">
            <a:noAutofit/>
          </a:bodyPr>
          <a:lstStyle/>
          <a:p>
            <a:r>
              <a:rPr lang="zh-CN" altLang="en-US" sz="4000" b="1" spc="-150" dirty="0" smtClean="0">
                <a:ln w="18415" cmpd="sng">
                  <a:solidFill>
                    <a:schemeClr val="tx1"/>
                  </a:solidFill>
                  <a:prstDash val="solid"/>
                </a:ln>
                <a:solidFill>
                  <a:srgbClr val="FFFF00"/>
                </a:solidFill>
                <a:effectLst>
                  <a:outerShdw blurRad="63500" dir="3600000" algn="tl" rotWithShape="0">
                    <a:srgbClr val="000000">
                      <a:alpha val="70000"/>
                    </a:srgbClr>
                  </a:outerShdw>
                </a:effectLst>
              </a:rPr>
              <a:t>将会议安排在一起可以给你更多工作时间</a:t>
            </a:r>
            <a:endParaRPr lang="en-US" sz="4000" b="1" spc="-150" dirty="0">
              <a:ln w="18415" cmpd="sng">
                <a:solidFill>
                  <a:schemeClr val="tx1"/>
                </a:solidFill>
                <a:prstDash val="solid"/>
              </a:ln>
              <a:solidFill>
                <a:srgbClr val="FFFF00"/>
              </a:solidFill>
              <a:effectLst>
                <a:outerShdw blurRad="63500" dir="3600000" algn="tl" rotWithShape="0">
                  <a:srgbClr val="000000">
                    <a:alpha val="70000"/>
                  </a:srgbClr>
                </a:outerShdw>
              </a:effectLst>
            </a:endParaRPr>
          </a:p>
        </p:txBody>
      </p:sp>
      <p:sp>
        <p:nvSpPr>
          <p:cNvPr id="3" name="Title 1"/>
          <p:cNvSpPr txBox="1">
            <a:spLocks/>
          </p:cNvSpPr>
          <p:nvPr/>
        </p:nvSpPr>
        <p:spPr>
          <a:xfrm>
            <a:off x="0" y="6248400"/>
            <a:ext cx="9144000" cy="685800"/>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uLnTx/>
                <a:uFillTx/>
                <a:latin typeface="Arial Narrow" pitchFamily="34" charset="0"/>
              </a:rPr>
              <a:t>Put</a:t>
            </a:r>
            <a:r>
              <a:rPr kumimoji="0" lang="en-US" sz="3200" b="1" i="0" u="none" strike="noStrike" kern="1200" cap="none" spc="0" normalizeH="0" noProof="0"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uLnTx/>
                <a:uFillTx/>
                <a:latin typeface="Arial Narrow" pitchFamily="34" charset="0"/>
              </a:rPr>
              <a:t> meetings back to back to allow bigger work times</a:t>
            </a:r>
            <a:endParaRPr kumimoji="0" lang="en-US" sz="3200" b="1" i="0" u="none" strike="noStrike" kern="1200" cap="none" spc="0" normalizeH="0" baseline="0" noProof="0"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uLnTx/>
              <a:uFillTx/>
              <a:latin typeface="Arial Narrow" pitchFamily="34" charset="0"/>
            </a:endParaRPr>
          </a:p>
        </p:txBody>
      </p:sp>
      <p:graphicFrame>
        <p:nvGraphicFramePr>
          <p:cNvPr id="8" name="Table 7"/>
          <p:cNvGraphicFramePr>
            <a:graphicFrameLocks noGrp="1"/>
          </p:cNvGraphicFramePr>
          <p:nvPr/>
        </p:nvGraphicFramePr>
        <p:xfrm>
          <a:off x="228600" y="1295400"/>
          <a:ext cx="4114800" cy="4779645"/>
        </p:xfrm>
        <a:graphic>
          <a:graphicData uri="http://schemas.openxmlformats.org/drawingml/2006/table">
            <a:tbl>
              <a:tblPr firstRow="1" bandRow="1">
                <a:tableStyleId>{5C22544A-7EE6-4342-B048-85BDC9FD1C3A}</a:tableStyleId>
              </a:tblPr>
              <a:tblGrid>
                <a:gridCol w="685800"/>
                <a:gridCol w="3429000"/>
              </a:tblGrid>
              <a:tr h="457200">
                <a:tc>
                  <a:txBody>
                    <a:bodyPr/>
                    <a:lstStyle/>
                    <a:p>
                      <a:pPr algn="ctr"/>
                      <a:r>
                        <a:rPr lang="en-US" sz="3200" b="1" dirty="0" smtClean="0">
                          <a:solidFill>
                            <a:schemeClr val="tx1"/>
                          </a:solidFill>
                          <a:effectLst>
                            <a:outerShdw blurRad="38100" dist="38100" dir="2700000" algn="tl">
                              <a:srgbClr val="000000">
                                <a:alpha val="43137"/>
                              </a:srgbClr>
                            </a:outerShdw>
                          </a:effectLst>
                        </a:rPr>
                        <a:t>8</a:t>
                      </a:r>
                      <a:endParaRPr lang="en-US" sz="3200" b="1" dirty="0">
                        <a:solidFill>
                          <a:schemeClr val="tx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3200" b="1" baseline="0" dirty="0" smtClean="0">
                          <a:solidFill>
                            <a:srgbClr val="C00000"/>
                          </a:solidFill>
                          <a:effectLst>
                            <a:outerShdw blurRad="38100" dist="38100" dir="2700000" algn="tl">
                              <a:srgbClr val="000000">
                                <a:alpha val="43137"/>
                              </a:srgbClr>
                            </a:outerShdw>
                          </a:effectLst>
                        </a:rPr>
                        <a:t>会议</a:t>
                      </a:r>
                      <a:r>
                        <a:rPr lang="en-US" sz="3200" b="1" baseline="0" dirty="0" smtClean="0">
                          <a:solidFill>
                            <a:srgbClr val="C00000"/>
                          </a:solidFill>
                          <a:effectLst>
                            <a:outerShdw blurRad="38100" dist="38100" dir="2700000" algn="tl">
                              <a:srgbClr val="000000">
                                <a:alpha val="43137"/>
                              </a:srgbClr>
                            </a:outerShdw>
                          </a:effectLst>
                        </a:rPr>
                        <a:t> </a:t>
                      </a:r>
                      <a:r>
                        <a:rPr lang="en-US" sz="2000" b="1" baseline="0" dirty="0" smtClean="0">
                          <a:solidFill>
                            <a:srgbClr val="C00000"/>
                          </a:solidFill>
                          <a:effectLst>
                            <a:outerShdw blurRad="38100" dist="38100" dir="2700000" algn="tl">
                              <a:srgbClr val="000000">
                                <a:alpha val="43137"/>
                              </a:srgbClr>
                            </a:outerShdw>
                          </a:effectLst>
                        </a:rPr>
                        <a:t>(</a:t>
                      </a:r>
                      <a:r>
                        <a:rPr lang="en-US" sz="2000" b="1" dirty="0" smtClean="0">
                          <a:solidFill>
                            <a:srgbClr val="C00000"/>
                          </a:solidFill>
                          <a:effectLst>
                            <a:outerShdw blurRad="38100" dist="38100" dir="2700000" algn="tl">
                              <a:srgbClr val="000000">
                                <a:alpha val="43137"/>
                              </a:srgbClr>
                            </a:outerShdw>
                          </a:effectLst>
                        </a:rPr>
                        <a:t>meeting)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600075">
                <a:tc>
                  <a:txBody>
                    <a:bodyPr/>
                    <a:lstStyle/>
                    <a:p>
                      <a:pPr algn="ctr"/>
                      <a:r>
                        <a:rPr lang="en-US" sz="3200" b="1" dirty="0" smtClean="0">
                          <a:solidFill>
                            <a:schemeClr val="tx1"/>
                          </a:solidFill>
                          <a:effectLst>
                            <a:outerShdw blurRad="38100" dist="38100" dir="2700000" algn="tl">
                              <a:srgbClr val="000000">
                                <a:alpha val="43137"/>
                              </a:srgbClr>
                            </a:outerShdw>
                          </a:effectLst>
                        </a:rPr>
                        <a:t>9</a:t>
                      </a:r>
                      <a:endParaRPr lang="en-US" sz="3200" b="1" dirty="0">
                        <a:solidFill>
                          <a:schemeClr val="tx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zh-CN" altLang="en-US" sz="3200" b="1" dirty="0" smtClean="0">
                          <a:solidFill>
                            <a:srgbClr val="002060"/>
                          </a:solidFill>
                          <a:effectLst>
                            <a:outerShdw blurRad="38100" dist="38100" dir="2700000" algn="tl">
                              <a:srgbClr val="000000">
                                <a:alpha val="43137"/>
                              </a:srgbClr>
                            </a:outerShdw>
                          </a:effectLst>
                        </a:rPr>
                        <a:t>工作</a:t>
                      </a:r>
                      <a:r>
                        <a:rPr lang="en-US" sz="2000" b="1" dirty="0" smtClean="0">
                          <a:solidFill>
                            <a:srgbClr val="002060"/>
                          </a:solidFill>
                          <a:effectLst>
                            <a:outerShdw blurRad="38100" dist="38100" dir="2700000" algn="tl">
                              <a:srgbClr val="000000">
                                <a:alpha val="43137"/>
                              </a:srgbClr>
                            </a:outerShdw>
                          </a:effectLst>
                        </a:rPr>
                        <a:t>(work)</a:t>
                      </a:r>
                      <a:endParaRPr lang="en-US" sz="2000"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600075">
                <a:tc>
                  <a:txBody>
                    <a:bodyPr/>
                    <a:lstStyle/>
                    <a:p>
                      <a:pPr algn="ctr"/>
                      <a:r>
                        <a:rPr lang="en-US" sz="3200" b="1" dirty="0" smtClean="0">
                          <a:solidFill>
                            <a:schemeClr val="tx1"/>
                          </a:solidFill>
                          <a:effectLst>
                            <a:outerShdw blurRad="38100" dist="38100" dir="2700000" algn="tl">
                              <a:srgbClr val="000000">
                                <a:alpha val="43137"/>
                              </a:srgbClr>
                            </a:outerShdw>
                          </a:effectLst>
                        </a:rPr>
                        <a:t>10</a:t>
                      </a:r>
                      <a:endParaRPr lang="en-US" sz="3200" b="1" dirty="0">
                        <a:solidFill>
                          <a:schemeClr val="tx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3200" b="1" baseline="0" dirty="0" smtClean="0">
                          <a:solidFill>
                            <a:srgbClr val="C00000"/>
                          </a:solidFill>
                          <a:effectLst>
                            <a:outerShdw blurRad="38100" dist="38100" dir="2700000" algn="tl">
                              <a:srgbClr val="000000">
                                <a:alpha val="43137"/>
                              </a:srgbClr>
                            </a:outerShdw>
                          </a:effectLst>
                        </a:rPr>
                        <a:t>会议</a:t>
                      </a:r>
                      <a:r>
                        <a:rPr lang="en-US" sz="2000" b="1" baseline="0" dirty="0" smtClean="0">
                          <a:solidFill>
                            <a:srgbClr val="C00000"/>
                          </a:solidFill>
                          <a:effectLst>
                            <a:outerShdw blurRad="38100" dist="38100" dir="2700000" algn="tl">
                              <a:srgbClr val="000000">
                                <a:alpha val="43137"/>
                              </a:srgbClr>
                            </a:outerShdw>
                          </a:effectLst>
                        </a:rPr>
                        <a:t>(</a:t>
                      </a:r>
                      <a:r>
                        <a:rPr lang="en-US" sz="2000" b="1" dirty="0" smtClean="0">
                          <a:solidFill>
                            <a:srgbClr val="C00000"/>
                          </a:solidFill>
                          <a:effectLst>
                            <a:outerShdw blurRad="38100" dist="38100" dir="2700000" algn="tl">
                              <a:srgbClr val="000000">
                                <a:alpha val="43137"/>
                              </a:srgbClr>
                            </a:outerShdw>
                          </a:effectLst>
                        </a:rPr>
                        <a:t>meeting)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600075">
                <a:tc>
                  <a:txBody>
                    <a:bodyPr/>
                    <a:lstStyle/>
                    <a:p>
                      <a:pPr algn="ctr"/>
                      <a:r>
                        <a:rPr lang="en-US" sz="3200" b="1" dirty="0" smtClean="0">
                          <a:solidFill>
                            <a:schemeClr val="tx1"/>
                          </a:solidFill>
                          <a:effectLst>
                            <a:outerShdw blurRad="38100" dist="38100" dir="2700000" algn="tl">
                              <a:srgbClr val="000000">
                                <a:alpha val="43137"/>
                              </a:srgbClr>
                            </a:outerShdw>
                          </a:effectLst>
                        </a:rPr>
                        <a:t>11</a:t>
                      </a:r>
                      <a:endParaRPr lang="en-US" sz="3200" b="1" dirty="0">
                        <a:solidFill>
                          <a:schemeClr val="tx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zh-CN" altLang="en-US" sz="3200" b="1" dirty="0" smtClean="0">
                          <a:solidFill>
                            <a:srgbClr val="002060"/>
                          </a:solidFill>
                          <a:effectLst>
                            <a:outerShdw blurRad="38100" dist="38100" dir="2700000" algn="tl">
                              <a:srgbClr val="000000">
                                <a:alpha val="43137"/>
                              </a:srgbClr>
                            </a:outerShdw>
                          </a:effectLst>
                        </a:rPr>
                        <a:t>工作</a:t>
                      </a:r>
                      <a:r>
                        <a:rPr lang="en-US" sz="2000" b="1" dirty="0" smtClean="0">
                          <a:solidFill>
                            <a:srgbClr val="002060"/>
                          </a:solidFill>
                          <a:effectLst>
                            <a:outerShdw blurRad="38100" dist="38100" dir="2700000" algn="tl">
                              <a:srgbClr val="000000">
                                <a:alpha val="43137"/>
                              </a:srgbClr>
                            </a:outerShdw>
                          </a:effectLst>
                        </a:rPr>
                        <a:t>(work)</a:t>
                      </a:r>
                      <a:endParaRPr lang="en-US" sz="2000"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600075">
                <a:tc>
                  <a:txBody>
                    <a:bodyPr/>
                    <a:lstStyle/>
                    <a:p>
                      <a:pPr algn="ctr"/>
                      <a:r>
                        <a:rPr lang="en-US" sz="3200" b="1" dirty="0" smtClean="0">
                          <a:solidFill>
                            <a:schemeClr val="tx1"/>
                          </a:solidFill>
                          <a:effectLst>
                            <a:outerShdw blurRad="38100" dist="38100" dir="2700000" algn="tl">
                              <a:srgbClr val="000000">
                                <a:alpha val="43137"/>
                              </a:srgbClr>
                            </a:outerShdw>
                          </a:effectLst>
                        </a:rPr>
                        <a:t>12</a:t>
                      </a:r>
                      <a:endParaRPr lang="en-US" sz="3200" b="1" dirty="0">
                        <a:solidFill>
                          <a:schemeClr val="tx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3200" b="1" baseline="0" dirty="0" smtClean="0">
                          <a:solidFill>
                            <a:srgbClr val="C00000"/>
                          </a:solidFill>
                          <a:effectLst>
                            <a:outerShdw blurRad="38100" dist="38100" dir="2700000" algn="tl">
                              <a:srgbClr val="000000">
                                <a:alpha val="43137"/>
                              </a:srgbClr>
                            </a:outerShdw>
                          </a:effectLst>
                        </a:rPr>
                        <a:t>会议</a:t>
                      </a:r>
                      <a:r>
                        <a:rPr lang="en-US" sz="2000" b="1" baseline="0" dirty="0" smtClean="0">
                          <a:solidFill>
                            <a:srgbClr val="C00000"/>
                          </a:solidFill>
                          <a:effectLst>
                            <a:outerShdw blurRad="38100" dist="38100" dir="2700000" algn="tl">
                              <a:srgbClr val="000000">
                                <a:alpha val="43137"/>
                              </a:srgbClr>
                            </a:outerShdw>
                          </a:effectLst>
                        </a:rPr>
                        <a:t>(</a:t>
                      </a:r>
                      <a:r>
                        <a:rPr lang="en-US" sz="2000" b="1" dirty="0" smtClean="0">
                          <a:solidFill>
                            <a:srgbClr val="C00000"/>
                          </a:solidFill>
                          <a:effectLst>
                            <a:outerShdw blurRad="38100" dist="38100" dir="2700000" algn="tl">
                              <a:srgbClr val="000000">
                                <a:alpha val="43137"/>
                              </a:srgbClr>
                            </a:outerShdw>
                          </a:effectLst>
                        </a:rPr>
                        <a:t>meeting)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600075">
                <a:tc>
                  <a:txBody>
                    <a:bodyPr/>
                    <a:lstStyle/>
                    <a:p>
                      <a:pPr algn="ctr"/>
                      <a:r>
                        <a:rPr lang="en-US" sz="3200" b="1" dirty="0" smtClean="0">
                          <a:solidFill>
                            <a:schemeClr val="tx1"/>
                          </a:solidFill>
                          <a:effectLst>
                            <a:outerShdw blurRad="38100" dist="38100" dir="2700000" algn="tl">
                              <a:srgbClr val="000000">
                                <a:alpha val="43137"/>
                              </a:srgbClr>
                            </a:outerShdw>
                          </a:effectLst>
                        </a:rPr>
                        <a:t>1</a:t>
                      </a:r>
                      <a:endParaRPr lang="en-US" sz="3200" b="1" dirty="0">
                        <a:solidFill>
                          <a:schemeClr val="tx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zh-CN" altLang="en-US" sz="3200" b="1" dirty="0" smtClean="0">
                          <a:solidFill>
                            <a:srgbClr val="002060"/>
                          </a:solidFill>
                          <a:effectLst>
                            <a:outerShdw blurRad="38100" dist="38100" dir="2700000" algn="tl">
                              <a:srgbClr val="000000">
                                <a:alpha val="43137"/>
                              </a:srgbClr>
                            </a:outerShdw>
                          </a:effectLst>
                        </a:rPr>
                        <a:t>工作</a:t>
                      </a:r>
                      <a:r>
                        <a:rPr lang="en-US" sz="2000" b="1" dirty="0" smtClean="0">
                          <a:solidFill>
                            <a:srgbClr val="002060"/>
                          </a:solidFill>
                          <a:effectLst>
                            <a:outerShdw blurRad="38100" dist="38100" dir="2700000" algn="tl">
                              <a:srgbClr val="000000">
                                <a:alpha val="43137"/>
                              </a:srgbClr>
                            </a:outerShdw>
                          </a:effectLst>
                        </a:rPr>
                        <a:t>(work)</a:t>
                      </a:r>
                      <a:endParaRPr lang="en-US" sz="2000"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600075">
                <a:tc>
                  <a:txBody>
                    <a:bodyPr/>
                    <a:lstStyle/>
                    <a:p>
                      <a:pPr algn="ctr"/>
                      <a:r>
                        <a:rPr lang="en-US" sz="3200" b="1" dirty="0" smtClean="0">
                          <a:solidFill>
                            <a:schemeClr val="tx1"/>
                          </a:solidFill>
                          <a:effectLst>
                            <a:outerShdw blurRad="38100" dist="38100" dir="2700000" algn="tl">
                              <a:srgbClr val="000000">
                                <a:alpha val="43137"/>
                              </a:srgbClr>
                            </a:outerShdw>
                          </a:effectLst>
                        </a:rPr>
                        <a:t>2</a:t>
                      </a:r>
                      <a:endParaRPr lang="en-US" sz="3200" b="1" dirty="0">
                        <a:solidFill>
                          <a:schemeClr val="tx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zh-CN" altLang="en-US" sz="3200" b="1" dirty="0" smtClean="0">
                          <a:solidFill>
                            <a:srgbClr val="002060"/>
                          </a:solidFill>
                          <a:effectLst>
                            <a:outerShdw blurRad="38100" dist="38100" dir="2700000" algn="tl">
                              <a:srgbClr val="000000">
                                <a:alpha val="43137"/>
                              </a:srgbClr>
                            </a:outerShdw>
                          </a:effectLst>
                        </a:rPr>
                        <a:t>工作</a:t>
                      </a:r>
                      <a:r>
                        <a:rPr lang="en-US" sz="2000" b="1" dirty="0" smtClean="0">
                          <a:solidFill>
                            <a:srgbClr val="002060"/>
                          </a:solidFill>
                          <a:effectLst>
                            <a:outerShdw blurRad="38100" dist="38100" dir="2700000" algn="tl">
                              <a:srgbClr val="000000">
                                <a:alpha val="43137"/>
                              </a:srgbClr>
                            </a:outerShdw>
                          </a:effectLst>
                        </a:rPr>
                        <a:t>(work)</a:t>
                      </a:r>
                      <a:endParaRPr lang="en-US" sz="2000"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600075">
                <a:tc>
                  <a:txBody>
                    <a:bodyPr/>
                    <a:lstStyle/>
                    <a:p>
                      <a:pPr algn="ctr"/>
                      <a:r>
                        <a:rPr lang="en-US" sz="3200" b="1" dirty="0" smtClean="0">
                          <a:solidFill>
                            <a:schemeClr val="tx1"/>
                          </a:solidFill>
                          <a:effectLst>
                            <a:outerShdw blurRad="38100" dist="38100" dir="2700000" algn="tl">
                              <a:srgbClr val="000000">
                                <a:alpha val="43137"/>
                              </a:srgbClr>
                            </a:outerShdw>
                          </a:effectLst>
                        </a:rPr>
                        <a:t>3</a:t>
                      </a:r>
                      <a:endParaRPr lang="en-US" sz="3200" b="1" dirty="0">
                        <a:solidFill>
                          <a:schemeClr val="tx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3200" b="1" baseline="0" dirty="0" smtClean="0">
                          <a:solidFill>
                            <a:srgbClr val="C00000"/>
                          </a:solidFill>
                          <a:effectLst>
                            <a:outerShdw blurRad="38100" dist="38100" dir="2700000" algn="tl">
                              <a:srgbClr val="000000">
                                <a:alpha val="43137"/>
                              </a:srgbClr>
                            </a:outerShdw>
                          </a:effectLst>
                        </a:rPr>
                        <a:t>会议</a:t>
                      </a:r>
                      <a:r>
                        <a:rPr lang="en-US" sz="2000" b="1" baseline="0" dirty="0" smtClean="0">
                          <a:solidFill>
                            <a:srgbClr val="C00000"/>
                          </a:solidFill>
                          <a:effectLst>
                            <a:outerShdw blurRad="38100" dist="38100" dir="2700000" algn="tl">
                              <a:srgbClr val="000000">
                                <a:alpha val="43137"/>
                              </a:srgbClr>
                            </a:outerShdw>
                          </a:effectLst>
                        </a:rPr>
                        <a:t>(</a:t>
                      </a:r>
                      <a:r>
                        <a:rPr lang="en-US" sz="2000" b="1" dirty="0" smtClean="0">
                          <a:solidFill>
                            <a:srgbClr val="C00000"/>
                          </a:solidFill>
                          <a:effectLst>
                            <a:outerShdw blurRad="38100" dist="38100" dir="2700000" algn="tl">
                              <a:srgbClr val="000000">
                                <a:alpha val="43137"/>
                              </a:srgbClr>
                            </a:outerShdw>
                          </a:effectLst>
                        </a:rPr>
                        <a:t>meeting)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bl>
          </a:graphicData>
        </a:graphic>
      </p:graphicFrame>
      <p:graphicFrame>
        <p:nvGraphicFramePr>
          <p:cNvPr id="10" name="Table 9"/>
          <p:cNvGraphicFramePr>
            <a:graphicFrameLocks noGrp="1"/>
          </p:cNvGraphicFramePr>
          <p:nvPr/>
        </p:nvGraphicFramePr>
        <p:xfrm>
          <a:off x="4724400" y="1295400"/>
          <a:ext cx="4114800" cy="4779645"/>
        </p:xfrm>
        <a:graphic>
          <a:graphicData uri="http://schemas.openxmlformats.org/drawingml/2006/table">
            <a:tbl>
              <a:tblPr firstRow="1" bandRow="1">
                <a:tableStyleId>{5C22544A-7EE6-4342-B048-85BDC9FD1C3A}</a:tableStyleId>
              </a:tblPr>
              <a:tblGrid>
                <a:gridCol w="685800"/>
                <a:gridCol w="3429000"/>
              </a:tblGrid>
              <a:tr h="457200">
                <a:tc>
                  <a:txBody>
                    <a:bodyPr/>
                    <a:lstStyle/>
                    <a:p>
                      <a:pPr algn="ctr"/>
                      <a:r>
                        <a:rPr lang="en-US" sz="3200" b="1" dirty="0" smtClean="0">
                          <a:solidFill>
                            <a:schemeClr val="tx1"/>
                          </a:solidFill>
                          <a:effectLst>
                            <a:outerShdw blurRad="38100" dist="38100" dir="2700000" algn="tl">
                              <a:srgbClr val="000000">
                                <a:alpha val="43137"/>
                              </a:srgbClr>
                            </a:outerShdw>
                          </a:effectLst>
                        </a:rPr>
                        <a:t>8</a:t>
                      </a:r>
                      <a:endParaRPr lang="en-US" sz="3200" b="1" dirty="0">
                        <a:solidFill>
                          <a:schemeClr val="tx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3200" b="1" baseline="0" dirty="0" smtClean="0">
                          <a:solidFill>
                            <a:srgbClr val="C00000"/>
                          </a:solidFill>
                          <a:effectLst>
                            <a:outerShdw blurRad="38100" dist="38100" dir="2700000" algn="tl">
                              <a:srgbClr val="000000">
                                <a:alpha val="43137"/>
                              </a:srgbClr>
                            </a:outerShdw>
                          </a:effectLst>
                        </a:rPr>
                        <a:t>会议</a:t>
                      </a:r>
                      <a:r>
                        <a:rPr lang="en-US" sz="3200" b="1" baseline="0" dirty="0" smtClean="0">
                          <a:solidFill>
                            <a:srgbClr val="C00000"/>
                          </a:solidFill>
                          <a:effectLst>
                            <a:outerShdw blurRad="38100" dist="38100" dir="2700000" algn="tl">
                              <a:srgbClr val="000000">
                                <a:alpha val="43137"/>
                              </a:srgbClr>
                            </a:outerShdw>
                          </a:effectLst>
                        </a:rPr>
                        <a:t> </a:t>
                      </a:r>
                      <a:r>
                        <a:rPr lang="en-US" sz="2000" b="1" baseline="0" dirty="0" smtClean="0">
                          <a:solidFill>
                            <a:srgbClr val="C00000"/>
                          </a:solidFill>
                          <a:effectLst>
                            <a:outerShdw blurRad="38100" dist="38100" dir="2700000" algn="tl">
                              <a:srgbClr val="000000">
                                <a:alpha val="43137"/>
                              </a:srgbClr>
                            </a:outerShdw>
                          </a:effectLst>
                        </a:rPr>
                        <a:t>(</a:t>
                      </a:r>
                      <a:r>
                        <a:rPr lang="en-US" sz="2000" b="1" dirty="0" smtClean="0">
                          <a:solidFill>
                            <a:srgbClr val="C00000"/>
                          </a:solidFill>
                          <a:effectLst>
                            <a:outerShdw blurRad="38100" dist="38100" dir="2700000" algn="tl">
                              <a:srgbClr val="000000">
                                <a:alpha val="43137"/>
                              </a:srgbClr>
                            </a:outerShdw>
                          </a:effectLst>
                        </a:rPr>
                        <a:t>meeting)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600075">
                <a:tc>
                  <a:txBody>
                    <a:bodyPr/>
                    <a:lstStyle/>
                    <a:p>
                      <a:pPr algn="ctr"/>
                      <a:r>
                        <a:rPr lang="en-US" sz="3200" b="1" dirty="0" smtClean="0">
                          <a:solidFill>
                            <a:schemeClr val="tx1"/>
                          </a:solidFill>
                          <a:effectLst>
                            <a:outerShdw blurRad="38100" dist="38100" dir="2700000" algn="tl">
                              <a:srgbClr val="000000">
                                <a:alpha val="43137"/>
                              </a:srgbClr>
                            </a:outerShdw>
                          </a:effectLst>
                        </a:rPr>
                        <a:t>9</a:t>
                      </a:r>
                      <a:endParaRPr lang="en-US" sz="3200" b="1" dirty="0">
                        <a:solidFill>
                          <a:schemeClr val="tx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zh-CN" altLang="en-US" sz="3200" b="1" dirty="0" smtClean="0">
                          <a:solidFill>
                            <a:srgbClr val="C00000"/>
                          </a:solidFill>
                          <a:effectLst>
                            <a:outerShdw blurRad="38100" dist="38100" dir="2700000" algn="tl">
                              <a:srgbClr val="000000">
                                <a:alpha val="43137"/>
                              </a:srgbClr>
                            </a:outerShdw>
                          </a:effectLst>
                        </a:rPr>
                        <a:t>会议</a:t>
                      </a:r>
                      <a:r>
                        <a:rPr lang="en-US" sz="2000" b="1" dirty="0" smtClean="0">
                          <a:solidFill>
                            <a:srgbClr val="C00000"/>
                          </a:solidFill>
                          <a:effectLst>
                            <a:outerShdw blurRad="38100" dist="38100" dir="2700000" algn="tl">
                              <a:srgbClr val="000000">
                                <a:alpha val="43137"/>
                              </a:srgbClr>
                            </a:outerShdw>
                          </a:effectLst>
                        </a:rPr>
                        <a:t>(meeting)</a:t>
                      </a:r>
                      <a:endParaRPr lang="en-US" sz="2000" b="1" dirty="0">
                        <a:solidFill>
                          <a:srgbClr val="C0000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600075">
                <a:tc>
                  <a:txBody>
                    <a:bodyPr/>
                    <a:lstStyle/>
                    <a:p>
                      <a:pPr algn="ctr"/>
                      <a:r>
                        <a:rPr lang="en-US" sz="3200" b="1" dirty="0" smtClean="0">
                          <a:solidFill>
                            <a:schemeClr val="tx1"/>
                          </a:solidFill>
                          <a:effectLst>
                            <a:outerShdw blurRad="38100" dist="38100" dir="2700000" algn="tl">
                              <a:srgbClr val="000000">
                                <a:alpha val="43137"/>
                              </a:srgbClr>
                            </a:outerShdw>
                          </a:effectLst>
                        </a:rPr>
                        <a:t>10</a:t>
                      </a:r>
                      <a:endParaRPr lang="en-US" sz="3200" b="1" dirty="0">
                        <a:solidFill>
                          <a:schemeClr val="tx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3200" b="1" dirty="0" smtClean="0">
                          <a:solidFill>
                            <a:srgbClr val="C00000"/>
                          </a:solidFill>
                          <a:effectLst>
                            <a:outerShdw blurRad="38100" dist="38100" dir="2700000" algn="tl">
                              <a:srgbClr val="000000">
                                <a:alpha val="43137"/>
                              </a:srgbClr>
                            </a:outerShdw>
                          </a:effectLst>
                        </a:rPr>
                        <a:t>会议</a:t>
                      </a:r>
                      <a:r>
                        <a:rPr lang="en-US" sz="2000" b="1" baseline="0" dirty="0" smtClean="0">
                          <a:solidFill>
                            <a:srgbClr val="C00000"/>
                          </a:solidFill>
                          <a:effectLst>
                            <a:outerShdw blurRad="38100" dist="38100" dir="2700000" algn="tl">
                              <a:srgbClr val="000000">
                                <a:alpha val="43137"/>
                              </a:srgbClr>
                            </a:outerShdw>
                          </a:effectLst>
                        </a:rPr>
                        <a:t>(</a:t>
                      </a:r>
                      <a:r>
                        <a:rPr lang="en-US" sz="2000" b="1" dirty="0" smtClean="0">
                          <a:solidFill>
                            <a:srgbClr val="C00000"/>
                          </a:solidFill>
                          <a:effectLst>
                            <a:outerShdw blurRad="38100" dist="38100" dir="2700000" algn="tl">
                              <a:srgbClr val="000000">
                                <a:alpha val="43137"/>
                              </a:srgbClr>
                            </a:outerShdw>
                          </a:effectLst>
                        </a:rPr>
                        <a:t>meeting)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600075">
                <a:tc>
                  <a:txBody>
                    <a:bodyPr/>
                    <a:lstStyle/>
                    <a:p>
                      <a:pPr algn="ctr"/>
                      <a:r>
                        <a:rPr lang="en-US" sz="3200" b="1" dirty="0" smtClean="0">
                          <a:solidFill>
                            <a:schemeClr val="tx1"/>
                          </a:solidFill>
                          <a:effectLst>
                            <a:outerShdw blurRad="38100" dist="38100" dir="2700000" algn="tl">
                              <a:srgbClr val="000000">
                                <a:alpha val="43137"/>
                              </a:srgbClr>
                            </a:outerShdw>
                          </a:effectLst>
                        </a:rPr>
                        <a:t>11</a:t>
                      </a:r>
                      <a:endParaRPr lang="en-US" sz="3200" b="1" dirty="0">
                        <a:solidFill>
                          <a:schemeClr val="tx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会议</a:t>
                      </a:r>
                      <a:r>
                        <a:rPr lang="en-US" sz="2000" b="1" dirty="0" smtClean="0">
                          <a:solidFill>
                            <a:srgbClr val="C00000"/>
                          </a:solidFill>
                          <a:effectLst>
                            <a:outerShdw blurRad="38100" dist="38100" dir="2700000" algn="tl">
                              <a:srgbClr val="000000">
                                <a:alpha val="43137"/>
                              </a:srgbClr>
                            </a:outerShdw>
                          </a:effectLst>
                        </a:rPr>
                        <a:t>(meeting)</a:t>
                      </a:r>
                      <a:endParaRPr lang="en-US" sz="2000" b="1" dirty="0">
                        <a:solidFill>
                          <a:srgbClr val="C0000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600075">
                <a:tc>
                  <a:txBody>
                    <a:bodyPr/>
                    <a:lstStyle/>
                    <a:p>
                      <a:pPr algn="ctr"/>
                      <a:r>
                        <a:rPr lang="en-US" sz="3200" b="1" dirty="0" smtClean="0">
                          <a:solidFill>
                            <a:schemeClr val="tx1"/>
                          </a:solidFill>
                          <a:effectLst>
                            <a:outerShdw blurRad="38100" dist="38100" dir="2700000" algn="tl">
                              <a:srgbClr val="000000">
                                <a:alpha val="43137"/>
                              </a:srgbClr>
                            </a:outerShdw>
                          </a:effectLst>
                        </a:rPr>
                        <a:t>12</a:t>
                      </a:r>
                      <a:endParaRPr lang="en-US" sz="3200" b="1" dirty="0">
                        <a:solidFill>
                          <a:schemeClr val="tx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3200" b="1" dirty="0" smtClean="0">
                          <a:solidFill>
                            <a:srgbClr val="002060"/>
                          </a:solidFill>
                          <a:effectLst>
                            <a:outerShdw blurRad="38100" dist="38100" dir="2700000" algn="tl">
                              <a:srgbClr val="000000">
                                <a:alpha val="43137"/>
                              </a:srgbClr>
                            </a:outerShdw>
                          </a:effectLst>
                        </a:rPr>
                        <a:t>工作</a:t>
                      </a:r>
                      <a:r>
                        <a:rPr lang="en-US" sz="2000" b="1" baseline="0" dirty="0" smtClean="0">
                          <a:solidFill>
                            <a:srgbClr val="002060"/>
                          </a:solidFill>
                          <a:effectLst>
                            <a:outerShdw blurRad="38100" dist="38100" dir="2700000" algn="tl">
                              <a:srgbClr val="000000">
                                <a:alpha val="43137"/>
                              </a:srgbClr>
                            </a:outerShdw>
                          </a:effectLst>
                        </a:rPr>
                        <a:t>(</a:t>
                      </a:r>
                      <a:r>
                        <a:rPr lang="en-US" sz="2000" b="1" dirty="0" smtClean="0">
                          <a:solidFill>
                            <a:srgbClr val="002060"/>
                          </a:solidFill>
                          <a:effectLst>
                            <a:outerShdw blurRad="38100" dist="38100" dir="2700000" algn="tl">
                              <a:srgbClr val="000000">
                                <a:alpha val="43137"/>
                              </a:srgbClr>
                            </a:outerShdw>
                          </a:effectLst>
                        </a:rPr>
                        <a:t>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600075">
                <a:tc>
                  <a:txBody>
                    <a:bodyPr/>
                    <a:lstStyle/>
                    <a:p>
                      <a:pPr algn="ctr"/>
                      <a:r>
                        <a:rPr lang="en-US" sz="3200" b="1" dirty="0" smtClean="0">
                          <a:solidFill>
                            <a:schemeClr val="tx1"/>
                          </a:solidFill>
                          <a:effectLst>
                            <a:outerShdw blurRad="38100" dist="38100" dir="2700000" algn="tl">
                              <a:srgbClr val="000000">
                                <a:alpha val="43137"/>
                              </a:srgbClr>
                            </a:outerShdw>
                          </a:effectLst>
                        </a:rPr>
                        <a:t>1</a:t>
                      </a:r>
                      <a:endParaRPr lang="en-US" sz="3200" b="1" dirty="0">
                        <a:solidFill>
                          <a:schemeClr val="tx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zh-CN" altLang="en-US" sz="3200" b="1" dirty="0" smtClean="0">
                          <a:solidFill>
                            <a:srgbClr val="002060"/>
                          </a:solidFill>
                          <a:effectLst>
                            <a:outerShdw blurRad="38100" dist="38100" dir="2700000" algn="tl">
                              <a:srgbClr val="000000">
                                <a:alpha val="43137"/>
                              </a:srgbClr>
                            </a:outerShdw>
                          </a:effectLst>
                        </a:rPr>
                        <a:t>工作</a:t>
                      </a:r>
                      <a:r>
                        <a:rPr lang="en-US" sz="2000" b="1" dirty="0" smtClean="0">
                          <a:solidFill>
                            <a:srgbClr val="002060"/>
                          </a:solidFill>
                          <a:effectLst>
                            <a:outerShdw blurRad="38100" dist="38100" dir="2700000" algn="tl">
                              <a:srgbClr val="000000">
                                <a:alpha val="43137"/>
                              </a:srgbClr>
                            </a:outerShdw>
                          </a:effectLst>
                        </a:rPr>
                        <a:t>(work)</a:t>
                      </a:r>
                      <a:endParaRPr lang="en-US" sz="2000"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600075">
                <a:tc>
                  <a:txBody>
                    <a:bodyPr/>
                    <a:lstStyle/>
                    <a:p>
                      <a:pPr algn="ctr"/>
                      <a:r>
                        <a:rPr lang="en-US" sz="3200" b="1" dirty="0" smtClean="0">
                          <a:solidFill>
                            <a:schemeClr val="tx1"/>
                          </a:solidFill>
                          <a:effectLst>
                            <a:outerShdw blurRad="38100" dist="38100" dir="2700000" algn="tl">
                              <a:srgbClr val="000000">
                                <a:alpha val="43137"/>
                              </a:srgbClr>
                            </a:outerShdw>
                          </a:effectLst>
                        </a:rPr>
                        <a:t>2</a:t>
                      </a:r>
                      <a:endParaRPr lang="en-US" sz="3200" b="1" dirty="0">
                        <a:solidFill>
                          <a:schemeClr val="tx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zh-CN" altLang="en-US" sz="3200" b="1" dirty="0" smtClean="0">
                          <a:solidFill>
                            <a:srgbClr val="002060"/>
                          </a:solidFill>
                          <a:effectLst>
                            <a:outerShdw blurRad="38100" dist="38100" dir="2700000" algn="tl">
                              <a:srgbClr val="000000">
                                <a:alpha val="43137"/>
                              </a:srgbClr>
                            </a:outerShdw>
                          </a:effectLst>
                        </a:rPr>
                        <a:t>工作</a:t>
                      </a:r>
                      <a:r>
                        <a:rPr lang="en-US" sz="2000" b="1" dirty="0" smtClean="0">
                          <a:solidFill>
                            <a:srgbClr val="002060"/>
                          </a:solidFill>
                          <a:effectLst>
                            <a:outerShdw blurRad="38100" dist="38100" dir="2700000" algn="tl">
                              <a:srgbClr val="000000">
                                <a:alpha val="43137"/>
                              </a:srgbClr>
                            </a:outerShdw>
                          </a:effectLst>
                        </a:rPr>
                        <a:t>(work)</a:t>
                      </a:r>
                      <a:endParaRPr lang="en-US" sz="2000"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600075">
                <a:tc>
                  <a:txBody>
                    <a:bodyPr/>
                    <a:lstStyle/>
                    <a:p>
                      <a:pPr algn="ctr"/>
                      <a:r>
                        <a:rPr lang="en-US" sz="3200" b="1" dirty="0" smtClean="0">
                          <a:solidFill>
                            <a:schemeClr val="tx1"/>
                          </a:solidFill>
                          <a:effectLst>
                            <a:outerShdw blurRad="38100" dist="38100" dir="2700000" algn="tl">
                              <a:srgbClr val="000000">
                                <a:alpha val="43137"/>
                              </a:srgbClr>
                            </a:outerShdw>
                          </a:effectLst>
                        </a:rPr>
                        <a:t>3</a:t>
                      </a:r>
                      <a:endParaRPr lang="en-US" sz="3200" b="1" dirty="0">
                        <a:solidFill>
                          <a:schemeClr val="tx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3200" b="1" dirty="0" smtClean="0">
                          <a:solidFill>
                            <a:srgbClr val="002060"/>
                          </a:solidFill>
                          <a:effectLst>
                            <a:outerShdw blurRad="38100" dist="38100" dir="2700000" algn="tl">
                              <a:srgbClr val="000000">
                                <a:alpha val="43137"/>
                              </a:srgbClr>
                            </a:outerShdw>
                          </a:effectLst>
                        </a:rPr>
                        <a:t>工作</a:t>
                      </a:r>
                      <a:r>
                        <a:rPr lang="en-US" sz="2000" b="1" baseline="0" dirty="0" smtClean="0">
                          <a:solidFill>
                            <a:srgbClr val="002060"/>
                          </a:solidFill>
                          <a:effectLst>
                            <a:outerShdw blurRad="38100" dist="38100" dir="2700000" algn="tl">
                              <a:srgbClr val="000000">
                                <a:alpha val="43137"/>
                              </a:srgbClr>
                            </a:outerShdw>
                          </a:effectLst>
                        </a:rPr>
                        <a:t>(</a:t>
                      </a:r>
                      <a:r>
                        <a:rPr lang="en-US" sz="2000" b="1" dirty="0" smtClean="0">
                          <a:solidFill>
                            <a:srgbClr val="002060"/>
                          </a:solidFill>
                          <a:effectLst>
                            <a:outerShdw blurRad="38100" dist="38100" dir="2700000" algn="tl">
                              <a:srgbClr val="000000">
                                <a:alpha val="43137"/>
                              </a:srgbClr>
                            </a:outerShdw>
                          </a:effectLst>
                        </a:rPr>
                        <a:t>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style>
          <a:lnRef idx="0">
            <a:schemeClr val="accent5"/>
          </a:lnRef>
          <a:fillRef idx="3">
            <a:schemeClr val="accent5"/>
          </a:fillRef>
          <a:effectRef idx="3">
            <a:schemeClr val="accent5"/>
          </a:effectRef>
          <a:fontRef idx="minor">
            <a:schemeClr val="lt1"/>
          </a:fontRef>
        </p:style>
        <p:txBody>
          <a:bodyPr anchor="ctr">
            <a:noAutofit/>
          </a:bodyPr>
          <a:lstStyle/>
          <a:p>
            <a:pPr algn="l"/>
            <a:r>
              <a:rPr lang="zh-CN" altLang="en-US" sz="54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     准时开始和结束会议</a:t>
            </a:r>
            <a:endParaRPr lang="en-US" sz="5400" b="1" dirty="0">
              <a:ln w="18415" cmpd="sng">
                <a:solidFill>
                  <a:sysClr val="windowText" lastClr="000000"/>
                </a:solidFill>
                <a:prstDash val="solid"/>
              </a:ln>
              <a:solidFill>
                <a:srgbClr val="FFFF00"/>
              </a:solidFill>
              <a:effectLst>
                <a:outerShdw blurRad="63500" dir="3600000" algn="tl" rotWithShape="0">
                  <a:srgbClr val="000000">
                    <a:alpha val="70000"/>
                  </a:srgbClr>
                </a:outerShdw>
              </a:effectLst>
            </a:endParaRPr>
          </a:p>
        </p:txBody>
      </p:sp>
      <p:sp>
        <p:nvSpPr>
          <p:cNvPr id="3" name="Title 1"/>
          <p:cNvSpPr txBox="1">
            <a:spLocks/>
          </p:cNvSpPr>
          <p:nvPr/>
        </p:nvSpPr>
        <p:spPr>
          <a:xfrm>
            <a:off x="0" y="6248400"/>
            <a:ext cx="9144000" cy="685800"/>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Narrow" pitchFamily="34" charset="0"/>
              </a:rPr>
              <a:t>START &amp; FINISH MEETINGS ON TIME!!</a:t>
            </a:r>
            <a:endParaRPr kumimoji="0" lang="en-US" sz="4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Narrow" pitchFamily="34" charset="0"/>
            </a:endParaRPr>
          </a:p>
        </p:txBody>
      </p:sp>
      <p:pic>
        <p:nvPicPr>
          <p:cNvPr id="4" name="Picture 3" descr="animated-clock.gif"/>
          <p:cNvPicPr>
            <a:picLocks noChangeAspect="1"/>
          </p:cNvPicPr>
          <p:nvPr/>
        </p:nvPicPr>
        <p:blipFill>
          <a:blip r:embed="rId2" cstate="print"/>
          <a:stretch>
            <a:fillRect/>
          </a:stretch>
        </p:blipFill>
        <p:spPr>
          <a:xfrm>
            <a:off x="7086600" y="4191000"/>
            <a:ext cx="1828800" cy="1828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76200" y="762000"/>
            <a:ext cx="8763000" cy="5570756"/>
          </a:xfrm>
          <a:prstGeom prst="rect">
            <a:avLst/>
          </a:prstGeom>
          <a:noFill/>
        </p:spPr>
        <p:txBody>
          <a:bodyPr wrap="square" rtlCol="0">
            <a:spAutoFit/>
          </a:bodyPr>
          <a:lstStyle/>
          <a:p>
            <a:pPr marL="342900" indent="-342900"/>
            <a:r>
              <a:rPr lang="zh-CN" altLang="en-US" sz="3600" b="1" dirty="0" smtClean="0">
                <a:solidFill>
                  <a:srgbClr val="FFFF00"/>
                </a:solidFill>
                <a:effectLst>
                  <a:outerShdw blurRad="38100" dist="38100" dir="2700000" algn="tl">
                    <a:srgbClr val="000000">
                      <a:alpha val="43137"/>
                    </a:srgbClr>
                  </a:outerShdw>
                </a:effectLst>
                <a:latin typeface="Arial Narrow" pitchFamily="34" charset="0"/>
              </a:rPr>
              <a:t>推迟开始或迟到给其他人带来不便</a:t>
            </a:r>
            <a:r>
              <a:rPr lang="en-US" altLang="zh-CN" sz="3600" b="1" dirty="0" smtClean="0">
                <a:solidFill>
                  <a:srgbClr val="FFFF00"/>
                </a:solidFill>
                <a:effectLst>
                  <a:outerShdw blurRad="38100" dist="38100" dir="2700000" algn="tl">
                    <a:srgbClr val="000000">
                      <a:alpha val="43137"/>
                    </a:srgbClr>
                  </a:outerShdw>
                </a:effectLst>
                <a:latin typeface="Arial Narrow" pitchFamily="34" charset="0"/>
              </a:rPr>
              <a:t>.</a:t>
            </a:r>
          </a:p>
          <a:p>
            <a:pPr marL="342900" indent="-342900"/>
            <a:r>
              <a:rPr lang="en-US" sz="2000" b="1" dirty="0" smtClean="0">
                <a:solidFill>
                  <a:schemeClr val="bg1"/>
                </a:solidFill>
                <a:effectLst>
                  <a:outerShdw blurRad="38100" dist="38100" dir="2700000" algn="tl">
                    <a:srgbClr val="000000">
                      <a:alpha val="43137"/>
                    </a:srgbClr>
                  </a:outerShdw>
                </a:effectLst>
                <a:latin typeface="Arial Narrow" pitchFamily="34" charset="0"/>
              </a:rPr>
              <a:t>	* Starting or coming late inconveniences others</a:t>
            </a:r>
          </a:p>
          <a:p>
            <a:pPr marL="342900" indent="-342900"/>
            <a:r>
              <a:rPr lang="zh-CN" altLang="en-US" sz="3600" b="1" dirty="0" smtClean="0">
                <a:solidFill>
                  <a:srgbClr val="FFFF00"/>
                </a:solidFill>
                <a:effectLst>
                  <a:outerShdw blurRad="38100" dist="38100" dir="2700000" algn="tl">
                    <a:srgbClr val="000000">
                      <a:alpha val="43137"/>
                    </a:srgbClr>
                  </a:outerShdw>
                </a:effectLst>
                <a:latin typeface="Arial Narrow" pitchFamily="34" charset="0"/>
              </a:rPr>
              <a:t>要做一个说话算话</a:t>
            </a:r>
            <a:r>
              <a:rPr lang="en-US" altLang="zh-CN" sz="3600" b="1" dirty="0" smtClean="0">
                <a:solidFill>
                  <a:srgbClr val="FFFF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FFFF00"/>
                </a:solidFill>
                <a:effectLst>
                  <a:outerShdw blurRad="38100" dist="38100" dir="2700000" algn="tl">
                    <a:srgbClr val="000000">
                      <a:alpha val="43137"/>
                    </a:srgbClr>
                  </a:outerShdw>
                </a:effectLst>
                <a:latin typeface="Arial Narrow" pitchFamily="34" charset="0"/>
              </a:rPr>
              <a:t>值得信任的人</a:t>
            </a:r>
            <a:r>
              <a:rPr lang="en-US" altLang="zh-CN" sz="3600" b="1" dirty="0" smtClean="0">
                <a:solidFill>
                  <a:srgbClr val="FFFF00"/>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FFFF00"/>
                </a:solidFill>
                <a:effectLst>
                  <a:outerShdw blurRad="38100" dist="38100" dir="2700000" algn="tl">
                    <a:srgbClr val="000000">
                      <a:alpha val="43137"/>
                    </a:srgbClr>
                  </a:outerShdw>
                </a:effectLst>
                <a:latin typeface="Arial Narrow" pitchFamily="34" charset="0"/>
              </a:rPr>
              <a:t>这不是一个文化问题</a:t>
            </a:r>
            <a:r>
              <a:rPr lang="en-US" altLang="zh-CN" sz="3600" b="1" dirty="0" smtClean="0">
                <a:solidFill>
                  <a:srgbClr val="FFFF00"/>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FFFF00"/>
                </a:solidFill>
                <a:effectLst>
                  <a:outerShdw blurRad="38100" dist="38100" dir="2700000" algn="tl">
                    <a:srgbClr val="000000">
                      <a:alpha val="43137"/>
                    </a:srgbClr>
                  </a:outerShdw>
                </a:effectLst>
                <a:latin typeface="Arial Narrow" pitchFamily="34" charset="0"/>
              </a:rPr>
              <a:t>而是一个诚信问题</a:t>
            </a:r>
            <a:r>
              <a:rPr lang="en-US" altLang="zh-CN" sz="3600" b="1" dirty="0" smtClean="0">
                <a:solidFill>
                  <a:srgbClr val="FFFF00"/>
                </a:solidFill>
                <a:effectLst>
                  <a:outerShdw blurRad="38100" dist="38100" dir="2700000" algn="tl">
                    <a:srgbClr val="000000">
                      <a:alpha val="43137"/>
                    </a:srgbClr>
                  </a:outerShdw>
                </a:effectLst>
                <a:latin typeface="Arial Narrow" pitchFamily="34" charset="0"/>
              </a:rPr>
              <a:t>.</a:t>
            </a:r>
            <a:endParaRPr lang="en-US" sz="3600" b="1" dirty="0" smtClean="0">
              <a:solidFill>
                <a:srgbClr val="FFFF00"/>
              </a:solidFill>
              <a:effectLst>
                <a:outerShdw blurRad="38100" dist="38100" dir="2700000" algn="tl">
                  <a:srgbClr val="000000">
                    <a:alpha val="43137"/>
                  </a:srgbClr>
                </a:outerShdw>
              </a:effectLst>
              <a:latin typeface="Arial Narrow" pitchFamily="34" charset="0"/>
            </a:endParaRPr>
          </a:p>
          <a:p>
            <a:pPr marL="342900" indent="-342900"/>
            <a:r>
              <a:rPr lang="en-US" sz="2000" b="1" dirty="0" smtClean="0">
                <a:solidFill>
                  <a:schemeClr val="bg1"/>
                </a:solidFill>
                <a:effectLst>
                  <a:outerShdw blurRad="38100" dist="38100" dir="2700000" algn="tl">
                    <a:srgbClr val="000000">
                      <a:alpha val="43137"/>
                    </a:srgbClr>
                  </a:outerShdw>
                </a:effectLst>
                <a:latin typeface="Arial Narrow" pitchFamily="34" charset="0"/>
              </a:rPr>
              <a:t>	* Be a person that can be trusted to do what you say when you say. </a:t>
            </a:r>
          </a:p>
          <a:p>
            <a:pPr marL="342900" indent="-342900"/>
            <a:r>
              <a:rPr lang="en-US" sz="2000" b="1" dirty="0" smtClean="0">
                <a:solidFill>
                  <a:schemeClr val="bg1"/>
                </a:solidFill>
                <a:effectLst>
                  <a:outerShdw blurRad="38100" dist="38100" dir="2700000" algn="tl">
                    <a:srgbClr val="000000">
                      <a:alpha val="43137"/>
                    </a:srgbClr>
                  </a:outerShdw>
                </a:effectLst>
                <a:latin typeface="Arial Narrow" pitchFamily="34" charset="0"/>
              </a:rPr>
              <a:t>		It is not a cultural issue, it is an honesty issue. </a:t>
            </a:r>
          </a:p>
          <a:p>
            <a:pPr marL="342900" indent="-342900"/>
            <a:r>
              <a:rPr lang="zh-CN" altLang="en-US" sz="3600" b="1" dirty="0" smtClean="0">
                <a:solidFill>
                  <a:srgbClr val="FFFF00"/>
                </a:solidFill>
                <a:effectLst>
                  <a:outerShdw blurRad="38100" dist="38100" dir="2700000" algn="tl">
                    <a:srgbClr val="000000">
                      <a:alpha val="43137"/>
                    </a:srgbClr>
                  </a:outerShdw>
                </a:effectLst>
                <a:latin typeface="Arial Narrow" pitchFamily="34" charset="0"/>
              </a:rPr>
              <a:t>聚会迟到会打扰他人敬拜</a:t>
            </a:r>
            <a:r>
              <a:rPr lang="en-US" altLang="zh-CN" sz="3600" b="1" dirty="0" smtClean="0">
                <a:solidFill>
                  <a:srgbClr val="FFFF00"/>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FFFF00"/>
                </a:solidFill>
                <a:effectLst>
                  <a:outerShdw blurRad="38100" dist="38100" dir="2700000" algn="tl">
                    <a:srgbClr val="000000">
                      <a:alpha val="43137"/>
                    </a:srgbClr>
                  </a:outerShdw>
                </a:effectLst>
                <a:latin typeface="Arial Narrow" pitchFamily="34" charset="0"/>
              </a:rPr>
              <a:t>同时也是对带领人所付出劳动的不尊重</a:t>
            </a:r>
            <a:r>
              <a:rPr lang="en-US" altLang="zh-CN" sz="3600" b="1" dirty="0" smtClean="0">
                <a:solidFill>
                  <a:srgbClr val="FFFF00"/>
                </a:solidFill>
                <a:effectLst>
                  <a:outerShdw blurRad="38100" dist="38100" dir="2700000" algn="tl">
                    <a:srgbClr val="000000">
                      <a:alpha val="43137"/>
                    </a:srgbClr>
                  </a:outerShdw>
                </a:effectLst>
                <a:latin typeface="Arial Narrow" pitchFamily="34" charset="0"/>
              </a:rPr>
              <a:t>.</a:t>
            </a:r>
            <a:endParaRPr lang="en-US" sz="3600" b="1" dirty="0" smtClean="0">
              <a:solidFill>
                <a:srgbClr val="FFFF00"/>
              </a:solidFill>
              <a:effectLst>
                <a:outerShdw blurRad="38100" dist="38100" dir="2700000" algn="tl">
                  <a:srgbClr val="000000">
                    <a:alpha val="43137"/>
                  </a:srgbClr>
                </a:outerShdw>
              </a:effectLst>
              <a:latin typeface="Arial Narrow" pitchFamily="34" charset="0"/>
            </a:endParaRPr>
          </a:p>
          <a:p>
            <a:pPr marL="342900" indent="-342900"/>
            <a:r>
              <a:rPr lang="en-US" sz="2000" b="1" dirty="0" smtClean="0">
                <a:solidFill>
                  <a:schemeClr val="bg1"/>
                </a:solidFill>
                <a:effectLst>
                  <a:outerShdw blurRad="38100" dist="38100" dir="2700000" algn="tl">
                    <a:srgbClr val="000000">
                      <a:alpha val="43137"/>
                    </a:srgbClr>
                  </a:outerShdw>
                </a:effectLst>
                <a:latin typeface="Arial Narrow" pitchFamily="34" charset="0"/>
              </a:rPr>
              <a:t>	* Coming into church late distracts others in their worship and                                  shows a lack of  respect for the work that the leaders invested.  </a:t>
            </a:r>
          </a:p>
          <a:p>
            <a:pPr marL="342900" indent="-342900"/>
            <a:r>
              <a:rPr lang="zh-CN" altLang="en-US" sz="3600" b="1" dirty="0" smtClean="0">
                <a:solidFill>
                  <a:srgbClr val="FFFF00"/>
                </a:solidFill>
                <a:effectLst>
                  <a:outerShdw blurRad="38100" dist="38100" dir="2700000" algn="tl">
                    <a:srgbClr val="000000">
                      <a:alpha val="43137"/>
                    </a:srgbClr>
                  </a:outerShdw>
                </a:effectLst>
                <a:latin typeface="Arial Narrow" pitchFamily="34" charset="0"/>
              </a:rPr>
              <a:t>影响下一组人使用场地</a:t>
            </a:r>
            <a:r>
              <a:rPr lang="en-US" altLang="zh-CN" sz="3600" b="1" dirty="0" smtClean="0">
                <a:solidFill>
                  <a:srgbClr val="FFFF00"/>
                </a:solidFill>
                <a:effectLst>
                  <a:outerShdw blurRad="38100" dist="38100" dir="2700000" algn="tl">
                    <a:srgbClr val="000000">
                      <a:alpha val="43137"/>
                    </a:srgbClr>
                  </a:outerShdw>
                </a:effectLst>
                <a:latin typeface="Arial Narrow" pitchFamily="34" charset="0"/>
              </a:rPr>
              <a:t>.</a:t>
            </a:r>
          </a:p>
          <a:p>
            <a:pPr marL="342900" indent="-342900"/>
            <a:r>
              <a:rPr lang="en-US" sz="2000" b="1" dirty="0" smtClean="0">
                <a:solidFill>
                  <a:schemeClr val="bg1"/>
                </a:solidFill>
                <a:effectLst>
                  <a:outerShdw blurRad="38100" dist="38100" dir="2700000" algn="tl">
                    <a:srgbClr val="000000">
                      <a:alpha val="43137"/>
                    </a:srgbClr>
                  </a:outerShdw>
                </a:effectLst>
                <a:latin typeface="Arial Narrow" pitchFamily="34" charset="0"/>
              </a:rPr>
              <a:t>	* The next group must wait for you to leave.</a:t>
            </a:r>
          </a:p>
          <a:p>
            <a:pPr marL="342900" indent="-342900"/>
            <a:endParaRPr lang="en-US" sz="2000" b="1" dirty="0" smtClean="0">
              <a:solidFill>
                <a:schemeClr val="bg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0" y="6248400"/>
            <a:ext cx="9144000" cy="6858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itchFamily="34" charset="0"/>
            </a:endParaRPr>
          </a:p>
        </p:txBody>
      </p:sp>
      <p:sp>
        <p:nvSpPr>
          <p:cNvPr id="5" name="TextBox 4"/>
          <p:cNvSpPr txBox="1"/>
          <p:nvPr/>
        </p:nvSpPr>
        <p:spPr>
          <a:xfrm>
            <a:off x="228600" y="704195"/>
            <a:ext cx="8686800" cy="4801314"/>
          </a:xfrm>
          <a:prstGeom prst="rect">
            <a:avLst/>
          </a:prstGeom>
          <a:noFill/>
        </p:spPr>
        <p:txBody>
          <a:bodyPr wrap="square" rtlCol="0">
            <a:spAutoFit/>
          </a:bodyPr>
          <a:lstStyle/>
          <a:p>
            <a:pPr marL="342900" indent="-342900"/>
            <a:r>
              <a:rPr lang="zh-CN" altLang="en-US" sz="54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Arial Narrow" pitchFamily="34" charset="0"/>
              </a:rPr>
              <a:t>一周</a:t>
            </a:r>
            <a:r>
              <a:rPr lang="en-US" altLang="zh-CN" sz="54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Arial Narrow" pitchFamily="34" charset="0"/>
              </a:rPr>
              <a:t>168</a:t>
            </a:r>
            <a:r>
              <a:rPr lang="zh-CN" altLang="en-US" sz="54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Arial Narrow" pitchFamily="34" charset="0"/>
              </a:rPr>
              <a:t>小时，一年</a:t>
            </a:r>
            <a:r>
              <a:rPr lang="en-US" altLang="zh-CN" sz="54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Arial Narrow" pitchFamily="34" charset="0"/>
              </a:rPr>
              <a:t>8736</a:t>
            </a:r>
            <a:r>
              <a:rPr lang="zh-CN" altLang="en-US" sz="54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Arial Narrow" pitchFamily="34" charset="0"/>
              </a:rPr>
              <a:t>小时。</a:t>
            </a:r>
            <a:endParaRPr lang="en-US" sz="54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Arial Narrow" pitchFamily="34" charset="0"/>
            </a:endParaRPr>
          </a:p>
          <a:p>
            <a:pPr marL="800100" lvl="1" indent="-342900" algn="just">
              <a:buFont typeface="Arial" pitchFamily="34" charset="0"/>
              <a:buChar char="•"/>
            </a:pPr>
            <a:r>
              <a:rPr lang="en-US" sz="2400" dirty="0" smtClean="0">
                <a:solidFill>
                  <a:schemeClr val="bg1"/>
                </a:solidFill>
              </a:rPr>
              <a:t>There are 168 hours in a week and 8,736 hours in a year. </a:t>
            </a:r>
          </a:p>
          <a:p>
            <a:pPr marL="800100" lvl="1" indent="-342900" algn="just">
              <a:buFont typeface="Arial" pitchFamily="34" charset="0"/>
              <a:buChar char="•"/>
            </a:pPr>
            <a:endParaRPr lang="en-US" sz="2400" dirty="0" smtClean="0">
              <a:solidFill>
                <a:schemeClr val="bg1"/>
              </a:solidFill>
            </a:endParaRPr>
          </a:p>
          <a:p>
            <a:pPr algn="ctr"/>
            <a:r>
              <a:rPr lang="zh-CN" altLang="en-US" sz="44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Arial Narrow" pitchFamily="34" charset="0"/>
              </a:rPr>
              <a:t>不管年轻还是年老，富有亦或贫穷，忙碌或者闲懒，我们都拥有相同的时间。不同的是我们如何使用时间。</a:t>
            </a:r>
            <a:endParaRPr lang="en-US" sz="44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Arial Narrow" pitchFamily="34" charset="0"/>
            </a:endParaRPr>
          </a:p>
          <a:p>
            <a:pPr marL="800100" lvl="1" indent="-342900" algn="just">
              <a:buFont typeface="Arial" pitchFamily="34" charset="0"/>
              <a:buChar char="•"/>
            </a:pPr>
            <a:r>
              <a:rPr lang="en-US" sz="2400" dirty="0" smtClean="0">
                <a:solidFill>
                  <a:schemeClr val="bg1"/>
                </a:solidFill>
              </a:rPr>
              <a:t>We all get the same number whether we are young or old, rich or poor, busy or bored. The difference is in what we do with our time.</a:t>
            </a:r>
            <a:endParaRPr lang="en-US" sz="24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Arial Narrow" pitchFamily="34" charset="0"/>
            </a:endParaRPr>
          </a:p>
        </p:txBody>
      </p:sp>
      <p:sp>
        <p:nvSpPr>
          <p:cNvPr id="6" name="Title 1"/>
          <p:cNvSpPr txBox="1">
            <a:spLocks/>
          </p:cNvSpPr>
          <p:nvPr/>
        </p:nvSpPr>
        <p:spPr>
          <a:xfrm>
            <a:off x="0" y="0"/>
            <a:ext cx="9144000" cy="6858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itchFamily="34" charset="0"/>
            </a:endParaRPr>
          </a:p>
        </p:txBody>
      </p:sp>
      <p:pic>
        <p:nvPicPr>
          <p:cNvPr id="7" name="Picture 6" descr="animated-clock.gif"/>
          <p:cNvPicPr>
            <a:picLocks noChangeAspect="1"/>
          </p:cNvPicPr>
          <p:nvPr/>
        </p:nvPicPr>
        <p:blipFill>
          <a:blip r:embed="rId2" cstate="print"/>
          <a:stretch>
            <a:fillRect/>
          </a:stretch>
        </p:blipFill>
        <p:spPr>
          <a:xfrm>
            <a:off x="3886200" y="5486400"/>
            <a:ext cx="1371600" cy="1371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5"/>
          </a:lnRef>
          <a:fillRef idx="3">
            <a:schemeClr val="accent5"/>
          </a:fillRef>
          <a:effectRef idx="3">
            <a:schemeClr val="accent5"/>
          </a:effectRef>
          <a:fontRef idx="minor">
            <a:schemeClr val="lt1"/>
          </a:fontRef>
        </p:style>
        <p:txBody>
          <a:bodyPr anchor="ctr">
            <a:noAutofit/>
          </a:bodyPr>
          <a:lstStyle/>
          <a:p>
            <a:r>
              <a:rPr lang="zh-CN" altLang="en-US" sz="80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家庭时间</a:t>
            </a:r>
            <a:endParaRPr lang="en-US" sz="8000" b="1" dirty="0">
              <a:ln w="18415" cmpd="sng">
                <a:solidFill>
                  <a:sysClr val="windowText" lastClr="000000"/>
                </a:solidFill>
                <a:prstDash val="solid"/>
              </a:ln>
              <a:solidFill>
                <a:srgbClr val="FFFF00"/>
              </a:solidFill>
              <a:effectLst>
                <a:outerShdw blurRad="63500" dir="3600000" algn="tl" rotWithShape="0">
                  <a:srgbClr val="000000">
                    <a:alpha val="70000"/>
                  </a:srgbClr>
                </a:outerShdw>
              </a:effectLst>
            </a:endParaRPr>
          </a:p>
        </p:txBody>
      </p:sp>
      <p:sp>
        <p:nvSpPr>
          <p:cNvPr id="3" name="Title 1"/>
          <p:cNvSpPr txBox="1">
            <a:spLocks/>
          </p:cNvSpPr>
          <p:nvPr/>
        </p:nvSpPr>
        <p:spPr>
          <a:xfrm>
            <a:off x="0" y="6248400"/>
            <a:ext cx="9144000" cy="685800"/>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Narrow" pitchFamily="34" charset="0"/>
              </a:rPr>
              <a:t>FAMILY TIME</a:t>
            </a:r>
            <a:endParaRPr kumimoji="0" lang="en-US" sz="4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Narrow" pitchFamily="34" charset="0"/>
            </a:endParaRPr>
          </a:p>
        </p:txBody>
      </p:sp>
      <p:sp>
        <p:nvSpPr>
          <p:cNvPr id="4" name="TextBox 3"/>
          <p:cNvSpPr txBox="1"/>
          <p:nvPr/>
        </p:nvSpPr>
        <p:spPr>
          <a:xfrm>
            <a:off x="381000" y="1219200"/>
            <a:ext cx="4572000" cy="5570756"/>
          </a:xfrm>
          <a:prstGeom prst="rect">
            <a:avLst/>
          </a:prstGeom>
          <a:noFill/>
        </p:spPr>
        <p:txBody>
          <a:bodyPr wrap="square" rtlCol="0">
            <a:spAutoFit/>
          </a:bodyPr>
          <a:lstStyle/>
          <a:p>
            <a:r>
              <a:rPr lang="zh-CN" altLang="en-US" sz="3600" b="1" dirty="0" smtClean="0">
                <a:solidFill>
                  <a:srgbClr val="FFFF00"/>
                </a:solidFill>
                <a:effectLst>
                  <a:outerShdw blurRad="38100" dist="38100" dir="2700000" algn="tl">
                    <a:srgbClr val="000000">
                      <a:alpha val="43137"/>
                    </a:srgbClr>
                  </a:outerShdw>
                </a:effectLst>
                <a:latin typeface="Arial Narrow" pitchFamily="34" charset="0"/>
              </a:rPr>
              <a:t>你将对你在家庭上的影响力向神交账。</a:t>
            </a:r>
            <a:endParaRPr lang="en-US" altLang="zh-CN" sz="3600" b="1" dirty="0" smtClean="0">
              <a:solidFill>
                <a:srgbClr val="FFFF00"/>
              </a:solidFill>
              <a:effectLst>
                <a:outerShdw blurRad="38100" dist="38100" dir="2700000" algn="tl">
                  <a:srgbClr val="000000">
                    <a:alpha val="43137"/>
                  </a:srgbClr>
                </a:outerShdw>
              </a:effectLst>
              <a:latin typeface="Arial Narrow" pitchFamily="34" charset="0"/>
            </a:endParaRPr>
          </a:p>
          <a:p>
            <a:r>
              <a:rPr lang="en-US" sz="2000" b="1" dirty="0" smtClean="0">
                <a:solidFill>
                  <a:schemeClr val="bg1"/>
                </a:solidFill>
                <a:effectLst>
                  <a:outerShdw blurRad="38100" dist="38100" dir="2700000" algn="tl">
                    <a:srgbClr val="000000">
                      <a:alpha val="43137"/>
                    </a:srgbClr>
                  </a:outerShdw>
                </a:effectLst>
                <a:latin typeface="Arial Narrow" pitchFamily="34" charset="0"/>
              </a:rPr>
              <a:t>* You will be held accountable for your influence on your family</a:t>
            </a:r>
          </a:p>
          <a:p>
            <a:r>
              <a:rPr lang="zh-CN" altLang="en-US" sz="3600" b="1" dirty="0" smtClean="0">
                <a:solidFill>
                  <a:srgbClr val="FFFF00"/>
                </a:solidFill>
                <a:effectLst>
                  <a:outerShdw blurRad="38100" dist="38100" dir="2700000" algn="tl">
                    <a:srgbClr val="000000">
                      <a:alpha val="43137"/>
                    </a:srgbClr>
                  </a:outerShdw>
                </a:effectLst>
                <a:latin typeface="Arial Narrow" pitchFamily="34" charset="0"/>
              </a:rPr>
              <a:t>花在孩子身上的时间质量和数量都很必要</a:t>
            </a:r>
            <a:r>
              <a:rPr lang="en-US" altLang="zh-CN" sz="3600" b="1" dirty="0" smtClean="0">
                <a:solidFill>
                  <a:srgbClr val="FFFF00"/>
                </a:solidFill>
                <a:effectLst>
                  <a:outerShdw blurRad="38100" dist="38100" dir="2700000" algn="tl">
                    <a:srgbClr val="000000">
                      <a:alpha val="43137"/>
                    </a:srgbClr>
                  </a:outerShdw>
                </a:effectLst>
                <a:latin typeface="Arial Narrow" pitchFamily="34" charset="0"/>
              </a:rPr>
              <a:t>.</a:t>
            </a:r>
            <a:endParaRPr lang="en-US" sz="3600" b="1" dirty="0" smtClean="0">
              <a:solidFill>
                <a:srgbClr val="FFFF00"/>
              </a:solidFill>
              <a:effectLst>
                <a:outerShdw blurRad="38100" dist="38100" dir="2700000" algn="tl">
                  <a:srgbClr val="000000">
                    <a:alpha val="43137"/>
                  </a:srgbClr>
                </a:outerShdw>
              </a:effectLst>
              <a:latin typeface="Arial Narrow" pitchFamily="34" charset="0"/>
            </a:endParaRPr>
          </a:p>
          <a:p>
            <a:r>
              <a:rPr lang="en-US" sz="2000" b="1" dirty="0" smtClean="0">
                <a:solidFill>
                  <a:schemeClr val="bg1"/>
                </a:solidFill>
                <a:effectLst>
                  <a:outerShdw blurRad="38100" dist="38100" dir="2700000" algn="tl">
                    <a:srgbClr val="000000">
                      <a:alpha val="43137"/>
                    </a:srgbClr>
                  </a:outerShdw>
                </a:effectLst>
                <a:latin typeface="Arial Narrow" pitchFamily="34" charset="0"/>
              </a:rPr>
              <a:t>* Both quality time AND quantity time are necessary for kids</a:t>
            </a:r>
          </a:p>
          <a:p>
            <a:r>
              <a:rPr lang="zh-CN" altLang="en-US" sz="3600" b="1" dirty="0" smtClean="0">
                <a:solidFill>
                  <a:srgbClr val="FFFF00"/>
                </a:solidFill>
                <a:effectLst>
                  <a:outerShdw blurRad="38100" dist="38100" dir="2700000" algn="tl">
                    <a:srgbClr val="000000">
                      <a:alpha val="43137"/>
                    </a:srgbClr>
                  </a:outerShdw>
                </a:effectLst>
                <a:latin typeface="Arial Narrow" pitchFamily="34" charset="0"/>
              </a:rPr>
              <a:t>你的配偶比你的老板和朋友更重要。</a:t>
            </a:r>
            <a:endParaRPr lang="en-US" sz="3600" b="1" dirty="0" smtClean="0">
              <a:solidFill>
                <a:srgbClr val="FFFF00"/>
              </a:solidFill>
              <a:effectLst>
                <a:outerShdw blurRad="38100" dist="38100" dir="2700000" algn="tl">
                  <a:srgbClr val="000000">
                    <a:alpha val="43137"/>
                  </a:srgbClr>
                </a:outerShdw>
              </a:effectLst>
              <a:latin typeface="Arial Narrow" pitchFamily="34" charset="0"/>
            </a:endParaRPr>
          </a:p>
          <a:p>
            <a:r>
              <a:rPr lang="en-US" sz="2000" b="1" dirty="0" smtClean="0">
                <a:solidFill>
                  <a:schemeClr val="bg1"/>
                </a:solidFill>
                <a:effectLst>
                  <a:outerShdw blurRad="38100" dist="38100" dir="2700000" algn="tl">
                    <a:srgbClr val="000000">
                      <a:alpha val="43137"/>
                    </a:srgbClr>
                  </a:outerShdw>
                </a:effectLst>
                <a:latin typeface="Arial Narrow" pitchFamily="34" charset="0"/>
              </a:rPr>
              <a:t>* Your spouse is more important than your boss or friends</a:t>
            </a:r>
          </a:p>
          <a:p>
            <a:pPr marL="342900" indent="-342900"/>
            <a:endParaRPr lang="en-US" sz="2000" b="1" dirty="0" smtClean="0">
              <a:solidFill>
                <a:schemeClr val="bg1"/>
              </a:solidFill>
              <a:effectLst>
                <a:outerShdw blurRad="38100" dist="38100" dir="2700000" algn="tl">
                  <a:srgbClr val="000000">
                    <a:alpha val="43137"/>
                  </a:srgbClr>
                </a:outerShdw>
              </a:effectLst>
              <a:latin typeface="Arial Narrow" pitchFamily="34" charset="0"/>
            </a:endParaRPr>
          </a:p>
        </p:txBody>
      </p:sp>
      <p:pic>
        <p:nvPicPr>
          <p:cNvPr id="7170" name="Picture 2" descr="Families and Work in Canada – The Vanier Institute of the Family ..."/>
          <p:cNvPicPr>
            <a:picLocks noChangeAspect="1" noChangeArrowheads="1"/>
          </p:cNvPicPr>
          <p:nvPr/>
        </p:nvPicPr>
        <p:blipFill>
          <a:blip r:embed="rId2" cstate="print"/>
          <a:srcRect/>
          <a:stretch>
            <a:fillRect/>
          </a:stretch>
        </p:blipFill>
        <p:spPr bwMode="auto">
          <a:xfrm>
            <a:off x="5029200" y="1676400"/>
            <a:ext cx="3733800" cy="3869929"/>
          </a:xfrm>
          <a:prstGeom prst="rect">
            <a:avLst/>
          </a:prstGeom>
          <a:ln w="88900" cap="sq" cmpd="thickThin">
            <a:solidFill>
              <a:srgbClr val="00206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6"/>
          </a:lnRef>
          <a:fillRef idx="3">
            <a:schemeClr val="accent6"/>
          </a:fillRef>
          <a:effectRef idx="3">
            <a:schemeClr val="accent6"/>
          </a:effectRef>
          <a:fontRef idx="minor">
            <a:schemeClr val="lt1"/>
          </a:fontRef>
        </p:style>
        <p:txBody>
          <a:bodyPr anchor="ctr">
            <a:noAutofit/>
          </a:bodyPr>
          <a:lstStyle/>
          <a:p>
            <a:r>
              <a:rPr lang="zh-CN" altLang="en-US" sz="80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目的</a:t>
            </a:r>
            <a:endParaRPr lang="en-US" sz="8000" b="1" dirty="0">
              <a:ln w="18415" cmpd="sng">
                <a:solidFill>
                  <a:sysClr val="windowText" lastClr="000000"/>
                </a:solidFill>
                <a:prstDash val="solid"/>
              </a:ln>
              <a:solidFill>
                <a:srgbClr val="FFFF00"/>
              </a:solidFill>
              <a:effectLst>
                <a:outerShdw blurRad="63500" dir="3600000" algn="tl" rotWithShape="0">
                  <a:srgbClr val="000000">
                    <a:alpha val="70000"/>
                  </a:srgbClr>
                </a:outerShdw>
              </a:effectLst>
            </a:endParaRPr>
          </a:p>
        </p:txBody>
      </p:sp>
      <p:sp>
        <p:nvSpPr>
          <p:cNvPr id="3" name="Title 1"/>
          <p:cNvSpPr txBox="1">
            <a:spLocks/>
          </p:cNvSpPr>
          <p:nvPr/>
        </p:nvSpPr>
        <p:spPr>
          <a:xfrm>
            <a:off x="0" y="6248400"/>
            <a:ext cx="9144000" cy="6858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itchFamily="34" charset="0"/>
              </a:rPr>
              <a:t>PURPOSE </a:t>
            </a:r>
            <a:endParaRPr kumimoji="0" lang="en-US" sz="4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itchFamily="34" charset="0"/>
            </a:endParaRPr>
          </a:p>
        </p:txBody>
      </p:sp>
      <p:sp>
        <p:nvSpPr>
          <p:cNvPr id="5" name="TextBox 4"/>
          <p:cNvSpPr txBox="1"/>
          <p:nvPr/>
        </p:nvSpPr>
        <p:spPr>
          <a:xfrm>
            <a:off x="0" y="1143000"/>
            <a:ext cx="8915400" cy="4031873"/>
          </a:xfrm>
          <a:prstGeom prst="rect">
            <a:avLst/>
          </a:prstGeom>
          <a:noFill/>
        </p:spPr>
        <p:txBody>
          <a:bodyPr wrap="square" rtlCol="0">
            <a:spAutoFit/>
          </a:bodyPr>
          <a:lstStyle/>
          <a:p>
            <a:pPr marL="342900" indent="-342900"/>
            <a:r>
              <a:rPr lang="en-US" altLang="zh-CN" sz="7200" b="1" dirty="0" smtClean="0">
                <a:ln w="18415" cmpd="sng">
                  <a:solidFill>
                    <a:schemeClr val="tx1"/>
                  </a:solidFill>
                  <a:prstDash val="solid"/>
                </a:ln>
                <a:solidFill>
                  <a:srgbClr val="FFFF00"/>
                </a:solidFill>
                <a:effectLst>
                  <a:outerShdw blurRad="63500" dir="3600000" algn="tl" rotWithShape="0">
                    <a:srgbClr val="000000">
                      <a:alpha val="70000"/>
                    </a:srgbClr>
                  </a:outerShdw>
                </a:effectLst>
                <a:latin typeface="Arial Narrow" pitchFamily="34" charset="0"/>
              </a:rPr>
              <a:t>	</a:t>
            </a:r>
            <a:r>
              <a:rPr lang="zh-CN" altLang="en-US" sz="7200" b="1" dirty="0" smtClean="0">
                <a:ln w="18415" cmpd="sng">
                  <a:solidFill>
                    <a:schemeClr val="tx1"/>
                  </a:solidFill>
                  <a:prstDash val="solid"/>
                </a:ln>
                <a:solidFill>
                  <a:srgbClr val="FFFF00"/>
                </a:solidFill>
                <a:effectLst>
                  <a:outerShdw blurRad="63500" dir="3600000" algn="tl" rotWithShape="0">
                    <a:srgbClr val="000000">
                      <a:alpha val="70000"/>
                    </a:srgbClr>
                  </a:outerShdw>
                </a:effectLst>
                <a:latin typeface="Arial Narrow" pitchFamily="34" charset="0"/>
              </a:rPr>
              <a:t>你在世上的目的便是凡事按照神话语指示的方式去侍奉祂。</a:t>
            </a:r>
            <a:endParaRPr lang="en-US" sz="7200" b="1" dirty="0" smtClean="0">
              <a:ln w="18415" cmpd="sng">
                <a:solidFill>
                  <a:schemeClr val="tx1"/>
                </a:solidFill>
                <a:prstDash val="solid"/>
              </a:ln>
              <a:solidFill>
                <a:srgbClr val="FFFF00"/>
              </a:solidFill>
              <a:effectLst>
                <a:outerShdw blurRad="63500" dir="3600000" algn="tl" rotWithShape="0">
                  <a:srgbClr val="000000">
                    <a:alpha val="70000"/>
                  </a:srgbClr>
                </a:outerShdw>
              </a:effectLst>
              <a:latin typeface="Arial Narrow" pitchFamily="34" charset="0"/>
            </a:endParaRPr>
          </a:p>
          <a:p>
            <a:pPr marL="800100" lvl="1" indent="-342900">
              <a:buFont typeface="Arial" pitchFamily="34" charset="0"/>
              <a:buChar char="•"/>
            </a:pPr>
            <a:r>
              <a:rPr lang="en-US" sz="2000" b="1" dirty="0" smtClean="0">
                <a:solidFill>
                  <a:schemeClr val="bg1"/>
                </a:solidFill>
                <a:latin typeface="Arial Narrow" pitchFamily="34" charset="0"/>
              </a:rPr>
              <a:t>YOUR PURPOSE ON EARTH IS TO SERVE GODWITH EVERYTHING HE HAS GIVEN YOUIN THE WAY HE DICTATES IN HIS WORD.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style>
          <a:lnRef idx="0">
            <a:schemeClr val="accent6"/>
          </a:lnRef>
          <a:fillRef idx="3">
            <a:schemeClr val="accent6"/>
          </a:fillRef>
          <a:effectRef idx="3">
            <a:schemeClr val="accent6"/>
          </a:effectRef>
          <a:fontRef idx="minor">
            <a:schemeClr val="lt1"/>
          </a:fontRef>
        </p:style>
        <p:txBody>
          <a:bodyPr anchor="ctr">
            <a:noAutofit/>
          </a:bodyPr>
          <a:lstStyle/>
          <a:p>
            <a:r>
              <a:rPr lang="zh-CN" altLang="en-US" sz="80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目的</a:t>
            </a:r>
            <a:endParaRPr lang="en-US" sz="8000" b="1" dirty="0">
              <a:ln w="18415" cmpd="sng">
                <a:solidFill>
                  <a:sysClr val="windowText" lastClr="000000"/>
                </a:solidFill>
                <a:prstDash val="solid"/>
              </a:ln>
              <a:solidFill>
                <a:srgbClr val="FFFF00"/>
              </a:solidFill>
              <a:effectLst>
                <a:outerShdw blurRad="63500" dir="3600000" algn="tl" rotWithShape="0">
                  <a:srgbClr val="000000">
                    <a:alpha val="70000"/>
                  </a:srgbClr>
                </a:outerShdw>
              </a:effectLst>
            </a:endParaRPr>
          </a:p>
        </p:txBody>
      </p:sp>
      <p:sp>
        <p:nvSpPr>
          <p:cNvPr id="3" name="Title 1"/>
          <p:cNvSpPr txBox="1">
            <a:spLocks/>
          </p:cNvSpPr>
          <p:nvPr/>
        </p:nvSpPr>
        <p:spPr>
          <a:xfrm>
            <a:off x="0" y="6248400"/>
            <a:ext cx="9144000" cy="6858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itchFamily="34" charset="0"/>
              </a:rPr>
              <a:t>PURPOSE </a:t>
            </a:r>
            <a:endParaRPr kumimoji="0" lang="en-US" sz="4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itchFamily="34" charset="0"/>
            </a:endParaRPr>
          </a:p>
        </p:txBody>
      </p:sp>
      <p:sp>
        <p:nvSpPr>
          <p:cNvPr id="5" name="TextBox 4"/>
          <p:cNvSpPr txBox="1"/>
          <p:nvPr/>
        </p:nvSpPr>
        <p:spPr>
          <a:xfrm>
            <a:off x="0" y="1066800"/>
            <a:ext cx="9144000" cy="5262979"/>
          </a:xfrm>
          <a:prstGeom prst="rect">
            <a:avLst/>
          </a:prstGeom>
          <a:noFill/>
        </p:spPr>
        <p:txBody>
          <a:bodyPr wrap="square" rtlCol="0">
            <a:spAutoFit/>
          </a:bodyPr>
          <a:lstStyle/>
          <a:p>
            <a:pPr marL="342900" indent="-342900">
              <a:buFontTx/>
              <a:buAutoNum type="arabicPeriod"/>
            </a:pPr>
            <a:r>
              <a:rPr lang="zh-CN" altLang="en-US" sz="3600" b="1" dirty="0" smtClean="0">
                <a:solidFill>
                  <a:srgbClr val="FFFF00"/>
                </a:solidFill>
                <a:effectLst>
                  <a:outerShdw blurRad="38100" dist="38100" dir="2700000" algn="tl">
                    <a:srgbClr val="000000">
                      <a:alpha val="43137"/>
                    </a:srgbClr>
                  </a:outerShdw>
                </a:effectLst>
                <a:latin typeface="Arial Narrow" pitchFamily="34" charset="0"/>
              </a:rPr>
              <a:t>太</a:t>
            </a:r>
            <a:r>
              <a:rPr lang="en-US" altLang="zh-CN" sz="3600" b="1" dirty="0" smtClean="0">
                <a:solidFill>
                  <a:srgbClr val="FFFF00"/>
                </a:solidFill>
                <a:effectLst>
                  <a:outerShdw blurRad="38100" dist="38100" dir="2700000" algn="tl">
                    <a:srgbClr val="000000">
                      <a:alpha val="43137"/>
                    </a:srgbClr>
                  </a:outerShdw>
                </a:effectLst>
                <a:latin typeface="Arial Narrow" pitchFamily="34" charset="0"/>
              </a:rPr>
              <a:t>6:33 “</a:t>
            </a:r>
            <a:r>
              <a:rPr lang="zh-CN" altLang="en-US" sz="3600" b="1" dirty="0" smtClean="0">
                <a:solidFill>
                  <a:srgbClr val="FFFF00"/>
                </a:solidFill>
                <a:effectLst>
                  <a:outerShdw blurRad="38100" dist="38100" dir="2700000" algn="tl">
                    <a:srgbClr val="000000">
                      <a:alpha val="43137"/>
                    </a:srgbClr>
                  </a:outerShdw>
                </a:effectLst>
                <a:latin typeface="Arial Narrow" pitchFamily="34" charset="0"/>
              </a:rPr>
              <a:t>你们要先求他的国和他的义。       这些东西都要加给你们了。</a:t>
            </a:r>
            <a:r>
              <a:rPr lang="en-US" altLang="zh-CN" sz="3600" b="1" dirty="0" smtClean="0">
                <a:solidFill>
                  <a:srgbClr val="FFFF00"/>
                </a:solidFill>
                <a:effectLst>
                  <a:outerShdw blurRad="38100" dist="38100" dir="2700000" algn="tl">
                    <a:srgbClr val="000000">
                      <a:alpha val="43137"/>
                    </a:srgbClr>
                  </a:outerShdw>
                </a:effectLst>
                <a:latin typeface="Arial Narrow" pitchFamily="34" charset="0"/>
              </a:rPr>
              <a:t>”</a:t>
            </a:r>
            <a:endParaRPr lang="en-US" sz="3600" b="1" dirty="0" smtClean="0">
              <a:solidFill>
                <a:srgbClr val="FFFF00"/>
              </a:solidFill>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b="1" dirty="0" smtClean="0">
                <a:solidFill>
                  <a:schemeClr val="bg1"/>
                </a:solidFill>
                <a:latin typeface="Arial Narrow" pitchFamily="34" charset="0"/>
              </a:rPr>
              <a:t>Matthew 6:33 “But seek first his kingdom and his righteousness,                                             and all these things will be given to you as well.”</a:t>
            </a:r>
          </a:p>
          <a:p>
            <a:pPr marL="342900" indent="-342900">
              <a:buFontTx/>
              <a:buAutoNum type="arabicPeriod"/>
            </a:pPr>
            <a:r>
              <a:rPr lang="zh-CN" altLang="en-US" sz="3600" b="1" dirty="0" smtClean="0">
                <a:solidFill>
                  <a:srgbClr val="FFFF00"/>
                </a:solidFill>
                <a:effectLst>
                  <a:outerShdw blurRad="38100" dist="38100" dir="2700000" algn="tl">
                    <a:srgbClr val="000000">
                      <a:alpha val="43137"/>
                    </a:srgbClr>
                  </a:outerShdw>
                </a:effectLst>
                <a:latin typeface="Arial Narrow" pitchFamily="34" charset="0"/>
              </a:rPr>
              <a:t>林前</a:t>
            </a:r>
            <a:r>
              <a:rPr lang="en-US" altLang="zh-CN" sz="3600" b="1" dirty="0" smtClean="0">
                <a:solidFill>
                  <a:srgbClr val="FFFF00"/>
                </a:solidFill>
                <a:effectLst>
                  <a:outerShdw blurRad="38100" dist="38100" dir="2700000" algn="tl">
                    <a:srgbClr val="000000">
                      <a:alpha val="43137"/>
                    </a:srgbClr>
                  </a:outerShdw>
                </a:effectLst>
                <a:latin typeface="Arial Narrow" pitchFamily="34" charset="0"/>
              </a:rPr>
              <a:t>10:31 “</a:t>
            </a:r>
            <a:r>
              <a:rPr lang="zh-CN" altLang="en-US" sz="3600" b="1" dirty="0" smtClean="0">
                <a:solidFill>
                  <a:srgbClr val="FFFF00"/>
                </a:solidFill>
                <a:effectLst>
                  <a:outerShdw blurRad="38100" dist="38100" dir="2700000" algn="tl">
                    <a:srgbClr val="000000">
                      <a:alpha val="43137"/>
                    </a:srgbClr>
                  </a:outerShdw>
                </a:effectLst>
                <a:latin typeface="Arial Narrow" pitchFamily="34" charset="0"/>
              </a:rPr>
              <a:t>所以你们或吃或喝，                  无论作什么，都要荣耀神而行。</a:t>
            </a:r>
            <a:r>
              <a:rPr lang="en-US" altLang="zh-CN" sz="3600" b="1" dirty="0" smtClean="0">
                <a:solidFill>
                  <a:srgbClr val="FFFF00"/>
                </a:solidFill>
                <a:effectLst>
                  <a:outerShdw blurRad="38100" dist="38100" dir="2700000" algn="tl">
                    <a:srgbClr val="000000">
                      <a:alpha val="43137"/>
                    </a:srgbClr>
                  </a:outerShdw>
                </a:effectLst>
                <a:latin typeface="Arial Narrow" pitchFamily="34" charset="0"/>
              </a:rPr>
              <a:t>”</a:t>
            </a:r>
            <a:endParaRPr lang="en-US" sz="3600" b="1" dirty="0" smtClean="0">
              <a:solidFill>
                <a:srgbClr val="FFFF00"/>
              </a:solidFill>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b="1" dirty="0" smtClean="0">
                <a:solidFill>
                  <a:schemeClr val="bg1"/>
                </a:solidFill>
                <a:latin typeface="Arial Narrow" pitchFamily="34" charset="0"/>
              </a:rPr>
              <a:t>1 Corinthians 10:31 “So, whether you eat or drink, or whatever you do,                                  do all to the glory of God.”</a:t>
            </a:r>
          </a:p>
          <a:p>
            <a:pPr marL="342900" indent="-342900">
              <a:buFontTx/>
              <a:buAutoNum type="arabicPeriod"/>
            </a:pPr>
            <a:r>
              <a:rPr lang="zh-CN" altLang="en-US" sz="3600" b="1" dirty="0" smtClean="0">
                <a:solidFill>
                  <a:srgbClr val="FFFF00"/>
                </a:solidFill>
                <a:effectLst>
                  <a:outerShdw blurRad="38100" dist="38100" dir="2700000" algn="tl">
                    <a:srgbClr val="000000">
                      <a:alpha val="43137"/>
                    </a:srgbClr>
                  </a:outerShdw>
                </a:effectLst>
                <a:latin typeface="Arial Narrow" pitchFamily="34" charset="0"/>
              </a:rPr>
              <a:t>箴</a:t>
            </a:r>
            <a:r>
              <a:rPr lang="en-US" altLang="zh-CN" sz="3600" b="1" dirty="0" smtClean="0">
                <a:solidFill>
                  <a:srgbClr val="FFFF00"/>
                </a:solidFill>
                <a:effectLst>
                  <a:outerShdw blurRad="38100" dist="38100" dir="2700000" algn="tl">
                    <a:srgbClr val="000000">
                      <a:alpha val="43137"/>
                    </a:srgbClr>
                  </a:outerShdw>
                </a:effectLst>
                <a:latin typeface="Arial Narrow" pitchFamily="34" charset="0"/>
              </a:rPr>
              <a:t>19:21 “</a:t>
            </a:r>
            <a:r>
              <a:rPr lang="zh-CN" altLang="en-US" sz="3600" b="1" dirty="0" smtClean="0">
                <a:solidFill>
                  <a:srgbClr val="FFFF00"/>
                </a:solidFill>
                <a:effectLst>
                  <a:outerShdw blurRad="38100" dist="38100" dir="2700000" algn="tl">
                    <a:srgbClr val="000000">
                      <a:alpha val="43137"/>
                    </a:srgbClr>
                  </a:outerShdw>
                </a:effectLst>
                <a:latin typeface="Arial Narrow" pitchFamily="34" charset="0"/>
              </a:rPr>
              <a:t>人心多有计谋，                               惟有耶和华的筹算，才能立定。</a:t>
            </a:r>
            <a:r>
              <a:rPr lang="en-US" altLang="zh-CN" sz="3600" b="1" dirty="0" smtClean="0">
                <a:solidFill>
                  <a:srgbClr val="FFFF00"/>
                </a:solidFill>
                <a:effectLst>
                  <a:outerShdw blurRad="38100" dist="38100" dir="2700000" algn="tl">
                    <a:srgbClr val="000000">
                      <a:alpha val="43137"/>
                    </a:srgbClr>
                  </a:outerShdw>
                </a:effectLst>
                <a:latin typeface="Arial Narrow" pitchFamily="34" charset="0"/>
              </a:rPr>
              <a:t>”</a:t>
            </a:r>
            <a:endParaRPr lang="en-US" sz="3600" b="1" dirty="0" smtClean="0">
              <a:solidFill>
                <a:srgbClr val="FFFF00"/>
              </a:solidFill>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b="1" dirty="0" smtClean="0">
                <a:solidFill>
                  <a:schemeClr val="bg1"/>
                </a:solidFill>
                <a:latin typeface="Arial Narrow" pitchFamily="34" charset="0"/>
              </a:rPr>
              <a:t>Proverbs 19:21 “Many are the plans in the mind of a man,                                                       but it is the purpose of the Lord that will stand.”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3252" name="Picture 4" descr="http://1.bp.blogspot.com/_VhwCze1h4Rk/TUdligJNxyI/AAAAAAAAAFk/tfpHEQIUiRw/s320/WWJD-bracelet_fixed.jpg"/>
          <p:cNvPicPr>
            <a:picLocks noChangeAspect="1" noChangeArrowheads="1"/>
          </p:cNvPicPr>
          <p:nvPr/>
        </p:nvPicPr>
        <p:blipFill>
          <a:blip r:embed="rId2" cstate="print"/>
          <a:srcRect/>
          <a:stretch>
            <a:fillRect/>
          </a:stretch>
        </p:blipFill>
        <p:spPr bwMode="auto">
          <a:xfrm rot="677122">
            <a:off x="3962400" y="1828800"/>
            <a:ext cx="5392612" cy="3505200"/>
          </a:xfrm>
          <a:prstGeom prst="rect">
            <a:avLst/>
          </a:prstGeom>
          <a:noFill/>
        </p:spPr>
      </p:pic>
      <p:sp>
        <p:nvSpPr>
          <p:cNvPr id="2" name="Title 1"/>
          <p:cNvSpPr>
            <a:spLocks noGrp="1"/>
          </p:cNvSpPr>
          <p:nvPr>
            <p:ph type="title"/>
          </p:nvPr>
        </p:nvSpPr>
        <p:spPr>
          <a:xfrm>
            <a:off x="0" y="0"/>
            <a:ext cx="9144000" cy="762000"/>
          </a:xfrm>
        </p:spPr>
        <p:style>
          <a:lnRef idx="0">
            <a:schemeClr val="accent6"/>
          </a:lnRef>
          <a:fillRef idx="3">
            <a:schemeClr val="accent6"/>
          </a:fillRef>
          <a:effectRef idx="3">
            <a:schemeClr val="accent6"/>
          </a:effectRef>
          <a:fontRef idx="minor">
            <a:schemeClr val="lt1"/>
          </a:fontRef>
        </p:style>
        <p:txBody>
          <a:bodyPr anchor="ctr">
            <a:noAutofit/>
          </a:bodyPr>
          <a:lstStyle/>
          <a:p>
            <a:r>
              <a:rPr lang="zh-CN" altLang="en-US" sz="54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耶稣会首先要我做什么？</a:t>
            </a:r>
            <a:endParaRPr lang="en-US" sz="5400" b="1" dirty="0">
              <a:ln w="18415" cmpd="sng">
                <a:solidFill>
                  <a:sysClr val="windowText" lastClr="000000"/>
                </a:solidFill>
                <a:prstDash val="solid"/>
              </a:ln>
              <a:solidFill>
                <a:srgbClr val="FFFF00"/>
              </a:solidFill>
              <a:effectLst>
                <a:outerShdw blurRad="63500" dir="3600000" algn="tl" rotWithShape="0">
                  <a:srgbClr val="000000">
                    <a:alpha val="70000"/>
                  </a:srgbClr>
                </a:outerShdw>
              </a:effectLst>
            </a:endParaRPr>
          </a:p>
        </p:txBody>
      </p:sp>
      <p:sp>
        <p:nvSpPr>
          <p:cNvPr id="3" name="Title 1"/>
          <p:cNvSpPr txBox="1">
            <a:spLocks/>
          </p:cNvSpPr>
          <p:nvPr/>
        </p:nvSpPr>
        <p:spPr>
          <a:xfrm>
            <a:off x="0" y="6248400"/>
            <a:ext cx="9144000" cy="6858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Narrow" pitchFamily="34" charset="0"/>
              </a:rPr>
              <a:t>What would Jesus have me do 1</a:t>
            </a:r>
            <a:r>
              <a:rPr lang="en-US" sz="4000" b="1" baseline="3000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Narrow" pitchFamily="34" charset="0"/>
              </a:rPr>
              <a:t>st</a:t>
            </a:r>
            <a:r>
              <a:rPr lang="en-US" sz="4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Narrow" pitchFamily="34" charset="0"/>
              </a:rPr>
              <a:t>?</a:t>
            </a:r>
            <a:endParaRPr kumimoji="0" lang="en-US" sz="4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Narrow" pitchFamily="34" charset="0"/>
            </a:endParaRPr>
          </a:p>
        </p:txBody>
      </p:sp>
      <p:pic>
        <p:nvPicPr>
          <p:cNvPr id="53250" name="Picture 2" descr="http://images.contentreserve.com/ImageType-100/1181-1/%7B50AE1484-DC1C-4F37-A685-C7BA4E2D145C%7DImg100.jpg"/>
          <p:cNvPicPr>
            <a:picLocks noChangeAspect="1" noChangeArrowheads="1"/>
          </p:cNvPicPr>
          <p:nvPr/>
        </p:nvPicPr>
        <p:blipFill>
          <a:blip r:embed="rId3" cstate="print"/>
          <a:srcRect/>
          <a:stretch>
            <a:fillRect/>
          </a:stretch>
        </p:blipFill>
        <p:spPr bwMode="auto">
          <a:xfrm>
            <a:off x="609600" y="1143000"/>
            <a:ext cx="3505444" cy="4676775"/>
          </a:xfrm>
          <a:prstGeom prst="rect">
            <a:avLst/>
          </a:prstGeom>
          <a:solidFill>
            <a:srgbClr val="FFFFFF">
              <a:shade val="85000"/>
            </a:srgbClr>
          </a:solidFill>
          <a:ln w="190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style>
          <a:lnRef idx="0">
            <a:schemeClr val="accent6"/>
          </a:lnRef>
          <a:fillRef idx="3">
            <a:schemeClr val="accent6"/>
          </a:fillRef>
          <a:effectRef idx="3">
            <a:schemeClr val="accent6"/>
          </a:effectRef>
          <a:fontRef idx="minor">
            <a:schemeClr val="lt1"/>
          </a:fontRef>
        </p:style>
        <p:txBody>
          <a:bodyPr anchor="ctr">
            <a:noAutofit/>
          </a:bodyPr>
          <a:lstStyle/>
          <a:p>
            <a:r>
              <a:rPr lang="zh-CN" altLang="en-US" sz="3600" b="1" dirty="0" smtClean="0">
                <a:solidFill>
                  <a:schemeClr val="tx1"/>
                </a:solidFill>
                <a:effectLst>
                  <a:outerShdw blurRad="38100" dist="38100" dir="2700000" algn="tl">
                    <a:srgbClr val="000000">
                      <a:alpha val="43137"/>
                    </a:srgbClr>
                  </a:outerShdw>
                </a:effectLst>
              </a:rPr>
              <a:t>今天的决定能否体现敬虔的优先顺序？</a:t>
            </a:r>
            <a:endParaRPr lang="en-US" sz="3600" b="1" dirty="0">
              <a:solidFill>
                <a:schemeClr val="tx1"/>
              </a:solidFill>
              <a:effectLst>
                <a:outerShdw blurRad="38100" dist="38100" dir="2700000" algn="tl">
                  <a:srgbClr val="000000">
                    <a:alpha val="43137"/>
                  </a:srgbClr>
                </a:outerShdw>
              </a:effectLst>
            </a:endParaRPr>
          </a:p>
        </p:txBody>
      </p:sp>
      <p:sp>
        <p:nvSpPr>
          <p:cNvPr id="3" name="Title 1"/>
          <p:cNvSpPr txBox="1">
            <a:spLocks/>
          </p:cNvSpPr>
          <p:nvPr/>
        </p:nvSpPr>
        <p:spPr>
          <a:xfrm>
            <a:off x="0" y="6248400"/>
            <a:ext cx="9144000" cy="6858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smtClean="0">
                <a:solidFill>
                  <a:schemeClr val="tx1"/>
                </a:solidFill>
                <a:latin typeface="Arial Narrow" pitchFamily="34" charset="0"/>
              </a:rPr>
              <a:t>Did today’s decisions reflect godly priorities?</a:t>
            </a:r>
            <a:endParaRPr kumimoji="0" lang="en-US" sz="3200" b="1" i="0" u="none" strike="noStrike" kern="1200" normalizeH="0" baseline="0" noProof="0" dirty="0" smtClean="0">
              <a:solidFill>
                <a:schemeClr val="tx1"/>
              </a:solidFill>
              <a:uLnTx/>
              <a:uFillTx/>
              <a:latin typeface="Arial Narrow" pitchFamily="34" charset="0"/>
            </a:endParaRPr>
          </a:p>
        </p:txBody>
      </p:sp>
      <p:graphicFrame>
        <p:nvGraphicFramePr>
          <p:cNvPr id="6" name="Diagram 5"/>
          <p:cNvGraphicFramePr/>
          <p:nvPr/>
        </p:nvGraphicFramePr>
        <p:xfrm>
          <a:off x="152400" y="838200"/>
          <a:ext cx="87630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Christian-06-june.gif"/>
          <p:cNvPicPr>
            <a:picLocks noChangeAspect="1"/>
          </p:cNvPicPr>
          <p:nvPr/>
        </p:nvPicPr>
        <p:blipFill>
          <a:blip r:embed="rId7" cstate="print"/>
          <a:stretch>
            <a:fillRect/>
          </a:stretch>
        </p:blipFill>
        <p:spPr>
          <a:xfrm>
            <a:off x="4191000" y="990600"/>
            <a:ext cx="685800" cy="82296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6"/>
          </a:lnRef>
          <a:fillRef idx="3">
            <a:schemeClr val="accent6"/>
          </a:fillRef>
          <a:effectRef idx="3">
            <a:schemeClr val="accent6"/>
          </a:effectRef>
          <a:fontRef idx="minor">
            <a:schemeClr val="lt1"/>
          </a:fontRef>
        </p:style>
        <p:txBody>
          <a:bodyPr anchor="ctr">
            <a:noAutofit/>
          </a:bodyPr>
          <a:lstStyle/>
          <a:p>
            <a:r>
              <a:rPr lang="zh-CN" altLang="en-US" sz="72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智慧地使用你的时间</a:t>
            </a:r>
            <a:endParaRPr lang="en-US" sz="7200" b="1" dirty="0">
              <a:ln w="18415" cmpd="sng">
                <a:solidFill>
                  <a:sysClr val="windowText" lastClr="000000"/>
                </a:solidFill>
                <a:prstDash val="solid"/>
              </a:ln>
              <a:solidFill>
                <a:srgbClr val="FFFF00"/>
              </a:solidFill>
              <a:effectLst>
                <a:outerShdw blurRad="63500" dir="3600000" algn="tl" rotWithShape="0">
                  <a:srgbClr val="000000">
                    <a:alpha val="70000"/>
                  </a:srgbClr>
                </a:outerShdw>
              </a:effectLst>
            </a:endParaRPr>
          </a:p>
        </p:txBody>
      </p:sp>
      <p:sp>
        <p:nvSpPr>
          <p:cNvPr id="3" name="Title 1"/>
          <p:cNvSpPr txBox="1">
            <a:spLocks/>
          </p:cNvSpPr>
          <p:nvPr/>
        </p:nvSpPr>
        <p:spPr>
          <a:xfrm>
            <a:off x="0" y="6248400"/>
            <a:ext cx="9144000" cy="6858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itchFamily="34" charset="0"/>
              </a:rPr>
              <a:t>USE YOUR TIME WISELY</a:t>
            </a:r>
            <a:endParaRPr kumimoji="0" lang="en-US" sz="4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itchFamily="34" charset="0"/>
            </a:endParaRPr>
          </a:p>
        </p:txBody>
      </p:sp>
      <p:pic>
        <p:nvPicPr>
          <p:cNvPr id="6" name="Picture 5" descr="animated-clock.gif"/>
          <p:cNvPicPr>
            <a:picLocks noChangeAspect="1"/>
          </p:cNvPicPr>
          <p:nvPr/>
        </p:nvPicPr>
        <p:blipFill>
          <a:blip r:embed="rId2" cstate="print"/>
          <a:stretch>
            <a:fillRect/>
          </a:stretch>
        </p:blipFill>
        <p:spPr>
          <a:xfrm>
            <a:off x="2286000" y="1524000"/>
            <a:ext cx="4343400" cy="4343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style>
          <a:lnRef idx="0">
            <a:schemeClr val="accent1"/>
          </a:lnRef>
          <a:fillRef idx="3">
            <a:schemeClr val="accent1"/>
          </a:fillRef>
          <a:effectRef idx="3">
            <a:schemeClr val="accent1"/>
          </a:effectRef>
          <a:fontRef idx="minor">
            <a:schemeClr val="lt1"/>
          </a:fontRef>
        </p:style>
        <p:txBody>
          <a:bodyPr anchor="ctr">
            <a:noAutofit/>
          </a:bodyPr>
          <a:lstStyle/>
          <a:p>
            <a:r>
              <a:rPr lang="zh-CN" altLang="en-US" sz="720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今天：时间</a:t>
            </a:r>
            <a:endParaRPr lang="en-US" sz="720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endParaRPr>
          </a:p>
        </p:txBody>
      </p:sp>
      <p:sp>
        <p:nvSpPr>
          <p:cNvPr id="3" name="Title 1"/>
          <p:cNvSpPr txBox="1">
            <a:spLocks/>
          </p:cNvSpPr>
          <p:nvPr/>
        </p:nvSpPr>
        <p:spPr>
          <a:xfrm>
            <a:off x="0" y="6248400"/>
            <a:ext cx="9144000" cy="6858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Narrow" pitchFamily="34" charset="0"/>
              </a:rPr>
              <a:t>TODAY: TIME</a:t>
            </a:r>
          </a:p>
        </p:txBody>
      </p:sp>
      <p:graphicFrame>
        <p:nvGraphicFramePr>
          <p:cNvPr id="4" name="Diagram 3"/>
          <p:cNvGraphicFramePr/>
          <p:nvPr/>
        </p:nvGraphicFramePr>
        <p:xfrm>
          <a:off x="0" y="1143000"/>
          <a:ext cx="9144000" cy="490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nimated-clock.gif"/>
          <p:cNvPicPr>
            <a:picLocks noChangeAspect="1"/>
          </p:cNvPicPr>
          <p:nvPr/>
        </p:nvPicPr>
        <p:blipFill>
          <a:blip r:embed="rId7" cstate="print"/>
          <a:stretch>
            <a:fillRect/>
          </a:stretch>
        </p:blipFill>
        <p:spPr>
          <a:xfrm>
            <a:off x="3505200" y="3886200"/>
            <a:ext cx="2209800" cy="2209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2"/>
          </a:lnRef>
          <a:fillRef idx="3">
            <a:schemeClr val="accent2"/>
          </a:fillRef>
          <a:effectRef idx="3">
            <a:schemeClr val="accent2"/>
          </a:effectRef>
          <a:fontRef idx="minor">
            <a:schemeClr val="lt1"/>
          </a:fontRef>
        </p:style>
        <p:txBody>
          <a:bodyPr anchor="ctr">
            <a:noAutofit/>
          </a:bodyPr>
          <a:lstStyle/>
          <a:p>
            <a:r>
              <a:rPr lang="zh-CN" altLang="en-US" sz="96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问题</a:t>
            </a:r>
            <a:endParaRPr lang="en-US" sz="9600" b="1" dirty="0">
              <a:ln w="18415" cmpd="sng">
                <a:solidFill>
                  <a:sysClr val="windowText" lastClr="000000"/>
                </a:solidFill>
                <a:prstDash val="solid"/>
              </a:ln>
              <a:solidFill>
                <a:srgbClr val="FFFF00"/>
              </a:solidFill>
              <a:effectLst>
                <a:outerShdw blurRad="63500" dir="3600000" algn="tl" rotWithShape="0">
                  <a:srgbClr val="000000">
                    <a:alpha val="70000"/>
                  </a:srgbClr>
                </a:outerShdw>
              </a:effectLst>
            </a:endParaRPr>
          </a:p>
        </p:txBody>
      </p:sp>
      <p:sp>
        <p:nvSpPr>
          <p:cNvPr id="3" name="Title 1"/>
          <p:cNvSpPr txBox="1">
            <a:spLocks/>
          </p:cNvSpPr>
          <p:nvPr/>
        </p:nvSpPr>
        <p:spPr>
          <a:xfrm>
            <a:off x="0" y="6248400"/>
            <a:ext cx="9144000" cy="6858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itchFamily="34" charset="0"/>
              </a:rPr>
              <a:t>PROBLEMS</a:t>
            </a:r>
            <a:endParaRPr kumimoji="0" lang="en-US" sz="4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itchFamily="34" charset="0"/>
            </a:endParaRPr>
          </a:p>
        </p:txBody>
      </p:sp>
      <p:sp>
        <p:nvSpPr>
          <p:cNvPr id="5" name="TextBox 4"/>
          <p:cNvSpPr txBox="1"/>
          <p:nvPr/>
        </p:nvSpPr>
        <p:spPr>
          <a:xfrm>
            <a:off x="0" y="1143000"/>
            <a:ext cx="9144000" cy="5016758"/>
          </a:xfrm>
          <a:prstGeom prst="rect">
            <a:avLst/>
          </a:prstGeom>
          <a:noFill/>
        </p:spPr>
        <p:txBody>
          <a:bodyPr wrap="square" rtlCol="0">
            <a:spAutoFit/>
          </a:bodyPr>
          <a:lstStyle/>
          <a:p>
            <a:pPr marL="342900" indent="-342900">
              <a:buAutoNum type="arabicPeriod"/>
            </a:pPr>
            <a:r>
              <a:rPr lang="zh-CN" altLang="en-US" sz="4000" b="1" dirty="0" smtClean="0">
                <a:solidFill>
                  <a:srgbClr val="FFFF00"/>
                </a:solidFill>
                <a:effectLst>
                  <a:outerShdw blurRad="38100" dist="38100" dir="2700000" algn="tl">
                    <a:srgbClr val="000000">
                      <a:alpha val="43137"/>
                    </a:srgbClr>
                  </a:outerShdw>
                </a:effectLst>
                <a:latin typeface="Arial Narrow" pitchFamily="34" charset="0"/>
              </a:rPr>
              <a:t>总是不够时间来完成任务</a:t>
            </a:r>
            <a:endParaRPr lang="en-US" sz="4000" b="1" dirty="0" smtClean="0">
              <a:solidFill>
                <a:srgbClr val="FFFF00"/>
              </a:solidFill>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400" b="1" dirty="0" smtClean="0">
                <a:solidFill>
                  <a:schemeClr val="bg1"/>
                </a:solidFill>
                <a:latin typeface="Arial Narrow" pitchFamily="34" charset="0"/>
              </a:rPr>
              <a:t>Not enough time to finish our tasks</a:t>
            </a:r>
          </a:p>
          <a:p>
            <a:pPr marL="342900" indent="-342900">
              <a:buAutoNum type="arabicPeriod"/>
            </a:pPr>
            <a:r>
              <a:rPr lang="zh-CN" altLang="en-US" sz="4000" b="1" dirty="0" smtClean="0">
                <a:solidFill>
                  <a:srgbClr val="FFFF00"/>
                </a:solidFill>
                <a:effectLst>
                  <a:outerShdw blurRad="38100" dist="38100" dir="2700000" algn="tl">
                    <a:srgbClr val="000000">
                      <a:alpha val="43137"/>
                    </a:srgbClr>
                  </a:outerShdw>
                </a:effectLst>
                <a:latin typeface="Arial Narrow" pitchFamily="34" charset="0"/>
              </a:rPr>
              <a:t>工作过度导致疾病和疲倦</a:t>
            </a:r>
            <a:endParaRPr lang="en-US" sz="4000" b="1" dirty="0" smtClean="0">
              <a:solidFill>
                <a:srgbClr val="FFFF00"/>
              </a:solidFill>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400" b="1" dirty="0" smtClean="0">
                <a:solidFill>
                  <a:schemeClr val="bg1"/>
                </a:solidFill>
                <a:latin typeface="Arial Narrow" pitchFamily="34" charset="0"/>
              </a:rPr>
              <a:t>Physically sick and exhausted from overwork </a:t>
            </a:r>
          </a:p>
          <a:p>
            <a:pPr marL="342900" indent="-342900">
              <a:buAutoNum type="arabicPeriod"/>
            </a:pPr>
            <a:r>
              <a:rPr lang="zh-CN" altLang="en-US" sz="4000" b="1" dirty="0" smtClean="0">
                <a:solidFill>
                  <a:srgbClr val="FFFF00"/>
                </a:solidFill>
                <a:effectLst>
                  <a:outerShdw blurRad="38100" dist="38100" dir="2700000" algn="tl">
                    <a:srgbClr val="000000">
                      <a:alpha val="43137"/>
                    </a:srgbClr>
                  </a:outerShdw>
                </a:effectLst>
                <a:latin typeface="Arial Narrow" pitchFamily="34" charset="0"/>
              </a:rPr>
              <a:t>花在社交媒体上的时间多于家庭</a:t>
            </a:r>
            <a:endParaRPr lang="en-US" sz="4000" b="1" dirty="0" smtClean="0">
              <a:solidFill>
                <a:srgbClr val="FFFF00"/>
              </a:solidFill>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400" b="1" dirty="0" smtClean="0">
                <a:solidFill>
                  <a:schemeClr val="bg1"/>
                </a:solidFill>
                <a:latin typeface="Arial Narrow" pitchFamily="34" charset="0"/>
              </a:rPr>
              <a:t>More time with friends than family</a:t>
            </a:r>
          </a:p>
          <a:p>
            <a:pPr marL="342900" indent="-342900">
              <a:buAutoNum type="arabicPeriod"/>
            </a:pPr>
            <a:r>
              <a:rPr lang="zh-CN" altLang="en-US" sz="4000" b="1" dirty="0" smtClean="0">
                <a:solidFill>
                  <a:srgbClr val="FFFF00"/>
                </a:solidFill>
                <a:effectLst>
                  <a:outerShdw blurRad="38100" dist="38100" dir="2700000" algn="tl">
                    <a:srgbClr val="000000">
                      <a:alpha val="43137"/>
                    </a:srgbClr>
                  </a:outerShdw>
                </a:effectLst>
                <a:latin typeface="Arial Narrow" pitchFamily="34" charset="0"/>
              </a:rPr>
              <a:t>为了完成其它事情而放弃聚会</a:t>
            </a:r>
            <a:endParaRPr lang="en-US" sz="4000" b="1" dirty="0" smtClean="0">
              <a:solidFill>
                <a:srgbClr val="FFFF00"/>
              </a:solidFill>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400" b="1" dirty="0" smtClean="0">
                <a:solidFill>
                  <a:schemeClr val="bg1"/>
                </a:solidFill>
                <a:latin typeface="Arial Narrow" pitchFamily="34" charset="0"/>
              </a:rPr>
              <a:t>Skipping church to finish other things</a:t>
            </a:r>
          </a:p>
          <a:p>
            <a:pPr marL="342900" indent="-342900">
              <a:buAutoNum type="arabicPeriod"/>
            </a:pPr>
            <a:r>
              <a:rPr lang="zh-CN" altLang="en-US" sz="4000" b="1" dirty="0" smtClean="0">
                <a:solidFill>
                  <a:srgbClr val="FFFF00"/>
                </a:solidFill>
                <a:effectLst>
                  <a:outerShdw blurRad="38100" dist="38100" dir="2700000" algn="tl">
                    <a:srgbClr val="000000">
                      <a:alpha val="43137"/>
                    </a:srgbClr>
                  </a:outerShdw>
                </a:effectLst>
                <a:latin typeface="Arial Narrow" pitchFamily="34" charset="0"/>
              </a:rPr>
              <a:t>工作太累而无法享受家庭生活</a:t>
            </a:r>
            <a:endParaRPr lang="en-US" sz="4000" b="1" dirty="0" smtClean="0">
              <a:solidFill>
                <a:srgbClr val="FFFF00"/>
              </a:solidFill>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400" b="1" dirty="0" smtClean="0">
                <a:solidFill>
                  <a:schemeClr val="bg1"/>
                </a:solidFill>
                <a:latin typeface="Arial Narrow" pitchFamily="34" charset="0"/>
              </a:rPr>
              <a:t> Too tired from work to enjoy family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style>
          <a:lnRef idx="0">
            <a:schemeClr val="accent2"/>
          </a:lnRef>
          <a:fillRef idx="3">
            <a:schemeClr val="accent2"/>
          </a:fillRef>
          <a:effectRef idx="3">
            <a:schemeClr val="accent2"/>
          </a:effectRef>
          <a:fontRef idx="minor">
            <a:schemeClr val="lt1"/>
          </a:fontRef>
        </p:style>
        <p:txBody>
          <a:bodyPr anchor="ctr">
            <a:noAutofit/>
          </a:bodyPr>
          <a:lstStyle/>
          <a:p>
            <a:r>
              <a:rPr lang="zh-CN" altLang="en-US" sz="60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问问你自己</a:t>
            </a:r>
            <a:r>
              <a:rPr lang="en-US" altLang="zh-CN" sz="60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a:t>
            </a:r>
            <a:endParaRPr lang="en-US" sz="6000" b="1" dirty="0">
              <a:ln w="18415" cmpd="sng">
                <a:solidFill>
                  <a:sysClr val="windowText" lastClr="000000"/>
                </a:solidFill>
                <a:prstDash val="solid"/>
              </a:ln>
              <a:solidFill>
                <a:srgbClr val="FFFF00"/>
              </a:solidFill>
              <a:effectLst>
                <a:outerShdw blurRad="63500" dir="3600000" algn="tl" rotWithShape="0">
                  <a:srgbClr val="000000">
                    <a:alpha val="70000"/>
                  </a:srgbClr>
                </a:outerShdw>
              </a:effectLst>
            </a:endParaRPr>
          </a:p>
        </p:txBody>
      </p:sp>
      <p:sp>
        <p:nvSpPr>
          <p:cNvPr id="3" name="Title 1"/>
          <p:cNvSpPr txBox="1">
            <a:spLocks/>
          </p:cNvSpPr>
          <p:nvPr/>
        </p:nvSpPr>
        <p:spPr>
          <a:xfrm>
            <a:off x="0" y="6248400"/>
            <a:ext cx="9144000" cy="6858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itchFamily="34" charset="0"/>
              </a:rPr>
              <a:t>Ask Yourself…</a:t>
            </a:r>
            <a:endParaRPr kumimoji="0" lang="en-US" sz="4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itchFamily="34" charset="0"/>
            </a:endParaRPr>
          </a:p>
        </p:txBody>
      </p:sp>
      <p:sp>
        <p:nvSpPr>
          <p:cNvPr id="5" name="TextBox 4"/>
          <p:cNvSpPr txBox="1"/>
          <p:nvPr/>
        </p:nvSpPr>
        <p:spPr>
          <a:xfrm>
            <a:off x="0" y="838200"/>
            <a:ext cx="9144000" cy="4708981"/>
          </a:xfrm>
          <a:prstGeom prst="rect">
            <a:avLst/>
          </a:prstGeom>
          <a:noFill/>
        </p:spPr>
        <p:txBody>
          <a:bodyPr wrap="square" rtlCol="0">
            <a:spAutoFit/>
          </a:bodyPr>
          <a:lstStyle/>
          <a:p>
            <a:pPr marL="342900" indent="-342900">
              <a:buAutoNum type="arabicPeriod"/>
            </a:pPr>
            <a:r>
              <a:rPr lang="zh-CN" altLang="en-US" sz="3600" b="1" dirty="0" smtClean="0">
                <a:solidFill>
                  <a:srgbClr val="FFFF00"/>
                </a:solidFill>
                <a:effectLst>
                  <a:outerShdw blurRad="38100" dist="38100" dir="2700000" algn="tl">
                    <a:srgbClr val="000000">
                      <a:alpha val="43137"/>
                    </a:srgbClr>
                  </a:outerShdw>
                </a:effectLst>
                <a:latin typeface="Arial Narrow" pitchFamily="34" charset="0"/>
              </a:rPr>
              <a:t>在好配偶和好员工之间，神对哪个更满意？</a:t>
            </a:r>
            <a:endParaRPr lang="en-US" sz="3600" b="1" dirty="0" smtClean="0">
              <a:solidFill>
                <a:srgbClr val="FFFF00"/>
              </a:solidFill>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400" b="1" dirty="0" smtClean="0">
                <a:solidFill>
                  <a:schemeClr val="bg1"/>
                </a:solidFill>
                <a:latin typeface="Arial Narrow" pitchFamily="34" charset="0"/>
              </a:rPr>
              <a:t> Is God more pleased if I am a good parent or a good worker?</a:t>
            </a:r>
          </a:p>
          <a:p>
            <a:pPr marL="342900" indent="-342900">
              <a:buAutoNum type="arabicPeriod"/>
            </a:pPr>
            <a:r>
              <a:rPr lang="zh-CN" altLang="en-US" sz="3600" b="1" dirty="0" smtClean="0">
                <a:solidFill>
                  <a:srgbClr val="FFFF00"/>
                </a:solidFill>
                <a:effectLst>
                  <a:outerShdw blurRad="38100" dist="38100" dir="2700000" algn="tl">
                    <a:srgbClr val="000000">
                      <a:alpha val="43137"/>
                    </a:srgbClr>
                  </a:outerShdw>
                </a:effectLst>
                <a:latin typeface="Arial Narrow" pitchFamily="34" charset="0"/>
              </a:rPr>
              <a:t>圣经要我与老板成为一体</a:t>
            </a:r>
            <a:r>
              <a:rPr lang="en-US" altLang="zh-CN" sz="3600" b="1" dirty="0" smtClean="0">
                <a:solidFill>
                  <a:srgbClr val="FFFF00"/>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FFFF00"/>
                </a:solidFill>
                <a:effectLst>
                  <a:outerShdw blurRad="38100" dist="38100" dir="2700000" algn="tl">
                    <a:srgbClr val="000000">
                      <a:alpha val="43137"/>
                    </a:srgbClr>
                  </a:outerShdw>
                </a:effectLst>
                <a:latin typeface="Arial Narrow" pitchFamily="34" charset="0"/>
              </a:rPr>
              <a:t>还是配偶？</a:t>
            </a:r>
            <a:endParaRPr lang="en-US" sz="3600" b="1" dirty="0" smtClean="0">
              <a:solidFill>
                <a:srgbClr val="FFFF00"/>
              </a:solidFill>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400" b="1" dirty="0" smtClean="0">
                <a:solidFill>
                  <a:schemeClr val="bg1"/>
                </a:solidFill>
                <a:latin typeface="Arial Narrow" pitchFamily="34" charset="0"/>
              </a:rPr>
              <a:t>Does the Bible say I become ONE with my boss or my spouse?</a:t>
            </a:r>
          </a:p>
          <a:p>
            <a:pPr marL="342900" indent="-342900">
              <a:buAutoNum type="arabicPeriod"/>
            </a:pPr>
            <a:r>
              <a:rPr lang="zh-CN" altLang="en-US" sz="3600" b="1" dirty="0" smtClean="0">
                <a:solidFill>
                  <a:srgbClr val="FFFF00"/>
                </a:solidFill>
                <a:effectLst>
                  <a:outerShdw blurRad="38100" dist="38100" dir="2700000" algn="tl">
                    <a:srgbClr val="000000">
                      <a:alpha val="43137"/>
                    </a:srgbClr>
                  </a:outerShdw>
                </a:effectLst>
                <a:latin typeface="Arial Narrow" pitchFamily="34" charset="0"/>
              </a:rPr>
              <a:t>没有我</a:t>
            </a:r>
            <a:r>
              <a:rPr lang="en-US" altLang="zh-CN" sz="3600" b="1" dirty="0" smtClean="0">
                <a:solidFill>
                  <a:srgbClr val="FFFF00"/>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FFFF00"/>
                </a:solidFill>
                <a:effectLst>
                  <a:outerShdw blurRad="38100" dist="38100" dir="2700000" algn="tl">
                    <a:srgbClr val="000000">
                      <a:alpha val="43137"/>
                    </a:srgbClr>
                  </a:outerShdw>
                </a:effectLst>
                <a:latin typeface="Arial Narrow" pitchFamily="34" charset="0"/>
              </a:rPr>
              <a:t>谁最遭罪</a:t>
            </a:r>
            <a:r>
              <a:rPr lang="en-US" altLang="zh-CN" sz="3600" b="1" dirty="0" smtClean="0">
                <a:solidFill>
                  <a:srgbClr val="FFFF00"/>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FFFF00"/>
                </a:solidFill>
                <a:effectLst>
                  <a:outerShdw blurRad="38100" dist="38100" dir="2700000" algn="tl">
                    <a:srgbClr val="000000">
                      <a:alpha val="43137"/>
                    </a:srgbClr>
                  </a:outerShdw>
                </a:effectLst>
                <a:latin typeface="Arial Narrow" pitchFamily="34" charset="0"/>
              </a:rPr>
              <a:t>我的孩子还是我的工作？</a:t>
            </a:r>
            <a:endParaRPr lang="en-US" sz="3600" b="1" dirty="0" smtClean="0">
              <a:solidFill>
                <a:srgbClr val="FFFF00"/>
              </a:solidFill>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400" b="1" dirty="0" smtClean="0">
                <a:solidFill>
                  <a:schemeClr val="bg1"/>
                </a:solidFill>
                <a:latin typeface="Arial Narrow" pitchFamily="34" charset="0"/>
              </a:rPr>
              <a:t> Who will suffer most without me; my kids or my job?</a:t>
            </a:r>
          </a:p>
          <a:p>
            <a:pPr marL="342900" indent="-342900">
              <a:buAutoNum type="arabicPeriod"/>
            </a:pPr>
            <a:r>
              <a:rPr lang="zh-CN" altLang="en-US" sz="3600" b="1" dirty="0" smtClean="0">
                <a:solidFill>
                  <a:srgbClr val="FFFF00"/>
                </a:solidFill>
                <a:effectLst>
                  <a:outerShdw blurRad="38100" dist="38100" dir="2700000" algn="tl">
                    <a:srgbClr val="000000">
                      <a:alpha val="43137"/>
                    </a:srgbClr>
                  </a:outerShdw>
                </a:effectLst>
                <a:latin typeface="Arial Narrow" pitchFamily="34" charset="0"/>
              </a:rPr>
              <a:t>我该首先顺服神还是顺</a:t>
            </a:r>
            <a:r>
              <a:rPr lang="zh-CN" altLang="en-US" sz="3600" b="1" dirty="0" smtClean="0">
                <a:solidFill>
                  <a:srgbClr val="FFFF00"/>
                </a:solidFill>
                <a:effectLst>
                  <a:outerShdw blurRad="38100" dist="38100" dir="2700000" algn="tl">
                    <a:srgbClr val="000000">
                      <a:alpha val="43137"/>
                    </a:srgbClr>
                  </a:outerShdw>
                </a:effectLst>
                <a:latin typeface="Arial Narrow" pitchFamily="34" charset="0"/>
              </a:rPr>
              <a:t>服</a:t>
            </a:r>
            <a:r>
              <a:rPr lang="zh-CN" altLang="en-US" sz="3600" b="1" dirty="0" smtClean="0">
                <a:solidFill>
                  <a:srgbClr val="FFFF00"/>
                </a:solidFill>
                <a:effectLst>
                  <a:outerShdw blurRad="38100" dist="38100" dir="2700000" algn="tl">
                    <a:srgbClr val="000000">
                      <a:alpha val="43137"/>
                    </a:srgbClr>
                  </a:outerShdw>
                </a:effectLst>
                <a:latin typeface="Arial Narrow" pitchFamily="34" charset="0"/>
              </a:rPr>
              <a:t>公</a:t>
            </a:r>
            <a:r>
              <a:rPr lang="zh-CN" altLang="en-US" sz="3600" b="1" dirty="0" smtClean="0">
                <a:solidFill>
                  <a:srgbClr val="FFFF00"/>
                </a:solidFill>
                <a:effectLst>
                  <a:outerShdw blurRad="38100" dist="38100" dir="2700000" algn="tl">
                    <a:srgbClr val="000000">
                      <a:alpha val="43137"/>
                    </a:srgbClr>
                  </a:outerShdw>
                </a:effectLst>
                <a:latin typeface="Arial Narrow" pitchFamily="34" charset="0"/>
              </a:rPr>
              <a:t>司或国家？</a:t>
            </a:r>
            <a:endParaRPr lang="en-US" sz="3600" b="1" dirty="0" smtClean="0">
              <a:solidFill>
                <a:srgbClr val="FFFF00"/>
              </a:solidFill>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400" b="1" dirty="0" smtClean="0">
                <a:solidFill>
                  <a:schemeClr val="bg1"/>
                </a:solidFill>
                <a:latin typeface="Arial Narrow" pitchFamily="34" charset="0"/>
              </a:rPr>
              <a:t> Do I obey God or country first?</a:t>
            </a:r>
          </a:p>
          <a:p>
            <a:pPr marL="342900" indent="-342900">
              <a:buAutoNum type="arabicPeriod"/>
            </a:pPr>
            <a:r>
              <a:rPr lang="zh-CN" altLang="en-US" sz="3600" b="1" dirty="0" smtClean="0">
                <a:solidFill>
                  <a:srgbClr val="FFFF00"/>
                </a:solidFill>
                <a:effectLst>
                  <a:outerShdw blurRad="38100" dist="38100" dir="2700000" algn="tl">
                    <a:srgbClr val="000000">
                      <a:alpha val="43137"/>
                    </a:srgbClr>
                  </a:outerShdw>
                </a:effectLst>
                <a:latin typeface="Arial Narrow" pitchFamily="34" charset="0"/>
              </a:rPr>
              <a:t>我要留给我子孙的产业是什么？</a:t>
            </a:r>
            <a:endParaRPr lang="en-US" sz="3600" b="1" dirty="0" smtClean="0">
              <a:solidFill>
                <a:srgbClr val="FFFF00"/>
              </a:solidFill>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400" b="1" dirty="0" smtClean="0">
                <a:solidFill>
                  <a:schemeClr val="bg1"/>
                </a:solidFill>
                <a:latin typeface="Arial Narrow" pitchFamily="34" charset="0"/>
              </a:rPr>
              <a:t>What legacy do I want to leave for my grandchildren?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54274" name="Picture 2" descr="http://www.vision.net.au/~pwood/Volume1073.jpg"/>
          <p:cNvPicPr>
            <a:picLocks noChangeAspect="1" noChangeArrowheads="1"/>
          </p:cNvPicPr>
          <p:nvPr/>
        </p:nvPicPr>
        <p:blipFill>
          <a:blip r:embed="rId2" cstate="print"/>
          <a:srcRect/>
          <a:stretch>
            <a:fillRect/>
          </a:stretch>
        </p:blipFill>
        <p:spPr bwMode="auto">
          <a:xfrm>
            <a:off x="4648200" y="2209800"/>
            <a:ext cx="4267200" cy="1981200"/>
          </a:xfrm>
          <a:prstGeom prst="rect">
            <a:avLst/>
          </a:prstGeom>
          <a:noFill/>
        </p:spPr>
      </p:pic>
      <p:pic>
        <p:nvPicPr>
          <p:cNvPr id="54276" name="Picture 4" descr="http://cnreviews.com/wp-content/uploads/2009/05/100-rmb-cny-banknote-640x312.jpg"/>
          <p:cNvPicPr>
            <a:picLocks noChangeAspect="1" noChangeArrowheads="1"/>
          </p:cNvPicPr>
          <p:nvPr/>
        </p:nvPicPr>
        <p:blipFill>
          <a:blip r:embed="rId3" cstate="print"/>
          <a:srcRect/>
          <a:stretch>
            <a:fillRect/>
          </a:stretch>
        </p:blipFill>
        <p:spPr bwMode="auto">
          <a:xfrm>
            <a:off x="4648200" y="76201"/>
            <a:ext cx="4216399" cy="1981200"/>
          </a:xfrm>
          <a:prstGeom prst="rect">
            <a:avLst/>
          </a:prstGeom>
          <a:noFill/>
        </p:spPr>
      </p:pic>
      <p:pic>
        <p:nvPicPr>
          <p:cNvPr id="8" name="Picture 4" descr="http://cnreviews.com/wp-content/uploads/2009/05/100-rmb-cny-banknote-640x312.jpg"/>
          <p:cNvPicPr>
            <a:picLocks noChangeAspect="1" noChangeArrowheads="1"/>
          </p:cNvPicPr>
          <p:nvPr/>
        </p:nvPicPr>
        <p:blipFill>
          <a:blip r:embed="rId3" cstate="print"/>
          <a:srcRect/>
          <a:stretch>
            <a:fillRect/>
          </a:stretch>
        </p:blipFill>
        <p:spPr bwMode="auto">
          <a:xfrm>
            <a:off x="228600" y="76200"/>
            <a:ext cx="4292599" cy="1981200"/>
          </a:xfrm>
          <a:prstGeom prst="rect">
            <a:avLst/>
          </a:prstGeom>
          <a:noFill/>
        </p:spPr>
      </p:pic>
      <p:pic>
        <p:nvPicPr>
          <p:cNvPr id="9" name="Picture 4" descr="http://cnreviews.com/wp-content/uploads/2009/05/100-rmb-cny-banknote-640x312.jpg"/>
          <p:cNvPicPr>
            <a:picLocks noChangeAspect="1" noChangeArrowheads="1"/>
          </p:cNvPicPr>
          <p:nvPr/>
        </p:nvPicPr>
        <p:blipFill>
          <a:blip r:embed="rId3" cstate="print"/>
          <a:srcRect/>
          <a:stretch>
            <a:fillRect/>
          </a:stretch>
        </p:blipFill>
        <p:spPr bwMode="auto">
          <a:xfrm>
            <a:off x="228600" y="4343400"/>
            <a:ext cx="4267200" cy="1981200"/>
          </a:xfrm>
          <a:prstGeom prst="rect">
            <a:avLst/>
          </a:prstGeom>
          <a:noFill/>
        </p:spPr>
      </p:pic>
      <p:pic>
        <p:nvPicPr>
          <p:cNvPr id="10" name="Picture 4" descr="http://cnreviews.com/wp-content/uploads/2009/05/100-rmb-cny-banknote-640x312.jpg"/>
          <p:cNvPicPr>
            <a:picLocks noChangeAspect="1" noChangeArrowheads="1"/>
          </p:cNvPicPr>
          <p:nvPr/>
        </p:nvPicPr>
        <p:blipFill>
          <a:blip r:embed="rId3" cstate="print"/>
          <a:srcRect/>
          <a:stretch>
            <a:fillRect/>
          </a:stretch>
        </p:blipFill>
        <p:spPr bwMode="auto">
          <a:xfrm>
            <a:off x="228600" y="2209800"/>
            <a:ext cx="4267200" cy="1981200"/>
          </a:xfrm>
          <a:prstGeom prst="rect">
            <a:avLst/>
          </a:prstGeom>
          <a:noFill/>
        </p:spPr>
      </p:pic>
      <p:pic>
        <p:nvPicPr>
          <p:cNvPr id="11" name="Picture 4" descr="http://cnreviews.com/wp-content/uploads/2009/05/100-rmb-cny-banknote-640x312.jpg"/>
          <p:cNvPicPr>
            <a:picLocks noChangeAspect="1" noChangeArrowheads="1"/>
          </p:cNvPicPr>
          <p:nvPr/>
        </p:nvPicPr>
        <p:blipFill>
          <a:blip r:embed="rId3" cstate="print"/>
          <a:srcRect/>
          <a:stretch>
            <a:fillRect/>
          </a:stretch>
        </p:blipFill>
        <p:spPr bwMode="auto">
          <a:xfrm>
            <a:off x="4648200" y="4343400"/>
            <a:ext cx="4216399" cy="1981200"/>
          </a:xfrm>
          <a:prstGeom prst="rect">
            <a:avLst/>
          </a:prstGeom>
          <a:noFill/>
        </p:spPr>
      </p:pic>
      <p:sp>
        <p:nvSpPr>
          <p:cNvPr id="5" name="TextBox 4"/>
          <p:cNvSpPr txBox="1"/>
          <p:nvPr/>
        </p:nvSpPr>
        <p:spPr>
          <a:xfrm>
            <a:off x="-3124200" y="0"/>
            <a:ext cx="3124200" cy="723274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err="1" smtClean="0">
                <a:solidFill>
                  <a:schemeClr val="tx1"/>
                </a:solidFill>
              </a:rPr>
              <a:t>ie</a:t>
            </a:r>
            <a:r>
              <a:rPr lang="en-US" sz="1600" dirty="0" smtClean="0">
                <a:solidFill>
                  <a:schemeClr val="tx1"/>
                </a:solidFill>
              </a:rPr>
              <a:t>: Have you ever seen a counterfeit $20 bill that was pink and had Mickey Mouse’s picture on it? Of course not. Counterfeiters want to make their product look as much like the real thing as possible. Their intent is to deceive you into thinking their fake money is the real thing. That’s the same principle Satan uses to deceive Christians into accepting his counterfeit plans for using time. He understands that subtlety is a much more effective tactic than obvious error. Many people miss God’s best in their use of time because they are busy doing something good and respectable. Most of aren’t going to spend time today planning a bank robbery or convenience store hold up. But, we might light let Satan rob us of time by sitting too long in front of a TV, aimless telephone conversations which border on gossip, or mindless web surfing. Ask God today to reveal to you any subtle counterfeits that might hinder you from redeeming the time. </a:t>
            </a: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style>
          <a:lnRef idx="0">
            <a:schemeClr val="accent2"/>
          </a:lnRef>
          <a:fillRef idx="3">
            <a:schemeClr val="accent2"/>
          </a:fillRef>
          <a:effectRef idx="3">
            <a:schemeClr val="accent2"/>
          </a:effectRef>
          <a:fontRef idx="minor">
            <a:schemeClr val="lt1"/>
          </a:fontRef>
        </p:style>
        <p:txBody>
          <a:bodyPr anchor="ctr">
            <a:noAutofit/>
          </a:bodyPr>
          <a:lstStyle/>
          <a:p>
            <a:r>
              <a:rPr lang="zh-CN" altLang="en-US" sz="60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引述</a:t>
            </a:r>
            <a:endParaRPr lang="en-US" sz="6000" b="1" dirty="0">
              <a:ln w="18415" cmpd="sng">
                <a:solidFill>
                  <a:sysClr val="windowText" lastClr="000000"/>
                </a:solidFill>
                <a:prstDash val="solid"/>
              </a:ln>
              <a:solidFill>
                <a:srgbClr val="FFFF00"/>
              </a:solidFill>
              <a:effectLst>
                <a:outerShdw blurRad="63500" dir="3600000" algn="tl" rotWithShape="0">
                  <a:srgbClr val="000000">
                    <a:alpha val="70000"/>
                  </a:srgbClr>
                </a:outerShdw>
              </a:effectLst>
            </a:endParaRPr>
          </a:p>
        </p:txBody>
      </p:sp>
      <p:sp>
        <p:nvSpPr>
          <p:cNvPr id="3" name="Title 1"/>
          <p:cNvSpPr txBox="1">
            <a:spLocks/>
          </p:cNvSpPr>
          <p:nvPr/>
        </p:nvSpPr>
        <p:spPr>
          <a:xfrm>
            <a:off x="0" y="6248400"/>
            <a:ext cx="9144000" cy="6858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itchFamily="34" charset="0"/>
              </a:rPr>
              <a:t>QUOTES</a:t>
            </a:r>
            <a:endParaRPr kumimoji="0" lang="en-US" sz="4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itchFamily="34" charset="0"/>
            </a:endParaRPr>
          </a:p>
        </p:txBody>
      </p:sp>
      <p:sp>
        <p:nvSpPr>
          <p:cNvPr id="5" name="TextBox 4"/>
          <p:cNvSpPr txBox="1"/>
          <p:nvPr/>
        </p:nvSpPr>
        <p:spPr>
          <a:xfrm>
            <a:off x="0" y="838200"/>
            <a:ext cx="9144000" cy="5386090"/>
          </a:xfrm>
          <a:prstGeom prst="rect">
            <a:avLst/>
          </a:prstGeom>
          <a:noFill/>
        </p:spPr>
        <p:txBody>
          <a:bodyPr wrap="square" rtlCol="0">
            <a:spAutoFit/>
          </a:bodyPr>
          <a:lstStyle/>
          <a:p>
            <a:pPr marL="342900" indent="-342900">
              <a:buAutoNum type="arabicPeriod"/>
            </a:pPr>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a:t>
            </a:r>
            <a:r>
              <a:rPr lang="zh-CN" altLang="en-US" sz="3200" b="1" u="sng" dirty="0" smtClean="0">
                <a:solidFill>
                  <a:srgbClr val="FFFF00"/>
                </a:solidFill>
                <a:effectLst>
                  <a:outerShdw blurRad="38100" dist="38100" dir="2700000" algn="tl">
                    <a:srgbClr val="000000">
                      <a:alpha val="43137"/>
                    </a:srgbClr>
                  </a:outerShdw>
                </a:effectLst>
                <a:latin typeface="Arial Narrow" pitchFamily="34" charset="0"/>
              </a:rPr>
              <a:t>撒旦若不能让你犯罪</a:t>
            </a:r>
            <a:r>
              <a:rPr lang="en-US" altLang="zh-CN" sz="3200" b="1" u="sng" dirty="0" smtClean="0">
                <a:solidFill>
                  <a:srgbClr val="FFFF00"/>
                </a:solidFill>
                <a:effectLst>
                  <a:outerShdw blurRad="38100" dist="38100" dir="2700000" algn="tl">
                    <a:srgbClr val="000000">
                      <a:alpha val="43137"/>
                    </a:srgbClr>
                  </a:outerShdw>
                </a:effectLst>
                <a:latin typeface="Arial Narrow" pitchFamily="34" charset="0"/>
              </a:rPr>
              <a:t>, </a:t>
            </a:r>
            <a:r>
              <a:rPr lang="zh-CN" altLang="en-US" sz="3200" b="1" u="sng" dirty="0" smtClean="0">
                <a:solidFill>
                  <a:srgbClr val="FFFF00"/>
                </a:solidFill>
                <a:effectLst>
                  <a:outerShdw blurRad="38100" dist="38100" dir="2700000" algn="tl">
                    <a:srgbClr val="000000">
                      <a:alpha val="43137"/>
                    </a:srgbClr>
                  </a:outerShdw>
                </a:effectLst>
                <a:latin typeface="Arial Narrow" pitchFamily="34" charset="0"/>
              </a:rPr>
              <a:t>就会让你忙碌</a:t>
            </a:r>
            <a:r>
              <a:rPr lang="en-US" altLang="zh-CN" sz="3200" b="1" u="sng" dirty="0" smtClean="0">
                <a:solidFill>
                  <a:srgbClr val="FFFF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a:t>
            </a:r>
            <a:endParaRPr lang="en-US" sz="3200" b="1" dirty="0" smtClean="0">
              <a:solidFill>
                <a:srgbClr val="FFFF00"/>
              </a:solidFill>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1600" b="1" dirty="0" smtClean="0">
                <a:solidFill>
                  <a:schemeClr val="bg1"/>
                </a:solidFill>
                <a:latin typeface="Arial Narrow" pitchFamily="34" charset="0"/>
              </a:rPr>
              <a:t> “If Satan cannot make you sin, he will make you too busy”</a:t>
            </a:r>
          </a:p>
          <a:p>
            <a:pPr marL="342900" indent="-342900">
              <a:buAutoNum type="arabicPeriod"/>
            </a:pPr>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“很多人都有一个二奶</a:t>
            </a:r>
            <a:r>
              <a:rPr lang="en-US" altLang="zh-CN" sz="3200" b="1" dirty="0" smtClean="0">
                <a:solidFill>
                  <a:srgbClr val="FFFF0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她的名字是工作</a:t>
            </a:r>
            <a:r>
              <a:rPr lang="en-US" altLang="zh-CN" sz="3200" b="1" dirty="0" smtClean="0">
                <a:solidFill>
                  <a:srgbClr val="FFFF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a:t>
            </a:r>
            <a:endParaRPr lang="en-US" sz="3200" b="1" dirty="0" smtClean="0">
              <a:solidFill>
                <a:srgbClr val="FFFF00"/>
              </a:solidFill>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1600" b="1" dirty="0" smtClean="0">
                <a:solidFill>
                  <a:schemeClr val="bg1"/>
                </a:solidFill>
                <a:latin typeface="Arial Narrow" pitchFamily="34" charset="0"/>
              </a:rPr>
              <a:t>“Too many men have a concubine. Her name is WORK”</a:t>
            </a:r>
          </a:p>
          <a:p>
            <a:pPr marL="342900" indent="-342900">
              <a:buAutoNum type="arabicPeriod"/>
            </a:pPr>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“如果你以牺牲孩子获得成功</a:t>
            </a:r>
            <a:r>
              <a:rPr lang="en-US" altLang="zh-CN" sz="3200" b="1" dirty="0" smtClean="0">
                <a:solidFill>
                  <a:srgbClr val="FFFF0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你便是个最大的失败者</a:t>
            </a:r>
            <a:r>
              <a:rPr lang="en-US" altLang="zh-CN" sz="3200" b="1" dirty="0" smtClean="0">
                <a:solidFill>
                  <a:srgbClr val="FFFF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a:t>
            </a:r>
            <a:endParaRPr lang="en-US" sz="3200" b="1" dirty="0" smtClean="0">
              <a:solidFill>
                <a:srgbClr val="FFFF00"/>
              </a:solidFill>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1600" b="1" dirty="0" smtClean="0">
                <a:solidFill>
                  <a:schemeClr val="bg1"/>
                </a:solidFill>
                <a:latin typeface="Arial Narrow" pitchFamily="34" charset="0"/>
              </a:rPr>
              <a:t>“If you have sacrificed your children to become successful, you are the greatest failure.”</a:t>
            </a:r>
          </a:p>
          <a:p>
            <a:pPr marL="342900" indent="-342900">
              <a:buAutoNum type="arabicPeriod"/>
            </a:pPr>
            <a:r>
              <a:rPr lang="en-US" sz="3200" b="1" dirty="0" smtClean="0">
                <a:solidFill>
                  <a:srgbClr val="FFFF0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“很多基督徒寻求的是建造他们自己的国度</a:t>
            </a:r>
            <a:r>
              <a:rPr lang="en-US" altLang="zh-CN" sz="3200" b="1" dirty="0" smtClean="0">
                <a:solidFill>
                  <a:srgbClr val="FFFF0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而非神的国度</a:t>
            </a:r>
            <a:r>
              <a:rPr lang="en-US" altLang="zh-CN" sz="3200" b="1" dirty="0" smtClean="0">
                <a:solidFill>
                  <a:srgbClr val="FFFF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 ”</a:t>
            </a:r>
            <a:endParaRPr lang="en-US" sz="3200" b="1" dirty="0" smtClean="0">
              <a:solidFill>
                <a:srgbClr val="FFFF00"/>
              </a:solidFill>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1600" b="1" dirty="0" smtClean="0">
                <a:solidFill>
                  <a:schemeClr val="bg1"/>
                </a:solidFill>
                <a:latin typeface="Arial Narrow" pitchFamily="34" charset="0"/>
              </a:rPr>
              <a:t>“Many Christians seek to build their own kingdoms instead of God’s Kingdom”</a:t>
            </a:r>
          </a:p>
          <a:p>
            <a:pPr marL="342900" indent="-342900">
              <a:buAutoNum type="arabicPeriod"/>
            </a:pPr>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“神绝不会让你去做任何事</a:t>
            </a:r>
            <a:r>
              <a:rPr lang="en-US" altLang="zh-CN" sz="3200" b="1" dirty="0" smtClean="0">
                <a:solidFill>
                  <a:srgbClr val="FFFF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却不给你时间和金钱完成它。”</a:t>
            </a:r>
            <a:endParaRPr lang="en-US" sz="3200" b="1" dirty="0" smtClean="0">
              <a:solidFill>
                <a:srgbClr val="FFFF00"/>
              </a:solidFill>
              <a:effectLst>
                <a:outerShdw blurRad="38100" dist="38100" dir="2700000" algn="tl">
                  <a:srgbClr val="000000">
                    <a:alpha val="43137"/>
                  </a:srgbClr>
                </a:outerShdw>
              </a:effectLst>
              <a:latin typeface="Arial Narrow" pitchFamily="34" charset="0"/>
            </a:endParaRPr>
          </a:p>
          <a:p>
            <a:pPr marL="630238" lvl="1" indent="-173038">
              <a:buFont typeface="Arial" pitchFamily="34" charset="0"/>
              <a:buChar char="•"/>
            </a:pPr>
            <a:r>
              <a:rPr lang="en-US" sz="1600" b="1" dirty="0" smtClean="0">
                <a:solidFill>
                  <a:schemeClr val="bg1"/>
                </a:solidFill>
                <a:latin typeface="Arial Narrow" pitchFamily="34" charset="0"/>
              </a:rPr>
              <a:t>“God will never ask you to do anything unless He is going to give you the time and $$$  to complete it.”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3"/>
          </a:lnRef>
          <a:fillRef idx="3">
            <a:schemeClr val="accent3"/>
          </a:fillRef>
          <a:effectRef idx="3">
            <a:schemeClr val="accent3"/>
          </a:effectRef>
          <a:fontRef idx="minor">
            <a:schemeClr val="lt1"/>
          </a:fontRef>
        </p:style>
        <p:txBody>
          <a:bodyPr anchor="ctr">
            <a:noAutofit/>
          </a:bodyPr>
          <a:lstStyle/>
          <a:p>
            <a:r>
              <a:rPr lang="zh-CN" altLang="en-US" sz="60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神的教导</a:t>
            </a:r>
            <a:endParaRPr lang="en-US" sz="6000" b="1" dirty="0">
              <a:ln w="18415" cmpd="sng">
                <a:solidFill>
                  <a:sysClr val="windowText" lastClr="000000"/>
                </a:solidFill>
                <a:prstDash val="solid"/>
              </a:ln>
              <a:solidFill>
                <a:srgbClr val="FFFF00"/>
              </a:solidFill>
              <a:effectLst>
                <a:outerShdw blurRad="63500" dir="3600000" algn="tl" rotWithShape="0">
                  <a:srgbClr val="000000">
                    <a:alpha val="70000"/>
                  </a:srgbClr>
                </a:outerShdw>
              </a:effectLst>
            </a:endParaRPr>
          </a:p>
        </p:txBody>
      </p:sp>
      <p:sp>
        <p:nvSpPr>
          <p:cNvPr id="3" name="Title 1"/>
          <p:cNvSpPr txBox="1">
            <a:spLocks/>
          </p:cNvSpPr>
          <p:nvPr/>
        </p:nvSpPr>
        <p:spPr>
          <a:xfrm>
            <a:off x="0" y="6248400"/>
            <a:ext cx="9144000" cy="6858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itchFamily="34" charset="0"/>
              </a:rPr>
              <a:t>PASSAGES</a:t>
            </a:r>
            <a:endParaRPr kumimoji="0" lang="en-US" sz="4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itchFamily="34" charset="0"/>
            </a:endParaRPr>
          </a:p>
        </p:txBody>
      </p:sp>
      <p:sp>
        <p:nvSpPr>
          <p:cNvPr id="5" name="TextBox 4"/>
          <p:cNvSpPr txBox="1"/>
          <p:nvPr/>
        </p:nvSpPr>
        <p:spPr>
          <a:xfrm>
            <a:off x="228600" y="1143000"/>
            <a:ext cx="5257800" cy="4708981"/>
          </a:xfrm>
          <a:prstGeom prst="rect">
            <a:avLst/>
          </a:prstGeom>
          <a:noFill/>
        </p:spPr>
        <p:txBody>
          <a:bodyPr wrap="square" rtlCol="0">
            <a:spAutoFit/>
          </a:bodyPr>
          <a:lstStyle/>
          <a:p>
            <a:pPr marL="342900" indent="-342900"/>
            <a:r>
              <a:rPr lang="zh-CN" altLang="en-US" sz="3600" b="1" dirty="0" smtClean="0">
                <a:solidFill>
                  <a:srgbClr val="FFFF00"/>
                </a:solidFill>
                <a:effectLst>
                  <a:outerShdw blurRad="38100" dist="38100" dir="2700000" algn="tl">
                    <a:srgbClr val="000000">
                      <a:alpha val="43137"/>
                    </a:srgbClr>
                  </a:outerShdw>
                </a:effectLst>
                <a:latin typeface="Arial Narrow" pitchFamily="34" charset="0"/>
              </a:rPr>
              <a:t>最大化地利用你的时间</a:t>
            </a:r>
            <a:r>
              <a:rPr lang="en-US" altLang="zh-CN" sz="3600" b="1" dirty="0" smtClean="0">
                <a:solidFill>
                  <a:srgbClr val="FFFF00"/>
                </a:solidFill>
                <a:effectLst>
                  <a:outerShdw blurRad="38100" dist="38100" dir="2700000" algn="tl">
                    <a:srgbClr val="000000">
                      <a:alpha val="43137"/>
                    </a:srgbClr>
                  </a:outerShdw>
                </a:effectLst>
                <a:latin typeface="Arial Narrow" pitchFamily="34" charset="0"/>
              </a:rPr>
              <a:t>.</a:t>
            </a:r>
            <a:endParaRPr lang="en-US" sz="3600" b="1" dirty="0" smtClean="0">
              <a:solidFill>
                <a:srgbClr val="FFFF00"/>
              </a:solidFill>
              <a:effectLst>
                <a:outerShdw blurRad="38100" dist="38100" dir="2700000" algn="tl">
                  <a:srgbClr val="000000">
                    <a:alpha val="43137"/>
                  </a:srgbClr>
                </a:outerShdw>
              </a:effectLst>
              <a:latin typeface="Arial Narrow" pitchFamily="34" charset="0"/>
            </a:endParaRPr>
          </a:p>
          <a:p>
            <a:pPr marL="404813">
              <a:buFont typeface="Arial" pitchFamily="34" charset="0"/>
              <a:buChar char="•"/>
            </a:pPr>
            <a:r>
              <a:rPr lang="en-US" sz="2000" b="1" dirty="0" smtClean="0">
                <a:solidFill>
                  <a:schemeClr val="bg1"/>
                </a:solidFill>
              </a:rPr>
              <a:t> MAKE THE BEST USE OF YOUR TIME</a:t>
            </a:r>
          </a:p>
          <a:p>
            <a:pPr marL="404813">
              <a:buFont typeface="Arial" pitchFamily="34" charset="0"/>
              <a:buChar char="•"/>
            </a:pPr>
            <a:endParaRPr lang="en-US" sz="2000" b="1" dirty="0" smtClean="0">
              <a:solidFill>
                <a:schemeClr val="bg1"/>
              </a:solidFill>
            </a:endParaRPr>
          </a:p>
          <a:p>
            <a:pPr marL="342900" indent="-342900"/>
            <a:r>
              <a:rPr lang="zh-CN" altLang="en-US" sz="3600" b="1" dirty="0" smtClean="0">
                <a:solidFill>
                  <a:srgbClr val="FFFF00"/>
                </a:solidFill>
                <a:latin typeface="Arial Narrow" pitchFamily="34" charset="0"/>
              </a:rPr>
              <a:t>弗</a:t>
            </a:r>
            <a:r>
              <a:rPr lang="en-US" altLang="zh-CN" sz="3600" b="1" dirty="0" smtClean="0">
                <a:solidFill>
                  <a:srgbClr val="FFFF00"/>
                </a:solidFill>
                <a:latin typeface="Arial Narrow" pitchFamily="34" charset="0"/>
              </a:rPr>
              <a:t>5:15-16: “ </a:t>
            </a:r>
            <a:r>
              <a:rPr lang="zh-CN" altLang="en-US" sz="3600" b="1" dirty="0" smtClean="0">
                <a:solidFill>
                  <a:srgbClr val="FFFF00"/>
                </a:solidFill>
                <a:latin typeface="Arial Narrow" pitchFamily="34" charset="0"/>
              </a:rPr>
              <a:t>你们要谨慎行事</a:t>
            </a:r>
            <a:r>
              <a:rPr lang="en-US" altLang="zh-CN" sz="3600" b="1" dirty="0" smtClean="0">
                <a:solidFill>
                  <a:srgbClr val="FFFF00"/>
                </a:solidFill>
                <a:latin typeface="Arial Narrow" pitchFamily="34" charset="0"/>
              </a:rPr>
              <a:t>,</a:t>
            </a:r>
            <a:r>
              <a:rPr lang="zh-CN" altLang="en-US" sz="3600" b="1" dirty="0" smtClean="0">
                <a:solidFill>
                  <a:srgbClr val="FFFF00"/>
                </a:solidFill>
                <a:latin typeface="Arial Narrow" pitchFamily="34" charset="0"/>
              </a:rPr>
              <a:t>不要像愚昧人</a:t>
            </a:r>
            <a:r>
              <a:rPr lang="en-US" altLang="zh-CN" sz="3600" b="1" dirty="0" smtClean="0">
                <a:solidFill>
                  <a:srgbClr val="FFFF00"/>
                </a:solidFill>
                <a:latin typeface="Arial Narrow" pitchFamily="34" charset="0"/>
              </a:rPr>
              <a:t>,</a:t>
            </a:r>
            <a:r>
              <a:rPr lang="zh-CN" altLang="en-US" sz="3600" b="1" dirty="0" smtClean="0">
                <a:solidFill>
                  <a:srgbClr val="FFFF00"/>
                </a:solidFill>
                <a:latin typeface="Arial Narrow" pitchFamily="34" charset="0"/>
              </a:rPr>
              <a:t>当像智慧人</a:t>
            </a:r>
            <a:r>
              <a:rPr lang="en-US" altLang="zh-CN" sz="3600" b="1" dirty="0" smtClean="0">
                <a:solidFill>
                  <a:srgbClr val="FFFF00"/>
                </a:solidFill>
                <a:latin typeface="Arial Narrow" pitchFamily="34" charset="0"/>
              </a:rPr>
              <a:t>. </a:t>
            </a:r>
            <a:r>
              <a:rPr lang="zh-CN" altLang="en-US" sz="3600" b="1" dirty="0" smtClean="0">
                <a:solidFill>
                  <a:srgbClr val="FFFF00"/>
                </a:solidFill>
                <a:latin typeface="Arial Narrow" pitchFamily="34" charset="0"/>
              </a:rPr>
              <a:t>要爱惜光阴</a:t>
            </a:r>
            <a:r>
              <a:rPr lang="en-US" altLang="zh-CN" sz="3600" b="1" dirty="0" smtClean="0">
                <a:solidFill>
                  <a:srgbClr val="FFFF00"/>
                </a:solidFill>
                <a:latin typeface="Arial Narrow" pitchFamily="34" charset="0"/>
              </a:rPr>
              <a:t>,</a:t>
            </a:r>
            <a:r>
              <a:rPr lang="zh-CN" altLang="en-US" sz="3600" b="1" dirty="0" smtClean="0">
                <a:solidFill>
                  <a:srgbClr val="FFFF00"/>
                </a:solidFill>
                <a:latin typeface="Arial Narrow" pitchFamily="34" charset="0"/>
              </a:rPr>
              <a:t>因为现今的世代邪恶</a:t>
            </a:r>
            <a:r>
              <a:rPr lang="en-US" altLang="zh-CN" sz="3600" b="1" dirty="0" smtClean="0">
                <a:solidFill>
                  <a:srgbClr val="FFFF00"/>
                </a:solidFill>
                <a:latin typeface="Arial Narrow" pitchFamily="34" charset="0"/>
              </a:rPr>
              <a:t>.”</a:t>
            </a:r>
            <a:endParaRPr lang="en-US" sz="3600" b="1" dirty="0" smtClean="0">
              <a:solidFill>
                <a:srgbClr val="FFFF00"/>
              </a:solidFill>
              <a:latin typeface="Arial Narrow" pitchFamily="34" charset="0"/>
            </a:endParaRPr>
          </a:p>
          <a:p>
            <a:pPr marL="800100" lvl="1" indent="-342900">
              <a:buFont typeface="Arial" pitchFamily="34" charset="0"/>
              <a:buChar char="•"/>
            </a:pPr>
            <a:r>
              <a:rPr lang="en-US" sz="2000" b="1" dirty="0" smtClean="0">
                <a:solidFill>
                  <a:schemeClr val="bg1"/>
                </a:solidFill>
              </a:rPr>
              <a:t>Ephesians 5:15-16 Look carefully then how you walk, not as unwise but as  wise, making the best use of the time, because the days are evil.</a:t>
            </a:r>
            <a:endParaRPr lang="en-US" sz="2000" b="1" dirty="0" smtClean="0">
              <a:solidFill>
                <a:schemeClr val="bg1"/>
              </a:solidFill>
              <a:latin typeface="Arial Narrow" pitchFamily="34" charset="0"/>
            </a:endParaRPr>
          </a:p>
        </p:txBody>
      </p:sp>
      <p:pic>
        <p:nvPicPr>
          <p:cNvPr id="30722" name="Picture 2" descr="The Time Management Matrix: Making The Best Use Of Your Time ..."/>
          <p:cNvPicPr>
            <a:picLocks noChangeAspect="1" noChangeArrowheads="1"/>
          </p:cNvPicPr>
          <p:nvPr/>
        </p:nvPicPr>
        <p:blipFill>
          <a:blip r:embed="rId2" cstate="print"/>
          <a:srcRect/>
          <a:stretch>
            <a:fillRect/>
          </a:stretch>
        </p:blipFill>
        <p:spPr bwMode="auto">
          <a:xfrm>
            <a:off x="5410200" y="1828800"/>
            <a:ext cx="3584448" cy="3657600"/>
          </a:xfrm>
          <a:prstGeom prst="ellipse">
            <a:avLst/>
          </a:prstGeom>
          <a:ln w="63500"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2920</TotalTime>
  <Words>3310</Words>
  <Application>Microsoft Office PowerPoint</Application>
  <PresentationFormat>On-screen Show (4:3)</PresentationFormat>
  <Paragraphs>261</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TIME 时间管理</vt:lpstr>
      <vt:lpstr>Slide 2</vt:lpstr>
      <vt:lpstr>Slide 3</vt:lpstr>
      <vt:lpstr>今天：时间</vt:lpstr>
      <vt:lpstr>问题</vt:lpstr>
      <vt:lpstr>问问你自己…</vt:lpstr>
      <vt:lpstr>Slide 7</vt:lpstr>
      <vt:lpstr>引述</vt:lpstr>
      <vt:lpstr>神的教导</vt:lpstr>
      <vt:lpstr>神的教导</vt:lpstr>
      <vt:lpstr>神的教导</vt:lpstr>
      <vt:lpstr>Slide 12</vt:lpstr>
      <vt:lpstr>神的教导</vt:lpstr>
      <vt:lpstr>Slide 14</vt:lpstr>
      <vt:lpstr>Slide 15</vt:lpstr>
      <vt:lpstr>Slide 16</vt:lpstr>
      <vt:lpstr>优先顺序   PRIORTIZING </vt:lpstr>
      <vt:lpstr>优先顺序</vt:lpstr>
      <vt:lpstr>Slide 19</vt:lpstr>
      <vt:lpstr>Slide 20</vt:lpstr>
      <vt:lpstr>计划</vt:lpstr>
      <vt:lpstr>Slide 22</vt:lpstr>
      <vt:lpstr>谨慎西西弗斯效应</vt:lpstr>
      <vt:lpstr>西西弗斯效应</vt:lpstr>
      <vt:lpstr>Slide 25</vt:lpstr>
      <vt:lpstr>你拥有电话.不是电话拥有你.</vt:lpstr>
      <vt:lpstr>会议</vt:lpstr>
      <vt:lpstr>将会议安排在一起可以给你更多工作时间</vt:lpstr>
      <vt:lpstr>     准时开始和结束会议</vt:lpstr>
      <vt:lpstr>家庭时间</vt:lpstr>
      <vt:lpstr>目的</vt:lpstr>
      <vt:lpstr>目的</vt:lpstr>
      <vt:lpstr>耶稣会首先要我做什么？</vt:lpstr>
      <vt:lpstr>今天的决定能否体现敬虔的优先顺序？</vt:lpstr>
      <vt:lpstr>智慧地使用你的时间</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Shulan</cp:lastModifiedBy>
  <cp:revision>203</cp:revision>
  <dcterms:created xsi:type="dcterms:W3CDTF">2011-12-07T02:40:12Z</dcterms:created>
  <dcterms:modified xsi:type="dcterms:W3CDTF">2020-05-26T05:15:41Z</dcterms:modified>
</cp:coreProperties>
</file>