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2" r:id="rId4"/>
    <p:sldId id="258" r:id="rId5"/>
    <p:sldId id="302" r:id="rId6"/>
    <p:sldId id="275" r:id="rId7"/>
    <p:sldId id="276" r:id="rId8"/>
    <p:sldId id="287" r:id="rId9"/>
    <p:sldId id="307" r:id="rId10"/>
    <p:sldId id="285" r:id="rId11"/>
    <p:sldId id="318" r:id="rId12"/>
    <p:sldId id="288" r:id="rId13"/>
    <p:sldId id="322" r:id="rId14"/>
    <p:sldId id="286" r:id="rId15"/>
    <p:sldId id="323" r:id="rId16"/>
    <p:sldId id="309" r:id="rId17"/>
    <p:sldId id="308" r:id="rId18"/>
    <p:sldId id="259" r:id="rId19"/>
    <p:sldId id="260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7" r:id="rId28"/>
    <p:sldId id="278" r:id="rId29"/>
    <p:sldId id="279" r:id="rId30"/>
    <p:sldId id="280" r:id="rId31"/>
    <p:sldId id="281" r:id="rId32"/>
    <p:sldId id="263" r:id="rId33"/>
    <p:sldId id="282" r:id="rId34"/>
    <p:sldId id="283" r:id="rId35"/>
    <p:sldId id="284" r:id="rId36"/>
    <p:sldId id="261" r:id="rId37"/>
    <p:sldId id="264" r:id="rId38"/>
    <p:sldId id="298" r:id="rId39"/>
    <p:sldId id="300" r:id="rId40"/>
    <p:sldId id="301" r:id="rId41"/>
    <p:sldId id="319" r:id="rId42"/>
    <p:sldId id="317" r:id="rId43"/>
    <p:sldId id="266" r:id="rId44"/>
    <p:sldId id="291" r:id="rId45"/>
    <p:sldId id="292" r:id="rId46"/>
    <p:sldId id="324" r:id="rId47"/>
    <p:sldId id="293" r:id="rId48"/>
    <p:sldId id="327" r:id="rId49"/>
    <p:sldId id="294" r:id="rId50"/>
    <p:sldId id="295" r:id="rId51"/>
    <p:sldId id="296" r:id="rId52"/>
    <p:sldId id="326" r:id="rId53"/>
    <p:sldId id="32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51C"/>
    <a:srgbClr val="6119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51343-ADDA-4488-8AD5-9EDAA62E4F4F}" type="doc">
      <dgm:prSet loTypeId="urn:microsoft.com/office/officeart/2005/8/layout/hList7" loCatId="list" qsTypeId="urn:microsoft.com/office/officeart/2005/8/quickstyle/3d1" qsCatId="3D" csTypeId="urn:microsoft.com/office/officeart/2005/8/colors/colorful5" csCatId="colorful" phldr="1"/>
      <dgm:spPr/>
    </dgm:pt>
    <dgm:pt modelId="{A89AD057-B6AF-41E4-B5A8-EA4861871063}">
      <dgm:prSet phldrT="[Text]" custT="1"/>
      <dgm:spPr/>
      <dgm:t>
        <a:bodyPr/>
        <a:lstStyle/>
        <a:p>
          <a:r>
            <a:rPr lang="zh-CN" alt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性之爱</a:t>
          </a:r>
          <a:endParaRPr lang="en-US" sz="4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Eros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8F2918-EE8C-47AB-9CA3-A5E1920D5BC7}" type="parTrans" cxnId="{A0CFE850-7838-4261-BA12-4D5AA5F08EA5}">
      <dgm:prSet/>
      <dgm:spPr/>
      <dgm:t>
        <a:bodyPr/>
        <a:lstStyle/>
        <a:p>
          <a:endParaRPr lang="en-US"/>
        </a:p>
      </dgm:t>
    </dgm:pt>
    <dgm:pt modelId="{6B95A23F-B164-40F3-9B22-28E2D547249F}" type="sibTrans" cxnId="{A0CFE850-7838-4261-BA12-4D5AA5F08EA5}">
      <dgm:prSet/>
      <dgm:spPr/>
      <dgm:t>
        <a:bodyPr/>
        <a:lstStyle/>
        <a:p>
          <a:endParaRPr lang="en-US"/>
        </a:p>
      </dgm:t>
    </dgm:pt>
    <dgm:pt modelId="{CABE14E5-3700-489C-BDC4-F89FD69E256F}">
      <dgm:prSet phldrT="[Text]" custT="1"/>
      <dgm:spPr/>
      <dgm:t>
        <a:bodyPr/>
        <a:lstStyle/>
        <a:p>
          <a:r>
            <a:rPr lang="zh-CN" alt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友之爱</a:t>
          </a:r>
          <a:endParaRPr lang="en-US" sz="4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Phileo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A792A0-FF8B-4054-AD1C-44960B4B21FE}" type="parTrans" cxnId="{8ADEE922-BF91-499B-82F4-5181DE67B4C6}">
      <dgm:prSet/>
      <dgm:spPr/>
      <dgm:t>
        <a:bodyPr/>
        <a:lstStyle/>
        <a:p>
          <a:endParaRPr lang="en-US"/>
        </a:p>
      </dgm:t>
    </dgm:pt>
    <dgm:pt modelId="{36F3BDD3-897E-4E8C-9E55-009A9D96CF4C}" type="sibTrans" cxnId="{8ADEE922-BF91-499B-82F4-5181DE67B4C6}">
      <dgm:prSet/>
      <dgm:spPr/>
      <dgm:t>
        <a:bodyPr/>
        <a:lstStyle/>
        <a:p>
          <a:endParaRPr lang="en-US"/>
        </a:p>
      </dgm:t>
    </dgm:pt>
    <dgm:pt modelId="{EFF6631C-4937-48F8-8EAF-7580EE9DC6DD}">
      <dgm:prSet phldrT="[Text]" custT="1"/>
      <dgm:spPr/>
      <dgm:t>
        <a:bodyPr/>
        <a:lstStyle/>
        <a:p>
          <a:r>
            <a:rPr lang="zh-CN" alt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神之爱</a:t>
          </a:r>
          <a:endParaRPr lang="en-US" sz="4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Agape</a:t>
          </a:r>
          <a:r>
            <a:rPr lang="en-US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21A4BBED-B318-4DF7-BF0C-C0EE9FC3084D}" type="parTrans" cxnId="{E66EDC5A-A7BC-44C1-A566-E625052CE0CE}">
      <dgm:prSet/>
      <dgm:spPr/>
      <dgm:t>
        <a:bodyPr/>
        <a:lstStyle/>
        <a:p>
          <a:endParaRPr lang="en-US"/>
        </a:p>
      </dgm:t>
    </dgm:pt>
    <dgm:pt modelId="{A893CF06-9FD3-4336-A959-1AB701B40C3C}" type="sibTrans" cxnId="{E66EDC5A-A7BC-44C1-A566-E625052CE0CE}">
      <dgm:prSet/>
      <dgm:spPr/>
      <dgm:t>
        <a:bodyPr/>
        <a:lstStyle/>
        <a:p>
          <a:endParaRPr lang="en-US"/>
        </a:p>
      </dgm:t>
    </dgm:pt>
    <dgm:pt modelId="{6A69C4B2-9D61-4755-AACE-BE5D9F5BEE1B}" type="pres">
      <dgm:prSet presAssocID="{8BF51343-ADDA-4488-8AD5-9EDAA62E4F4F}" presName="Name0" presStyleCnt="0">
        <dgm:presLayoutVars>
          <dgm:dir/>
          <dgm:resizeHandles val="exact"/>
        </dgm:presLayoutVars>
      </dgm:prSet>
      <dgm:spPr/>
    </dgm:pt>
    <dgm:pt modelId="{746ADE2E-24FD-4A0E-A362-A3234181D898}" type="pres">
      <dgm:prSet presAssocID="{8BF51343-ADDA-4488-8AD5-9EDAA62E4F4F}" presName="fgShape" presStyleLbl="fgShp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11E9B3F6-0705-4229-A693-B8A8620F5DF1}" type="pres">
      <dgm:prSet presAssocID="{8BF51343-ADDA-4488-8AD5-9EDAA62E4F4F}" presName="linComp" presStyleCnt="0"/>
      <dgm:spPr/>
    </dgm:pt>
    <dgm:pt modelId="{203FDEF3-4C6F-4B45-90CB-850F0931E68A}" type="pres">
      <dgm:prSet presAssocID="{A89AD057-B6AF-41E4-B5A8-EA4861871063}" presName="compNode" presStyleCnt="0"/>
      <dgm:spPr/>
    </dgm:pt>
    <dgm:pt modelId="{A2E6BBA8-2F2E-4174-9DF0-D8EF1A6F7385}" type="pres">
      <dgm:prSet presAssocID="{A89AD057-B6AF-41E4-B5A8-EA4861871063}" presName="bkgdShape" presStyleLbl="node1" presStyleIdx="0" presStyleCnt="3"/>
      <dgm:spPr/>
      <dgm:t>
        <a:bodyPr/>
        <a:lstStyle/>
        <a:p>
          <a:endParaRPr lang="en-US"/>
        </a:p>
      </dgm:t>
    </dgm:pt>
    <dgm:pt modelId="{1DDF672B-F025-49ED-B114-E62B1C480EC4}" type="pres">
      <dgm:prSet presAssocID="{A89AD057-B6AF-41E4-B5A8-EA486187106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63B3B-B61E-4CD1-B832-2E63B3061FAE}" type="pres">
      <dgm:prSet presAssocID="{A89AD057-B6AF-41E4-B5A8-EA4861871063}" presName="invisiNode" presStyleLbl="node1" presStyleIdx="0" presStyleCnt="3"/>
      <dgm:spPr/>
    </dgm:pt>
    <dgm:pt modelId="{C7F7EF1D-4BB1-41BC-9DE6-C5CF8FB9F21D}" type="pres">
      <dgm:prSet presAssocID="{A89AD057-B6AF-41E4-B5A8-EA486187106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CB998E-F98A-4ED3-8430-C085A2BFA535}" type="pres">
      <dgm:prSet presAssocID="{6B95A23F-B164-40F3-9B22-28E2D547249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A68B36-7AE3-4FAE-A13E-538A7A8D8568}" type="pres">
      <dgm:prSet presAssocID="{CABE14E5-3700-489C-BDC4-F89FD69E256F}" presName="compNode" presStyleCnt="0"/>
      <dgm:spPr/>
    </dgm:pt>
    <dgm:pt modelId="{FA6676D4-63DA-4C45-94CA-5426FABAC043}" type="pres">
      <dgm:prSet presAssocID="{CABE14E5-3700-489C-BDC4-F89FD69E256F}" presName="bkgdShape" presStyleLbl="node1" presStyleIdx="1" presStyleCnt="3"/>
      <dgm:spPr/>
      <dgm:t>
        <a:bodyPr/>
        <a:lstStyle/>
        <a:p>
          <a:endParaRPr lang="en-US"/>
        </a:p>
      </dgm:t>
    </dgm:pt>
    <dgm:pt modelId="{B2240890-F665-49AA-A3DD-7F6F56DB1C9A}" type="pres">
      <dgm:prSet presAssocID="{CABE14E5-3700-489C-BDC4-F89FD69E256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34AB5-56DA-4C7B-A977-CD0FB26AF4AE}" type="pres">
      <dgm:prSet presAssocID="{CABE14E5-3700-489C-BDC4-F89FD69E256F}" presName="invisiNode" presStyleLbl="node1" presStyleIdx="1" presStyleCnt="3"/>
      <dgm:spPr/>
    </dgm:pt>
    <dgm:pt modelId="{188A2D02-2D96-4EED-996A-FC803D13D173}" type="pres">
      <dgm:prSet presAssocID="{CABE14E5-3700-489C-BDC4-F89FD69E256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5428ABF-309B-4677-8F25-3DB73387A5D4}" type="pres">
      <dgm:prSet presAssocID="{36F3BDD3-897E-4E8C-9E55-009A9D96CF4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AC9A388-C075-47D9-9CC9-B476D49C7819}" type="pres">
      <dgm:prSet presAssocID="{EFF6631C-4937-48F8-8EAF-7580EE9DC6DD}" presName="compNode" presStyleCnt="0"/>
      <dgm:spPr/>
    </dgm:pt>
    <dgm:pt modelId="{C1D1C20E-EDBE-49B4-8D53-189C5455396F}" type="pres">
      <dgm:prSet presAssocID="{EFF6631C-4937-48F8-8EAF-7580EE9DC6DD}" presName="bkgdShape" presStyleLbl="node1" presStyleIdx="2" presStyleCnt="3"/>
      <dgm:spPr/>
      <dgm:t>
        <a:bodyPr/>
        <a:lstStyle/>
        <a:p>
          <a:endParaRPr lang="en-US"/>
        </a:p>
      </dgm:t>
    </dgm:pt>
    <dgm:pt modelId="{4B6FC496-6424-49DE-A503-C3EB02DF6A8C}" type="pres">
      <dgm:prSet presAssocID="{EFF6631C-4937-48F8-8EAF-7580EE9DC6D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864D9-1AFA-4A7E-A041-FA2A3D59CD7E}" type="pres">
      <dgm:prSet presAssocID="{EFF6631C-4937-48F8-8EAF-7580EE9DC6DD}" presName="invisiNode" presStyleLbl="node1" presStyleIdx="2" presStyleCnt="3"/>
      <dgm:spPr/>
    </dgm:pt>
    <dgm:pt modelId="{5EB4C198-D6B2-44BA-90FE-51E56DA15F4C}" type="pres">
      <dgm:prSet presAssocID="{EFF6631C-4937-48F8-8EAF-7580EE9DC6D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455DA01-D67D-4A32-BE72-1649FE111161}" type="presOf" srcId="{CABE14E5-3700-489C-BDC4-F89FD69E256F}" destId="{FA6676D4-63DA-4C45-94CA-5426FABAC043}" srcOrd="0" destOrd="0" presId="urn:microsoft.com/office/officeart/2005/8/layout/hList7"/>
    <dgm:cxn modelId="{06A9A535-C064-4341-8421-FE91143A2F5D}" type="presOf" srcId="{A89AD057-B6AF-41E4-B5A8-EA4861871063}" destId="{1DDF672B-F025-49ED-B114-E62B1C480EC4}" srcOrd="1" destOrd="0" presId="urn:microsoft.com/office/officeart/2005/8/layout/hList7"/>
    <dgm:cxn modelId="{1CEC9DDB-4B87-4D75-B6B6-227436AD39BC}" type="presOf" srcId="{A89AD057-B6AF-41E4-B5A8-EA4861871063}" destId="{A2E6BBA8-2F2E-4174-9DF0-D8EF1A6F7385}" srcOrd="0" destOrd="0" presId="urn:microsoft.com/office/officeart/2005/8/layout/hList7"/>
    <dgm:cxn modelId="{70159D05-3174-4B0C-93F4-F86083F46558}" type="presOf" srcId="{CABE14E5-3700-489C-BDC4-F89FD69E256F}" destId="{B2240890-F665-49AA-A3DD-7F6F56DB1C9A}" srcOrd="1" destOrd="0" presId="urn:microsoft.com/office/officeart/2005/8/layout/hList7"/>
    <dgm:cxn modelId="{4F1C112F-787B-4426-8012-1B323D90328E}" type="presOf" srcId="{EFF6631C-4937-48F8-8EAF-7580EE9DC6DD}" destId="{4B6FC496-6424-49DE-A503-C3EB02DF6A8C}" srcOrd="1" destOrd="0" presId="urn:microsoft.com/office/officeart/2005/8/layout/hList7"/>
    <dgm:cxn modelId="{B6FEAA1A-6BBC-4CF0-97CB-9D425C19763B}" type="presOf" srcId="{8BF51343-ADDA-4488-8AD5-9EDAA62E4F4F}" destId="{6A69C4B2-9D61-4755-AACE-BE5D9F5BEE1B}" srcOrd="0" destOrd="0" presId="urn:microsoft.com/office/officeart/2005/8/layout/hList7"/>
    <dgm:cxn modelId="{A0CFE850-7838-4261-BA12-4D5AA5F08EA5}" srcId="{8BF51343-ADDA-4488-8AD5-9EDAA62E4F4F}" destId="{A89AD057-B6AF-41E4-B5A8-EA4861871063}" srcOrd="0" destOrd="0" parTransId="{A18F2918-EE8C-47AB-9CA3-A5E1920D5BC7}" sibTransId="{6B95A23F-B164-40F3-9B22-28E2D547249F}"/>
    <dgm:cxn modelId="{43C4C7FC-2302-48D2-8511-52F1B2809CB7}" type="presOf" srcId="{36F3BDD3-897E-4E8C-9E55-009A9D96CF4C}" destId="{35428ABF-309B-4677-8F25-3DB73387A5D4}" srcOrd="0" destOrd="0" presId="urn:microsoft.com/office/officeart/2005/8/layout/hList7"/>
    <dgm:cxn modelId="{E66EDC5A-A7BC-44C1-A566-E625052CE0CE}" srcId="{8BF51343-ADDA-4488-8AD5-9EDAA62E4F4F}" destId="{EFF6631C-4937-48F8-8EAF-7580EE9DC6DD}" srcOrd="2" destOrd="0" parTransId="{21A4BBED-B318-4DF7-BF0C-C0EE9FC3084D}" sibTransId="{A893CF06-9FD3-4336-A959-1AB701B40C3C}"/>
    <dgm:cxn modelId="{0E2B559E-BD71-48BE-B85F-C57DA9724065}" type="presOf" srcId="{EFF6631C-4937-48F8-8EAF-7580EE9DC6DD}" destId="{C1D1C20E-EDBE-49B4-8D53-189C5455396F}" srcOrd="0" destOrd="0" presId="urn:microsoft.com/office/officeart/2005/8/layout/hList7"/>
    <dgm:cxn modelId="{D88EB0DD-0316-4622-A7AF-CEB8330FF7DD}" type="presOf" srcId="{6B95A23F-B164-40F3-9B22-28E2D547249F}" destId="{D4CB998E-F98A-4ED3-8430-C085A2BFA535}" srcOrd="0" destOrd="0" presId="urn:microsoft.com/office/officeart/2005/8/layout/hList7"/>
    <dgm:cxn modelId="{8ADEE922-BF91-499B-82F4-5181DE67B4C6}" srcId="{8BF51343-ADDA-4488-8AD5-9EDAA62E4F4F}" destId="{CABE14E5-3700-489C-BDC4-F89FD69E256F}" srcOrd="1" destOrd="0" parTransId="{7AA792A0-FF8B-4054-AD1C-44960B4B21FE}" sibTransId="{36F3BDD3-897E-4E8C-9E55-009A9D96CF4C}"/>
    <dgm:cxn modelId="{67F39550-898E-42D9-90F4-3A9D5691F059}" type="presParOf" srcId="{6A69C4B2-9D61-4755-AACE-BE5D9F5BEE1B}" destId="{746ADE2E-24FD-4A0E-A362-A3234181D898}" srcOrd="0" destOrd="0" presId="urn:microsoft.com/office/officeart/2005/8/layout/hList7"/>
    <dgm:cxn modelId="{B0C79FF2-1248-42B9-94FA-6219E5E8B129}" type="presParOf" srcId="{6A69C4B2-9D61-4755-AACE-BE5D9F5BEE1B}" destId="{11E9B3F6-0705-4229-A693-B8A8620F5DF1}" srcOrd="1" destOrd="0" presId="urn:microsoft.com/office/officeart/2005/8/layout/hList7"/>
    <dgm:cxn modelId="{BBE69D5E-1C3F-4D17-9E5D-A8F9705DF275}" type="presParOf" srcId="{11E9B3F6-0705-4229-A693-B8A8620F5DF1}" destId="{203FDEF3-4C6F-4B45-90CB-850F0931E68A}" srcOrd="0" destOrd="0" presId="urn:microsoft.com/office/officeart/2005/8/layout/hList7"/>
    <dgm:cxn modelId="{DE83A451-AEC5-4374-957B-4B059C5C351D}" type="presParOf" srcId="{203FDEF3-4C6F-4B45-90CB-850F0931E68A}" destId="{A2E6BBA8-2F2E-4174-9DF0-D8EF1A6F7385}" srcOrd="0" destOrd="0" presId="urn:microsoft.com/office/officeart/2005/8/layout/hList7"/>
    <dgm:cxn modelId="{CCB59FE1-AF76-4775-9691-4AA2AE0F1C9B}" type="presParOf" srcId="{203FDEF3-4C6F-4B45-90CB-850F0931E68A}" destId="{1DDF672B-F025-49ED-B114-E62B1C480EC4}" srcOrd="1" destOrd="0" presId="urn:microsoft.com/office/officeart/2005/8/layout/hList7"/>
    <dgm:cxn modelId="{84F3BB67-C3E5-424F-8E9D-8EF4C49F463A}" type="presParOf" srcId="{203FDEF3-4C6F-4B45-90CB-850F0931E68A}" destId="{B2263B3B-B61E-4CD1-B832-2E63B3061FAE}" srcOrd="2" destOrd="0" presId="urn:microsoft.com/office/officeart/2005/8/layout/hList7"/>
    <dgm:cxn modelId="{8CE4A58E-A9D5-4C2A-8D0E-E05435C03847}" type="presParOf" srcId="{203FDEF3-4C6F-4B45-90CB-850F0931E68A}" destId="{C7F7EF1D-4BB1-41BC-9DE6-C5CF8FB9F21D}" srcOrd="3" destOrd="0" presId="urn:microsoft.com/office/officeart/2005/8/layout/hList7"/>
    <dgm:cxn modelId="{2340D4AD-4F4D-4897-8564-D596B39921CC}" type="presParOf" srcId="{11E9B3F6-0705-4229-A693-B8A8620F5DF1}" destId="{D4CB998E-F98A-4ED3-8430-C085A2BFA535}" srcOrd="1" destOrd="0" presId="urn:microsoft.com/office/officeart/2005/8/layout/hList7"/>
    <dgm:cxn modelId="{D943A934-8268-4B95-93B1-A281C5EB9ADB}" type="presParOf" srcId="{11E9B3F6-0705-4229-A693-B8A8620F5DF1}" destId="{F1A68B36-7AE3-4FAE-A13E-538A7A8D8568}" srcOrd="2" destOrd="0" presId="urn:microsoft.com/office/officeart/2005/8/layout/hList7"/>
    <dgm:cxn modelId="{CB4B257B-7B90-4950-8267-F225C288A833}" type="presParOf" srcId="{F1A68B36-7AE3-4FAE-A13E-538A7A8D8568}" destId="{FA6676D4-63DA-4C45-94CA-5426FABAC043}" srcOrd="0" destOrd="0" presId="urn:microsoft.com/office/officeart/2005/8/layout/hList7"/>
    <dgm:cxn modelId="{42155E3C-29D5-4116-9323-69D0A845E401}" type="presParOf" srcId="{F1A68B36-7AE3-4FAE-A13E-538A7A8D8568}" destId="{B2240890-F665-49AA-A3DD-7F6F56DB1C9A}" srcOrd="1" destOrd="0" presId="urn:microsoft.com/office/officeart/2005/8/layout/hList7"/>
    <dgm:cxn modelId="{C5776633-1569-431C-9E4A-D271DF1E82A6}" type="presParOf" srcId="{F1A68B36-7AE3-4FAE-A13E-538A7A8D8568}" destId="{D0234AB5-56DA-4C7B-A977-CD0FB26AF4AE}" srcOrd="2" destOrd="0" presId="urn:microsoft.com/office/officeart/2005/8/layout/hList7"/>
    <dgm:cxn modelId="{81EEB465-BE41-4091-95E1-8913A3088726}" type="presParOf" srcId="{F1A68B36-7AE3-4FAE-A13E-538A7A8D8568}" destId="{188A2D02-2D96-4EED-996A-FC803D13D173}" srcOrd="3" destOrd="0" presId="urn:microsoft.com/office/officeart/2005/8/layout/hList7"/>
    <dgm:cxn modelId="{E45F28B0-B7A1-4346-814C-93CC7B1B1422}" type="presParOf" srcId="{11E9B3F6-0705-4229-A693-B8A8620F5DF1}" destId="{35428ABF-309B-4677-8F25-3DB73387A5D4}" srcOrd="3" destOrd="0" presId="urn:microsoft.com/office/officeart/2005/8/layout/hList7"/>
    <dgm:cxn modelId="{B596EF20-0094-43BA-874D-4DB2C9AE6396}" type="presParOf" srcId="{11E9B3F6-0705-4229-A693-B8A8620F5DF1}" destId="{2AC9A388-C075-47D9-9CC9-B476D49C7819}" srcOrd="4" destOrd="0" presId="urn:microsoft.com/office/officeart/2005/8/layout/hList7"/>
    <dgm:cxn modelId="{DBE687C2-4BA6-4557-BB9E-AD26AFA411CE}" type="presParOf" srcId="{2AC9A388-C075-47D9-9CC9-B476D49C7819}" destId="{C1D1C20E-EDBE-49B4-8D53-189C5455396F}" srcOrd="0" destOrd="0" presId="urn:microsoft.com/office/officeart/2005/8/layout/hList7"/>
    <dgm:cxn modelId="{22735EBB-EC6D-471E-BBBD-DAD104CBE39E}" type="presParOf" srcId="{2AC9A388-C075-47D9-9CC9-B476D49C7819}" destId="{4B6FC496-6424-49DE-A503-C3EB02DF6A8C}" srcOrd="1" destOrd="0" presId="urn:microsoft.com/office/officeart/2005/8/layout/hList7"/>
    <dgm:cxn modelId="{03414895-D300-4A1A-943A-11D83CAEAE7A}" type="presParOf" srcId="{2AC9A388-C075-47D9-9CC9-B476D49C7819}" destId="{80F864D9-1AFA-4A7E-A041-FA2A3D59CD7E}" srcOrd="2" destOrd="0" presId="urn:microsoft.com/office/officeart/2005/8/layout/hList7"/>
    <dgm:cxn modelId="{0478F5BC-4B54-4CC6-8499-58739A0EF245}" type="presParOf" srcId="{2AC9A388-C075-47D9-9CC9-B476D49C7819}" destId="{5EB4C198-D6B2-44BA-90FE-51E56DA15F4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6BBA8-2F2E-4174-9DF0-D8EF1A6F7385}">
      <dsp:nvSpPr>
        <dsp:cNvPr id="0" name=""/>
        <dsp:cNvSpPr/>
      </dsp:nvSpPr>
      <dsp:spPr>
        <a:xfrm>
          <a:off x="1695" y="0"/>
          <a:ext cx="2638499" cy="4038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性之爱</a:t>
          </a:r>
          <a:endParaRPr lang="en-US" sz="4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Eros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5" y="1615440"/>
        <a:ext cx="2638499" cy="1615440"/>
      </dsp:txXfrm>
    </dsp:sp>
    <dsp:sp modelId="{C7F7EF1D-4BB1-41BC-9DE6-C5CF8FB9F21D}">
      <dsp:nvSpPr>
        <dsp:cNvPr id="0" name=""/>
        <dsp:cNvSpPr/>
      </dsp:nvSpPr>
      <dsp:spPr>
        <a:xfrm>
          <a:off x="648518" y="242316"/>
          <a:ext cx="1344853" cy="13448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6676D4-63DA-4C45-94CA-5426FABAC043}">
      <dsp:nvSpPr>
        <dsp:cNvPr id="0" name=""/>
        <dsp:cNvSpPr/>
      </dsp:nvSpPr>
      <dsp:spPr>
        <a:xfrm>
          <a:off x="2719350" y="0"/>
          <a:ext cx="2638499" cy="4038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7009648"/>
                <a:satOff val="10306"/>
                <a:lumOff val="8824"/>
                <a:alphaOff val="0"/>
                <a:shade val="22000"/>
                <a:satMod val="160000"/>
              </a:schemeClr>
              <a:schemeClr val="accent5">
                <a:hueOff val="-7009648"/>
                <a:satOff val="10306"/>
                <a:lumOff val="8824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友之爱</a:t>
          </a:r>
          <a:endParaRPr lang="en-US" sz="4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Phileo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9350" y="1615440"/>
        <a:ext cx="2638499" cy="1615440"/>
      </dsp:txXfrm>
    </dsp:sp>
    <dsp:sp modelId="{188A2D02-2D96-4EED-996A-FC803D13D173}">
      <dsp:nvSpPr>
        <dsp:cNvPr id="0" name=""/>
        <dsp:cNvSpPr/>
      </dsp:nvSpPr>
      <dsp:spPr>
        <a:xfrm>
          <a:off x="3366173" y="242316"/>
          <a:ext cx="1344853" cy="13448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1D1C20E-EDBE-49B4-8D53-189C5455396F}">
      <dsp:nvSpPr>
        <dsp:cNvPr id="0" name=""/>
        <dsp:cNvSpPr/>
      </dsp:nvSpPr>
      <dsp:spPr>
        <a:xfrm>
          <a:off x="5437004" y="0"/>
          <a:ext cx="2638499" cy="4038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4019296"/>
                <a:satOff val="20613"/>
                <a:lumOff val="17647"/>
                <a:alphaOff val="0"/>
                <a:shade val="22000"/>
                <a:satMod val="160000"/>
              </a:schemeClr>
              <a:schemeClr val="accent5">
                <a:hueOff val="-14019296"/>
                <a:satOff val="20613"/>
                <a:lumOff val="17647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神之爱</a:t>
          </a:r>
          <a:endParaRPr lang="en-US" sz="4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Agape</a:t>
          </a:r>
          <a:r>
            <a:rPr lang="en-US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5437004" y="1615440"/>
        <a:ext cx="2638499" cy="1615440"/>
      </dsp:txXfrm>
    </dsp:sp>
    <dsp:sp modelId="{5EB4C198-D6B2-44BA-90FE-51E56DA15F4C}">
      <dsp:nvSpPr>
        <dsp:cNvPr id="0" name=""/>
        <dsp:cNvSpPr/>
      </dsp:nvSpPr>
      <dsp:spPr>
        <a:xfrm>
          <a:off x="6083827" y="242316"/>
          <a:ext cx="1344853" cy="13448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6ADE2E-24FD-4A0E-A362-A3234181D898}">
      <dsp:nvSpPr>
        <dsp:cNvPr id="0" name=""/>
        <dsp:cNvSpPr/>
      </dsp:nvSpPr>
      <dsp:spPr>
        <a:xfrm>
          <a:off x="323087" y="3230880"/>
          <a:ext cx="7431024" cy="605790"/>
        </a:xfrm>
        <a:prstGeom prst="leftRightArrow">
          <a:avLst/>
        </a:prstGeom>
        <a:blipFill>
          <a:blip xmlns:r="http://schemas.openxmlformats.org/officeDocument/2006/relationships" r:embed="rId1">
            <a:duotone>
              <a:schemeClr val="accent2">
                <a:shade val="22000"/>
                <a:satMod val="160000"/>
              </a:schemeClr>
              <a:schemeClr val="accent2"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contourW="35000" prstMaterial="matte">
          <a:bevelT w="45000" h="38100" prst="convex"/>
          <a:contourClr>
            <a:schemeClr val="accent2">
              <a:tint val="10000"/>
              <a:satMod val="13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A961-8BD3-4F88-8DB3-D4404EE28B0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BF753-006A-429E-A1BD-9389386022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A961-8BD3-4F88-8DB3-D4404EE28B0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BF753-006A-429E-A1BD-9389386022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A961-8BD3-4F88-8DB3-D4404EE28B0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BF753-006A-429E-A1BD-9389386022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A961-8BD3-4F88-8DB3-D4404EE28B0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BF753-006A-429E-A1BD-9389386022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A961-8BD3-4F88-8DB3-D4404EE28B0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BF753-006A-429E-A1BD-9389386022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A961-8BD3-4F88-8DB3-D4404EE28B0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BF753-006A-429E-A1BD-9389386022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A961-8BD3-4F88-8DB3-D4404EE28B0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BF753-006A-429E-A1BD-9389386022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A961-8BD3-4F88-8DB3-D4404EE28B0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BF753-006A-429E-A1BD-9389386022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A961-8BD3-4F88-8DB3-D4404EE28B0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BF753-006A-429E-A1BD-9389386022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A961-8BD3-4F88-8DB3-D4404EE28B0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BF753-006A-429E-A1BD-9389386022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A961-8BD3-4F88-8DB3-D4404EE28B0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BF753-006A-429E-A1BD-9389386022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B8A961-8BD3-4F88-8DB3-D4404EE28B0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EBF753-006A-429E-A1BD-9389386022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god.com/truth/john-3.htm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god.com/truth/proverbs-8.htm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god.com/truth/1-john-4.htm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3048000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23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爱是什么？</a:t>
            </a:r>
            <a:endParaRPr lang="en-US" sz="123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4274" name="Picture 2" descr="Image result for the love of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18162"/>
            <a:ext cx="8153400" cy="3021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我们要爱邻人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24050"/>
            <a:ext cx="2145792" cy="1676400"/>
          </a:xfrm>
          <a:prstGeom prst="rect">
            <a:avLst/>
          </a:prstGeom>
        </p:spPr>
      </p:pic>
      <p:pic>
        <p:nvPicPr>
          <p:cNvPr id="6" name="Picture 5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52400" y="3371850"/>
            <a:ext cx="1423970" cy="1371600"/>
          </a:xfrm>
          <a:prstGeom prst="rect">
            <a:avLst/>
          </a:prstGeom>
        </p:spPr>
      </p:pic>
      <p:pic>
        <p:nvPicPr>
          <p:cNvPr id="7" name="Picture 6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514850"/>
            <a:ext cx="1072896" cy="838200"/>
          </a:xfrm>
          <a:prstGeom prst="rect">
            <a:avLst/>
          </a:prstGeom>
        </p:spPr>
      </p:pic>
      <p:pic>
        <p:nvPicPr>
          <p:cNvPr id="8" name="Picture 7" descr="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9600" y="5276850"/>
            <a:ext cx="533400" cy="5137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29000" y="5562600"/>
            <a:ext cx="5029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We are to LOVE our Neighbors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1981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e353061884856376205c62f5bd8f8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752600"/>
            <a:ext cx="5919517" cy="42672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我们要爱邻人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CN" altLang="en-US" sz="3200" b="1" dirty="0" smtClean="0"/>
              <a:t>要爱人如己。   我是耶和华。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利未记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19:18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We are to LOVE our Neighbors</a:t>
            </a:r>
          </a:p>
        </p:txBody>
      </p:sp>
      <p:pic>
        <p:nvPicPr>
          <p:cNvPr id="9" name="Picture 8" descr="de2fad3961576c925be8f97838e95d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981200"/>
            <a:ext cx="4495800" cy="3931921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我们要爱失丧的人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905000"/>
            <a:ext cx="2145792" cy="1676400"/>
          </a:xfrm>
          <a:prstGeom prst="rect">
            <a:avLst/>
          </a:prstGeom>
        </p:spPr>
      </p:pic>
      <p:pic>
        <p:nvPicPr>
          <p:cNvPr id="6" name="Picture 5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72200" y="3352800"/>
            <a:ext cx="1423970" cy="1371600"/>
          </a:xfrm>
          <a:prstGeom prst="rect">
            <a:avLst/>
          </a:prstGeom>
        </p:spPr>
      </p:pic>
      <p:pic>
        <p:nvPicPr>
          <p:cNvPr id="7" name="Picture 6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495800"/>
            <a:ext cx="1072896" cy="838200"/>
          </a:xfrm>
          <a:prstGeom prst="rect">
            <a:avLst/>
          </a:prstGeom>
        </p:spPr>
      </p:pic>
      <p:pic>
        <p:nvPicPr>
          <p:cNvPr id="8" name="Picture 7" descr="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629400" y="5257800"/>
            <a:ext cx="533400" cy="513783"/>
          </a:xfrm>
          <a:prstGeom prst="rect">
            <a:avLst/>
          </a:prstGeom>
        </p:spPr>
      </p:pic>
      <p:pic>
        <p:nvPicPr>
          <p:cNvPr id="10242" name="Picture 2" descr="http://cnreviews.com/wp-content/uploads/2009/06/china-crowd-32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" y="1981200"/>
            <a:ext cx="5418667" cy="38100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We are to LOVE the Lost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我们要爱失丧的人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200" b="1" dirty="0" smtClean="0"/>
              <a:t>我已将你的名指示他们，还要指示他们，使你所爱我的爱在他们里面，   我也在他们里面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17:26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have made you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to them,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will continue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make you known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order that the love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for me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in them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I myself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in them.“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-John 17:26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We are to LOVE the Lost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我们要爱仇敌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2145792" cy="1676400"/>
          </a:xfrm>
          <a:prstGeom prst="rect">
            <a:avLst/>
          </a:prstGeom>
        </p:spPr>
      </p:pic>
      <p:pic>
        <p:nvPicPr>
          <p:cNvPr id="6" name="Picture 5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3400" y="3276600"/>
            <a:ext cx="1423970" cy="1371600"/>
          </a:xfrm>
          <a:prstGeom prst="rect">
            <a:avLst/>
          </a:prstGeom>
        </p:spPr>
      </p:pic>
      <p:pic>
        <p:nvPicPr>
          <p:cNvPr id="7" name="Picture 6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419600"/>
            <a:ext cx="1072896" cy="838200"/>
          </a:xfrm>
          <a:prstGeom prst="rect">
            <a:avLst/>
          </a:prstGeom>
        </p:spPr>
      </p:pic>
      <p:pic>
        <p:nvPicPr>
          <p:cNvPr id="8" name="Picture 7" descr="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90600" y="5181600"/>
            <a:ext cx="533400" cy="513783"/>
          </a:xfrm>
          <a:prstGeom prst="rect">
            <a:avLst/>
          </a:prstGeom>
        </p:spPr>
      </p:pic>
      <p:pic>
        <p:nvPicPr>
          <p:cNvPr id="12290" name="Picture 2" descr="http://i207.photobucket.com/albums/bb125/Cheeriotown/cat_amp_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81200"/>
            <a:ext cx="4514850" cy="38100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We are to LOVE our Enemies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我们要爱仇敌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05000"/>
            <a:ext cx="4038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ctr"/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200" dirty="0" smtClean="0"/>
              <a:t>只是我告诉你们， 要爱你们的仇敌，  为那逼迫你们的祷告。这样就可以作你们天父的儿子</a:t>
            </a:r>
            <a:r>
              <a:rPr lang="en-US" altLang="zh-CN" sz="3200" dirty="0" smtClean="0"/>
              <a:t>..</a:t>
            </a:r>
            <a:r>
              <a:rPr lang="zh-CN" altLang="en-US" sz="3200" dirty="0" smtClean="0"/>
              <a:t>你们若单爱那爱你们的人，  有什么赏赐呢</a:t>
            </a:r>
            <a:r>
              <a:rPr lang="en-US" altLang="zh-CN" sz="3200" dirty="0" smtClean="0"/>
              <a:t>﹖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   太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5:43-48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1905000"/>
            <a:ext cx="3657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I say,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love your enemies!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for those who persecute you!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that way, you will be acting as true children of your Father in heaven…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love only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those who love you,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good is that?” 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5:43-48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We are to LOVE our Enemies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最重要</a:t>
            </a:r>
            <a:r>
              <a:rPr lang="en-US" altLang="zh-CN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爱神！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209800"/>
            <a:ext cx="2145792" cy="1676400"/>
          </a:xfrm>
          <a:prstGeom prst="rect">
            <a:avLst/>
          </a:prstGeom>
        </p:spPr>
      </p:pic>
      <p:pic>
        <p:nvPicPr>
          <p:cNvPr id="6" name="Picture 5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477000" y="3657600"/>
            <a:ext cx="1423970" cy="1371600"/>
          </a:xfrm>
          <a:prstGeom prst="rect">
            <a:avLst/>
          </a:prstGeom>
        </p:spPr>
      </p:pic>
      <p:pic>
        <p:nvPicPr>
          <p:cNvPr id="7" name="Picture 6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800600"/>
            <a:ext cx="1072896" cy="838200"/>
          </a:xfrm>
          <a:prstGeom prst="rect">
            <a:avLst/>
          </a:prstGeom>
        </p:spPr>
      </p:pic>
      <p:pic>
        <p:nvPicPr>
          <p:cNvPr id="12" name="Picture 11" descr="IAmWilling-N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86000"/>
            <a:ext cx="5673393" cy="3124200"/>
          </a:xfrm>
          <a:prstGeom prst="rect">
            <a:avLst/>
          </a:prstGeom>
          <a:ln w="1270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Most Importantly… LOVE GOD!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最重要</a:t>
            </a:r>
            <a:r>
              <a:rPr lang="en-US" altLang="zh-CN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爱神！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 algn="ctr"/>
            <a:r>
              <a:rPr lang="en-US" altLang="zh-CN" sz="3200" b="1" dirty="0" smtClean="0"/>
              <a:t>“</a:t>
            </a:r>
            <a:r>
              <a:rPr lang="zh-CN" altLang="en-US" sz="3200" b="1" dirty="0" smtClean="0"/>
              <a:t>耶稣对他说：     你要尽心、尽性、尽意爱主─你的神。这是诫命中的第一，且是最大的。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       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22:37-38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replied: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'Love the Lord your God with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heart          and with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soul      and with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mind.' This is the first and  greatest commandment.                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–Matthew 22:37-38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Most Importantly… LOVE GOD!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6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圣经告诉我们何为爱 </a:t>
            </a:r>
            <a:r>
              <a:rPr lang="zh-CN" altLang="en-US" sz="1800" b="0" dirty="0" smtClean="0">
                <a:solidFill>
                  <a:schemeClr val="bg1"/>
                </a:solidFill>
                <a:effectLst/>
              </a:rPr>
              <a:t>林前</a:t>
            </a:r>
            <a:r>
              <a:rPr lang="en-US" altLang="zh-CN" sz="1800" b="0" dirty="0" smtClean="0">
                <a:solidFill>
                  <a:schemeClr val="bg1"/>
                </a:solidFill>
                <a:effectLst/>
              </a:rPr>
              <a:t>13</a:t>
            </a:r>
            <a:endParaRPr lang="en-US" sz="660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8914" name="Picture 2" descr="http://www.cnn.com/WORLD/asiapcf/9806/27/china.christians/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4490357" cy="3429000"/>
          </a:xfrm>
          <a:prstGeom prst="rect">
            <a:avLst/>
          </a:prstGeom>
          <a:ln w="1270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916" name="Picture 4" descr="http://www.phoenixglassworks.com/bbcopics/co1125wi52r99cf86a79f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2895600" cy="3429000"/>
          </a:xfrm>
          <a:prstGeom prst="rect">
            <a:avLst/>
          </a:prstGeom>
          <a:ln w="1270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The Bible tells us what love is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(1 Co 13:4-7)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爱是恒久忍耐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4818" name="Picture 2" descr="http://www.sales2.com/salesblog/images/be-pat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505450" cy="38100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is PATIENT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9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爱是什么？</a:t>
            </a:r>
            <a:endParaRPr lang="en-US" sz="9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3256" name="Picture 8" descr="http://www.edmondbootcamp.com/wp-content/uploads/2009/03/weird-people-fat-guy-eating-huge-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43622"/>
            <a:ext cx="2675576" cy="2371725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3258" name="Picture 10" descr="http://www.bbc.co.uk/blogs/olympics/fans2_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67622"/>
            <a:ext cx="3200400" cy="2323578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3254" name="Picture 6" descr="http://www.petsofhomeless.com/photogallery/Web%20Kirsten%20B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00" y="1943622"/>
            <a:ext cx="2146300" cy="2860188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3252" name="Picture 4" descr="http://farm2.static.flickr.com/1201/1134619446_59f98055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772422"/>
            <a:ext cx="2895600" cy="1922678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3250" name="Picture 2" descr="http://www.digital-photo.com.au/gallery/d/13155-2/Young_Love_MG_47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943622"/>
            <a:ext cx="1935659" cy="2803525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What is love?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爱是恩慈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794" name="Picture 2" descr="http://www.genv.net/files/gallery_images/IMG_1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076825" cy="38100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is KIND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爱是不嫉妒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770" name="Picture 2" descr="http://www.morbandit.bandit.co.nz/wallpaper/GreenEye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076825" cy="38100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 rot="19836086">
            <a:off x="3541038" y="3101863"/>
            <a:ext cx="1536739" cy="1249617"/>
          </a:xfrm>
          <a:prstGeom prst="ellipse">
            <a:avLst/>
          </a:prstGeom>
          <a:solidFill>
            <a:srgbClr val="FF00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Does Not ENVY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爱是不自夸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 descr="http://www.wrestlescoop.com/wallpaper/wwe_legends/images/rick_rude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076825" cy="38100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Does NOT BOAST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爱是不骄傲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2" name="Picture 2" descr="http://open.salon.com/blog/alan_wales/2008/09/20/files/peacock1221935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314950" cy="3663924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is NOT PROUD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爱是不粗鲁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700" name="Picture 4" descr="http://mienmagazine.com/wp-content/uploads/2009/04/rudeness_insertpic_m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969000" cy="35814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is NOT RUDE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爱是不求自己的益处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4" name="Picture 2" descr="http://www.connect2mason.com/content/Spring08/photos/HumbleBo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62149"/>
            <a:ext cx="5648325" cy="3752851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is NOT SELF-SEEKING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爱是不轻易发怒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media.rd.com/rd/images/rdc/books/7-stages-of-marriage/8-marriage-busters/8-marriage-busters-to-give-up-today-03-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372100" cy="3712428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is NOT EASILY ANGERED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爱是不计算人的恶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8" name="Picture 4" descr="http://thephotographerblog.com/wp-content/uploads/2009/05/writing-a-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486398" cy="36576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Keeps NO RECORD of Wrongs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爱是不喜欢不义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2" name="Picture 2" descr="http://njnnetwork.files.wordpress.com/2009/02/see-no-evil-little-gir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7569329" cy="25146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DOES NOT DELIGHT in EVIL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爱是喜欢真理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80" name="Picture 4" descr="http://marksuster.files.wordpress.com/2009/08/handshake-crossed-fing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419725" cy="3596148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REJOICES in TRUTH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圣经给出了三种爱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981200"/>
          <a:ext cx="8077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The Bible shows 3 Types of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6ADE2E-24FD-4A0E-A362-A3234181D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746ADE2E-24FD-4A0E-A362-A3234181D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746ADE2E-24FD-4A0E-A362-A3234181D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F7EF1D-4BB1-41BC-9DE6-C5CF8FB9F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C7F7EF1D-4BB1-41BC-9DE6-C5CF8FB9F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C7F7EF1D-4BB1-41BC-9DE6-C5CF8FB9F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E6BBA8-2F2E-4174-9DF0-D8EF1A6F7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A2E6BBA8-2F2E-4174-9DF0-D8EF1A6F7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A2E6BBA8-2F2E-4174-9DF0-D8EF1A6F7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A2D02-2D96-4EED-996A-FC803D13D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188A2D02-2D96-4EED-996A-FC803D13D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188A2D02-2D96-4EED-996A-FC803D13D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6676D4-63DA-4C45-94CA-5426FABAC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FA6676D4-63DA-4C45-94CA-5426FABAC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FA6676D4-63DA-4C45-94CA-5426FABAC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B4C198-D6B2-44BA-90FE-51E56DA15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5EB4C198-D6B2-44BA-90FE-51E56DA15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5EB4C198-D6B2-44BA-90FE-51E56DA15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D1C20E-EDBE-49B4-8D53-189C5455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C1D1C20E-EDBE-49B4-8D53-189C5455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dgm id="{C1D1C20E-EDBE-49B4-8D53-189C5455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爱总是保护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http://i.dailymail.co.uk/i/pix/2008/09/01/article-1051488-027B43C300000578-735_468x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6134100" cy="3748618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Always PROTECTS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爱总是相信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0" name="Picture 2" descr="http://www.wowowow.com/files/imagecache/slide/2008_1027_iStock_girl_jealous_at_co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600700" cy="3723428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Always TRUSTS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爱总是盼望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http://www.thetruthaboutcars.com/wp-content/uploads/2009/06/light-tunnel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943600" cy="3760238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Always HOPES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爱总是坚忍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Always PERSEVERES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  <p:pic>
        <p:nvPicPr>
          <p:cNvPr id="7" name="Picture 6" descr="aeb016020bc89b43cea5fa5a30b88b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5698003" cy="4103796"/>
          </a:xfrm>
          <a:prstGeom prst="rect">
            <a:avLst/>
          </a:prstGeom>
          <a:ln w="190500" cap="sq">
            <a:solidFill>
              <a:srgbClr val="4F151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爱永不止息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 descr="http://healthnews.ediets.com/stress-emotions/uploaded_images/Dealing_With_a_Jealous_Partner_H-70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648325" cy="3762376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NEVER FAILS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爱比</a:t>
            </a:r>
            <a:r>
              <a:rPr lang="en-US" altLang="zh-CN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信</a:t>
            </a:r>
            <a:r>
              <a:rPr lang="en-US" altLang="zh-CN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和</a:t>
            </a:r>
            <a:r>
              <a:rPr lang="en-US" altLang="zh-CN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望</a:t>
            </a:r>
            <a:r>
              <a:rPr lang="en-US" altLang="zh-CN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都大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2" descr="http://www.deepershopping.com/imagelib/productimages/000/000/082/82901_jum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229225" cy="38100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is Greater than FAITH &amp; HOPE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5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圣经为我们提供了爱的榜样</a:t>
            </a:r>
            <a:endParaRPr lang="en-US" sz="54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http://www.vescc.org/wp/wp-content/uploads/2008/12/chinese-bi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848600" cy="3733800"/>
          </a:xfrm>
          <a:prstGeom prst="rect">
            <a:avLst/>
          </a:prstGeom>
          <a:ln w="1270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The BIBLE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Goves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 us Examples of Love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耶稣爱你！</a:t>
            </a:r>
            <a:endParaRPr lang="en-US" sz="40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i265.photobucket.com/albums/ii232/AshraFekry/Jesus%20Christ/JesusLove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391150" cy="38100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JESUS LOVES YOU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 algn="ctr"/>
            <a:r>
              <a:rPr lang="zh-CN" altLang="en-US" sz="3200" b="1" dirty="0" smtClean="0"/>
              <a:t>神爱世人，甚至将他的独生子赐给他们，叫一切信他的，不至灭亡，         反得永生。</a:t>
            </a:r>
            <a:endParaRPr lang="en-US" altLang="zh-CN" sz="3200" b="1" dirty="0" smtClean="0"/>
          </a:p>
          <a:p>
            <a:pPr algn="ctr"/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3:16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so loved the world that He gave His one and only Son, that whoever believes in Him shall not perish but have eternal life. -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John 3:16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耶稣爱你！</a:t>
            </a:r>
            <a:endParaRPr kumimoji="0" lang="en-US" sz="40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JESUS LOVES YOU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爱我的，</a:t>
            </a:r>
            <a:endParaRPr lang="en-US" altLang="zh-CN" sz="3200" b="1" dirty="0" smtClean="0"/>
          </a:p>
          <a:p>
            <a:pPr algn="ctr"/>
            <a:r>
              <a:rPr lang="zh-CN" altLang="en-US" sz="3200" b="1" dirty="0" smtClean="0"/>
              <a:t>我也爱他；</a:t>
            </a:r>
            <a:endParaRPr lang="en-US" altLang="zh-CN" sz="3200" b="1" dirty="0" smtClean="0"/>
          </a:p>
          <a:p>
            <a:pPr algn="ctr"/>
            <a:r>
              <a:rPr lang="zh-CN" altLang="en-US" sz="3200" b="1" dirty="0" smtClean="0"/>
              <a:t>恳切寻求我的，</a:t>
            </a:r>
            <a:endParaRPr lang="en-US" altLang="zh-CN" sz="3200" b="1" dirty="0" smtClean="0"/>
          </a:p>
          <a:p>
            <a:pPr algn="ctr"/>
            <a:r>
              <a:rPr lang="zh-CN" altLang="en-US" sz="3200" b="1" dirty="0" smtClean="0"/>
              <a:t>必寻得见。           </a:t>
            </a:r>
            <a:endParaRPr lang="en-US" altLang="zh-CN" sz="3200" b="1" dirty="0" smtClean="0"/>
          </a:p>
          <a:p>
            <a:pPr algn="ctr"/>
            <a:r>
              <a:rPr lang="en-US" altLang="zh-CN" sz="3200" dirty="0" smtClean="0"/>
              <a:t>—</a:t>
            </a:r>
            <a:r>
              <a:rPr lang="zh-CN" altLang="en-US" sz="3200" dirty="0" smtClean="0"/>
              <a:t>箴</a:t>
            </a:r>
            <a:r>
              <a:rPr lang="en-US" altLang="zh-CN" sz="3200" dirty="0" smtClean="0"/>
              <a:t>:8:17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love those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love me,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those who seek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find me.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Proverbs 8:17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耶稣爱你！</a:t>
            </a:r>
            <a:endParaRPr lang="en-US" sz="40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JESUS LOVES YOU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圣经命令我们爱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9938" name="Picture 2" descr="http://www.inspirational-bible-verses.com/images/Love-Bible-Verses-red-rose-on-bible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62150"/>
            <a:ext cx="4876800" cy="375285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940" name="Picture 4" descr="http://oneyearbibleimages.com/bible_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1981200"/>
            <a:ext cx="2686050" cy="37338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The Bible Commands Us to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神差他独生子到世间来，使我们借着他得生，神爱我们的心在此就显明了。</a:t>
            </a:r>
            <a:endParaRPr lang="en-US" altLang="zh-CN" sz="3200" b="1" dirty="0" smtClean="0"/>
          </a:p>
          <a:p>
            <a:pPr algn="ctr"/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约一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4:9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how God showed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love among us: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sent His one and only Son into the world that we might live through him.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1 John 4:9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耶稣爱你！</a:t>
            </a:r>
            <a:endParaRPr kumimoji="0" lang="en-US" sz="40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JESUS LOVES YOU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200" b="1" dirty="0" smtClean="0"/>
              <a:t>惟有基督在我们还作罪人的时候为我们死，神的爱就在此向我们显了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  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罗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9050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“</a:t>
            </a:r>
            <a:r>
              <a:rPr lang="en-US" sz="2000" i="1" dirty="0" smtClean="0"/>
              <a:t>This is how God showed </a:t>
            </a:r>
          </a:p>
          <a:p>
            <a:pPr algn="ctr"/>
            <a:r>
              <a:rPr lang="en-US" sz="2000" i="1" dirty="0" smtClean="0"/>
              <a:t>His love toward us, </a:t>
            </a:r>
          </a:p>
          <a:p>
            <a:pPr algn="ctr"/>
            <a:r>
              <a:rPr lang="en-US" sz="2000" i="1" dirty="0" smtClean="0"/>
              <a:t>while we were </a:t>
            </a:r>
          </a:p>
          <a:p>
            <a:pPr algn="ctr"/>
            <a:r>
              <a:rPr lang="en-US" sz="2000" i="1" dirty="0" smtClean="0"/>
              <a:t>still sinners, </a:t>
            </a:r>
          </a:p>
          <a:p>
            <a:pPr algn="ctr"/>
            <a:r>
              <a:rPr lang="en-US" sz="2000" i="1" dirty="0" smtClean="0"/>
              <a:t>Christ died for us.</a:t>
            </a:r>
            <a:r>
              <a:rPr lang="en-US" sz="2000" dirty="0" smtClean="0"/>
              <a:t>“</a:t>
            </a:r>
          </a:p>
          <a:p>
            <a:pPr algn="ctr"/>
            <a:r>
              <a:rPr lang="en-US" sz="2000" dirty="0" smtClean="0"/>
              <a:t>- Romans 5:8,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耶稣爱你！</a:t>
            </a:r>
            <a:endParaRPr kumimoji="0" lang="en-US" sz="40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JESUS LOVES YOU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828800"/>
            <a:ext cx="38100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200" b="1" dirty="0" smtClean="0"/>
              <a:t>人为朋友舍命，  人的爱心没有比这个大的。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15:13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038600"/>
            <a:ext cx="38100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“Greater love has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than this,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he lay down his life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his friends.”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–John 15:13</a:t>
            </a:r>
          </a:p>
        </p:txBody>
      </p:sp>
      <p:pic>
        <p:nvPicPr>
          <p:cNvPr id="10" name="Picture 9" descr="crucifixion-top-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3848100" cy="3585252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耶稣爱你！</a:t>
            </a:r>
            <a:endParaRPr kumimoji="0" lang="en-US" sz="40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JESUS LOVES YOU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圣经里充满爱之故事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8" name="Picture 4" descr="http://www.vescc.org/wp/wp-content/uploads/2008/12/chinese-bi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848600" cy="3733800"/>
          </a:xfrm>
          <a:prstGeom prst="rect">
            <a:avLst/>
          </a:prstGeom>
          <a:ln w="1270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The Bible is Filled with LOVE STORIES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爱不是一种感觉</a:t>
            </a:r>
            <a:r>
              <a:rPr lang="en-US" altLang="zh-CN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http://www.greeblemonkey.com/uploaded_images/Strawberrygoldie---Feeling-The-Love-782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684156"/>
            <a:ext cx="4038600" cy="3030844"/>
          </a:xfrm>
          <a:prstGeom prst="rect">
            <a:avLst/>
          </a:prstGeom>
          <a:ln w="1270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172" name="Picture 4" descr="http://i2.pinger.pl/pgr238/c91694900023a3444aa032f0/Teenage_love_III_by_Mass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22870"/>
            <a:ext cx="4420743" cy="3124200"/>
          </a:xfrm>
          <a:prstGeom prst="rect">
            <a:avLst/>
          </a:prstGeom>
          <a:ln w="1270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is NOT a FEELING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zenhabits.net/fotos/20070809he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5029200" cy="3242512"/>
          </a:xfrm>
          <a:prstGeom prst="rect">
            <a:avLst/>
          </a:prstGeom>
          <a:ln w="1270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爱是一种行动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://i1007.photobucket.com/albums/af194/suedehombre63/xsmall-feeding_the_homel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2857500" cy="3810000"/>
          </a:xfrm>
          <a:prstGeom prst="rect">
            <a:avLst/>
          </a:prstGeom>
          <a:ln w="1270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is an ACTION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  <p:pic>
        <p:nvPicPr>
          <p:cNvPr id="9218" name="Picture 2" descr="https://i2.kknews.cc/SIG=rlh326/ctp-vzntr/5r1p5ps36on847o8o9s1n9p105545nr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2941053" cy="4038600"/>
          </a:xfrm>
          <a:prstGeom prst="rect">
            <a:avLst/>
          </a:prstGeom>
          <a:ln w="190500" cap="sq">
            <a:solidFill>
              <a:srgbClr val="4F151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828800"/>
            <a:ext cx="3810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200" b="1" dirty="0" smtClean="0"/>
              <a:t>小子们哪，我们相爱，不要只在言语和舌头上，总要在行为和诚实上。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约一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爱是一种行动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LOVE is an ACTION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871461"/>
            <a:ext cx="4724400" cy="353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F151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问题是</a:t>
            </a:r>
            <a:r>
              <a:rPr lang="en-US" altLang="zh-CN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://guerrillaconsulting.typepad.com/photos/uncategorized/question_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5076825" cy="38100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The QUESTION is…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如何向神表达爱？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4" name="Picture 4" descr="http://vanessaleighsblog.files.wordpress.com/2009/02/loving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7786116" cy="29718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HOW can You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ShowLove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 to God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如何向家人表达爱？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http://www.cardesignevents.com/ba/U/Ultima/events/userfiles/chinese%20middle%20class%20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96827"/>
            <a:ext cx="5514975" cy="3665773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HOW can you show LOVE to your FAMILY?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圣经命令我们爱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8288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200" b="1" dirty="0" smtClean="0"/>
              <a:t>你们要彼此相爱，像我爱你们一样；这就是我的命令</a:t>
            </a:r>
            <a:r>
              <a:rPr lang="en-US" altLang="zh-CN" sz="3200" dirty="0" smtClean="0"/>
              <a:t>”</a:t>
            </a:r>
          </a:p>
          <a:p>
            <a:pPr algn="ctr"/>
            <a:r>
              <a:rPr lang="zh-CN" altLang="en-US" sz="3200" dirty="0" smtClean="0"/>
              <a:t>约</a:t>
            </a:r>
            <a:r>
              <a:rPr lang="en-US" altLang="zh-CN" sz="3200" dirty="0" smtClean="0"/>
              <a:t>15:12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8288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command is this: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each other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 have loved you.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–John 15:12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The Bible Commands Us to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如何向敌人表达爱？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johnfenzel.typepad.com/john_fenzels_blog/images/2007/05/27/ir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73250"/>
            <a:ext cx="4743450" cy="368935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How can you show love to your ENEMIES?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如何向失丧者表达爱？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vbctifton.com/images/witness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62149"/>
            <a:ext cx="5105400" cy="3829051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How can you show love to the LOST?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爱是什么？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10" descr="q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09800"/>
            <a:ext cx="1957388" cy="19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q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209800"/>
            <a:ext cx="20574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609600" y="1905000"/>
            <a:ext cx="38100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200" b="1" dirty="0" smtClean="0"/>
              <a:t>我们若照他的命令行，</a:t>
            </a:r>
            <a:r>
              <a:rPr lang="zh-CN" altLang="en-US" sz="3200" b="1" u="sng" dirty="0" smtClean="0"/>
              <a:t>这就是爱</a:t>
            </a:r>
            <a:r>
              <a:rPr lang="zh-CN" altLang="en-US" sz="3200" b="1" dirty="0" smtClean="0"/>
              <a:t>。   你们从起初所听见当行的，               就是这命令。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约二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1:6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1905000"/>
            <a:ext cx="38100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this is love: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we walk in obedience to His commands.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you have heard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beginning, 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command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that you walk in love.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John 1:6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WHAT IS LOVE?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7200" b="0" i="1" dirty="0" smtClean="0">
                <a:latin typeface="Blackadder ITC" pitchFamily="82" charset="0"/>
              </a:rPr>
              <a:t>finis</a:t>
            </a:r>
            <a:endParaRPr lang="en-US" sz="7200" b="0" i="1" dirty="0"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圣经告诉我们爱谁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http://www.whitmers.com/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5067300" cy="38100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828800"/>
            <a:ext cx="2145792" cy="1676400"/>
          </a:xfrm>
          <a:prstGeom prst="rect">
            <a:avLst/>
          </a:prstGeom>
        </p:spPr>
      </p:pic>
      <p:pic>
        <p:nvPicPr>
          <p:cNvPr id="7" name="Picture 6" descr="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72200" y="3276600"/>
            <a:ext cx="1423970" cy="1371600"/>
          </a:xfrm>
          <a:prstGeom prst="rect">
            <a:avLst/>
          </a:prstGeom>
        </p:spPr>
      </p:pic>
      <p:pic>
        <p:nvPicPr>
          <p:cNvPr id="8" name="Picture 7" descr="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4419600"/>
            <a:ext cx="1072896" cy="838200"/>
          </a:xfrm>
          <a:prstGeom prst="rect">
            <a:avLst/>
          </a:prstGeom>
        </p:spPr>
      </p:pic>
      <p:pic>
        <p:nvPicPr>
          <p:cNvPr id="9" name="Picture 8" descr="0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629400" y="5181600"/>
            <a:ext cx="533400" cy="5137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The Bible Tells Us Who to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我们要爱家人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0" name="Picture 2" descr="http://www.wishingwellscounselling.com/wp-content/uploads/2009/02/chinese-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22928"/>
            <a:ext cx="5715000" cy="3792072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846728"/>
            <a:ext cx="2145792" cy="1676400"/>
          </a:xfrm>
          <a:prstGeom prst="rect">
            <a:avLst/>
          </a:prstGeom>
        </p:spPr>
      </p:pic>
      <p:pic>
        <p:nvPicPr>
          <p:cNvPr id="7" name="Picture 6" descr="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1000" y="3294528"/>
            <a:ext cx="1423970" cy="1371600"/>
          </a:xfrm>
          <a:prstGeom prst="rect">
            <a:avLst/>
          </a:prstGeom>
        </p:spPr>
      </p:pic>
      <p:pic>
        <p:nvPicPr>
          <p:cNvPr id="8" name="Picture 7" descr="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437528"/>
            <a:ext cx="1072896" cy="838200"/>
          </a:xfrm>
          <a:prstGeom prst="rect">
            <a:avLst/>
          </a:prstGeom>
        </p:spPr>
      </p:pic>
      <p:pic>
        <p:nvPicPr>
          <p:cNvPr id="9" name="Picture 8" descr="0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38200" y="5199528"/>
            <a:ext cx="533400" cy="5137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We are to Love our Families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我们要爱其他基督徒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885949"/>
            <a:ext cx="2145792" cy="1676400"/>
          </a:xfrm>
          <a:prstGeom prst="rect">
            <a:avLst/>
          </a:prstGeom>
        </p:spPr>
      </p:pic>
      <p:pic>
        <p:nvPicPr>
          <p:cNvPr id="6" name="Picture 5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72200" y="3333749"/>
            <a:ext cx="1423970" cy="1371600"/>
          </a:xfrm>
          <a:prstGeom prst="rect">
            <a:avLst/>
          </a:prstGeom>
        </p:spPr>
      </p:pic>
      <p:pic>
        <p:nvPicPr>
          <p:cNvPr id="7" name="Picture 6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476749"/>
            <a:ext cx="1072896" cy="838200"/>
          </a:xfrm>
          <a:prstGeom prst="rect">
            <a:avLst/>
          </a:prstGeom>
        </p:spPr>
      </p:pic>
      <p:pic>
        <p:nvPicPr>
          <p:cNvPr id="11266" name="Picture 2" descr="http://unicentre.uow.edu.au/content/groups/public/@web/@unic/@csd/documents/web/~export/UOW033132~4~DC_DEFAULT~DC_NOHEADLAYOUT/16837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62149"/>
            <a:ext cx="5105400" cy="3829051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419349"/>
            <a:ext cx="1072896" cy="838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We are to LOVE other Christians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zh-CN" altLang="en-US" sz="72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我们要爱其他基督徒</a:t>
            </a:r>
            <a:endParaRPr lang="en-US" sz="72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4038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2800" b="1" dirty="0" smtClean="0"/>
              <a:t>不是我们爱神，乃是神爱我们，差他的儿子为我们的罪作了挽回祭，这就是爱了。亲爱的弟兄阿，神既是这样爱我们，我们也当彼此相爱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约一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4:10-11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828800"/>
            <a:ext cx="3810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is love: </a:t>
            </a:r>
          </a:p>
          <a:p>
            <a:pPr algn="ctr"/>
            <a:r>
              <a:rPr lang="en-US" sz="2000" dirty="0" smtClean="0"/>
              <a:t>not that we loved God,    but that He loved us       and sent His Son as an atoning sacrifice                    for our sins.                    Dear friends, </a:t>
            </a:r>
          </a:p>
          <a:p>
            <a:pPr algn="ctr"/>
            <a:r>
              <a:rPr lang="en-US" sz="2000" dirty="0" smtClean="0"/>
              <a:t>since God so loved us, </a:t>
            </a:r>
          </a:p>
          <a:p>
            <a:pPr algn="ctr"/>
            <a:r>
              <a:rPr lang="en-US" sz="2000" dirty="0" smtClean="0"/>
              <a:t>we also ought to </a:t>
            </a:r>
          </a:p>
          <a:p>
            <a:pPr algn="ctr"/>
            <a:r>
              <a:rPr lang="en-US" sz="2000" dirty="0" smtClean="0"/>
              <a:t>love one another. </a:t>
            </a:r>
          </a:p>
          <a:p>
            <a:pPr algn="ctr"/>
            <a:r>
              <a:rPr lang="en-US" sz="2000" dirty="0" smtClean="0"/>
              <a:t>– 1 John 4:10-11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We are to LOVE other Christians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1268</TotalTime>
  <Words>1463</Words>
  <Application>Microsoft Office PowerPoint</Application>
  <PresentationFormat>On-screen Show (4:3)</PresentationFormat>
  <Paragraphs>197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Aspect</vt:lpstr>
      <vt:lpstr>爱是什么？</vt:lpstr>
      <vt:lpstr>爱是什么？</vt:lpstr>
      <vt:lpstr>圣经给出了三种爱</vt:lpstr>
      <vt:lpstr>圣经命令我们爱</vt:lpstr>
      <vt:lpstr>圣经命令我们爱</vt:lpstr>
      <vt:lpstr>圣经告诉我们爱谁</vt:lpstr>
      <vt:lpstr>我们要爱家人</vt:lpstr>
      <vt:lpstr>我们要爱其他基督徒</vt:lpstr>
      <vt:lpstr>我们要爱其他基督徒</vt:lpstr>
      <vt:lpstr>我们要爱邻人</vt:lpstr>
      <vt:lpstr>我们要爱邻人</vt:lpstr>
      <vt:lpstr>我们要爱失丧的人</vt:lpstr>
      <vt:lpstr>我们要爱失丧的人</vt:lpstr>
      <vt:lpstr>我们要爱仇敌</vt:lpstr>
      <vt:lpstr>我们要爱仇敌</vt:lpstr>
      <vt:lpstr>最重要…爱神！</vt:lpstr>
      <vt:lpstr>最重要…爱神！</vt:lpstr>
      <vt:lpstr>圣经告诉我们何为爱 林前13</vt:lpstr>
      <vt:lpstr>爱是恒久忍耐</vt:lpstr>
      <vt:lpstr>爱是恩慈</vt:lpstr>
      <vt:lpstr>爱是不嫉妒</vt:lpstr>
      <vt:lpstr>爱是不自夸</vt:lpstr>
      <vt:lpstr>爱是不骄傲</vt:lpstr>
      <vt:lpstr>爱是不粗鲁</vt:lpstr>
      <vt:lpstr>爱是不求自己的益处</vt:lpstr>
      <vt:lpstr>爱是不轻易发怒</vt:lpstr>
      <vt:lpstr>爱是不计算人的恶</vt:lpstr>
      <vt:lpstr>爱是不喜欢不义</vt:lpstr>
      <vt:lpstr>爱是喜欢真理</vt:lpstr>
      <vt:lpstr>爱总是保护</vt:lpstr>
      <vt:lpstr>爱总是相信</vt:lpstr>
      <vt:lpstr>爱总是盼望</vt:lpstr>
      <vt:lpstr>爱总是坚忍</vt:lpstr>
      <vt:lpstr>爱永不止息</vt:lpstr>
      <vt:lpstr>爱比”信”和”望”都大</vt:lpstr>
      <vt:lpstr>圣经为我们提供了爱的榜样</vt:lpstr>
      <vt:lpstr>耶稣爱你！</vt:lpstr>
      <vt:lpstr>Slide 38</vt:lpstr>
      <vt:lpstr>耶稣爱你！</vt:lpstr>
      <vt:lpstr>Slide 40</vt:lpstr>
      <vt:lpstr>Slide 41</vt:lpstr>
      <vt:lpstr>Slide 42</vt:lpstr>
      <vt:lpstr>圣经里充满爱之故事</vt:lpstr>
      <vt:lpstr>爱不是一种感觉…</vt:lpstr>
      <vt:lpstr>爱是一种行动</vt:lpstr>
      <vt:lpstr>爱是一种行动</vt:lpstr>
      <vt:lpstr>问题是…</vt:lpstr>
      <vt:lpstr>如何向神表达爱？</vt:lpstr>
      <vt:lpstr>如何向家人表达爱？</vt:lpstr>
      <vt:lpstr>如何向敌人表达爱？</vt:lpstr>
      <vt:lpstr>如何向失丧者表达爱？</vt:lpstr>
      <vt:lpstr>爱是什么？</vt:lpstr>
      <vt:lpstr>finis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</dc:title>
  <dc:creator>Johnnie achord</dc:creator>
  <cp:lastModifiedBy>Shulan</cp:lastModifiedBy>
  <cp:revision>66</cp:revision>
  <dcterms:created xsi:type="dcterms:W3CDTF">2010-02-04T05:56:11Z</dcterms:created>
  <dcterms:modified xsi:type="dcterms:W3CDTF">2020-02-02T06:59:20Z</dcterms:modified>
</cp:coreProperties>
</file>