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8" r:id="rId2"/>
    <p:sldId id="326" r:id="rId3"/>
    <p:sldId id="259" r:id="rId4"/>
    <p:sldId id="269" r:id="rId5"/>
    <p:sldId id="270" r:id="rId6"/>
    <p:sldId id="273" r:id="rId7"/>
    <p:sldId id="275" r:id="rId8"/>
    <p:sldId id="277" r:id="rId9"/>
    <p:sldId id="310" r:id="rId10"/>
    <p:sldId id="288" r:id="rId11"/>
    <p:sldId id="311" r:id="rId12"/>
    <p:sldId id="302" r:id="rId13"/>
    <p:sldId id="278" r:id="rId14"/>
    <p:sldId id="279" r:id="rId15"/>
    <p:sldId id="312" r:id="rId16"/>
    <p:sldId id="280" r:id="rId17"/>
    <p:sldId id="281" r:id="rId18"/>
    <p:sldId id="283" r:id="rId19"/>
    <p:sldId id="285" r:id="rId20"/>
    <p:sldId id="284" r:id="rId21"/>
    <p:sldId id="313" r:id="rId22"/>
    <p:sldId id="282" r:id="rId23"/>
    <p:sldId id="327" r:id="rId24"/>
    <p:sldId id="32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321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78"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CB69FF2-6488-4BA4-AA08-68EA4C87B37A}" type="doc">
      <dgm:prSet loTypeId="urn:microsoft.com/office/officeart/2005/8/layout/hList7#1" loCatId="list" qsTypeId="urn:microsoft.com/office/officeart/2005/8/quickstyle/3d1#1" qsCatId="3D" csTypeId="urn:microsoft.com/office/officeart/2005/8/colors/colorful1#1" csCatId="colorful" phldr="1"/>
      <dgm:spPr/>
    </dgm:pt>
    <dgm:pt modelId="{2D1DD38C-0E67-47BF-93CC-F6DFCB2531CD}">
      <dgm:prSet phldrT="[Text]" custT="1"/>
      <dgm:spPr/>
      <dgm:t>
        <a:bodyPr/>
        <a:lstStyle/>
        <a:p>
          <a:r>
            <a:rPr lang="zh-CN" altLang="en-US" sz="6000" b="1" dirty="0" smtClean="0">
              <a:effectLst>
                <a:outerShdw blurRad="38100" dist="38100" dir="2700000" algn="tl">
                  <a:srgbClr val="000000">
                    <a:alpha val="43137"/>
                  </a:srgbClr>
                </a:outerShdw>
              </a:effectLst>
            </a:rPr>
            <a:t>主      祷文</a:t>
          </a:r>
          <a:r>
            <a:rPr lang="en-US" sz="6000" b="1" dirty="0" smtClean="0">
              <a:effectLst>
                <a:outerShdw blurRad="38100" dist="38100" dir="2700000" algn="tl">
                  <a:srgbClr val="000000">
                    <a:alpha val="43137"/>
                  </a:srgbClr>
                </a:outerShdw>
              </a:effectLst>
            </a:rPr>
            <a:t>                  </a:t>
          </a:r>
          <a:r>
            <a:rPr lang="en-US" sz="2800" dirty="0" smtClean="0"/>
            <a:t>THE LORD’S  PRAYER</a:t>
          </a:r>
        </a:p>
      </dgm:t>
    </dgm:pt>
    <dgm:pt modelId="{1E7FDEEE-7356-432C-83BE-C83BCDDD4ED3}" type="parTrans" cxnId="{AD3C0676-68C6-4DA2-84AB-87054EEB5899}">
      <dgm:prSet/>
      <dgm:spPr/>
      <dgm:t>
        <a:bodyPr/>
        <a:lstStyle/>
        <a:p>
          <a:endParaRPr lang="en-US"/>
        </a:p>
      </dgm:t>
    </dgm:pt>
    <dgm:pt modelId="{3FA16688-4BE6-43D2-A5D0-CE5465D5AF95}" type="sibTrans" cxnId="{AD3C0676-68C6-4DA2-84AB-87054EEB5899}">
      <dgm:prSet/>
      <dgm:spPr/>
      <dgm:t>
        <a:bodyPr/>
        <a:lstStyle/>
        <a:p>
          <a:endParaRPr lang="en-US"/>
        </a:p>
      </dgm:t>
    </dgm:pt>
    <dgm:pt modelId="{65FA6794-1DE7-42AD-A480-99AE63187867}">
      <dgm:prSet phldrT="[Text]" custT="1"/>
      <dgm:spPr/>
      <dgm:t>
        <a:bodyPr/>
        <a:lstStyle/>
        <a:p>
          <a:r>
            <a:rPr lang="zh-CN" altLang="en-US" sz="6000" b="1" dirty="0" smtClean="0">
              <a:effectLst>
                <a:outerShdw blurRad="38100" dist="38100" dir="2700000" algn="tl">
                  <a:srgbClr val="000000">
                    <a:alpha val="43137"/>
                  </a:srgbClr>
                </a:outerShdw>
              </a:effectLst>
            </a:rPr>
            <a:t>有关 祷告</a:t>
          </a:r>
          <a:r>
            <a:rPr lang="en-US" sz="6000" b="1" dirty="0" smtClean="0">
              <a:effectLst>
                <a:outerShdw blurRad="38100" dist="38100" dir="2700000" algn="tl">
                  <a:srgbClr val="000000">
                    <a:alpha val="43137"/>
                  </a:srgbClr>
                </a:outerShdw>
              </a:effectLst>
            </a:rPr>
            <a:t>          </a:t>
          </a:r>
          <a:r>
            <a:rPr lang="en-US" sz="2600" dirty="0" smtClean="0"/>
            <a:t>THOUGHTS ON PRAYER</a:t>
          </a:r>
          <a:endParaRPr lang="en-US" sz="2600" dirty="0"/>
        </a:p>
      </dgm:t>
    </dgm:pt>
    <dgm:pt modelId="{28B03071-509F-438B-87B5-E7E1BEF58CF0}" type="parTrans" cxnId="{1CAB4662-2947-4C2F-AEA1-02EDAE55A4CB}">
      <dgm:prSet/>
      <dgm:spPr/>
      <dgm:t>
        <a:bodyPr/>
        <a:lstStyle/>
        <a:p>
          <a:endParaRPr lang="en-US"/>
        </a:p>
      </dgm:t>
    </dgm:pt>
    <dgm:pt modelId="{42905FDE-0BCD-493A-A22D-B28429142629}" type="sibTrans" cxnId="{1CAB4662-2947-4C2F-AEA1-02EDAE55A4CB}">
      <dgm:prSet/>
      <dgm:spPr/>
      <dgm:t>
        <a:bodyPr/>
        <a:lstStyle/>
        <a:p>
          <a:endParaRPr lang="en-US"/>
        </a:p>
      </dgm:t>
    </dgm:pt>
    <dgm:pt modelId="{446A4F02-8457-44E2-9492-B1D2DC99CF37}">
      <dgm:prSet phldrT="[Text]" custT="1"/>
      <dgm:spPr/>
      <dgm:t>
        <a:bodyPr/>
        <a:lstStyle/>
        <a:p>
          <a:r>
            <a:rPr lang="zh-CN" altLang="en-US" sz="5700" b="1" dirty="0" smtClean="0">
              <a:effectLst>
                <a:outerShdw blurRad="38100" dist="38100" dir="2700000" algn="tl">
                  <a:srgbClr val="000000">
                    <a:alpha val="43137"/>
                  </a:srgbClr>
                </a:outerShdw>
              </a:effectLst>
            </a:rPr>
            <a:t>祷告时间</a:t>
          </a:r>
          <a:r>
            <a:rPr lang="en-US" sz="5700" b="1" dirty="0" smtClean="0">
              <a:effectLst>
                <a:outerShdw blurRad="38100" dist="38100" dir="2700000" algn="tl">
                  <a:srgbClr val="000000">
                    <a:alpha val="43137"/>
                  </a:srgbClr>
                </a:outerShdw>
              </a:effectLst>
            </a:rPr>
            <a:t>        </a:t>
          </a:r>
          <a:r>
            <a:rPr lang="en-US" sz="2800" dirty="0" smtClean="0"/>
            <a:t>PRAYER  TIME</a:t>
          </a:r>
          <a:endParaRPr lang="en-US" sz="2800" dirty="0"/>
        </a:p>
      </dgm:t>
    </dgm:pt>
    <dgm:pt modelId="{B6C92159-C967-49C1-8389-55D65E8EFE31}" type="parTrans" cxnId="{7BF28230-3432-4A41-B8D2-5A476F15FBB4}">
      <dgm:prSet/>
      <dgm:spPr/>
      <dgm:t>
        <a:bodyPr/>
        <a:lstStyle/>
        <a:p>
          <a:endParaRPr lang="en-US"/>
        </a:p>
      </dgm:t>
    </dgm:pt>
    <dgm:pt modelId="{D883FF3D-CDF7-4497-889D-BFE999498FDC}" type="sibTrans" cxnId="{7BF28230-3432-4A41-B8D2-5A476F15FBB4}">
      <dgm:prSet/>
      <dgm:spPr/>
      <dgm:t>
        <a:bodyPr/>
        <a:lstStyle/>
        <a:p>
          <a:endParaRPr lang="en-US"/>
        </a:p>
      </dgm:t>
    </dgm:pt>
    <dgm:pt modelId="{C1CB7780-8241-496E-BA3C-D4EBCF321009}" type="pres">
      <dgm:prSet presAssocID="{2CB69FF2-6488-4BA4-AA08-68EA4C87B37A}" presName="Name0" presStyleCnt="0">
        <dgm:presLayoutVars>
          <dgm:dir/>
          <dgm:resizeHandles val="exact"/>
        </dgm:presLayoutVars>
      </dgm:prSet>
      <dgm:spPr/>
    </dgm:pt>
    <dgm:pt modelId="{D0A85E8F-1A76-408B-BC70-0478CA784FA2}" type="pres">
      <dgm:prSet presAssocID="{2CB69FF2-6488-4BA4-AA08-68EA4C87B37A}" presName="fgShape" presStyleLbl="fgShp" presStyleIdx="0" presStyleCnt="1" custScaleX="41657" custScaleY="114815" custLinFactNeighborX="-38471" custLinFactNeighborY="18519"/>
      <dgm:spPr/>
      <dgm:t>
        <a:bodyPr/>
        <a:lstStyle/>
        <a:p>
          <a:endParaRPr lang="en-US"/>
        </a:p>
      </dgm:t>
    </dgm:pt>
    <dgm:pt modelId="{95CB794A-4B76-4359-8BF6-EE83D1A29194}" type="pres">
      <dgm:prSet presAssocID="{2CB69FF2-6488-4BA4-AA08-68EA4C87B37A}" presName="linComp" presStyleCnt="0"/>
      <dgm:spPr/>
    </dgm:pt>
    <dgm:pt modelId="{76B68B46-128C-40F5-8C5D-7F0C71B1505B}" type="pres">
      <dgm:prSet presAssocID="{2D1DD38C-0E67-47BF-93CC-F6DFCB2531CD}" presName="compNode" presStyleCnt="0"/>
      <dgm:spPr/>
    </dgm:pt>
    <dgm:pt modelId="{56F8F89B-2FF9-451A-AD69-C982C7D5A7BE}" type="pres">
      <dgm:prSet presAssocID="{2D1DD38C-0E67-47BF-93CC-F6DFCB2531CD}" presName="bkgdShape" presStyleLbl="node1" presStyleIdx="0" presStyleCnt="3" custScaleX="88619" custLinFactNeighborX="-7664"/>
      <dgm:spPr/>
      <dgm:t>
        <a:bodyPr/>
        <a:lstStyle/>
        <a:p>
          <a:endParaRPr lang="en-US"/>
        </a:p>
      </dgm:t>
    </dgm:pt>
    <dgm:pt modelId="{985C087F-C9D4-4C7F-9FB7-5D5D966DDB60}" type="pres">
      <dgm:prSet presAssocID="{2D1DD38C-0E67-47BF-93CC-F6DFCB2531CD}" presName="nodeTx" presStyleLbl="node1" presStyleIdx="0" presStyleCnt="3">
        <dgm:presLayoutVars>
          <dgm:bulletEnabled val="1"/>
        </dgm:presLayoutVars>
      </dgm:prSet>
      <dgm:spPr/>
      <dgm:t>
        <a:bodyPr/>
        <a:lstStyle/>
        <a:p>
          <a:endParaRPr lang="en-US"/>
        </a:p>
      </dgm:t>
    </dgm:pt>
    <dgm:pt modelId="{6AFD1240-4B08-4AC5-8AA6-0A4FE27B5CC0}" type="pres">
      <dgm:prSet presAssocID="{2D1DD38C-0E67-47BF-93CC-F6DFCB2531CD}" presName="invisiNode" presStyleLbl="node1" presStyleIdx="0" presStyleCnt="3"/>
      <dgm:spPr/>
    </dgm:pt>
    <dgm:pt modelId="{211345E2-8350-47F5-91D7-08D54A63492D}" type="pres">
      <dgm:prSet presAssocID="{2D1DD38C-0E67-47BF-93CC-F6DFCB2531CD}" presName="imagNode" presStyleLbl="fgImgPlace1" presStyleIdx="0" presStyleCnt="3" custLinFactNeighborY="-1335"/>
      <dgm:spPr/>
    </dgm:pt>
    <dgm:pt modelId="{01956CF8-A576-42EB-8A9F-A0A3E2032F78}" type="pres">
      <dgm:prSet presAssocID="{3FA16688-4BE6-43D2-A5D0-CE5465D5AF95}" presName="sibTrans" presStyleLbl="sibTrans2D1" presStyleIdx="0" presStyleCnt="0"/>
      <dgm:spPr/>
      <dgm:t>
        <a:bodyPr/>
        <a:lstStyle/>
        <a:p>
          <a:endParaRPr lang="en-US"/>
        </a:p>
      </dgm:t>
    </dgm:pt>
    <dgm:pt modelId="{D2E0F8FC-B089-4587-99D0-565609AAA0F9}" type="pres">
      <dgm:prSet presAssocID="{65FA6794-1DE7-42AD-A480-99AE63187867}" presName="compNode" presStyleCnt="0"/>
      <dgm:spPr/>
    </dgm:pt>
    <dgm:pt modelId="{328683A0-FAEE-488A-881B-1264D2725EE3}" type="pres">
      <dgm:prSet presAssocID="{65FA6794-1DE7-42AD-A480-99AE63187867}" presName="bkgdShape" presStyleLbl="node1" presStyleIdx="1" presStyleCnt="3" custScaleX="70009" custLinFactNeighborX="1211"/>
      <dgm:spPr/>
      <dgm:t>
        <a:bodyPr/>
        <a:lstStyle/>
        <a:p>
          <a:endParaRPr lang="en-US"/>
        </a:p>
      </dgm:t>
    </dgm:pt>
    <dgm:pt modelId="{7E5635D7-CD66-4F51-9EAB-4F31744C0A0F}" type="pres">
      <dgm:prSet presAssocID="{65FA6794-1DE7-42AD-A480-99AE63187867}" presName="nodeTx" presStyleLbl="node1" presStyleIdx="1" presStyleCnt="3">
        <dgm:presLayoutVars>
          <dgm:bulletEnabled val="1"/>
        </dgm:presLayoutVars>
      </dgm:prSet>
      <dgm:spPr/>
      <dgm:t>
        <a:bodyPr/>
        <a:lstStyle/>
        <a:p>
          <a:endParaRPr lang="en-US"/>
        </a:p>
      </dgm:t>
    </dgm:pt>
    <dgm:pt modelId="{1C8B3A32-560C-447E-8B6E-B790A8330F8C}" type="pres">
      <dgm:prSet presAssocID="{65FA6794-1DE7-42AD-A480-99AE63187867}" presName="invisiNode" presStyleLbl="node1" presStyleIdx="1" presStyleCnt="3"/>
      <dgm:spPr/>
    </dgm:pt>
    <dgm:pt modelId="{B57E251F-4D2E-466D-94C0-043B5C4D5F8A}" type="pres">
      <dgm:prSet presAssocID="{65FA6794-1DE7-42AD-A480-99AE63187867}" presName="imagNode" presStyleLbl="fgImgPlace1" presStyleIdx="1" presStyleCnt="3" custLinFactNeighborX="3938" custLinFactNeighborY="-1335"/>
      <dgm:spPr>
        <a:blipFill rotWithShape="0">
          <a:blip xmlns:r="http://schemas.openxmlformats.org/officeDocument/2006/relationships" r:embed="rId1"/>
          <a:stretch>
            <a:fillRect/>
          </a:stretch>
        </a:blipFill>
      </dgm:spPr>
    </dgm:pt>
    <dgm:pt modelId="{695FAE45-DDE0-4793-BBB2-ADE6055880C8}" type="pres">
      <dgm:prSet presAssocID="{42905FDE-0BCD-493A-A22D-B28429142629}" presName="sibTrans" presStyleLbl="sibTrans2D1" presStyleIdx="0" presStyleCnt="0"/>
      <dgm:spPr/>
      <dgm:t>
        <a:bodyPr/>
        <a:lstStyle/>
        <a:p>
          <a:endParaRPr lang="en-US"/>
        </a:p>
      </dgm:t>
    </dgm:pt>
    <dgm:pt modelId="{D6ECA19E-62FD-4D3A-99CC-1B1ABD590684}" type="pres">
      <dgm:prSet presAssocID="{446A4F02-8457-44E2-9492-B1D2DC99CF37}" presName="compNode" presStyleCnt="0"/>
      <dgm:spPr/>
    </dgm:pt>
    <dgm:pt modelId="{C85F77DF-AFC9-42CE-9B9E-01FB9ACAD4DC}" type="pres">
      <dgm:prSet presAssocID="{446A4F02-8457-44E2-9492-B1D2DC99CF37}" presName="bkgdShape" presStyleLbl="node1" presStyleIdx="2" presStyleCnt="3" custScaleX="72349" custLinFactNeighborX="7664"/>
      <dgm:spPr/>
      <dgm:t>
        <a:bodyPr/>
        <a:lstStyle/>
        <a:p>
          <a:endParaRPr lang="en-US"/>
        </a:p>
      </dgm:t>
    </dgm:pt>
    <dgm:pt modelId="{34D280AA-A1B4-4A2A-B68B-237A6A5C9C45}" type="pres">
      <dgm:prSet presAssocID="{446A4F02-8457-44E2-9492-B1D2DC99CF37}" presName="nodeTx" presStyleLbl="node1" presStyleIdx="2" presStyleCnt="3">
        <dgm:presLayoutVars>
          <dgm:bulletEnabled val="1"/>
        </dgm:presLayoutVars>
      </dgm:prSet>
      <dgm:spPr/>
      <dgm:t>
        <a:bodyPr/>
        <a:lstStyle/>
        <a:p>
          <a:endParaRPr lang="en-US"/>
        </a:p>
      </dgm:t>
    </dgm:pt>
    <dgm:pt modelId="{373DF7A7-AE5F-4049-BEA9-3FA98BC9EDE7}" type="pres">
      <dgm:prSet presAssocID="{446A4F02-8457-44E2-9492-B1D2DC99CF37}" presName="invisiNode" presStyleLbl="node1" presStyleIdx="2" presStyleCnt="3"/>
      <dgm:spPr/>
    </dgm:pt>
    <dgm:pt modelId="{502F4FB3-2F35-4764-B019-6AE6E3BAF7BF}" type="pres">
      <dgm:prSet presAssocID="{446A4F02-8457-44E2-9492-B1D2DC99CF37}" presName="imagNode" presStyleLbl="fgImgPlace1" presStyleIdx="2" presStyleCnt="3" custScaleX="97925" custLinFactNeighborX="12775" custLinFactNeighborY="-1335"/>
      <dgm:spPr>
        <a:blipFill rotWithShape="0">
          <a:blip xmlns:r="http://schemas.openxmlformats.org/officeDocument/2006/relationships" r:embed="rId2"/>
          <a:stretch>
            <a:fillRect/>
          </a:stretch>
        </a:blipFill>
      </dgm:spPr>
    </dgm:pt>
  </dgm:ptLst>
  <dgm:cxnLst>
    <dgm:cxn modelId="{7BF28230-3432-4A41-B8D2-5A476F15FBB4}" srcId="{2CB69FF2-6488-4BA4-AA08-68EA4C87B37A}" destId="{446A4F02-8457-44E2-9492-B1D2DC99CF37}" srcOrd="2" destOrd="0" parTransId="{B6C92159-C967-49C1-8389-55D65E8EFE31}" sibTransId="{D883FF3D-CDF7-4497-889D-BFE999498FDC}"/>
    <dgm:cxn modelId="{AD3C0676-68C6-4DA2-84AB-87054EEB5899}" srcId="{2CB69FF2-6488-4BA4-AA08-68EA4C87B37A}" destId="{2D1DD38C-0E67-47BF-93CC-F6DFCB2531CD}" srcOrd="0" destOrd="0" parTransId="{1E7FDEEE-7356-432C-83BE-C83BCDDD4ED3}" sibTransId="{3FA16688-4BE6-43D2-A5D0-CE5465D5AF95}"/>
    <dgm:cxn modelId="{3DE0DBC0-1619-4339-AE67-7AFEE4D4A1F0}" type="presOf" srcId="{65FA6794-1DE7-42AD-A480-99AE63187867}" destId="{328683A0-FAEE-488A-881B-1264D2725EE3}" srcOrd="0" destOrd="0" presId="urn:microsoft.com/office/officeart/2005/8/layout/hList7#1"/>
    <dgm:cxn modelId="{588B7B9F-C862-4552-9652-428C97A7AD86}" type="presOf" srcId="{2CB69FF2-6488-4BA4-AA08-68EA4C87B37A}" destId="{C1CB7780-8241-496E-BA3C-D4EBCF321009}" srcOrd="0" destOrd="0" presId="urn:microsoft.com/office/officeart/2005/8/layout/hList7#1"/>
    <dgm:cxn modelId="{08E8143F-F2CB-4C9A-8BAC-79126FC0EF66}" type="presOf" srcId="{3FA16688-4BE6-43D2-A5D0-CE5465D5AF95}" destId="{01956CF8-A576-42EB-8A9F-A0A3E2032F78}" srcOrd="0" destOrd="0" presId="urn:microsoft.com/office/officeart/2005/8/layout/hList7#1"/>
    <dgm:cxn modelId="{E04CC237-9CBB-45EB-A8C4-460D6EB3B9C3}" type="presOf" srcId="{2D1DD38C-0E67-47BF-93CC-F6DFCB2531CD}" destId="{56F8F89B-2FF9-451A-AD69-C982C7D5A7BE}" srcOrd="0" destOrd="0" presId="urn:microsoft.com/office/officeart/2005/8/layout/hList7#1"/>
    <dgm:cxn modelId="{1CAB4662-2947-4C2F-AEA1-02EDAE55A4CB}" srcId="{2CB69FF2-6488-4BA4-AA08-68EA4C87B37A}" destId="{65FA6794-1DE7-42AD-A480-99AE63187867}" srcOrd="1" destOrd="0" parTransId="{28B03071-509F-438B-87B5-E7E1BEF58CF0}" sibTransId="{42905FDE-0BCD-493A-A22D-B28429142629}"/>
    <dgm:cxn modelId="{D28C9D9D-DEFB-4DD8-B609-A472C0DF3BB3}" type="presOf" srcId="{65FA6794-1DE7-42AD-A480-99AE63187867}" destId="{7E5635D7-CD66-4F51-9EAB-4F31744C0A0F}" srcOrd="1" destOrd="0" presId="urn:microsoft.com/office/officeart/2005/8/layout/hList7#1"/>
    <dgm:cxn modelId="{88960AAF-F09D-4ECA-8A93-1134BCDA7907}" type="presOf" srcId="{446A4F02-8457-44E2-9492-B1D2DC99CF37}" destId="{C85F77DF-AFC9-42CE-9B9E-01FB9ACAD4DC}" srcOrd="0" destOrd="0" presId="urn:microsoft.com/office/officeart/2005/8/layout/hList7#1"/>
    <dgm:cxn modelId="{C979DD60-EA7C-478C-A20A-2505D823F8E1}" type="presOf" srcId="{446A4F02-8457-44E2-9492-B1D2DC99CF37}" destId="{34D280AA-A1B4-4A2A-B68B-237A6A5C9C45}" srcOrd="1" destOrd="0" presId="urn:microsoft.com/office/officeart/2005/8/layout/hList7#1"/>
    <dgm:cxn modelId="{0C0CAADE-F6B8-466A-A165-A2C3010D9A5C}" type="presOf" srcId="{2D1DD38C-0E67-47BF-93CC-F6DFCB2531CD}" destId="{985C087F-C9D4-4C7F-9FB7-5D5D966DDB60}" srcOrd="1" destOrd="0" presId="urn:microsoft.com/office/officeart/2005/8/layout/hList7#1"/>
    <dgm:cxn modelId="{454623ED-EDBD-4F28-A58B-BB8BF13CC44B}" type="presOf" srcId="{42905FDE-0BCD-493A-A22D-B28429142629}" destId="{695FAE45-DDE0-4793-BBB2-ADE6055880C8}" srcOrd="0" destOrd="0" presId="urn:microsoft.com/office/officeart/2005/8/layout/hList7#1"/>
    <dgm:cxn modelId="{9DD894BA-E7F1-4B1B-9707-51E521BDDEC2}" type="presParOf" srcId="{C1CB7780-8241-496E-BA3C-D4EBCF321009}" destId="{D0A85E8F-1A76-408B-BC70-0478CA784FA2}" srcOrd="0" destOrd="0" presId="urn:microsoft.com/office/officeart/2005/8/layout/hList7#1"/>
    <dgm:cxn modelId="{C437D2A7-05A2-4D46-B4F9-019247B4EDAC}" type="presParOf" srcId="{C1CB7780-8241-496E-BA3C-D4EBCF321009}" destId="{95CB794A-4B76-4359-8BF6-EE83D1A29194}" srcOrd="1" destOrd="0" presId="urn:microsoft.com/office/officeart/2005/8/layout/hList7#1"/>
    <dgm:cxn modelId="{B45B0464-D24D-48C3-8B10-89A6BBB253C5}" type="presParOf" srcId="{95CB794A-4B76-4359-8BF6-EE83D1A29194}" destId="{76B68B46-128C-40F5-8C5D-7F0C71B1505B}" srcOrd="0" destOrd="0" presId="urn:microsoft.com/office/officeart/2005/8/layout/hList7#1"/>
    <dgm:cxn modelId="{8C1DE297-501E-4E6B-95FF-A1DCD4911972}" type="presParOf" srcId="{76B68B46-128C-40F5-8C5D-7F0C71B1505B}" destId="{56F8F89B-2FF9-451A-AD69-C982C7D5A7BE}" srcOrd="0" destOrd="0" presId="urn:microsoft.com/office/officeart/2005/8/layout/hList7#1"/>
    <dgm:cxn modelId="{2F57B9A6-265B-4D2E-9FF0-BE539DBE3593}" type="presParOf" srcId="{76B68B46-128C-40F5-8C5D-7F0C71B1505B}" destId="{985C087F-C9D4-4C7F-9FB7-5D5D966DDB60}" srcOrd="1" destOrd="0" presId="urn:microsoft.com/office/officeart/2005/8/layout/hList7#1"/>
    <dgm:cxn modelId="{FD5BE81E-95F7-43A0-8845-EBE24C03453F}" type="presParOf" srcId="{76B68B46-128C-40F5-8C5D-7F0C71B1505B}" destId="{6AFD1240-4B08-4AC5-8AA6-0A4FE27B5CC0}" srcOrd="2" destOrd="0" presId="urn:microsoft.com/office/officeart/2005/8/layout/hList7#1"/>
    <dgm:cxn modelId="{32DEEE9D-90F8-42C3-B82F-1B991D2B2E1F}" type="presParOf" srcId="{76B68B46-128C-40F5-8C5D-7F0C71B1505B}" destId="{211345E2-8350-47F5-91D7-08D54A63492D}" srcOrd="3" destOrd="0" presId="urn:microsoft.com/office/officeart/2005/8/layout/hList7#1"/>
    <dgm:cxn modelId="{9B5F7706-46EC-4B94-9E72-79B051146BE0}" type="presParOf" srcId="{95CB794A-4B76-4359-8BF6-EE83D1A29194}" destId="{01956CF8-A576-42EB-8A9F-A0A3E2032F78}" srcOrd="1" destOrd="0" presId="urn:microsoft.com/office/officeart/2005/8/layout/hList7#1"/>
    <dgm:cxn modelId="{AE45D4AC-C159-4262-A63C-0BCA24F08413}" type="presParOf" srcId="{95CB794A-4B76-4359-8BF6-EE83D1A29194}" destId="{D2E0F8FC-B089-4587-99D0-565609AAA0F9}" srcOrd="2" destOrd="0" presId="urn:microsoft.com/office/officeart/2005/8/layout/hList7#1"/>
    <dgm:cxn modelId="{9063D671-B0C6-4C5C-8B3C-5F36549B4ADA}" type="presParOf" srcId="{D2E0F8FC-B089-4587-99D0-565609AAA0F9}" destId="{328683A0-FAEE-488A-881B-1264D2725EE3}" srcOrd="0" destOrd="0" presId="urn:microsoft.com/office/officeart/2005/8/layout/hList7#1"/>
    <dgm:cxn modelId="{54A1237B-1D2D-4BD6-9B88-735AE94333AA}" type="presParOf" srcId="{D2E0F8FC-B089-4587-99D0-565609AAA0F9}" destId="{7E5635D7-CD66-4F51-9EAB-4F31744C0A0F}" srcOrd="1" destOrd="0" presId="urn:microsoft.com/office/officeart/2005/8/layout/hList7#1"/>
    <dgm:cxn modelId="{24812ED8-266D-44F6-91FB-45E0D3255162}" type="presParOf" srcId="{D2E0F8FC-B089-4587-99D0-565609AAA0F9}" destId="{1C8B3A32-560C-447E-8B6E-B790A8330F8C}" srcOrd="2" destOrd="0" presId="urn:microsoft.com/office/officeart/2005/8/layout/hList7#1"/>
    <dgm:cxn modelId="{40A8388B-98D4-440B-A765-D15B51EF8385}" type="presParOf" srcId="{D2E0F8FC-B089-4587-99D0-565609AAA0F9}" destId="{B57E251F-4D2E-466D-94C0-043B5C4D5F8A}" srcOrd="3" destOrd="0" presId="urn:microsoft.com/office/officeart/2005/8/layout/hList7#1"/>
    <dgm:cxn modelId="{E5F16A46-CD65-43F2-A4AC-18A4A20951F9}" type="presParOf" srcId="{95CB794A-4B76-4359-8BF6-EE83D1A29194}" destId="{695FAE45-DDE0-4793-BBB2-ADE6055880C8}" srcOrd="3" destOrd="0" presId="urn:microsoft.com/office/officeart/2005/8/layout/hList7#1"/>
    <dgm:cxn modelId="{CBD60879-84AA-4084-A0D6-5FA2D877B116}" type="presParOf" srcId="{95CB794A-4B76-4359-8BF6-EE83D1A29194}" destId="{D6ECA19E-62FD-4D3A-99CC-1B1ABD590684}" srcOrd="4" destOrd="0" presId="urn:microsoft.com/office/officeart/2005/8/layout/hList7#1"/>
    <dgm:cxn modelId="{EA439F27-B1A8-42DF-81B9-0EEBAB6C3057}" type="presParOf" srcId="{D6ECA19E-62FD-4D3A-99CC-1B1ABD590684}" destId="{C85F77DF-AFC9-42CE-9B9E-01FB9ACAD4DC}" srcOrd="0" destOrd="0" presId="urn:microsoft.com/office/officeart/2005/8/layout/hList7#1"/>
    <dgm:cxn modelId="{A571D2B8-B7CC-4FEB-A811-4C7DC1337256}" type="presParOf" srcId="{D6ECA19E-62FD-4D3A-99CC-1B1ABD590684}" destId="{34D280AA-A1B4-4A2A-B68B-237A6A5C9C45}" srcOrd="1" destOrd="0" presId="urn:microsoft.com/office/officeart/2005/8/layout/hList7#1"/>
    <dgm:cxn modelId="{12153C37-7117-4A04-AFCF-FB6E21BC3C20}" type="presParOf" srcId="{D6ECA19E-62FD-4D3A-99CC-1B1ABD590684}" destId="{373DF7A7-AE5F-4049-BEA9-3FA98BC9EDE7}" srcOrd="2" destOrd="0" presId="urn:microsoft.com/office/officeart/2005/8/layout/hList7#1"/>
    <dgm:cxn modelId="{2B7EF091-57E2-41C9-B35E-B0F61A4D3301}" type="presParOf" srcId="{D6ECA19E-62FD-4D3A-99CC-1B1ABD590684}" destId="{502F4FB3-2F35-4764-B019-6AE6E3BAF7BF}"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F8F89B-2FF9-451A-AD69-C982C7D5A7BE}">
      <dsp:nvSpPr>
        <dsp:cNvPr id="0" name=""/>
        <dsp:cNvSpPr/>
      </dsp:nvSpPr>
      <dsp:spPr>
        <a:xfrm>
          <a:off x="76199" y="0"/>
          <a:ext cx="3158188" cy="68580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zh-CN" altLang="en-US" sz="6000" b="1" kern="1200" dirty="0" smtClean="0">
              <a:effectLst>
                <a:outerShdw blurRad="38100" dist="38100" dir="2700000" algn="tl">
                  <a:srgbClr val="000000">
                    <a:alpha val="43137"/>
                  </a:srgbClr>
                </a:outerShdw>
              </a:effectLst>
            </a:rPr>
            <a:t>主      祷文</a:t>
          </a:r>
          <a:r>
            <a:rPr lang="en-US" sz="6000" b="1" kern="1200" dirty="0" smtClean="0">
              <a:effectLst>
                <a:outerShdw blurRad="38100" dist="38100" dir="2700000" algn="tl">
                  <a:srgbClr val="000000">
                    <a:alpha val="43137"/>
                  </a:srgbClr>
                </a:outerShdw>
              </a:effectLst>
            </a:rPr>
            <a:t>                  </a:t>
          </a:r>
          <a:r>
            <a:rPr lang="en-US" sz="2800" kern="1200" dirty="0" smtClean="0"/>
            <a:t>THE LORD’S  PRAYER</a:t>
          </a:r>
        </a:p>
      </dsp:txBody>
      <dsp:txXfrm>
        <a:off x="76199" y="2743200"/>
        <a:ext cx="3158188" cy="2743200"/>
      </dsp:txXfrm>
    </dsp:sp>
    <dsp:sp modelId="{211345E2-8350-47F5-91D7-08D54A63492D}">
      <dsp:nvSpPr>
        <dsp:cNvPr id="0" name=""/>
        <dsp:cNvSpPr/>
      </dsp:nvSpPr>
      <dsp:spPr>
        <a:xfrm>
          <a:off x="786564" y="380992"/>
          <a:ext cx="2283714" cy="2283714"/>
        </a:xfrm>
        <a:prstGeom prst="ellipse">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28683A0-FAEE-488A-881B-1264D2725EE3}">
      <dsp:nvSpPr>
        <dsp:cNvPr id="0" name=""/>
        <dsp:cNvSpPr/>
      </dsp:nvSpPr>
      <dsp:spPr>
        <a:xfrm>
          <a:off x="3657586" y="0"/>
          <a:ext cx="2494968" cy="6858000"/>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26720" tIns="426720" rIns="426720" bIns="426720" numCol="1" spcCol="1270" anchor="ctr" anchorCtr="0">
          <a:noAutofit/>
        </a:bodyPr>
        <a:lstStyle/>
        <a:p>
          <a:pPr lvl="0" algn="ctr" defTabSz="2667000">
            <a:lnSpc>
              <a:spcPct val="90000"/>
            </a:lnSpc>
            <a:spcBef>
              <a:spcPct val="0"/>
            </a:spcBef>
            <a:spcAft>
              <a:spcPct val="35000"/>
            </a:spcAft>
          </a:pPr>
          <a:r>
            <a:rPr lang="zh-CN" altLang="en-US" sz="6000" b="1" kern="1200" dirty="0" smtClean="0">
              <a:effectLst>
                <a:outerShdw blurRad="38100" dist="38100" dir="2700000" algn="tl">
                  <a:srgbClr val="000000">
                    <a:alpha val="43137"/>
                  </a:srgbClr>
                </a:outerShdw>
              </a:effectLst>
            </a:rPr>
            <a:t>有关 祷告</a:t>
          </a:r>
          <a:r>
            <a:rPr lang="en-US" sz="6000" b="1" kern="1200" dirty="0" smtClean="0">
              <a:effectLst>
                <a:outerShdw blurRad="38100" dist="38100" dir="2700000" algn="tl">
                  <a:srgbClr val="000000">
                    <a:alpha val="43137"/>
                  </a:srgbClr>
                </a:outerShdw>
              </a:effectLst>
            </a:rPr>
            <a:t>          </a:t>
          </a:r>
          <a:r>
            <a:rPr lang="en-US" sz="2600" kern="1200" dirty="0" smtClean="0"/>
            <a:t>THOUGHTS ON PRAYER</a:t>
          </a:r>
          <a:endParaRPr lang="en-US" sz="2600" kern="1200" dirty="0"/>
        </a:p>
      </dsp:txBody>
      <dsp:txXfrm>
        <a:off x="3657586" y="2743200"/>
        <a:ext cx="2494968" cy="2743200"/>
      </dsp:txXfrm>
    </dsp:sp>
    <dsp:sp modelId="{B57E251F-4D2E-466D-94C0-043B5C4D5F8A}">
      <dsp:nvSpPr>
        <dsp:cNvPr id="0" name=""/>
        <dsp:cNvSpPr/>
      </dsp:nvSpPr>
      <dsp:spPr>
        <a:xfrm>
          <a:off x="3809989" y="380992"/>
          <a:ext cx="2283714" cy="2283714"/>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85F77DF-AFC9-42CE-9B9E-01FB9ACAD4DC}">
      <dsp:nvSpPr>
        <dsp:cNvPr id="0" name=""/>
        <dsp:cNvSpPr/>
      </dsp:nvSpPr>
      <dsp:spPr>
        <a:xfrm>
          <a:off x="6489439" y="0"/>
          <a:ext cx="2578360" cy="685800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5384" tIns="405384" rIns="405384" bIns="405384" numCol="1" spcCol="1270" anchor="ctr" anchorCtr="0">
          <a:noAutofit/>
        </a:bodyPr>
        <a:lstStyle/>
        <a:p>
          <a:pPr lvl="0" algn="ctr" defTabSz="2533650">
            <a:lnSpc>
              <a:spcPct val="90000"/>
            </a:lnSpc>
            <a:spcBef>
              <a:spcPct val="0"/>
            </a:spcBef>
            <a:spcAft>
              <a:spcPct val="35000"/>
            </a:spcAft>
          </a:pPr>
          <a:r>
            <a:rPr lang="zh-CN" altLang="en-US" sz="5700" b="1" kern="1200" dirty="0" smtClean="0">
              <a:effectLst>
                <a:outerShdw blurRad="38100" dist="38100" dir="2700000" algn="tl">
                  <a:srgbClr val="000000">
                    <a:alpha val="43137"/>
                  </a:srgbClr>
                </a:outerShdw>
              </a:effectLst>
            </a:rPr>
            <a:t>祷告时间</a:t>
          </a:r>
          <a:r>
            <a:rPr lang="en-US" sz="5700" b="1" kern="1200" dirty="0" smtClean="0">
              <a:effectLst>
                <a:outerShdw blurRad="38100" dist="38100" dir="2700000" algn="tl">
                  <a:srgbClr val="000000">
                    <a:alpha val="43137"/>
                  </a:srgbClr>
                </a:outerShdw>
              </a:effectLst>
            </a:rPr>
            <a:t>        </a:t>
          </a:r>
          <a:r>
            <a:rPr lang="en-US" sz="2800" kern="1200" dirty="0" smtClean="0"/>
            <a:t>PRAYER  TIME</a:t>
          </a:r>
          <a:endParaRPr lang="en-US" sz="2800" kern="1200" dirty="0"/>
        </a:p>
      </dsp:txBody>
      <dsp:txXfrm>
        <a:off x="6489439" y="2743200"/>
        <a:ext cx="2578360" cy="2743200"/>
      </dsp:txXfrm>
    </dsp:sp>
    <dsp:sp modelId="{502F4FB3-2F35-4764-B019-6AE6E3BAF7BF}">
      <dsp:nvSpPr>
        <dsp:cNvPr id="0" name=""/>
        <dsp:cNvSpPr/>
      </dsp:nvSpPr>
      <dsp:spPr>
        <a:xfrm>
          <a:off x="6679072" y="380992"/>
          <a:ext cx="2236326" cy="2283714"/>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0A85E8F-1A76-408B-BC70-0478CA784FA2}">
      <dsp:nvSpPr>
        <dsp:cNvPr id="0" name=""/>
        <dsp:cNvSpPr/>
      </dsp:nvSpPr>
      <dsp:spPr>
        <a:xfrm>
          <a:off x="0" y="5600704"/>
          <a:ext cx="3238565" cy="1181101"/>
        </a:xfrm>
        <a:prstGeom prst="lef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A6AEAD-FFE7-4ADE-A575-376C9D8B43CE}"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A6AEAD-FFE7-4ADE-A575-376C9D8B43CE}" type="datetimeFigureOut">
              <a:rPr lang="en-US" smtClean="0"/>
              <a:pPr/>
              <a:t>6/10/2020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A6AEAD-FFE7-4ADE-A575-376C9D8B43CE}"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A6AEAD-FFE7-4ADE-A575-376C9D8B43CE}" type="datetimeFigureOut">
              <a:rPr lang="en-US" smtClean="0"/>
              <a:pPr/>
              <a:t>6/10/2020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A6AEAD-FFE7-4ADE-A575-376C9D8B43CE}" type="datetimeFigureOut">
              <a:rPr lang="en-US" smtClean="0"/>
              <a:pPr/>
              <a:t>6/10/2020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6AEAD-FFE7-4ADE-A575-376C9D8B43CE}" type="datetimeFigureOut">
              <a:rPr lang="en-US" smtClean="0"/>
              <a:pPr/>
              <a:t>6/10/2020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A6AEAD-FFE7-4ADE-A575-376C9D8B43CE}" type="datetimeFigureOut">
              <a:rPr lang="en-US" smtClean="0"/>
              <a:pPr/>
              <a:t>6/10/2020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89DA4B-47E3-4B1C-BAA5-0E203E8E06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6AEAD-FFE7-4ADE-A575-376C9D8B43CE}" type="datetimeFigureOut">
              <a:rPr lang="en-US" smtClean="0"/>
              <a:pPr/>
              <a:t>6/10/2020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9DA4B-47E3-4B1C-BAA5-0E203E8E06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246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Today: PRAYER</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endParaRPr>
          </a:p>
        </p:txBody>
      </p:sp>
      <p:pic>
        <p:nvPicPr>
          <p:cNvPr id="9" name="Picture 8" descr="xrg4.gif"/>
          <p:cNvPicPr>
            <a:picLocks noChangeAspect="1"/>
          </p:cNvPicPr>
          <p:nvPr/>
        </p:nvPicPr>
        <p:blipFill>
          <a:blip r:embed="rId2" cstate="print"/>
          <a:stretch>
            <a:fillRect/>
          </a:stretch>
        </p:blipFill>
        <p:spPr>
          <a:xfrm>
            <a:off x="-1" y="0"/>
            <a:ext cx="9219929" cy="6324600"/>
          </a:xfrm>
          <a:prstGeom prst="rect">
            <a:avLst/>
          </a:prstGeom>
        </p:spPr>
      </p:pic>
      <p:sp>
        <p:nvSpPr>
          <p:cNvPr id="10" name="Rectangle 9"/>
          <p:cNvSpPr/>
          <p:nvPr/>
        </p:nvSpPr>
        <p:spPr>
          <a:xfrm>
            <a:off x="0" y="0"/>
            <a:ext cx="9144000" cy="64008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endParaRPr>
          </a:p>
          <a:p>
            <a:pPr algn="ctr"/>
            <a:r>
              <a:rPr lang="en-US" sz="9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 </a:t>
            </a:r>
            <a:r>
              <a:rPr lang="zh-CN" altLang="en-US" sz="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祷告</a:t>
            </a:r>
            <a:endParaRPr lang="en-US" sz="30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如何做到不这么祷告？</a:t>
            </a:r>
            <a:endParaRPr lang="en-US" sz="7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How NOT to Pray</a:t>
            </a:r>
          </a:p>
        </p:txBody>
      </p:sp>
      <p:sp>
        <p:nvSpPr>
          <p:cNvPr id="4" name="Rectangle 3"/>
          <p:cNvSpPr/>
          <p:nvPr/>
        </p:nvSpPr>
        <p:spPr>
          <a:xfrm>
            <a:off x="152400" y="1295400"/>
            <a:ext cx="8839200" cy="48006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60325" indent="-60325"/>
            <a:r>
              <a:rPr lang="zh-CN" altLang="en-US" sz="3200" b="1" dirty="0" smtClean="0">
                <a:solidFill>
                  <a:srgbClr val="C00000"/>
                </a:solidFill>
                <a:effectLst>
                  <a:outerShdw blurRad="38100" dist="38100" dir="2700000" algn="tl">
                    <a:srgbClr val="000000">
                      <a:alpha val="43137"/>
                    </a:srgbClr>
                  </a:outerShdw>
                </a:effectLst>
              </a:rPr>
              <a:t>太</a:t>
            </a:r>
            <a:r>
              <a:rPr lang="en-US" altLang="zh-CN" sz="3200" b="1" dirty="0" smtClean="0">
                <a:solidFill>
                  <a:srgbClr val="C00000"/>
                </a:solidFill>
                <a:effectLst>
                  <a:outerShdw blurRad="38100" dist="38100" dir="2700000" algn="tl">
                    <a:srgbClr val="000000">
                      <a:alpha val="43137"/>
                    </a:srgbClr>
                  </a:outerShdw>
                </a:effectLst>
              </a:rPr>
              <a:t>6:5-8: “</a:t>
            </a:r>
            <a:r>
              <a:rPr lang="zh-CN" altLang="en-US" sz="3200" b="1" dirty="0" smtClean="0">
                <a:solidFill>
                  <a:srgbClr val="C00000"/>
                </a:solidFill>
                <a:effectLst>
                  <a:outerShdw blurRad="38100" dist="38100" dir="2700000" algn="tl">
                    <a:srgbClr val="000000">
                      <a:alpha val="43137"/>
                    </a:srgbClr>
                  </a:outerShdw>
                </a:effectLst>
              </a:rPr>
              <a:t>你们祷告的时候，不可像那假冒为善的人，爱站在会堂里，和十字路口上祷告，故意叫人看见。我实在告诉你们，他们已经得了他们的赏赐。你祷告的时候，要进你的内屋，关上门，祷告你在暗中的父，你父在暗中察看，必然报答你。你们祷告，不可像外邦人，用许多重复话。他们以为话多了必蒙垂听。</a:t>
            </a:r>
            <a:r>
              <a:rPr lang="en-US" altLang="zh-CN" sz="3200" b="1" dirty="0" smtClean="0">
                <a:solidFill>
                  <a:srgbClr val="C00000"/>
                </a:solidFill>
                <a:effectLst>
                  <a:outerShdw blurRad="38100" dist="38100" dir="2700000" algn="tl">
                    <a:srgbClr val="000000">
                      <a:alpha val="43137"/>
                    </a:srgbClr>
                  </a:outerShdw>
                </a:effectLst>
              </a:rPr>
              <a:t>”</a:t>
            </a:r>
            <a:endParaRPr lang="en-US" sz="3200" b="1" dirty="0" smtClean="0">
              <a:solidFill>
                <a:srgbClr val="C00000"/>
              </a:solidFill>
              <a:effectLst>
                <a:outerShdw blurRad="38100" dist="38100" dir="2700000" algn="tl">
                  <a:srgbClr val="000000">
                    <a:alpha val="43137"/>
                  </a:srgbClr>
                </a:outerShdw>
              </a:effectLst>
            </a:endParaRPr>
          </a:p>
          <a:p>
            <a:r>
              <a:rPr lang="en-US" sz="1400" b="1" dirty="0" smtClean="0">
                <a:solidFill>
                  <a:srgbClr val="C00000"/>
                </a:solidFill>
              </a:rPr>
              <a:t>Matthew 6:5-8 “</a:t>
            </a:r>
            <a:r>
              <a:rPr lang="en-US" sz="1400" b="1" dirty="0" smtClean="0"/>
              <a:t>  “And when you pray, do not be like the hypocrites, for they love to pray standing in the synagogues and on the street corners to be seen by others. Truly I tell you, they have received their reward in full.  But when you pray, go into your room, close the door and pray to your Father, who is unseen. Then your Father, who sees what is done in secret, will reward you.  And when you pray, do not keep on babbling like pagans, for they think they will be heard because of their many words. Do not be like them, for your Father knows what you need before you ask him.”</a:t>
            </a:r>
            <a:endParaRPr lang="en-US" sz="1400" b="1" dirty="0" smtClean="0">
              <a:solidFill>
                <a:srgbClr val="C00000"/>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  如何做到不这么祷告？</a:t>
            </a:r>
            <a:endParaRPr lang="en-US" sz="7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How </a:t>
            </a:r>
            <a:r>
              <a:rPr kumimoji="0" lang="en-US" sz="4000" b="1" i="0" u="sng"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NOT</a:t>
            </a:r>
            <a:r>
              <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 to Pray</a:t>
            </a:r>
          </a:p>
        </p:txBody>
      </p:sp>
      <p:sp>
        <p:nvSpPr>
          <p:cNvPr id="4" name="Rectangle 3"/>
          <p:cNvSpPr/>
          <p:nvPr/>
        </p:nvSpPr>
        <p:spPr>
          <a:xfrm>
            <a:off x="152400" y="1295400"/>
            <a:ext cx="8839200" cy="48006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3200" b="1" dirty="0" smtClean="0">
                <a:solidFill>
                  <a:srgbClr val="C00000"/>
                </a:solidFill>
                <a:effectLst>
                  <a:outerShdw blurRad="38100" dist="38100" dir="2700000" algn="tl">
                    <a:srgbClr val="000000">
                      <a:alpha val="43137"/>
                    </a:srgbClr>
                  </a:outerShdw>
                </a:effectLst>
              </a:rPr>
              <a:t>不要效仿宗教人士</a:t>
            </a:r>
            <a:r>
              <a:rPr lang="en-US" altLang="zh-CN" sz="3200" b="1" dirty="0" smtClean="0">
                <a:solidFill>
                  <a:srgbClr val="C00000"/>
                </a:solidFill>
                <a:effectLst>
                  <a:outerShdw blurRad="38100" dist="38100" dir="2700000" algn="tl">
                    <a:srgbClr val="000000">
                      <a:alpha val="43137"/>
                    </a:srgbClr>
                  </a:outerShdw>
                </a:effectLst>
              </a:rPr>
              <a:t>,</a:t>
            </a:r>
            <a:r>
              <a:rPr lang="zh-CN" altLang="en-US" sz="3200" b="1" dirty="0" smtClean="0">
                <a:solidFill>
                  <a:srgbClr val="C00000"/>
                </a:solidFill>
                <a:effectLst>
                  <a:outerShdw blurRad="38100" dist="38100" dir="2700000" algn="tl">
                    <a:srgbClr val="000000">
                      <a:alpha val="43137"/>
                    </a:srgbClr>
                  </a:outerShdw>
                </a:effectLst>
              </a:rPr>
              <a:t>而是孩子跟慈父交谈。</a:t>
            </a:r>
            <a:endParaRPr lang="en-US" sz="32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Do not imitate religious people, but kids with a good dad</a:t>
            </a:r>
          </a:p>
          <a:p>
            <a:pPr marL="509905" indent="-509905">
              <a:buAutoNum type="arabicPeriod"/>
            </a:pPr>
            <a:r>
              <a:rPr lang="zh-CN" altLang="en-US" sz="3200" b="1" dirty="0" smtClean="0">
                <a:solidFill>
                  <a:srgbClr val="C00000"/>
                </a:solidFill>
                <a:effectLst>
                  <a:outerShdw blurRad="38100" dist="38100" dir="2700000" algn="tl">
                    <a:srgbClr val="000000">
                      <a:alpha val="43137"/>
                    </a:srgbClr>
                  </a:outerShdw>
                </a:effectLst>
              </a:rPr>
              <a:t>不要将注意力引向你自己。</a:t>
            </a:r>
            <a:endParaRPr lang="en-US" sz="32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Do not draw attention to yourself</a:t>
            </a:r>
          </a:p>
          <a:p>
            <a:pPr marL="509905" indent="-509905">
              <a:buAutoNum type="arabicPeriod"/>
            </a:pPr>
            <a:r>
              <a:rPr lang="zh-CN" altLang="en-US" sz="3200" b="1" dirty="0" smtClean="0">
                <a:solidFill>
                  <a:srgbClr val="C00000"/>
                </a:solidFill>
                <a:effectLst>
                  <a:outerShdw blurRad="38100" dist="38100" dir="2700000" algn="tl">
                    <a:srgbClr val="000000">
                      <a:alpha val="43137"/>
                    </a:srgbClr>
                  </a:outerShdw>
                </a:effectLst>
              </a:rPr>
              <a:t>不要使用重复的祷告。</a:t>
            </a:r>
            <a:endParaRPr lang="en-US" sz="32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Do not use repetitious prayers</a:t>
            </a:r>
          </a:p>
          <a:p>
            <a:pPr marL="509905" indent="-509905">
              <a:buAutoNum type="arabicPeriod"/>
            </a:pPr>
            <a:r>
              <a:rPr lang="zh-CN" altLang="en-US" sz="3200" b="1" dirty="0" smtClean="0">
                <a:solidFill>
                  <a:srgbClr val="C00000"/>
                </a:solidFill>
                <a:effectLst>
                  <a:outerShdw blurRad="38100" dist="38100" dir="2700000" algn="tl">
                    <a:srgbClr val="000000">
                      <a:alpha val="43137"/>
                    </a:srgbClr>
                  </a:outerShdw>
                </a:effectLst>
              </a:rPr>
              <a:t>不要以时间来衡量你的祷告。</a:t>
            </a:r>
            <a:endParaRPr lang="en-US" sz="32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Do not measure your prayer by time</a:t>
            </a:r>
          </a:p>
          <a:p>
            <a:pPr marL="509905" indent="-509905">
              <a:buAutoNum type="arabicPeriod"/>
            </a:pPr>
            <a:r>
              <a:rPr lang="zh-CN" altLang="en-US" sz="3200" b="1" dirty="0" smtClean="0">
                <a:solidFill>
                  <a:srgbClr val="C00000"/>
                </a:solidFill>
                <a:effectLst>
                  <a:outerShdw blurRad="38100" dist="38100" dir="2700000" algn="tl">
                    <a:srgbClr val="000000">
                      <a:alpha val="43137"/>
                    </a:srgbClr>
                  </a:outerShdw>
                </a:effectLst>
              </a:rPr>
              <a:t>不要以为你是在通知神祂不知道的事。</a:t>
            </a:r>
            <a:endParaRPr lang="en-US" sz="32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Don’t think you are informing God of something He doesn’t know</a:t>
            </a:r>
          </a:p>
          <a:p>
            <a:pPr marL="509905" indent="-509905">
              <a:buAutoNum type="arabicPeriod"/>
            </a:pPr>
            <a:r>
              <a:rPr lang="zh-CN" altLang="en-US" sz="3200" b="1" dirty="0" smtClean="0">
                <a:solidFill>
                  <a:srgbClr val="C00000"/>
                </a:solidFill>
                <a:effectLst>
                  <a:outerShdw blurRad="38100" dist="38100" dir="2700000" algn="tl">
                    <a:srgbClr val="000000">
                      <a:alpha val="43137"/>
                    </a:srgbClr>
                  </a:outerShdw>
                </a:effectLst>
              </a:rPr>
              <a:t>不要与撒旦的儿女一起祷告（不同的父）。</a:t>
            </a:r>
            <a:endParaRPr lang="en-US" sz="32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Don’t pray with children of Satan (Different father)</a:t>
            </a:r>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pic>
        <p:nvPicPr>
          <p:cNvPr id="5" name="Picture 4" descr="685.gif"/>
          <p:cNvPicPr>
            <a:picLocks noChangeAspect="1"/>
          </p:cNvPicPr>
          <p:nvPr/>
        </p:nvPicPr>
        <p:blipFill>
          <a:blip r:embed="rId3" cstate="print"/>
          <a:stretch>
            <a:fillRect/>
          </a:stretch>
        </p:blipFill>
        <p:spPr>
          <a:xfrm>
            <a:off x="6858000" y="2209799"/>
            <a:ext cx="1924050" cy="20913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ssolve">
                                      <p:cBhvr>
                                        <p:cTn id="15" dur="500"/>
                                        <p:tgtEl>
                                          <p:spTgt spid="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ssolv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ssolve">
                                      <p:cBhvr>
                                        <p:cTn id="23" dur="500"/>
                                        <p:tgtEl>
                                          <p:spTgt spid="4">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dissolv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ssolve">
                                      <p:cBhvr>
                                        <p:cTn id="31" dur="500"/>
                                        <p:tgtEl>
                                          <p:spTgt spid="4">
                                            <p:txEl>
                                              <p:pRg st="6" end="6"/>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dissolve">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dissolve">
                                      <p:cBhvr>
                                        <p:cTn id="39" dur="500"/>
                                        <p:tgtEl>
                                          <p:spTgt spid="4">
                                            <p:txEl>
                                              <p:pRg st="8" end="8"/>
                                            </p:txEl>
                                          </p:spTgt>
                                        </p:tgtEl>
                                      </p:cBhvr>
                                    </p:animEffect>
                                  </p:childTnLst>
                                </p:cTn>
                              </p:par>
                              <p:par>
                                <p:cTn id="40" presetID="9" presetClass="entr" presetSubtype="0"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dissolv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dissolve">
                                      <p:cBhvr>
                                        <p:cTn id="47" dur="500"/>
                                        <p:tgtEl>
                                          <p:spTgt spid="4">
                                            <p:txEl>
                                              <p:pRg st="10" end="10"/>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dissolve">
                                      <p:cBhvr>
                                        <p:cTn id="50"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6"/>
          </a:lnRef>
          <a:fillRef idx="3">
            <a:schemeClr val="accent6"/>
          </a:fillRef>
          <a:effectRef idx="3">
            <a:schemeClr val="accent6"/>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祷告是什么？</a:t>
            </a:r>
            <a:endParaRPr lang="en-US" sz="7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What Prayer IS</a:t>
            </a:r>
          </a:p>
        </p:txBody>
      </p:sp>
      <p:sp>
        <p:nvSpPr>
          <p:cNvPr id="4" name="Rectangle 3"/>
          <p:cNvSpPr/>
          <p:nvPr/>
        </p:nvSpPr>
        <p:spPr>
          <a:xfrm>
            <a:off x="0" y="1295400"/>
            <a:ext cx="9144000" cy="49530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祷告是</a:t>
            </a:r>
            <a:r>
              <a:rPr lang="zh-CN" alt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与神对话</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说和听</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p>
          <a:p>
            <a:pPr marL="519113" indent="-519113">
              <a:buFont typeface="+mj-lt"/>
              <a:buAutoNum type="arabicPeriod"/>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祷告是受造之灵对</a:t>
            </a:r>
            <a:r>
              <a:rPr lang="zh-CN" alt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灵魂创造者的回应</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Prayer is CONVERSATION WITH GOD (TALK &amp; LISTEN)</a:t>
            </a:r>
          </a:p>
          <a:p>
            <a:pPr marL="509905" indent="-509905">
              <a:buAutoNum type="arabicPeriod"/>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祷告是以</a:t>
            </a:r>
            <a:r>
              <a:rPr lang="zh-CN" alt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圣灵的能力</a:t>
            </a:r>
            <a:r>
              <a:rPr lang="en-US" altLang="zh-CN"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t>
            </a:r>
            <a:r>
              <a:rPr lang="zh-CN" alt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借着耶稣</a:t>
            </a:r>
            <a:r>
              <a:rPr lang="en-US" altLang="zh-CN"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t>
            </a:r>
            <a:r>
              <a:rPr lang="zh-CN" alt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达到父神</a:t>
            </a:r>
            <a:r>
              <a:rPr lang="en-US" altLang="zh-CN"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endPar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Prayer is TO THE FATHER, THROUGH THE SON, BY THE SPIRIT’S POWER</a:t>
            </a:r>
          </a:p>
          <a:p>
            <a:pPr marL="509905" indent="-509905">
              <a:buAutoNum type="arabicPeriod"/>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祷告是</a:t>
            </a:r>
            <a:r>
              <a:rPr lang="zh-CN" alt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神给祂儿女的恩赐。</a:t>
            </a:r>
            <a:endPar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Prayer is GOD’S GIFT TO HIS CHILDREN</a:t>
            </a:r>
          </a:p>
          <a:p>
            <a:pPr marL="509905" indent="-509905">
              <a:buAutoNum type="arabicPeriod"/>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祷告是</a:t>
            </a:r>
            <a:r>
              <a:rPr lang="zh-CN" alt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神对每个基督徒的旨意</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帖前</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5:17)</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endPar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Prayer is GOD’S WILL FOR EVERY CHRISTIAN (1 Thess. 5:17)</a:t>
            </a:r>
          </a:p>
          <a:p>
            <a:pPr marL="509905" indent="-509905">
              <a:buAutoNum type="arabicPeriod"/>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祷告是</a:t>
            </a:r>
            <a:r>
              <a:rPr lang="zh-CN" alt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神对回应的选择</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好</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不好</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 </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迟点</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a:t>
            </a:r>
            <a:endPar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pPr marL="509905" indent="-509905">
              <a:buAutoNum type="arabicPeriod"/>
            </a:pPr>
            <a:r>
              <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祷告是</a:t>
            </a:r>
            <a:r>
              <a:rPr lang="zh-CN" alt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天堂的钥匙</a:t>
            </a:r>
            <a:endPar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fade">
                                      <p:cBhvr>
                                        <p:cTn id="36" dur="500"/>
                                        <p:tgtEl>
                                          <p:spTgt spid="4">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fade">
                                      <p:cBhvr>
                                        <p:cTn id="44" dur="500"/>
                                        <p:tgtEl>
                                          <p:spTgt spid="4">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Effect transition="in" filter="fade">
                                      <p:cBhvr>
                                        <p:cTn id="4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0" y="762000"/>
            <a:ext cx="4572000" cy="5715000"/>
          </a:xfrm>
          <a:prstGeom prst="rect">
            <a:avLst/>
          </a:prstGeom>
          <a:ln w="5715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3600" b="1" dirty="0" smtClean="0">
                <a:solidFill>
                  <a:schemeClr val="accent6">
                    <a:lumMod val="50000"/>
                  </a:schemeClr>
                </a:solidFill>
                <a:effectLst>
                  <a:outerShdw blurRad="38100" dist="38100" dir="2700000" algn="tl">
                    <a:srgbClr val="000000">
                      <a:alpha val="43137"/>
                    </a:srgbClr>
                  </a:outerShdw>
                </a:effectLst>
              </a:rPr>
              <a:t>神，那父</a:t>
            </a:r>
            <a:endParaRPr lang="en-US" sz="3600" b="1" dirty="0" smtClean="0">
              <a:solidFill>
                <a:schemeClr val="accent6">
                  <a:lumMod val="50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1600" b="1" dirty="0" smtClean="0">
                <a:solidFill>
                  <a:schemeClr val="accent6">
                    <a:lumMod val="50000"/>
                  </a:schemeClr>
                </a:solidFill>
              </a:rPr>
              <a:t>God the Father</a:t>
            </a:r>
          </a:p>
          <a:p>
            <a:pPr marL="509905" indent="-509905">
              <a:buAutoNum type="arabicPeriod"/>
            </a:pPr>
            <a:r>
              <a:rPr lang="zh-CN" altLang="en-US" sz="3600" b="1" dirty="0" smtClean="0">
                <a:solidFill>
                  <a:schemeClr val="accent6">
                    <a:lumMod val="50000"/>
                  </a:schemeClr>
                </a:solidFill>
                <a:effectLst>
                  <a:outerShdw blurRad="38100" dist="38100" dir="2700000" algn="tl">
                    <a:srgbClr val="000000">
                      <a:alpha val="43137"/>
                    </a:srgbClr>
                  </a:outerShdw>
                </a:effectLst>
              </a:rPr>
              <a:t>神，那圣者</a:t>
            </a:r>
            <a:endParaRPr lang="en-US" sz="3600" b="1" dirty="0" smtClean="0">
              <a:solidFill>
                <a:schemeClr val="accent6">
                  <a:lumMod val="50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1600" b="1" dirty="0" smtClean="0">
                <a:solidFill>
                  <a:schemeClr val="accent6">
                    <a:lumMod val="50000"/>
                  </a:schemeClr>
                </a:solidFill>
              </a:rPr>
              <a:t>God the Holy One</a:t>
            </a:r>
          </a:p>
          <a:p>
            <a:pPr marL="509905" indent="-509905">
              <a:buAutoNum type="arabicPeriod"/>
            </a:pPr>
            <a:r>
              <a:rPr lang="zh-CN" altLang="en-US" sz="3600" b="1" dirty="0" smtClean="0">
                <a:solidFill>
                  <a:schemeClr val="accent6">
                    <a:lumMod val="50000"/>
                  </a:schemeClr>
                </a:solidFill>
                <a:effectLst>
                  <a:outerShdw blurRad="38100" dist="38100" dir="2700000" algn="tl">
                    <a:srgbClr val="000000">
                      <a:alpha val="43137"/>
                    </a:srgbClr>
                  </a:outerShdw>
                </a:effectLst>
              </a:rPr>
              <a:t>神，那王者</a:t>
            </a:r>
            <a:endParaRPr lang="en-US" sz="3600" b="1" dirty="0" smtClean="0">
              <a:solidFill>
                <a:schemeClr val="accent6">
                  <a:lumMod val="50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1600" b="1" dirty="0" smtClean="0">
                <a:solidFill>
                  <a:schemeClr val="accent6">
                    <a:lumMod val="50000"/>
                  </a:schemeClr>
                </a:solidFill>
              </a:rPr>
              <a:t>God the King</a:t>
            </a:r>
          </a:p>
          <a:p>
            <a:pPr marL="509905" indent="-509905">
              <a:buAutoNum type="arabicPeriod"/>
            </a:pPr>
            <a:r>
              <a:rPr lang="zh-CN" altLang="en-US" sz="3600" b="1" dirty="0" smtClean="0">
                <a:solidFill>
                  <a:schemeClr val="accent6">
                    <a:lumMod val="50000"/>
                  </a:schemeClr>
                </a:solidFill>
                <a:effectLst>
                  <a:outerShdw blurRad="38100" dist="38100" dir="2700000" algn="tl">
                    <a:srgbClr val="000000">
                      <a:alpha val="43137"/>
                    </a:srgbClr>
                  </a:outerShdw>
                </a:effectLst>
              </a:rPr>
              <a:t>神</a:t>
            </a:r>
            <a:r>
              <a:rPr lang="en-US" altLang="zh-CN" sz="3600" b="1" dirty="0" smtClean="0">
                <a:solidFill>
                  <a:schemeClr val="accent6">
                    <a:lumMod val="50000"/>
                  </a:schemeClr>
                </a:solidFill>
                <a:effectLst>
                  <a:outerShdw blurRad="38100" dist="38100" dir="2700000" algn="tl">
                    <a:srgbClr val="000000">
                      <a:alpha val="43137"/>
                    </a:srgbClr>
                  </a:outerShdw>
                </a:effectLst>
              </a:rPr>
              <a:t> </a:t>
            </a:r>
            <a:r>
              <a:rPr lang="zh-CN" altLang="en-US" sz="3600" b="1" dirty="0" smtClean="0">
                <a:solidFill>
                  <a:schemeClr val="accent6">
                    <a:lumMod val="50000"/>
                  </a:schemeClr>
                </a:solidFill>
                <a:effectLst>
                  <a:outerShdw blurRad="38100" dist="38100" dir="2700000" algn="tl">
                    <a:srgbClr val="000000">
                      <a:alpha val="43137"/>
                    </a:srgbClr>
                  </a:outerShdw>
                </a:effectLst>
              </a:rPr>
              <a:t>，那全权者</a:t>
            </a:r>
            <a:endParaRPr lang="en-US" sz="3600" b="1" dirty="0" smtClean="0">
              <a:solidFill>
                <a:schemeClr val="accent6">
                  <a:lumMod val="50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1600" b="1" dirty="0" smtClean="0">
                <a:solidFill>
                  <a:schemeClr val="accent6">
                    <a:lumMod val="50000"/>
                  </a:schemeClr>
                </a:solidFill>
              </a:rPr>
              <a:t>God the Sovereign</a:t>
            </a:r>
          </a:p>
          <a:p>
            <a:pPr marL="509905" indent="-509905">
              <a:buAutoNum type="arabicPeriod"/>
            </a:pPr>
            <a:r>
              <a:rPr lang="zh-CN" altLang="en-US" sz="3600" b="1" dirty="0" smtClean="0">
                <a:solidFill>
                  <a:schemeClr val="accent6">
                    <a:lumMod val="50000"/>
                  </a:schemeClr>
                </a:solidFill>
                <a:effectLst>
                  <a:outerShdw blurRad="38100" dist="38100" dir="2700000" algn="tl">
                    <a:srgbClr val="000000">
                      <a:alpha val="43137"/>
                    </a:srgbClr>
                  </a:outerShdw>
                </a:effectLst>
              </a:rPr>
              <a:t>神，那供应者</a:t>
            </a:r>
            <a:endParaRPr lang="en-US" sz="3600" b="1" dirty="0" smtClean="0">
              <a:solidFill>
                <a:schemeClr val="accent6">
                  <a:lumMod val="50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1600" b="1" dirty="0" smtClean="0">
                <a:solidFill>
                  <a:schemeClr val="accent6">
                    <a:lumMod val="50000"/>
                  </a:schemeClr>
                </a:solidFill>
              </a:rPr>
              <a:t>God the Provider</a:t>
            </a:r>
          </a:p>
          <a:p>
            <a:pPr marL="509905" indent="-509905">
              <a:buAutoNum type="arabicPeriod"/>
            </a:pPr>
            <a:r>
              <a:rPr lang="zh-CN" altLang="en-US" sz="3600" b="1" dirty="0" smtClean="0">
                <a:solidFill>
                  <a:schemeClr val="accent6">
                    <a:lumMod val="50000"/>
                  </a:schemeClr>
                </a:solidFill>
                <a:effectLst>
                  <a:outerShdw blurRad="38100" dist="38100" dir="2700000" algn="tl">
                    <a:srgbClr val="000000">
                      <a:alpha val="43137"/>
                    </a:srgbClr>
                  </a:outerShdw>
                </a:effectLst>
              </a:rPr>
              <a:t>神，那赦罪者</a:t>
            </a:r>
            <a:endParaRPr lang="en-US" sz="3600" b="1" dirty="0" smtClean="0">
              <a:solidFill>
                <a:schemeClr val="accent6">
                  <a:lumMod val="50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1600" b="1" dirty="0" smtClean="0">
                <a:solidFill>
                  <a:schemeClr val="accent6">
                    <a:lumMod val="50000"/>
                  </a:schemeClr>
                </a:solidFill>
              </a:rPr>
              <a:t>God the Forgiver</a:t>
            </a:r>
          </a:p>
          <a:p>
            <a:pPr marL="509905" indent="-509905">
              <a:buAutoNum type="arabicPeriod"/>
            </a:pPr>
            <a:r>
              <a:rPr lang="zh-CN" altLang="en-US" sz="3600" b="1" dirty="0" smtClean="0">
                <a:solidFill>
                  <a:schemeClr val="accent6">
                    <a:lumMod val="50000"/>
                  </a:schemeClr>
                </a:solidFill>
                <a:effectLst>
                  <a:outerShdw blurRad="38100" dist="38100" dir="2700000" algn="tl">
                    <a:srgbClr val="000000">
                      <a:alpha val="43137"/>
                    </a:srgbClr>
                  </a:outerShdw>
                </a:effectLst>
              </a:rPr>
              <a:t>神，那拯救者</a:t>
            </a:r>
            <a:endParaRPr lang="en-US" sz="3600" b="1" dirty="0" smtClean="0">
              <a:solidFill>
                <a:schemeClr val="accent6">
                  <a:lumMod val="50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1600" b="1" dirty="0" smtClean="0">
                <a:solidFill>
                  <a:schemeClr val="accent6">
                    <a:lumMod val="50000"/>
                  </a:schemeClr>
                </a:solidFill>
              </a:rPr>
              <a:t>God the Deliverer </a:t>
            </a:r>
          </a:p>
          <a:p>
            <a:pPr marL="509905" lvl="1" indent="-165100">
              <a:buFont typeface="Arial" panose="020B0604020202020204" pitchFamily="34" charset="0"/>
              <a:buChar char="•"/>
            </a:pPr>
            <a:endParaRPr lang="en-US" sz="1600" b="1" dirty="0" smtClean="0">
              <a:solidFill>
                <a:srgbClr val="C00000"/>
              </a:solidFill>
            </a:endParaRPr>
          </a:p>
          <a:p>
            <a:pPr marL="1200150" lvl="1" indent="-742950"/>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pic>
        <p:nvPicPr>
          <p:cNvPr id="6" name="Picture 5" descr="1212164152_41529fa936.jpg"/>
          <p:cNvPicPr>
            <a:picLocks noChangeAspect="1"/>
          </p:cNvPicPr>
          <p:nvPr/>
        </p:nvPicPr>
        <p:blipFill>
          <a:blip r:embed="rId3" cstate="print"/>
          <a:stretch>
            <a:fillRect/>
          </a:stretch>
        </p:blipFill>
        <p:spPr>
          <a:xfrm>
            <a:off x="3733800" y="685800"/>
            <a:ext cx="5410201" cy="6335130"/>
          </a:xfrm>
          <a:prstGeom prst="rect">
            <a:avLst/>
          </a:prstGeom>
        </p:spPr>
      </p:pic>
      <p:sp>
        <p:nvSpPr>
          <p:cNvPr id="2" name="Title 1"/>
          <p:cNvSpPr>
            <a:spLocks noGrp="1"/>
          </p:cNvSpPr>
          <p:nvPr>
            <p:ph type="title"/>
          </p:nvPr>
        </p:nvSpPr>
        <p:spPr>
          <a:xfrm>
            <a:off x="0" y="0"/>
            <a:ext cx="9144000" cy="838200"/>
          </a:xfrm>
        </p:spPr>
        <p:style>
          <a:lnRef idx="0">
            <a:schemeClr val="accent6"/>
          </a:lnRef>
          <a:fillRef idx="3">
            <a:schemeClr val="accent6"/>
          </a:fillRef>
          <a:effectRef idx="3">
            <a:schemeClr val="accent6"/>
          </a:effectRef>
          <a:fontRef idx="minor">
            <a:schemeClr val="lt1"/>
          </a:fontRef>
        </p:style>
        <p:txBody>
          <a:bodyPr anchor="ctr">
            <a:noAutofit/>
          </a:bodyPr>
          <a:lstStyle/>
          <a:p>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祷告的焦点在神</a:t>
            </a:r>
            <a:r>
              <a:rPr lang="en-US" altLang="zh-CN"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zh-CN" altLang="en-US" sz="54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而非我们</a:t>
            </a:r>
            <a:endParaRPr lang="en-US" sz="54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400800"/>
            <a:ext cx="9144000" cy="5334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3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Narrow" panose="020B0606020202030204" pitchFamily="34" charset="0"/>
              </a:rPr>
              <a:t>Prayer focuses on God, not us.</a:t>
            </a:r>
            <a:endParaRPr kumimoji="0" lang="en-US" sz="3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Narrow" panose="020B0606020202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神，那父</a:t>
            </a:r>
            <a:endParaRPr lang="en-US" sz="7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2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God the FATHER (Our Father in Heaven)</a:t>
            </a:r>
            <a:endParaRPr kumimoji="0" lang="en-US" sz="28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4" name="Rectangle 3"/>
          <p:cNvSpPr/>
          <p:nvPr/>
        </p:nvSpPr>
        <p:spPr>
          <a:xfrm>
            <a:off x="0" y="1066800"/>
            <a:ext cx="9144000" cy="51816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神和撒旦都被称为父。神是基督徒的父。</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a:solidFill>
                  <a:schemeClr val="tx2">
                    <a:lumMod val="75000"/>
                  </a:schemeClr>
                </a:solidFill>
              </a:rPr>
              <a:t> </a:t>
            </a:r>
            <a:r>
              <a:rPr lang="en-US" b="1" dirty="0" smtClean="0">
                <a:solidFill>
                  <a:schemeClr val="tx2">
                    <a:lumMod val="75000"/>
                  </a:schemeClr>
                </a:solidFill>
              </a:rPr>
              <a:t>God and Satan are both called Fathers. God is the Father of Christians.</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旧约中</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神被称为父，</a:t>
            </a:r>
            <a:r>
              <a:rPr lang="zh-CN" altLang="en-US" sz="3200" b="1" u="sng" dirty="0" smtClean="0">
                <a:solidFill>
                  <a:schemeClr val="tx2">
                    <a:lumMod val="75000"/>
                  </a:schemeClr>
                </a:solidFill>
                <a:effectLst>
                  <a:outerShdw blurRad="38100" dist="38100" dir="2700000" algn="tl">
                    <a:srgbClr val="000000">
                      <a:alpha val="43137"/>
                    </a:srgbClr>
                  </a:outerShdw>
                </a:effectLst>
              </a:rPr>
              <a:t>只</a:t>
            </a:r>
            <a:r>
              <a:rPr lang="zh-CN" altLang="en-US" sz="3200" b="1" dirty="0" smtClean="0">
                <a:solidFill>
                  <a:schemeClr val="tx2">
                    <a:lumMod val="75000"/>
                  </a:schemeClr>
                </a:solidFill>
                <a:effectLst>
                  <a:outerShdw blurRad="38100" dist="38100" dir="2700000" algn="tl">
                    <a:srgbClr val="000000">
                      <a:alpha val="43137"/>
                    </a:srgbClr>
                  </a:outerShdw>
                </a:effectLst>
              </a:rPr>
              <a:t>针对以色列民（</a:t>
            </a:r>
            <a:r>
              <a:rPr lang="en-US" altLang="zh-CN" sz="3200" b="1" dirty="0" smtClean="0">
                <a:solidFill>
                  <a:schemeClr val="tx2">
                    <a:lumMod val="75000"/>
                  </a:schemeClr>
                </a:solidFill>
                <a:effectLst>
                  <a:outerShdw blurRad="38100" dist="38100" dir="2700000" algn="tl">
                    <a:srgbClr val="000000">
                      <a:alpha val="43137"/>
                    </a:srgbClr>
                  </a:outerShdw>
                </a:effectLst>
              </a:rPr>
              <a:t>18</a:t>
            </a:r>
            <a:r>
              <a:rPr lang="zh-CN" altLang="en-US" sz="3200" b="1" dirty="0" smtClean="0">
                <a:solidFill>
                  <a:schemeClr val="tx2">
                    <a:lumMod val="75000"/>
                  </a:schemeClr>
                </a:solidFill>
                <a:effectLst>
                  <a:outerShdw blurRad="38100" dist="38100" dir="2700000" algn="tl">
                    <a:srgbClr val="000000">
                      <a:alpha val="43137"/>
                    </a:srgbClr>
                  </a:outerShdw>
                </a:effectLst>
              </a:rPr>
              <a:t>次）</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In the O.T., God is called Father ONLY as the Father of the nation Israel (18x)</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当耶稣说要向</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父</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祷告</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这是革命性的</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他因为称神为他的父而被杀。</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When Jesus said to pray to God as ‘Father’, it was revolutionary. He was killed because He called God His Father. </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许多人对父神有错误的观念，这是因为他们的父亲很不敬虔</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你的儿女将透过你为父的行为看神。你作为父亲代表神。</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Many have wrong ideas of God as Father because their father was ungodly.  </a:t>
            </a:r>
          </a:p>
          <a:p>
            <a:pPr marL="509905" lvl="1" indent="-165100">
              <a:buFont typeface="Arial" panose="020B0604020202020204" pitchFamily="34" charset="0"/>
              <a:buChar char="•"/>
            </a:pPr>
            <a:r>
              <a:rPr lang="en-US" b="1" dirty="0" smtClean="0">
                <a:solidFill>
                  <a:schemeClr val="tx2">
                    <a:lumMod val="75000"/>
                  </a:schemeClr>
                </a:solidFill>
              </a:rPr>
              <a:t>Your children will see God through your actions as father. You represent God as Father.</a:t>
            </a:r>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神</a:t>
            </a:r>
            <a:r>
              <a:rPr lang="en-US" altLang="zh-CN"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那父  </a:t>
            </a: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zh-CN" alt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续</a:t>
            </a: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endParaRPr lang="en-US" sz="4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God the FATHER (cont)</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endParaRPr>
          </a:p>
        </p:txBody>
      </p:sp>
      <p:sp>
        <p:nvSpPr>
          <p:cNvPr id="4" name="Rectangle 3"/>
          <p:cNvSpPr/>
          <p:nvPr/>
        </p:nvSpPr>
        <p:spPr>
          <a:xfrm>
            <a:off x="0" y="1295400"/>
            <a:ext cx="9144000" cy="48006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r>
              <a:rPr lang="en-US" sz="3600" b="1" dirty="0" smtClean="0">
                <a:solidFill>
                  <a:schemeClr val="tx2">
                    <a:lumMod val="75000"/>
                  </a:schemeClr>
                </a:solidFill>
                <a:effectLst>
                  <a:outerShdw blurRad="38100" dist="38100" dir="2700000" algn="tl">
                    <a:srgbClr val="000000">
                      <a:alpha val="43137"/>
                    </a:srgbClr>
                  </a:outerShdw>
                </a:effectLst>
              </a:rPr>
              <a:t>5. </a:t>
            </a:r>
            <a:r>
              <a:rPr lang="zh-CN" altLang="en-US" sz="3600" b="1" dirty="0" smtClean="0">
                <a:solidFill>
                  <a:schemeClr val="tx2">
                    <a:lumMod val="75000"/>
                  </a:schemeClr>
                </a:solidFill>
                <a:effectLst>
                  <a:outerShdw blurRad="38100" dist="38100" dir="2700000" algn="tl">
                    <a:srgbClr val="000000">
                      <a:alpha val="43137"/>
                    </a:srgbClr>
                  </a:outerShdw>
                </a:effectLst>
              </a:rPr>
              <a:t>孩子若感到安全和被爱，便会自然带着需要，愿望</a:t>
            </a:r>
            <a:r>
              <a:rPr lang="en-US" altLang="zh-CN" sz="3600" b="1" dirty="0" smtClean="0">
                <a:solidFill>
                  <a:schemeClr val="tx2">
                    <a:lumMod val="75000"/>
                  </a:schemeClr>
                </a:solidFill>
                <a:effectLst>
                  <a:outerShdw blurRad="38100" dist="38100" dir="2700000" algn="tl">
                    <a:srgbClr val="000000">
                      <a:alpha val="43137"/>
                    </a:srgbClr>
                  </a:outerShdw>
                </a:effectLst>
              </a:rPr>
              <a:t>, </a:t>
            </a:r>
            <a:r>
              <a:rPr lang="zh-CN" altLang="en-US" sz="3600" b="1" dirty="0" smtClean="0">
                <a:solidFill>
                  <a:schemeClr val="tx2">
                    <a:lumMod val="75000"/>
                  </a:schemeClr>
                </a:solidFill>
                <a:effectLst>
                  <a:outerShdw blurRad="38100" dist="38100" dir="2700000" algn="tl">
                    <a:srgbClr val="000000">
                      <a:alpha val="43137"/>
                    </a:srgbClr>
                  </a:outerShdw>
                </a:effectLst>
              </a:rPr>
              <a:t>帮助和感谢来到爸爸跟前。</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Children naturally go to a daddy for needs, desires, help, thanks, if they feel safe &amp; loved</a:t>
            </a:r>
          </a:p>
          <a:p>
            <a:pPr marL="509905" indent="-509905"/>
            <a:r>
              <a:rPr lang="en-US" sz="3600" b="1" dirty="0" smtClean="0">
                <a:solidFill>
                  <a:schemeClr val="tx2">
                    <a:lumMod val="75000"/>
                  </a:schemeClr>
                </a:solidFill>
                <a:effectLst>
                  <a:outerShdw blurRad="38100" dist="38100" dir="2700000" algn="tl">
                    <a:srgbClr val="000000">
                      <a:alpha val="43137"/>
                    </a:srgbClr>
                  </a:outerShdw>
                </a:effectLst>
              </a:rPr>
              <a:t>6. </a:t>
            </a:r>
            <a:r>
              <a:rPr lang="zh-CN" altLang="en-US" sz="3600" b="1" dirty="0" smtClean="0">
                <a:solidFill>
                  <a:schemeClr val="tx2">
                    <a:lumMod val="75000"/>
                  </a:schemeClr>
                </a:solidFill>
                <a:effectLst>
                  <a:outerShdw blurRad="38100" dist="38100" dir="2700000" algn="tl">
                    <a:srgbClr val="000000">
                      <a:alpha val="43137"/>
                    </a:srgbClr>
                  </a:outerShdw>
                </a:effectLst>
              </a:rPr>
              <a:t>孩子喜欢花时间与一个慈爱的父亲相处。</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Children like to spend time with their dad if he is loving.</a:t>
            </a:r>
          </a:p>
          <a:p>
            <a:pPr marL="509905" indent="-509905"/>
            <a:r>
              <a:rPr lang="en-US" sz="3600" b="1" dirty="0" smtClean="0">
                <a:solidFill>
                  <a:schemeClr val="tx2">
                    <a:lumMod val="75000"/>
                  </a:schemeClr>
                </a:solidFill>
                <a:effectLst>
                  <a:outerShdw blurRad="38100" dist="38100" dir="2700000" algn="tl">
                    <a:srgbClr val="000000">
                      <a:alpha val="43137"/>
                    </a:srgbClr>
                  </a:outerShdw>
                </a:effectLst>
              </a:rPr>
              <a:t>7. </a:t>
            </a:r>
            <a:r>
              <a:rPr lang="zh-CN" altLang="en-US" sz="3600" b="1" dirty="0" smtClean="0">
                <a:solidFill>
                  <a:schemeClr val="tx2">
                    <a:lumMod val="75000"/>
                  </a:schemeClr>
                </a:solidFill>
                <a:effectLst>
                  <a:outerShdw blurRad="38100" dist="38100" dir="2700000" algn="tl">
                    <a:srgbClr val="000000">
                      <a:alpha val="43137"/>
                    </a:srgbClr>
                  </a:outerShdw>
                </a:effectLst>
              </a:rPr>
              <a:t>神永远有时间给祂的孩子。</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God is always available to His children</a:t>
            </a:r>
          </a:p>
          <a:p>
            <a:pPr marL="509905" indent="-509905"/>
            <a:r>
              <a:rPr lang="en-US" sz="3400" b="1" dirty="0" smtClean="0">
                <a:solidFill>
                  <a:schemeClr val="tx2">
                    <a:lumMod val="75000"/>
                  </a:schemeClr>
                </a:solidFill>
                <a:effectLst>
                  <a:outerShdw blurRad="38100" dist="38100" dir="2700000" algn="tl">
                    <a:srgbClr val="000000">
                      <a:alpha val="43137"/>
                    </a:srgbClr>
                  </a:outerShdw>
                </a:effectLst>
              </a:rPr>
              <a:t>8. </a:t>
            </a:r>
            <a:r>
              <a:rPr lang="zh-CN" altLang="en-US" sz="3400" b="1" dirty="0" smtClean="0">
                <a:solidFill>
                  <a:schemeClr val="tx2">
                    <a:lumMod val="75000"/>
                  </a:schemeClr>
                </a:solidFill>
                <a:effectLst>
                  <a:outerShdw blurRad="38100" dist="38100" dir="2700000" algn="tl">
                    <a:srgbClr val="000000">
                      <a:alpha val="43137"/>
                    </a:srgbClr>
                  </a:outerShdw>
                </a:effectLst>
              </a:rPr>
              <a:t>神不是一股毫无感情的力</a:t>
            </a:r>
            <a:r>
              <a:rPr lang="en-US" altLang="zh-CN" sz="3400" b="1" dirty="0" smtClean="0">
                <a:solidFill>
                  <a:schemeClr val="tx2">
                    <a:lumMod val="75000"/>
                  </a:schemeClr>
                </a:solidFill>
                <a:effectLst>
                  <a:outerShdw blurRad="38100" dist="38100" dir="2700000" algn="tl">
                    <a:srgbClr val="000000">
                      <a:alpha val="43137"/>
                    </a:srgbClr>
                  </a:outerShdw>
                </a:effectLst>
              </a:rPr>
              <a:t>, </a:t>
            </a:r>
            <a:r>
              <a:rPr lang="zh-CN" altLang="en-US" sz="3400" b="1" dirty="0" smtClean="0">
                <a:solidFill>
                  <a:schemeClr val="tx2">
                    <a:lumMod val="75000"/>
                  </a:schemeClr>
                </a:solidFill>
                <a:effectLst>
                  <a:outerShdw blurRad="38100" dist="38100" dir="2700000" algn="tl">
                    <a:srgbClr val="000000">
                      <a:alpha val="43137"/>
                    </a:srgbClr>
                  </a:outerShdw>
                </a:effectLst>
              </a:rPr>
              <a:t>一个愤怒的老板或一个不相干的陌生人</a:t>
            </a:r>
            <a:r>
              <a:rPr lang="en-US" altLang="zh-CN" sz="3400" b="1" dirty="0" smtClean="0">
                <a:solidFill>
                  <a:schemeClr val="tx2">
                    <a:lumMod val="75000"/>
                  </a:schemeClr>
                </a:solidFill>
                <a:effectLst>
                  <a:outerShdw blurRad="38100" dist="38100" dir="2700000" algn="tl">
                    <a:srgbClr val="000000">
                      <a:alpha val="43137"/>
                    </a:srgbClr>
                  </a:outerShdw>
                </a:effectLst>
              </a:rPr>
              <a:t>. </a:t>
            </a:r>
            <a:r>
              <a:rPr lang="zh-CN" altLang="en-US" sz="3400" b="1" dirty="0" smtClean="0">
                <a:solidFill>
                  <a:schemeClr val="tx2">
                    <a:lumMod val="75000"/>
                  </a:schemeClr>
                </a:solidFill>
                <a:effectLst>
                  <a:outerShdw blurRad="38100" dist="38100" dir="2700000" algn="tl">
                    <a:srgbClr val="000000">
                      <a:alpha val="43137"/>
                    </a:srgbClr>
                  </a:outerShdw>
                </a:effectLst>
              </a:rPr>
              <a:t>他乃是慈爱的爸爸。</a:t>
            </a:r>
            <a:endParaRPr lang="en-US" sz="34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God is not an impersonal force, angry boss or uncaring stranger. He is  a loving daddy</a:t>
            </a:r>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 calcmode="lin" valueType="num">
                                      <p:cBhvr additive="base">
                                        <p:cTn id="41"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神</a:t>
            </a:r>
            <a:r>
              <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那圣者</a:t>
            </a:r>
            <a:endParaRPr lang="en-US"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1295400"/>
            <a:ext cx="9144000" cy="48006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3600" b="1" dirty="0" smtClean="0">
                <a:solidFill>
                  <a:schemeClr val="tx2">
                    <a:lumMod val="75000"/>
                  </a:schemeClr>
                </a:solidFill>
              </a:rPr>
              <a:t>神被称为“圣洁”超过任何其他属性。</a:t>
            </a:r>
            <a:endParaRPr lang="en-US" sz="3600" b="1" dirty="0" smtClean="0">
              <a:solidFill>
                <a:schemeClr val="tx2">
                  <a:lumMod val="75000"/>
                </a:schemeClr>
              </a:solidFill>
            </a:endParaRPr>
          </a:p>
          <a:p>
            <a:pPr marL="509905" lvl="1" indent="-165100">
              <a:buFont typeface="Arial" panose="020B0604020202020204" pitchFamily="34" charset="0"/>
              <a:buChar char="•"/>
            </a:pPr>
            <a:r>
              <a:rPr lang="en-US" b="1" dirty="0" smtClean="0">
                <a:solidFill>
                  <a:schemeClr val="tx2">
                    <a:lumMod val="75000"/>
                  </a:schemeClr>
                </a:solidFill>
              </a:rPr>
              <a:t>God is called HOLY more than any other attribute</a:t>
            </a:r>
          </a:p>
          <a:p>
            <a:pPr marL="509905" indent="-509905">
              <a:buAutoNum type="arabicPeriod"/>
            </a:pPr>
            <a:r>
              <a:rPr lang="zh-CN" altLang="en-US" sz="3600" b="1" dirty="0" smtClean="0">
                <a:solidFill>
                  <a:schemeClr val="tx2">
                    <a:lumMod val="75000"/>
                  </a:schemeClr>
                </a:solidFill>
              </a:rPr>
              <a:t>神的名</a:t>
            </a:r>
            <a:r>
              <a:rPr lang="en-US" altLang="zh-CN" sz="3600" b="1" dirty="0" smtClean="0">
                <a:solidFill>
                  <a:schemeClr val="tx2">
                    <a:lumMod val="75000"/>
                  </a:schemeClr>
                </a:solidFill>
              </a:rPr>
              <a:t>(</a:t>
            </a:r>
            <a:r>
              <a:rPr lang="zh-CN" altLang="en-US" sz="3600" b="1" dirty="0" smtClean="0">
                <a:solidFill>
                  <a:schemeClr val="tx2">
                    <a:lumMod val="75000"/>
                  </a:schemeClr>
                </a:solidFill>
              </a:rPr>
              <a:t>祂所是</a:t>
            </a:r>
            <a:r>
              <a:rPr lang="en-US" altLang="zh-CN" sz="3600" b="1" dirty="0" smtClean="0">
                <a:solidFill>
                  <a:schemeClr val="tx2">
                    <a:lumMod val="75000"/>
                  </a:schemeClr>
                </a:solidFill>
              </a:rPr>
              <a:t>)</a:t>
            </a:r>
            <a:r>
              <a:rPr lang="zh-CN" altLang="en-US" sz="3600" b="1" dirty="0" smtClean="0">
                <a:solidFill>
                  <a:schemeClr val="tx2">
                    <a:lumMod val="75000"/>
                  </a:schemeClr>
                </a:solidFill>
              </a:rPr>
              <a:t>都被看为圣洁。</a:t>
            </a:r>
            <a:endParaRPr lang="en-US" sz="3600" b="1" dirty="0" smtClean="0">
              <a:solidFill>
                <a:schemeClr val="tx2">
                  <a:lumMod val="75000"/>
                </a:schemeClr>
              </a:solidFill>
            </a:endParaRPr>
          </a:p>
          <a:p>
            <a:pPr marL="509905" lvl="1" indent="-165100">
              <a:buFont typeface="Arial" panose="020B0604020202020204" pitchFamily="34" charset="0"/>
              <a:buChar char="•"/>
            </a:pPr>
            <a:r>
              <a:rPr lang="en-US" b="1" dirty="0" smtClean="0">
                <a:solidFill>
                  <a:schemeClr val="tx2">
                    <a:lumMod val="75000"/>
                  </a:schemeClr>
                </a:solidFill>
              </a:rPr>
              <a:t>God’s Name (ALL HE IS) is to be regarded as holy</a:t>
            </a:r>
          </a:p>
          <a:p>
            <a:pPr marL="509905" indent="-509905">
              <a:buAutoNum type="arabicPeriod"/>
            </a:pPr>
            <a:r>
              <a:rPr lang="zh-CN" altLang="en-US" sz="3600" b="1" dirty="0" smtClean="0">
                <a:solidFill>
                  <a:schemeClr val="tx2">
                    <a:lumMod val="75000"/>
                  </a:schemeClr>
                </a:solidFill>
              </a:rPr>
              <a:t>当我们向祂陈述祂的属性时</a:t>
            </a:r>
            <a:r>
              <a:rPr lang="en-US" altLang="zh-CN" sz="3600" b="1" dirty="0" smtClean="0">
                <a:solidFill>
                  <a:schemeClr val="tx2">
                    <a:lumMod val="75000"/>
                  </a:schemeClr>
                </a:solidFill>
              </a:rPr>
              <a:t>,                             </a:t>
            </a:r>
            <a:r>
              <a:rPr lang="zh-CN" altLang="en-US" sz="3600" b="1" dirty="0" smtClean="0">
                <a:solidFill>
                  <a:schemeClr val="tx2">
                    <a:lumMod val="75000"/>
                  </a:schemeClr>
                </a:solidFill>
              </a:rPr>
              <a:t>神接受敬拜。</a:t>
            </a:r>
            <a:endParaRPr lang="en-US" sz="3600" b="1" dirty="0" smtClean="0">
              <a:solidFill>
                <a:schemeClr val="tx2">
                  <a:lumMod val="75000"/>
                </a:schemeClr>
              </a:solidFill>
            </a:endParaRPr>
          </a:p>
          <a:p>
            <a:pPr marL="509905" lvl="1" indent="-165100">
              <a:buFont typeface="Arial" panose="020B0604020202020204" pitchFamily="34" charset="0"/>
              <a:buChar char="•"/>
            </a:pPr>
            <a:r>
              <a:rPr lang="en-US" b="1" dirty="0" smtClean="0">
                <a:solidFill>
                  <a:schemeClr val="tx2">
                    <a:lumMod val="75000"/>
                  </a:schemeClr>
                </a:solidFill>
              </a:rPr>
              <a:t>God accepts worship as we mention His attributes to Him </a:t>
            </a:r>
          </a:p>
          <a:p>
            <a:pPr marL="509905" indent="-509905">
              <a:buAutoNum type="arabicPeriod"/>
            </a:pPr>
            <a:r>
              <a:rPr lang="zh-CN" altLang="en-US" sz="3600" b="1" dirty="0" smtClean="0">
                <a:solidFill>
                  <a:schemeClr val="tx2">
                    <a:lumMod val="75000"/>
                  </a:schemeClr>
                </a:solidFill>
              </a:rPr>
              <a:t>圣洁是神众多属性中唯一三                            次连续重复的。</a:t>
            </a:r>
            <a:endParaRPr lang="en-US" sz="3600" b="1" dirty="0" smtClean="0">
              <a:solidFill>
                <a:schemeClr val="tx2">
                  <a:lumMod val="75000"/>
                </a:schemeClr>
              </a:solidFill>
            </a:endParaRPr>
          </a:p>
          <a:p>
            <a:pPr marL="509905" lvl="1" indent="-165100">
              <a:buFont typeface="Arial" panose="020B0604020202020204" pitchFamily="34" charset="0"/>
              <a:buChar char="•"/>
            </a:pPr>
            <a:r>
              <a:rPr lang="en-US" b="1" dirty="0" smtClean="0">
                <a:solidFill>
                  <a:schemeClr val="tx2">
                    <a:lumMod val="75000"/>
                  </a:schemeClr>
                </a:solidFill>
              </a:rPr>
              <a:t>Holiness is God’s only attribute that is said 3 times in a row</a:t>
            </a:r>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3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God the HOLY ONE (Hallowed be Thy Name)</a:t>
            </a:r>
            <a:endParaRPr kumimoji="0" lang="en-US" sz="3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endParaRPr>
          </a:p>
        </p:txBody>
      </p:sp>
      <p:pic>
        <p:nvPicPr>
          <p:cNvPr id="33794" name="Picture 2" descr="http://2.bp.blogspot.com/_JnXd16RlK_c/ShQLwURSInI/AAAAAAAANvs/Cv5vKdE665o/s320/HolySpirit.jpg"/>
          <p:cNvPicPr>
            <a:picLocks noChangeAspect="1" noChangeArrowheads="1"/>
          </p:cNvPicPr>
          <p:nvPr/>
        </p:nvPicPr>
        <p:blipFill>
          <a:blip r:embed="rId3" cstate="print"/>
          <a:srcRect/>
          <a:stretch>
            <a:fillRect/>
          </a:stretch>
        </p:blipFill>
        <p:spPr bwMode="auto">
          <a:xfrm>
            <a:off x="6400800" y="3429000"/>
            <a:ext cx="2590800" cy="22733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p:cTn id="36"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5" dur="500"/>
                                        <p:tgtEl>
                                          <p:spTgt spid="5">
                                            <p:txEl>
                                              <p:pRg st="6" end="6"/>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p:cTn id="48"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God the KING (Thy Kingdom Come)</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endParaRPr>
          </a:p>
        </p:txBody>
      </p:sp>
      <p:sp>
        <p:nvSpPr>
          <p:cNvPr id="5" name="Rectangle 4"/>
          <p:cNvSpPr/>
          <p:nvPr/>
        </p:nvSpPr>
        <p:spPr>
          <a:xfrm>
            <a:off x="0" y="1295400"/>
            <a:ext cx="9144000" cy="48006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4000" b="1" dirty="0" smtClean="0">
                <a:solidFill>
                  <a:schemeClr val="tx2">
                    <a:lumMod val="75000"/>
                  </a:schemeClr>
                </a:solidFill>
                <a:effectLst>
                  <a:outerShdw blurRad="38100" dist="38100" dir="2700000" algn="tl">
                    <a:srgbClr val="000000">
                      <a:alpha val="43137"/>
                    </a:srgbClr>
                  </a:outerShdw>
                </a:effectLst>
              </a:rPr>
              <a:t>每个王国都有一个国王掌权。</a:t>
            </a:r>
            <a:endParaRPr lang="en-US" sz="40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Every Kingdom has a King who is in charge</a:t>
            </a:r>
          </a:p>
          <a:p>
            <a:pPr marL="509905" indent="-509905">
              <a:buAutoNum type="arabicPeriod"/>
            </a:pPr>
            <a:r>
              <a:rPr lang="zh-CN" altLang="en-US" sz="4000" b="1" dirty="0" smtClean="0">
                <a:solidFill>
                  <a:schemeClr val="tx2">
                    <a:lumMod val="75000"/>
                  </a:schemeClr>
                </a:solidFill>
                <a:effectLst>
                  <a:outerShdw blurRad="38100" dist="38100" dir="2700000" algn="tl">
                    <a:srgbClr val="000000">
                      <a:alpha val="43137"/>
                    </a:srgbClr>
                  </a:outerShdw>
                </a:effectLst>
              </a:rPr>
              <a:t>地上有两个王国在争战。</a:t>
            </a:r>
            <a:endParaRPr lang="en-US" sz="40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2 Kingdoms are at war on earth</a:t>
            </a:r>
          </a:p>
          <a:p>
            <a:pPr marL="509905" indent="-509905">
              <a:buAutoNum type="arabicPeriod"/>
            </a:pPr>
            <a:r>
              <a:rPr lang="zh-CN" altLang="en-US" sz="4000" b="1" dirty="0" smtClean="0">
                <a:solidFill>
                  <a:schemeClr val="tx2">
                    <a:lumMod val="75000"/>
                  </a:schemeClr>
                </a:solidFill>
                <a:effectLst>
                  <a:outerShdw blurRad="38100" dist="38100" dir="2700000" algn="tl">
                    <a:srgbClr val="000000">
                      <a:alpha val="43137"/>
                    </a:srgbClr>
                  </a:outerShdw>
                </a:effectLst>
              </a:rPr>
              <a:t>神的国最终将取胜并统治全地。</a:t>
            </a:r>
            <a:endParaRPr lang="en-US" sz="40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God’s Kingdom will win and eventually rule on earth</a:t>
            </a:r>
          </a:p>
          <a:p>
            <a:pPr marL="509905" indent="-509905">
              <a:buAutoNum type="arabicPeriod"/>
            </a:pPr>
            <a:r>
              <a:rPr lang="zh-CN" altLang="en-US" sz="4000" b="1" dirty="0" smtClean="0">
                <a:solidFill>
                  <a:schemeClr val="tx2">
                    <a:lumMod val="75000"/>
                  </a:schemeClr>
                </a:solidFill>
                <a:effectLst>
                  <a:outerShdw blurRad="38100" dist="38100" dir="2700000" algn="tl">
                    <a:srgbClr val="000000">
                      <a:alpha val="43137"/>
                    </a:srgbClr>
                  </a:outerShdw>
                </a:effectLst>
              </a:rPr>
              <a:t>神将做我们的王直到永远。</a:t>
            </a:r>
            <a:endParaRPr lang="en-US" sz="40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God will be our King throughout eternity</a:t>
            </a:r>
          </a:p>
          <a:p>
            <a:pPr marL="1200150" lvl="1" indent="-742950"/>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神</a:t>
            </a:r>
            <a:r>
              <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那王者</a:t>
            </a:r>
            <a:endParaRPr lang="en-US"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pic>
        <p:nvPicPr>
          <p:cNvPr id="32770" name="Picture 2" descr="http://upload.wikimedia.org/wikipedia/commons/9/9e/Christian_v_crown.jpg"/>
          <p:cNvPicPr>
            <a:picLocks noChangeAspect="1" noChangeArrowheads="1"/>
          </p:cNvPicPr>
          <p:nvPr/>
        </p:nvPicPr>
        <p:blipFill>
          <a:blip r:embed="rId3" cstate="print"/>
          <a:srcRect/>
          <a:stretch>
            <a:fillRect/>
          </a:stretch>
        </p:blipFill>
        <p:spPr bwMode="auto">
          <a:xfrm>
            <a:off x="6629400" y="3810000"/>
            <a:ext cx="2324177" cy="182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神</a:t>
            </a:r>
            <a:r>
              <a:rPr lang="en-US" altLang="zh-CN"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那全权者</a:t>
            </a:r>
            <a:endParaRPr lang="en-US" sz="7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1066800"/>
            <a:ext cx="9144000" cy="51054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FontTx/>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神的旨意将成就在地上如同在成就天上</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在天上</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神一说话</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天使便遵行</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这就是我们的目标。</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spc="-150" dirty="0" smtClean="0">
                <a:solidFill>
                  <a:schemeClr val="tx2">
                    <a:lumMod val="75000"/>
                  </a:schemeClr>
                </a:solidFill>
              </a:rPr>
              <a:t>God’s will be done on earth as it is in heaven. In heaven, God speaks, angels obey. This is our goal.</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异教的祷告都是寻求自己的意志</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属神的祷告寻求的是神的旨意。</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Pagan prayer seeks its own will; godly prayer seeks God’s will now.</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举例</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耶稣在客西马尼园的祷告                                 便将父的旨意置放于他的意志之上。</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i.e. Jesus in Gethsemane prayed God’s will above his own </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既然你无意遵行神的旨意，何必祷告呢？</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Why pray if you have no intention of doing God’s will?</a:t>
            </a:r>
          </a:p>
          <a:p>
            <a:pPr marL="1200150" lvl="1" indent="-742950"/>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3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God the SOVEREIGN (Thy will be done)</a:t>
            </a:r>
            <a:endParaRPr kumimoji="0" lang="en-US" sz="3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endParaRPr>
          </a:p>
        </p:txBody>
      </p:sp>
      <p:pic>
        <p:nvPicPr>
          <p:cNvPr id="31746" name="Picture 2" descr="http://www.digitalstrategist.ca/wp/wp-content/uploads/leadership-300x300.jpg"/>
          <p:cNvPicPr>
            <a:picLocks noChangeAspect="1" noChangeArrowheads="1"/>
          </p:cNvPicPr>
          <p:nvPr/>
        </p:nvPicPr>
        <p:blipFill>
          <a:blip r:embed="rId3" cstate="print"/>
          <a:srcRect/>
          <a:stretch>
            <a:fillRect/>
          </a:stretch>
        </p:blipFill>
        <p:spPr bwMode="auto">
          <a:xfrm>
            <a:off x="6934200" y="2514600"/>
            <a:ext cx="2133600"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神</a:t>
            </a:r>
            <a:r>
              <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那供应者</a:t>
            </a:r>
            <a:endParaRPr lang="en-US"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1219200"/>
            <a:ext cx="9144000" cy="48768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今日</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今日的饮食（物质</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智慧</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能力</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忍耐</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情感）</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THIS DAY… DAILY BREAD (physical needs)</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若你已有足够的饮食，感谢祂吧。</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Thank Him if you have enough already. </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允许神按祂的意思回应                                                 </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好</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不好</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迟点</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Allow God to answer as He wants (Yes, No, Later)</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有时候没有得到是因为我们不求。</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Sometimes we have not because we ask not.</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为他人的需求祷告</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记住</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祷告是团体的</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我们，我们的</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Pray for other’s needs. Remember, prayer is corporate (We, us, our)</a:t>
            </a:r>
          </a:p>
          <a:p>
            <a:pPr marL="1200150" lvl="1" indent="-742950"/>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3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God the PROVIDER (Give us this day)</a:t>
            </a:r>
            <a:endParaRPr kumimoji="0" lang="en-US" sz="3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endParaRPr>
          </a:p>
        </p:txBody>
      </p:sp>
      <p:pic>
        <p:nvPicPr>
          <p:cNvPr id="30722" name="Picture 2" descr="http://www.thehannah.org/blog/thoughts/wp-content/uploads/2009/11/ThumbUpDown.jpg"/>
          <p:cNvPicPr>
            <a:picLocks noChangeAspect="1" noChangeArrowheads="1"/>
          </p:cNvPicPr>
          <p:nvPr/>
        </p:nvPicPr>
        <p:blipFill>
          <a:blip r:embed="rId3" cstate="print"/>
          <a:srcRect/>
          <a:stretch>
            <a:fillRect/>
          </a:stretch>
        </p:blipFill>
        <p:spPr bwMode="auto">
          <a:xfrm>
            <a:off x="6629400" y="2057400"/>
            <a:ext cx="2247900" cy="2247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5">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 calcmode="lin" valueType="num">
                                      <p:cBhvr>
                                        <p:cTn id="36"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5">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30722"/>
                                        </p:tgtEl>
                                        <p:attrNameLst>
                                          <p:attrName>style.visibility</p:attrName>
                                        </p:attrNameLst>
                                      </p:cBhvr>
                                      <p:to>
                                        <p:strVal val="visible"/>
                                      </p:to>
                                    </p:set>
                                    <p:anim calcmode="lin" valueType="num">
                                      <p:cBhvr>
                                        <p:cTn id="41" dur="500" fill="hold"/>
                                        <p:tgtEl>
                                          <p:spTgt spid="30722"/>
                                        </p:tgtEl>
                                        <p:attrNameLst>
                                          <p:attrName>ppt_w</p:attrName>
                                        </p:attrNameLst>
                                      </p:cBhvr>
                                      <p:tavLst>
                                        <p:tav tm="0">
                                          <p:val>
                                            <p:fltVal val="0"/>
                                          </p:val>
                                        </p:tav>
                                        <p:tav tm="100000">
                                          <p:val>
                                            <p:strVal val="#ppt_w"/>
                                          </p:val>
                                        </p:tav>
                                      </p:tavLst>
                                    </p:anim>
                                    <p:anim calcmode="lin" valueType="num">
                                      <p:cBhvr>
                                        <p:cTn id="42" dur="500" fill="hold"/>
                                        <p:tgtEl>
                                          <p:spTgt spid="30722"/>
                                        </p:tgtEl>
                                        <p:attrNameLst>
                                          <p:attrName>ppt_h</p:attrName>
                                        </p:attrNameLst>
                                      </p:cBhvr>
                                      <p:tavLst>
                                        <p:tav tm="0">
                                          <p:val>
                                            <p:fltVal val="0"/>
                                          </p:val>
                                        </p:tav>
                                        <p:tav tm="100000">
                                          <p:val>
                                            <p:strVal val="#ppt_h"/>
                                          </p:val>
                                        </p:tav>
                                      </p:tavLst>
                                    </p:anim>
                                    <p:animEffect transition="in" filter="fade">
                                      <p:cBhvr>
                                        <p:cTn id="43" dur="500"/>
                                        <p:tgtEl>
                                          <p:spTgt spid="30722"/>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p:cTn id="48"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5">
                                            <p:txEl>
                                              <p:pRg st="6" end="6"/>
                                            </p:txEl>
                                          </p:spTgt>
                                        </p:tgtEl>
                                      </p:cBhvr>
                                    </p:animEffect>
                                  </p:childTnLst>
                                </p:cTn>
                              </p:par>
                              <p:par>
                                <p:cTn id="51" presetID="53" presetClass="entr" presetSubtype="16" fill="hold" nodeType="with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p:cTn id="53"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 calcmode="lin" valueType="num">
                                      <p:cBhvr>
                                        <p:cTn id="60"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1"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2" dur="500"/>
                                        <p:tgtEl>
                                          <p:spTgt spid="5">
                                            <p:txEl>
                                              <p:pRg st="8" end="8"/>
                                            </p:txEl>
                                          </p:spTgt>
                                        </p:tgtEl>
                                      </p:cBhvr>
                                    </p:animEffect>
                                  </p:childTnLst>
                                </p:cTn>
                              </p:par>
                              <p:par>
                                <p:cTn id="63" presetID="53" presetClass="entr" presetSubtype="16" fill="hold" nodeType="with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anim calcmode="lin" valueType="num">
                                      <p:cBhvr>
                                        <p:cTn id="65"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66"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6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3329_2008011718461417_thumb.jpg"/>
          <p:cNvPicPr>
            <a:picLocks noChangeAspect="1"/>
          </p:cNvPicPr>
          <p:nvPr/>
        </p:nvPicPr>
        <p:blipFill>
          <a:blip r:embed="rId2" cstate="print"/>
          <a:stretch>
            <a:fillRect/>
          </a:stretch>
        </p:blipFill>
        <p:spPr>
          <a:xfrm>
            <a:off x="0" y="0"/>
            <a:ext cx="9144000" cy="6821424"/>
          </a:xfrm>
          <a:prstGeom prst="rect">
            <a:avLst/>
          </a:prstGeom>
          <a:solidFill>
            <a:srgbClr val="FFFFFF">
              <a:shade val="85000"/>
            </a:srgbClr>
          </a:solidFill>
          <a:ln w="88900" cap="sq">
            <a:solidFill>
              <a:schemeClr val="accent6">
                <a:lumMod val="5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Subtitle 2"/>
          <p:cNvSpPr>
            <a:spLocks noGrp="1"/>
          </p:cNvSpPr>
          <p:nvPr>
            <p:ph type="subTitle" idx="1"/>
          </p:nvPr>
        </p:nvSpPr>
        <p:spPr>
          <a:xfrm>
            <a:off x="0" y="6324600"/>
            <a:ext cx="9144000" cy="533400"/>
          </a:xfrm>
          <a:noFill/>
          <a:ln>
            <a:noFill/>
          </a:ln>
        </p:spPr>
        <p:style>
          <a:lnRef idx="0">
            <a:schemeClr val="accent6"/>
          </a:lnRef>
          <a:fillRef idx="3">
            <a:schemeClr val="accent6"/>
          </a:fillRef>
          <a:effectRef idx="3">
            <a:schemeClr val="accent6"/>
          </a:effectRef>
          <a:fontRef idx="minor">
            <a:schemeClr val="lt1"/>
          </a:fontRef>
        </p:style>
        <p:txBody>
          <a:bodyPr anchor="ctr">
            <a:no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INTENSIVE BIBLE TRAINING PROGRAM</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9" name="Title 1"/>
          <p:cNvSpPr>
            <a:spLocks noGrp="1"/>
          </p:cNvSpPr>
          <p:nvPr>
            <p:ph type="ctrTitle"/>
          </p:nvPr>
        </p:nvSpPr>
        <p:spPr>
          <a:xfrm>
            <a:off x="0" y="1"/>
            <a:ext cx="9144000" cy="1142999"/>
          </a:xfrm>
          <a:noFill/>
          <a:ln>
            <a:noFill/>
          </a:ln>
        </p:spPr>
        <p:style>
          <a:lnRef idx="0">
            <a:schemeClr val="accent6"/>
          </a:lnRef>
          <a:fillRef idx="3">
            <a:schemeClr val="accent6"/>
          </a:fillRef>
          <a:effectRef idx="3">
            <a:schemeClr val="accent6"/>
          </a:effectRef>
          <a:fontRef idx="minor">
            <a:schemeClr val="lt1"/>
          </a:fontRef>
        </p:style>
        <p:txBody>
          <a:bodyPr>
            <a:normAutofit fontScale="90000"/>
          </a:bodyPr>
          <a:lstStyle/>
          <a:p>
            <a:r>
              <a:rPr lang="zh-CN" altLang="en-US" sz="8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圣经强化培训课程</a:t>
            </a:r>
            <a:endPar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神</a:t>
            </a:r>
            <a:r>
              <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 </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那赦罪者</a:t>
            </a:r>
            <a:endParaRPr lang="en-US"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0" y="1219200"/>
            <a:ext cx="9144000" cy="49530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认罪并悔改</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神已经知道这些罪了</a:t>
            </a:r>
            <a:r>
              <a:rPr lang="en-US" altLang="zh-CN" sz="3200" b="1" dirty="0" smtClean="0">
                <a:solidFill>
                  <a:schemeClr val="tx2">
                    <a:lumMod val="75000"/>
                  </a:schemeClr>
                </a:solidFill>
                <a:effectLst>
                  <a:outerShdw blurRad="38100" dist="38100" dir="2700000" algn="tl">
                    <a:srgbClr val="000000">
                      <a:alpha val="43137"/>
                    </a:srgbClr>
                  </a:outerShdw>
                </a:effectLst>
              </a:rPr>
              <a:t>.</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Confess &amp; Repent of sins. God knows them already.</a:t>
            </a:r>
          </a:p>
          <a:p>
            <a:pPr marL="509905" indent="-509905">
              <a:buAutoNum type="arabicPeriod"/>
            </a:pPr>
            <a:r>
              <a:rPr lang="en-US"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罪</a:t>
            </a:r>
            <a:r>
              <a:rPr lang="en-US"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这个词此处的意思是</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欠神的债</a:t>
            </a:r>
            <a:r>
              <a:rPr lang="en-US" altLang="zh-CN" sz="3200" b="1" dirty="0" smtClean="0">
                <a:solidFill>
                  <a:schemeClr val="tx2">
                    <a:lumMod val="75000"/>
                  </a:schemeClr>
                </a:solidFill>
                <a:effectLst>
                  <a:outerShdw blurRad="38100" dist="38100" dir="2700000" algn="tl">
                    <a:srgbClr val="000000">
                      <a:alpha val="43137"/>
                    </a:srgbClr>
                  </a:outerShdw>
                </a:effectLst>
              </a:rPr>
              <a:t>”.</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The word ‘sin’ here means a ‘debt owed to God’</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过犯之罪</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不该做的做了</a:t>
            </a:r>
            <a:r>
              <a:rPr lang="en-US" altLang="zh-CN" sz="3200" b="1" dirty="0" smtClean="0">
                <a:solidFill>
                  <a:schemeClr val="tx2">
                    <a:lumMod val="75000"/>
                  </a:schemeClr>
                </a:solidFill>
                <a:effectLst>
                  <a:outerShdw blurRad="38100" dist="38100" dir="2700000" algn="tl">
                    <a:srgbClr val="000000">
                      <a:alpha val="43137"/>
                    </a:srgbClr>
                  </a:outerShdw>
                </a:effectLst>
              </a:rPr>
              <a:t>)                                             </a:t>
            </a:r>
            <a:r>
              <a:rPr lang="zh-CN" altLang="en-US" sz="3200" b="1" dirty="0" smtClean="0">
                <a:solidFill>
                  <a:schemeClr val="tx2">
                    <a:lumMod val="75000"/>
                  </a:schemeClr>
                </a:solidFill>
                <a:effectLst>
                  <a:outerShdw blurRad="38100" dist="38100" dir="2700000" algn="tl">
                    <a:srgbClr val="000000">
                      <a:alpha val="43137"/>
                    </a:srgbClr>
                  </a:outerShdw>
                </a:effectLst>
              </a:rPr>
              <a:t>和疏忽之罪 </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该做的没做</a:t>
            </a:r>
            <a:r>
              <a:rPr lang="en-US" altLang="zh-CN" sz="3200" b="1" dirty="0" smtClean="0">
                <a:solidFill>
                  <a:schemeClr val="tx2">
                    <a:lumMod val="75000"/>
                  </a:schemeClr>
                </a:solidFill>
                <a:effectLst>
                  <a:outerShdw blurRad="38100" dist="38100" dir="2700000" algn="tl">
                    <a:srgbClr val="000000">
                      <a:alpha val="43137"/>
                    </a:srgbClr>
                  </a:outerShdw>
                </a:effectLst>
              </a:rPr>
              <a:t>)</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Sins of Commission (bad things we do) and Omission (good things we don’t do)</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债务必须有人偿还</a:t>
            </a:r>
            <a:r>
              <a:rPr lang="en-US" altLang="zh-CN" sz="3200" b="1" dirty="0" smtClean="0">
                <a:solidFill>
                  <a:schemeClr val="tx2">
                    <a:lumMod val="75000"/>
                  </a:schemeClr>
                </a:solidFill>
                <a:effectLst>
                  <a:outerShdw blurRad="38100" dist="38100" dir="2700000" algn="tl">
                    <a:srgbClr val="000000">
                      <a:alpha val="43137"/>
                    </a:srgbClr>
                  </a:outerShdw>
                </a:effectLst>
              </a:rPr>
              <a:t>…</a:t>
            </a:r>
            <a:r>
              <a:rPr lang="zh-CN" altLang="en-US" sz="3200" b="1" dirty="0" smtClean="0">
                <a:solidFill>
                  <a:schemeClr val="tx2">
                    <a:lumMod val="75000"/>
                  </a:schemeClr>
                </a:solidFill>
                <a:effectLst>
                  <a:outerShdw blurRad="38100" dist="38100" dir="2700000" algn="tl">
                    <a:srgbClr val="000000">
                      <a:alpha val="43137"/>
                    </a:srgbClr>
                  </a:outerShdw>
                </a:effectLst>
              </a:rPr>
              <a:t>耶稣已经偿还我们的债</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Debts MUST be paid for by someone…JESUS PAID OUR DEBT</a:t>
            </a:r>
          </a:p>
          <a:p>
            <a:pPr marL="509905" indent="-509905">
              <a:buAutoNum type="arabicPeriod"/>
            </a:pPr>
            <a:r>
              <a:rPr lang="zh-CN" altLang="en-US" sz="3200" b="1" dirty="0" smtClean="0">
                <a:solidFill>
                  <a:schemeClr val="tx2">
                    <a:lumMod val="75000"/>
                  </a:schemeClr>
                </a:solidFill>
                <a:effectLst>
                  <a:outerShdw blurRad="38100" dist="38100" dir="2700000" algn="tl">
                    <a:srgbClr val="000000">
                      <a:alpha val="43137"/>
                    </a:srgbClr>
                  </a:outerShdw>
                </a:effectLst>
              </a:rPr>
              <a:t>对于所犯之罪，认罪时要具体</a:t>
            </a:r>
            <a:r>
              <a:rPr lang="en-US" altLang="zh-CN" sz="3200" b="1" dirty="0" smtClean="0">
                <a:solidFill>
                  <a:schemeClr val="tx2">
                    <a:lumMod val="75000"/>
                  </a:schemeClr>
                </a:solidFill>
                <a:effectLst>
                  <a:outerShdw blurRad="38100" dist="38100" dir="2700000" algn="tl">
                    <a:srgbClr val="000000">
                      <a:alpha val="43137"/>
                    </a:srgbClr>
                  </a:outerShdw>
                </a:effectLst>
              </a:rPr>
              <a:t>.</a:t>
            </a:r>
            <a:endParaRPr lang="en-US" sz="32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Be specific regarding sins you have committed</a:t>
            </a:r>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pic>
        <p:nvPicPr>
          <p:cNvPr id="29698" name="Picture 2" descr="http://www.acnuk.org/data/images/china_seminarians_praying.jpg"/>
          <p:cNvPicPr>
            <a:picLocks noChangeAspect="1" noChangeArrowheads="1"/>
          </p:cNvPicPr>
          <p:nvPr/>
        </p:nvPicPr>
        <p:blipFill>
          <a:blip r:embed="rId3" cstate="print"/>
          <a:srcRect/>
          <a:stretch>
            <a:fillRect/>
          </a:stretch>
        </p:blipFill>
        <p:spPr bwMode="auto">
          <a:xfrm>
            <a:off x="6477000" y="1371600"/>
            <a:ext cx="2381250" cy="26479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3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God the FORGIVER (Forgive us our debts)</a:t>
            </a:r>
            <a:endParaRPr kumimoji="0" lang="en-US" sz="3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神</a:t>
            </a:r>
            <a:r>
              <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那赦罪者</a:t>
            </a:r>
            <a:r>
              <a:rPr 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r>
              <a:rPr lang="zh-CN" alt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续</a:t>
            </a:r>
            <a:r>
              <a:rPr lang="en-US" sz="48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endParaRPr lang="en-US" sz="48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4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God the FORGIVER (cont.)</a:t>
            </a:r>
            <a:endPar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endParaRPr>
          </a:p>
        </p:txBody>
      </p:sp>
      <p:sp>
        <p:nvSpPr>
          <p:cNvPr id="5" name="Rectangle 4"/>
          <p:cNvSpPr/>
          <p:nvPr/>
        </p:nvSpPr>
        <p:spPr>
          <a:xfrm>
            <a:off x="0" y="1295400"/>
            <a:ext cx="9144000" cy="48006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indent="-509905"/>
            <a:r>
              <a:rPr lang="en-US" sz="3600" b="1" dirty="0" smtClean="0">
                <a:solidFill>
                  <a:schemeClr val="tx2">
                    <a:lumMod val="75000"/>
                  </a:schemeClr>
                </a:solidFill>
                <a:effectLst>
                  <a:outerShdw blurRad="38100" dist="38100" dir="2700000" algn="tl">
                    <a:srgbClr val="000000">
                      <a:alpha val="43137"/>
                    </a:srgbClr>
                  </a:outerShdw>
                </a:effectLst>
              </a:rPr>
              <a:t>6. </a:t>
            </a:r>
            <a:r>
              <a:rPr lang="zh-CN" altLang="en-US" sz="3600" b="1" dirty="0" smtClean="0">
                <a:solidFill>
                  <a:schemeClr val="tx2">
                    <a:lumMod val="75000"/>
                  </a:schemeClr>
                </a:solidFill>
                <a:effectLst>
                  <a:outerShdw blurRad="38100" dist="38100" dir="2700000" algn="tl">
                    <a:srgbClr val="000000">
                      <a:alpha val="43137"/>
                    </a:srgbClr>
                  </a:outerShdw>
                </a:effectLst>
              </a:rPr>
              <a:t>我们若不赦免他人</a:t>
            </a:r>
            <a:r>
              <a:rPr lang="en-US" altLang="zh-CN" sz="3600" b="1" dirty="0" smtClean="0">
                <a:solidFill>
                  <a:schemeClr val="tx2">
                    <a:lumMod val="75000"/>
                  </a:schemeClr>
                </a:solidFill>
                <a:effectLst>
                  <a:outerShdw blurRad="38100" dist="38100" dir="2700000" algn="tl">
                    <a:srgbClr val="000000">
                      <a:alpha val="43137"/>
                    </a:srgbClr>
                  </a:outerShdw>
                </a:effectLst>
              </a:rPr>
              <a:t>,                                            </a:t>
            </a:r>
            <a:r>
              <a:rPr lang="zh-CN" altLang="en-US" sz="3600" b="1" dirty="0" smtClean="0">
                <a:solidFill>
                  <a:schemeClr val="tx2">
                    <a:lumMod val="75000"/>
                  </a:schemeClr>
                </a:solidFill>
                <a:effectLst>
                  <a:outerShdw blurRad="38100" dist="38100" dir="2700000" algn="tl">
                    <a:srgbClr val="000000">
                      <a:alpha val="43137"/>
                    </a:srgbClr>
                  </a:outerShdw>
                </a:effectLst>
              </a:rPr>
              <a:t>神亦不赦免我们。</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If we won’t forgive others, God won’t forgive us.</a:t>
            </a:r>
          </a:p>
          <a:p>
            <a:pPr marL="509905" indent="-509905"/>
            <a:r>
              <a:rPr lang="en-US" sz="3600" b="1" dirty="0" smtClean="0">
                <a:solidFill>
                  <a:schemeClr val="tx2">
                    <a:lumMod val="75000"/>
                  </a:schemeClr>
                </a:solidFill>
                <a:effectLst>
                  <a:outerShdw blurRad="38100" dist="38100" dir="2700000" algn="tl">
                    <a:srgbClr val="000000">
                      <a:alpha val="43137"/>
                    </a:srgbClr>
                  </a:outerShdw>
                </a:effectLst>
              </a:rPr>
              <a:t>7. </a:t>
            </a:r>
            <a:r>
              <a:rPr lang="zh-CN" altLang="en-US" sz="3600" b="1" dirty="0" smtClean="0">
                <a:solidFill>
                  <a:schemeClr val="tx2">
                    <a:lumMod val="75000"/>
                  </a:schemeClr>
                </a:solidFill>
                <a:effectLst>
                  <a:outerShdw blurRad="38100" dist="38100" dir="2700000" algn="tl">
                    <a:srgbClr val="000000">
                      <a:alpha val="43137"/>
                    </a:srgbClr>
                  </a:outerShdw>
                </a:effectLst>
              </a:rPr>
              <a:t>赦免他人不意味着忘记</a:t>
            </a:r>
            <a:r>
              <a:rPr lang="en-US" altLang="zh-CN" sz="3600" b="1" dirty="0" smtClean="0">
                <a:solidFill>
                  <a:schemeClr val="tx2">
                    <a:lumMod val="75000"/>
                  </a:schemeClr>
                </a:solidFill>
                <a:effectLst>
                  <a:outerShdw blurRad="38100" dist="38100" dir="2700000" algn="tl">
                    <a:srgbClr val="000000">
                      <a:alpha val="43137"/>
                    </a:srgbClr>
                  </a:outerShdw>
                </a:effectLst>
              </a:rPr>
              <a:t>,                                   </a:t>
            </a:r>
            <a:r>
              <a:rPr lang="zh-CN" altLang="en-US" sz="3600" b="1" dirty="0" smtClean="0">
                <a:solidFill>
                  <a:schemeClr val="tx2">
                    <a:lumMod val="75000"/>
                  </a:schemeClr>
                </a:solidFill>
                <a:effectLst>
                  <a:outerShdw blurRad="38100" dist="38100" dir="2700000" algn="tl">
                    <a:srgbClr val="000000">
                      <a:alpha val="43137"/>
                    </a:srgbClr>
                  </a:outerShdw>
                </a:effectLst>
              </a:rPr>
              <a:t>和解</a:t>
            </a:r>
            <a:r>
              <a:rPr lang="en-US" altLang="zh-CN" sz="3600" b="1" dirty="0" smtClean="0">
                <a:solidFill>
                  <a:schemeClr val="tx2">
                    <a:lumMod val="75000"/>
                  </a:schemeClr>
                </a:solidFill>
                <a:effectLst>
                  <a:outerShdw blurRad="38100" dist="38100" dir="2700000" algn="tl">
                    <a:srgbClr val="000000">
                      <a:alpha val="43137"/>
                    </a:srgbClr>
                  </a:outerShdw>
                </a:effectLst>
              </a:rPr>
              <a:t>, </a:t>
            </a:r>
            <a:r>
              <a:rPr lang="zh-CN" altLang="en-US" sz="3600" b="1" dirty="0" smtClean="0">
                <a:solidFill>
                  <a:schemeClr val="tx2">
                    <a:lumMod val="75000"/>
                  </a:schemeClr>
                </a:solidFill>
                <a:effectLst>
                  <a:outerShdw blurRad="38100" dist="38100" dir="2700000" algn="tl">
                    <a:srgbClr val="000000">
                      <a:alpha val="43137"/>
                    </a:srgbClr>
                  </a:outerShdw>
                </a:effectLst>
              </a:rPr>
              <a:t>或情感否认。</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Forgiving others does not mean forgetting,                                                                        reconciling, or emotional denial.</a:t>
            </a:r>
          </a:p>
          <a:p>
            <a:pPr marL="509905" indent="-509905"/>
            <a:r>
              <a:rPr lang="en-US" sz="3600" b="1" dirty="0" smtClean="0">
                <a:solidFill>
                  <a:schemeClr val="tx2">
                    <a:lumMod val="75000"/>
                  </a:schemeClr>
                </a:solidFill>
                <a:effectLst>
                  <a:outerShdw blurRad="38100" dist="38100" dir="2700000" algn="tl">
                    <a:srgbClr val="000000">
                      <a:alpha val="43137"/>
                    </a:srgbClr>
                  </a:outerShdw>
                </a:effectLst>
              </a:rPr>
              <a:t>8. </a:t>
            </a:r>
            <a:r>
              <a:rPr lang="zh-CN" altLang="en-US" sz="3600" b="1" dirty="0" smtClean="0">
                <a:solidFill>
                  <a:schemeClr val="tx2">
                    <a:lumMod val="75000"/>
                  </a:schemeClr>
                </a:solidFill>
                <a:effectLst>
                  <a:outerShdw blurRad="38100" dist="38100" dir="2700000" algn="tl">
                    <a:srgbClr val="000000">
                      <a:alpha val="43137"/>
                    </a:srgbClr>
                  </a:outerShdw>
                </a:effectLst>
              </a:rPr>
              <a:t>即使罪已得赦免也要承受后果。</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Even forgiven sin can have to suffer consequences.</a:t>
            </a:r>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pic>
        <p:nvPicPr>
          <p:cNvPr id="28674" name="Picture 2" descr="http://1.bp.blogspot.com/_VU4asd-FrEo/TRe-BNs_4kI/AAAAAAAAEqw/baMjm6NhMLo/s1600/Fotolia_2133177_XS.jpg"/>
          <p:cNvPicPr>
            <a:picLocks noChangeAspect="1" noChangeArrowheads="1"/>
          </p:cNvPicPr>
          <p:nvPr/>
        </p:nvPicPr>
        <p:blipFill>
          <a:blip r:embed="rId3" cstate="print"/>
          <a:srcRect/>
          <a:stretch>
            <a:fillRect/>
          </a:stretch>
        </p:blipFill>
        <p:spPr bwMode="auto">
          <a:xfrm>
            <a:off x="5562600" y="1524000"/>
            <a:ext cx="3295650" cy="329565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sz="3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God the DELIVERER (Deliver us from evil)</a:t>
            </a:r>
            <a:endParaRPr kumimoji="0" lang="en-US" sz="3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endParaRPr>
          </a:p>
        </p:txBody>
      </p:sp>
      <p:sp>
        <p:nvSpPr>
          <p:cNvPr id="5" name="Rectangle 4"/>
          <p:cNvSpPr/>
          <p:nvPr/>
        </p:nvSpPr>
        <p:spPr>
          <a:xfrm>
            <a:off x="0" y="1295400"/>
            <a:ext cx="9144000" cy="48006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3600" b="1" dirty="0" smtClean="0">
                <a:solidFill>
                  <a:schemeClr val="tx2">
                    <a:lumMod val="75000"/>
                  </a:schemeClr>
                </a:solidFill>
                <a:effectLst>
                  <a:outerShdw blurRad="38100" dist="38100" dir="2700000" algn="tl">
                    <a:srgbClr val="000000">
                      <a:alpha val="43137"/>
                    </a:srgbClr>
                  </a:outerShdw>
                </a:effectLst>
              </a:rPr>
              <a:t>叫我们不要遇见试探</a:t>
            </a:r>
            <a:r>
              <a:rPr lang="en-US" altLang="zh-CN" sz="3600" b="1" dirty="0" smtClean="0">
                <a:solidFill>
                  <a:schemeClr val="tx2">
                    <a:lumMod val="75000"/>
                  </a:schemeClr>
                </a:solidFill>
                <a:effectLst>
                  <a:outerShdw blurRad="38100" dist="38100" dir="2700000" algn="tl">
                    <a:srgbClr val="000000">
                      <a:alpha val="43137"/>
                    </a:srgbClr>
                  </a:outerShdw>
                </a:effectLst>
              </a:rPr>
              <a:t>; </a:t>
            </a:r>
            <a:r>
              <a:rPr lang="zh-CN" altLang="en-US" sz="3600" b="1" dirty="0" smtClean="0">
                <a:solidFill>
                  <a:schemeClr val="tx2">
                    <a:lumMod val="75000"/>
                  </a:schemeClr>
                </a:solidFill>
                <a:effectLst>
                  <a:outerShdw blurRad="38100" dist="38100" dir="2700000" algn="tl">
                    <a:srgbClr val="000000">
                      <a:alpha val="43137"/>
                    </a:srgbClr>
                  </a:outerShdw>
                </a:effectLst>
              </a:rPr>
              <a:t>救我们脱离恶者</a:t>
            </a:r>
            <a:r>
              <a:rPr lang="en-US" altLang="zh-CN" sz="3600" b="1" dirty="0" smtClean="0">
                <a:solidFill>
                  <a:schemeClr val="tx2">
                    <a:lumMod val="75000"/>
                  </a:schemeClr>
                </a:solidFill>
                <a:effectLst>
                  <a:outerShdw blurRad="38100" dist="38100" dir="2700000" algn="tl">
                    <a:srgbClr val="000000">
                      <a:alpha val="43137"/>
                    </a:srgbClr>
                  </a:outerShdw>
                </a:effectLst>
              </a:rPr>
              <a:t>.</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Leads us not into temptation; deliver us from evil (Lit: THE EVIL ONE)</a:t>
            </a:r>
          </a:p>
          <a:p>
            <a:pPr marL="509905" indent="-509905">
              <a:buAutoNum type="arabicPeriod"/>
            </a:pPr>
            <a:r>
              <a:rPr lang="zh-CN" altLang="en-US" sz="3600" b="1" dirty="0" smtClean="0">
                <a:solidFill>
                  <a:schemeClr val="tx2">
                    <a:lumMod val="75000"/>
                  </a:schemeClr>
                </a:solidFill>
                <a:effectLst>
                  <a:outerShdw blurRad="38100" dist="38100" dir="2700000" algn="tl">
                    <a:srgbClr val="000000">
                      <a:alpha val="43137"/>
                    </a:srgbClr>
                  </a:outerShdw>
                </a:effectLst>
              </a:rPr>
              <a:t>这个世界充满罪恶</a:t>
            </a:r>
            <a:r>
              <a:rPr lang="en-US" altLang="zh-CN" sz="3600" b="1" dirty="0" smtClean="0">
                <a:solidFill>
                  <a:schemeClr val="tx2">
                    <a:lumMod val="75000"/>
                  </a:schemeClr>
                </a:solidFill>
                <a:effectLst>
                  <a:outerShdw blurRad="38100" dist="38100" dir="2700000" algn="tl">
                    <a:srgbClr val="000000">
                      <a:alpha val="43137"/>
                    </a:srgbClr>
                  </a:outerShdw>
                </a:effectLst>
              </a:rPr>
              <a:t>, </a:t>
            </a:r>
            <a:r>
              <a:rPr lang="zh-CN" altLang="en-US" sz="3600" b="1" dirty="0" smtClean="0">
                <a:solidFill>
                  <a:schemeClr val="tx2">
                    <a:lumMod val="75000"/>
                  </a:schemeClr>
                </a:solidFill>
                <a:effectLst>
                  <a:outerShdw blurRad="38100" dist="38100" dir="2700000" algn="tl">
                    <a:srgbClr val="000000">
                      <a:alpha val="43137"/>
                    </a:srgbClr>
                  </a:outerShdw>
                </a:effectLst>
              </a:rPr>
              <a:t>鬼魔和试探你的人</a:t>
            </a:r>
            <a:r>
              <a:rPr lang="en-US" altLang="zh-CN" sz="3600" b="1" dirty="0" smtClean="0">
                <a:solidFill>
                  <a:schemeClr val="tx2">
                    <a:lumMod val="75000"/>
                  </a:schemeClr>
                </a:solidFill>
                <a:effectLst>
                  <a:outerShdw blurRad="38100" dist="38100" dir="2700000" algn="tl">
                    <a:srgbClr val="000000">
                      <a:alpha val="43137"/>
                    </a:srgbClr>
                  </a:outerShdw>
                </a:effectLst>
              </a:rPr>
              <a:t>.</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This world is filled with evil, demons and people who tempt you.</a:t>
            </a:r>
          </a:p>
          <a:p>
            <a:pPr marL="509905" indent="-509905">
              <a:buAutoNum type="arabicPeriod"/>
            </a:pPr>
            <a:r>
              <a:rPr lang="zh-CN" altLang="en-US" sz="3600" b="1" dirty="0" smtClean="0">
                <a:solidFill>
                  <a:schemeClr val="tx2">
                    <a:lumMod val="75000"/>
                  </a:schemeClr>
                </a:solidFill>
                <a:effectLst>
                  <a:outerShdw blurRad="38100" dist="38100" dir="2700000" algn="tl">
                    <a:srgbClr val="000000">
                      <a:alpha val="43137"/>
                    </a:srgbClr>
                  </a:outerShdw>
                </a:effectLst>
              </a:rPr>
              <a:t>神不试探任何人犯罪</a:t>
            </a:r>
            <a:r>
              <a:rPr lang="en-US" altLang="zh-CN" sz="3600" b="1" dirty="0" smtClean="0">
                <a:solidFill>
                  <a:schemeClr val="tx2">
                    <a:lumMod val="75000"/>
                  </a:schemeClr>
                </a:solidFill>
                <a:effectLst>
                  <a:outerShdw blurRad="38100" dist="38100" dir="2700000" algn="tl">
                    <a:srgbClr val="000000">
                      <a:alpha val="43137"/>
                    </a:srgbClr>
                  </a:outerShdw>
                </a:effectLst>
              </a:rPr>
              <a:t>. </a:t>
            </a:r>
            <a:r>
              <a:rPr lang="zh-CN" altLang="en-US" sz="3600" b="1" dirty="0" smtClean="0">
                <a:solidFill>
                  <a:schemeClr val="tx2">
                    <a:lumMod val="75000"/>
                  </a:schemeClr>
                </a:solidFill>
                <a:effectLst>
                  <a:outerShdw blurRad="38100" dist="38100" dir="2700000" algn="tl">
                    <a:srgbClr val="000000">
                      <a:alpha val="43137"/>
                    </a:srgbClr>
                  </a:outerShdw>
                </a:effectLst>
              </a:rPr>
              <a:t>神拯救我们出魔鬼的试探</a:t>
            </a:r>
            <a:r>
              <a:rPr lang="en-US" altLang="zh-CN" sz="3600" b="1" dirty="0" smtClean="0">
                <a:solidFill>
                  <a:schemeClr val="tx2">
                    <a:lumMod val="75000"/>
                  </a:schemeClr>
                </a:solidFill>
                <a:effectLst>
                  <a:outerShdw blurRad="38100" dist="38100" dir="2700000" algn="tl">
                    <a:srgbClr val="000000">
                      <a:alpha val="43137"/>
                    </a:srgbClr>
                  </a:outerShdw>
                </a:effectLst>
              </a:rPr>
              <a:t>.</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God does not tempt anyone to sin. God delivers us from demonic temptation.</a:t>
            </a:r>
          </a:p>
          <a:p>
            <a:pPr marL="509905" indent="-509905">
              <a:buAutoNum type="arabicPeriod"/>
            </a:pPr>
            <a:r>
              <a:rPr lang="zh-CN" altLang="en-US" sz="3400" b="1" dirty="0" smtClean="0">
                <a:solidFill>
                  <a:schemeClr val="tx2">
                    <a:lumMod val="75000"/>
                  </a:schemeClr>
                </a:solidFill>
                <a:effectLst>
                  <a:outerShdw blurRad="38100" dist="38100" dir="2700000" algn="tl">
                    <a:srgbClr val="000000">
                      <a:alpha val="43137"/>
                    </a:srgbClr>
                  </a:outerShdw>
                </a:effectLst>
              </a:rPr>
              <a:t>太多人</a:t>
            </a:r>
            <a:r>
              <a:rPr lang="zh-CN" altLang="en-US" sz="3400" b="1" u="sng" dirty="0" smtClean="0">
                <a:solidFill>
                  <a:schemeClr val="tx2">
                    <a:lumMod val="75000"/>
                  </a:schemeClr>
                </a:solidFill>
                <a:effectLst>
                  <a:outerShdw blurRad="38100" dist="38100" dir="2700000" algn="tl">
                    <a:srgbClr val="000000">
                      <a:alpha val="43137"/>
                    </a:srgbClr>
                  </a:outerShdw>
                </a:effectLst>
              </a:rPr>
              <a:t>只</a:t>
            </a:r>
            <a:r>
              <a:rPr lang="zh-CN" altLang="en-US" sz="3400" b="1" dirty="0" smtClean="0">
                <a:solidFill>
                  <a:schemeClr val="tx2">
                    <a:lumMod val="75000"/>
                  </a:schemeClr>
                </a:solidFill>
                <a:effectLst>
                  <a:outerShdw blurRad="38100" dist="38100" dir="2700000" algn="tl">
                    <a:srgbClr val="000000">
                      <a:alpha val="43137"/>
                    </a:srgbClr>
                  </a:outerShdw>
                </a:effectLst>
              </a:rPr>
              <a:t>在犯罪</a:t>
            </a:r>
            <a:r>
              <a:rPr lang="zh-CN" altLang="en-US" sz="3400" b="1" u="sng" dirty="0" smtClean="0">
                <a:solidFill>
                  <a:schemeClr val="tx2">
                    <a:lumMod val="75000"/>
                  </a:schemeClr>
                </a:solidFill>
                <a:effectLst>
                  <a:outerShdw blurRad="38100" dist="38100" dir="2700000" algn="tl">
                    <a:srgbClr val="000000">
                      <a:alpha val="43137"/>
                    </a:srgbClr>
                  </a:outerShdw>
                </a:effectLst>
              </a:rPr>
              <a:t>后</a:t>
            </a:r>
            <a:r>
              <a:rPr lang="zh-CN" altLang="en-US" sz="3400" b="1" dirty="0" smtClean="0">
                <a:solidFill>
                  <a:schemeClr val="tx2">
                    <a:lumMod val="75000"/>
                  </a:schemeClr>
                </a:solidFill>
                <a:effectLst>
                  <a:outerShdw blurRad="38100" dist="38100" dir="2700000" algn="tl">
                    <a:srgbClr val="000000">
                      <a:alpha val="43137"/>
                    </a:srgbClr>
                  </a:outerShdw>
                </a:effectLst>
              </a:rPr>
              <a:t>求饶恕而非犯罪之</a:t>
            </a:r>
            <a:r>
              <a:rPr lang="zh-CN" altLang="en-US" sz="3400" b="1" u="sng" dirty="0" smtClean="0">
                <a:solidFill>
                  <a:schemeClr val="tx2">
                    <a:lumMod val="75000"/>
                  </a:schemeClr>
                </a:solidFill>
                <a:effectLst>
                  <a:outerShdw blurRad="38100" dist="38100" dir="2700000" algn="tl">
                    <a:srgbClr val="000000">
                      <a:alpha val="43137"/>
                    </a:srgbClr>
                  </a:outerShdw>
                </a:effectLst>
              </a:rPr>
              <a:t>前</a:t>
            </a:r>
            <a:r>
              <a:rPr lang="zh-CN" altLang="en-US" sz="3400" b="1" dirty="0" smtClean="0">
                <a:solidFill>
                  <a:schemeClr val="tx2">
                    <a:lumMod val="75000"/>
                  </a:schemeClr>
                </a:solidFill>
                <a:effectLst>
                  <a:outerShdw blurRad="38100" dist="38100" dir="2700000" algn="tl">
                    <a:srgbClr val="000000">
                      <a:alpha val="43137"/>
                    </a:srgbClr>
                  </a:outerShdw>
                </a:effectLst>
              </a:rPr>
              <a:t>祷告</a:t>
            </a:r>
            <a:r>
              <a:rPr lang="en-US" altLang="zh-CN" sz="3400" b="1" dirty="0" smtClean="0">
                <a:solidFill>
                  <a:schemeClr val="tx2">
                    <a:lumMod val="75000"/>
                  </a:schemeClr>
                </a:solidFill>
                <a:effectLst>
                  <a:outerShdw blurRad="38100" dist="38100" dir="2700000" algn="tl">
                    <a:srgbClr val="000000">
                      <a:alpha val="43137"/>
                    </a:srgbClr>
                  </a:outerShdw>
                </a:effectLst>
              </a:rPr>
              <a:t>.</a:t>
            </a:r>
            <a:endParaRPr lang="en-US" sz="34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Too many pray ONLY for forgiveness AFTER they sin and not BEFORE they sin.</a:t>
            </a:r>
          </a:p>
          <a:p>
            <a:pPr marL="509905" indent="-509905">
              <a:buAutoNum type="arabicPeriod"/>
            </a:pPr>
            <a:r>
              <a:rPr lang="zh-CN" altLang="en-US" sz="3600" b="1" dirty="0" smtClean="0">
                <a:solidFill>
                  <a:schemeClr val="tx2">
                    <a:lumMod val="75000"/>
                  </a:schemeClr>
                </a:solidFill>
                <a:effectLst>
                  <a:outerShdw blurRad="38100" dist="38100" dir="2700000" algn="tl">
                    <a:srgbClr val="000000">
                      <a:alpha val="43137"/>
                    </a:srgbClr>
                  </a:outerShdw>
                </a:effectLst>
              </a:rPr>
              <a:t>也为其他人的解救而祷告</a:t>
            </a:r>
            <a:r>
              <a:rPr lang="en-US" altLang="zh-CN" sz="3600" b="1" dirty="0" smtClean="0">
                <a:solidFill>
                  <a:schemeClr val="tx2">
                    <a:lumMod val="75000"/>
                  </a:schemeClr>
                </a:solidFill>
                <a:effectLst>
                  <a:outerShdw blurRad="38100" dist="38100" dir="2700000" algn="tl">
                    <a:srgbClr val="000000">
                      <a:alpha val="43137"/>
                    </a:srgbClr>
                  </a:outerShdw>
                </a:effectLst>
              </a:rPr>
              <a:t>.</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Pray for deliverance for others also.</a:t>
            </a:r>
          </a:p>
          <a:p>
            <a:pPr marL="1200150" lvl="1" indent="-742950"/>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神</a:t>
            </a:r>
            <a:r>
              <a:rPr lang="en-US" altLang="zh-CN"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 </a:t>
            </a:r>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那拯救者</a:t>
            </a:r>
            <a:endParaRPr lang="en-US"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 calcmode="lin" valueType="num">
                                      <p:cBhvr additive="base">
                                        <p:cTn id="3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9" presetID="2" presetClass="entr" presetSubtype="3" fill="hold" nodeType="with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 calcmode="lin" valueType="num">
                                      <p:cBhvr additive="base">
                                        <p:cTn id="51"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zh-CN" sz="3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The things hinder our Prayers</a:t>
            </a:r>
            <a:endParaRPr kumimoji="0" lang="en-US" sz="3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endParaRPr>
          </a:p>
        </p:txBody>
      </p:sp>
      <p:sp>
        <p:nvSpPr>
          <p:cNvPr id="5" name="Rectangle 4"/>
          <p:cNvSpPr/>
          <p:nvPr/>
        </p:nvSpPr>
        <p:spPr>
          <a:xfrm>
            <a:off x="0" y="1143000"/>
            <a:ext cx="9144000" cy="52578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3600" b="1" dirty="0" smtClean="0">
                <a:solidFill>
                  <a:schemeClr val="tx2">
                    <a:lumMod val="75000"/>
                  </a:schemeClr>
                </a:solidFill>
                <a:effectLst>
                  <a:outerShdw blurRad="38100" dist="38100" dir="2700000" algn="tl">
                    <a:srgbClr val="000000">
                      <a:alpha val="43137"/>
                    </a:srgbClr>
                  </a:outerShdw>
                </a:effectLst>
              </a:rPr>
              <a:t>我们的罪</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itchFamily="34" charset="0"/>
              <a:buChar char="•"/>
            </a:pPr>
            <a:r>
              <a:rPr lang="en-US" altLang="zh-CN" b="1" dirty="0" smtClean="0">
                <a:solidFill>
                  <a:schemeClr val="tx2">
                    <a:lumMod val="75000"/>
                  </a:schemeClr>
                </a:solidFill>
              </a:rPr>
              <a:t>Our sins.</a:t>
            </a:r>
            <a:endParaRPr lang="en-US" b="1" dirty="0" smtClean="0">
              <a:solidFill>
                <a:schemeClr val="tx2">
                  <a:lumMod val="75000"/>
                </a:schemeClr>
              </a:solidFill>
            </a:endParaRPr>
          </a:p>
          <a:p>
            <a:pPr marL="509905" indent="-509905">
              <a:buAutoNum type="arabicPeriod"/>
            </a:pPr>
            <a:r>
              <a:rPr lang="zh-CN" altLang="en-US" sz="3600" b="1" dirty="0" smtClean="0">
                <a:solidFill>
                  <a:schemeClr val="tx2">
                    <a:lumMod val="75000"/>
                  </a:schemeClr>
                </a:solidFill>
                <a:effectLst>
                  <a:outerShdw blurRad="38100" dist="38100" dir="2700000" algn="tl">
                    <a:srgbClr val="000000">
                      <a:alpha val="43137"/>
                    </a:srgbClr>
                  </a:outerShdw>
                </a:effectLst>
              </a:rPr>
              <a:t>我们心里对他人的不饶恕</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chemeClr val="tx2">
                    <a:lumMod val="75000"/>
                  </a:schemeClr>
                </a:solidFill>
              </a:rPr>
              <a:t>Our unforgiving heart  towards others .</a:t>
            </a:r>
          </a:p>
          <a:p>
            <a:pPr marL="509905" indent="-509905">
              <a:buAutoNum type="arabicPeriod"/>
            </a:pPr>
            <a:r>
              <a:rPr lang="zh-CN" altLang="en-US" sz="3600" b="1" dirty="0" smtClean="0">
                <a:solidFill>
                  <a:schemeClr val="tx2">
                    <a:lumMod val="75000"/>
                  </a:schemeClr>
                </a:solidFill>
                <a:effectLst>
                  <a:outerShdw blurRad="38100" dist="38100" dir="2700000" algn="tl">
                    <a:srgbClr val="000000">
                      <a:alpha val="43137"/>
                    </a:srgbClr>
                  </a:outerShdw>
                </a:effectLst>
              </a:rPr>
              <a:t>我们的忙碌</a:t>
            </a:r>
            <a:endParaRPr lang="en-US" sz="36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altLang="zh-CN" b="1" dirty="0" smtClean="0">
                <a:solidFill>
                  <a:schemeClr val="tx2">
                    <a:lumMod val="75000"/>
                  </a:schemeClr>
                </a:solidFill>
              </a:rPr>
              <a:t>Our busyness</a:t>
            </a:r>
            <a:endParaRPr lang="en-US" b="1" dirty="0" smtClean="0">
              <a:solidFill>
                <a:schemeClr val="tx2">
                  <a:lumMod val="75000"/>
                </a:schemeClr>
              </a:solidFill>
            </a:endParaRPr>
          </a:p>
          <a:p>
            <a:pPr marL="509905" indent="-509905">
              <a:buAutoNum type="arabicPeriod"/>
            </a:pPr>
            <a:r>
              <a:rPr lang="zh-CN" altLang="en-US" sz="3400" b="1" dirty="0" smtClean="0">
                <a:solidFill>
                  <a:schemeClr val="tx2">
                    <a:lumMod val="75000"/>
                  </a:schemeClr>
                </a:solidFill>
                <a:effectLst>
                  <a:outerShdw blurRad="38100" dist="38100" dir="2700000" algn="tl">
                    <a:srgbClr val="000000">
                      <a:alpha val="43137"/>
                    </a:srgbClr>
                  </a:outerShdw>
                </a:effectLst>
              </a:rPr>
              <a:t>我们对神的失望</a:t>
            </a:r>
            <a:r>
              <a:rPr lang="en-US" altLang="zh-CN" sz="3400" b="1" dirty="0" smtClean="0">
                <a:solidFill>
                  <a:schemeClr val="tx2">
                    <a:lumMod val="75000"/>
                  </a:schemeClr>
                </a:solidFill>
                <a:effectLst>
                  <a:outerShdw blurRad="38100" dist="38100" dir="2700000" algn="tl">
                    <a:srgbClr val="000000">
                      <a:alpha val="43137"/>
                    </a:srgbClr>
                  </a:outerShdw>
                </a:effectLst>
              </a:rPr>
              <a:t>.</a:t>
            </a:r>
            <a:endParaRPr lang="en-US" sz="3400" b="1" dirty="0" smtClean="0">
              <a:solidFill>
                <a:schemeClr val="tx2">
                  <a:lumMod val="75000"/>
                </a:schemeClr>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altLang="zh-CN" b="1" dirty="0" smtClean="0">
                <a:solidFill>
                  <a:schemeClr val="tx2">
                    <a:lumMod val="75000"/>
                  </a:schemeClr>
                </a:solidFill>
              </a:rPr>
              <a:t>Our disappointment in God</a:t>
            </a:r>
            <a:r>
              <a:rPr lang="en-US" b="1" dirty="0" smtClean="0">
                <a:solidFill>
                  <a:schemeClr val="tx2">
                    <a:lumMod val="75000"/>
                  </a:schemeClr>
                </a:solidFill>
              </a:rPr>
              <a:t>.</a:t>
            </a:r>
          </a:p>
          <a:p>
            <a:pPr marL="509588" indent="-509588">
              <a:buAutoNum type="arabicPeriod"/>
            </a:pPr>
            <a:r>
              <a:rPr lang="zh-CN" altLang="en-US" sz="3600" b="1" dirty="0" smtClean="0">
                <a:solidFill>
                  <a:schemeClr val="tx2">
                    <a:lumMod val="75000"/>
                  </a:schemeClr>
                </a:solidFill>
                <a:effectLst>
                  <a:outerShdw blurRad="38100" dist="38100" dir="2700000" algn="tl">
                    <a:srgbClr val="000000">
                      <a:alpha val="43137"/>
                    </a:srgbClr>
                  </a:outerShdw>
                </a:effectLst>
              </a:rPr>
              <a:t>心怀二意和疑惑</a:t>
            </a:r>
            <a:endParaRPr lang="en-US" altLang="zh-CN" sz="3600" b="1" dirty="0" smtClean="0">
              <a:solidFill>
                <a:schemeClr val="tx2">
                  <a:lumMod val="75000"/>
                </a:schemeClr>
              </a:solidFill>
              <a:effectLst>
                <a:outerShdw blurRad="38100" dist="38100" dir="2700000" algn="tl">
                  <a:srgbClr val="000000">
                    <a:alpha val="43137"/>
                  </a:srgbClr>
                </a:outerShdw>
              </a:effectLst>
            </a:endParaRPr>
          </a:p>
          <a:p>
            <a:pPr marL="509588" lvl="1" indent="-114300">
              <a:buFont typeface="Arial" pitchFamily="34" charset="0"/>
              <a:buChar char="•"/>
            </a:pPr>
            <a:r>
              <a:rPr lang="en-US" b="1" dirty="0" smtClean="0">
                <a:solidFill>
                  <a:schemeClr val="tx2">
                    <a:lumMod val="75000"/>
                  </a:schemeClr>
                </a:solidFill>
              </a:rPr>
              <a:t>       Doubt like a wave of the sea.</a:t>
            </a:r>
            <a:endParaRPr lang="en-US" altLang="zh-CN" sz="3600" b="1" dirty="0" smtClean="0">
              <a:solidFill>
                <a:schemeClr val="tx2">
                  <a:lumMod val="75000"/>
                </a:schemeClr>
              </a:solidFill>
              <a:effectLst>
                <a:outerShdw blurRad="38100" dist="38100" dir="2700000" algn="tl">
                  <a:srgbClr val="000000">
                    <a:alpha val="43137"/>
                  </a:srgbClr>
                </a:outerShdw>
              </a:effectLst>
            </a:endParaRPr>
          </a:p>
          <a:p>
            <a:pPr marL="509588" indent="-509588">
              <a:buAutoNum type="arabicPeriod"/>
            </a:pPr>
            <a:r>
              <a:rPr lang="zh-CN" altLang="en-US" sz="3600" b="1" dirty="0" smtClean="0">
                <a:solidFill>
                  <a:schemeClr val="tx2">
                    <a:lumMod val="75000"/>
                  </a:schemeClr>
                </a:solidFill>
                <a:effectLst>
                  <a:outerShdw blurRad="38100" dist="38100" dir="2700000" algn="tl">
                    <a:srgbClr val="000000">
                      <a:alpha val="43137"/>
                    </a:srgbClr>
                  </a:outerShdw>
                </a:effectLst>
              </a:rPr>
              <a:t>丈夫不善待妻子</a:t>
            </a:r>
            <a:endParaRPr lang="en-US" altLang="zh-CN" sz="3600" b="1" dirty="0" smtClean="0">
              <a:solidFill>
                <a:schemeClr val="tx2">
                  <a:lumMod val="75000"/>
                </a:schemeClr>
              </a:solidFill>
              <a:effectLst>
                <a:outerShdw blurRad="38100" dist="38100" dir="2700000" algn="tl">
                  <a:srgbClr val="000000">
                    <a:alpha val="43137"/>
                  </a:srgbClr>
                </a:outerShdw>
              </a:effectLst>
            </a:endParaRPr>
          </a:p>
          <a:p>
            <a:pPr marL="509588" indent="-509588"/>
            <a:r>
              <a:rPr lang="en-US" altLang="zh-CN" sz="3600" b="1" dirty="0" smtClean="0">
                <a:solidFill>
                  <a:schemeClr val="tx2">
                    <a:lumMod val="75000"/>
                  </a:schemeClr>
                </a:solidFill>
                <a:effectLst>
                  <a:outerShdw blurRad="38100" dist="38100" dir="2700000" algn="tl">
                    <a:srgbClr val="000000">
                      <a:alpha val="43137"/>
                    </a:srgbClr>
                  </a:outerShdw>
                </a:effectLst>
              </a:rPr>
              <a:t>  </a:t>
            </a:r>
            <a:r>
              <a:rPr lang="zh-CN" altLang="en-US" sz="3600" b="1" dirty="0" smtClean="0">
                <a:solidFill>
                  <a:schemeClr val="tx2">
                    <a:lumMod val="75000"/>
                  </a:schemeClr>
                </a:solidFill>
                <a:effectLst>
                  <a:outerShdw blurRad="38100" dist="38100" dir="2700000" algn="tl">
                    <a:srgbClr val="000000">
                      <a:alpha val="43137"/>
                    </a:srgbClr>
                  </a:outerShdw>
                </a:effectLst>
              </a:rPr>
              <a:t>（彼前</a:t>
            </a:r>
            <a:r>
              <a:rPr lang="en-US" altLang="zh-CN" sz="3600" b="1" dirty="0" smtClean="0">
                <a:solidFill>
                  <a:schemeClr val="tx2">
                    <a:lumMod val="75000"/>
                  </a:schemeClr>
                </a:solidFill>
                <a:effectLst>
                  <a:outerShdw blurRad="38100" dist="38100" dir="2700000" algn="tl">
                    <a:srgbClr val="000000">
                      <a:alpha val="43137"/>
                    </a:srgbClr>
                  </a:outerShdw>
                </a:effectLst>
              </a:rPr>
              <a:t>3:7</a:t>
            </a:r>
            <a:r>
              <a:rPr lang="zh-CN" altLang="en-US" sz="3600" b="1" dirty="0" smtClean="0">
                <a:solidFill>
                  <a:schemeClr val="tx2">
                    <a:lumMod val="75000"/>
                  </a:schemeClr>
                </a:solidFill>
                <a:effectLst>
                  <a:outerShdw blurRad="38100" dist="38100" dir="2700000" algn="tl">
                    <a:srgbClr val="000000">
                      <a:alpha val="43137"/>
                    </a:srgbClr>
                  </a:outerShdw>
                </a:effectLst>
              </a:rPr>
              <a:t>）</a:t>
            </a:r>
            <a:endParaRPr lang="en-US" sz="3600" b="1" dirty="0" smtClean="0">
              <a:solidFill>
                <a:schemeClr val="tx2">
                  <a:lumMod val="75000"/>
                </a:schemeClr>
              </a:solidFill>
              <a:effectLst>
                <a:outerShdw blurRad="38100" dist="38100" dir="2700000" algn="tl">
                  <a:srgbClr val="000000">
                    <a:alpha val="43137"/>
                  </a:srgbClr>
                </a:outerShdw>
              </a:effectLst>
            </a:endParaRPr>
          </a:p>
          <a:p>
            <a:pPr marL="1200150" lvl="1" indent="-742950"/>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有哪些东西拦阻祷告</a:t>
            </a:r>
            <a:endParaRPr lang="en-US" sz="7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pic>
        <p:nvPicPr>
          <p:cNvPr id="1030" name="Picture 6" descr="Image result for raise hands in Prayer"/>
          <p:cNvPicPr>
            <a:picLocks noChangeAspect="1" noChangeArrowheads="1"/>
          </p:cNvPicPr>
          <p:nvPr/>
        </p:nvPicPr>
        <p:blipFill>
          <a:blip r:embed="rId2" cstate="print"/>
          <a:srcRect/>
          <a:stretch>
            <a:fillRect/>
          </a:stretch>
        </p:blipFill>
        <p:spPr bwMode="auto">
          <a:xfrm>
            <a:off x="3962401" y="2743296"/>
            <a:ext cx="5032200" cy="3352704"/>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3"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0-#ppt_h/2"/>
                                          </p:val>
                                        </p:tav>
                                        <p:tav tm="100000">
                                          <p:val>
                                            <p:strVal val="#ppt_y"/>
                                          </p:val>
                                        </p:tav>
                                      </p:tavLst>
                                    </p:anim>
                                  </p:childTnLst>
                                </p:cTn>
                              </p:par>
                              <p:par>
                                <p:cTn id="37" presetID="2" presetClass="entr" presetSubtype="3" fill="hold"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0-#ppt_h/2"/>
                                          </p:val>
                                        </p:tav>
                                        <p:tav tm="100000">
                                          <p:val>
                                            <p:strVal val="#ppt_y"/>
                                          </p:val>
                                        </p:tav>
                                      </p:tavLst>
                                    </p:anim>
                                  </p:childTnLst>
                                </p:cTn>
                              </p:par>
                              <p:par>
                                <p:cTn id="41" presetID="2" presetClass="entr" presetSubtype="3" fill="hold" nodeType="with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0-#ppt_h/2"/>
                                          </p:val>
                                        </p:tav>
                                        <p:tav tm="100000">
                                          <p:val>
                                            <p:strVal val="#ppt_y"/>
                                          </p:val>
                                        </p:tav>
                                      </p:tavLst>
                                    </p:anim>
                                  </p:childTnLst>
                                </p:cTn>
                              </p:par>
                              <p:par>
                                <p:cTn id="45" presetID="2" presetClass="entr" presetSubtype="3" fill="hold" nodeType="with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 calcmode="lin" valueType="num">
                                      <p:cBhvr additive="base">
                                        <p:cTn id="47"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9" end="9"/>
                                            </p:txEl>
                                          </p:spTgt>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anim calcmode="lin" valueType="num">
                                      <p:cBhvr additive="base">
                                        <p:cTn id="51"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5">
                                            <p:txEl>
                                              <p:pRg st="10" end="10"/>
                                            </p:txEl>
                                          </p:spTgt>
                                        </p:tgtEl>
                                        <p:attrNameLst>
                                          <p:attrName>ppt_y</p:attrName>
                                        </p:attrNameLst>
                                      </p:cBhvr>
                                      <p:tavLst>
                                        <p:tav tm="0">
                                          <p:val>
                                            <p:strVal val="0-#ppt_h/2"/>
                                          </p:val>
                                        </p:tav>
                                        <p:tav tm="100000">
                                          <p:val>
                                            <p:strVal val="#ppt_y"/>
                                          </p:val>
                                        </p:tav>
                                      </p:tavLst>
                                    </p:anim>
                                  </p:childTnLst>
                                </p:cTn>
                              </p:par>
                              <p:par>
                                <p:cTn id="53" presetID="2" presetClass="entr" presetSubtype="3" fill="hold" nodeType="with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anim calcmode="lin" valueType="num">
                                      <p:cBhvr additive="base">
                                        <p:cTn id="55"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lang="en-US" altLang="zh-CN" sz="3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The things hinder our Prayer</a:t>
            </a:r>
            <a:endParaRPr kumimoji="0" lang="en-US" sz="32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panose="020B0604020202020204" pitchFamily="34" charset="0"/>
              <a:cs typeface="Arial" panose="020B0604020202020204" pitchFamily="34" charset="0"/>
            </a:endParaRPr>
          </a:p>
        </p:txBody>
      </p:sp>
      <p:sp>
        <p:nvSpPr>
          <p:cNvPr id="5" name="Rectangle 4"/>
          <p:cNvSpPr/>
          <p:nvPr/>
        </p:nvSpPr>
        <p:spPr>
          <a:xfrm>
            <a:off x="0" y="1143000"/>
            <a:ext cx="9144000" cy="510540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zh-CN" altLang="en-US" sz="2800" dirty="0" smtClean="0"/>
              <a:t>        </a:t>
            </a:r>
            <a:endParaRPr lang="en-US" altLang="zh-CN" sz="2800" dirty="0" smtClean="0"/>
          </a:p>
          <a:p>
            <a:pPr>
              <a:lnSpc>
                <a:spcPts val="3000"/>
              </a:lnSpc>
            </a:pPr>
            <a:r>
              <a:rPr lang="en-US" altLang="zh-CN" sz="2800" dirty="0" smtClean="0"/>
              <a:t>      </a:t>
            </a:r>
            <a:r>
              <a:rPr lang="zh-CN" altLang="en-US" sz="3200" b="1" dirty="0" smtClean="0">
                <a:solidFill>
                  <a:srgbClr val="C00000"/>
                </a:solidFill>
                <a:latin typeface="黑体" pitchFamily="49" charset="-122"/>
                <a:ea typeface="黑体" pitchFamily="49" charset="-122"/>
              </a:rPr>
              <a:t>只有在失去正直时，正直人才会停止祈祷</a:t>
            </a:r>
            <a:r>
              <a:rPr lang="zh-CN" altLang="en-US" sz="3200" b="1" dirty="0" smtClean="0">
                <a:solidFill>
                  <a:srgbClr val="C00000"/>
                </a:solidFill>
              </a:rPr>
              <a:t>。</a:t>
            </a:r>
            <a:endParaRPr lang="en-US" altLang="zh-CN" sz="3200" dirty="0" smtClean="0">
              <a:solidFill>
                <a:srgbClr val="C00000"/>
              </a:solidFill>
            </a:endParaRPr>
          </a:p>
          <a:p>
            <a:pPr algn="ctr">
              <a:lnSpc>
                <a:spcPts val="3000"/>
              </a:lnSpc>
            </a:pPr>
            <a:r>
              <a:rPr lang="en-US" altLang="zh-CN" sz="2000" b="1" dirty="0" smtClean="0"/>
              <a:t>——</a:t>
            </a:r>
            <a:r>
              <a:rPr lang="zh-CN" altLang="en-US" sz="2000" b="1" dirty="0" smtClean="0"/>
              <a:t> 克里梭顿</a:t>
            </a:r>
            <a:r>
              <a:rPr lang="en-US" altLang="zh-CN" sz="2000" b="1" dirty="0" smtClean="0"/>
              <a:t>(Chrysostom)</a:t>
            </a:r>
            <a:r>
              <a:rPr lang="zh-CN" altLang="en-US" sz="2000" b="1" dirty="0" smtClean="0"/>
              <a:t> </a:t>
            </a:r>
            <a:endParaRPr lang="en-US" altLang="zh-CN" sz="1100" dirty="0" smtClean="0"/>
          </a:p>
          <a:p>
            <a:pPr>
              <a:lnSpc>
                <a:spcPts val="3000"/>
              </a:lnSpc>
            </a:pPr>
            <a:r>
              <a:rPr lang="zh-CN" altLang="en-US" sz="3200" dirty="0" smtClean="0"/>
              <a:t>       </a:t>
            </a:r>
            <a:r>
              <a:rPr lang="zh-CN" altLang="en-US" sz="3200" b="1" dirty="0" smtClean="0">
                <a:solidFill>
                  <a:srgbClr val="C00000"/>
                </a:solidFill>
                <a:latin typeface="黑体" pitchFamily="49" charset="-122"/>
                <a:ea typeface="黑体" pitchFamily="49" charset="-122"/>
              </a:rPr>
              <a:t>爱少的人祈祷就少，爱多的人祈祷必多。</a:t>
            </a:r>
            <a:endParaRPr lang="en-US" altLang="zh-CN" sz="3200" b="1" dirty="0" smtClean="0">
              <a:solidFill>
                <a:srgbClr val="C00000"/>
              </a:solidFill>
              <a:latin typeface="黑体" pitchFamily="49" charset="-122"/>
              <a:ea typeface="黑体" pitchFamily="49" charset="-122"/>
            </a:endParaRPr>
          </a:p>
          <a:p>
            <a:pPr algn="ctr">
              <a:lnSpc>
                <a:spcPts val="3000"/>
              </a:lnSpc>
            </a:pPr>
            <a:r>
              <a:rPr lang="en-US" altLang="zh-CN" sz="2000" b="1" dirty="0" smtClean="0"/>
              <a:t>——</a:t>
            </a:r>
            <a:r>
              <a:rPr lang="zh-CN" altLang="en-US" sz="2000" b="1" dirty="0" smtClean="0"/>
              <a:t>奥古斯丁</a:t>
            </a:r>
            <a:r>
              <a:rPr lang="en-US" altLang="zh-CN" sz="2000" b="1" dirty="0" smtClean="0"/>
              <a:t>(Augustine)</a:t>
            </a:r>
            <a:endParaRPr lang="en-US" altLang="zh-CN" sz="2800" b="1" dirty="0" smtClean="0"/>
          </a:p>
          <a:p>
            <a:pPr>
              <a:lnSpc>
                <a:spcPts val="3000"/>
              </a:lnSpc>
            </a:pPr>
            <a:r>
              <a:rPr lang="zh-CN" altLang="en-US" sz="2800" dirty="0" smtClean="0"/>
              <a:t>  </a:t>
            </a:r>
            <a:r>
              <a:rPr lang="zh-CN" altLang="en-US" sz="2800" b="1" dirty="0" smtClean="0">
                <a:solidFill>
                  <a:srgbClr val="C00000"/>
                </a:solidFill>
              </a:rPr>
              <a:t>  </a:t>
            </a:r>
            <a:r>
              <a:rPr lang="zh-CN" altLang="en-US" sz="2800" b="1" dirty="0" smtClean="0">
                <a:solidFill>
                  <a:srgbClr val="C00000"/>
                </a:solidFill>
              </a:rPr>
              <a:t>                     </a:t>
            </a:r>
            <a:r>
              <a:rPr lang="zh-CN" altLang="en-US" sz="3200" b="1" dirty="0" smtClean="0">
                <a:solidFill>
                  <a:srgbClr val="C00000"/>
                </a:solidFill>
                <a:latin typeface="黑体" pitchFamily="49" charset="-122"/>
                <a:ea typeface="黑体" pitchFamily="49" charset="-122"/>
              </a:rPr>
              <a:t>祷</a:t>
            </a:r>
            <a:r>
              <a:rPr lang="zh-CN" altLang="en-US" sz="3200" b="1" dirty="0" smtClean="0">
                <a:solidFill>
                  <a:srgbClr val="C00000"/>
                </a:solidFill>
                <a:latin typeface="黑体" pitchFamily="49" charset="-122"/>
                <a:ea typeface="黑体" pitchFamily="49" charset="-122"/>
              </a:rPr>
              <a:t>告是一个公义生</a:t>
            </a:r>
            <a:r>
              <a:rPr lang="zh-CN" altLang="en-US" sz="3200" b="1" dirty="0" smtClean="0">
                <a:solidFill>
                  <a:srgbClr val="C00000"/>
                </a:solidFill>
                <a:latin typeface="黑体" pitchFamily="49" charset="-122"/>
                <a:ea typeface="黑体" pitchFamily="49" charset="-122"/>
              </a:rPr>
              <a:t>命</a:t>
            </a:r>
            <a:endParaRPr lang="en-US" altLang="zh-CN" sz="3200" b="1" dirty="0" smtClean="0">
              <a:solidFill>
                <a:srgbClr val="C00000"/>
              </a:solidFill>
              <a:latin typeface="黑体" pitchFamily="49" charset="-122"/>
              <a:ea typeface="黑体" pitchFamily="49" charset="-122"/>
            </a:endParaRPr>
          </a:p>
          <a:p>
            <a:pPr>
              <a:lnSpc>
                <a:spcPts val="3000"/>
              </a:lnSpc>
            </a:pPr>
            <a:r>
              <a:rPr lang="en-US" altLang="zh-CN" sz="3200" b="1" smtClean="0">
                <a:solidFill>
                  <a:srgbClr val="C00000"/>
                </a:solidFill>
                <a:latin typeface="黑体" pitchFamily="49" charset="-122"/>
                <a:ea typeface="黑体" pitchFamily="49" charset="-122"/>
              </a:rPr>
              <a:t>       </a:t>
            </a:r>
            <a:r>
              <a:rPr lang="zh-CN" altLang="en-US" sz="3200" b="1" smtClean="0">
                <a:solidFill>
                  <a:srgbClr val="C00000"/>
                </a:solidFill>
                <a:latin typeface="黑体" pitchFamily="49" charset="-122"/>
                <a:ea typeface="黑体" pitchFamily="49" charset="-122"/>
              </a:rPr>
              <a:t>第</a:t>
            </a:r>
            <a:r>
              <a:rPr lang="zh-CN" altLang="en-US" sz="3200" b="1" dirty="0" smtClean="0">
                <a:solidFill>
                  <a:srgbClr val="C00000"/>
                </a:solidFill>
                <a:latin typeface="黑体" pitchFamily="49" charset="-122"/>
                <a:ea typeface="黑体" pitchFamily="49" charset="-122"/>
              </a:rPr>
              <a:t>一件也</a:t>
            </a:r>
            <a:r>
              <a:rPr lang="zh-CN" altLang="en-US" sz="3200" b="1" dirty="0" smtClean="0">
                <a:solidFill>
                  <a:srgbClr val="C00000"/>
                </a:solidFill>
                <a:latin typeface="黑体" pitchFamily="49" charset="-122"/>
                <a:ea typeface="黑体" pitchFamily="49" charset="-122"/>
              </a:rPr>
              <a:t>是最</a:t>
            </a:r>
            <a:r>
              <a:rPr lang="zh-CN" altLang="en-US" sz="3200" b="1" dirty="0" smtClean="0">
                <a:solidFill>
                  <a:srgbClr val="C00000"/>
                </a:solidFill>
                <a:latin typeface="黑体" pitchFamily="49" charset="-122"/>
                <a:ea typeface="黑体" pitchFamily="49" charset="-122"/>
              </a:rPr>
              <a:t>后一件要</a:t>
            </a:r>
            <a:r>
              <a:rPr lang="zh-CN" altLang="en-US" sz="3200" b="1" dirty="0" smtClean="0">
                <a:solidFill>
                  <a:srgbClr val="C00000"/>
                </a:solidFill>
                <a:latin typeface="黑体" pitchFamily="49" charset="-122"/>
                <a:ea typeface="黑体" pitchFamily="49" charset="-122"/>
              </a:rPr>
              <a:t>做之事</a:t>
            </a:r>
            <a:r>
              <a:rPr lang="zh-CN" altLang="en-US" sz="2800" b="1" dirty="0" smtClean="0">
                <a:solidFill>
                  <a:srgbClr val="C00000"/>
                </a:solidFill>
              </a:rPr>
              <a:t>。</a:t>
            </a:r>
            <a:endParaRPr lang="en-US" altLang="zh-CN" sz="2800" b="1" dirty="0" smtClean="0">
              <a:solidFill>
                <a:srgbClr val="C00000"/>
              </a:solidFill>
            </a:endParaRPr>
          </a:p>
          <a:p>
            <a:pPr algn="ctr">
              <a:lnSpc>
                <a:spcPts val="3000"/>
              </a:lnSpc>
            </a:pPr>
            <a:r>
              <a:rPr lang="en-US" altLang="zh-CN" sz="2000" b="1" dirty="0" smtClean="0"/>
              <a:t>——</a:t>
            </a:r>
            <a:r>
              <a:rPr lang="zh-CN" altLang="en-US" sz="2000" b="1" dirty="0" smtClean="0"/>
              <a:t>理查．虎克</a:t>
            </a:r>
            <a:r>
              <a:rPr lang="en-US" altLang="zh-CN" sz="2000" b="1" dirty="0" smtClean="0"/>
              <a:t>(</a:t>
            </a:r>
            <a:r>
              <a:rPr lang="en-US" altLang="zh-CN" sz="2000" b="1" dirty="0" err="1" smtClean="0"/>
              <a:t>R.Hooker</a:t>
            </a:r>
            <a:r>
              <a:rPr lang="en-US" altLang="zh-CN" sz="2000" b="1" dirty="0" smtClean="0"/>
              <a:t>)</a:t>
            </a:r>
            <a:endParaRPr lang="en-US" altLang="zh-CN" sz="2800" b="1" dirty="0" smtClean="0"/>
          </a:p>
          <a:p>
            <a:pPr>
              <a:lnSpc>
                <a:spcPts val="3000"/>
              </a:lnSpc>
            </a:pPr>
            <a:r>
              <a:rPr lang="en-US" altLang="zh-CN" sz="3200" dirty="0" smtClean="0"/>
              <a:t>       </a:t>
            </a:r>
            <a:r>
              <a:rPr lang="zh-CN" altLang="en-US" sz="3200" b="1" dirty="0" smtClean="0">
                <a:solidFill>
                  <a:srgbClr val="C00000"/>
                </a:solidFill>
                <a:latin typeface="黑体" pitchFamily="49" charset="-122"/>
                <a:ea typeface="黑体" pitchFamily="49" charset="-122"/>
              </a:rPr>
              <a:t>若你不是祈祷的人，你必不是一位基督徒</a:t>
            </a:r>
            <a:r>
              <a:rPr lang="zh-CN" altLang="en-US" sz="3200" b="1" dirty="0" smtClean="0">
                <a:solidFill>
                  <a:srgbClr val="C00000"/>
                </a:solidFill>
              </a:rPr>
              <a:t>。</a:t>
            </a:r>
            <a:endParaRPr lang="en-US" altLang="zh-CN" sz="3200" b="1" dirty="0" smtClean="0">
              <a:solidFill>
                <a:srgbClr val="C00000"/>
              </a:solidFill>
            </a:endParaRPr>
          </a:p>
          <a:p>
            <a:pPr algn="ctr">
              <a:lnSpc>
                <a:spcPts val="3000"/>
              </a:lnSpc>
            </a:pPr>
            <a:r>
              <a:rPr lang="en-US" altLang="zh-CN" sz="2000" dirty="0" smtClean="0"/>
              <a:t>         </a:t>
            </a:r>
            <a:r>
              <a:rPr lang="en-US" altLang="zh-CN" sz="2000" b="1" dirty="0" smtClean="0"/>
              <a:t>——</a:t>
            </a:r>
            <a:r>
              <a:rPr lang="zh-CN" altLang="en-US" sz="2000" b="1" dirty="0" smtClean="0"/>
              <a:t>约翰班扬</a:t>
            </a:r>
            <a:r>
              <a:rPr lang="en-US" altLang="zh-CN" sz="2000" b="1" dirty="0" smtClean="0"/>
              <a:t>(John Bunyan)</a:t>
            </a:r>
          </a:p>
          <a:p>
            <a:pPr algn="ctr">
              <a:lnSpc>
                <a:spcPts val="3000"/>
              </a:lnSpc>
            </a:pPr>
            <a:r>
              <a:rPr lang="zh-CN" altLang="en-US" sz="3200" b="1" dirty="0" smtClean="0">
                <a:solidFill>
                  <a:srgbClr val="C00000"/>
                </a:solidFill>
                <a:latin typeface="黑体" pitchFamily="49" charset="-122"/>
                <a:ea typeface="黑体" pitchFamily="49" charset="-122"/>
              </a:rPr>
              <a:t>祈祷是“新造人的呼吸”</a:t>
            </a:r>
            <a:r>
              <a:rPr lang="en-US" altLang="zh-CN" sz="2000" b="1" dirty="0" smtClean="0"/>
              <a:t>——</a:t>
            </a:r>
            <a:r>
              <a:rPr lang="zh-CN" altLang="en-US" sz="2000" b="1" dirty="0" smtClean="0"/>
              <a:t>巴斯特</a:t>
            </a:r>
            <a:r>
              <a:rPr lang="en-US" altLang="zh-CN" sz="2000" b="1" dirty="0" smtClean="0"/>
              <a:t>(</a:t>
            </a:r>
            <a:r>
              <a:rPr lang="en-US" altLang="zh-CN" sz="2000" b="1" dirty="0" err="1" smtClean="0"/>
              <a:t>R.Baxter</a:t>
            </a:r>
            <a:r>
              <a:rPr lang="en-US" altLang="zh-CN" sz="2000" b="1" dirty="0" smtClean="0"/>
              <a:t>)</a:t>
            </a:r>
            <a:endParaRPr lang="en-US" altLang="zh-CN" sz="2800" b="1" dirty="0" smtClean="0"/>
          </a:p>
          <a:p>
            <a:pPr algn="ctr">
              <a:lnSpc>
                <a:spcPts val="3000"/>
              </a:lnSpc>
            </a:pPr>
            <a:r>
              <a:rPr lang="zh-CN" altLang="en-US" sz="1100" dirty="0" smtClean="0"/>
              <a:t>　</a:t>
            </a:r>
            <a:endParaRPr lang="en-US" altLang="zh-CN" sz="1100" dirty="0" smtClean="0"/>
          </a:p>
          <a:p>
            <a:pPr algn="ctr">
              <a:lnSpc>
                <a:spcPts val="3000"/>
              </a:lnSpc>
            </a:pPr>
            <a:r>
              <a:rPr lang="zh-CN" altLang="en-US" sz="3200" b="1" dirty="0" smtClean="0">
                <a:solidFill>
                  <a:srgbClr val="C00000"/>
                </a:solidFill>
                <a:latin typeface="黑体" pitchFamily="49" charset="-122"/>
                <a:ea typeface="黑体" pitchFamily="49" charset="-122"/>
              </a:rPr>
              <a:t>祈祷是“灵魂的血液”</a:t>
            </a:r>
            <a:r>
              <a:rPr lang="en-US" altLang="zh-CN" sz="2000" b="1" dirty="0" smtClean="0"/>
              <a:t>——</a:t>
            </a:r>
            <a:r>
              <a:rPr lang="zh-CN" altLang="en-US" sz="2000" b="1" dirty="0" smtClean="0"/>
              <a:t>乔治．贺伯特</a:t>
            </a:r>
            <a:r>
              <a:rPr lang="en-US" altLang="zh-CN" sz="2000" b="1" dirty="0" smtClean="0"/>
              <a:t>(</a:t>
            </a:r>
            <a:r>
              <a:rPr lang="en-US" altLang="zh-CN" sz="2000" b="1" dirty="0" err="1" smtClean="0"/>
              <a:t>G.Herbert</a:t>
            </a:r>
            <a:r>
              <a:rPr lang="en-US" altLang="zh-CN" b="1" dirty="0" smtClean="0"/>
              <a:t>)</a:t>
            </a:r>
            <a:endParaRPr lang="zh-CN" altLang="en-US" b="1" dirty="0" smtClean="0"/>
          </a:p>
          <a:p>
            <a:pPr marL="1200150" lvl="1" indent="-742950"/>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0" y="0"/>
            <a:ext cx="9144000" cy="1143000"/>
          </a:xfrm>
        </p:spPr>
        <p:style>
          <a:lnRef idx="0">
            <a:schemeClr val="accent2"/>
          </a:lnRef>
          <a:fillRef idx="3">
            <a:schemeClr val="accent2"/>
          </a:fillRef>
          <a:effectRef idx="3">
            <a:schemeClr val="accent2"/>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祷告吧！</a:t>
            </a:r>
            <a:endParaRPr lang="en-US" sz="7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5257800" y="0"/>
            <a:ext cx="36576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anose="04040505050A02020702" pitchFamily="82" charset="0"/>
            </a:endParaRPr>
          </a:p>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anose="04040505050A02020702" pitchFamily="82" charset="0"/>
              </a:rPr>
              <a:t>Dr. </a:t>
            </a:r>
            <a:r>
              <a:rPr lang="en-US" altLang="zh-CN"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anose="04040505050A02020702" pitchFamily="82" charset="0"/>
              </a:rPr>
              <a:t>Jay</a:t>
            </a: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anose="04040505050A02020702" pitchFamily="82" charset="0"/>
              </a:rPr>
              <a:t> </a:t>
            </a:r>
            <a:r>
              <a:rPr lang="en-US" sz="5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anose="04040505050A02020702" pitchFamily="82" charset="0"/>
              </a:rPr>
              <a:t>Barleon</a:t>
            </a:r>
            <a:endPar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anose="04040505050A02020702" pitchFamily="82" charset="0"/>
            </a:endParaRPr>
          </a:p>
          <a:p>
            <a:pPr algn="ctr"/>
            <a:r>
              <a:rPr lang="en-US"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anose="04040505050A02020702" pitchFamily="82" charset="0"/>
              </a:rPr>
              <a:t>&amp;</a:t>
            </a:r>
          </a:p>
          <a:p>
            <a:pPr algn="ctr"/>
            <a:r>
              <a:rPr lang="en-US" altLang="zh-CN" sz="5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anose="04040505050A02020702" pitchFamily="82" charset="0"/>
              </a:rPr>
              <a:t>SURAN</a:t>
            </a:r>
            <a:endParaRPr lang="en-US" sz="5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Harrington" panose="04040505050A02020702" pitchFamily="82" charset="0"/>
            </a:endParaRPr>
          </a:p>
        </p:txBody>
      </p:sp>
      <p:pic>
        <p:nvPicPr>
          <p:cNvPr id="4" name="Picture 3" descr="hh.JPG"/>
          <p:cNvPicPr>
            <a:picLocks noChangeAspect="1"/>
          </p:cNvPicPr>
          <p:nvPr/>
        </p:nvPicPr>
        <p:blipFill>
          <a:blip r:embed="rId3" cstate="print"/>
          <a:stretch>
            <a:fillRect/>
          </a:stretch>
        </p:blipFill>
        <p:spPr>
          <a:xfrm>
            <a:off x="381000" y="304800"/>
            <a:ext cx="4572000" cy="6096000"/>
          </a:xfrm>
          <a:prstGeom prst="rect">
            <a:avLst/>
          </a:prstGeom>
          <a:solidFill>
            <a:srgbClr val="FFFFFF">
              <a:shade val="85000"/>
            </a:srgbClr>
          </a:solidFill>
          <a:ln w="88900" cap="sq">
            <a:solidFill>
              <a:schemeClr val="accent3">
                <a:lumMod val="60000"/>
                <a:lumOff val="40000"/>
              </a:schemeClr>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Left-Right Arrow 3"/>
          <p:cNvSpPr/>
          <p:nvPr/>
        </p:nvSpPr>
        <p:spPr>
          <a:xfrm>
            <a:off x="3886200" y="5600699"/>
            <a:ext cx="5257800" cy="1181101"/>
          </a:xfrm>
          <a:prstGeom prst="leftRight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2">
              <a:tint val="40000"/>
              <a:hueOff val="0"/>
              <a:satOff val="0"/>
              <a:lumOff val="0"/>
              <a:alphaOff val="0"/>
            </a:schemeClr>
          </a:fillRef>
          <a:effectRef idx="3">
            <a:schemeClr val="accent2">
              <a:tint val="4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0" y="5867399"/>
            <a:ext cx="3200400" cy="584775"/>
          </a:xfrm>
          <a:prstGeom prst="rect">
            <a:avLst/>
          </a:prstGeom>
          <a:noFill/>
        </p:spPr>
        <p:txBody>
          <a:bodyPr wrap="square" rtlCol="0" anchor="ctr">
            <a:spAutoFit/>
          </a:bodyPr>
          <a:lstStyle/>
          <a:p>
            <a:pPr algn="ctr"/>
            <a:r>
              <a:rPr lang="zh-CN" altLang="en-US" sz="3200" b="1" dirty="0" smtClean="0">
                <a:effectLst>
                  <a:outerShdw blurRad="38100" dist="38100" dir="2700000" algn="tl">
                    <a:srgbClr val="000000">
                      <a:alpha val="43137"/>
                    </a:srgbClr>
                  </a:outerShdw>
                </a:effectLst>
              </a:rPr>
              <a:t>第一课</a:t>
            </a:r>
            <a:r>
              <a:rPr lang="en-US" sz="3200" b="1"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6" name="TextBox 5"/>
          <p:cNvSpPr txBox="1"/>
          <p:nvPr/>
        </p:nvSpPr>
        <p:spPr>
          <a:xfrm>
            <a:off x="4419600" y="5876211"/>
            <a:ext cx="4114800" cy="584775"/>
          </a:xfrm>
          <a:prstGeom prst="rect">
            <a:avLst/>
          </a:prstGeom>
          <a:noFill/>
        </p:spPr>
        <p:txBody>
          <a:bodyPr wrap="square" rtlCol="0" anchor="ctr">
            <a:spAutoFit/>
          </a:bodyPr>
          <a:lstStyle/>
          <a:p>
            <a:pPr algn="ctr"/>
            <a:r>
              <a:rPr lang="zh-CN" altLang="en-US" sz="3200" b="1" dirty="0" smtClean="0">
                <a:effectLst>
                  <a:outerShdw blurRad="38100" dist="38100" dir="2700000" algn="tl">
                    <a:srgbClr val="000000">
                      <a:alpha val="43137"/>
                    </a:srgbClr>
                  </a:outerShdw>
                </a:effectLst>
              </a:rPr>
              <a:t>第二课   </a:t>
            </a:r>
            <a:endParaRPr lang="en-US" dirty="0">
              <a:effectLst>
                <a:outerShdw blurRad="38100" dist="38100" dir="2700000" algn="tl">
                  <a:srgbClr val="000000">
                    <a:alpha val="43137"/>
                  </a:srgbClr>
                </a:outerShdw>
              </a:effectLst>
            </a:endParaRPr>
          </a:p>
        </p:txBody>
      </p:sp>
      <p:pic>
        <p:nvPicPr>
          <p:cNvPr id="8" name="Picture 7" descr="168687_189050611116722_183215645033552_515976_5423351_n.jpg"/>
          <p:cNvPicPr>
            <a:picLocks noChangeAspect="1"/>
          </p:cNvPicPr>
          <p:nvPr/>
        </p:nvPicPr>
        <p:blipFill>
          <a:blip r:embed="rId7" cstate="print"/>
          <a:stretch>
            <a:fillRect/>
          </a:stretch>
        </p:blipFill>
        <p:spPr>
          <a:xfrm>
            <a:off x="228600" y="381000"/>
            <a:ext cx="2895600" cy="22943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rot="16200000">
            <a:off x="152400" y="3124200"/>
            <a:ext cx="68580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5842" name="Picture 2" descr="http://www.dst-corp.com/james/PaintingsOfJesus/Jesus11.jpg"/>
          <p:cNvPicPr>
            <a:picLocks noChangeAspect="1" noChangeArrowheads="1"/>
          </p:cNvPicPr>
          <p:nvPr/>
        </p:nvPicPr>
        <p:blipFill>
          <a:blip r:embed="rId2" cstate="print"/>
          <a:srcRect/>
          <a:stretch>
            <a:fillRect/>
          </a:stretch>
        </p:blipFill>
        <p:spPr bwMode="auto">
          <a:xfrm>
            <a:off x="-457200" y="809083"/>
            <a:ext cx="10055099" cy="5667917"/>
          </a:xfrm>
          <a:prstGeom prst="rect">
            <a:avLst/>
          </a:prstGeom>
          <a:noFill/>
        </p:spPr>
      </p:pic>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80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主祷文</a:t>
            </a:r>
            <a:endParaRPr lang="en-US" sz="80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The Lord’s Prayer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马太福音</a:t>
            </a:r>
            <a:r>
              <a:rPr lang="en-US" altLang="zh-CN" sz="7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6:9-13</a:t>
            </a:r>
            <a:endParaRPr lang="en-US" sz="72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Matthew 6:9-13</a:t>
            </a:r>
          </a:p>
        </p:txBody>
      </p:sp>
      <p:sp>
        <p:nvSpPr>
          <p:cNvPr id="4" name="Rectangle 3"/>
          <p:cNvSpPr/>
          <p:nvPr/>
        </p:nvSpPr>
        <p:spPr>
          <a:xfrm>
            <a:off x="152400" y="1066800"/>
            <a:ext cx="8763000" cy="502920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US"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所以你们祷告</a:t>
            </a:r>
            <a:r>
              <a:rPr lang="en-US" altLang="zh-CN" sz="3600" b="1" dirty="0" smtClean="0">
                <a:solidFill>
                  <a:schemeClr val="tx2">
                    <a:lumMod val="50000"/>
                  </a:schemeClr>
                </a:solidFill>
                <a:effectLst>
                  <a:outerShdw blurRad="38100" dist="38100" dir="2700000" algn="tl">
                    <a:srgbClr val="000000">
                      <a:alpha val="43137"/>
                    </a:srgbClr>
                  </a:outerShdw>
                </a:effectLst>
              </a:rPr>
              <a:t>,</a:t>
            </a:r>
            <a:r>
              <a:rPr lang="zh-CN" altLang="en-US" sz="3600" b="1" dirty="0" smtClean="0">
                <a:solidFill>
                  <a:schemeClr val="tx2">
                    <a:lumMod val="50000"/>
                  </a:schemeClr>
                </a:solidFill>
                <a:effectLst>
                  <a:outerShdw blurRad="38100" dist="38100" dir="2700000" algn="tl">
                    <a:srgbClr val="000000">
                      <a:alpha val="43137"/>
                    </a:srgbClr>
                  </a:outerShdw>
                </a:effectLst>
              </a:rPr>
              <a:t>要这样说</a:t>
            </a:r>
            <a:r>
              <a:rPr lang="en-US" altLang="zh-CN" sz="3600" b="1" dirty="0" smtClean="0">
                <a:solidFill>
                  <a:schemeClr val="tx2">
                    <a:lumMod val="50000"/>
                  </a:schemeClr>
                </a:solidFill>
                <a:effectLst>
                  <a:outerShdw blurRad="38100" dist="38100" dir="2700000" algn="tl">
                    <a:srgbClr val="000000">
                      <a:alpha val="43137"/>
                    </a:srgbClr>
                  </a:outerShdw>
                </a:effectLst>
              </a:rPr>
              <a:t>: ‘</a:t>
            </a:r>
            <a:r>
              <a:rPr lang="zh-CN" altLang="en-US" sz="3600" b="1" dirty="0" smtClean="0">
                <a:solidFill>
                  <a:schemeClr val="tx2">
                    <a:lumMod val="50000"/>
                  </a:schemeClr>
                </a:solidFill>
                <a:effectLst>
                  <a:outerShdw blurRad="38100" dist="38100" dir="2700000" algn="tl">
                    <a:srgbClr val="000000">
                      <a:alpha val="43137"/>
                    </a:srgbClr>
                  </a:outerShdw>
                </a:effectLst>
              </a:rPr>
              <a:t>我们在天上的父，愿人都尊你的名为圣。愿你的国降临，愿你的旨意行在地上，如同行在天上。我们日用的饮食，今日赐给我们。免我们的债，如同我们免了人的债。不叫我们遇见试探，救我们脱离凶恶。</a:t>
            </a:r>
            <a:r>
              <a:rPr lang="zh-CN" altLang="en-US" sz="3600" b="1" i="1" dirty="0" smtClean="0">
                <a:solidFill>
                  <a:schemeClr val="bg1">
                    <a:lumMod val="50000"/>
                  </a:schemeClr>
                </a:solidFill>
                <a:effectLst>
                  <a:outerShdw blurRad="38100" dist="38100" dir="2700000" algn="tl">
                    <a:srgbClr val="000000">
                      <a:alpha val="43137"/>
                    </a:srgbClr>
                  </a:outerShdw>
                </a:effectLst>
              </a:rPr>
              <a:t>因为国度，权柄，荣耀，全是你的，直到永远，阿们</a:t>
            </a:r>
            <a:r>
              <a:rPr lang="zh-CN" altLang="en-US" sz="3600" b="1" i="1" dirty="0" smtClean="0">
                <a:solidFill>
                  <a:schemeClr val="tx2">
                    <a:lumMod val="50000"/>
                  </a:schemeClr>
                </a:solidFill>
                <a:effectLst>
                  <a:outerShdw blurRad="38100" dist="38100" dir="2700000" algn="tl">
                    <a:srgbClr val="000000">
                      <a:alpha val="43137"/>
                    </a:srgbClr>
                  </a:outerShdw>
                </a:effectLst>
              </a:rPr>
              <a:t>。</a:t>
            </a:r>
            <a:r>
              <a:rPr lang="en-US" altLang="zh-CN" sz="3600" b="1" i="1" dirty="0" smtClean="0">
                <a:solidFill>
                  <a:schemeClr val="tx2">
                    <a:lumMod val="50000"/>
                  </a:schemeClr>
                </a:solidFill>
                <a:effectLst>
                  <a:outerShdw blurRad="38100" dist="38100" dir="2700000" algn="tl">
                    <a:srgbClr val="000000">
                      <a:alpha val="43137"/>
                    </a:srgbClr>
                  </a:outerShdw>
                </a:effectLst>
              </a:rPr>
              <a:t> </a:t>
            </a:r>
            <a:r>
              <a:rPr lang="en-US" altLang="zh-CN" sz="3600" b="1" dirty="0" smtClean="0">
                <a:solidFill>
                  <a:schemeClr val="tx2">
                    <a:lumMod val="50000"/>
                  </a:schemeClr>
                </a:solidFill>
                <a:effectLst>
                  <a:outerShdw blurRad="38100" dist="38100" dir="2700000" algn="tl">
                    <a:srgbClr val="000000">
                      <a:alpha val="43137"/>
                    </a:srgbClr>
                  </a:outerShdw>
                </a:effectLst>
              </a:rPr>
              <a:t>’</a:t>
            </a:r>
            <a:endParaRPr lang="en-US" sz="3600" b="1" dirty="0" smtClean="0">
              <a:solidFill>
                <a:schemeClr val="tx2">
                  <a:lumMod val="50000"/>
                </a:schemeClr>
              </a:solidFill>
              <a:effectLst>
                <a:outerShdw blurRad="38100" dist="38100" dir="2700000" algn="tl">
                  <a:srgbClr val="000000">
                    <a:alpha val="43137"/>
                  </a:srgbClr>
                </a:outerShdw>
              </a:effectLst>
            </a:endParaRPr>
          </a:p>
          <a:p>
            <a:pPr marL="225425" algn="just">
              <a:buFont typeface="Arial" panose="020B0604020202020204" pitchFamily="34" charset="0"/>
              <a:buChar char="•"/>
            </a:pPr>
            <a:r>
              <a:rPr lang="en-US" sz="1600" b="1" baseline="30000" dirty="0" smtClean="0"/>
              <a:t>“</a:t>
            </a:r>
            <a:r>
              <a:rPr lang="en-US" sz="1600" b="1" dirty="0" smtClean="0"/>
              <a:t>After this manner therefore pray ye: Our Father which art in heaven, Hallowed be Thy Name. Thy kingdom come, Thy will be done in earth, as it is in heaven. Give us this day our daily bread. And forgive us our debts, as we forgive our debtors. And lead us not into temptation, but deliver us from evil: </a:t>
            </a:r>
            <a:r>
              <a:rPr lang="en-US" sz="1600" b="1" i="1" dirty="0" smtClean="0">
                <a:solidFill>
                  <a:schemeClr val="bg1">
                    <a:lumMod val="50000"/>
                  </a:schemeClr>
                </a:solidFill>
              </a:rPr>
              <a:t>For </a:t>
            </a:r>
            <a:r>
              <a:rPr lang="en-US" sz="1600" b="1" i="1" dirty="0" err="1">
                <a:solidFill>
                  <a:schemeClr val="bg1">
                    <a:lumMod val="50000"/>
                  </a:schemeClr>
                </a:solidFill>
              </a:rPr>
              <a:t>T</a:t>
            </a:r>
            <a:r>
              <a:rPr lang="en-US" sz="1600" b="1" i="1" dirty="0" err="1" smtClean="0">
                <a:solidFill>
                  <a:schemeClr val="bg1">
                    <a:lumMod val="50000"/>
                  </a:schemeClr>
                </a:solidFill>
              </a:rPr>
              <a:t>hine</a:t>
            </a:r>
            <a:r>
              <a:rPr lang="en-US" sz="1600" b="1" i="1" dirty="0" smtClean="0">
                <a:solidFill>
                  <a:schemeClr val="bg1">
                    <a:lumMod val="50000"/>
                  </a:schemeClr>
                </a:solidFill>
              </a:rPr>
              <a:t> is the kingdom, and the power, and the glory, for ever. Amen</a:t>
            </a:r>
            <a:r>
              <a:rPr lang="en-US" sz="1600" b="1" dirty="0" smtClean="0"/>
              <a:t>. “</a:t>
            </a:r>
          </a:p>
          <a:p>
            <a:pPr marL="225425" algn="just"/>
            <a:endParaRPr lang="en-US" dirty="0" smtClean="0"/>
          </a:p>
          <a:p>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0">
            <a:schemeClr val="accent1"/>
          </a:lnRef>
          <a:fillRef idx="3">
            <a:schemeClr val="accent1"/>
          </a:fillRef>
          <a:effectRef idx="3">
            <a:schemeClr val="accent1"/>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路加福音</a:t>
            </a:r>
            <a:r>
              <a:rPr lang="en-US" altLang="zh-CN" sz="72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11:1-4</a:t>
            </a:r>
            <a:endParaRPr lang="en-US" sz="72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Luke 11:1-4</a:t>
            </a:r>
          </a:p>
        </p:txBody>
      </p:sp>
      <p:sp>
        <p:nvSpPr>
          <p:cNvPr id="4" name="Rectangle 3"/>
          <p:cNvSpPr/>
          <p:nvPr/>
        </p:nvSpPr>
        <p:spPr>
          <a:xfrm>
            <a:off x="152400" y="1295400"/>
            <a:ext cx="8763000" cy="480060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zh-CN" altLang="en-US" sz="3000" b="1" dirty="0" smtClean="0">
                <a:solidFill>
                  <a:schemeClr val="tx2">
                    <a:lumMod val="50000"/>
                  </a:schemeClr>
                </a:solidFill>
                <a:effectLst>
                  <a:outerShdw blurRad="38100" dist="38100" dir="2700000" algn="tl">
                    <a:srgbClr val="000000">
                      <a:alpha val="43137"/>
                    </a:srgbClr>
                  </a:outerShdw>
                </a:effectLst>
              </a:rPr>
              <a:t>耶稣在一个地方祷告。祷告完了</a:t>
            </a:r>
            <a:r>
              <a:rPr lang="en-US" altLang="zh-CN" sz="3000" b="1" dirty="0" smtClean="0">
                <a:solidFill>
                  <a:schemeClr val="tx2">
                    <a:lumMod val="50000"/>
                  </a:schemeClr>
                </a:solidFill>
                <a:effectLst>
                  <a:outerShdw blurRad="38100" dist="38100" dir="2700000" algn="tl">
                    <a:srgbClr val="000000">
                      <a:alpha val="43137"/>
                    </a:srgbClr>
                  </a:outerShdw>
                </a:effectLst>
              </a:rPr>
              <a:t>,</a:t>
            </a:r>
            <a:r>
              <a:rPr lang="zh-CN" altLang="en-US" sz="3000" b="1" dirty="0" smtClean="0">
                <a:solidFill>
                  <a:schemeClr val="tx2">
                    <a:lumMod val="50000"/>
                  </a:schemeClr>
                </a:solidFill>
                <a:effectLst>
                  <a:outerShdw blurRad="38100" dist="38100" dir="2700000" algn="tl">
                    <a:srgbClr val="000000">
                      <a:alpha val="43137"/>
                    </a:srgbClr>
                  </a:outerShdw>
                </a:effectLst>
              </a:rPr>
              <a:t>有个门徒对他说，求主教导我们祷告，像约翰教导他的门徒。耶稣说，你们祷告的时候，要说</a:t>
            </a:r>
            <a:r>
              <a:rPr lang="en-US" altLang="zh-CN" sz="3000" b="1" dirty="0" smtClean="0">
                <a:solidFill>
                  <a:schemeClr val="tx2">
                    <a:lumMod val="50000"/>
                  </a:schemeClr>
                </a:solidFill>
                <a:effectLst>
                  <a:outerShdw blurRad="38100" dist="38100" dir="2700000" algn="tl">
                    <a:srgbClr val="000000">
                      <a:alpha val="43137"/>
                    </a:srgbClr>
                  </a:outerShdw>
                </a:effectLst>
              </a:rPr>
              <a:t>: ‘</a:t>
            </a:r>
            <a:r>
              <a:rPr lang="zh-CN" altLang="en-US" sz="3000" b="1" dirty="0" smtClean="0">
                <a:solidFill>
                  <a:schemeClr val="tx2">
                    <a:lumMod val="50000"/>
                  </a:schemeClr>
                </a:solidFill>
                <a:effectLst>
                  <a:outerShdw blurRad="38100" dist="38100" dir="2700000" algn="tl">
                    <a:srgbClr val="000000">
                      <a:alpha val="43137"/>
                    </a:srgbClr>
                  </a:outerShdw>
                </a:effectLst>
              </a:rPr>
              <a:t>我们在天上的父，愿人都尊你的名为圣。愿你的国降临。愿你的旨意行在地上，如同行在天上。我们日用的饮食，天天赐给我们。赦免我们的罪，因为我们也赦免凡亏欠我们的人。不叫我们遇见试探。救我们脱离凶恶。</a:t>
            </a:r>
            <a:r>
              <a:rPr lang="en-US" altLang="zh-CN" sz="3000" b="1" dirty="0" smtClean="0">
                <a:solidFill>
                  <a:schemeClr val="tx2">
                    <a:lumMod val="50000"/>
                  </a:schemeClr>
                </a:solidFill>
                <a:effectLst>
                  <a:outerShdw blurRad="38100" dist="38100" dir="2700000" algn="tl">
                    <a:srgbClr val="000000">
                      <a:alpha val="43137"/>
                    </a:srgbClr>
                  </a:outerShdw>
                </a:effectLst>
              </a:rPr>
              <a:t>’</a:t>
            </a:r>
            <a:endParaRPr lang="en-US" sz="3000" b="1" dirty="0" smtClean="0">
              <a:solidFill>
                <a:schemeClr val="tx2">
                  <a:lumMod val="50000"/>
                </a:schemeClr>
              </a:solidFill>
              <a:effectLst>
                <a:outerShdw blurRad="38100" dist="38100" dir="2700000" algn="tl">
                  <a:srgbClr val="000000">
                    <a:alpha val="43137"/>
                  </a:srgbClr>
                </a:outerShdw>
              </a:effectLst>
            </a:endParaRPr>
          </a:p>
          <a:p>
            <a:pPr algn="just"/>
            <a:r>
              <a:rPr lang="en-US" b="1" spc="-150" dirty="0" smtClean="0"/>
              <a:t>“And it came to pass, that, as he was praying in a certain place, when he ceased, one of his disciples said unto him, Lord, teach us to pray, as John also taught his disciples. And he said unto them, When ye pray, say, Our Father which art in heaven, Hallowed be thy name. Thy kingdom come. Thy will be done, as in heaven, so in earth. Give us day by day our daily bread. And forgive us our sins; for we also forgive every one that is indebted to us. And lead us not into temptation; but deliver us from evil. “</a:t>
            </a:r>
          </a:p>
          <a:p>
            <a:pPr marL="225425" algn="just"/>
            <a:endParaRPr lang="en-US" dirty="0" smtClean="0"/>
          </a:p>
          <a:p>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style>
          <a:lnRef idx="0">
            <a:schemeClr val="accent5"/>
          </a:lnRef>
          <a:fillRef idx="3">
            <a:schemeClr val="accent5"/>
          </a:fillRef>
          <a:effectRef idx="3">
            <a:schemeClr val="accent5"/>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你有无留意到</a:t>
            </a:r>
            <a:r>
              <a:rPr lang="en-US" altLang="zh-CN"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a:t>
            </a:r>
            <a:endParaRPr lang="en-US" sz="7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Did you notice…</a:t>
            </a:r>
          </a:p>
        </p:txBody>
      </p:sp>
      <p:sp>
        <p:nvSpPr>
          <p:cNvPr id="4" name="Rectangle 3"/>
          <p:cNvSpPr/>
          <p:nvPr/>
        </p:nvSpPr>
        <p:spPr>
          <a:xfrm>
            <a:off x="152400" y="1371600"/>
            <a:ext cx="8839200" cy="47244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endParaRPr lang="en-US" altLang="zh-CN" sz="3200" b="1" dirty="0" smtClean="0">
              <a:solidFill>
                <a:srgbClr val="002060"/>
              </a:solidFill>
              <a:effectLst>
                <a:outerShdw blurRad="38100" dist="38100" dir="2700000" algn="tl">
                  <a:srgbClr val="000000">
                    <a:alpha val="43137"/>
                  </a:srgbClr>
                </a:outerShdw>
              </a:effectLst>
            </a:endParaRPr>
          </a:p>
          <a:p>
            <a:pPr marL="509905" indent="-509905">
              <a:buAutoNum type="arabicPeriod"/>
            </a:pPr>
            <a:r>
              <a:rPr lang="zh-CN" altLang="en-US" sz="3600" b="1" dirty="0" smtClean="0">
                <a:solidFill>
                  <a:srgbClr val="002060"/>
                </a:solidFill>
                <a:effectLst>
                  <a:outerShdw blurRad="38100" dist="38100" dir="2700000" algn="tl">
                    <a:srgbClr val="000000">
                      <a:alpha val="43137"/>
                    </a:srgbClr>
                  </a:outerShdw>
                </a:effectLst>
              </a:rPr>
              <a:t>最后一行并不在古卷里</a:t>
            </a:r>
            <a:r>
              <a:rPr lang="en-US" altLang="zh-CN" sz="3600" b="1" dirty="0" smtClean="0">
                <a:solidFill>
                  <a:srgbClr val="002060"/>
                </a:solidFill>
                <a:effectLst>
                  <a:outerShdw blurRad="38100" dist="38100" dir="2700000" algn="tl">
                    <a:srgbClr val="000000">
                      <a:alpha val="43137"/>
                    </a:srgbClr>
                  </a:outerShdw>
                </a:effectLst>
              </a:rPr>
              <a:t>(</a:t>
            </a:r>
            <a:r>
              <a:rPr lang="zh-CN" altLang="en-US" sz="3600" b="1" dirty="0" smtClean="0">
                <a:solidFill>
                  <a:srgbClr val="002060"/>
                </a:solidFill>
                <a:effectLst>
                  <a:outerShdw blurRad="38100" dist="38100" dir="2700000" algn="tl">
                    <a:srgbClr val="000000">
                      <a:alpha val="43137"/>
                    </a:srgbClr>
                  </a:outerShdw>
                </a:effectLst>
              </a:rPr>
              <a:t>取自历上</a:t>
            </a:r>
            <a:r>
              <a:rPr lang="en-US" altLang="zh-CN" sz="3600" b="1" dirty="0" smtClean="0">
                <a:solidFill>
                  <a:srgbClr val="002060"/>
                </a:solidFill>
                <a:effectLst>
                  <a:outerShdw blurRad="38100" dist="38100" dir="2700000" algn="tl">
                    <a:srgbClr val="000000">
                      <a:alpha val="43137"/>
                    </a:srgbClr>
                  </a:outerShdw>
                </a:effectLst>
              </a:rPr>
              <a:t>29:11)</a:t>
            </a:r>
            <a:endParaRPr lang="en-US" sz="3600" b="1" dirty="0" smtClean="0">
              <a:solidFill>
                <a:srgbClr val="00206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rgbClr val="002060"/>
                </a:solidFill>
              </a:rPr>
              <a:t>The last line is not in older manuscripts (Taken from 1 Chron. 29:11)</a:t>
            </a:r>
          </a:p>
          <a:p>
            <a:pPr marL="509905" indent="-509905">
              <a:buAutoNum type="arabicPeriod"/>
            </a:pPr>
            <a:r>
              <a:rPr lang="zh-CN" altLang="en-US" sz="3600" b="1" dirty="0" smtClean="0">
                <a:solidFill>
                  <a:srgbClr val="002060"/>
                </a:solidFill>
                <a:effectLst>
                  <a:outerShdw blurRad="38100" dist="38100" dir="2700000" algn="tl">
                    <a:srgbClr val="000000">
                      <a:alpha val="43137"/>
                    </a:srgbClr>
                  </a:outerShdw>
                </a:effectLst>
              </a:rPr>
              <a:t>三一神</a:t>
            </a:r>
            <a:r>
              <a:rPr lang="en-US" altLang="zh-CN" sz="3600" b="1" dirty="0" smtClean="0">
                <a:solidFill>
                  <a:srgbClr val="002060"/>
                </a:solidFill>
                <a:effectLst>
                  <a:outerShdw blurRad="38100" dist="38100" dir="2700000" algn="tl">
                    <a:srgbClr val="000000">
                      <a:alpha val="43137"/>
                    </a:srgbClr>
                  </a:outerShdw>
                </a:effectLst>
              </a:rPr>
              <a:t>: </a:t>
            </a:r>
            <a:r>
              <a:rPr lang="zh-CN" altLang="en-US" sz="3600" b="1" dirty="0" smtClean="0">
                <a:solidFill>
                  <a:srgbClr val="002060"/>
                </a:solidFill>
                <a:effectLst>
                  <a:outerShdw blurRad="38100" dist="38100" dir="2700000" algn="tl">
                    <a:srgbClr val="000000">
                      <a:alpha val="43137"/>
                    </a:srgbClr>
                  </a:outerShdw>
                </a:effectLst>
              </a:rPr>
              <a:t>耶稣</a:t>
            </a:r>
            <a:r>
              <a:rPr lang="en-US" altLang="zh-CN" sz="3600" b="1" dirty="0" smtClean="0">
                <a:solidFill>
                  <a:srgbClr val="002060"/>
                </a:solidFill>
                <a:effectLst>
                  <a:outerShdw blurRad="38100" dist="38100" dir="2700000" algn="tl">
                    <a:srgbClr val="000000">
                      <a:alpha val="43137"/>
                    </a:srgbClr>
                  </a:outerShdw>
                </a:effectLst>
              </a:rPr>
              <a:t>, </a:t>
            </a:r>
            <a:r>
              <a:rPr lang="zh-CN" altLang="en-US" sz="3600" b="1" dirty="0" smtClean="0">
                <a:solidFill>
                  <a:srgbClr val="002060"/>
                </a:solidFill>
                <a:effectLst>
                  <a:outerShdw blurRad="38100" dist="38100" dir="2700000" algn="tl">
                    <a:srgbClr val="000000">
                      <a:alpha val="43137"/>
                    </a:srgbClr>
                  </a:outerShdw>
                </a:effectLst>
              </a:rPr>
              <a:t>被圣灵充满</a:t>
            </a:r>
            <a:r>
              <a:rPr lang="en-US" altLang="zh-CN" sz="3600" b="1" dirty="0" smtClean="0">
                <a:solidFill>
                  <a:srgbClr val="002060"/>
                </a:solidFill>
                <a:effectLst>
                  <a:outerShdw blurRad="38100" dist="38100" dir="2700000" algn="tl">
                    <a:srgbClr val="000000">
                      <a:alpha val="43137"/>
                    </a:srgbClr>
                  </a:outerShdw>
                </a:effectLst>
              </a:rPr>
              <a:t>, </a:t>
            </a:r>
            <a:r>
              <a:rPr lang="zh-CN" altLang="en-US" sz="3600" b="1" dirty="0" smtClean="0">
                <a:solidFill>
                  <a:srgbClr val="002060"/>
                </a:solidFill>
                <a:effectLst>
                  <a:outerShdw blurRad="38100" dist="38100" dir="2700000" algn="tl">
                    <a:srgbClr val="000000">
                      <a:alpha val="43137"/>
                    </a:srgbClr>
                  </a:outerShdw>
                </a:effectLst>
              </a:rPr>
              <a:t>向父神祷告。</a:t>
            </a:r>
            <a:endParaRPr lang="en-US" sz="3600" b="1" dirty="0" smtClean="0">
              <a:solidFill>
                <a:srgbClr val="00206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rgbClr val="002060"/>
                </a:solidFill>
              </a:rPr>
              <a:t>The Trinity: Jesus, filled with the Spirit, prays to the Father</a:t>
            </a:r>
          </a:p>
          <a:p>
            <a:pPr marL="509905" indent="-509905">
              <a:buAutoNum type="arabicPeriod"/>
            </a:pPr>
            <a:r>
              <a:rPr lang="zh-CN" altLang="en-US" sz="3600" b="1" dirty="0" smtClean="0">
                <a:solidFill>
                  <a:srgbClr val="002060"/>
                </a:solidFill>
                <a:effectLst>
                  <a:outerShdw blurRad="38100" dist="38100" dir="2700000" algn="tl">
                    <a:srgbClr val="000000">
                      <a:alpha val="43137"/>
                    </a:srgbClr>
                  </a:outerShdw>
                </a:effectLst>
              </a:rPr>
              <a:t>祷告并非不断重复就有果效。</a:t>
            </a:r>
            <a:endParaRPr lang="en-US" sz="3600" b="1" dirty="0" smtClean="0">
              <a:solidFill>
                <a:srgbClr val="00206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rgbClr val="002060"/>
                </a:solidFill>
              </a:rPr>
              <a:t>The prayer is not to be repeated for effectiveness</a:t>
            </a:r>
          </a:p>
          <a:p>
            <a:pPr marL="509905" indent="-509905">
              <a:buAutoNum type="arabicPeriod"/>
            </a:pPr>
            <a:r>
              <a:rPr lang="zh-CN" altLang="en-US" sz="3600" b="1" dirty="0" smtClean="0">
                <a:solidFill>
                  <a:srgbClr val="002060"/>
                </a:solidFill>
                <a:effectLst>
                  <a:outerShdw blurRad="38100" dist="38100" dir="2700000" algn="tl">
                    <a:srgbClr val="000000">
                      <a:alpha val="43137"/>
                    </a:srgbClr>
                  </a:outerShdw>
                </a:effectLst>
              </a:rPr>
              <a:t>祷告也包括他人</a:t>
            </a:r>
            <a:r>
              <a:rPr lang="en-US" altLang="zh-CN" sz="3600" b="1" dirty="0" smtClean="0">
                <a:solidFill>
                  <a:srgbClr val="002060"/>
                </a:solidFill>
                <a:effectLst>
                  <a:outerShdw blurRad="38100" dist="38100" dir="2700000" algn="tl">
                    <a:srgbClr val="000000">
                      <a:alpha val="43137"/>
                    </a:srgbClr>
                  </a:outerShdw>
                </a:effectLst>
              </a:rPr>
              <a:t>: </a:t>
            </a:r>
            <a:r>
              <a:rPr lang="zh-CN" altLang="en-US" sz="3600" b="1" dirty="0" smtClean="0">
                <a:solidFill>
                  <a:srgbClr val="002060"/>
                </a:solidFill>
                <a:effectLst>
                  <a:outerShdw blurRad="38100" dist="38100" dir="2700000" algn="tl">
                    <a:srgbClr val="000000">
                      <a:alpha val="43137"/>
                    </a:srgbClr>
                  </a:outerShdw>
                </a:effectLst>
              </a:rPr>
              <a:t>我们</a:t>
            </a:r>
            <a:r>
              <a:rPr lang="en-US" altLang="zh-CN" sz="3600" b="1" dirty="0" smtClean="0">
                <a:solidFill>
                  <a:srgbClr val="002060"/>
                </a:solidFill>
                <a:effectLst>
                  <a:outerShdw blurRad="38100" dist="38100" dir="2700000" algn="tl">
                    <a:srgbClr val="000000">
                      <a:alpha val="43137"/>
                    </a:srgbClr>
                  </a:outerShdw>
                </a:effectLst>
              </a:rPr>
              <a:t>, </a:t>
            </a:r>
            <a:r>
              <a:rPr lang="zh-CN" altLang="en-US" sz="3600" b="1" dirty="0" smtClean="0">
                <a:solidFill>
                  <a:srgbClr val="002060"/>
                </a:solidFill>
                <a:effectLst>
                  <a:outerShdw blurRad="38100" dist="38100" dir="2700000" algn="tl">
                    <a:srgbClr val="000000">
                      <a:alpha val="43137"/>
                    </a:srgbClr>
                  </a:outerShdw>
                </a:effectLst>
              </a:rPr>
              <a:t>我们的</a:t>
            </a:r>
            <a:r>
              <a:rPr lang="en-US" altLang="zh-CN" sz="3600" b="1" dirty="0" smtClean="0">
                <a:solidFill>
                  <a:srgbClr val="002060"/>
                </a:solidFill>
                <a:effectLst>
                  <a:outerShdw blurRad="38100" dist="38100" dir="2700000" algn="tl">
                    <a:srgbClr val="000000">
                      <a:alpha val="43137"/>
                    </a:srgbClr>
                  </a:outerShdw>
                </a:effectLst>
              </a:rPr>
              <a:t>…</a:t>
            </a:r>
            <a:r>
              <a:rPr lang="zh-CN" altLang="en-US" sz="3600" b="1" dirty="0" smtClean="0">
                <a:solidFill>
                  <a:srgbClr val="002060"/>
                </a:solidFill>
                <a:effectLst>
                  <a:outerShdw blurRad="38100" dist="38100" dir="2700000" algn="tl">
                    <a:srgbClr val="000000">
                      <a:alpha val="43137"/>
                    </a:srgbClr>
                  </a:outerShdw>
                </a:effectLst>
              </a:rPr>
              <a:t>并非我</a:t>
            </a:r>
            <a:r>
              <a:rPr lang="en-US" altLang="zh-CN" sz="3600" b="1" dirty="0" smtClean="0">
                <a:solidFill>
                  <a:srgbClr val="002060"/>
                </a:solidFill>
                <a:effectLst>
                  <a:outerShdw blurRad="38100" dist="38100" dir="2700000" algn="tl">
                    <a:srgbClr val="000000">
                      <a:alpha val="43137"/>
                    </a:srgbClr>
                  </a:outerShdw>
                </a:effectLst>
              </a:rPr>
              <a:t>, </a:t>
            </a:r>
            <a:r>
              <a:rPr lang="zh-CN" altLang="en-US" sz="3600" b="1" dirty="0" smtClean="0">
                <a:solidFill>
                  <a:srgbClr val="002060"/>
                </a:solidFill>
                <a:effectLst>
                  <a:outerShdw blurRad="38100" dist="38100" dir="2700000" algn="tl">
                    <a:srgbClr val="000000">
                      <a:alpha val="43137"/>
                    </a:srgbClr>
                  </a:outerShdw>
                </a:effectLst>
              </a:rPr>
              <a:t>我的</a:t>
            </a:r>
            <a:r>
              <a:rPr lang="zh-CN" altLang="en-US" sz="3200" b="1" dirty="0" smtClean="0">
                <a:solidFill>
                  <a:srgbClr val="002060"/>
                </a:solidFill>
                <a:effectLst>
                  <a:outerShdw blurRad="38100" dist="38100" dir="2700000" algn="tl">
                    <a:srgbClr val="000000">
                      <a:alpha val="43137"/>
                    </a:srgbClr>
                  </a:outerShdw>
                </a:effectLst>
              </a:rPr>
              <a:t>。</a:t>
            </a:r>
            <a:endParaRPr lang="en-US" sz="3200" b="1" dirty="0" smtClean="0">
              <a:solidFill>
                <a:srgbClr val="00206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b="1" dirty="0" smtClean="0">
                <a:solidFill>
                  <a:srgbClr val="002060"/>
                </a:solidFill>
              </a:rPr>
              <a:t>Prayer includes others: We, Our, and Us… not Me, My, and I</a:t>
            </a:r>
          </a:p>
          <a:p>
            <a:pPr marL="1200150" lvl="1" indent="-742950"/>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style>
          <a:lnRef idx="0">
            <a:schemeClr val="accent2"/>
          </a:lnRef>
          <a:fillRef idx="3">
            <a:schemeClr val="accent2"/>
          </a:fillRef>
          <a:effectRef idx="3">
            <a:schemeClr val="accent2"/>
          </a:effectRef>
          <a:fontRef idx="minor">
            <a:schemeClr val="lt1"/>
          </a:fontRef>
        </p:style>
        <p:txBody>
          <a:bodyPr anchor="ctr">
            <a:noAutofit/>
          </a:bodyPr>
          <a:lstStyle/>
          <a:p>
            <a:r>
              <a:rPr lang="zh-CN" altLang="en-US" sz="72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rPr>
              <a:t>祷告不是什么？</a:t>
            </a:r>
            <a:endParaRPr lang="en-US" sz="72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endParaRPr>
          </a:p>
        </p:txBody>
      </p:sp>
      <p:sp>
        <p:nvSpPr>
          <p:cNvPr id="3" name="Title 1"/>
          <p:cNvSpPr txBox="1"/>
          <p:nvPr/>
        </p:nvSpPr>
        <p:spPr>
          <a:xfrm>
            <a:off x="0" y="6248400"/>
            <a:ext cx="9144000" cy="6858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4000" b="1" i="0" u="none"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What Prayer is </a:t>
            </a:r>
            <a:r>
              <a:rPr kumimoji="0" lang="en-US" sz="4000" b="1" i="0" u="sng" strike="noStrike" kern="1200" cap="none" spc="0" normalizeH="0" baseline="0" noProof="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uLnTx/>
                <a:uFillTx/>
                <a:latin typeface="Arial Black" panose="020B0A04020102020204" pitchFamily="34" charset="0"/>
              </a:rPr>
              <a:t>NOT</a:t>
            </a:r>
          </a:p>
        </p:txBody>
      </p:sp>
      <p:sp>
        <p:nvSpPr>
          <p:cNvPr id="4" name="Rectangle 3"/>
          <p:cNvSpPr/>
          <p:nvPr/>
        </p:nvSpPr>
        <p:spPr>
          <a:xfrm>
            <a:off x="152400" y="1143000"/>
            <a:ext cx="8839200" cy="49530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marL="509905" indent="-509905">
              <a:buAutoNum type="arabicPeriod"/>
            </a:pPr>
            <a:r>
              <a:rPr lang="zh-CN" altLang="en-US" sz="3600" b="1" dirty="0" smtClean="0">
                <a:solidFill>
                  <a:srgbClr val="C00000"/>
                </a:solidFill>
                <a:effectLst>
                  <a:outerShdw blurRad="38100" dist="38100" dir="2700000" algn="tl">
                    <a:srgbClr val="000000">
                      <a:alpha val="43137"/>
                    </a:srgbClr>
                  </a:outerShdw>
                </a:effectLst>
              </a:rPr>
              <a:t>祷告不是试图让神按你的意志行</a:t>
            </a:r>
            <a:r>
              <a:rPr lang="en-US" altLang="zh-CN" sz="3600" b="1" dirty="0" smtClean="0">
                <a:solidFill>
                  <a:srgbClr val="C00000"/>
                </a:solidFill>
                <a:effectLst>
                  <a:outerShdw blurRad="38100" dist="38100" dir="2700000" algn="tl">
                    <a:srgbClr val="000000">
                      <a:alpha val="43137"/>
                    </a:srgbClr>
                  </a:outerShdw>
                </a:effectLst>
              </a:rPr>
              <a:t>, </a:t>
            </a:r>
            <a:r>
              <a:rPr lang="zh-CN" altLang="en-US" sz="3600" b="1" dirty="0" smtClean="0">
                <a:solidFill>
                  <a:srgbClr val="C00000"/>
                </a:solidFill>
                <a:effectLst>
                  <a:outerShdw blurRad="38100" dist="38100" dir="2700000" algn="tl">
                    <a:srgbClr val="000000">
                      <a:alpha val="43137"/>
                    </a:srgbClr>
                  </a:outerShdw>
                </a:effectLst>
              </a:rPr>
              <a:t>乃是你按祂的旨意行。</a:t>
            </a:r>
            <a:endParaRPr lang="en-US" sz="36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Prayer is not trying to get God to do your will, but you to do His.</a:t>
            </a:r>
          </a:p>
          <a:p>
            <a:pPr marL="509905" indent="-509905">
              <a:buAutoNum type="arabicPeriod"/>
            </a:pPr>
            <a:r>
              <a:rPr lang="zh-CN" altLang="en-US" sz="3600" b="1" dirty="0" smtClean="0">
                <a:solidFill>
                  <a:srgbClr val="C00000"/>
                </a:solidFill>
                <a:effectLst>
                  <a:outerShdw blurRad="38100" dist="38100" dir="2700000" algn="tl">
                    <a:srgbClr val="000000">
                      <a:alpha val="43137"/>
                    </a:srgbClr>
                  </a:outerShdw>
                </a:effectLst>
              </a:rPr>
              <a:t>祷告不是义务而是与神交谈的特权。</a:t>
            </a:r>
            <a:endParaRPr lang="en-US" sz="36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Prayer is not a duty but it is a privilege to speak to God.</a:t>
            </a:r>
          </a:p>
          <a:p>
            <a:pPr marL="509905" indent="-509905">
              <a:buAutoNum type="arabicPeriod"/>
            </a:pPr>
            <a:r>
              <a:rPr lang="zh-CN" altLang="en-US" sz="3600" b="1" dirty="0" smtClean="0">
                <a:solidFill>
                  <a:srgbClr val="C00000"/>
                </a:solidFill>
                <a:effectLst>
                  <a:outerShdw blurRad="38100" dist="38100" dir="2700000" algn="tl">
                    <a:srgbClr val="000000">
                      <a:alpha val="43137"/>
                    </a:srgbClr>
                  </a:outerShdw>
                </a:effectLst>
              </a:rPr>
              <a:t>祷告不是获得你所要的东西的魔方。</a:t>
            </a:r>
            <a:endParaRPr lang="en-US" sz="36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Prayer is not a magic formula for getting whatever you want.</a:t>
            </a:r>
          </a:p>
          <a:p>
            <a:pPr marL="509905" indent="-509905">
              <a:buAutoNum type="arabicPeriod"/>
            </a:pPr>
            <a:r>
              <a:rPr lang="zh-CN" altLang="en-US" sz="3600" b="1" dirty="0" smtClean="0">
                <a:solidFill>
                  <a:srgbClr val="C00000"/>
                </a:solidFill>
                <a:effectLst>
                  <a:outerShdw blurRad="38100" dist="38100" dir="2700000" algn="tl">
                    <a:srgbClr val="000000">
                      <a:alpha val="43137"/>
                    </a:srgbClr>
                  </a:outerShdw>
                </a:effectLst>
              </a:rPr>
              <a:t>祷告不能以长度和口才来判断。</a:t>
            </a:r>
            <a:endParaRPr lang="en-US" sz="36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Prayer is not judged by length or eloquence. </a:t>
            </a:r>
          </a:p>
          <a:p>
            <a:pPr marL="509905" indent="-509905">
              <a:buAutoNum type="arabicPeriod"/>
            </a:pPr>
            <a:r>
              <a:rPr lang="zh-CN" altLang="en-US" sz="3600" b="1" dirty="0" smtClean="0">
                <a:solidFill>
                  <a:srgbClr val="C00000"/>
                </a:solidFill>
                <a:effectLst>
                  <a:outerShdw blurRad="38100" dist="38100" dir="2700000" algn="tl">
                    <a:srgbClr val="000000">
                      <a:alpha val="43137"/>
                    </a:srgbClr>
                  </a:outerShdw>
                </a:effectLst>
              </a:rPr>
              <a:t>祷告并非一日就学会。</a:t>
            </a:r>
            <a:endParaRPr lang="en-US" sz="3600" b="1" dirty="0" smtClean="0">
              <a:solidFill>
                <a:srgbClr val="C00000"/>
              </a:solidFill>
              <a:effectLst>
                <a:outerShdw blurRad="38100" dist="38100" dir="2700000" algn="tl">
                  <a:srgbClr val="000000">
                    <a:alpha val="43137"/>
                  </a:srgbClr>
                </a:outerShdw>
              </a:effectLst>
            </a:endParaRPr>
          </a:p>
          <a:p>
            <a:pPr marL="509905" lvl="1" indent="-165100">
              <a:buFont typeface="Arial" panose="020B0604020202020204" pitchFamily="34" charset="0"/>
              <a:buChar char="•"/>
            </a:pPr>
            <a:r>
              <a:rPr lang="en-US" sz="2000" b="1" dirty="0" smtClean="0">
                <a:solidFill>
                  <a:srgbClr val="C00000"/>
                </a:solidFill>
              </a:rPr>
              <a:t>Prayer is not learned in a day</a:t>
            </a:r>
            <a:endParaRPr lang="en-US" sz="4000" b="1" dirty="0" smtClean="0">
              <a:solidFill>
                <a:schemeClr val="tx2">
                  <a:lumMod val="50000"/>
                </a:schemeClr>
              </a:solidFill>
            </a:endParaRPr>
          </a:p>
          <a:p>
            <a:endParaRPr lang="en-US" dirty="0"/>
          </a:p>
          <a:p>
            <a:pPr marL="225425" algn="just"/>
            <a:endParaRPr lang="en-US" dirty="0" smtClean="0"/>
          </a:p>
          <a:p>
            <a:pPr marL="225425" algn="just"/>
            <a:endParaRPr lang="en-US" dirty="0"/>
          </a:p>
          <a:p>
            <a:pPr marL="225425" algn="just"/>
            <a:endParaRPr lang="en-US" dirty="0" smtClean="0"/>
          </a:p>
          <a:p>
            <a:pPr marL="225425" algn="just"/>
            <a:endParaRPr lang="en-US" dirty="0" smtClean="0"/>
          </a:p>
          <a:p>
            <a:endParaRPr lang="en-US" sz="4000" dirty="0">
              <a:effectLst>
                <a:outerShdw blurRad="38100" dist="38100" dir="2700000" algn="tl">
                  <a:srgbClr val="000000">
                    <a:alpha val="43137"/>
                  </a:srgbClr>
                </a:outerShdw>
              </a:effectLst>
            </a:endParaRPr>
          </a:p>
        </p:txBody>
      </p:sp>
      <p:pic>
        <p:nvPicPr>
          <p:cNvPr id="5" name="Picture 4" descr="642.gif"/>
          <p:cNvPicPr>
            <a:picLocks noChangeAspect="1"/>
          </p:cNvPicPr>
          <p:nvPr/>
        </p:nvPicPr>
        <p:blipFill>
          <a:blip r:embed="rId3" cstate="print"/>
          <a:stretch>
            <a:fillRect/>
          </a:stretch>
        </p:blipFill>
        <p:spPr>
          <a:xfrm>
            <a:off x="7315200" y="4038600"/>
            <a:ext cx="152400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500"/>
                                        <p:tgtEl>
                                          <p:spTgt spid="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amond(in)">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diamond(in)">
                                      <p:cBhvr>
                                        <p:cTn id="15" dur="500"/>
                                        <p:tgtEl>
                                          <p:spTgt spid="4">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diamond(in)">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diamond(in)">
                                      <p:cBhvr>
                                        <p:cTn id="23" dur="500"/>
                                        <p:tgtEl>
                                          <p:spTgt spid="4">
                                            <p:txEl>
                                              <p:pRg st="4" end="4"/>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diamond(in)">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diamond(in)">
                                      <p:cBhvr>
                                        <p:cTn id="31" dur="500"/>
                                        <p:tgtEl>
                                          <p:spTgt spid="4">
                                            <p:txEl>
                                              <p:pRg st="6" end="6"/>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diamond(in)">
                                      <p:cBhvr>
                                        <p:cTn id="34" dur="500"/>
                                        <p:tgtEl>
                                          <p:spTgt spid="4">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diamond(in)">
                                      <p:cBhvr>
                                        <p:cTn id="39" dur="500"/>
                                        <p:tgtEl>
                                          <p:spTgt spid="4">
                                            <p:txEl>
                                              <p:pRg st="8" end="8"/>
                                            </p:txEl>
                                          </p:spTgt>
                                        </p:tgtEl>
                                      </p:cBhvr>
                                    </p:animEffect>
                                  </p:childTnLst>
                                </p:cTn>
                              </p:par>
                              <p:par>
                                <p:cTn id="40" presetID="8" presetClass="entr" presetSubtype="16" fill="hold" nodeType="with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diamond(in)">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TotalTime>
  <Words>3098</Words>
  <Application>Microsoft Office PowerPoint</Application>
  <PresentationFormat>On-screen Show (4:3)</PresentationFormat>
  <Paragraphs>296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圣经强化培训课程</vt:lpstr>
      <vt:lpstr>Slide 3</vt:lpstr>
      <vt:lpstr>Slide 4</vt:lpstr>
      <vt:lpstr>主祷文</vt:lpstr>
      <vt:lpstr>马太福音6:9-13</vt:lpstr>
      <vt:lpstr>路加福音11:1-4</vt:lpstr>
      <vt:lpstr>你有无留意到…</vt:lpstr>
      <vt:lpstr>祷告不是什么？</vt:lpstr>
      <vt:lpstr>如何做到不这么祷告？</vt:lpstr>
      <vt:lpstr>  如何做到不这么祷告？</vt:lpstr>
      <vt:lpstr>祷告是什么？</vt:lpstr>
      <vt:lpstr>祷告的焦点在神,而非我们</vt:lpstr>
      <vt:lpstr>神，那父</vt:lpstr>
      <vt:lpstr>神,那父  (续)</vt:lpstr>
      <vt:lpstr>神,那圣者</vt:lpstr>
      <vt:lpstr>神,那王者</vt:lpstr>
      <vt:lpstr>神,那全权者</vt:lpstr>
      <vt:lpstr>神,那供应者</vt:lpstr>
      <vt:lpstr>神, 那赦罪者</vt:lpstr>
      <vt:lpstr>神,那赦罪者(续)</vt:lpstr>
      <vt:lpstr>神, 那拯救者</vt:lpstr>
      <vt:lpstr>有哪些东西拦阻祷告</vt:lpstr>
      <vt:lpstr>祷告吧！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Shulan</cp:lastModifiedBy>
  <cp:revision>151</cp:revision>
  <dcterms:created xsi:type="dcterms:W3CDTF">2011-12-07T02:40:00Z</dcterms:created>
  <dcterms:modified xsi:type="dcterms:W3CDTF">2020-06-10T18:11:51Z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2052-11.1.0.8205</vt:lpwstr>
  </property>
</Properties>
</file>