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326" r:id="rId3"/>
    <p:sldId id="259" r:id="rId4"/>
    <p:sldId id="269" r:id="rId5"/>
    <p:sldId id="286" r:id="rId6"/>
    <p:sldId id="289" r:id="rId7"/>
    <p:sldId id="303" r:id="rId8"/>
    <p:sldId id="292" r:id="rId9"/>
    <p:sldId id="291" r:id="rId10"/>
    <p:sldId id="307" r:id="rId11"/>
    <p:sldId id="308" r:id="rId12"/>
    <p:sldId id="309" r:id="rId13"/>
    <p:sldId id="327" r:id="rId14"/>
    <p:sldId id="321" r:id="rId15"/>
    <p:sldId id="322" r:id="rId16"/>
    <p:sldId id="323" r:id="rId17"/>
    <p:sldId id="324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69FF2-6488-4BA4-AA08-68EA4C87B37A}" type="doc">
      <dgm:prSet loTypeId="urn:microsoft.com/office/officeart/2005/8/layout/hList7#1" loCatId="list" qsTypeId="urn:microsoft.com/office/officeart/2005/8/quickstyle/3d1#1" qsCatId="3D" csTypeId="urn:microsoft.com/office/officeart/2005/8/colors/colorful1#1" csCatId="colorful" phldr="1"/>
      <dgm:spPr/>
    </dgm:pt>
    <dgm:pt modelId="{2D1DD38C-0E67-47BF-93CC-F6DFCB2531CD}">
      <dgm:prSet phldrT="[Text]" custT="1"/>
      <dgm:spPr/>
      <dgm:t>
        <a:bodyPr/>
        <a:lstStyle/>
        <a:p>
          <a:r>
            <a:rPr lang="zh-CN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主      祷文</a:t>
          </a: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</a:t>
          </a:r>
          <a:r>
            <a:rPr lang="en-US" sz="2800" dirty="0" smtClean="0"/>
            <a:t>THE LORD’S  PRAYER</a:t>
          </a:r>
        </a:p>
      </dgm:t>
    </dgm:pt>
    <dgm:pt modelId="{1E7FDEEE-7356-432C-83BE-C83BCDDD4ED3}" type="parTrans" cxnId="{AD3C0676-68C6-4DA2-84AB-87054EEB5899}">
      <dgm:prSet/>
      <dgm:spPr/>
      <dgm:t>
        <a:bodyPr/>
        <a:lstStyle/>
        <a:p>
          <a:endParaRPr lang="en-US"/>
        </a:p>
      </dgm:t>
    </dgm:pt>
    <dgm:pt modelId="{3FA16688-4BE6-43D2-A5D0-CE5465D5AF95}" type="sibTrans" cxnId="{AD3C0676-68C6-4DA2-84AB-87054EEB5899}">
      <dgm:prSet/>
      <dgm:spPr/>
      <dgm:t>
        <a:bodyPr/>
        <a:lstStyle/>
        <a:p>
          <a:endParaRPr lang="en-US"/>
        </a:p>
      </dgm:t>
    </dgm:pt>
    <dgm:pt modelId="{65FA6794-1DE7-42AD-A480-99AE63187867}">
      <dgm:prSet phldrT="[Text]" custT="1"/>
      <dgm:spPr/>
      <dgm:t>
        <a:bodyPr/>
        <a:lstStyle/>
        <a:p>
          <a:r>
            <a:rPr lang="zh-CN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有关 祷告</a:t>
          </a: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n-US" sz="2600" dirty="0" smtClean="0"/>
            <a:t>THOUGHTS ON PRAYER</a:t>
          </a:r>
          <a:endParaRPr lang="en-US" sz="2600" dirty="0"/>
        </a:p>
      </dgm:t>
    </dgm:pt>
    <dgm:pt modelId="{28B03071-509F-438B-87B5-E7E1BEF58CF0}" type="parTrans" cxnId="{1CAB4662-2947-4C2F-AEA1-02EDAE55A4CB}">
      <dgm:prSet/>
      <dgm:spPr/>
      <dgm:t>
        <a:bodyPr/>
        <a:lstStyle/>
        <a:p>
          <a:endParaRPr lang="en-US"/>
        </a:p>
      </dgm:t>
    </dgm:pt>
    <dgm:pt modelId="{42905FDE-0BCD-493A-A22D-B28429142629}" type="sibTrans" cxnId="{1CAB4662-2947-4C2F-AEA1-02EDAE55A4CB}">
      <dgm:prSet/>
      <dgm:spPr/>
      <dgm:t>
        <a:bodyPr/>
        <a:lstStyle/>
        <a:p>
          <a:endParaRPr lang="en-US"/>
        </a:p>
      </dgm:t>
    </dgm:pt>
    <dgm:pt modelId="{446A4F02-8457-44E2-9492-B1D2DC99CF37}">
      <dgm:prSet phldrT="[Text]" custT="1"/>
      <dgm:spPr/>
      <dgm:t>
        <a:bodyPr/>
        <a:lstStyle/>
        <a:p>
          <a:r>
            <a:rPr lang="zh-CN" altLang="en-US" sz="5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祷告时间</a:t>
          </a:r>
          <a:r>
            <a:rPr lang="en-US" sz="5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800" dirty="0" smtClean="0"/>
            <a:t>PRAYER  TIME</a:t>
          </a:r>
          <a:endParaRPr lang="en-US" sz="2800" dirty="0"/>
        </a:p>
      </dgm:t>
    </dgm:pt>
    <dgm:pt modelId="{B6C92159-C967-49C1-8389-55D65E8EFE31}" type="parTrans" cxnId="{7BF28230-3432-4A41-B8D2-5A476F15FBB4}">
      <dgm:prSet/>
      <dgm:spPr/>
      <dgm:t>
        <a:bodyPr/>
        <a:lstStyle/>
        <a:p>
          <a:endParaRPr lang="en-US"/>
        </a:p>
      </dgm:t>
    </dgm:pt>
    <dgm:pt modelId="{D883FF3D-CDF7-4497-889D-BFE999498FDC}" type="sibTrans" cxnId="{7BF28230-3432-4A41-B8D2-5A476F15FBB4}">
      <dgm:prSet/>
      <dgm:spPr/>
      <dgm:t>
        <a:bodyPr/>
        <a:lstStyle/>
        <a:p>
          <a:endParaRPr lang="en-US"/>
        </a:p>
      </dgm:t>
    </dgm:pt>
    <dgm:pt modelId="{C1CB7780-8241-496E-BA3C-D4EBCF321009}" type="pres">
      <dgm:prSet presAssocID="{2CB69FF2-6488-4BA4-AA08-68EA4C87B37A}" presName="Name0" presStyleCnt="0">
        <dgm:presLayoutVars>
          <dgm:dir/>
          <dgm:resizeHandles val="exact"/>
        </dgm:presLayoutVars>
      </dgm:prSet>
      <dgm:spPr/>
    </dgm:pt>
    <dgm:pt modelId="{D0A85E8F-1A76-408B-BC70-0478CA784FA2}" type="pres">
      <dgm:prSet presAssocID="{2CB69FF2-6488-4BA4-AA08-68EA4C87B37A}" presName="fgShape" presStyleLbl="fgShp" presStyleIdx="0" presStyleCnt="1" custScaleX="41657" custScaleY="114815" custLinFactNeighborX="-38471" custLinFactNeighborY="18519"/>
      <dgm:spPr/>
      <dgm:t>
        <a:bodyPr/>
        <a:lstStyle/>
        <a:p>
          <a:endParaRPr lang="en-US"/>
        </a:p>
      </dgm:t>
    </dgm:pt>
    <dgm:pt modelId="{95CB794A-4B76-4359-8BF6-EE83D1A29194}" type="pres">
      <dgm:prSet presAssocID="{2CB69FF2-6488-4BA4-AA08-68EA4C87B37A}" presName="linComp" presStyleCnt="0"/>
      <dgm:spPr/>
    </dgm:pt>
    <dgm:pt modelId="{76B68B46-128C-40F5-8C5D-7F0C71B1505B}" type="pres">
      <dgm:prSet presAssocID="{2D1DD38C-0E67-47BF-93CC-F6DFCB2531CD}" presName="compNode" presStyleCnt="0"/>
      <dgm:spPr/>
    </dgm:pt>
    <dgm:pt modelId="{56F8F89B-2FF9-451A-AD69-C982C7D5A7BE}" type="pres">
      <dgm:prSet presAssocID="{2D1DD38C-0E67-47BF-93CC-F6DFCB2531CD}" presName="bkgdShape" presStyleLbl="node1" presStyleIdx="0" presStyleCnt="3" custScaleX="88619" custLinFactNeighborX="-7664"/>
      <dgm:spPr/>
      <dgm:t>
        <a:bodyPr/>
        <a:lstStyle/>
        <a:p>
          <a:endParaRPr lang="en-US"/>
        </a:p>
      </dgm:t>
    </dgm:pt>
    <dgm:pt modelId="{985C087F-C9D4-4C7F-9FB7-5D5D966DDB60}" type="pres">
      <dgm:prSet presAssocID="{2D1DD38C-0E67-47BF-93CC-F6DFCB2531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D1240-4B08-4AC5-8AA6-0A4FE27B5CC0}" type="pres">
      <dgm:prSet presAssocID="{2D1DD38C-0E67-47BF-93CC-F6DFCB2531CD}" presName="invisiNode" presStyleLbl="node1" presStyleIdx="0" presStyleCnt="3"/>
      <dgm:spPr/>
    </dgm:pt>
    <dgm:pt modelId="{211345E2-8350-47F5-91D7-08D54A63492D}" type="pres">
      <dgm:prSet presAssocID="{2D1DD38C-0E67-47BF-93CC-F6DFCB2531CD}" presName="imagNode" presStyleLbl="fgImgPlace1" presStyleIdx="0" presStyleCnt="3" custLinFactNeighborY="-1335"/>
      <dgm:spPr/>
    </dgm:pt>
    <dgm:pt modelId="{01956CF8-A576-42EB-8A9F-A0A3E2032F78}" type="pres">
      <dgm:prSet presAssocID="{3FA16688-4BE6-43D2-A5D0-CE5465D5AF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E0F8FC-B089-4587-99D0-565609AAA0F9}" type="pres">
      <dgm:prSet presAssocID="{65FA6794-1DE7-42AD-A480-99AE63187867}" presName="compNode" presStyleCnt="0"/>
      <dgm:spPr/>
    </dgm:pt>
    <dgm:pt modelId="{328683A0-FAEE-488A-881B-1264D2725EE3}" type="pres">
      <dgm:prSet presAssocID="{65FA6794-1DE7-42AD-A480-99AE63187867}" presName="bkgdShape" presStyleLbl="node1" presStyleIdx="1" presStyleCnt="3" custScaleX="70009" custLinFactNeighborX="8177"/>
      <dgm:spPr/>
      <dgm:t>
        <a:bodyPr/>
        <a:lstStyle/>
        <a:p>
          <a:endParaRPr lang="en-US"/>
        </a:p>
      </dgm:t>
    </dgm:pt>
    <dgm:pt modelId="{7E5635D7-CD66-4F51-9EAB-4F31744C0A0F}" type="pres">
      <dgm:prSet presAssocID="{65FA6794-1DE7-42AD-A480-99AE6318786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B3A32-560C-447E-8B6E-B790A8330F8C}" type="pres">
      <dgm:prSet presAssocID="{65FA6794-1DE7-42AD-A480-99AE63187867}" presName="invisiNode" presStyleLbl="node1" presStyleIdx="1" presStyleCnt="3"/>
      <dgm:spPr/>
    </dgm:pt>
    <dgm:pt modelId="{B57E251F-4D2E-466D-94C0-043B5C4D5F8A}" type="pres">
      <dgm:prSet presAssocID="{65FA6794-1DE7-42AD-A480-99AE63187867}" presName="imagNode" presStyleLbl="fgImgPlace1" presStyleIdx="1" presStyleCnt="3" custLinFactNeighborX="14049" custLinFactNeighborY="-12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5FAE45-DDE0-4793-BBB2-ADE6055880C8}" type="pres">
      <dgm:prSet presAssocID="{42905FDE-0BCD-493A-A22D-B284291426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ECA19E-62FD-4D3A-99CC-1B1ABD590684}" type="pres">
      <dgm:prSet presAssocID="{446A4F02-8457-44E2-9492-B1D2DC99CF37}" presName="compNode" presStyleCnt="0"/>
      <dgm:spPr/>
    </dgm:pt>
    <dgm:pt modelId="{C85F77DF-AFC9-42CE-9B9E-01FB9ACAD4DC}" type="pres">
      <dgm:prSet presAssocID="{446A4F02-8457-44E2-9492-B1D2DC99CF37}" presName="bkgdShape" presStyleLbl="node1" presStyleIdx="2" presStyleCnt="3" custScaleX="72349" custLinFactNeighborX="7664"/>
      <dgm:spPr/>
      <dgm:t>
        <a:bodyPr/>
        <a:lstStyle/>
        <a:p>
          <a:endParaRPr lang="en-US"/>
        </a:p>
      </dgm:t>
    </dgm:pt>
    <dgm:pt modelId="{34D280AA-A1B4-4A2A-B68B-237A6A5C9C45}" type="pres">
      <dgm:prSet presAssocID="{446A4F02-8457-44E2-9492-B1D2DC99CF3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DF7A7-AE5F-4049-BEA9-3FA98BC9EDE7}" type="pres">
      <dgm:prSet presAssocID="{446A4F02-8457-44E2-9492-B1D2DC99CF37}" presName="invisiNode" presStyleLbl="node1" presStyleIdx="2" presStyleCnt="3"/>
      <dgm:spPr/>
    </dgm:pt>
    <dgm:pt modelId="{502F4FB3-2F35-4764-B019-6AE6E3BAF7BF}" type="pres">
      <dgm:prSet presAssocID="{446A4F02-8457-44E2-9492-B1D2DC99CF37}" presName="imagNode" presStyleLbl="fgImgPlace1" presStyleIdx="2" presStyleCnt="3" custScaleX="97925" custLinFactNeighborX="12775" custLinFactNeighborY="-13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BF28230-3432-4A41-B8D2-5A476F15FBB4}" srcId="{2CB69FF2-6488-4BA4-AA08-68EA4C87B37A}" destId="{446A4F02-8457-44E2-9492-B1D2DC99CF37}" srcOrd="2" destOrd="0" parTransId="{B6C92159-C967-49C1-8389-55D65E8EFE31}" sibTransId="{D883FF3D-CDF7-4497-889D-BFE999498FDC}"/>
    <dgm:cxn modelId="{AD3C0676-68C6-4DA2-84AB-87054EEB5899}" srcId="{2CB69FF2-6488-4BA4-AA08-68EA4C87B37A}" destId="{2D1DD38C-0E67-47BF-93CC-F6DFCB2531CD}" srcOrd="0" destOrd="0" parTransId="{1E7FDEEE-7356-432C-83BE-C83BCDDD4ED3}" sibTransId="{3FA16688-4BE6-43D2-A5D0-CE5465D5AF95}"/>
    <dgm:cxn modelId="{3DE0DBC0-1619-4339-AE67-7AFEE4D4A1F0}" type="presOf" srcId="{65FA6794-1DE7-42AD-A480-99AE63187867}" destId="{328683A0-FAEE-488A-881B-1264D2725EE3}" srcOrd="0" destOrd="0" presId="urn:microsoft.com/office/officeart/2005/8/layout/hList7#1"/>
    <dgm:cxn modelId="{588B7B9F-C862-4552-9652-428C97A7AD86}" type="presOf" srcId="{2CB69FF2-6488-4BA4-AA08-68EA4C87B37A}" destId="{C1CB7780-8241-496E-BA3C-D4EBCF321009}" srcOrd="0" destOrd="0" presId="urn:microsoft.com/office/officeart/2005/8/layout/hList7#1"/>
    <dgm:cxn modelId="{08E8143F-F2CB-4C9A-8BAC-79126FC0EF66}" type="presOf" srcId="{3FA16688-4BE6-43D2-A5D0-CE5465D5AF95}" destId="{01956CF8-A576-42EB-8A9F-A0A3E2032F78}" srcOrd="0" destOrd="0" presId="urn:microsoft.com/office/officeart/2005/8/layout/hList7#1"/>
    <dgm:cxn modelId="{E04CC237-9CBB-45EB-A8C4-460D6EB3B9C3}" type="presOf" srcId="{2D1DD38C-0E67-47BF-93CC-F6DFCB2531CD}" destId="{56F8F89B-2FF9-451A-AD69-C982C7D5A7BE}" srcOrd="0" destOrd="0" presId="urn:microsoft.com/office/officeart/2005/8/layout/hList7#1"/>
    <dgm:cxn modelId="{1CAB4662-2947-4C2F-AEA1-02EDAE55A4CB}" srcId="{2CB69FF2-6488-4BA4-AA08-68EA4C87B37A}" destId="{65FA6794-1DE7-42AD-A480-99AE63187867}" srcOrd="1" destOrd="0" parTransId="{28B03071-509F-438B-87B5-E7E1BEF58CF0}" sibTransId="{42905FDE-0BCD-493A-A22D-B28429142629}"/>
    <dgm:cxn modelId="{D28C9D9D-DEFB-4DD8-B609-A472C0DF3BB3}" type="presOf" srcId="{65FA6794-1DE7-42AD-A480-99AE63187867}" destId="{7E5635D7-CD66-4F51-9EAB-4F31744C0A0F}" srcOrd="1" destOrd="0" presId="urn:microsoft.com/office/officeart/2005/8/layout/hList7#1"/>
    <dgm:cxn modelId="{88960AAF-F09D-4ECA-8A93-1134BCDA7907}" type="presOf" srcId="{446A4F02-8457-44E2-9492-B1D2DC99CF37}" destId="{C85F77DF-AFC9-42CE-9B9E-01FB9ACAD4DC}" srcOrd="0" destOrd="0" presId="urn:microsoft.com/office/officeart/2005/8/layout/hList7#1"/>
    <dgm:cxn modelId="{C979DD60-EA7C-478C-A20A-2505D823F8E1}" type="presOf" srcId="{446A4F02-8457-44E2-9492-B1D2DC99CF37}" destId="{34D280AA-A1B4-4A2A-B68B-237A6A5C9C45}" srcOrd="1" destOrd="0" presId="urn:microsoft.com/office/officeart/2005/8/layout/hList7#1"/>
    <dgm:cxn modelId="{0C0CAADE-F6B8-466A-A165-A2C3010D9A5C}" type="presOf" srcId="{2D1DD38C-0E67-47BF-93CC-F6DFCB2531CD}" destId="{985C087F-C9D4-4C7F-9FB7-5D5D966DDB60}" srcOrd="1" destOrd="0" presId="urn:microsoft.com/office/officeart/2005/8/layout/hList7#1"/>
    <dgm:cxn modelId="{454623ED-EDBD-4F28-A58B-BB8BF13CC44B}" type="presOf" srcId="{42905FDE-0BCD-493A-A22D-B28429142629}" destId="{695FAE45-DDE0-4793-BBB2-ADE6055880C8}" srcOrd="0" destOrd="0" presId="urn:microsoft.com/office/officeart/2005/8/layout/hList7#1"/>
    <dgm:cxn modelId="{9DD894BA-E7F1-4B1B-9707-51E521BDDEC2}" type="presParOf" srcId="{C1CB7780-8241-496E-BA3C-D4EBCF321009}" destId="{D0A85E8F-1A76-408B-BC70-0478CA784FA2}" srcOrd="0" destOrd="0" presId="urn:microsoft.com/office/officeart/2005/8/layout/hList7#1"/>
    <dgm:cxn modelId="{C437D2A7-05A2-4D46-B4F9-019247B4EDAC}" type="presParOf" srcId="{C1CB7780-8241-496E-BA3C-D4EBCF321009}" destId="{95CB794A-4B76-4359-8BF6-EE83D1A29194}" srcOrd="1" destOrd="0" presId="urn:microsoft.com/office/officeart/2005/8/layout/hList7#1"/>
    <dgm:cxn modelId="{B45B0464-D24D-48C3-8B10-89A6BBB253C5}" type="presParOf" srcId="{95CB794A-4B76-4359-8BF6-EE83D1A29194}" destId="{76B68B46-128C-40F5-8C5D-7F0C71B1505B}" srcOrd="0" destOrd="0" presId="urn:microsoft.com/office/officeart/2005/8/layout/hList7#1"/>
    <dgm:cxn modelId="{8C1DE297-501E-4E6B-95FF-A1DCD4911972}" type="presParOf" srcId="{76B68B46-128C-40F5-8C5D-7F0C71B1505B}" destId="{56F8F89B-2FF9-451A-AD69-C982C7D5A7BE}" srcOrd="0" destOrd="0" presId="urn:microsoft.com/office/officeart/2005/8/layout/hList7#1"/>
    <dgm:cxn modelId="{2F57B9A6-265B-4D2E-9FF0-BE539DBE3593}" type="presParOf" srcId="{76B68B46-128C-40F5-8C5D-7F0C71B1505B}" destId="{985C087F-C9D4-4C7F-9FB7-5D5D966DDB60}" srcOrd="1" destOrd="0" presId="urn:microsoft.com/office/officeart/2005/8/layout/hList7#1"/>
    <dgm:cxn modelId="{FD5BE81E-95F7-43A0-8845-EBE24C03453F}" type="presParOf" srcId="{76B68B46-128C-40F5-8C5D-7F0C71B1505B}" destId="{6AFD1240-4B08-4AC5-8AA6-0A4FE27B5CC0}" srcOrd="2" destOrd="0" presId="urn:microsoft.com/office/officeart/2005/8/layout/hList7#1"/>
    <dgm:cxn modelId="{32DEEE9D-90F8-42C3-B82F-1B991D2B2E1F}" type="presParOf" srcId="{76B68B46-128C-40F5-8C5D-7F0C71B1505B}" destId="{211345E2-8350-47F5-91D7-08D54A63492D}" srcOrd="3" destOrd="0" presId="urn:microsoft.com/office/officeart/2005/8/layout/hList7#1"/>
    <dgm:cxn modelId="{9B5F7706-46EC-4B94-9E72-79B051146BE0}" type="presParOf" srcId="{95CB794A-4B76-4359-8BF6-EE83D1A29194}" destId="{01956CF8-A576-42EB-8A9F-A0A3E2032F78}" srcOrd="1" destOrd="0" presId="urn:microsoft.com/office/officeart/2005/8/layout/hList7#1"/>
    <dgm:cxn modelId="{AE45D4AC-C159-4262-A63C-0BCA24F08413}" type="presParOf" srcId="{95CB794A-4B76-4359-8BF6-EE83D1A29194}" destId="{D2E0F8FC-B089-4587-99D0-565609AAA0F9}" srcOrd="2" destOrd="0" presId="urn:microsoft.com/office/officeart/2005/8/layout/hList7#1"/>
    <dgm:cxn modelId="{9063D671-B0C6-4C5C-8B3C-5F36549B4ADA}" type="presParOf" srcId="{D2E0F8FC-B089-4587-99D0-565609AAA0F9}" destId="{328683A0-FAEE-488A-881B-1264D2725EE3}" srcOrd="0" destOrd="0" presId="urn:microsoft.com/office/officeart/2005/8/layout/hList7#1"/>
    <dgm:cxn modelId="{54A1237B-1D2D-4BD6-9B88-735AE94333AA}" type="presParOf" srcId="{D2E0F8FC-B089-4587-99D0-565609AAA0F9}" destId="{7E5635D7-CD66-4F51-9EAB-4F31744C0A0F}" srcOrd="1" destOrd="0" presId="urn:microsoft.com/office/officeart/2005/8/layout/hList7#1"/>
    <dgm:cxn modelId="{24812ED8-266D-44F6-91FB-45E0D3255162}" type="presParOf" srcId="{D2E0F8FC-B089-4587-99D0-565609AAA0F9}" destId="{1C8B3A32-560C-447E-8B6E-B790A8330F8C}" srcOrd="2" destOrd="0" presId="urn:microsoft.com/office/officeart/2005/8/layout/hList7#1"/>
    <dgm:cxn modelId="{40A8388B-98D4-440B-A765-D15B51EF8385}" type="presParOf" srcId="{D2E0F8FC-B089-4587-99D0-565609AAA0F9}" destId="{B57E251F-4D2E-466D-94C0-043B5C4D5F8A}" srcOrd="3" destOrd="0" presId="urn:microsoft.com/office/officeart/2005/8/layout/hList7#1"/>
    <dgm:cxn modelId="{E5F16A46-CD65-43F2-A4AC-18A4A20951F9}" type="presParOf" srcId="{95CB794A-4B76-4359-8BF6-EE83D1A29194}" destId="{695FAE45-DDE0-4793-BBB2-ADE6055880C8}" srcOrd="3" destOrd="0" presId="urn:microsoft.com/office/officeart/2005/8/layout/hList7#1"/>
    <dgm:cxn modelId="{CBD60879-84AA-4084-A0D6-5FA2D877B116}" type="presParOf" srcId="{95CB794A-4B76-4359-8BF6-EE83D1A29194}" destId="{D6ECA19E-62FD-4D3A-99CC-1B1ABD590684}" srcOrd="4" destOrd="0" presId="urn:microsoft.com/office/officeart/2005/8/layout/hList7#1"/>
    <dgm:cxn modelId="{EA439F27-B1A8-42DF-81B9-0EEBAB6C3057}" type="presParOf" srcId="{D6ECA19E-62FD-4D3A-99CC-1B1ABD590684}" destId="{C85F77DF-AFC9-42CE-9B9E-01FB9ACAD4DC}" srcOrd="0" destOrd="0" presId="urn:microsoft.com/office/officeart/2005/8/layout/hList7#1"/>
    <dgm:cxn modelId="{A571D2B8-B7CC-4FEB-A811-4C7DC1337256}" type="presParOf" srcId="{D6ECA19E-62FD-4D3A-99CC-1B1ABD590684}" destId="{34D280AA-A1B4-4A2A-B68B-237A6A5C9C45}" srcOrd="1" destOrd="0" presId="urn:microsoft.com/office/officeart/2005/8/layout/hList7#1"/>
    <dgm:cxn modelId="{12153C37-7117-4A04-AFCF-FB6E21BC3C20}" type="presParOf" srcId="{D6ECA19E-62FD-4D3A-99CC-1B1ABD590684}" destId="{373DF7A7-AE5F-4049-BEA9-3FA98BC9EDE7}" srcOrd="2" destOrd="0" presId="urn:microsoft.com/office/officeart/2005/8/layout/hList7#1"/>
    <dgm:cxn modelId="{2B7EF091-57E2-41C9-B35E-B0F61A4D3301}" type="presParOf" srcId="{D6ECA19E-62FD-4D3A-99CC-1B1ABD590684}" destId="{502F4FB3-2F35-4764-B019-6AE6E3BAF7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8F89B-2FF9-451A-AD69-C982C7D5A7BE}">
      <dsp:nvSpPr>
        <dsp:cNvPr id="0" name=""/>
        <dsp:cNvSpPr/>
      </dsp:nvSpPr>
      <dsp:spPr>
        <a:xfrm>
          <a:off x="76199" y="0"/>
          <a:ext cx="3158188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主      祷文</a:t>
          </a: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</a:t>
          </a:r>
          <a:r>
            <a:rPr lang="en-US" sz="2800" kern="1200" dirty="0" smtClean="0"/>
            <a:t>THE LORD’S  PRAYER</a:t>
          </a:r>
        </a:p>
      </dsp:txBody>
      <dsp:txXfrm>
        <a:off x="76199" y="2743200"/>
        <a:ext cx="3158188" cy="2743200"/>
      </dsp:txXfrm>
    </dsp:sp>
    <dsp:sp modelId="{211345E2-8350-47F5-91D7-08D54A63492D}">
      <dsp:nvSpPr>
        <dsp:cNvPr id="0" name=""/>
        <dsp:cNvSpPr/>
      </dsp:nvSpPr>
      <dsp:spPr>
        <a:xfrm>
          <a:off x="786564" y="380992"/>
          <a:ext cx="2283714" cy="2283714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8683A0-FAEE-488A-881B-1264D2725EE3}">
      <dsp:nvSpPr>
        <dsp:cNvPr id="0" name=""/>
        <dsp:cNvSpPr/>
      </dsp:nvSpPr>
      <dsp:spPr>
        <a:xfrm>
          <a:off x="3905839" y="0"/>
          <a:ext cx="2494968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有关 祷告</a:t>
          </a: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n-US" sz="2600" kern="1200" dirty="0" smtClean="0"/>
            <a:t>THOUGHTS ON PRAYER</a:t>
          </a:r>
          <a:endParaRPr lang="en-US" sz="2600" kern="1200" dirty="0"/>
        </a:p>
      </dsp:txBody>
      <dsp:txXfrm>
        <a:off x="3905839" y="2743200"/>
        <a:ext cx="2494968" cy="2743200"/>
      </dsp:txXfrm>
    </dsp:sp>
    <dsp:sp modelId="{B57E251F-4D2E-466D-94C0-043B5C4D5F8A}">
      <dsp:nvSpPr>
        <dsp:cNvPr id="0" name=""/>
        <dsp:cNvSpPr/>
      </dsp:nvSpPr>
      <dsp:spPr>
        <a:xfrm>
          <a:off x="4040895" y="383276"/>
          <a:ext cx="2283714" cy="2283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5F77DF-AFC9-42CE-9B9E-01FB9ACAD4DC}">
      <dsp:nvSpPr>
        <dsp:cNvPr id="0" name=""/>
        <dsp:cNvSpPr/>
      </dsp:nvSpPr>
      <dsp:spPr>
        <a:xfrm>
          <a:off x="6489439" y="0"/>
          <a:ext cx="257836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祷告时间</a:t>
          </a:r>
          <a:r>
            <a:rPr lang="en-US" sz="5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800" kern="1200" dirty="0" smtClean="0"/>
            <a:t>PRAYER  TIME</a:t>
          </a:r>
          <a:endParaRPr lang="en-US" sz="2800" kern="1200" dirty="0"/>
        </a:p>
      </dsp:txBody>
      <dsp:txXfrm>
        <a:off x="6489439" y="2743200"/>
        <a:ext cx="2578360" cy="2743200"/>
      </dsp:txXfrm>
    </dsp:sp>
    <dsp:sp modelId="{502F4FB3-2F35-4764-B019-6AE6E3BAF7BF}">
      <dsp:nvSpPr>
        <dsp:cNvPr id="0" name=""/>
        <dsp:cNvSpPr/>
      </dsp:nvSpPr>
      <dsp:spPr>
        <a:xfrm>
          <a:off x="6679072" y="380992"/>
          <a:ext cx="2236326" cy="22837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A85E8F-1A76-408B-BC70-0478CA784FA2}">
      <dsp:nvSpPr>
        <dsp:cNvPr id="0" name=""/>
        <dsp:cNvSpPr/>
      </dsp:nvSpPr>
      <dsp:spPr>
        <a:xfrm>
          <a:off x="0" y="5600704"/>
          <a:ext cx="3238565" cy="118110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AEAD-FFE7-4ADE-A575-376C9D8B43C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DA4B-47E3-4B1C-BAA5-0E203E8E0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Today: PRAYER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 descr="xrg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19929" cy="632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zh-CN" altLang="en-US" sz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祷告</a:t>
            </a:r>
            <a:endParaRPr lang="en-US" sz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Sin can hinder prayer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66:18 “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我若心里注重罪孽，主必不听。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600" b="1" dirty="0" smtClean="0"/>
              <a:t>Psalm 66:18 “If I regard sin in my heart the Lord will not listen to me”</a:t>
            </a:r>
          </a:p>
          <a:p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雅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 “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你们求也得不着，是因为你们妄求，要浪费在你们的宴乐中。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600" b="1" dirty="0" smtClean="0"/>
              <a:t>James 4:3 “You ask and do not receive, because you ask with wrong motives, so that you may spend </a:t>
            </a:r>
            <a:r>
              <a:rPr lang="en-US" sz="1600" b="1" i="1" dirty="0" smtClean="0"/>
              <a:t>it</a:t>
            </a:r>
            <a:r>
              <a:rPr lang="en-US" sz="1600" b="1" dirty="0" smtClean="0"/>
              <a:t> on your pleasures”</a:t>
            </a:r>
          </a:p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彼前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 “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你们作丈夫的，也要按情理和妻子同住。因他比你软弱，与你一同承受生命之恩的，所以要敬重他。这样便叫你们的祷告没有阻碍。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600" b="1" dirty="0" smtClean="0"/>
              <a:t>1 Peter 3:7 “You husbands in the same way, live with </a:t>
            </a:r>
            <a:r>
              <a:rPr lang="en-US" sz="1600" b="1" i="1" dirty="0" smtClean="0"/>
              <a:t>your wives</a:t>
            </a:r>
            <a:r>
              <a:rPr lang="en-US" sz="1600" b="1" dirty="0" smtClean="0"/>
              <a:t> in an understanding way, as with someone weaker, since she is a woman; and show her honor as a fellow heir of the grace of life, so that your prayers will not be hindered. “</a:t>
            </a:r>
          </a:p>
          <a:p>
            <a:pPr algn="just"/>
            <a:endParaRPr lang="en-US" b="1" dirty="0" smtClean="0"/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罪会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拦阻</a:t>
            </a:r>
            <a:r>
              <a:rPr lang="zh-CN" altLang="en-US" sz="6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你的祷告</a:t>
            </a:r>
            <a:endParaRPr kumimoji="0" lang="en-US" sz="6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Jesus’ NAME is not a stamp on an envelope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14:13-14 “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你们奉我的名，无论求什么，我必成就，叫父因子得荣耀。    你们若奉我的名求什么，我必成就。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/>
              <a:t>John 14:13-14 “Whatever you ask in My name, that will I do, so that the Father may be glorified in the Son.  If you ask Me anything in My name, I will do </a:t>
            </a:r>
            <a:r>
              <a:rPr lang="en-US" b="1" i="1" dirty="0" smtClean="0"/>
              <a:t>it</a:t>
            </a:r>
            <a:r>
              <a:rPr lang="en-US" b="1" dirty="0" smtClean="0"/>
              <a:t>.”</a:t>
            </a:r>
          </a:p>
          <a:p>
            <a:pPr algn="just"/>
            <a:endParaRPr lang="en-US" b="1" dirty="0"/>
          </a:p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只求耶稣可能                                               会 向父祈求的事。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Only ask for those things that Jesus                                                                                                     would ask the Father for</a:t>
            </a:r>
          </a:p>
          <a:p>
            <a:pPr algn="just"/>
            <a:endParaRPr lang="en-US" b="1" dirty="0" smtClean="0"/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耶稣的名并非一枚信封上的邮票</a:t>
            </a:r>
            <a:endParaRPr kumimoji="0" lang="en-US" sz="48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www.psywarrior.com/vanbeEnvel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388567" cy="202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《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威斯敏斯特小要理问答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》                           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的第一问是什么？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Westminster Catechism’s </a:t>
            </a:r>
            <a:r>
              <a:rPr lang="en-US" sz="40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en-US" sz="4000" b="1" baseline="3000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st</a:t>
            </a:r>
            <a:r>
              <a:rPr lang="en-US" sz="40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Question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763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/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第一问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人生的首要目的是什么？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答：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人生的首要目的就是荣耀上帝并以他为乐，直到永远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/>
          </a:p>
          <a:p>
            <a:r>
              <a:rPr lang="en-US" b="1" dirty="0" smtClean="0"/>
              <a:t>Question 1: What is the chief and highest end of man?</a:t>
            </a:r>
          </a:p>
          <a:p>
            <a:r>
              <a:rPr lang="en-US" b="1" dirty="0" smtClean="0"/>
              <a:t>Answer: Man's chief and highest end is to glorify God,                                                              and fully to enjoy him forever.</a:t>
            </a: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2.bp.blogspot.com/-JElgGFylm_c/TgPciNkzDqI/AAAAAAAALQc/i98bTDrgQmg/s1600/300px-Westerminster_catechism_first_page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699764"/>
            <a:ext cx="3009900" cy="217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84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zh-CN" alt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4000" b="1" u="none" strike="noStrike" kern="120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</a:rPr>
              <a:t>以神为乐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030" name="Picture 6" descr="Image result for è¯ç¯37: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685800"/>
            <a:ext cx="10363200" cy="7772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我们要不住地祷告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We are to pray without ceasing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 algn="ctr"/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帖前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5:17  “</a:t>
            </a: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不住地祷告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/>
              <a:t>1 Thessalonians 5:17 “Pray without ceasing”</a:t>
            </a: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media.brookes.ac.uk/imageshare/Praying-Hands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76052"/>
            <a:ext cx="4810125" cy="361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圣经中的祷告姿势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The position of prayer in the Bible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站着，跪着，俯伏在地，躺着，  举手，行走，跑路，溺水，打仗，闭眼，        睁眼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坐着等。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7105" lvl="1" indent="-509905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967105" lvl="1" indent="-50990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Standing, kneeling,                                                                                                   prostrate, lying down,                                                                                                    hands raised, walking,                                                                                                running, drowning,                                                                                                     fighting, eyes closed,                                                                                                        eyes open, sitting,                                                                                                             and more.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www.sgledhill.com/wp/wp-content/uploads/2010/01/jesus-pulls-peter-from-water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24746"/>
            <a:ext cx="4789586" cy="3171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圣经中的祷告种类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Types of prayer in the Bible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求帮助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满足所需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赞美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惊慌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国民性的；悔改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愤怒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歌唱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疑问等等。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/>
              <a:t>	</a:t>
            </a:r>
            <a:r>
              <a:rPr lang="en-US" b="1" dirty="0" smtClean="0"/>
              <a:t>Asking for help or needs; thanksgiving; praise; panic; national; repentance;</a:t>
            </a:r>
          </a:p>
          <a:p>
            <a:r>
              <a:rPr lang="en-US" b="1" dirty="0"/>
              <a:t>	</a:t>
            </a:r>
            <a:r>
              <a:rPr lang="en-US" b="1" dirty="0" smtClean="0"/>
              <a:t>confession; anger; song; questioning; and much more. </a:t>
            </a: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riversouthbay.org/wp-content/uploads/2011/04/prayer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58058"/>
            <a:ext cx="8305800" cy="292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祷告有不同的形式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Prayers can take different forms</a:t>
            </a:r>
            <a:endParaRPr kumimoji="0" lang="en-US" sz="4000" b="1" u="none" strike="noStrike" kern="120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祷告可以是大声的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安静的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写日记方式的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群体的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个人的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歌唱式的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早上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晚上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整晚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很短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很长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在林子里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在教堂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在家里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在水上，在船上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在十架上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在监狱里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在餐桌上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在街上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在人群中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在小组里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与家人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与朋友</a:t>
            </a:r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与仇敌等。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Prayer can be aloud, silent, journaling, with a group, individual, singing, early in the morning, late at night, all night, very short, very long, in the forest, in church, at home, on the water, in a boat, on the cross, in jail, over dinner, walking on the street, in a crowd, in small groups, with family, with friends, with enemies, etc.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祷告时间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PRAYER</a:t>
            </a:r>
            <a:r>
              <a:rPr kumimoji="0" lang="en-US" sz="4000" b="1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 TIME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分成小组或你独自一人（你自己选择）。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Break into small groups or by yourself (your preference)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每次我给你一个题目，就按着题目祷告直到我改变题目。努力不让自己分心。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Each time I give you a new topic, stay focused on that topic until I change it.</a:t>
            </a: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Try not to let your mind get distracted.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我们将使用主祷文做框架，放上你自己的内容。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We will use the Lord’s Prayer as a skeleton upon which you put the flesh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聚焦于神，而不是你自己。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Focus on GOD, not on yourself.</a:t>
            </a:r>
          </a:p>
          <a:p>
            <a:pPr marL="509905" lvl="1" indent="-165100"/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c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696087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200400" cy="6858000"/>
          </a:xfr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/>
            <a:r>
              <a:rPr lang="zh-CN" altLang="en-US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向你的爸爸表达你的爱</a:t>
            </a:r>
            <a:r>
              <a:rPr lang="en-US" sz="9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9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Express 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your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love   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to your daddy</a:t>
            </a:r>
            <a:r>
              <a:rPr lang="en-US" sz="9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9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9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3329_200801171846141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INTENSIVE BIBLE TRAINING PROGRAM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圣经强化培训课程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-pra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0" y="0"/>
            <a:ext cx="35052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敬拜神的圣洁和祂的其它属性</a:t>
            </a:r>
            <a:endParaRPr lang="en-US" sz="4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Worship God for        His holiness &amp;        other attributes</a:t>
            </a:r>
            <a:endParaRPr kumimoji="0" lang="en-US" sz="28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_fire_art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737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与神谈谈在其国度与祂共度未来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Talk with God about your future together in His Kingdom</a:t>
            </a:r>
            <a:endParaRPr kumimoji="0" lang="en-US" sz="2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26b3e94e80112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" y="0"/>
            <a:ext cx="9136661" cy="6858000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0" y="0"/>
            <a:ext cx="3429000" cy="6934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将你的意志降服于神脚前，并向祂寻求指引</a:t>
            </a:r>
            <a:endParaRPr lang="en-US" sz="4800" b="1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Surrender your will to God and ask for His direction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lippians2_9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向父祈求你所需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5562600"/>
            <a:ext cx="91440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Ask your Father for what you need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tal-Surrender-Poster-C12269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1" y="-990600"/>
            <a:ext cx="10441933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认罪并悔改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Confess and repent of Sin. 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alm48_14-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6858000"/>
          </a:xfr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zh-CN" altLang="en-US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向神求助你能饶恕某些特定的人</a:t>
            </a:r>
            <a:endParaRPr lang="en-US" sz="6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7391400" y="0"/>
            <a:ext cx="17526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Ask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God to help you forgive certain people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lict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52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在你易受试探的领域向神求助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Ask God for help in specific areas you are tempted in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e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62400"/>
          </a:xfr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zh-CN" alt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感谢祂。</a:t>
            </a:r>
            <a:r>
              <a:rPr 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敬拜祂。</a:t>
            </a:r>
            <a:r>
              <a:rPr 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享受祂</a:t>
            </a:r>
            <a:r>
              <a:rPr lang="zh-CN" alt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。</a:t>
            </a:r>
            <a:endParaRPr lang="en-US" sz="6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6172200"/>
            <a:ext cx="63246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Thank Him. Worship Him. Enjoy Him. </a:t>
            </a:r>
            <a:endParaRPr kumimoji="0" lang="en-US" sz="32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800" y="381000"/>
            <a:ext cx="365760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Teachers:</a:t>
            </a:r>
          </a:p>
          <a:p>
            <a:pPr algn="ctr"/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arrington" panose="04040505050A02020702" pitchFamily="82" charset="0"/>
            </a:endParaRP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Dr. </a:t>
            </a:r>
            <a:r>
              <a:rPr lang="en-US" altLang="zh-CN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Jay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Barleon</a:t>
            </a:r>
            <a:endParaRPr lang="en-U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arrington" panose="04040505050A02020702" pitchFamily="82" charset="0"/>
            </a:endParaRP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&amp;</a:t>
            </a:r>
          </a:p>
          <a:p>
            <a:pPr algn="ctr"/>
            <a:r>
              <a:rPr lang="en-US" altLang="zh-CN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arrington" panose="04040505050A02020702" pitchFamily="82" charset="0"/>
              </a:rPr>
              <a:t>SURAN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pic>
        <p:nvPicPr>
          <p:cNvPr id="4" name="Picture 3" descr="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457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3886200" y="5600699"/>
            <a:ext cx="5257800" cy="1181101"/>
          </a:xfrm>
          <a:prstGeom prst="leftRight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0" y="5867399"/>
            <a:ext cx="3200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Hour)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876211"/>
            <a:ext cx="4114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第二课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168687_189050611116722_183215645033552_515976_542335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81000"/>
            <a:ext cx="2895600" cy="2294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 rot="16200000">
            <a:off x="152400" y="3124200"/>
            <a:ext cx="6858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</a:rPr>
              <a:t>休息   </a:t>
            </a:r>
            <a:r>
              <a:rPr lang="en-US" sz="2800" b="1" dirty="0" smtClean="0">
                <a:solidFill>
                  <a:schemeClr val="tx1"/>
                </a:solidFill>
              </a:rPr>
              <a:t>(BREAK)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8687_189050611116722_183215645033552_515976_542335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151" y="304800"/>
            <a:ext cx="9178151" cy="6553200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A FEW THOUGHTS ON PRAYER 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对祷告的一些思考</a:t>
            </a:r>
            <a:endParaRPr kumimoji="0" lang="en-US" sz="8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>
              <a:buAutoNum type="arabicPeriod"/>
            </a:pPr>
            <a:endParaRPr lang="en-US" altLang="zh-CN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耶稣为所有属于祂的祷告                              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将会跟随祂的人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Jesus prays for ALL who belong to Him                                                                                          (and will ever follow Him)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祂祈求父牢牢地保守我们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He asks God to keep us secure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父神不会拒绝耶稣这一祷告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God will not refuse this prayer to Jesus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耶稣为你祷告得很具体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JESUS PRAYED FOR YOU SPECIFICALLY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our-advoc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905000"/>
            <a:ext cx="173420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Jesus Prays for US (John 17)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耶稣为我们祷告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约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17)</a:t>
            </a:r>
            <a:endParaRPr kumimoji="0" lang="en-US" sz="6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Jesus Prays in Gethsemane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悲伤到濒临死亡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Sorrowful to the point of death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知道什么事情正在来临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Knew what was coming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不愿意经历十架酷刑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Didn’t want to go through the crucifixion</a:t>
            </a:r>
          </a:p>
          <a:p>
            <a:pPr marL="509905" indent="-509905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不要照我的意思，                                          只要照你的意思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“Not my will but Your will Father”</a:t>
            </a:r>
          </a:p>
          <a:p>
            <a:pPr marL="509905" indent="-509905">
              <a:buAutoNum type="arabicPeriod"/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他这样行是因为他个人对你的爱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9905" lvl="1" indent="-1651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He did this because of His LOVE for you personally</a:t>
            </a: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耶稣在客西马尼园的祷告</a:t>
            </a:r>
            <a:endParaRPr kumimoji="0" lang="en-US" sz="6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181776_189300841091699_183215645033552_517577_71855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447799"/>
            <a:ext cx="2819400" cy="354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The Holy Spirit’s Role in Prayer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3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罗马书</a:t>
            </a:r>
            <a:r>
              <a:rPr lang="en-US" altLang="zh-CN" sz="3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8:26-27 “</a:t>
            </a:r>
            <a:r>
              <a:rPr lang="zh-CN" altLang="en-US" sz="3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况且我们的软弱有圣灵帮助，我们本不晓得当怎样祷告，只是圣灵亲自用说不出来的叹息，替我们祷告。鉴查人心的，晓得圣灵的意思因为圣灵照着神的旨意替圣徒祈求。</a:t>
            </a:r>
            <a:r>
              <a:rPr lang="en-US" altLang="zh-CN" sz="3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4480" lvl="1" indent="-16383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4480" lvl="1" indent="-16383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4480" lvl="1" indent="-163830" algn="just">
              <a:buFont typeface="Arial" panose="020B0604020202020204" pitchFamily="34" charset="0"/>
              <a:buChar char="•"/>
            </a:pPr>
            <a:r>
              <a:rPr lang="en-US" b="1" dirty="0" smtClean="0"/>
              <a:t>ROMANS 8:26-27 “ </a:t>
            </a:r>
            <a:r>
              <a:rPr lang="en-US" b="1" baseline="30000" dirty="0" smtClean="0"/>
              <a:t>26</a:t>
            </a:r>
            <a:r>
              <a:rPr lang="en-US" b="1" dirty="0" smtClean="0"/>
              <a:t> In the same way the Spirit also helps our weakness; for we do not know how to pray as we should, but the Spirit Himself intercedes for </a:t>
            </a:r>
            <a:r>
              <a:rPr lang="en-US" b="1" i="1" dirty="0" smtClean="0"/>
              <a:t>us</a:t>
            </a:r>
            <a:r>
              <a:rPr lang="en-US" b="1" dirty="0" smtClean="0"/>
              <a:t> with </a:t>
            </a:r>
            <a:r>
              <a:rPr lang="en-US" b="1" dirty="0" err="1" smtClean="0"/>
              <a:t>groanings</a:t>
            </a:r>
            <a:r>
              <a:rPr lang="en-US" b="1" dirty="0" smtClean="0"/>
              <a:t> too deep for words; and He who searches the hearts knows what the mind of the Spirit is, because He intercedes for the </a:t>
            </a:r>
            <a:r>
              <a:rPr lang="en-US" b="1" baseline="30000" dirty="0" smtClean="0"/>
              <a:t>[</a:t>
            </a:r>
            <a:r>
              <a:rPr lang="en-US" b="1" baseline="30000" dirty="0" smtClean="0">
                <a:hlinkClick r:id="" action="ppaction://hlinkfile" tooltip="See footnote j"/>
              </a:rPr>
              <a:t>j</a:t>
            </a:r>
            <a:r>
              <a:rPr lang="en-US" b="1" baseline="30000" dirty="0" smtClean="0"/>
              <a:t>]</a:t>
            </a:r>
            <a:r>
              <a:rPr lang="en-US" b="1" dirty="0" smtClean="0"/>
              <a:t>saints according to </a:t>
            </a:r>
            <a:r>
              <a:rPr lang="en-US" b="1" i="1" dirty="0" smtClean="0"/>
              <a:t>the will of</a:t>
            </a:r>
            <a:r>
              <a:rPr lang="en-US" b="1" dirty="0" smtClean="0"/>
              <a:t> God.”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圣灵在祷告中的角色</a:t>
            </a:r>
            <a:endParaRPr kumimoji="0" lang="en-US" sz="6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www.weddingdaydoves.com/images/white%20on%20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733800"/>
            <a:ext cx="1238251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We have a sympathetic Mediator</a:t>
            </a:r>
            <a:endParaRPr kumimoji="0" lang="en-US" sz="40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763000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来</a:t>
            </a:r>
            <a:r>
              <a:rPr lang="en-US" altLang="zh-CN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4:14-16</a:t>
            </a:r>
            <a:r>
              <a:rPr lang="zh-CN" alt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既然有一位已经升入高天尊荣的大祭司，就是神的儿子耶稣，便当持定所承认的道。因我们的大祭司，并非不能体恤我们的软弱。他也曾凡事受过试探，与我们一样。只是他没有犯罪。所以我们只管坦然无惧的，来到施恩的宝座前，为要得怜恤，蒙恩惠作随时的帮助。</a:t>
            </a:r>
            <a:r>
              <a:rPr lang="en-US" altLang="zh-CN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/>
              <a:t>“Heb. 4:14-16 “Therefore, since we have a great high priest who has passed through the heavens, Jesus the Son of God, let us hold fast our confession.  For we do not have a high priest who cannot sympathize with our weaknesses, but One who has been tempted in all things as </a:t>
            </a:r>
            <a:r>
              <a:rPr lang="en-US" b="1" i="1" dirty="0" smtClean="0"/>
              <a:t>we are, yet</a:t>
            </a:r>
            <a:r>
              <a:rPr lang="en-US" b="1" dirty="0" smtClean="0"/>
              <a:t> without sin.  Therefore let us draw near with confidence to the throne of grace, so that we may receive mercy and find grace to help in time of need.”</a:t>
            </a:r>
          </a:p>
          <a:p>
            <a:pPr marL="1200150" lvl="1" indent="-742950"/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/>
          </a:p>
          <a:p>
            <a:pPr marL="225425" algn="just"/>
            <a:endParaRPr lang="en-US" dirty="0" smtClean="0"/>
          </a:p>
          <a:p>
            <a:pPr marL="225425" algn="just"/>
            <a:endParaRPr lang="en-US" dirty="0" smtClean="0"/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我们有一个</a:t>
            </a:r>
            <a:r>
              <a:rPr lang="zh-CN" altLang="en-US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富</a:t>
            </a:r>
            <a:r>
              <a:rPr lang="zh-CN" altLang="en-US" sz="5400" b="1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有同情心的中保</a:t>
            </a:r>
            <a:endParaRPr kumimoji="0" lang="en-US" sz="5400" b="1" i="0" u="none" strike="noStrike" kern="1200" cap="none" spc="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1789</Words>
  <Application>Microsoft Office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圣经强化培训课程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《威斯敏斯特小要理问答》                           的第一问是什么？</vt:lpstr>
      <vt:lpstr> </vt:lpstr>
      <vt:lpstr>我们要不住地祷告</vt:lpstr>
      <vt:lpstr>圣经中的祷告姿势</vt:lpstr>
      <vt:lpstr>圣经中的祷告种类</vt:lpstr>
      <vt:lpstr>祷告有不同的形式</vt:lpstr>
      <vt:lpstr>祷告时间</vt:lpstr>
      <vt:lpstr>向你的爸爸表达你的爱  Express your love   to your daddy </vt:lpstr>
      <vt:lpstr>Slide 20</vt:lpstr>
      <vt:lpstr>与神谈谈在其国度与祂共度未来</vt:lpstr>
      <vt:lpstr>Slide 22</vt:lpstr>
      <vt:lpstr>向父祈求你所需</vt:lpstr>
      <vt:lpstr>认罪并悔改</vt:lpstr>
      <vt:lpstr>向神求助你能饶恕某些特定的人</vt:lpstr>
      <vt:lpstr>在你易受试探的领域向神求助</vt:lpstr>
      <vt:lpstr>感谢祂。 敬拜祂。 享受祂。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Shulan</cp:lastModifiedBy>
  <cp:revision>144</cp:revision>
  <dcterms:created xsi:type="dcterms:W3CDTF">2011-12-07T02:40:00Z</dcterms:created>
  <dcterms:modified xsi:type="dcterms:W3CDTF">2020-06-10T18:13:21Z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