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62" r:id="rId3"/>
    <p:sldId id="312" r:id="rId4"/>
    <p:sldId id="313" r:id="rId5"/>
    <p:sldId id="335" r:id="rId6"/>
    <p:sldId id="338" r:id="rId7"/>
    <p:sldId id="303" r:id="rId8"/>
    <p:sldId id="304" r:id="rId9"/>
    <p:sldId id="308" r:id="rId10"/>
    <p:sldId id="341" r:id="rId11"/>
    <p:sldId id="340"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6" r:id="rId46"/>
    <p:sldId id="375" r:id="rId47"/>
    <p:sldId id="377" r:id="rId48"/>
    <p:sldId id="378" r:id="rId49"/>
    <p:sldId id="379" r:id="rId50"/>
    <p:sldId id="306" r:id="rId51"/>
    <p:sldId id="405" r:id="rId52"/>
    <p:sldId id="296" r:id="rId53"/>
    <p:sldId id="259" r:id="rId54"/>
    <p:sldId id="332" r:id="rId55"/>
    <p:sldId id="260" r:id="rId56"/>
    <p:sldId id="320" r:id="rId57"/>
    <p:sldId id="264" r:id="rId58"/>
    <p:sldId id="295" r:id="rId59"/>
    <p:sldId id="401" r:id="rId60"/>
    <p:sldId id="301" r:id="rId61"/>
    <p:sldId id="263" r:id="rId62"/>
    <p:sldId id="413" r:id="rId63"/>
    <p:sldId id="437" r:id="rId64"/>
    <p:sldId id="438" r:id="rId65"/>
    <p:sldId id="322" r:id="rId66"/>
    <p:sldId id="323" r:id="rId67"/>
    <p:sldId id="324" r:id="rId68"/>
    <p:sldId id="325" r:id="rId69"/>
    <p:sldId id="328" r:id="rId70"/>
    <p:sldId id="329" r:id="rId71"/>
    <p:sldId id="418" r:id="rId72"/>
    <p:sldId id="419" r:id="rId73"/>
    <p:sldId id="420" r:id="rId74"/>
    <p:sldId id="421" r:id="rId75"/>
    <p:sldId id="422" r:id="rId76"/>
    <p:sldId id="423" r:id="rId77"/>
    <p:sldId id="424" r:id="rId78"/>
    <p:sldId id="425" r:id="rId79"/>
    <p:sldId id="426" r:id="rId80"/>
    <p:sldId id="427" r:id="rId81"/>
    <p:sldId id="428" r:id="rId82"/>
    <p:sldId id="429" r:id="rId83"/>
    <p:sldId id="430" r:id="rId84"/>
    <p:sldId id="436" r:id="rId85"/>
    <p:sldId id="431" r:id="rId86"/>
    <p:sldId id="432" r:id="rId87"/>
    <p:sldId id="433" r:id="rId88"/>
    <p:sldId id="434" r:id="rId89"/>
    <p:sldId id="399" r:id="rId90"/>
    <p:sldId id="414" r:id="rId91"/>
    <p:sldId id="415" r:id="rId92"/>
    <p:sldId id="417" r:id="rId93"/>
    <p:sldId id="416" r:id="rId94"/>
    <p:sldId id="330" r:id="rId95"/>
    <p:sldId id="331" r:id="rId96"/>
    <p:sldId id="334"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1C23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588" autoAdjust="0"/>
    <p:restoredTop sz="94660"/>
  </p:normalViewPr>
  <p:slideViewPr>
    <p:cSldViewPr>
      <p:cViewPr>
        <p:scale>
          <a:sx n="60" d="100"/>
          <a:sy n="60" d="100"/>
        </p:scale>
        <p:origin x="-133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6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28872F47-6BE5-433A-B284-DB3EBFE60211}" type="presOf" srcId="{C0BF5E21-878F-4B59-9B39-2224F7B73EBE}" destId="{B0837115-8987-473B-9D15-C2B2D594B0AF}" srcOrd="0" destOrd="0" presId="urn:microsoft.com/office/officeart/2005/8/layout/vList4"/>
    <dgm:cxn modelId="{3C0A663F-6D08-46EC-A948-BA86AE4B9480}" type="presOf" srcId="{496FD635-1F85-4115-AF1D-3C09812051E7}" destId="{059E99A9-A362-4F89-84AC-CD430470905F}" srcOrd="0" destOrd="0" presId="urn:microsoft.com/office/officeart/2005/8/layout/vList4"/>
    <dgm:cxn modelId="{7AD44572-C873-4696-8896-113EDF1A6768}" type="presOf" srcId="{41CC69BA-6508-4A89-A0EB-68C5DE663576}" destId="{7157FCC6-321F-4CB7-8B72-FEF687EA6469}"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52891748-CA62-4C08-9E1A-6590DD471CFD}" type="presOf" srcId="{E68021CE-6B0F-4EF8-952B-DF10C5B11840}" destId="{E6918643-196D-4946-A0E0-6588EE54471F}" srcOrd="0" destOrd="0" presId="urn:microsoft.com/office/officeart/2005/8/layout/vList4"/>
    <dgm:cxn modelId="{32A85DBF-B34D-4FCF-B2E2-7C81B40585BC}" type="presOf" srcId="{905EE23C-8AB9-4734-B5BB-CA6F8CE86909}" destId="{EEE40FCC-35EF-4FD4-B611-EA085125BC09}" srcOrd="1" destOrd="0" presId="urn:microsoft.com/office/officeart/2005/8/layout/vList4"/>
    <dgm:cxn modelId="{BBBFCA93-32AA-4729-B78B-80F63272482E}" type="presOf" srcId="{905EE23C-8AB9-4734-B5BB-CA6F8CE86909}" destId="{52FF7E54-EFE2-4EE2-B331-D740881035EA}"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F48BC58F-1C75-4D83-8E82-2D12299B2E8F}" type="presOf" srcId="{496FD635-1F85-4115-AF1D-3C09812051E7}" destId="{4D6E6DB2-E7FA-40C9-8760-E67954BB088B}"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B756A564-CA07-42C1-A806-F7DF005A8B5B}" type="presOf" srcId="{41CC69BA-6508-4A89-A0EB-68C5DE663576}" destId="{87A28D26-0939-469F-B154-232E4E1B5C21}" srcOrd="1" destOrd="0" presId="urn:microsoft.com/office/officeart/2005/8/layout/vList4"/>
    <dgm:cxn modelId="{BE25F0CD-0F78-4EBD-BD67-32C9404C665A}" type="presOf" srcId="{C0BF5E21-878F-4B59-9B39-2224F7B73EBE}" destId="{163E85AD-8798-4D80-AD45-E1E53B79B3F8}" srcOrd="1" destOrd="0" presId="urn:microsoft.com/office/officeart/2005/8/layout/vList4"/>
    <dgm:cxn modelId="{159D5BB0-E7F7-4298-BD57-02AEE5CA3E9B}" type="presParOf" srcId="{E6918643-196D-4946-A0E0-6588EE54471F}" destId="{2C882415-D3B2-434F-9909-EC8A1687A764}" srcOrd="0" destOrd="0" presId="urn:microsoft.com/office/officeart/2005/8/layout/vList4"/>
    <dgm:cxn modelId="{1ECA9A5C-A4D8-4072-8283-8BAFFCFB2331}" type="presParOf" srcId="{2C882415-D3B2-434F-9909-EC8A1687A764}" destId="{059E99A9-A362-4F89-84AC-CD430470905F}" srcOrd="0" destOrd="0" presId="urn:microsoft.com/office/officeart/2005/8/layout/vList4"/>
    <dgm:cxn modelId="{5D368748-C1E8-4F4B-8AF4-EED814CEDC0B}" type="presParOf" srcId="{2C882415-D3B2-434F-9909-EC8A1687A764}" destId="{EB9E0B56-2D80-4098-AA45-C7A37B95B909}" srcOrd="1" destOrd="0" presId="urn:microsoft.com/office/officeart/2005/8/layout/vList4"/>
    <dgm:cxn modelId="{D60666AE-8329-4760-A2C2-BF0B7666E120}" type="presParOf" srcId="{2C882415-D3B2-434F-9909-EC8A1687A764}" destId="{4D6E6DB2-E7FA-40C9-8760-E67954BB088B}" srcOrd="2" destOrd="0" presId="urn:microsoft.com/office/officeart/2005/8/layout/vList4"/>
    <dgm:cxn modelId="{C801AF18-8F42-4A66-88E4-3ED2DE309EE1}" type="presParOf" srcId="{E6918643-196D-4946-A0E0-6588EE54471F}" destId="{7C7FDC7E-B997-4883-B478-E74089F903A8}" srcOrd="1" destOrd="0" presId="urn:microsoft.com/office/officeart/2005/8/layout/vList4"/>
    <dgm:cxn modelId="{4C5DEAF9-9AF4-4246-B2F5-BCC3F720D42A}" type="presParOf" srcId="{E6918643-196D-4946-A0E0-6588EE54471F}" destId="{343914D3-AE3F-47F4-95EA-2EA074D1E255}" srcOrd="2" destOrd="0" presId="urn:microsoft.com/office/officeart/2005/8/layout/vList4"/>
    <dgm:cxn modelId="{72B2C556-E5C8-4D51-BDFD-22F025715938}" type="presParOf" srcId="{343914D3-AE3F-47F4-95EA-2EA074D1E255}" destId="{52FF7E54-EFE2-4EE2-B331-D740881035EA}" srcOrd="0" destOrd="0" presId="urn:microsoft.com/office/officeart/2005/8/layout/vList4"/>
    <dgm:cxn modelId="{95EB6278-F631-4506-A335-2284E500ED98}" type="presParOf" srcId="{343914D3-AE3F-47F4-95EA-2EA074D1E255}" destId="{5113409F-9227-4BF1-AD4D-460EA7273C93}" srcOrd="1" destOrd="0" presId="urn:microsoft.com/office/officeart/2005/8/layout/vList4"/>
    <dgm:cxn modelId="{E3E623C7-5520-48EC-B739-5AAFA2EF5836}" type="presParOf" srcId="{343914D3-AE3F-47F4-95EA-2EA074D1E255}" destId="{EEE40FCC-35EF-4FD4-B611-EA085125BC09}" srcOrd="2" destOrd="0" presId="urn:microsoft.com/office/officeart/2005/8/layout/vList4"/>
    <dgm:cxn modelId="{9DC37DDF-11E8-48E1-A9C3-505F883CE53D}" type="presParOf" srcId="{E6918643-196D-4946-A0E0-6588EE54471F}" destId="{7880D802-B9B7-4903-B4A8-DBB186FC981C}" srcOrd="3" destOrd="0" presId="urn:microsoft.com/office/officeart/2005/8/layout/vList4"/>
    <dgm:cxn modelId="{D9D1F6BD-2063-43C8-B2D9-4BA4023F6339}" type="presParOf" srcId="{E6918643-196D-4946-A0E0-6588EE54471F}" destId="{8110EE85-711F-4BC8-9617-F53B6BF10453}" srcOrd="4" destOrd="0" presId="urn:microsoft.com/office/officeart/2005/8/layout/vList4"/>
    <dgm:cxn modelId="{820327E1-710A-4AA5-8ADC-859BE1B53658}" type="presParOf" srcId="{8110EE85-711F-4BC8-9617-F53B6BF10453}" destId="{B0837115-8987-473B-9D15-C2B2D594B0AF}" srcOrd="0" destOrd="0" presId="urn:microsoft.com/office/officeart/2005/8/layout/vList4"/>
    <dgm:cxn modelId="{93FECCDA-8503-49BE-A261-1FD702D8BD1E}" type="presParOf" srcId="{8110EE85-711F-4BC8-9617-F53B6BF10453}" destId="{A135456C-B8ED-4253-9772-B57523C1DAC6}" srcOrd="1" destOrd="0" presId="urn:microsoft.com/office/officeart/2005/8/layout/vList4"/>
    <dgm:cxn modelId="{F2480AB0-6575-4CE8-858B-CE058A50A760}" type="presParOf" srcId="{8110EE85-711F-4BC8-9617-F53B6BF10453}" destId="{163E85AD-8798-4D80-AD45-E1E53B79B3F8}" srcOrd="2" destOrd="0" presId="urn:microsoft.com/office/officeart/2005/8/layout/vList4"/>
    <dgm:cxn modelId="{B29A56FE-449D-4B66-B7FA-D8B4DE4FCD10}" type="presParOf" srcId="{E6918643-196D-4946-A0E0-6588EE54471F}" destId="{64E17CD8-13CE-4A8D-AA92-D26F37FD6E7A}" srcOrd="5" destOrd="0" presId="urn:microsoft.com/office/officeart/2005/8/layout/vList4"/>
    <dgm:cxn modelId="{4C75CD12-76BF-44B5-9916-FC467DE7B1EE}" type="presParOf" srcId="{E6918643-196D-4946-A0E0-6588EE54471F}" destId="{24AE6030-FB46-49C2-BD8D-5822D59AEB26}" srcOrd="6" destOrd="0" presId="urn:microsoft.com/office/officeart/2005/8/layout/vList4"/>
    <dgm:cxn modelId="{71A19EBC-2C37-4496-B009-93604BD36A36}" type="presParOf" srcId="{24AE6030-FB46-49C2-BD8D-5822D59AEB26}" destId="{7157FCC6-321F-4CB7-8B72-FEF687EA6469}" srcOrd="0" destOrd="0" presId="urn:microsoft.com/office/officeart/2005/8/layout/vList4"/>
    <dgm:cxn modelId="{C44B1471-837B-4EA2-93A5-5275C95DD549}" type="presParOf" srcId="{24AE6030-FB46-49C2-BD8D-5822D59AEB26}" destId="{845E1389-B19D-4F0B-AE36-18C3A8087B13}" srcOrd="1" destOrd="0" presId="urn:microsoft.com/office/officeart/2005/8/layout/vList4"/>
    <dgm:cxn modelId="{913CC347-1A26-4CBF-82D9-9519E30725D4}"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阅读</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823"/>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464" custScaleY="109966"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4BCE2BF0-773C-4295-86E9-2960AD2CD884}" type="presOf" srcId="{496FD635-1F85-4115-AF1D-3C09812051E7}" destId="{4D6E6DB2-E7FA-40C9-8760-E67954BB088B}" srcOrd="1" destOrd="0" presId="urn:microsoft.com/office/officeart/2005/8/layout/vList4"/>
    <dgm:cxn modelId="{38652B8C-A552-4BB6-8CB7-ACBFCF3C0F8B}" type="presOf" srcId="{905EE23C-8AB9-4734-B5BB-CA6F8CE86909}" destId="{52FF7E54-EFE2-4EE2-B331-D740881035EA}" srcOrd="0" destOrd="0" presId="urn:microsoft.com/office/officeart/2005/8/layout/vList4"/>
    <dgm:cxn modelId="{C687502C-1AE1-48AB-8DF2-8836463C6E5C}" type="presOf" srcId="{905EE23C-8AB9-4734-B5BB-CA6F8CE86909}" destId="{EEE40FCC-35EF-4FD4-B611-EA085125BC09}" srcOrd="1" destOrd="0" presId="urn:microsoft.com/office/officeart/2005/8/layout/vList4"/>
    <dgm:cxn modelId="{0A785886-A1B9-4556-9C5A-7B438CA6B853}" type="presOf" srcId="{E68021CE-6B0F-4EF8-952B-DF10C5B11840}" destId="{E6918643-196D-4946-A0E0-6588EE54471F}" srcOrd="0" destOrd="0" presId="urn:microsoft.com/office/officeart/2005/8/layout/vList4"/>
    <dgm:cxn modelId="{7226875B-F84A-4813-B873-041EC8C871FE}" type="presOf" srcId="{41CC69BA-6508-4A89-A0EB-68C5DE663576}" destId="{7157FCC6-321F-4CB7-8B72-FEF687EA6469}"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7C34037-4900-4171-A91B-539B219F3B32}" type="presOf" srcId="{C0BF5E21-878F-4B59-9B39-2224F7B73EBE}" destId="{163E85AD-8798-4D80-AD45-E1E53B79B3F8}"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1704D61B-EA0C-4CE5-98FC-94A342183A9A}" type="presOf" srcId="{496FD635-1F85-4115-AF1D-3C09812051E7}" destId="{059E99A9-A362-4F89-84AC-CD430470905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9BE35F13-4D3F-4003-B1EA-15292557ADF2}"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AD8A7A2E-336C-4CDF-8E3D-F28C7947D59D}" type="presOf" srcId="{41CC69BA-6508-4A89-A0EB-68C5DE663576}" destId="{87A28D26-0939-469F-B154-232E4E1B5C21}" srcOrd="1" destOrd="0" presId="urn:microsoft.com/office/officeart/2005/8/layout/vList4"/>
    <dgm:cxn modelId="{2E3C1D9E-BD08-479B-9B71-089A92B43A21}" type="presParOf" srcId="{E6918643-196D-4946-A0E0-6588EE54471F}" destId="{2C882415-D3B2-434F-9909-EC8A1687A764}" srcOrd="0" destOrd="0" presId="urn:microsoft.com/office/officeart/2005/8/layout/vList4"/>
    <dgm:cxn modelId="{14A52EEB-CC20-4886-9A65-D281DC7E7499}" type="presParOf" srcId="{2C882415-D3B2-434F-9909-EC8A1687A764}" destId="{059E99A9-A362-4F89-84AC-CD430470905F}" srcOrd="0" destOrd="0" presId="urn:microsoft.com/office/officeart/2005/8/layout/vList4"/>
    <dgm:cxn modelId="{7CAF3BE5-7A7C-4E54-BFF4-CD26E1C2B2E6}" type="presParOf" srcId="{2C882415-D3B2-434F-9909-EC8A1687A764}" destId="{EB9E0B56-2D80-4098-AA45-C7A37B95B909}" srcOrd="1" destOrd="0" presId="urn:microsoft.com/office/officeart/2005/8/layout/vList4"/>
    <dgm:cxn modelId="{92177032-6C4D-40D0-A0D0-F04B57FCA897}" type="presParOf" srcId="{2C882415-D3B2-434F-9909-EC8A1687A764}" destId="{4D6E6DB2-E7FA-40C9-8760-E67954BB088B}" srcOrd="2" destOrd="0" presId="urn:microsoft.com/office/officeart/2005/8/layout/vList4"/>
    <dgm:cxn modelId="{A6962D7B-B1B8-454A-B0E5-158984DE5C36}" type="presParOf" srcId="{E6918643-196D-4946-A0E0-6588EE54471F}" destId="{7C7FDC7E-B997-4883-B478-E74089F903A8}" srcOrd="1" destOrd="0" presId="urn:microsoft.com/office/officeart/2005/8/layout/vList4"/>
    <dgm:cxn modelId="{A488F712-8005-4846-ABE2-12E2A3B65F9D}" type="presParOf" srcId="{E6918643-196D-4946-A0E0-6588EE54471F}" destId="{343914D3-AE3F-47F4-95EA-2EA074D1E255}" srcOrd="2" destOrd="0" presId="urn:microsoft.com/office/officeart/2005/8/layout/vList4"/>
    <dgm:cxn modelId="{710F1F16-6FB3-4D50-937B-F8D2AC6C722B}" type="presParOf" srcId="{343914D3-AE3F-47F4-95EA-2EA074D1E255}" destId="{52FF7E54-EFE2-4EE2-B331-D740881035EA}" srcOrd="0" destOrd="0" presId="urn:microsoft.com/office/officeart/2005/8/layout/vList4"/>
    <dgm:cxn modelId="{09697686-6DF8-4FC5-A902-E7A3089DD14F}" type="presParOf" srcId="{343914D3-AE3F-47F4-95EA-2EA074D1E255}" destId="{5113409F-9227-4BF1-AD4D-460EA7273C93}" srcOrd="1" destOrd="0" presId="urn:microsoft.com/office/officeart/2005/8/layout/vList4"/>
    <dgm:cxn modelId="{53035A59-4E8E-4519-8C14-5A4EC2DE5062}" type="presParOf" srcId="{343914D3-AE3F-47F4-95EA-2EA074D1E255}" destId="{EEE40FCC-35EF-4FD4-B611-EA085125BC09}" srcOrd="2" destOrd="0" presId="urn:microsoft.com/office/officeart/2005/8/layout/vList4"/>
    <dgm:cxn modelId="{6AFAD0E5-8F05-497C-9D1F-9D8390E6448F}" type="presParOf" srcId="{E6918643-196D-4946-A0E0-6588EE54471F}" destId="{7880D802-B9B7-4903-B4A8-DBB186FC981C}" srcOrd="3" destOrd="0" presId="urn:microsoft.com/office/officeart/2005/8/layout/vList4"/>
    <dgm:cxn modelId="{DB5BEC28-5111-446D-A865-6E5D5AD19E16}" type="presParOf" srcId="{E6918643-196D-4946-A0E0-6588EE54471F}" destId="{8110EE85-711F-4BC8-9617-F53B6BF10453}" srcOrd="4" destOrd="0" presId="urn:microsoft.com/office/officeart/2005/8/layout/vList4"/>
    <dgm:cxn modelId="{278AA697-F3C0-4E5B-BB4E-88F1162F9DD1}" type="presParOf" srcId="{8110EE85-711F-4BC8-9617-F53B6BF10453}" destId="{B0837115-8987-473B-9D15-C2B2D594B0AF}" srcOrd="0" destOrd="0" presId="urn:microsoft.com/office/officeart/2005/8/layout/vList4"/>
    <dgm:cxn modelId="{4E6996DE-03CD-4F38-8C96-CE84F157088C}" type="presParOf" srcId="{8110EE85-711F-4BC8-9617-F53B6BF10453}" destId="{A135456C-B8ED-4253-9772-B57523C1DAC6}" srcOrd="1" destOrd="0" presId="urn:microsoft.com/office/officeart/2005/8/layout/vList4"/>
    <dgm:cxn modelId="{FD61384E-34B0-46B3-864C-ADB81731A5B6}" type="presParOf" srcId="{8110EE85-711F-4BC8-9617-F53B6BF10453}" destId="{163E85AD-8798-4D80-AD45-E1E53B79B3F8}" srcOrd="2" destOrd="0" presId="urn:microsoft.com/office/officeart/2005/8/layout/vList4"/>
    <dgm:cxn modelId="{159FA944-DA6D-411C-9315-408F0D27D6CF}" type="presParOf" srcId="{E6918643-196D-4946-A0E0-6588EE54471F}" destId="{64E17CD8-13CE-4A8D-AA92-D26F37FD6E7A}" srcOrd="5" destOrd="0" presId="urn:microsoft.com/office/officeart/2005/8/layout/vList4"/>
    <dgm:cxn modelId="{8B5493BC-FC3B-40B2-93CD-D6DAE819503C}" type="presParOf" srcId="{E6918643-196D-4946-A0E0-6588EE54471F}" destId="{24AE6030-FB46-49C2-BD8D-5822D59AEB26}" srcOrd="6" destOrd="0" presId="urn:microsoft.com/office/officeart/2005/8/layout/vList4"/>
    <dgm:cxn modelId="{2FABF71F-E429-4F87-AC41-8C14FDD658F1}" type="presParOf" srcId="{24AE6030-FB46-49C2-BD8D-5822D59AEB26}" destId="{7157FCC6-321F-4CB7-8B72-FEF687EA6469}" srcOrd="0" destOrd="0" presId="urn:microsoft.com/office/officeart/2005/8/layout/vList4"/>
    <dgm:cxn modelId="{B749AD00-52BF-4949-BF0F-E15547EDFD06}" type="presParOf" srcId="{24AE6030-FB46-49C2-BD8D-5822D59AEB26}" destId="{845E1389-B19D-4F0B-AE36-18C3A8087B13}" srcOrd="1" destOrd="0" presId="urn:microsoft.com/office/officeart/2005/8/layout/vList4"/>
    <dgm:cxn modelId="{DD969FEC-4D5D-4911-971D-6B6913C4A45B}"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B23C085C-E8EC-457F-9AF3-D25C0F4522DD}" type="presOf" srcId="{905EE23C-8AB9-4734-B5BB-CA6F8CE86909}" destId="{EEE40FCC-35EF-4FD4-B611-EA085125BC09}"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EE95F494-35B4-44BB-B041-25618FC2A912}" type="presOf" srcId="{496FD635-1F85-4115-AF1D-3C09812051E7}" destId="{4D6E6DB2-E7FA-40C9-8760-E67954BB088B}" srcOrd="1" destOrd="0" presId="urn:microsoft.com/office/officeart/2005/8/layout/vList4"/>
    <dgm:cxn modelId="{D5626CCB-CE90-421F-AFB8-2FB8EBA67E2B}" type="presOf" srcId="{C0BF5E21-878F-4B59-9B39-2224F7B73EBE}" destId="{B0837115-8987-473B-9D15-C2B2D594B0AF}" srcOrd="0" destOrd="0" presId="urn:microsoft.com/office/officeart/2005/8/layout/vList4"/>
    <dgm:cxn modelId="{F3821327-BF6F-4D6E-832F-8F7B4EE866B0}" type="presOf" srcId="{905EE23C-8AB9-4734-B5BB-CA6F8CE86909}" destId="{52FF7E54-EFE2-4EE2-B331-D740881035EA}"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D513EE58-A949-457E-B8C4-6DEFC2346D96}" type="presOf" srcId="{E68021CE-6B0F-4EF8-952B-DF10C5B11840}" destId="{E6918643-196D-4946-A0E0-6588EE54471F}" srcOrd="0" destOrd="0" presId="urn:microsoft.com/office/officeart/2005/8/layout/vList4"/>
    <dgm:cxn modelId="{83BB01D7-B7EE-40CB-BC36-4DC222D3E6B2}"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FE9A467B-47BB-47D6-8B49-7B6EACBD1396}" type="presOf" srcId="{C0BF5E21-878F-4B59-9B39-2224F7B73EBE}" destId="{163E85AD-8798-4D80-AD45-E1E53B79B3F8}"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35CB2BBB-9245-476D-9137-55DF6730D544}" type="presOf" srcId="{496FD635-1F85-4115-AF1D-3C09812051E7}" destId="{059E99A9-A362-4F89-84AC-CD430470905F}" srcOrd="0" destOrd="0" presId="urn:microsoft.com/office/officeart/2005/8/layout/vList4"/>
    <dgm:cxn modelId="{44EA3C01-D3DB-4601-84C5-EAC09B0CFD29}" type="presOf" srcId="{41CC69BA-6508-4A89-A0EB-68C5DE663576}" destId="{7157FCC6-321F-4CB7-8B72-FEF687EA6469}" srcOrd="0" destOrd="0" presId="urn:microsoft.com/office/officeart/2005/8/layout/vList4"/>
    <dgm:cxn modelId="{2380F701-7347-455C-A3D3-40729ECDC3C5}" type="presParOf" srcId="{E6918643-196D-4946-A0E0-6588EE54471F}" destId="{2C882415-D3B2-434F-9909-EC8A1687A764}" srcOrd="0" destOrd="0" presId="urn:microsoft.com/office/officeart/2005/8/layout/vList4"/>
    <dgm:cxn modelId="{DB32E94C-AEE8-4B96-9FA0-4A172132DD9A}" type="presParOf" srcId="{2C882415-D3B2-434F-9909-EC8A1687A764}" destId="{059E99A9-A362-4F89-84AC-CD430470905F}" srcOrd="0" destOrd="0" presId="urn:microsoft.com/office/officeart/2005/8/layout/vList4"/>
    <dgm:cxn modelId="{8E21F6DF-DDF6-4F2A-AE27-CDEE3500BBA9}" type="presParOf" srcId="{2C882415-D3B2-434F-9909-EC8A1687A764}" destId="{EB9E0B56-2D80-4098-AA45-C7A37B95B909}" srcOrd="1" destOrd="0" presId="urn:microsoft.com/office/officeart/2005/8/layout/vList4"/>
    <dgm:cxn modelId="{C1FA1809-C71E-436C-B0F6-1F61A78E140A}" type="presParOf" srcId="{2C882415-D3B2-434F-9909-EC8A1687A764}" destId="{4D6E6DB2-E7FA-40C9-8760-E67954BB088B}" srcOrd="2" destOrd="0" presId="urn:microsoft.com/office/officeart/2005/8/layout/vList4"/>
    <dgm:cxn modelId="{CC9D322A-8BA9-40DE-A6EF-BC859857299E}" type="presParOf" srcId="{E6918643-196D-4946-A0E0-6588EE54471F}" destId="{7C7FDC7E-B997-4883-B478-E74089F903A8}" srcOrd="1" destOrd="0" presId="urn:microsoft.com/office/officeart/2005/8/layout/vList4"/>
    <dgm:cxn modelId="{EB176824-E37E-4894-99E2-6C2308017197}" type="presParOf" srcId="{E6918643-196D-4946-A0E0-6588EE54471F}" destId="{343914D3-AE3F-47F4-95EA-2EA074D1E255}" srcOrd="2" destOrd="0" presId="urn:microsoft.com/office/officeart/2005/8/layout/vList4"/>
    <dgm:cxn modelId="{14FA79D4-CF2A-4182-92F8-AECE220039DC}" type="presParOf" srcId="{343914D3-AE3F-47F4-95EA-2EA074D1E255}" destId="{52FF7E54-EFE2-4EE2-B331-D740881035EA}" srcOrd="0" destOrd="0" presId="urn:microsoft.com/office/officeart/2005/8/layout/vList4"/>
    <dgm:cxn modelId="{4D7DBA91-FFA6-4E15-B628-FA3763EA4F5C}" type="presParOf" srcId="{343914D3-AE3F-47F4-95EA-2EA074D1E255}" destId="{5113409F-9227-4BF1-AD4D-460EA7273C93}" srcOrd="1" destOrd="0" presId="urn:microsoft.com/office/officeart/2005/8/layout/vList4"/>
    <dgm:cxn modelId="{BABBEC35-5F29-4027-9B47-46E276D00556}" type="presParOf" srcId="{343914D3-AE3F-47F4-95EA-2EA074D1E255}" destId="{EEE40FCC-35EF-4FD4-B611-EA085125BC09}" srcOrd="2" destOrd="0" presId="urn:microsoft.com/office/officeart/2005/8/layout/vList4"/>
    <dgm:cxn modelId="{24ADA6FD-8266-4703-81B7-76593592FFD0}" type="presParOf" srcId="{E6918643-196D-4946-A0E0-6588EE54471F}" destId="{7880D802-B9B7-4903-B4A8-DBB186FC981C}" srcOrd="3" destOrd="0" presId="urn:microsoft.com/office/officeart/2005/8/layout/vList4"/>
    <dgm:cxn modelId="{6B8E7525-31D5-4F1B-AF90-CBC6DCCC234A}" type="presParOf" srcId="{E6918643-196D-4946-A0E0-6588EE54471F}" destId="{8110EE85-711F-4BC8-9617-F53B6BF10453}" srcOrd="4" destOrd="0" presId="urn:microsoft.com/office/officeart/2005/8/layout/vList4"/>
    <dgm:cxn modelId="{26F0CA28-D55C-4993-912D-962E011969B5}" type="presParOf" srcId="{8110EE85-711F-4BC8-9617-F53B6BF10453}" destId="{B0837115-8987-473B-9D15-C2B2D594B0AF}" srcOrd="0" destOrd="0" presId="urn:microsoft.com/office/officeart/2005/8/layout/vList4"/>
    <dgm:cxn modelId="{ACC2CC2D-9331-4959-8CC0-F5D91D4DC9EF}" type="presParOf" srcId="{8110EE85-711F-4BC8-9617-F53B6BF10453}" destId="{A135456C-B8ED-4253-9772-B57523C1DAC6}" srcOrd="1" destOrd="0" presId="urn:microsoft.com/office/officeart/2005/8/layout/vList4"/>
    <dgm:cxn modelId="{8E239356-13AF-420A-9BC6-72BAF586B909}" type="presParOf" srcId="{8110EE85-711F-4BC8-9617-F53B6BF10453}" destId="{163E85AD-8798-4D80-AD45-E1E53B79B3F8}" srcOrd="2" destOrd="0" presId="urn:microsoft.com/office/officeart/2005/8/layout/vList4"/>
    <dgm:cxn modelId="{403A3AFA-C22C-4E8D-9E02-DA01B2BDCBA7}" type="presParOf" srcId="{E6918643-196D-4946-A0E0-6588EE54471F}" destId="{64E17CD8-13CE-4A8D-AA92-D26F37FD6E7A}" srcOrd="5" destOrd="0" presId="urn:microsoft.com/office/officeart/2005/8/layout/vList4"/>
    <dgm:cxn modelId="{49A19A22-A702-445F-8C2D-F1672F7FD8AE}" type="presParOf" srcId="{E6918643-196D-4946-A0E0-6588EE54471F}" destId="{24AE6030-FB46-49C2-BD8D-5822D59AEB26}" srcOrd="6" destOrd="0" presId="urn:microsoft.com/office/officeart/2005/8/layout/vList4"/>
    <dgm:cxn modelId="{5564112E-B49C-4B0E-A269-ADA362227CD9}" type="presParOf" srcId="{24AE6030-FB46-49C2-BD8D-5822D59AEB26}" destId="{7157FCC6-321F-4CB7-8B72-FEF687EA6469}" srcOrd="0" destOrd="0" presId="urn:microsoft.com/office/officeart/2005/8/layout/vList4"/>
    <dgm:cxn modelId="{BDB8C2E9-E59D-4B1B-82EB-4EB6AAABBFAB}" type="presParOf" srcId="{24AE6030-FB46-49C2-BD8D-5822D59AEB26}" destId="{845E1389-B19D-4F0B-AE36-18C3A8087B13}" srcOrd="1" destOrd="0" presId="urn:microsoft.com/office/officeart/2005/8/layout/vList4"/>
    <dgm:cxn modelId="{764C1ED8-810D-420C-A07C-19F6B5F49EA6}"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F5131C-5FD5-4B34-8073-2BD16CA955EE}"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en-US"/>
        </a:p>
      </dgm:t>
    </dgm:pt>
    <dgm:pt modelId="{5001F5CB-A391-41AA-936E-68AE752DA4EA}">
      <dgm:prSet phldrT="[Text]" phldr="1"/>
      <dgm:spPr/>
      <dgm:t>
        <a:bodyPr/>
        <a:lstStyle/>
        <a:p>
          <a:endParaRPr lang="en-US" dirty="0"/>
        </a:p>
      </dgm:t>
    </dgm:pt>
    <dgm:pt modelId="{9F850439-7381-44B6-A95C-2D9E85B3A275}" type="parTrans" cxnId="{FE76954D-3867-4415-A15F-7433321CCDD2}">
      <dgm:prSet/>
      <dgm:spPr/>
      <dgm:t>
        <a:bodyPr/>
        <a:lstStyle/>
        <a:p>
          <a:endParaRPr lang="en-US"/>
        </a:p>
      </dgm:t>
    </dgm:pt>
    <dgm:pt modelId="{5FA3F64C-E6D4-4751-A72B-1B2FD0F07730}" type="sibTrans" cxnId="{FE76954D-3867-4415-A15F-7433321CCDD2}">
      <dgm:prSet/>
      <dgm:spPr/>
      <dgm:t>
        <a:bodyPr/>
        <a:lstStyle/>
        <a:p>
          <a:endParaRPr lang="en-US"/>
        </a:p>
      </dgm:t>
    </dgm:pt>
    <dgm:pt modelId="{E87A054E-0A45-4AF8-9454-5722FF35AA68}">
      <dgm:prSet phldrT="[Text]" custT="1"/>
      <dgm:spPr/>
      <dgm:t>
        <a:bodyPr/>
        <a:lstStyle/>
        <a:p>
          <a:r>
            <a:rPr lang="zh-CN" altLang="en-US" sz="3600" b="1" dirty="0" smtClean="0">
              <a:effectLst/>
              <a:latin typeface="Arial Narrow" pitchFamily="34" charset="0"/>
            </a:rPr>
            <a:t>谁</a:t>
          </a:r>
          <a:r>
            <a:rPr lang="zh-CN" altLang="en-US" sz="1900" dirty="0" smtClean="0">
              <a:effectLst/>
              <a:latin typeface="Arial Narrow" pitchFamily="34" charset="0"/>
            </a:rPr>
            <a:t> </a:t>
          </a:r>
          <a:r>
            <a:rPr lang="en-US" sz="1600" dirty="0" smtClean="0">
              <a:effectLst/>
              <a:latin typeface="Arial Narrow" pitchFamily="34" charset="0"/>
            </a:rPr>
            <a:t>(WHO)</a:t>
          </a:r>
          <a:endParaRPr lang="en-US" sz="1600" dirty="0">
            <a:effectLst/>
          </a:endParaRPr>
        </a:p>
      </dgm:t>
    </dgm:pt>
    <dgm:pt modelId="{1035193D-EB44-4F44-9FD2-7A1CEE9620B7}" type="parTrans" cxnId="{91C61773-31A5-46F7-8FCC-03AE6D30B101}">
      <dgm:prSet/>
      <dgm:spPr/>
      <dgm:t>
        <a:bodyPr/>
        <a:lstStyle/>
        <a:p>
          <a:endParaRPr lang="en-US"/>
        </a:p>
      </dgm:t>
    </dgm:pt>
    <dgm:pt modelId="{9AE55E2F-71FA-47F9-B73B-FE2442838FC1}" type="sibTrans" cxnId="{91C61773-31A5-46F7-8FCC-03AE6D30B101}">
      <dgm:prSet/>
      <dgm:spPr/>
      <dgm:t>
        <a:bodyPr/>
        <a:lstStyle/>
        <a:p>
          <a:endParaRPr lang="en-US"/>
        </a:p>
      </dgm:t>
    </dgm:pt>
    <dgm:pt modelId="{E57D79DE-828A-4769-8854-3F9D7CE919DA}">
      <dgm:prSet phldrT="[Text]" custT="1"/>
      <dgm:spPr/>
      <dgm:t>
        <a:bodyPr/>
        <a:lstStyle/>
        <a:p>
          <a:r>
            <a:rPr lang="zh-CN" altLang="en-US" sz="3200" b="1" dirty="0" smtClean="0">
              <a:effectLst>
                <a:outerShdw blurRad="38100" dist="38100" dir="2700000" algn="tl">
                  <a:srgbClr val="000000">
                    <a:alpha val="43137"/>
                  </a:srgbClr>
                </a:outerShdw>
              </a:effectLst>
              <a:latin typeface="Arial Narrow" pitchFamily="34" charset="0"/>
            </a:rPr>
            <a:t>什么</a:t>
          </a:r>
          <a:r>
            <a:rPr lang="en-US" sz="3200" b="1" dirty="0" smtClean="0">
              <a:effectLst>
                <a:outerShdw blurRad="38100" dist="38100" dir="2700000" algn="tl">
                  <a:srgbClr val="000000">
                    <a:alpha val="43137"/>
                  </a:srgbClr>
                </a:outerShdw>
              </a:effectLst>
              <a:latin typeface="Arial Narrow" pitchFamily="34" charset="0"/>
            </a:rPr>
            <a:t> </a:t>
          </a:r>
          <a:r>
            <a:rPr lang="en-US" sz="1600" dirty="0" smtClean="0">
              <a:latin typeface="Arial Narrow" pitchFamily="34" charset="0"/>
            </a:rPr>
            <a:t>(WHAT)</a:t>
          </a:r>
          <a:endParaRPr lang="en-US" sz="1600" dirty="0"/>
        </a:p>
      </dgm:t>
    </dgm:pt>
    <dgm:pt modelId="{AD0B25A1-131C-4EF4-A348-BD869304737C}" type="parTrans" cxnId="{EBB78588-CF4D-4205-8B65-D2CD5C8A6BD1}">
      <dgm:prSet/>
      <dgm:spPr/>
      <dgm:t>
        <a:bodyPr/>
        <a:lstStyle/>
        <a:p>
          <a:endParaRPr lang="en-US"/>
        </a:p>
      </dgm:t>
    </dgm:pt>
    <dgm:pt modelId="{85C56DF6-DBE1-464E-BCD9-CC0CD94E4FB3}" type="sibTrans" cxnId="{EBB78588-CF4D-4205-8B65-D2CD5C8A6BD1}">
      <dgm:prSet/>
      <dgm:spPr/>
      <dgm:t>
        <a:bodyPr/>
        <a:lstStyle/>
        <a:p>
          <a:endParaRPr lang="en-US"/>
        </a:p>
      </dgm:t>
    </dgm:pt>
    <dgm:pt modelId="{E07C3CBA-7127-406E-AFB8-A97D146534A6}">
      <dgm:prSet phldrT="[Text]" custT="1"/>
      <dgm:spPr/>
      <dgm:t>
        <a:bodyPr/>
        <a:lstStyle/>
        <a:p>
          <a:r>
            <a:rPr lang="zh-CN" altLang="en-US" sz="3200" b="1" dirty="0" smtClean="0">
              <a:effectLst>
                <a:outerShdw blurRad="38100" dist="38100" dir="2700000" algn="tl">
                  <a:srgbClr val="000000">
                    <a:alpha val="43137"/>
                  </a:srgbClr>
                </a:outerShdw>
              </a:effectLst>
              <a:latin typeface="Arial Narrow" pitchFamily="34" charset="0"/>
            </a:rPr>
            <a:t>何时</a:t>
          </a:r>
          <a:r>
            <a:rPr lang="en-US" sz="3200" dirty="0" smtClean="0">
              <a:latin typeface="Arial Narrow" pitchFamily="34" charset="0"/>
            </a:rPr>
            <a:t> </a:t>
          </a:r>
          <a:r>
            <a:rPr lang="en-US" sz="1600" dirty="0" smtClean="0">
              <a:latin typeface="Arial Narrow" pitchFamily="34" charset="0"/>
            </a:rPr>
            <a:t>(WHEN)</a:t>
          </a:r>
          <a:endParaRPr lang="en-US" sz="1600" dirty="0"/>
        </a:p>
      </dgm:t>
    </dgm:pt>
    <dgm:pt modelId="{D5F0C66C-A558-4A0E-B6EF-D23BCD2FBA87}" type="parTrans" cxnId="{89FFA206-CC28-4A7D-B376-52B9D66B7F2F}">
      <dgm:prSet/>
      <dgm:spPr/>
      <dgm:t>
        <a:bodyPr/>
        <a:lstStyle/>
        <a:p>
          <a:endParaRPr lang="en-US"/>
        </a:p>
      </dgm:t>
    </dgm:pt>
    <dgm:pt modelId="{7B37508A-5486-4F3E-A5C1-68EDA79985CB}" type="sibTrans" cxnId="{89FFA206-CC28-4A7D-B376-52B9D66B7F2F}">
      <dgm:prSet/>
      <dgm:spPr/>
      <dgm:t>
        <a:bodyPr/>
        <a:lstStyle/>
        <a:p>
          <a:endParaRPr lang="en-US"/>
        </a:p>
      </dgm:t>
    </dgm:pt>
    <dgm:pt modelId="{C97DA790-D4BD-4BB5-A7B6-98F3A8AD6C03}">
      <dgm:prSet phldrT="[Text]" custT="1"/>
      <dgm:spPr/>
      <dgm:t>
        <a:bodyPr/>
        <a:lstStyle/>
        <a:p>
          <a:r>
            <a:rPr lang="zh-CN" altLang="en-US" sz="3200" b="1" dirty="0" smtClean="0">
              <a:effectLst>
                <a:outerShdw blurRad="38100" dist="38100" dir="2700000" algn="tl">
                  <a:srgbClr val="000000">
                    <a:alpha val="43137"/>
                  </a:srgbClr>
                </a:outerShdw>
              </a:effectLst>
              <a:latin typeface="Arial Narrow" pitchFamily="34" charset="0"/>
            </a:rPr>
            <a:t>哪里</a:t>
          </a:r>
          <a:r>
            <a:rPr lang="en-US" sz="3200" dirty="0" smtClean="0">
              <a:latin typeface="Arial Narrow" pitchFamily="34" charset="0"/>
            </a:rPr>
            <a:t> </a:t>
          </a:r>
          <a:r>
            <a:rPr lang="en-US" sz="1600" dirty="0" smtClean="0">
              <a:latin typeface="Arial Narrow" pitchFamily="34" charset="0"/>
            </a:rPr>
            <a:t>(WHERE)</a:t>
          </a:r>
          <a:endParaRPr lang="en-US" sz="1600" dirty="0"/>
        </a:p>
      </dgm:t>
    </dgm:pt>
    <dgm:pt modelId="{56E4EFBB-7A20-449A-BE4E-618672839B26}" type="parTrans" cxnId="{BB34BFD0-B503-4AE5-A4EE-E74071CB3B65}">
      <dgm:prSet/>
      <dgm:spPr/>
      <dgm:t>
        <a:bodyPr/>
        <a:lstStyle/>
        <a:p>
          <a:endParaRPr lang="en-US"/>
        </a:p>
      </dgm:t>
    </dgm:pt>
    <dgm:pt modelId="{5316EB37-2E75-4472-9EAB-28138E8FEEA6}" type="sibTrans" cxnId="{BB34BFD0-B503-4AE5-A4EE-E74071CB3B65}">
      <dgm:prSet/>
      <dgm:spPr/>
      <dgm:t>
        <a:bodyPr/>
        <a:lstStyle/>
        <a:p>
          <a:endParaRPr lang="en-US"/>
        </a:p>
      </dgm:t>
    </dgm:pt>
    <dgm:pt modelId="{F7CEFEED-AC68-4E76-8976-08CA04DC6EF8}">
      <dgm:prSet custT="1"/>
      <dgm:spPr/>
      <dgm:t>
        <a:bodyPr/>
        <a:lstStyle/>
        <a:p>
          <a:r>
            <a:rPr lang="zh-CN" altLang="en-US" sz="3200" b="1" dirty="0" smtClean="0">
              <a:effectLst>
                <a:outerShdw blurRad="38100" dist="38100" dir="2700000" algn="tl">
                  <a:srgbClr val="000000">
                    <a:alpha val="43137"/>
                  </a:srgbClr>
                </a:outerShdw>
              </a:effectLst>
              <a:latin typeface="Arial Narrow" pitchFamily="34" charset="0"/>
            </a:rPr>
            <a:t>为何</a:t>
          </a:r>
          <a:r>
            <a:rPr lang="en-US" sz="3200" dirty="0" smtClean="0">
              <a:latin typeface="Arial Narrow" pitchFamily="34" charset="0"/>
            </a:rPr>
            <a:t> </a:t>
          </a:r>
          <a:r>
            <a:rPr lang="en-US" sz="1600" dirty="0" smtClean="0">
              <a:latin typeface="Arial Narrow" pitchFamily="34" charset="0"/>
            </a:rPr>
            <a:t>(WHY)</a:t>
          </a:r>
        </a:p>
      </dgm:t>
    </dgm:pt>
    <dgm:pt modelId="{3D18B810-CCFD-4711-B19F-A615F6CC847A}" type="parTrans" cxnId="{86D5A4AA-113B-403C-BED9-1E921CCDBC16}">
      <dgm:prSet/>
      <dgm:spPr/>
      <dgm:t>
        <a:bodyPr/>
        <a:lstStyle/>
        <a:p>
          <a:endParaRPr lang="en-US"/>
        </a:p>
      </dgm:t>
    </dgm:pt>
    <dgm:pt modelId="{AD9A6039-FBA9-4B66-89E3-AA6B4F0336AD}" type="sibTrans" cxnId="{86D5A4AA-113B-403C-BED9-1E921CCDBC16}">
      <dgm:prSet/>
      <dgm:spPr/>
      <dgm:t>
        <a:bodyPr/>
        <a:lstStyle/>
        <a:p>
          <a:endParaRPr lang="en-US"/>
        </a:p>
      </dgm:t>
    </dgm:pt>
    <dgm:pt modelId="{40F6106F-3169-4BA9-86FC-042E85E11756}">
      <dgm:prSet custT="1"/>
      <dgm:spPr/>
      <dgm:t>
        <a:bodyPr/>
        <a:lstStyle/>
        <a:p>
          <a:r>
            <a:rPr lang="zh-CN" altLang="en-US" sz="3200" b="1" dirty="0" smtClean="0">
              <a:effectLst>
                <a:outerShdw blurRad="38100" dist="38100" dir="2700000" algn="tl">
                  <a:srgbClr val="000000">
                    <a:alpha val="43137"/>
                  </a:srgbClr>
                </a:outerShdw>
              </a:effectLst>
              <a:latin typeface="Arial Narrow" pitchFamily="34" charset="0"/>
            </a:rPr>
            <a:t>如何</a:t>
          </a:r>
          <a:r>
            <a:rPr lang="en-US" sz="3200" dirty="0" smtClean="0">
              <a:latin typeface="Arial Narrow" pitchFamily="34" charset="0"/>
            </a:rPr>
            <a:t> </a:t>
          </a:r>
          <a:r>
            <a:rPr lang="en-US" sz="1600" dirty="0" smtClean="0">
              <a:latin typeface="Arial Narrow" pitchFamily="34" charset="0"/>
            </a:rPr>
            <a:t>(HOW)</a:t>
          </a:r>
        </a:p>
      </dgm:t>
    </dgm:pt>
    <dgm:pt modelId="{53EC0655-0BCF-43B5-9B01-4F5ACB934E04}" type="parTrans" cxnId="{6F41DEB4-9133-4223-9319-01221B31AF99}">
      <dgm:prSet/>
      <dgm:spPr/>
      <dgm:t>
        <a:bodyPr/>
        <a:lstStyle/>
        <a:p>
          <a:endParaRPr lang="en-US"/>
        </a:p>
      </dgm:t>
    </dgm:pt>
    <dgm:pt modelId="{56E5CA4B-6A73-49EE-AF35-7E644F20AC0A}" type="sibTrans" cxnId="{6F41DEB4-9133-4223-9319-01221B31AF99}">
      <dgm:prSet/>
      <dgm:spPr/>
      <dgm:t>
        <a:bodyPr/>
        <a:lstStyle/>
        <a:p>
          <a:endParaRPr lang="en-US"/>
        </a:p>
      </dgm:t>
    </dgm:pt>
    <dgm:pt modelId="{613BED08-4A1E-4E75-97E9-9B44DC7CA7B6}" type="pres">
      <dgm:prSet presAssocID="{C3F5131C-5FD5-4B34-8073-2BD16CA955EE}" presName="Name0" presStyleCnt="0">
        <dgm:presLayoutVars>
          <dgm:chMax val="1"/>
          <dgm:dir/>
          <dgm:animLvl val="ctr"/>
          <dgm:resizeHandles val="exact"/>
        </dgm:presLayoutVars>
      </dgm:prSet>
      <dgm:spPr/>
      <dgm:t>
        <a:bodyPr/>
        <a:lstStyle/>
        <a:p>
          <a:endParaRPr lang="en-US"/>
        </a:p>
      </dgm:t>
    </dgm:pt>
    <dgm:pt modelId="{8FD27154-34FB-49EF-A544-4DEA6EB3E4D8}" type="pres">
      <dgm:prSet presAssocID="{5001F5CB-A391-41AA-936E-68AE752DA4EA}" presName="centerShape" presStyleLbl="node0" presStyleIdx="0" presStyleCnt="1"/>
      <dgm:spPr/>
      <dgm:t>
        <a:bodyPr/>
        <a:lstStyle/>
        <a:p>
          <a:endParaRPr lang="en-US"/>
        </a:p>
      </dgm:t>
    </dgm:pt>
    <dgm:pt modelId="{2593620A-E1AB-4111-8CFB-68CC8E2FFA41}" type="pres">
      <dgm:prSet presAssocID="{1035193D-EB44-4F44-9FD2-7A1CEE9620B7}" presName="parTrans" presStyleLbl="sibTrans2D1" presStyleIdx="0" presStyleCnt="6"/>
      <dgm:spPr/>
      <dgm:t>
        <a:bodyPr/>
        <a:lstStyle/>
        <a:p>
          <a:endParaRPr lang="en-US"/>
        </a:p>
      </dgm:t>
    </dgm:pt>
    <dgm:pt modelId="{B3B23AEB-7506-4A6D-8CCF-59700BACC491}" type="pres">
      <dgm:prSet presAssocID="{1035193D-EB44-4F44-9FD2-7A1CEE9620B7}" presName="connectorText" presStyleLbl="sibTrans2D1" presStyleIdx="0" presStyleCnt="6"/>
      <dgm:spPr/>
      <dgm:t>
        <a:bodyPr/>
        <a:lstStyle/>
        <a:p>
          <a:endParaRPr lang="en-US"/>
        </a:p>
      </dgm:t>
    </dgm:pt>
    <dgm:pt modelId="{6D6FB92F-5B75-4802-B1E4-F56A8FC447A1}" type="pres">
      <dgm:prSet presAssocID="{E87A054E-0A45-4AF8-9454-5722FF35AA68}" presName="node" presStyleLbl="node1" presStyleIdx="0" presStyleCnt="6">
        <dgm:presLayoutVars>
          <dgm:bulletEnabled val="1"/>
        </dgm:presLayoutVars>
      </dgm:prSet>
      <dgm:spPr/>
      <dgm:t>
        <a:bodyPr/>
        <a:lstStyle/>
        <a:p>
          <a:endParaRPr lang="en-US"/>
        </a:p>
      </dgm:t>
    </dgm:pt>
    <dgm:pt modelId="{F0854966-3EA6-4C20-B215-FA288FB1349A}" type="pres">
      <dgm:prSet presAssocID="{AD0B25A1-131C-4EF4-A348-BD869304737C}" presName="parTrans" presStyleLbl="sibTrans2D1" presStyleIdx="1" presStyleCnt="6"/>
      <dgm:spPr/>
      <dgm:t>
        <a:bodyPr/>
        <a:lstStyle/>
        <a:p>
          <a:endParaRPr lang="en-US"/>
        </a:p>
      </dgm:t>
    </dgm:pt>
    <dgm:pt modelId="{F1C8B94D-A8C3-4880-90C3-41EF522F2320}" type="pres">
      <dgm:prSet presAssocID="{AD0B25A1-131C-4EF4-A348-BD869304737C}" presName="connectorText" presStyleLbl="sibTrans2D1" presStyleIdx="1" presStyleCnt="6"/>
      <dgm:spPr/>
      <dgm:t>
        <a:bodyPr/>
        <a:lstStyle/>
        <a:p>
          <a:endParaRPr lang="en-US"/>
        </a:p>
      </dgm:t>
    </dgm:pt>
    <dgm:pt modelId="{A07204D3-E659-4C0B-AB64-0A3EB3737885}" type="pres">
      <dgm:prSet presAssocID="{E57D79DE-828A-4769-8854-3F9D7CE919DA}" presName="node" presStyleLbl="node1" presStyleIdx="1" presStyleCnt="6">
        <dgm:presLayoutVars>
          <dgm:bulletEnabled val="1"/>
        </dgm:presLayoutVars>
      </dgm:prSet>
      <dgm:spPr/>
      <dgm:t>
        <a:bodyPr/>
        <a:lstStyle/>
        <a:p>
          <a:endParaRPr lang="en-US"/>
        </a:p>
      </dgm:t>
    </dgm:pt>
    <dgm:pt modelId="{4B338BA8-9205-4EC4-B996-38577248C829}" type="pres">
      <dgm:prSet presAssocID="{D5F0C66C-A558-4A0E-B6EF-D23BCD2FBA87}" presName="parTrans" presStyleLbl="sibTrans2D1" presStyleIdx="2" presStyleCnt="6"/>
      <dgm:spPr/>
      <dgm:t>
        <a:bodyPr/>
        <a:lstStyle/>
        <a:p>
          <a:endParaRPr lang="en-US"/>
        </a:p>
      </dgm:t>
    </dgm:pt>
    <dgm:pt modelId="{58EB65FA-4E66-4DF9-9595-C9F323C272F0}" type="pres">
      <dgm:prSet presAssocID="{D5F0C66C-A558-4A0E-B6EF-D23BCD2FBA87}" presName="connectorText" presStyleLbl="sibTrans2D1" presStyleIdx="2" presStyleCnt="6"/>
      <dgm:spPr/>
      <dgm:t>
        <a:bodyPr/>
        <a:lstStyle/>
        <a:p>
          <a:endParaRPr lang="en-US"/>
        </a:p>
      </dgm:t>
    </dgm:pt>
    <dgm:pt modelId="{6B929D49-F167-40EF-B4EC-6CC448E1D148}" type="pres">
      <dgm:prSet presAssocID="{E07C3CBA-7127-406E-AFB8-A97D146534A6}" presName="node" presStyleLbl="node1" presStyleIdx="2" presStyleCnt="6">
        <dgm:presLayoutVars>
          <dgm:bulletEnabled val="1"/>
        </dgm:presLayoutVars>
      </dgm:prSet>
      <dgm:spPr/>
      <dgm:t>
        <a:bodyPr/>
        <a:lstStyle/>
        <a:p>
          <a:endParaRPr lang="en-US"/>
        </a:p>
      </dgm:t>
    </dgm:pt>
    <dgm:pt modelId="{05D24431-1278-4DE1-A018-F6604222309C}" type="pres">
      <dgm:prSet presAssocID="{56E4EFBB-7A20-449A-BE4E-618672839B26}" presName="parTrans" presStyleLbl="sibTrans2D1" presStyleIdx="3" presStyleCnt="6"/>
      <dgm:spPr/>
      <dgm:t>
        <a:bodyPr/>
        <a:lstStyle/>
        <a:p>
          <a:endParaRPr lang="en-US"/>
        </a:p>
      </dgm:t>
    </dgm:pt>
    <dgm:pt modelId="{55F3EB6D-6678-40B2-85A0-215252137B26}" type="pres">
      <dgm:prSet presAssocID="{56E4EFBB-7A20-449A-BE4E-618672839B26}" presName="connectorText" presStyleLbl="sibTrans2D1" presStyleIdx="3" presStyleCnt="6"/>
      <dgm:spPr/>
      <dgm:t>
        <a:bodyPr/>
        <a:lstStyle/>
        <a:p>
          <a:endParaRPr lang="en-US"/>
        </a:p>
      </dgm:t>
    </dgm:pt>
    <dgm:pt modelId="{0BC6037D-BDEB-43C8-B1F9-FECDEC2C184F}" type="pres">
      <dgm:prSet presAssocID="{C97DA790-D4BD-4BB5-A7B6-98F3A8AD6C03}" presName="node" presStyleLbl="node1" presStyleIdx="3" presStyleCnt="6">
        <dgm:presLayoutVars>
          <dgm:bulletEnabled val="1"/>
        </dgm:presLayoutVars>
      </dgm:prSet>
      <dgm:spPr/>
      <dgm:t>
        <a:bodyPr/>
        <a:lstStyle/>
        <a:p>
          <a:endParaRPr lang="en-US"/>
        </a:p>
      </dgm:t>
    </dgm:pt>
    <dgm:pt modelId="{49448D7A-3616-45C9-B018-17DBD93D8E24}" type="pres">
      <dgm:prSet presAssocID="{3D18B810-CCFD-4711-B19F-A615F6CC847A}" presName="parTrans" presStyleLbl="sibTrans2D1" presStyleIdx="4" presStyleCnt="6"/>
      <dgm:spPr/>
      <dgm:t>
        <a:bodyPr/>
        <a:lstStyle/>
        <a:p>
          <a:endParaRPr lang="en-US"/>
        </a:p>
      </dgm:t>
    </dgm:pt>
    <dgm:pt modelId="{2372C649-1429-42B3-A24F-D1263E546EBB}" type="pres">
      <dgm:prSet presAssocID="{3D18B810-CCFD-4711-B19F-A615F6CC847A}" presName="connectorText" presStyleLbl="sibTrans2D1" presStyleIdx="4" presStyleCnt="6"/>
      <dgm:spPr/>
      <dgm:t>
        <a:bodyPr/>
        <a:lstStyle/>
        <a:p>
          <a:endParaRPr lang="en-US"/>
        </a:p>
      </dgm:t>
    </dgm:pt>
    <dgm:pt modelId="{99A60CBA-962C-45C8-AC37-F3BFEA8C0EBA}" type="pres">
      <dgm:prSet presAssocID="{F7CEFEED-AC68-4E76-8976-08CA04DC6EF8}" presName="node" presStyleLbl="node1" presStyleIdx="4" presStyleCnt="6">
        <dgm:presLayoutVars>
          <dgm:bulletEnabled val="1"/>
        </dgm:presLayoutVars>
      </dgm:prSet>
      <dgm:spPr/>
      <dgm:t>
        <a:bodyPr/>
        <a:lstStyle/>
        <a:p>
          <a:endParaRPr lang="en-US"/>
        </a:p>
      </dgm:t>
    </dgm:pt>
    <dgm:pt modelId="{552F09C0-465B-4477-A38F-B10A63FFE46D}" type="pres">
      <dgm:prSet presAssocID="{53EC0655-0BCF-43B5-9B01-4F5ACB934E04}" presName="parTrans" presStyleLbl="sibTrans2D1" presStyleIdx="5" presStyleCnt="6"/>
      <dgm:spPr/>
      <dgm:t>
        <a:bodyPr/>
        <a:lstStyle/>
        <a:p>
          <a:endParaRPr lang="en-US"/>
        </a:p>
      </dgm:t>
    </dgm:pt>
    <dgm:pt modelId="{B079ACC8-DE48-4DD7-81D6-15FF485ADAAD}" type="pres">
      <dgm:prSet presAssocID="{53EC0655-0BCF-43B5-9B01-4F5ACB934E04}" presName="connectorText" presStyleLbl="sibTrans2D1" presStyleIdx="5" presStyleCnt="6"/>
      <dgm:spPr/>
      <dgm:t>
        <a:bodyPr/>
        <a:lstStyle/>
        <a:p>
          <a:endParaRPr lang="en-US"/>
        </a:p>
      </dgm:t>
    </dgm:pt>
    <dgm:pt modelId="{9E05E7B5-1D1F-4629-BA80-8E956A378539}" type="pres">
      <dgm:prSet presAssocID="{40F6106F-3169-4BA9-86FC-042E85E11756}" presName="node" presStyleLbl="node1" presStyleIdx="5" presStyleCnt="6">
        <dgm:presLayoutVars>
          <dgm:bulletEnabled val="1"/>
        </dgm:presLayoutVars>
      </dgm:prSet>
      <dgm:spPr/>
      <dgm:t>
        <a:bodyPr/>
        <a:lstStyle/>
        <a:p>
          <a:endParaRPr lang="en-US"/>
        </a:p>
      </dgm:t>
    </dgm:pt>
  </dgm:ptLst>
  <dgm:cxnLst>
    <dgm:cxn modelId="{11429412-38B0-4F5C-8FF8-E704ABA6B52F}" type="presOf" srcId="{3D18B810-CCFD-4711-B19F-A615F6CC847A}" destId="{2372C649-1429-42B3-A24F-D1263E546EBB}" srcOrd="1" destOrd="0" presId="urn:microsoft.com/office/officeart/2005/8/layout/radial5"/>
    <dgm:cxn modelId="{86D5A4AA-113B-403C-BED9-1E921CCDBC16}" srcId="{5001F5CB-A391-41AA-936E-68AE752DA4EA}" destId="{F7CEFEED-AC68-4E76-8976-08CA04DC6EF8}" srcOrd="4" destOrd="0" parTransId="{3D18B810-CCFD-4711-B19F-A615F6CC847A}" sibTransId="{AD9A6039-FBA9-4B66-89E3-AA6B4F0336AD}"/>
    <dgm:cxn modelId="{89FFA206-CC28-4A7D-B376-52B9D66B7F2F}" srcId="{5001F5CB-A391-41AA-936E-68AE752DA4EA}" destId="{E07C3CBA-7127-406E-AFB8-A97D146534A6}" srcOrd="2" destOrd="0" parTransId="{D5F0C66C-A558-4A0E-B6EF-D23BCD2FBA87}" sibTransId="{7B37508A-5486-4F3E-A5C1-68EDA79985CB}"/>
    <dgm:cxn modelId="{B7EF268A-1EDC-4190-9612-C3D7122CC162}" type="presOf" srcId="{1035193D-EB44-4F44-9FD2-7A1CEE9620B7}" destId="{2593620A-E1AB-4111-8CFB-68CC8E2FFA41}" srcOrd="0" destOrd="0" presId="urn:microsoft.com/office/officeart/2005/8/layout/radial5"/>
    <dgm:cxn modelId="{91C61773-31A5-46F7-8FCC-03AE6D30B101}" srcId="{5001F5CB-A391-41AA-936E-68AE752DA4EA}" destId="{E87A054E-0A45-4AF8-9454-5722FF35AA68}" srcOrd="0" destOrd="0" parTransId="{1035193D-EB44-4F44-9FD2-7A1CEE9620B7}" sibTransId="{9AE55E2F-71FA-47F9-B73B-FE2442838FC1}"/>
    <dgm:cxn modelId="{7D0CCC20-36F9-4008-986C-B434A53061FE}" type="presOf" srcId="{E87A054E-0A45-4AF8-9454-5722FF35AA68}" destId="{6D6FB92F-5B75-4802-B1E4-F56A8FC447A1}" srcOrd="0" destOrd="0" presId="urn:microsoft.com/office/officeart/2005/8/layout/radial5"/>
    <dgm:cxn modelId="{178DB424-7DAC-41BE-A4B8-6947F1AC04D4}" type="presOf" srcId="{E57D79DE-828A-4769-8854-3F9D7CE919DA}" destId="{A07204D3-E659-4C0B-AB64-0A3EB3737885}" srcOrd="0" destOrd="0" presId="urn:microsoft.com/office/officeart/2005/8/layout/radial5"/>
    <dgm:cxn modelId="{EB536A84-4CD6-46FD-8542-0D41D407ECB1}" type="presOf" srcId="{E07C3CBA-7127-406E-AFB8-A97D146534A6}" destId="{6B929D49-F167-40EF-B4EC-6CC448E1D148}" srcOrd="0" destOrd="0" presId="urn:microsoft.com/office/officeart/2005/8/layout/radial5"/>
    <dgm:cxn modelId="{3F5F5367-A132-47AF-A82F-776A39E86462}" type="presOf" srcId="{C3F5131C-5FD5-4B34-8073-2BD16CA955EE}" destId="{613BED08-4A1E-4E75-97E9-9B44DC7CA7B6}" srcOrd="0" destOrd="0" presId="urn:microsoft.com/office/officeart/2005/8/layout/radial5"/>
    <dgm:cxn modelId="{BFDFDB76-6F85-40AE-B023-BF98B4B365D7}" type="presOf" srcId="{D5F0C66C-A558-4A0E-B6EF-D23BCD2FBA87}" destId="{58EB65FA-4E66-4DF9-9595-C9F323C272F0}" srcOrd="1" destOrd="0" presId="urn:microsoft.com/office/officeart/2005/8/layout/radial5"/>
    <dgm:cxn modelId="{B392DDCE-9601-4C2F-882C-559109106C66}" type="presOf" srcId="{1035193D-EB44-4F44-9FD2-7A1CEE9620B7}" destId="{B3B23AEB-7506-4A6D-8CCF-59700BACC491}" srcOrd="1" destOrd="0" presId="urn:microsoft.com/office/officeart/2005/8/layout/radial5"/>
    <dgm:cxn modelId="{EBB78588-CF4D-4205-8B65-D2CD5C8A6BD1}" srcId="{5001F5CB-A391-41AA-936E-68AE752DA4EA}" destId="{E57D79DE-828A-4769-8854-3F9D7CE919DA}" srcOrd="1" destOrd="0" parTransId="{AD0B25A1-131C-4EF4-A348-BD869304737C}" sibTransId="{85C56DF6-DBE1-464E-BCD9-CC0CD94E4FB3}"/>
    <dgm:cxn modelId="{FE76954D-3867-4415-A15F-7433321CCDD2}" srcId="{C3F5131C-5FD5-4B34-8073-2BD16CA955EE}" destId="{5001F5CB-A391-41AA-936E-68AE752DA4EA}" srcOrd="0" destOrd="0" parTransId="{9F850439-7381-44B6-A95C-2D9E85B3A275}" sibTransId="{5FA3F64C-E6D4-4751-A72B-1B2FD0F07730}"/>
    <dgm:cxn modelId="{57BE8091-90A9-4862-AA1A-5991F23BD9D9}" type="presOf" srcId="{56E4EFBB-7A20-449A-BE4E-618672839B26}" destId="{55F3EB6D-6678-40B2-85A0-215252137B26}" srcOrd="1" destOrd="0" presId="urn:microsoft.com/office/officeart/2005/8/layout/radial5"/>
    <dgm:cxn modelId="{4A1E7FC0-123C-4C3F-B0E0-719B39466147}" type="presOf" srcId="{D5F0C66C-A558-4A0E-B6EF-D23BCD2FBA87}" destId="{4B338BA8-9205-4EC4-B996-38577248C829}" srcOrd="0" destOrd="0" presId="urn:microsoft.com/office/officeart/2005/8/layout/radial5"/>
    <dgm:cxn modelId="{95B8DDAA-4BC0-4E37-9ED1-B4C5B829D1E6}" type="presOf" srcId="{53EC0655-0BCF-43B5-9B01-4F5ACB934E04}" destId="{B079ACC8-DE48-4DD7-81D6-15FF485ADAAD}" srcOrd="1" destOrd="0" presId="urn:microsoft.com/office/officeart/2005/8/layout/radial5"/>
    <dgm:cxn modelId="{DEAB7DC0-DAAE-4CB2-B894-491E8FD219E9}" type="presOf" srcId="{F7CEFEED-AC68-4E76-8976-08CA04DC6EF8}" destId="{99A60CBA-962C-45C8-AC37-F3BFEA8C0EBA}" srcOrd="0" destOrd="0" presId="urn:microsoft.com/office/officeart/2005/8/layout/radial5"/>
    <dgm:cxn modelId="{802BCD2A-4DD3-4326-8233-5EB2258AB821}" type="presOf" srcId="{C97DA790-D4BD-4BB5-A7B6-98F3A8AD6C03}" destId="{0BC6037D-BDEB-43C8-B1F9-FECDEC2C184F}" srcOrd="0" destOrd="0" presId="urn:microsoft.com/office/officeart/2005/8/layout/radial5"/>
    <dgm:cxn modelId="{BC415A3B-7E2E-4EB4-8AB4-837D2DC5A910}" type="presOf" srcId="{AD0B25A1-131C-4EF4-A348-BD869304737C}" destId="{F0854966-3EA6-4C20-B215-FA288FB1349A}" srcOrd="0" destOrd="0" presId="urn:microsoft.com/office/officeart/2005/8/layout/radial5"/>
    <dgm:cxn modelId="{BB34BFD0-B503-4AE5-A4EE-E74071CB3B65}" srcId="{5001F5CB-A391-41AA-936E-68AE752DA4EA}" destId="{C97DA790-D4BD-4BB5-A7B6-98F3A8AD6C03}" srcOrd="3" destOrd="0" parTransId="{56E4EFBB-7A20-449A-BE4E-618672839B26}" sibTransId="{5316EB37-2E75-4472-9EAB-28138E8FEEA6}"/>
    <dgm:cxn modelId="{3F49FF3F-EB03-4EE7-9E6E-DD91D1F0CEB1}" type="presOf" srcId="{5001F5CB-A391-41AA-936E-68AE752DA4EA}" destId="{8FD27154-34FB-49EF-A544-4DEA6EB3E4D8}" srcOrd="0" destOrd="0" presId="urn:microsoft.com/office/officeart/2005/8/layout/radial5"/>
    <dgm:cxn modelId="{6F41DEB4-9133-4223-9319-01221B31AF99}" srcId="{5001F5CB-A391-41AA-936E-68AE752DA4EA}" destId="{40F6106F-3169-4BA9-86FC-042E85E11756}" srcOrd="5" destOrd="0" parTransId="{53EC0655-0BCF-43B5-9B01-4F5ACB934E04}" sibTransId="{56E5CA4B-6A73-49EE-AF35-7E644F20AC0A}"/>
    <dgm:cxn modelId="{327A899D-344C-43AC-915F-A985DBE0D9AD}" type="presOf" srcId="{AD0B25A1-131C-4EF4-A348-BD869304737C}" destId="{F1C8B94D-A8C3-4880-90C3-41EF522F2320}" srcOrd="1" destOrd="0" presId="urn:microsoft.com/office/officeart/2005/8/layout/radial5"/>
    <dgm:cxn modelId="{00AA4112-3E0C-4812-AB3B-7E98402F8DF2}" type="presOf" srcId="{40F6106F-3169-4BA9-86FC-042E85E11756}" destId="{9E05E7B5-1D1F-4629-BA80-8E956A378539}" srcOrd="0" destOrd="0" presId="urn:microsoft.com/office/officeart/2005/8/layout/radial5"/>
    <dgm:cxn modelId="{68307791-5F3E-4C05-8447-39E76F28DB60}" type="presOf" srcId="{3D18B810-CCFD-4711-B19F-A615F6CC847A}" destId="{49448D7A-3616-45C9-B018-17DBD93D8E24}" srcOrd="0" destOrd="0" presId="urn:microsoft.com/office/officeart/2005/8/layout/radial5"/>
    <dgm:cxn modelId="{563C670C-8FB9-4A0E-974C-72B4E5FAE692}" type="presOf" srcId="{53EC0655-0BCF-43B5-9B01-4F5ACB934E04}" destId="{552F09C0-465B-4477-A38F-B10A63FFE46D}" srcOrd="0" destOrd="0" presId="urn:microsoft.com/office/officeart/2005/8/layout/radial5"/>
    <dgm:cxn modelId="{5105BDAF-C6E6-4220-8083-267784E7F0A3}" type="presOf" srcId="{56E4EFBB-7A20-449A-BE4E-618672839B26}" destId="{05D24431-1278-4DE1-A018-F6604222309C}" srcOrd="0" destOrd="0" presId="urn:microsoft.com/office/officeart/2005/8/layout/radial5"/>
    <dgm:cxn modelId="{6430D954-5742-46CF-9E29-AF645389BE4D}" type="presParOf" srcId="{613BED08-4A1E-4E75-97E9-9B44DC7CA7B6}" destId="{8FD27154-34FB-49EF-A544-4DEA6EB3E4D8}" srcOrd="0" destOrd="0" presId="urn:microsoft.com/office/officeart/2005/8/layout/radial5"/>
    <dgm:cxn modelId="{DA40CE70-1AE4-4C66-BEA4-3BF87654EDF2}" type="presParOf" srcId="{613BED08-4A1E-4E75-97E9-9B44DC7CA7B6}" destId="{2593620A-E1AB-4111-8CFB-68CC8E2FFA41}" srcOrd="1" destOrd="0" presId="urn:microsoft.com/office/officeart/2005/8/layout/radial5"/>
    <dgm:cxn modelId="{95FEED64-CB82-4171-9CA7-6493BD999000}" type="presParOf" srcId="{2593620A-E1AB-4111-8CFB-68CC8E2FFA41}" destId="{B3B23AEB-7506-4A6D-8CCF-59700BACC491}" srcOrd="0" destOrd="0" presId="urn:microsoft.com/office/officeart/2005/8/layout/radial5"/>
    <dgm:cxn modelId="{D081A4C8-F743-40DE-A007-4BA61BC3FE97}" type="presParOf" srcId="{613BED08-4A1E-4E75-97E9-9B44DC7CA7B6}" destId="{6D6FB92F-5B75-4802-B1E4-F56A8FC447A1}" srcOrd="2" destOrd="0" presId="urn:microsoft.com/office/officeart/2005/8/layout/radial5"/>
    <dgm:cxn modelId="{5053EB46-CCCF-435B-BF4F-16DCB52D2D1C}" type="presParOf" srcId="{613BED08-4A1E-4E75-97E9-9B44DC7CA7B6}" destId="{F0854966-3EA6-4C20-B215-FA288FB1349A}" srcOrd="3" destOrd="0" presId="urn:microsoft.com/office/officeart/2005/8/layout/radial5"/>
    <dgm:cxn modelId="{8650525A-E72F-4B6B-9024-93B9C0A7B72D}" type="presParOf" srcId="{F0854966-3EA6-4C20-B215-FA288FB1349A}" destId="{F1C8B94D-A8C3-4880-90C3-41EF522F2320}" srcOrd="0" destOrd="0" presId="urn:microsoft.com/office/officeart/2005/8/layout/radial5"/>
    <dgm:cxn modelId="{00C41E0F-66CF-4B9A-8DFA-5C9FA19572EE}" type="presParOf" srcId="{613BED08-4A1E-4E75-97E9-9B44DC7CA7B6}" destId="{A07204D3-E659-4C0B-AB64-0A3EB3737885}" srcOrd="4" destOrd="0" presId="urn:microsoft.com/office/officeart/2005/8/layout/radial5"/>
    <dgm:cxn modelId="{B4F759B2-45AC-4A41-9E2F-E662FB572617}" type="presParOf" srcId="{613BED08-4A1E-4E75-97E9-9B44DC7CA7B6}" destId="{4B338BA8-9205-4EC4-B996-38577248C829}" srcOrd="5" destOrd="0" presId="urn:microsoft.com/office/officeart/2005/8/layout/radial5"/>
    <dgm:cxn modelId="{467E0716-1C08-4491-A169-85C99693911B}" type="presParOf" srcId="{4B338BA8-9205-4EC4-B996-38577248C829}" destId="{58EB65FA-4E66-4DF9-9595-C9F323C272F0}" srcOrd="0" destOrd="0" presId="urn:microsoft.com/office/officeart/2005/8/layout/radial5"/>
    <dgm:cxn modelId="{B93C3CFD-DA63-4562-A3D1-1AE904F2CDEC}" type="presParOf" srcId="{613BED08-4A1E-4E75-97E9-9B44DC7CA7B6}" destId="{6B929D49-F167-40EF-B4EC-6CC448E1D148}" srcOrd="6" destOrd="0" presId="urn:microsoft.com/office/officeart/2005/8/layout/radial5"/>
    <dgm:cxn modelId="{69E164E7-57E5-49C0-B5C9-6EB3B18B5070}" type="presParOf" srcId="{613BED08-4A1E-4E75-97E9-9B44DC7CA7B6}" destId="{05D24431-1278-4DE1-A018-F6604222309C}" srcOrd="7" destOrd="0" presId="urn:microsoft.com/office/officeart/2005/8/layout/radial5"/>
    <dgm:cxn modelId="{DBB8900D-4E86-425F-B6CF-8D47B5BF6EE8}" type="presParOf" srcId="{05D24431-1278-4DE1-A018-F6604222309C}" destId="{55F3EB6D-6678-40B2-85A0-215252137B26}" srcOrd="0" destOrd="0" presId="urn:microsoft.com/office/officeart/2005/8/layout/radial5"/>
    <dgm:cxn modelId="{4B7C6593-BC22-4864-95C8-29E64D6E2EA0}" type="presParOf" srcId="{613BED08-4A1E-4E75-97E9-9B44DC7CA7B6}" destId="{0BC6037D-BDEB-43C8-B1F9-FECDEC2C184F}" srcOrd="8" destOrd="0" presId="urn:microsoft.com/office/officeart/2005/8/layout/radial5"/>
    <dgm:cxn modelId="{E877D813-99CF-491B-9221-565D0F984CFD}" type="presParOf" srcId="{613BED08-4A1E-4E75-97E9-9B44DC7CA7B6}" destId="{49448D7A-3616-45C9-B018-17DBD93D8E24}" srcOrd="9" destOrd="0" presId="urn:microsoft.com/office/officeart/2005/8/layout/radial5"/>
    <dgm:cxn modelId="{1789789C-D6ED-4D30-82EB-711F35D43BAA}" type="presParOf" srcId="{49448D7A-3616-45C9-B018-17DBD93D8E24}" destId="{2372C649-1429-42B3-A24F-D1263E546EBB}" srcOrd="0" destOrd="0" presId="urn:microsoft.com/office/officeart/2005/8/layout/radial5"/>
    <dgm:cxn modelId="{21768B4D-C314-42DD-A9BA-A105FCB351BF}" type="presParOf" srcId="{613BED08-4A1E-4E75-97E9-9B44DC7CA7B6}" destId="{99A60CBA-962C-45C8-AC37-F3BFEA8C0EBA}" srcOrd="10" destOrd="0" presId="urn:microsoft.com/office/officeart/2005/8/layout/radial5"/>
    <dgm:cxn modelId="{6D203119-D77A-4468-9AFE-DD1C1F8237DC}" type="presParOf" srcId="{613BED08-4A1E-4E75-97E9-9B44DC7CA7B6}" destId="{552F09C0-465B-4477-A38F-B10A63FFE46D}" srcOrd="11" destOrd="0" presId="urn:microsoft.com/office/officeart/2005/8/layout/radial5"/>
    <dgm:cxn modelId="{198184D6-AC5D-4B0F-922C-7B6276C41F84}" type="presParOf" srcId="{552F09C0-465B-4477-A38F-B10A63FFE46D}" destId="{B079ACC8-DE48-4DD7-81D6-15FF485ADAAD}" srcOrd="0" destOrd="0" presId="urn:microsoft.com/office/officeart/2005/8/layout/radial5"/>
    <dgm:cxn modelId="{388749F7-A35E-4601-8766-416986EF7530}" type="presParOf" srcId="{613BED08-4A1E-4E75-97E9-9B44DC7CA7B6}" destId="{9E05E7B5-1D1F-4629-BA80-8E956A378539}"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4DF09-A3F3-4A86-9E2F-D48F254B50A4}" type="doc">
      <dgm:prSet loTypeId="urn:microsoft.com/office/officeart/2005/8/layout/hList7" loCatId="relationship" qsTypeId="urn:microsoft.com/office/officeart/2005/8/quickstyle/3d3" qsCatId="3D" csTypeId="urn:microsoft.com/office/officeart/2005/8/colors/colorful2" csCatId="colorful" phldr="1"/>
      <dgm:spPr/>
      <dgm:t>
        <a:bodyPr/>
        <a:lstStyle/>
        <a:p>
          <a:endParaRPr lang="en-US"/>
        </a:p>
      </dgm:t>
    </dgm:pt>
    <dgm:pt modelId="{2E5B6E10-1ADE-430F-ACE1-527D65E4A7F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摩西时代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Moses</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1500 B.C.</a:t>
          </a:r>
          <a:endParaRPr lang="en-US" dirty="0">
            <a:solidFill>
              <a:schemeClr val="tx1"/>
            </a:solidFill>
            <a:effectLst>
              <a:outerShdw blurRad="38100" dist="38100" dir="2700000" algn="tl" rotWithShape="0">
                <a:srgbClr val="000000">
                  <a:alpha val="43137"/>
                </a:srgbClr>
              </a:outerShdw>
            </a:effectLst>
          </a:endParaRPr>
        </a:p>
      </dgm:t>
    </dgm:pt>
    <dgm:pt modelId="{3236696A-9D52-4703-BF03-959C53D23F6D}" type="par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1FF08B42-4970-4CC0-97F8-7B636A2AFBBD}" type="sib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EC954BFF-A508-49C6-99A6-D8AFA7B2810B}">
      <dgm:prSet phldrT="[Text]" custT="1"/>
      <dgm:spPr/>
      <dgm:t>
        <a:bodyPr/>
        <a:lstStyle/>
        <a:p>
          <a:r>
            <a:rPr lang="zh-CN" alt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师士时代</a:t>
          </a:r>
          <a:endPar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Judges</a:t>
          </a:r>
        </a:p>
        <a:p>
          <a:r>
            <a:rPr lang="en-US" sz="1800" b="0" cap="none" spc="0" dirty="0" smtClean="0">
              <a:ln w="18415" cmpd="sng">
                <a:prstDash val="solid"/>
              </a:ln>
              <a:solidFill>
                <a:schemeClr val="tx1"/>
              </a:solidFill>
              <a:effectLst>
                <a:outerShdw blurRad="38100" dist="38100" dir="2700000" algn="tl" rotWithShape="0">
                  <a:srgbClr val="000000">
                    <a:alpha val="43137"/>
                  </a:srgbClr>
                </a:outerShdw>
              </a:effectLst>
            </a:rPr>
            <a:t>1375 B.C.- 1050 B.C.</a:t>
          </a:r>
          <a:endParaRPr lang="en-US" sz="1800" dirty="0">
            <a:solidFill>
              <a:schemeClr val="tx1"/>
            </a:solidFill>
            <a:effectLst>
              <a:outerShdw blurRad="38100" dist="38100" dir="2700000" algn="tl" rotWithShape="0">
                <a:srgbClr val="000000">
                  <a:alpha val="43137"/>
                </a:srgbClr>
              </a:outerShdw>
            </a:effectLst>
          </a:endParaRPr>
        </a:p>
      </dgm:t>
    </dgm:pt>
    <dgm:pt modelId="{9AF72C83-3C67-4FEA-ABDA-D57FB58415DE}" type="par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03EDD80B-3DD0-4378-8B1E-A625528C33B4}" type="sib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B31D2B4D-197C-4547-8079-7FA1045F228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扫罗王时代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King Saul</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1050 B.C.</a:t>
          </a:r>
          <a:endParaRPr lang="en-US" dirty="0">
            <a:solidFill>
              <a:schemeClr val="tx1"/>
            </a:solidFill>
            <a:effectLst>
              <a:outerShdw blurRad="38100" dist="38100" dir="2700000" algn="tl" rotWithShape="0">
                <a:srgbClr val="000000">
                  <a:alpha val="43137"/>
                </a:srgbClr>
              </a:outerShdw>
            </a:effectLst>
          </a:endParaRPr>
        </a:p>
      </dgm:t>
    </dgm:pt>
    <dgm:pt modelId="{4559C930-9C27-4FA3-9A44-537AF796C0CC}" type="par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BBE4333C-F9A3-45F6-8A92-F51B05974799}" type="sib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6369C58B-4E24-42BB-B1BB-B13CD22FEC97}" type="pres">
      <dgm:prSet presAssocID="{ACC4DF09-A3F3-4A86-9E2F-D48F254B50A4}" presName="Name0" presStyleCnt="0">
        <dgm:presLayoutVars>
          <dgm:dir/>
          <dgm:resizeHandles val="exact"/>
        </dgm:presLayoutVars>
      </dgm:prSet>
      <dgm:spPr/>
      <dgm:t>
        <a:bodyPr/>
        <a:lstStyle/>
        <a:p>
          <a:endParaRPr lang="en-US"/>
        </a:p>
      </dgm:t>
    </dgm:pt>
    <dgm:pt modelId="{43852F86-EEFF-4108-82F1-8D3D7B0ACF4C}" type="pres">
      <dgm:prSet presAssocID="{ACC4DF09-A3F3-4A86-9E2F-D48F254B50A4}" presName="fgShape" presStyleLbl="fgShp" presStyleIdx="0" presStyleCnt="1" custScaleX="48204" custScaleY="186567"/>
      <dgm:spPr>
        <a:solidFill>
          <a:srgbClr val="FFFF00"/>
        </a:solidFill>
      </dgm:spPr>
    </dgm:pt>
    <dgm:pt modelId="{3390527E-F02D-4BA5-B238-7B787B4BBFA2}" type="pres">
      <dgm:prSet presAssocID="{ACC4DF09-A3F3-4A86-9E2F-D48F254B50A4}" presName="linComp" presStyleCnt="0"/>
      <dgm:spPr/>
    </dgm:pt>
    <dgm:pt modelId="{B431C2E4-1083-4AA8-9F3E-5D8BBFDDD536}" type="pres">
      <dgm:prSet presAssocID="{2E5B6E10-1ADE-430F-ACE1-527D65E4A7F7}" presName="compNode" presStyleCnt="0"/>
      <dgm:spPr/>
    </dgm:pt>
    <dgm:pt modelId="{24033AC1-E9CF-4F90-B641-A7E5E55939E9}" type="pres">
      <dgm:prSet presAssocID="{2E5B6E10-1ADE-430F-ACE1-527D65E4A7F7}" presName="bkgdShape" presStyleLbl="node1" presStyleIdx="0" presStyleCnt="3"/>
      <dgm:spPr/>
      <dgm:t>
        <a:bodyPr/>
        <a:lstStyle/>
        <a:p>
          <a:endParaRPr lang="en-US"/>
        </a:p>
      </dgm:t>
    </dgm:pt>
    <dgm:pt modelId="{9EA9B5FA-C22B-4C00-873C-8C8ADAC7527B}" type="pres">
      <dgm:prSet presAssocID="{2E5B6E10-1ADE-430F-ACE1-527D65E4A7F7}" presName="nodeTx" presStyleLbl="node1" presStyleIdx="0" presStyleCnt="3">
        <dgm:presLayoutVars>
          <dgm:bulletEnabled val="1"/>
        </dgm:presLayoutVars>
      </dgm:prSet>
      <dgm:spPr/>
      <dgm:t>
        <a:bodyPr/>
        <a:lstStyle/>
        <a:p>
          <a:endParaRPr lang="en-US"/>
        </a:p>
      </dgm:t>
    </dgm:pt>
    <dgm:pt modelId="{F61DC8F5-02E6-402F-AB21-E6F01D23CD53}" type="pres">
      <dgm:prSet presAssocID="{2E5B6E10-1ADE-430F-ACE1-527D65E4A7F7}" presName="invisiNode" presStyleLbl="node1" presStyleIdx="0" presStyleCnt="3"/>
      <dgm:spPr/>
    </dgm:pt>
    <dgm:pt modelId="{17A6F85B-C641-48D9-B2F6-38E0E8355AA0}" type="pres">
      <dgm:prSet presAssocID="{2E5B6E10-1ADE-430F-ACE1-527D65E4A7F7}" presName="imagNode" presStyleLbl="fgImgPlace1" presStyleIdx="0" presStyleCnt="3"/>
      <dgm:spPr>
        <a:blipFill rotWithShape="0">
          <a:blip xmlns:r="http://schemas.openxmlformats.org/officeDocument/2006/relationships" r:embed="rId1"/>
          <a:stretch>
            <a:fillRect/>
          </a:stretch>
        </a:blipFill>
      </dgm:spPr>
    </dgm:pt>
    <dgm:pt modelId="{AF861924-8598-4C24-A2C8-DBD21E6353C9}" type="pres">
      <dgm:prSet presAssocID="{1FF08B42-4970-4CC0-97F8-7B636A2AFBBD}" presName="sibTrans" presStyleLbl="sibTrans2D1" presStyleIdx="0" presStyleCnt="0"/>
      <dgm:spPr/>
      <dgm:t>
        <a:bodyPr/>
        <a:lstStyle/>
        <a:p>
          <a:endParaRPr lang="en-US"/>
        </a:p>
      </dgm:t>
    </dgm:pt>
    <dgm:pt modelId="{54CFE25B-8C16-4674-8B9E-73DAABF9983D}" type="pres">
      <dgm:prSet presAssocID="{EC954BFF-A508-49C6-99A6-D8AFA7B2810B}" presName="compNode" presStyleCnt="0"/>
      <dgm:spPr/>
    </dgm:pt>
    <dgm:pt modelId="{DB475F16-2108-4C04-B030-5F6E4F481E36}" type="pres">
      <dgm:prSet presAssocID="{EC954BFF-A508-49C6-99A6-D8AFA7B2810B}" presName="bkgdShape" presStyleLbl="node1" presStyleIdx="1" presStyleCnt="3"/>
      <dgm:spPr/>
      <dgm:t>
        <a:bodyPr/>
        <a:lstStyle/>
        <a:p>
          <a:endParaRPr lang="en-US"/>
        </a:p>
      </dgm:t>
    </dgm:pt>
    <dgm:pt modelId="{83BE860A-588B-4B0C-AFC0-C214CEEB5568}" type="pres">
      <dgm:prSet presAssocID="{EC954BFF-A508-49C6-99A6-D8AFA7B2810B}" presName="nodeTx" presStyleLbl="node1" presStyleIdx="1" presStyleCnt="3">
        <dgm:presLayoutVars>
          <dgm:bulletEnabled val="1"/>
        </dgm:presLayoutVars>
      </dgm:prSet>
      <dgm:spPr/>
      <dgm:t>
        <a:bodyPr/>
        <a:lstStyle/>
        <a:p>
          <a:endParaRPr lang="en-US"/>
        </a:p>
      </dgm:t>
    </dgm:pt>
    <dgm:pt modelId="{792D3EA1-300C-4ACF-B87C-82734284B992}" type="pres">
      <dgm:prSet presAssocID="{EC954BFF-A508-49C6-99A6-D8AFA7B2810B}" presName="invisiNode" presStyleLbl="node1" presStyleIdx="1" presStyleCnt="3"/>
      <dgm:spPr/>
    </dgm:pt>
    <dgm:pt modelId="{8346FA59-823B-428F-9453-848AA307C90A}" type="pres">
      <dgm:prSet presAssocID="{EC954BFF-A508-49C6-99A6-D8AFA7B2810B}"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140D7DD-33CF-4B5D-BD81-450FFE048FF8}" type="pres">
      <dgm:prSet presAssocID="{03EDD80B-3DD0-4378-8B1E-A625528C33B4}" presName="sibTrans" presStyleLbl="sibTrans2D1" presStyleIdx="0" presStyleCnt="0"/>
      <dgm:spPr/>
      <dgm:t>
        <a:bodyPr/>
        <a:lstStyle/>
        <a:p>
          <a:endParaRPr lang="en-US"/>
        </a:p>
      </dgm:t>
    </dgm:pt>
    <dgm:pt modelId="{9258CE06-04C6-41A7-9191-701FD522589E}" type="pres">
      <dgm:prSet presAssocID="{B31D2B4D-197C-4547-8079-7FA1045F2287}" presName="compNode" presStyleCnt="0"/>
      <dgm:spPr/>
    </dgm:pt>
    <dgm:pt modelId="{41BFEB75-CA3B-40CC-BFDE-5FB8F30B5A8C}" type="pres">
      <dgm:prSet presAssocID="{B31D2B4D-197C-4547-8079-7FA1045F2287}" presName="bkgdShape" presStyleLbl="node1" presStyleIdx="2" presStyleCnt="3"/>
      <dgm:spPr/>
      <dgm:t>
        <a:bodyPr/>
        <a:lstStyle/>
        <a:p>
          <a:endParaRPr lang="en-US"/>
        </a:p>
      </dgm:t>
    </dgm:pt>
    <dgm:pt modelId="{2308B786-1A7D-4103-968C-D4E757DAB888}" type="pres">
      <dgm:prSet presAssocID="{B31D2B4D-197C-4547-8079-7FA1045F2287}" presName="nodeTx" presStyleLbl="node1" presStyleIdx="2" presStyleCnt="3">
        <dgm:presLayoutVars>
          <dgm:bulletEnabled val="1"/>
        </dgm:presLayoutVars>
      </dgm:prSet>
      <dgm:spPr/>
      <dgm:t>
        <a:bodyPr/>
        <a:lstStyle/>
        <a:p>
          <a:endParaRPr lang="en-US"/>
        </a:p>
      </dgm:t>
    </dgm:pt>
    <dgm:pt modelId="{FCFF1AC1-A0FB-46BE-9807-D5947F9D9050}" type="pres">
      <dgm:prSet presAssocID="{B31D2B4D-197C-4547-8079-7FA1045F2287}" presName="invisiNode" presStyleLbl="node1" presStyleIdx="2" presStyleCnt="3"/>
      <dgm:spPr/>
    </dgm:pt>
    <dgm:pt modelId="{50127664-D5B8-4CE9-8474-89286001FCBE}" type="pres">
      <dgm:prSet presAssocID="{B31D2B4D-197C-4547-8079-7FA1045F2287}" presName="imagNode" presStyleLbl="fgImgPlace1" presStyleIdx="2" presStyleCnt="3"/>
      <dgm:spPr>
        <a:blipFill rotWithShape="0">
          <a:blip xmlns:r="http://schemas.openxmlformats.org/officeDocument/2006/relationships" r:embed="rId3"/>
          <a:stretch>
            <a:fillRect/>
          </a:stretch>
        </a:blipFill>
      </dgm:spPr>
    </dgm:pt>
  </dgm:ptLst>
  <dgm:cxnLst>
    <dgm:cxn modelId="{DC00E0E3-7222-4B7F-A652-951BAC286B0D}" type="presOf" srcId="{2E5B6E10-1ADE-430F-ACE1-527D65E4A7F7}" destId="{24033AC1-E9CF-4F90-B641-A7E5E55939E9}" srcOrd="0" destOrd="0" presId="urn:microsoft.com/office/officeart/2005/8/layout/hList7"/>
    <dgm:cxn modelId="{90B953B8-B66F-4DB3-8262-2C5245672C2C}" srcId="{ACC4DF09-A3F3-4A86-9E2F-D48F254B50A4}" destId="{EC954BFF-A508-49C6-99A6-D8AFA7B2810B}" srcOrd="1" destOrd="0" parTransId="{9AF72C83-3C67-4FEA-ABDA-D57FB58415DE}" sibTransId="{03EDD80B-3DD0-4378-8B1E-A625528C33B4}"/>
    <dgm:cxn modelId="{71F8CFED-9E48-40B9-819F-59F3B800C976}" type="presOf" srcId="{2E5B6E10-1ADE-430F-ACE1-527D65E4A7F7}" destId="{9EA9B5FA-C22B-4C00-873C-8C8ADAC7527B}" srcOrd="1" destOrd="0" presId="urn:microsoft.com/office/officeart/2005/8/layout/hList7"/>
    <dgm:cxn modelId="{C3ABEFA1-4DFD-486A-BE42-910E97F70533}" srcId="{ACC4DF09-A3F3-4A86-9E2F-D48F254B50A4}" destId="{B31D2B4D-197C-4547-8079-7FA1045F2287}" srcOrd="2" destOrd="0" parTransId="{4559C930-9C27-4FA3-9A44-537AF796C0CC}" sibTransId="{BBE4333C-F9A3-45F6-8A92-F51B05974799}"/>
    <dgm:cxn modelId="{7C90314F-60C3-4A93-A4E1-C0D7C849F967}" srcId="{ACC4DF09-A3F3-4A86-9E2F-D48F254B50A4}" destId="{2E5B6E10-1ADE-430F-ACE1-527D65E4A7F7}" srcOrd="0" destOrd="0" parTransId="{3236696A-9D52-4703-BF03-959C53D23F6D}" sibTransId="{1FF08B42-4970-4CC0-97F8-7B636A2AFBBD}"/>
    <dgm:cxn modelId="{D92FD9DA-F08A-4920-8F6F-808CDF2985C7}" type="presOf" srcId="{EC954BFF-A508-49C6-99A6-D8AFA7B2810B}" destId="{DB475F16-2108-4C04-B030-5F6E4F481E36}" srcOrd="0" destOrd="0" presId="urn:microsoft.com/office/officeart/2005/8/layout/hList7"/>
    <dgm:cxn modelId="{0A80DAB6-72EE-4230-B853-AFA39FF589C6}" type="presOf" srcId="{03EDD80B-3DD0-4378-8B1E-A625528C33B4}" destId="{C140D7DD-33CF-4B5D-BD81-450FFE048FF8}" srcOrd="0" destOrd="0" presId="urn:microsoft.com/office/officeart/2005/8/layout/hList7"/>
    <dgm:cxn modelId="{75A42E4C-08F6-43D0-A725-11A73CE8A2DE}" type="presOf" srcId="{B31D2B4D-197C-4547-8079-7FA1045F2287}" destId="{2308B786-1A7D-4103-968C-D4E757DAB888}" srcOrd="1" destOrd="0" presId="urn:microsoft.com/office/officeart/2005/8/layout/hList7"/>
    <dgm:cxn modelId="{85A9BE5F-DA10-46F0-8DBF-93BEE777AB21}" type="presOf" srcId="{EC954BFF-A508-49C6-99A6-D8AFA7B2810B}" destId="{83BE860A-588B-4B0C-AFC0-C214CEEB5568}" srcOrd="1" destOrd="0" presId="urn:microsoft.com/office/officeart/2005/8/layout/hList7"/>
    <dgm:cxn modelId="{15FD8839-71C5-4A2A-946D-03CA74E5F547}" type="presOf" srcId="{1FF08B42-4970-4CC0-97F8-7B636A2AFBBD}" destId="{AF861924-8598-4C24-A2C8-DBD21E6353C9}" srcOrd="0" destOrd="0" presId="urn:microsoft.com/office/officeart/2005/8/layout/hList7"/>
    <dgm:cxn modelId="{69E9CBD0-2D9E-4F58-817B-9E51FBDA1CDA}" type="presOf" srcId="{ACC4DF09-A3F3-4A86-9E2F-D48F254B50A4}" destId="{6369C58B-4E24-42BB-B1BB-B13CD22FEC97}" srcOrd="0" destOrd="0" presId="urn:microsoft.com/office/officeart/2005/8/layout/hList7"/>
    <dgm:cxn modelId="{A52D1AE1-6236-4A38-BC6F-81101295DB80}" type="presOf" srcId="{B31D2B4D-197C-4547-8079-7FA1045F2287}" destId="{41BFEB75-CA3B-40CC-BFDE-5FB8F30B5A8C}" srcOrd="0" destOrd="0" presId="urn:microsoft.com/office/officeart/2005/8/layout/hList7"/>
    <dgm:cxn modelId="{24E7A012-1A24-49A1-9BEE-A9782BF435B9}" type="presParOf" srcId="{6369C58B-4E24-42BB-B1BB-B13CD22FEC97}" destId="{43852F86-EEFF-4108-82F1-8D3D7B0ACF4C}" srcOrd="0" destOrd="0" presId="urn:microsoft.com/office/officeart/2005/8/layout/hList7"/>
    <dgm:cxn modelId="{7BCCD59D-00C7-490A-A2C1-1D41FAF06488}" type="presParOf" srcId="{6369C58B-4E24-42BB-B1BB-B13CD22FEC97}" destId="{3390527E-F02D-4BA5-B238-7B787B4BBFA2}" srcOrd="1" destOrd="0" presId="urn:microsoft.com/office/officeart/2005/8/layout/hList7"/>
    <dgm:cxn modelId="{EF16DA17-E53B-4191-B7D4-0DDF3416D1DA}" type="presParOf" srcId="{3390527E-F02D-4BA5-B238-7B787B4BBFA2}" destId="{B431C2E4-1083-4AA8-9F3E-5D8BBFDDD536}" srcOrd="0" destOrd="0" presId="urn:microsoft.com/office/officeart/2005/8/layout/hList7"/>
    <dgm:cxn modelId="{80BB68A5-7849-4C89-8681-FC6F8B9FFF10}" type="presParOf" srcId="{B431C2E4-1083-4AA8-9F3E-5D8BBFDDD536}" destId="{24033AC1-E9CF-4F90-B641-A7E5E55939E9}" srcOrd="0" destOrd="0" presId="urn:microsoft.com/office/officeart/2005/8/layout/hList7"/>
    <dgm:cxn modelId="{7B65872B-000B-466A-B8B0-27D38DCE8C12}" type="presParOf" srcId="{B431C2E4-1083-4AA8-9F3E-5D8BBFDDD536}" destId="{9EA9B5FA-C22B-4C00-873C-8C8ADAC7527B}" srcOrd="1" destOrd="0" presId="urn:microsoft.com/office/officeart/2005/8/layout/hList7"/>
    <dgm:cxn modelId="{C812656A-22A9-4BF2-AA9A-06276B31C6B1}" type="presParOf" srcId="{B431C2E4-1083-4AA8-9F3E-5D8BBFDDD536}" destId="{F61DC8F5-02E6-402F-AB21-E6F01D23CD53}" srcOrd="2" destOrd="0" presId="urn:microsoft.com/office/officeart/2005/8/layout/hList7"/>
    <dgm:cxn modelId="{36270F52-1EC0-4C88-8F6C-427616C5F8B4}" type="presParOf" srcId="{B431C2E4-1083-4AA8-9F3E-5D8BBFDDD536}" destId="{17A6F85B-C641-48D9-B2F6-38E0E8355AA0}" srcOrd="3" destOrd="0" presId="urn:microsoft.com/office/officeart/2005/8/layout/hList7"/>
    <dgm:cxn modelId="{288500B1-06D6-4F44-B595-34804DCDFCA5}" type="presParOf" srcId="{3390527E-F02D-4BA5-B238-7B787B4BBFA2}" destId="{AF861924-8598-4C24-A2C8-DBD21E6353C9}" srcOrd="1" destOrd="0" presId="urn:microsoft.com/office/officeart/2005/8/layout/hList7"/>
    <dgm:cxn modelId="{CAD86FF2-818E-4A89-878D-BB857558BF49}" type="presParOf" srcId="{3390527E-F02D-4BA5-B238-7B787B4BBFA2}" destId="{54CFE25B-8C16-4674-8B9E-73DAABF9983D}" srcOrd="2" destOrd="0" presId="urn:microsoft.com/office/officeart/2005/8/layout/hList7"/>
    <dgm:cxn modelId="{7D00AE9F-0B03-4E00-B892-019CA81871A5}" type="presParOf" srcId="{54CFE25B-8C16-4674-8B9E-73DAABF9983D}" destId="{DB475F16-2108-4C04-B030-5F6E4F481E36}" srcOrd="0" destOrd="0" presId="urn:microsoft.com/office/officeart/2005/8/layout/hList7"/>
    <dgm:cxn modelId="{BCE2BC45-52AC-4A01-84BC-3DD6721A8C52}" type="presParOf" srcId="{54CFE25B-8C16-4674-8B9E-73DAABF9983D}" destId="{83BE860A-588B-4B0C-AFC0-C214CEEB5568}" srcOrd="1" destOrd="0" presId="urn:microsoft.com/office/officeart/2005/8/layout/hList7"/>
    <dgm:cxn modelId="{860932D8-94F9-443F-B81C-A3A291184350}" type="presParOf" srcId="{54CFE25B-8C16-4674-8B9E-73DAABF9983D}" destId="{792D3EA1-300C-4ACF-B87C-82734284B992}" srcOrd="2" destOrd="0" presId="urn:microsoft.com/office/officeart/2005/8/layout/hList7"/>
    <dgm:cxn modelId="{06E2496C-2075-43C2-9E24-D48156F787B8}" type="presParOf" srcId="{54CFE25B-8C16-4674-8B9E-73DAABF9983D}" destId="{8346FA59-823B-428F-9453-848AA307C90A}" srcOrd="3" destOrd="0" presId="urn:microsoft.com/office/officeart/2005/8/layout/hList7"/>
    <dgm:cxn modelId="{20FC7D25-A948-4BB5-8AA3-8DC10D88844D}" type="presParOf" srcId="{3390527E-F02D-4BA5-B238-7B787B4BBFA2}" destId="{C140D7DD-33CF-4B5D-BD81-450FFE048FF8}" srcOrd="3" destOrd="0" presId="urn:microsoft.com/office/officeart/2005/8/layout/hList7"/>
    <dgm:cxn modelId="{D91E48B3-5F48-43C2-B8B1-767E38A5274D}" type="presParOf" srcId="{3390527E-F02D-4BA5-B238-7B787B4BBFA2}" destId="{9258CE06-04C6-41A7-9191-701FD522589E}" srcOrd="4" destOrd="0" presId="urn:microsoft.com/office/officeart/2005/8/layout/hList7"/>
    <dgm:cxn modelId="{23B7E809-5066-4228-83CB-A1B412360AD3}" type="presParOf" srcId="{9258CE06-04C6-41A7-9191-701FD522589E}" destId="{41BFEB75-CA3B-40CC-BFDE-5FB8F30B5A8C}" srcOrd="0" destOrd="0" presId="urn:microsoft.com/office/officeart/2005/8/layout/hList7"/>
    <dgm:cxn modelId="{4D2FE553-9983-4ACA-B1FB-3BCE149265E9}" type="presParOf" srcId="{9258CE06-04C6-41A7-9191-701FD522589E}" destId="{2308B786-1A7D-4103-968C-D4E757DAB888}" srcOrd="1" destOrd="0" presId="urn:microsoft.com/office/officeart/2005/8/layout/hList7"/>
    <dgm:cxn modelId="{22DC1CB7-74B6-437C-9B5C-302EFFA0AA3C}" type="presParOf" srcId="{9258CE06-04C6-41A7-9191-701FD522589E}" destId="{FCFF1AC1-A0FB-46BE-9807-D5947F9D9050}" srcOrd="2" destOrd="0" presId="urn:microsoft.com/office/officeart/2005/8/layout/hList7"/>
    <dgm:cxn modelId="{3AE846D0-D5C7-4B8E-B1B9-1EFD8E3D41FA}" type="presParOf" srcId="{9258CE06-04C6-41A7-9191-701FD522589E}" destId="{50127664-D5B8-4CE9-8474-89286001FCBE}"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5366B1-0F84-4037-B73B-D0727E28F119}"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n-US"/>
        </a:p>
      </dgm:t>
    </dgm:pt>
    <dgm:pt modelId="{0DCA8132-6B5B-4FA4-8D24-DA53248FDB4C}">
      <dgm:prSet phldrT="[Text]" custT="1"/>
      <dgm:spPr/>
      <dgm:t>
        <a:bodyPr/>
        <a:lstStyle/>
        <a:p>
          <a:r>
            <a:rPr lang="en-US" sz="4800" dirty="0" err="1" smtClean="0">
              <a:effectLst>
                <a:outerShdw blurRad="38100" dist="38100" dir="2700000" algn="tl">
                  <a:srgbClr val="000000">
                    <a:alpha val="43137"/>
                  </a:srgbClr>
                </a:outerShdw>
              </a:effectLst>
            </a:rPr>
            <a:t>夏朝</a:t>
          </a:r>
          <a:endParaRPr lang="en-US" sz="4800" dirty="0">
            <a:effectLst>
              <a:outerShdw blurRad="38100" dist="38100" dir="2700000" algn="tl">
                <a:srgbClr val="000000">
                  <a:alpha val="43137"/>
                </a:srgbClr>
              </a:outerShdw>
            </a:effectLst>
          </a:endParaRPr>
        </a:p>
      </dgm:t>
    </dgm:pt>
    <dgm:pt modelId="{16F2415D-3740-4AC6-B6BD-C5551271B55C}" type="parTrans" cxnId="{B3ACD403-F427-4F9C-9BF1-B481D4471EAE}">
      <dgm:prSet/>
      <dgm:spPr/>
      <dgm:t>
        <a:bodyPr/>
        <a:lstStyle/>
        <a:p>
          <a:endParaRPr lang="en-US"/>
        </a:p>
      </dgm:t>
    </dgm:pt>
    <dgm:pt modelId="{1407790B-87CF-4E65-9307-D3CC1EAC6437}" type="sibTrans" cxnId="{B3ACD403-F427-4F9C-9BF1-B481D4471EAE}">
      <dgm:prSet/>
      <dgm:spPr/>
      <dgm:t>
        <a:bodyPr/>
        <a:lstStyle/>
        <a:p>
          <a:endParaRPr lang="en-US"/>
        </a:p>
      </dgm:t>
    </dgm:pt>
    <dgm:pt modelId="{F9F76343-F8B1-4932-9C97-A88737DC74B9}">
      <dgm:prSet phldrT="[Text]" custT="1"/>
      <dgm:spPr/>
      <dgm:t>
        <a:bodyPr/>
        <a:lstStyle/>
        <a:p>
          <a:r>
            <a:rPr lang="en-US" sz="2400" dirty="0" smtClean="0"/>
            <a:t>Xia Dynasty (2070–1600 BC)</a:t>
          </a:r>
          <a:endParaRPr lang="en-US" sz="2400" dirty="0"/>
        </a:p>
      </dgm:t>
    </dgm:pt>
    <dgm:pt modelId="{B00AE014-B804-4FE8-8C88-A9706EFEB5C0}" type="parTrans" cxnId="{3C920B5C-5375-4433-975B-FA16EE539462}">
      <dgm:prSet/>
      <dgm:spPr/>
      <dgm:t>
        <a:bodyPr/>
        <a:lstStyle/>
        <a:p>
          <a:endParaRPr lang="en-US"/>
        </a:p>
      </dgm:t>
    </dgm:pt>
    <dgm:pt modelId="{9281FBB4-4C5C-4657-80C5-7CED8F32B2C8}" type="sibTrans" cxnId="{3C920B5C-5375-4433-975B-FA16EE539462}">
      <dgm:prSet/>
      <dgm:spPr/>
      <dgm:t>
        <a:bodyPr/>
        <a:lstStyle/>
        <a:p>
          <a:endParaRPr lang="en-US"/>
        </a:p>
      </dgm:t>
    </dgm:pt>
    <dgm:pt modelId="{28524DB6-E455-4CDB-AC22-3613206DD323}">
      <dgm:prSet phldrT="[Text]"/>
      <dgm:spPr/>
      <dgm:t>
        <a:bodyPr/>
        <a:lstStyle/>
        <a:p>
          <a:r>
            <a:rPr lang="en-US" dirty="0" smtClean="0"/>
            <a:t>.</a:t>
          </a:r>
          <a:endParaRPr lang="en-US" dirty="0"/>
        </a:p>
      </dgm:t>
    </dgm:pt>
    <dgm:pt modelId="{2E84FA2B-B068-41BF-B4D5-A5DA04537B8B}" type="parTrans" cxnId="{42CAC350-1B10-4595-93F7-55E7EB792E43}">
      <dgm:prSet/>
      <dgm:spPr/>
      <dgm:t>
        <a:bodyPr/>
        <a:lstStyle/>
        <a:p>
          <a:endParaRPr lang="en-US"/>
        </a:p>
      </dgm:t>
    </dgm:pt>
    <dgm:pt modelId="{90161D5D-360A-4705-8164-0ED568CC0EF2}" type="sibTrans" cxnId="{42CAC350-1B10-4595-93F7-55E7EB792E43}">
      <dgm:prSet/>
      <dgm:spPr/>
      <dgm:t>
        <a:bodyPr/>
        <a:lstStyle/>
        <a:p>
          <a:endParaRPr lang="en-US"/>
        </a:p>
      </dgm:t>
    </dgm:pt>
    <dgm:pt modelId="{72F299BB-8E81-4201-B2C9-167A14AB83D7}">
      <dgm:prSet phldrT="[Text]" custT="1"/>
      <dgm:spPr/>
      <dgm:t>
        <a:bodyPr/>
        <a:lstStyle/>
        <a:p>
          <a:r>
            <a:rPr lang="ja-JP" altLang="en-US" sz="4800" smtClean="0"/>
            <a:t>商朝 </a:t>
          </a:r>
          <a:r>
            <a:rPr lang="en-US" altLang="ja-JP" sz="4800" dirty="0" smtClean="0"/>
            <a:t>(</a:t>
          </a:r>
          <a:r>
            <a:rPr lang="ja-JP" altLang="en-US" sz="4800" smtClean="0"/>
            <a:t>殷代</a:t>
          </a:r>
          <a:r>
            <a:rPr lang="en-US" altLang="ja-JP" sz="4800" dirty="0" smtClean="0"/>
            <a:t>)</a:t>
          </a:r>
          <a:endParaRPr lang="en-US" sz="4800" dirty="0"/>
        </a:p>
      </dgm:t>
    </dgm:pt>
    <dgm:pt modelId="{CBFC9601-7BC4-48EF-B4F2-0087F13A98A6}" type="parTrans" cxnId="{8D89E964-824D-4E7A-AAE4-3441C0CACB5A}">
      <dgm:prSet/>
      <dgm:spPr/>
      <dgm:t>
        <a:bodyPr/>
        <a:lstStyle/>
        <a:p>
          <a:endParaRPr lang="en-US"/>
        </a:p>
      </dgm:t>
    </dgm:pt>
    <dgm:pt modelId="{9C02DD5B-9329-4190-A102-E8F18CEDE7E7}" type="sibTrans" cxnId="{8D89E964-824D-4E7A-AAE4-3441C0CACB5A}">
      <dgm:prSet/>
      <dgm:spPr/>
      <dgm:t>
        <a:bodyPr/>
        <a:lstStyle/>
        <a:p>
          <a:endParaRPr lang="en-US"/>
        </a:p>
      </dgm:t>
    </dgm:pt>
    <dgm:pt modelId="{A8C7A7F3-516D-4892-8B62-FE9F371CE20E}">
      <dgm:prSet phldrT="[Text]"/>
      <dgm:spPr/>
      <dgm:t>
        <a:bodyPr/>
        <a:lstStyle/>
        <a:p>
          <a:r>
            <a:rPr lang="en-US" dirty="0" smtClean="0"/>
            <a:t>.</a:t>
          </a:r>
          <a:endParaRPr lang="en-US" dirty="0"/>
        </a:p>
      </dgm:t>
    </dgm:pt>
    <dgm:pt modelId="{9AC7679A-6EF9-43FD-9FCF-95B39BB81A7A}" type="parTrans" cxnId="{03351E57-C82D-408B-B50F-8B708D20E3EB}">
      <dgm:prSet/>
      <dgm:spPr/>
      <dgm:t>
        <a:bodyPr/>
        <a:lstStyle/>
        <a:p>
          <a:endParaRPr lang="en-US"/>
        </a:p>
      </dgm:t>
    </dgm:pt>
    <dgm:pt modelId="{F4FDAD79-CA55-4681-86EF-4E5A0C33AE8D}" type="sibTrans" cxnId="{03351E57-C82D-408B-B50F-8B708D20E3EB}">
      <dgm:prSet/>
      <dgm:spPr/>
      <dgm:t>
        <a:bodyPr/>
        <a:lstStyle/>
        <a:p>
          <a:endParaRPr lang="en-US"/>
        </a:p>
      </dgm:t>
    </dgm:pt>
    <dgm:pt modelId="{FFD0AC39-5450-4364-96C3-1C4476914FB5}">
      <dgm:prSet phldrT="[Text]" custT="1"/>
      <dgm:spPr/>
      <dgm:t>
        <a:bodyPr/>
        <a:lstStyle/>
        <a:p>
          <a:r>
            <a:rPr lang="ja-JP" altLang="en-US" sz="4800" smtClean="0"/>
            <a:t>周朝 </a:t>
          </a:r>
          <a:endParaRPr lang="en-US" sz="4800" dirty="0"/>
        </a:p>
      </dgm:t>
    </dgm:pt>
    <dgm:pt modelId="{08E44D08-006E-46D1-92B9-BC265E868A46}" type="parTrans" cxnId="{444F54E5-A463-4D42-A534-DC504A7F3855}">
      <dgm:prSet/>
      <dgm:spPr/>
      <dgm:t>
        <a:bodyPr/>
        <a:lstStyle/>
        <a:p>
          <a:endParaRPr lang="en-US"/>
        </a:p>
      </dgm:t>
    </dgm:pt>
    <dgm:pt modelId="{615E5DD4-CF64-448B-819E-0D077CAF3FBF}" type="sibTrans" cxnId="{444F54E5-A463-4D42-A534-DC504A7F3855}">
      <dgm:prSet/>
      <dgm:spPr/>
      <dgm:t>
        <a:bodyPr/>
        <a:lstStyle/>
        <a:p>
          <a:endParaRPr lang="en-US"/>
        </a:p>
      </dgm:t>
    </dgm:pt>
    <dgm:pt modelId="{B7E2C755-65B6-42A9-ABED-C18C3D7E8DE2}">
      <dgm:prSet phldrT="[Text]" custT="1"/>
      <dgm:spPr/>
      <dgm:t>
        <a:bodyPr/>
        <a:lstStyle/>
        <a:p>
          <a:r>
            <a:rPr lang="en-US" sz="2400" dirty="0" smtClean="0"/>
            <a:t>Zhou Dynasty (1046–256 BC)</a:t>
          </a:r>
          <a:endParaRPr lang="en-US" sz="2400" dirty="0"/>
        </a:p>
      </dgm:t>
    </dgm:pt>
    <dgm:pt modelId="{831BEFEC-BD8A-490D-B1C5-8E5918EE2C37}" type="parTrans" cxnId="{9505E06E-139A-4BF8-AE4B-39079B76D849}">
      <dgm:prSet/>
      <dgm:spPr/>
      <dgm:t>
        <a:bodyPr/>
        <a:lstStyle/>
        <a:p>
          <a:endParaRPr lang="en-US"/>
        </a:p>
      </dgm:t>
    </dgm:pt>
    <dgm:pt modelId="{12D9BA8B-A628-4CBE-9CBE-4E9C5521D232}" type="sibTrans" cxnId="{9505E06E-139A-4BF8-AE4B-39079B76D849}">
      <dgm:prSet/>
      <dgm:spPr/>
      <dgm:t>
        <a:bodyPr/>
        <a:lstStyle/>
        <a:p>
          <a:endParaRPr lang="en-US"/>
        </a:p>
      </dgm:t>
    </dgm:pt>
    <dgm:pt modelId="{7719B753-E4E2-41D4-A722-6BE788291CA1}">
      <dgm:prSet custT="1"/>
      <dgm:spPr/>
      <dgm:t>
        <a:bodyPr/>
        <a:lstStyle/>
        <a:p>
          <a:r>
            <a:rPr lang="en-US" sz="2400" dirty="0" smtClean="0"/>
            <a:t>Shang (Yin) Dynasty (1600-1046 BC)</a:t>
          </a:r>
          <a:endParaRPr lang="en-US" sz="2400" dirty="0"/>
        </a:p>
      </dgm:t>
    </dgm:pt>
    <dgm:pt modelId="{E790AD3F-6BCC-4B57-A7C7-16E5542C7B1B}" type="parTrans" cxnId="{0AE64E05-4304-4DF5-A14C-D3480EE3B287}">
      <dgm:prSet/>
      <dgm:spPr/>
      <dgm:t>
        <a:bodyPr/>
        <a:lstStyle/>
        <a:p>
          <a:endParaRPr lang="en-US"/>
        </a:p>
      </dgm:t>
    </dgm:pt>
    <dgm:pt modelId="{28C1BCF8-68B0-41DA-B1E6-FAB0A82D8EC4}" type="sibTrans" cxnId="{0AE64E05-4304-4DF5-A14C-D3480EE3B287}">
      <dgm:prSet/>
      <dgm:spPr/>
      <dgm:t>
        <a:bodyPr/>
        <a:lstStyle/>
        <a:p>
          <a:endParaRPr lang="en-US"/>
        </a:p>
      </dgm:t>
    </dgm:pt>
    <dgm:pt modelId="{8F958FB5-1BFD-4ABB-B074-8C70CD9A933A}">
      <dgm:prSet phldrT="[Text]"/>
      <dgm:spPr/>
      <dgm:t>
        <a:bodyPr/>
        <a:lstStyle/>
        <a:p>
          <a:r>
            <a:rPr lang="en-US" dirty="0" smtClean="0"/>
            <a:t>.</a:t>
          </a:r>
          <a:endParaRPr lang="en-US" dirty="0"/>
        </a:p>
      </dgm:t>
    </dgm:pt>
    <dgm:pt modelId="{4BD86556-EB92-41F7-9F68-DCBEADE64A3B}" type="sibTrans" cxnId="{1D16494D-8F38-455A-950E-0B60E257FCDD}">
      <dgm:prSet/>
      <dgm:spPr/>
      <dgm:t>
        <a:bodyPr/>
        <a:lstStyle/>
        <a:p>
          <a:endParaRPr lang="en-US"/>
        </a:p>
      </dgm:t>
    </dgm:pt>
    <dgm:pt modelId="{99A82CBF-9BFD-4391-9FB4-F30D491139B5}" type="parTrans" cxnId="{1D16494D-8F38-455A-950E-0B60E257FCDD}">
      <dgm:prSet/>
      <dgm:spPr/>
      <dgm:t>
        <a:bodyPr/>
        <a:lstStyle/>
        <a:p>
          <a:endParaRPr lang="en-US"/>
        </a:p>
      </dgm:t>
    </dgm:pt>
    <dgm:pt modelId="{C3962DD0-A2AF-40B4-A8EC-AFEC7C6C7DC9}" type="pres">
      <dgm:prSet presAssocID="{365366B1-0F84-4037-B73B-D0727E28F119}" presName="linearFlow" presStyleCnt="0">
        <dgm:presLayoutVars>
          <dgm:dir/>
          <dgm:animLvl val="lvl"/>
          <dgm:resizeHandles val="exact"/>
        </dgm:presLayoutVars>
      </dgm:prSet>
      <dgm:spPr/>
      <dgm:t>
        <a:bodyPr/>
        <a:lstStyle/>
        <a:p>
          <a:endParaRPr lang="en-US"/>
        </a:p>
      </dgm:t>
    </dgm:pt>
    <dgm:pt modelId="{FCB3276C-7599-4E70-9345-0225FFA566E0}" type="pres">
      <dgm:prSet presAssocID="{8F958FB5-1BFD-4ABB-B074-8C70CD9A933A}" presName="composite" presStyleCnt="0"/>
      <dgm:spPr/>
    </dgm:pt>
    <dgm:pt modelId="{7B847CAA-96E8-497D-B420-9304848A73F8}" type="pres">
      <dgm:prSet presAssocID="{8F958FB5-1BFD-4ABB-B074-8C70CD9A933A}" presName="parentText" presStyleLbl="alignNode1" presStyleIdx="0" presStyleCnt="3" custScaleX="78477">
        <dgm:presLayoutVars>
          <dgm:chMax val="1"/>
          <dgm:bulletEnabled val="1"/>
        </dgm:presLayoutVars>
      </dgm:prSet>
      <dgm:spPr/>
      <dgm:t>
        <a:bodyPr/>
        <a:lstStyle/>
        <a:p>
          <a:endParaRPr lang="en-US"/>
        </a:p>
      </dgm:t>
    </dgm:pt>
    <dgm:pt modelId="{06C4A7A5-3DFB-4787-8EE7-9F6DE9B4D4DC}" type="pres">
      <dgm:prSet presAssocID="{8F958FB5-1BFD-4ABB-B074-8C70CD9A933A}" presName="descendantText" presStyleLbl="alignAcc1" presStyleIdx="0" presStyleCnt="3">
        <dgm:presLayoutVars>
          <dgm:bulletEnabled val="1"/>
        </dgm:presLayoutVars>
      </dgm:prSet>
      <dgm:spPr/>
      <dgm:t>
        <a:bodyPr/>
        <a:lstStyle/>
        <a:p>
          <a:endParaRPr lang="en-US"/>
        </a:p>
      </dgm:t>
    </dgm:pt>
    <dgm:pt modelId="{D9639C6D-9211-4E19-A318-2D9731473CFC}" type="pres">
      <dgm:prSet presAssocID="{4BD86556-EB92-41F7-9F68-DCBEADE64A3B}" presName="sp" presStyleCnt="0"/>
      <dgm:spPr/>
    </dgm:pt>
    <dgm:pt modelId="{43129CC5-5C1A-4E58-8769-5B9A3DCCDEE3}" type="pres">
      <dgm:prSet presAssocID="{28524DB6-E455-4CDB-AC22-3613206DD323}" presName="composite" presStyleCnt="0"/>
      <dgm:spPr/>
    </dgm:pt>
    <dgm:pt modelId="{6E27C81B-12C9-4DAA-ACC7-FC8065EFDA54}" type="pres">
      <dgm:prSet presAssocID="{28524DB6-E455-4CDB-AC22-3613206DD323}" presName="parentText" presStyleLbl="alignNode1" presStyleIdx="1" presStyleCnt="3" custScaleX="84625">
        <dgm:presLayoutVars>
          <dgm:chMax val="1"/>
          <dgm:bulletEnabled val="1"/>
        </dgm:presLayoutVars>
      </dgm:prSet>
      <dgm:spPr/>
      <dgm:t>
        <a:bodyPr/>
        <a:lstStyle/>
        <a:p>
          <a:endParaRPr lang="en-US"/>
        </a:p>
      </dgm:t>
    </dgm:pt>
    <dgm:pt modelId="{12DC8781-1F6F-4070-AC22-A713B0D5FAC6}" type="pres">
      <dgm:prSet presAssocID="{28524DB6-E455-4CDB-AC22-3613206DD323}" presName="descendantText" presStyleLbl="alignAcc1" presStyleIdx="1" presStyleCnt="3">
        <dgm:presLayoutVars>
          <dgm:bulletEnabled val="1"/>
        </dgm:presLayoutVars>
      </dgm:prSet>
      <dgm:spPr/>
      <dgm:t>
        <a:bodyPr/>
        <a:lstStyle/>
        <a:p>
          <a:endParaRPr lang="en-US"/>
        </a:p>
      </dgm:t>
    </dgm:pt>
    <dgm:pt modelId="{3257E5C0-EDFE-4934-A3CA-2EFB0F64CF09}" type="pres">
      <dgm:prSet presAssocID="{90161D5D-360A-4705-8164-0ED568CC0EF2}" presName="sp" presStyleCnt="0"/>
      <dgm:spPr/>
    </dgm:pt>
    <dgm:pt modelId="{90E7A4B4-7E01-46A9-8F07-EF11349F7F0E}" type="pres">
      <dgm:prSet presAssocID="{A8C7A7F3-516D-4892-8B62-FE9F371CE20E}" presName="composite" presStyleCnt="0"/>
      <dgm:spPr/>
    </dgm:pt>
    <dgm:pt modelId="{4ABFA9B2-5FB0-4237-8F75-6AE83932DC28}" type="pres">
      <dgm:prSet presAssocID="{A8C7A7F3-516D-4892-8B62-FE9F371CE20E}" presName="parentText" presStyleLbl="alignNode1" presStyleIdx="2" presStyleCnt="3" custScaleX="74216" custLinFactNeighborX="7501">
        <dgm:presLayoutVars>
          <dgm:chMax val="1"/>
          <dgm:bulletEnabled val="1"/>
        </dgm:presLayoutVars>
      </dgm:prSet>
      <dgm:spPr/>
      <dgm:t>
        <a:bodyPr/>
        <a:lstStyle/>
        <a:p>
          <a:endParaRPr lang="en-US"/>
        </a:p>
      </dgm:t>
    </dgm:pt>
    <dgm:pt modelId="{B6342E85-FD88-4060-B2F8-6DC46D565436}" type="pres">
      <dgm:prSet presAssocID="{A8C7A7F3-516D-4892-8B62-FE9F371CE20E}" presName="descendantText" presStyleLbl="alignAcc1" presStyleIdx="2" presStyleCnt="3">
        <dgm:presLayoutVars>
          <dgm:bulletEnabled val="1"/>
        </dgm:presLayoutVars>
      </dgm:prSet>
      <dgm:spPr/>
      <dgm:t>
        <a:bodyPr/>
        <a:lstStyle/>
        <a:p>
          <a:endParaRPr lang="en-US"/>
        </a:p>
      </dgm:t>
    </dgm:pt>
  </dgm:ptLst>
  <dgm:cxnLst>
    <dgm:cxn modelId="{BDC01975-0B12-4959-9CB2-8FACC25488F0}" type="presOf" srcId="{A8C7A7F3-516D-4892-8B62-FE9F371CE20E}" destId="{4ABFA9B2-5FB0-4237-8F75-6AE83932DC28}" srcOrd="0" destOrd="0" presId="urn:microsoft.com/office/officeart/2005/8/layout/chevron2"/>
    <dgm:cxn modelId="{0AE64E05-4304-4DF5-A14C-D3480EE3B287}" srcId="{28524DB6-E455-4CDB-AC22-3613206DD323}" destId="{7719B753-E4E2-41D4-A722-6BE788291CA1}" srcOrd="1" destOrd="0" parTransId="{E790AD3F-6BCC-4B57-A7C7-16E5542C7B1B}" sibTransId="{28C1BCF8-68B0-41DA-B1E6-FAB0A82D8EC4}"/>
    <dgm:cxn modelId="{B3ACD403-F427-4F9C-9BF1-B481D4471EAE}" srcId="{8F958FB5-1BFD-4ABB-B074-8C70CD9A933A}" destId="{0DCA8132-6B5B-4FA4-8D24-DA53248FDB4C}" srcOrd="0" destOrd="0" parTransId="{16F2415D-3740-4AC6-B6BD-C5551271B55C}" sibTransId="{1407790B-87CF-4E65-9307-D3CC1EAC6437}"/>
    <dgm:cxn modelId="{E53E4F39-C3DD-4F2E-B621-8149803F7B6E}" type="presOf" srcId="{0DCA8132-6B5B-4FA4-8D24-DA53248FDB4C}" destId="{06C4A7A5-3DFB-4787-8EE7-9F6DE9B4D4DC}" srcOrd="0" destOrd="0" presId="urn:microsoft.com/office/officeart/2005/8/layout/chevron2"/>
    <dgm:cxn modelId="{A5AA12C8-7247-4FEB-A57E-F66F8CE9AEE4}" type="presOf" srcId="{FFD0AC39-5450-4364-96C3-1C4476914FB5}" destId="{B6342E85-FD88-4060-B2F8-6DC46D565436}" srcOrd="0" destOrd="0" presId="urn:microsoft.com/office/officeart/2005/8/layout/chevron2"/>
    <dgm:cxn modelId="{63F381E2-5CB4-42E5-901B-384AD52F24BF}" type="presOf" srcId="{72F299BB-8E81-4201-B2C9-167A14AB83D7}" destId="{12DC8781-1F6F-4070-AC22-A713B0D5FAC6}" srcOrd="0" destOrd="0" presId="urn:microsoft.com/office/officeart/2005/8/layout/chevron2"/>
    <dgm:cxn modelId="{444F54E5-A463-4D42-A534-DC504A7F3855}" srcId="{A8C7A7F3-516D-4892-8B62-FE9F371CE20E}" destId="{FFD0AC39-5450-4364-96C3-1C4476914FB5}" srcOrd="0" destOrd="0" parTransId="{08E44D08-006E-46D1-92B9-BC265E868A46}" sibTransId="{615E5DD4-CF64-448B-819E-0D077CAF3FBF}"/>
    <dgm:cxn modelId="{07C64A1A-148E-4449-86CF-4B28F48E3085}" type="presOf" srcId="{28524DB6-E455-4CDB-AC22-3613206DD323}" destId="{6E27C81B-12C9-4DAA-ACC7-FC8065EFDA54}" srcOrd="0" destOrd="0" presId="urn:microsoft.com/office/officeart/2005/8/layout/chevron2"/>
    <dgm:cxn modelId="{345E8F27-40D1-4B90-B509-5CEF1D04C49E}" type="presOf" srcId="{365366B1-0F84-4037-B73B-D0727E28F119}" destId="{C3962DD0-A2AF-40B4-A8EC-AFEC7C6C7DC9}" srcOrd="0" destOrd="0" presId="urn:microsoft.com/office/officeart/2005/8/layout/chevron2"/>
    <dgm:cxn modelId="{1469337D-6E32-4F85-8108-E46BB27CA8A7}" type="presOf" srcId="{7719B753-E4E2-41D4-A722-6BE788291CA1}" destId="{12DC8781-1F6F-4070-AC22-A713B0D5FAC6}" srcOrd="0" destOrd="1" presId="urn:microsoft.com/office/officeart/2005/8/layout/chevron2"/>
    <dgm:cxn modelId="{4D26CFFD-CE65-455F-9FE6-D9C9A65AD2D4}" type="presOf" srcId="{B7E2C755-65B6-42A9-ABED-C18C3D7E8DE2}" destId="{B6342E85-FD88-4060-B2F8-6DC46D565436}" srcOrd="0" destOrd="1" presId="urn:microsoft.com/office/officeart/2005/8/layout/chevron2"/>
    <dgm:cxn modelId="{3C920B5C-5375-4433-975B-FA16EE539462}" srcId="{8F958FB5-1BFD-4ABB-B074-8C70CD9A933A}" destId="{F9F76343-F8B1-4932-9C97-A88737DC74B9}" srcOrd="1" destOrd="0" parTransId="{B00AE014-B804-4FE8-8C88-A9706EFEB5C0}" sibTransId="{9281FBB4-4C5C-4657-80C5-7CED8F32B2C8}"/>
    <dgm:cxn modelId="{8D89E964-824D-4E7A-AAE4-3441C0CACB5A}" srcId="{28524DB6-E455-4CDB-AC22-3613206DD323}" destId="{72F299BB-8E81-4201-B2C9-167A14AB83D7}" srcOrd="0" destOrd="0" parTransId="{CBFC9601-7BC4-48EF-B4F2-0087F13A98A6}" sibTransId="{9C02DD5B-9329-4190-A102-E8F18CEDE7E7}"/>
    <dgm:cxn modelId="{ECDB26A8-B8E3-4A58-A24E-E9165D8A4F18}" type="presOf" srcId="{F9F76343-F8B1-4932-9C97-A88737DC74B9}" destId="{06C4A7A5-3DFB-4787-8EE7-9F6DE9B4D4DC}" srcOrd="0" destOrd="1" presId="urn:microsoft.com/office/officeart/2005/8/layout/chevron2"/>
    <dgm:cxn modelId="{1D16494D-8F38-455A-950E-0B60E257FCDD}" srcId="{365366B1-0F84-4037-B73B-D0727E28F119}" destId="{8F958FB5-1BFD-4ABB-B074-8C70CD9A933A}" srcOrd="0" destOrd="0" parTransId="{99A82CBF-9BFD-4391-9FB4-F30D491139B5}" sibTransId="{4BD86556-EB92-41F7-9F68-DCBEADE64A3B}"/>
    <dgm:cxn modelId="{9505E06E-139A-4BF8-AE4B-39079B76D849}" srcId="{A8C7A7F3-516D-4892-8B62-FE9F371CE20E}" destId="{B7E2C755-65B6-42A9-ABED-C18C3D7E8DE2}" srcOrd="1" destOrd="0" parTransId="{831BEFEC-BD8A-490D-B1C5-8E5918EE2C37}" sibTransId="{12D9BA8B-A628-4CBE-9CBE-4E9C5521D232}"/>
    <dgm:cxn modelId="{9361E766-E6CA-470A-9EAF-087AD62868B9}" type="presOf" srcId="{8F958FB5-1BFD-4ABB-B074-8C70CD9A933A}" destId="{7B847CAA-96E8-497D-B420-9304848A73F8}" srcOrd="0" destOrd="0" presId="urn:microsoft.com/office/officeart/2005/8/layout/chevron2"/>
    <dgm:cxn modelId="{03351E57-C82D-408B-B50F-8B708D20E3EB}" srcId="{365366B1-0F84-4037-B73B-D0727E28F119}" destId="{A8C7A7F3-516D-4892-8B62-FE9F371CE20E}" srcOrd="2" destOrd="0" parTransId="{9AC7679A-6EF9-43FD-9FCF-95B39BB81A7A}" sibTransId="{F4FDAD79-CA55-4681-86EF-4E5A0C33AE8D}"/>
    <dgm:cxn modelId="{42CAC350-1B10-4595-93F7-55E7EB792E43}" srcId="{365366B1-0F84-4037-B73B-D0727E28F119}" destId="{28524DB6-E455-4CDB-AC22-3613206DD323}" srcOrd="1" destOrd="0" parTransId="{2E84FA2B-B068-41BF-B4D5-A5DA04537B8B}" sibTransId="{90161D5D-360A-4705-8164-0ED568CC0EF2}"/>
    <dgm:cxn modelId="{6E5AB028-A224-463A-A065-78C751F9306E}" type="presParOf" srcId="{C3962DD0-A2AF-40B4-A8EC-AFEC7C6C7DC9}" destId="{FCB3276C-7599-4E70-9345-0225FFA566E0}" srcOrd="0" destOrd="0" presId="urn:microsoft.com/office/officeart/2005/8/layout/chevron2"/>
    <dgm:cxn modelId="{B883DFBC-DC20-426C-B914-E6A15266A955}" type="presParOf" srcId="{FCB3276C-7599-4E70-9345-0225FFA566E0}" destId="{7B847CAA-96E8-497D-B420-9304848A73F8}" srcOrd="0" destOrd="0" presId="urn:microsoft.com/office/officeart/2005/8/layout/chevron2"/>
    <dgm:cxn modelId="{B3006D4B-38B4-4568-A8EE-34F5762B8723}" type="presParOf" srcId="{FCB3276C-7599-4E70-9345-0225FFA566E0}" destId="{06C4A7A5-3DFB-4787-8EE7-9F6DE9B4D4DC}" srcOrd="1" destOrd="0" presId="urn:microsoft.com/office/officeart/2005/8/layout/chevron2"/>
    <dgm:cxn modelId="{493DED57-92C2-4AFA-9F85-73401B40DB5A}" type="presParOf" srcId="{C3962DD0-A2AF-40B4-A8EC-AFEC7C6C7DC9}" destId="{D9639C6D-9211-4E19-A318-2D9731473CFC}" srcOrd="1" destOrd="0" presId="urn:microsoft.com/office/officeart/2005/8/layout/chevron2"/>
    <dgm:cxn modelId="{02B5B5D1-1BA3-4A6A-9E78-A3DE9E35C764}" type="presParOf" srcId="{C3962DD0-A2AF-40B4-A8EC-AFEC7C6C7DC9}" destId="{43129CC5-5C1A-4E58-8769-5B9A3DCCDEE3}" srcOrd="2" destOrd="0" presId="urn:microsoft.com/office/officeart/2005/8/layout/chevron2"/>
    <dgm:cxn modelId="{27A2A70F-F142-4C11-92CB-0E1E6785D4D3}" type="presParOf" srcId="{43129CC5-5C1A-4E58-8769-5B9A3DCCDEE3}" destId="{6E27C81B-12C9-4DAA-ACC7-FC8065EFDA54}" srcOrd="0" destOrd="0" presId="urn:microsoft.com/office/officeart/2005/8/layout/chevron2"/>
    <dgm:cxn modelId="{8966BC60-A0C3-4323-8A5B-CDAC80E46094}" type="presParOf" srcId="{43129CC5-5C1A-4E58-8769-5B9A3DCCDEE3}" destId="{12DC8781-1F6F-4070-AC22-A713B0D5FAC6}" srcOrd="1" destOrd="0" presId="urn:microsoft.com/office/officeart/2005/8/layout/chevron2"/>
    <dgm:cxn modelId="{3DF147B3-1ECC-4A69-A7B3-40455DBFF96E}" type="presParOf" srcId="{C3962DD0-A2AF-40B4-A8EC-AFEC7C6C7DC9}" destId="{3257E5C0-EDFE-4934-A3CA-2EFB0F64CF09}" srcOrd="3" destOrd="0" presId="urn:microsoft.com/office/officeart/2005/8/layout/chevron2"/>
    <dgm:cxn modelId="{2BBF4513-23DB-4B83-9752-C8DC87A727F9}" type="presParOf" srcId="{C3962DD0-A2AF-40B4-A8EC-AFEC7C6C7DC9}" destId="{90E7A4B4-7E01-46A9-8F07-EF11349F7F0E}" srcOrd="4" destOrd="0" presId="urn:microsoft.com/office/officeart/2005/8/layout/chevron2"/>
    <dgm:cxn modelId="{BAF95706-CF57-4971-B243-6524B07EACB6}" type="presParOf" srcId="{90E7A4B4-7E01-46A9-8F07-EF11349F7F0E}" destId="{4ABFA9B2-5FB0-4237-8F75-6AE83932DC28}" srcOrd="0" destOrd="0" presId="urn:microsoft.com/office/officeart/2005/8/layout/chevron2"/>
    <dgm:cxn modelId="{CA7F65BC-85C7-4344-8E30-184AED3ECE3A}" type="presParOf" srcId="{90E7A4B4-7E01-46A9-8F07-EF11349F7F0E}" destId="{B6342E85-FD88-4060-B2F8-6DC46D56543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630" custScaleY="94301"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0844713F-12D8-4F72-A847-726621A1F043}" type="presOf" srcId="{905EE23C-8AB9-4734-B5BB-CA6F8CE86909}" destId="{52FF7E54-EFE2-4EE2-B331-D740881035EA}" srcOrd="0" destOrd="0" presId="urn:microsoft.com/office/officeart/2005/8/layout/vList4"/>
    <dgm:cxn modelId="{1F5E9C6F-E76F-4946-AAEC-CD577E7EBDFA}" type="presOf" srcId="{496FD635-1F85-4115-AF1D-3C09812051E7}" destId="{4D6E6DB2-E7FA-40C9-8760-E67954BB088B}" srcOrd="1" destOrd="0" presId="urn:microsoft.com/office/officeart/2005/8/layout/vList4"/>
    <dgm:cxn modelId="{B5C345D0-612A-4ECA-B090-E363C83E2588}" type="presOf" srcId="{41CC69BA-6508-4A89-A0EB-68C5DE663576}" destId="{87A28D26-0939-469F-B154-232E4E1B5C21}" srcOrd="1" destOrd="0" presId="urn:microsoft.com/office/officeart/2005/8/layout/vList4"/>
    <dgm:cxn modelId="{2CAFF9B8-1FD3-4698-BF31-B974AC608147}" type="presOf" srcId="{905EE23C-8AB9-4734-B5BB-CA6F8CE86909}" destId="{EEE40FCC-35EF-4FD4-B611-EA085125BC09}" srcOrd="1" destOrd="0" presId="urn:microsoft.com/office/officeart/2005/8/layout/vList4"/>
    <dgm:cxn modelId="{70D189B4-918E-4204-AD88-D3C937D7B357}"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EFDF32FD-B8FB-4C65-9D73-65EFB28A57FE}" type="presOf" srcId="{E68021CE-6B0F-4EF8-952B-DF10C5B11840}" destId="{E6918643-196D-4946-A0E0-6588EE54471F}" srcOrd="0" destOrd="0" presId="urn:microsoft.com/office/officeart/2005/8/layout/vList4"/>
    <dgm:cxn modelId="{B58173D9-5691-4743-BD89-CEE3ADB89668}" type="presOf" srcId="{C0BF5E21-878F-4B59-9B39-2224F7B73EBE}" destId="{163E85AD-8798-4D80-AD45-E1E53B79B3F8}" srcOrd="1" destOrd="0" presId="urn:microsoft.com/office/officeart/2005/8/layout/vList4"/>
    <dgm:cxn modelId="{12BF1FD5-0D4E-4AF5-AA1F-6993FDE3B640}" type="presOf" srcId="{C0BF5E21-878F-4B59-9B39-2224F7B73EBE}" destId="{B0837115-8987-473B-9D15-C2B2D594B0A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706143D9-D434-4452-92B9-E57E8B5FCB9A}" type="presOf" srcId="{41CC69BA-6508-4A89-A0EB-68C5DE663576}" destId="{7157FCC6-321F-4CB7-8B72-FEF687EA6469}" srcOrd="0" destOrd="0" presId="urn:microsoft.com/office/officeart/2005/8/layout/vList4"/>
    <dgm:cxn modelId="{97B0FC13-5FA1-455C-8E71-06DAA967888D}" type="presParOf" srcId="{E6918643-196D-4946-A0E0-6588EE54471F}" destId="{2C882415-D3B2-434F-9909-EC8A1687A764}" srcOrd="0" destOrd="0" presId="urn:microsoft.com/office/officeart/2005/8/layout/vList4"/>
    <dgm:cxn modelId="{5BEC24E0-FE7D-4283-84A9-50138AD85F48}" type="presParOf" srcId="{2C882415-D3B2-434F-9909-EC8A1687A764}" destId="{059E99A9-A362-4F89-84AC-CD430470905F}" srcOrd="0" destOrd="0" presId="urn:microsoft.com/office/officeart/2005/8/layout/vList4"/>
    <dgm:cxn modelId="{2EED3FFC-F1E4-43ED-8A25-C2930A6BDDE3}" type="presParOf" srcId="{2C882415-D3B2-434F-9909-EC8A1687A764}" destId="{EB9E0B56-2D80-4098-AA45-C7A37B95B909}" srcOrd="1" destOrd="0" presId="urn:microsoft.com/office/officeart/2005/8/layout/vList4"/>
    <dgm:cxn modelId="{A2C74496-7D19-42F5-939F-1F7E7DE6AC98}" type="presParOf" srcId="{2C882415-D3B2-434F-9909-EC8A1687A764}" destId="{4D6E6DB2-E7FA-40C9-8760-E67954BB088B}" srcOrd="2" destOrd="0" presId="urn:microsoft.com/office/officeart/2005/8/layout/vList4"/>
    <dgm:cxn modelId="{999CB8C8-5860-4DE3-929E-989038A88629}" type="presParOf" srcId="{E6918643-196D-4946-A0E0-6588EE54471F}" destId="{7C7FDC7E-B997-4883-B478-E74089F903A8}" srcOrd="1" destOrd="0" presId="urn:microsoft.com/office/officeart/2005/8/layout/vList4"/>
    <dgm:cxn modelId="{38D442B8-5613-4CC3-8C14-EEC567DFB318}" type="presParOf" srcId="{E6918643-196D-4946-A0E0-6588EE54471F}" destId="{343914D3-AE3F-47F4-95EA-2EA074D1E255}" srcOrd="2" destOrd="0" presId="urn:microsoft.com/office/officeart/2005/8/layout/vList4"/>
    <dgm:cxn modelId="{7B04BF82-488C-4AE0-BBC3-E22F85B600B0}" type="presParOf" srcId="{343914D3-AE3F-47F4-95EA-2EA074D1E255}" destId="{52FF7E54-EFE2-4EE2-B331-D740881035EA}" srcOrd="0" destOrd="0" presId="urn:microsoft.com/office/officeart/2005/8/layout/vList4"/>
    <dgm:cxn modelId="{D1EE62A3-25D9-44CC-B184-1396A7060D1C}" type="presParOf" srcId="{343914D3-AE3F-47F4-95EA-2EA074D1E255}" destId="{5113409F-9227-4BF1-AD4D-460EA7273C93}" srcOrd="1" destOrd="0" presId="urn:microsoft.com/office/officeart/2005/8/layout/vList4"/>
    <dgm:cxn modelId="{6E8D7E00-3ABF-46D1-AC56-9E3507BB9DA1}" type="presParOf" srcId="{343914D3-AE3F-47F4-95EA-2EA074D1E255}" destId="{EEE40FCC-35EF-4FD4-B611-EA085125BC09}" srcOrd="2" destOrd="0" presId="urn:microsoft.com/office/officeart/2005/8/layout/vList4"/>
    <dgm:cxn modelId="{9850CDFC-EB77-4AC1-8F31-6D45FF1A363C}" type="presParOf" srcId="{E6918643-196D-4946-A0E0-6588EE54471F}" destId="{7880D802-B9B7-4903-B4A8-DBB186FC981C}" srcOrd="3" destOrd="0" presId="urn:microsoft.com/office/officeart/2005/8/layout/vList4"/>
    <dgm:cxn modelId="{A791B560-1779-42DC-B4C9-F039A6937F6D}" type="presParOf" srcId="{E6918643-196D-4946-A0E0-6588EE54471F}" destId="{8110EE85-711F-4BC8-9617-F53B6BF10453}" srcOrd="4" destOrd="0" presId="urn:microsoft.com/office/officeart/2005/8/layout/vList4"/>
    <dgm:cxn modelId="{7582810A-DD8C-4856-B511-9BE75C99A016}" type="presParOf" srcId="{8110EE85-711F-4BC8-9617-F53B6BF10453}" destId="{B0837115-8987-473B-9D15-C2B2D594B0AF}" srcOrd="0" destOrd="0" presId="urn:microsoft.com/office/officeart/2005/8/layout/vList4"/>
    <dgm:cxn modelId="{A384AEDE-851C-4089-B02E-331A74385A2C}" type="presParOf" srcId="{8110EE85-711F-4BC8-9617-F53B6BF10453}" destId="{A135456C-B8ED-4253-9772-B57523C1DAC6}" srcOrd="1" destOrd="0" presId="urn:microsoft.com/office/officeart/2005/8/layout/vList4"/>
    <dgm:cxn modelId="{75CAC5A2-85DE-444A-AD70-22BABDE5E324}" type="presParOf" srcId="{8110EE85-711F-4BC8-9617-F53B6BF10453}" destId="{163E85AD-8798-4D80-AD45-E1E53B79B3F8}" srcOrd="2" destOrd="0" presId="urn:microsoft.com/office/officeart/2005/8/layout/vList4"/>
    <dgm:cxn modelId="{8704ABE8-60EB-4714-8FB9-56C320E0DD83}" type="presParOf" srcId="{E6918643-196D-4946-A0E0-6588EE54471F}" destId="{64E17CD8-13CE-4A8D-AA92-D26F37FD6E7A}" srcOrd="5" destOrd="0" presId="urn:microsoft.com/office/officeart/2005/8/layout/vList4"/>
    <dgm:cxn modelId="{DD195C48-1964-4E42-94C6-229631E0E53D}" type="presParOf" srcId="{E6918643-196D-4946-A0E0-6588EE54471F}" destId="{24AE6030-FB46-49C2-BD8D-5822D59AEB26}" srcOrd="6" destOrd="0" presId="urn:microsoft.com/office/officeart/2005/8/layout/vList4"/>
    <dgm:cxn modelId="{5751DEB5-9F20-4C21-B9F8-B839AC9B3548}" type="presParOf" srcId="{24AE6030-FB46-49C2-BD8D-5822D59AEB26}" destId="{7157FCC6-321F-4CB7-8B72-FEF687EA6469}" srcOrd="0" destOrd="0" presId="urn:microsoft.com/office/officeart/2005/8/layout/vList4"/>
    <dgm:cxn modelId="{E90D23B6-E50D-423C-9900-E9FC66B81A34}" type="presParOf" srcId="{24AE6030-FB46-49C2-BD8D-5822D59AEB26}" destId="{845E1389-B19D-4F0B-AE36-18C3A8087B13}" srcOrd="1" destOrd="0" presId="urn:microsoft.com/office/officeart/2005/8/layout/vList4"/>
    <dgm:cxn modelId="{9A149D71-DE81-407D-870E-E3E0C45EAFBD}"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6E038C-D67E-478A-BFB0-77575B3D9B16}"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n-US"/>
        </a:p>
      </dgm:t>
    </dgm:pt>
    <dgm:pt modelId="{0F790521-70DA-475B-AB1A-C62F96D2E794}">
      <dgm:prSet phldrT="[Text]"/>
      <dgm:spPr/>
      <dgm:t>
        <a:bodyPr/>
        <a:lstStyle/>
        <a:p>
          <a:r>
            <a:rPr lang="zh-CN" altLang="en-US" dirty="0" smtClean="0">
              <a:ln>
                <a:solidFill>
                  <a:schemeClr val="tx1"/>
                </a:solidFill>
              </a:ln>
              <a:solidFill>
                <a:srgbClr val="002060"/>
              </a:solidFill>
            </a:rPr>
            <a:t>彩袍</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COAT</a:t>
          </a:r>
          <a:endParaRPr lang="en-US" dirty="0">
            <a:ln>
              <a:solidFill>
                <a:schemeClr val="tx1"/>
              </a:solidFill>
            </a:ln>
            <a:solidFill>
              <a:srgbClr val="002060"/>
            </a:solidFill>
          </a:endParaRPr>
        </a:p>
      </dgm:t>
    </dgm:pt>
    <dgm:pt modelId="{79CBBB47-EC96-43ED-AC95-07D30507BCFB}" type="parTrans" cxnId="{8E6B501B-7B5D-45AE-88CA-83C3BA85B367}">
      <dgm:prSet/>
      <dgm:spPr/>
      <dgm:t>
        <a:bodyPr/>
        <a:lstStyle/>
        <a:p>
          <a:endParaRPr lang="en-US">
            <a:ln>
              <a:solidFill>
                <a:schemeClr val="tx1"/>
              </a:solidFill>
            </a:ln>
            <a:solidFill>
              <a:srgbClr val="002060"/>
            </a:solidFill>
          </a:endParaRPr>
        </a:p>
      </dgm:t>
    </dgm:pt>
    <dgm:pt modelId="{D4AA195B-8177-485B-8CBD-B689B4D8B789}" type="sibTrans" cxnId="{8E6B501B-7B5D-45AE-88CA-83C3BA85B367}">
      <dgm:prSet/>
      <dgm:spPr/>
      <dgm:t>
        <a:bodyPr/>
        <a:lstStyle/>
        <a:p>
          <a:endParaRPr lang="en-US">
            <a:ln>
              <a:solidFill>
                <a:schemeClr val="tx1"/>
              </a:solidFill>
            </a:ln>
            <a:solidFill>
              <a:srgbClr val="002060"/>
            </a:solidFill>
          </a:endParaRPr>
        </a:p>
      </dgm:t>
    </dgm:pt>
    <dgm:pt modelId="{E53D1348-3FDB-41E5-A3A1-22EF6BE6765E}">
      <dgm:prSet phldrT="[Text]"/>
      <dgm:spPr/>
      <dgm:t>
        <a:bodyPr/>
        <a:lstStyle/>
        <a:p>
          <a:r>
            <a:rPr lang="zh-CN" altLang="en-US" dirty="0" smtClean="0">
              <a:ln>
                <a:solidFill>
                  <a:schemeClr val="tx1"/>
                </a:solidFill>
              </a:ln>
              <a:solidFill>
                <a:srgbClr val="002060"/>
              </a:solidFill>
            </a:rPr>
            <a:t>深坑</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PIT</a:t>
          </a:r>
          <a:endParaRPr lang="en-US" dirty="0">
            <a:ln>
              <a:solidFill>
                <a:schemeClr val="tx1"/>
              </a:solidFill>
            </a:ln>
            <a:solidFill>
              <a:srgbClr val="002060"/>
            </a:solidFill>
          </a:endParaRPr>
        </a:p>
      </dgm:t>
    </dgm:pt>
    <dgm:pt modelId="{70BE15FD-3239-4BC9-BDBE-6067FB78845E}" type="parTrans" cxnId="{187B89CD-A5E2-4AFF-92A8-810AD542D9B5}">
      <dgm:prSet/>
      <dgm:spPr/>
      <dgm:t>
        <a:bodyPr/>
        <a:lstStyle/>
        <a:p>
          <a:endParaRPr lang="en-US">
            <a:ln>
              <a:solidFill>
                <a:schemeClr val="tx1"/>
              </a:solidFill>
            </a:ln>
            <a:solidFill>
              <a:srgbClr val="002060"/>
            </a:solidFill>
          </a:endParaRPr>
        </a:p>
      </dgm:t>
    </dgm:pt>
    <dgm:pt modelId="{DA239708-334D-4A3B-B656-5AD9C0AFA12B}" type="sibTrans" cxnId="{187B89CD-A5E2-4AFF-92A8-810AD542D9B5}">
      <dgm:prSet/>
      <dgm:spPr/>
      <dgm:t>
        <a:bodyPr/>
        <a:lstStyle/>
        <a:p>
          <a:endParaRPr lang="en-US">
            <a:ln>
              <a:solidFill>
                <a:schemeClr val="tx1"/>
              </a:solidFill>
            </a:ln>
            <a:solidFill>
              <a:srgbClr val="002060"/>
            </a:solidFill>
          </a:endParaRPr>
        </a:p>
      </dgm:t>
    </dgm:pt>
    <dgm:pt modelId="{EDED53DC-2BFC-427F-9EE6-0EB75BDF803D}">
      <dgm:prSet phldrT="[Text]"/>
      <dgm:spPr/>
      <dgm:t>
        <a:bodyPr/>
        <a:lstStyle/>
        <a:p>
          <a:r>
            <a:rPr lang="zh-CN" altLang="en-US" dirty="0" smtClean="0">
              <a:ln>
                <a:solidFill>
                  <a:schemeClr val="tx1"/>
                </a:solidFill>
              </a:ln>
              <a:solidFill>
                <a:srgbClr val="002060"/>
              </a:solidFill>
            </a:rPr>
            <a:t>奴隶</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SLAVE</a:t>
          </a:r>
          <a:endParaRPr lang="en-US" dirty="0">
            <a:ln>
              <a:solidFill>
                <a:schemeClr val="tx1"/>
              </a:solidFill>
            </a:ln>
            <a:solidFill>
              <a:srgbClr val="002060"/>
            </a:solidFill>
          </a:endParaRPr>
        </a:p>
      </dgm:t>
    </dgm:pt>
    <dgm:pt modelId="{56C00BC8-29DF-4D9C-8FA0-0740F7D03BA1}" type="parTrans" cxnId="{4C7CDE2D-52E7-4E30-B339-05D7097E1F65}">
      <dgm:prSet/>
      <dgm:spPr/>
      <dgm:t>
        <a:bodyPr/>
        <a:lstStyle/>
        <a:p>
          <a:endParaRPr lang="en-US">
            <a:ln>
              <a:solidFill>
                <a:schemeClr val="tx1"/>
              </a:solidFill>
            </a:ln>
            <a:solidFill>
              <a:srgbClr val="002060"/>
            </a:solidFill>
          </a:endParaRPr>
        </a:p>
      </dgm:t>
    </dgm:pt>
    <dgm:pt modelId="{565FA1A3-A01A-42CA-9B16-B0E2DD3E1A42}" type="sibTrans" cxnId="{4C7CDE2D-52E7-4E30-B339-05D7097E1F65}">
      <dgm:prSet/>
      <dgm:spPr/>
      <dgm:t>
        <a:bodyPr/>
        <a:lstStyle/>
        <a:p>
          <a:endParaRPr lang="en-US">
            <a:ln>
              <a:solidFill>
                <a:schemeClr val="tx1"/>
              </a:solidFill>
            </a:ln>
            <a:solidFill>
              <a:srgbClr val="002060"/>
            </a:solidFill>
          </a:endParaRPr>
        </a:p>
      </dgm:t>
    </dgm:pt>
    <dgm:pt modelId="{89EE875C-4910-41D7-BB67-E484E8AC137E}">
      <dgm:prSet phldrT="[Text]"/>
      <dgm:spPr/>
      <dgm:t>
        <a:bodyPr/>
        <a:lstStyle/>
        <a:p>
          <a:r>
            <a:rPr lang="zh-CN" altLang="en-US" dirty="0" smtClean="0">
              <a:ln>
                <a:solidFill>
                  <a:schemeClr val="tx1"/>
                </a:solidFill>
              </a:ln>
              <a:solidFill>
                <a:srgbClr val="002060"/>
              </a:solidFill>
            </a:rPr>
            <a:t>监狱</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PRISON</a:t>
          </a:r>
          <a:endParaRPr lang="en-US" dirty="0">
            <a:ln>
              <a:solidFill>
                <a:schemeClr val="tx1"/>
              </a:solidFill>
            </a:ln>
            <a:solidFill>
              <a:srgbClr val="002060"/>
            </a:solidFill>
          </a:endParaRPr>
        </a:p>
      </dgm:t>
    </dgm:pt>
    <dgm:pt modelId="{71C63407-E964-4C9C-94BA-53BF1DCE850C}" type="parTrans" cxnId="{61E29DFE-AE41-44F9-AC32-1A295E3DA5B5}">
      <dgm:prSet/>
      <dgm:spPr/>
      <dgm:t>
        <a:bodyPr/>
        <a:lstStyle/>
        <a:p>
          <a:endParaRPr lang="en-US">
            <a:ln>
              <a:solidFill>
                <a:schemeClr val="tx1"/>
              </a:solidFill>
            </a:ln>
            <a:solidFill>
              <a:srgbClr val="002060"/>
            </a:solidFill>
          </a:endParaRPr>
        </a:p>
      </dgm:t>
    </dgm:pt>
    <dgm:pt modelId="{AE6E23CE-1DD0-4B70-B7DE-050D7D29F5D0}" type="sibTrans" cxnId="{61E29DFE-AE41-44F9-AC32-1A295E3DA5B5}">
      <dgm:prSet/>
      <dgm:spPr/>
      <dgm:t>
        <a:bodyPr/>
        <a:lstStyle/>
        <a:p>
          <a:endParaRPr lang="en-US">
            <a:ln>
              <a:solidFill>
                <a:schemeClr val="tx1"/>
              </a:solidFill>
            </a:ln>
            <a:solidFill>
              <a:srgbClr val="002060"/>
            </a:solidFill>
          </a:endParaRPr>
        </a:p>
      </dgm:t>
    </dgm:pt>
    <dgm:pt modelId="{911717F3-CCE0-4C66-82D0-5A939AEC266A}">
      <dgm:prSet phldrT="[Text]"/>
      <dgm:spPr/>
      <dgm:t>
        <a:bodyPr/>
        <a:lstStyle/>
        <a:p>
          <a:r>
            <a:rPr lang="zh-CN" altLang="en-US" dirty="0" smtClean="0">
              <a:ln>
                <a:solidFill>
                  <a:schemeClr val="tx1"/>
                </a:solidFill>
              </a:ln>
              <a:solidFill>
                <a:srgbClr val="002060"/>
              </a:solidFill>
            </a:rPr>
            <a:t>作梦</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DREAM</a:t>
          </a:r>
          <a:endParaRPr lang="en-US" dirty="0">
            <a:ln>
              <a:solidFill>
                <a:schemeClr val="tx1"/>
              </a:solidFill>
            </a:ln>
            <a:solidFill>
              <a:srgbClr val="002060"/>
            </a:solidFill>
          </a:endParaRPr>
        </a:p>
      </dgm:t>
    </dgm:pt>
    <dgm:pt modelId="{101A8D12-C19B-4B79-9C9C-32CC20BC83A5}" type="parTrans" cxnId="{F94B8CC7-F122-463C-948A-1B6684DAC12E}">
      <dgm:prSet/>
      <dgm:spPr/>
      <dgm:t>
        <a:bodyPr/>
        <a:lstStyle/>
        <a:p>
          <a:endParaRPr lang="en-US">
            <a:ln>
              <a:solidFill>
                <a:schemeClr val="tx1"/>
              </a:solidFill>
            </a:ln>
            <a:solidFill>
              <a:srgbClr val="002060"/>
            </a:solidFill>
          </a:endParaRPr>
        </a:p>
      </dgm:t>
    </dgm:pt>
    <dgm:pt modelId="{A59BF637-6246-4922-9D60-4165EDD124F3}" type="sibTrans" cxnId="{F94B8CC7-F122-463C-948A-1B6684DAC12E}">
      <dgm:prSet/>
      <dgm:spPr/>
      <dgm:t>
        <a:bodyPr/>
        <a:lstStyle/>
        <a:p>
          <a:endParaRPr lang="en-US">
            <a:ln>
              <a:solidFill>
                <a:schemeClr val="tx1"/>
              </a:solidFill>
            </a:ln>
            <a:solidFill>
              <a:srgbClr val="002060"/>
            </a:solidFill>
          </a:endParaRPr>
        </a:p>
      </dgm:t>
    </dgm:pt>
    <dgm:pt modelId="{82F0BE21-147C-4113-AE86-0D7B3F3FEDC3}">
      <dgm:prSet phldrT="[Text]"/>
      <dgm:spPr/>
      <dgm:t>
        <a:bodyPr/>
        <a:lstStyle/>
        <a:p>
          <a:r>
            <a:rPr lang="zh-CN" altLang="en-US" dirty="0" smtClean="0">
              <a:ln>
                <a:solidFill>
                  <a:schemeClr val="tx1"/>
                </a:solidFill>
              </a:ln>
              <a:solidFill>
                <a:srgbClr val="002060"/>
              </a:solidFill>
            </a:rPr>
            <a:t>法老</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PHAROAH</a:t>
          </a:r>
          <a:endParaRPr lang="en-US" dirty="0">
            <a:ln>
              <a:solidFill>
                <a:schemeClr val="tx1"/>
              </a:solidFill>
            </a:ln>
            <a:solidFill>
              <a:srgbClr val="002060"/>
            </a:solidFill>
          </a:endParaRPr>
        </a:p>
      </dgm:t>
    </dgm:pt>
    <dgm:pt modelId="{F529AA7A-D144-484E-AAF2-365668C853CD}" type="parTrans" cxnId="{6273E509-205C-4822-B2DE-C1411EADF63E}">
      <dgm:prSet/>
      <dgm:spPr/>
      <dgm:t>
        <a:bodyPr/>
        <a:lstStyle/>
        <a:p>
          <a:endParaRPr lang="en-US">
            <a:ln>
              <a:solidFill>
                <a:schemeClr val="tx1"/>
              </a:solidFill>
            </a:ln>
            <a:solidFill>
              <a:srgbClr val="002060"/>
            </a:solidFill>
          </a:endParaRPr>
        </a:p>
      </dgm:t>
    </dgm:pt>
    <dgm:pt modelId="{6ADD2D83-F0F9-4E33-8970-BA7626562866}" type="sibTrans" cxnId="{6273E509-205C-4822-B2DE-C1411EADF63E}">
      <dgm:prSet/>
      <dgm:spPr/>
      <dgm:t>
        <a:bodyPr/>
        <a:lstStyle/>
        <a:p>
          <a:endParaRPr lang="en-US">
            <a:ln>
              <a:solidFill>
                <a:schemeClr val="tx1"/>
              </a:solidFill>
            </a:ln>
            <a:solidFill>
              <a:srgbClr val="002060"/>
            </a:solidFill>
          </a:endParaRPr>
        </a:p>
      </dgm:t>
    </dgm:pt>
    <dgm:pt modelId="{9D38F00C-B9A4-470E-9F67-D1D120E2B04F}">
      <dgm:prSet phldrT="[Text]"/>
      <dgm:spPr/>
      <dgm:t>
        <a:bodyPr/>
        <a:lstStyle/>
        <a:p>
          <a:r>
            <a:rPr lang="zh-CN" altLang="en-US" dirty="0" smtClean="0">
              <a:ln>
                <a:solidFill>
                  <a:schemeClr val="tx1"/>
                </a:solidFill>
              </a:ln>
              <a:solidFill>
                <a:srgbClr val="002060"/>
              </a:solidFill>
            </a:rPr>
            <a:t>饥荒</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FAMINE</a:t>
          </a:r>
          <a:endParaRPr lang="en-US" dirty="0">
            <a:ln>
              <a:solidFill>
                <a:schemeClr val="tx1"/>
              </a:solidFill>
            </a:ln>
            <a:solidFill>
              <a:srgbClr val="002060"/>
            </a:solidFill>
          </a:endParaRPr>
        </a:p>
      </dgm:t>
    </dgm:pt>
    <dgm:pt modelId="{416B3C15-375E-49E8-B624-70C8F1E93ADA}" type="parTrans" cxnId="{561890D7-7C15-4FA2-9D14-46D2675513C9}">
      <dgm:prSet/>
      <dgm:spPr/>
      <dgm:t>
        <a:bodyPr/>
        <a:lstStyle/>
        <a:p>
          <a:endParaRPr lang="en-US">
            <a:ln>
              <a:solidFill>
                <a:schemeClr val="tx1"/>
              </a:solidFill>
            </a:ln>
            <a:solidFill>
              <a:srgbClr val="002060"/>
            </a:solidFill>
          </a:endParaRPr>
        </a:p>
      </dgm:t>
    </dgm:pt>
    <dgm:pt modelId="{504CE9F4-DA77-4B29-8727-0176B9E16A63}" type="sibTrans" cxnId="{561890D7-7C15-4FA2-9D14-46D2675513C9}">
      <dgm:prSet/>
      <dgm:spPr/>
      <dgm:t>
        <a:bodyPr/>
        <a:lstStyle/>
        <a:p>
          <a:endParaRPr lang="en-US">
            <a:ln>
              <a:solidFill>
                <a:schemeClr val="tx1"/>
              </a:solidFill>
            </a:ln>
            <a:solidFill>
              <a:srgbClr val="002060"/>
            </a:solidFill>
          </a:endParaRPr>
        </a:p>
      </dgm:t>
    </dgm:pt>
    <dgm:pt modelId="{52B78C52-A2A2-4874-8B9C-DA76A1DFAE4F}">
      <dgm:prSet phldrT="[Text]"/>
      <dgm:spPr/>
      <dgm:t>
        <a:bodyPr/>
        <a:lstStyle/>
        <a:p>
          <a:r>
            <a:rPr lang="zh-CN" altLang="en-US" dirty="0" smtClean="0">
              <a:ln>
                <a:solidFill>
                  <a:schemeClr val="tx1"/>
                </a:solidFill>
              </a:ln>
              <a:solidFill>
                <a:srgbClr val="002060"/>
              </a:solidFill>
            </a:rPr>
            <a:t>食物</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FOOD</a:t>
          </a:r>
        </a:p>
      </dgm:t>
    </dgm:pt>
    <dgm:pt modelId="{34B3F44B-EC12-4A5B-A41F-F2E0AE62AE97}" type="parTrans" cxnId="{099C63EB-489A-401A-A491-A2C779F6FE97}">
      <dgm:prSet/>
      <dgm:spPr/>
      <dgm:t>
        <a:bodyPr/>
        <a:lstStyle/>
        <a:p>
          <a:endParaRPr lang="en-US">
            <a:ln>
              <a:solidFill>
                <a:schemeClr val="tx1"/>
              </a:solidFill>
            </a:ln>
            <a:solidFill>
              <a:srgbClr val="002060"/>
            </a:solidFill>
          </a:endParaRPr>
        </a:p>
      </dgm:t>
    </dgm:pt>
    <dgm:pt modelId="{26D2D39F-97CF-4811-A317-D16EC3F18D41}" type="sibTrans" cxnId="{099C63EB-489A-401A-A491-A2C779F6FE97}">
      <dgm:prSet/>
      <dgm:spPr/>
      <dgm:t>
        <a:bodyPr/>
        <a:lstStyle/>
        <a:p>
          <a:endParaRPr lang="en-US">
            <a:ln>
              <a:solidFill>
                <a:schemeClr val="tx1"/>
              </a:solidFill>
            </a:ln>
            <a:solidFill>
              <a:srgbClr val="002060"/>
            </a:solidFill>
          </a:endParaRPr>
        </a:p>
      </dgm:t>
    </dgm:pt>
    <dgm:pt modelId="{8B5FC75B-16F1-4305-ACF3-5BCEB7124C09}">
      <dgm:prSet phldrT="[Text]"/>
      <dgm:spPr/>
      <dgm:t>
        <a:bodyPr/>
        <a:lstStyle/>
        <a:p>
          <a:r>
            <a:rPr lang="zh-CN" altLang="en-US" dirty="0" smtClean="0">
              <a:ln>
                <a:solidFill>
                  <a:schemeClr val="tx1"/>
                </a:solidFill>
              </a:ln>
              <a:solidFill>
                <a:srgbClr val="002060"/>
              </a:solidFill>
            </a:rPr>
            <a:t>弥赛亚</a:t>
          </a:r>
          <a:endParaRPr lang="en-US" dirty="0" smtClean="0">
            <a:ln>
              <a:solidFill>
                <a:schemeClr val="tx1"/>
              </a:solidFill>
            </a:ln>
            <a:solidFill>
              <a:srgbClr val="002060"/>
            </a:solidFill>
          </a:endParaRPr>
        </a:p>
        <a:p>
          <a:r>
            <a:rPr lang="en-US" dirty="0" smtClean="0">
              <a:ln>
                <a:solidFill>
                  <a:schemeClr val="tx1"/>
                </a:solidFill>
              </a:ln>
              <a:solidFill>
                <a:srgbClr val="002060"/>
              </a:solidFill>
            </a:rPr>
            <a:t>The MESSIAH</a:t>
          </a:r>
          <a:endParaRPr lang="en-US" dirty="0">
            <a:ln>
              <a:solidFill>
                <a:schemeClr val="tx1"/>
              </a:solidFill>
            </a:ln>
            <a:solidFill>
              <a:srgbClr val="002060"/>
            </a:solidFill>
          </a:endParaRPr>
        </a:p>
      </dgm:t>
    </dgm:pt>
    <dgm:pt modelId="{03A10FA1-0BA8-4454-8968-017516DB6AD3}" type="parTrans" cxnId="{4F039F71-F866-4A31-880F-CCCEFACD57A4}">
      <dgm:prSet/>
      <dgm:spPr/>
      <dgm:t>
        <a:bodyPr/>
        <a:lstStyle/>
        <a:p>
          <a:endParaRPr lang="en-US">
            <a:ln>
              <a:solidFill>
                <a:schemeClr val="tx1"/>
              </a:solidFill>
            </a:ln>
            <a:solidFill>
              <a:srgbClr val="002060"/>
            </a:solidFill>
          </a:endParaRPr>
        </a:p>
      </dgm:t>
    </dgm:pt>
    <dgm:pt modelId="{E006FCF2-5583-4225-9E02-F377FEEB6681}" type="sibTrans" cxnId="{4F039F71-F866-4A31-880F-CCCEFACD57A4}">
      <dgm:prSet/>
      <dgm:spPr/>
      <dgm:t>
        <a:bodyPr/>
        <a:lstStyle/>
        <a:p>
          <a:endParaRPr lang="en-US">
            <a:ln>
              <a:solidFill>
                <a:schemeClr val="tx1"/>
              </a:solidFill>
            </a:ln>
            <a:solidFill>
              <a:srgbClr val="002060"/>
            </a:solidFill>
          </a:endParaRPr>
        </a:p>
      </dgm:t>
    </dgm:pt>
    <dgm:pt modelId="{0282D6D1-6944-4EC4-9FC3-AC3D213D9445}" type="pres">
      <dgm:prSet presAssocID="{7A6E038C-D67E-478A-BFB0-77575B3D9B16}" presName="Name0" presStyleCnt="0">
        <dgm:presLayoutVars>
          <dgm:dir/>
          <dgm:resizeHandles/>
        </dgm:presLayoutVars>
      </dgm:prSet>
      <dgm:spPr/>
      <dgm:t>
        <a:bodyPr/>
        <a:lstStyle/>
        <a:p>
          <a:endParaRPr lang="zh-CN" altLang="en-US"/>
        </a:p>
      </dgm:t>
    </dgm:pt>
    <dgm:pt modelId="{51AA659B-C409-4F23-8C31-E80254232B94}" type="pres">
      <dgm:prSet presAssocID="{0F790521-70DA-475B-AB1A-C62F96D2E794}" presName="compNode" presStyleCnt="0"/>
      <dgm:spPr/>
    </dgm:pt>
    <dgm:pt modelId="{CB5A5F56-2D20-45A5-9488-E19DF89C19A4}" type="pres">
      <dgm:prSet presAssocID="{0F790521-70DA-475B-AB1A-C62F96D2E794}" presName="dummyConnPt" presStyleCnt="0"/>
      <dgm:spPr/>
    </dgm:pt>
    <dgm:pt modelId="{789884C1-0E8E-424A-9DE4-52426BC5B1DD}" type="pres">
      <dgm:prSet presAssocID="{0F790521-70DA-475B-AB1A-C62F96D2E794}" presName="node" presStyleLbl="node1" presStyleIdx="0" presStyleCnt="9">
        <dgm:presLayoutVars>
          <dgm:bulletEnabled val="1"/>
        </dgm:presLayoutVars>
      </dgm:prSet>
      <dgm:spPr/>
      <dgm:t>
        <a:bodyPr/>
        <a:lstStyle/>
        <a:p>
          <a:endParaRPr lang="zh-CN" altLang="en-US"/>
        </a:p>
      </dgm:t>
    </dgm:pt>
    <dgm:pt modelId="{65B466BD-1ECB-4CAC-BBCD-C161DF9F7CDB}" type="pres">
      <dgm:prSet presAssocID="{D4AA195B-8177-485B-8CBD-B689B4D8B789}" presName="sibTrans" presStyleLbl="bgSibTrans2D1" presStyleIdx="0" presStyleCnt="8"/>
      <dgm:spPr/>
      <dgm:t>
        <a:bodyPr/>
        <a:lstStyle/>
        <a:p>
          <a:endParaRPr lang="zh-CN" altLang="en-US"/>
        </a:p>
      </dgm:t>
    </dgm:pt>
    <dgm:pt modelId="{6EF04BCD-67C0-4834-9873-ADDEE403A68F}" type="pres">
      <dgm:prSet presAssocID="{E53D1348-3FDB-41E5-A3A1-22EF6BE6765E}" presName="compNode" presStyleCnt="0"/>
      <dgm:spPr/>
    </dgm:pt>
    <dgm:pt modelId="{FBAB344F-A33B-4DBF-B9CA-8975ECAB79E2}" type="pres">
      <dgm:prSet presAssocID="{E53D1348-3FDB-41E5-A3A1-22EF6BE6765E}" presName="dummyConnPt" presStyleCnt="0"/>
      <dgm:spPr/>
    </dgm:pt>
    <dgm:pt modelId="{CAAEA4AB-ED1F-4343-816B-48129CCF5D40}" type="pres">
      <dgm:prSet presAssocID="{E53D1348-3FDB-41E5-A3A1-22EF6BE6765E}" presName="node" presStyleLbl="node1" presStyleIdx="1" presStyleCnt="9">
        <dgm:presLayoutVars>
          <dgm:bulletEnabled val="1"/>
        </dgm:presLayoutVars>
      </dgm:prSet>
      <dgm:spPr/>
      <dgm:t>
        <a:bodyPr/>
        <a:lstStyle/>
        <a:p>
          <a:endParaRPr lang="zh-CN" altLang="en-US"/>
        </a:p>
      </dgm:t>
    </dgm:pt>
    <dgm:pt modelId="{AD7D4F62-F72F-42E3-BD05-0C82DABD160F}" type="pres">
      <dgm:prSet presAssocID="{DA239708-334D-4A3B-B656-5AD9C0AFA12B}" presName="sibTrans" presStyleLbl="bgSibTrans2D1" presStyleIdx="1" presStyleCnt="8"/>
      <dgm:spPr/>
      <dgm:t>
        <a:bodyPr/>
        <a:lstStyle/>
        <a:p>
          <a:endParaRPr lang="zh-CN" altLang="en-US"/>
        </a:p>
      </dgm:t>
    </dgm:pt>
    <dgm:pt modelId="{79053773-6573-4044-8778-9F6C09C94751}" type="pres">
      <dgm:prSet presAssocID="{EDED53DC-2BFC-427F-9EE6-0EB75BDF803D}" presName="compNode" presStyleCnt="0"/>
      <dgm:spPr/>
    </dgm:pt>
    <dgm:pt modelId="{9BA90ED7-25C9-4D0F-B86E-493411B5B315}" type="pres">
      <dgm:prSet presAssocID="{EDED53DC-2BFC-427F-9EE6-0EB75BDF803D}" presName="dummyConnPt" presStyleCnt="0"/>
      <dgm:spPr/>
    </dgm:pt>
    <dgm:pt modelId="{8B79FD91-2743-4AC2-8044-D0BB41CE3919}" type="pres">
      <dgm:prSet presAssocID="{EDED53DC-2BFC-427F-9EE6-0EB75BDF803D}" presName="node" presStyleLbl="node1" presStyleIdx="2" presStyleCnt="9">
        <dgm:presLayoutVars>
          <dgm:bulletEnabled val="1"/>
        </dgm:presLayoutVars>
      </dgm:prSet>
      <dgm:spPr/>
      <dgm:t>
        <a:bodyPr/>
        <a:lstStyle/>
        <a:p>
          <a:endParaRPr lang="zh-CN" altLang="en-US"/>
        </a:p>
      </dgm:t>
    </dgm:pt>
    <dgm:pt modelId="{56602ADF-1F4C-4E34-BB3E-3B41A3E449A4}" type="pres">
      <dgm:prSet presAssocID="{565FA1A3-A01A-42CA-9B16-B0E2DD3E1A42}" presName="sibTrans" presStyleLbl="bgSibTrans2D1" presStyleIdx="2" presStyleCnt="8"/>
      <dgm:spPr/>
      <dgm:t>
        <a:bodyPr/>
        <a:lstStyle/>
        <a:p>
          <a:endParaRPr lang="zh-CN" altLang="en-US"/>
        </a:p>
      </dgm:t>
    </dgm:pt>
    <dgm:pt modelId="{701664F3-C817-44E9-B0BB-F79BC3C386FA}" type="pres">
      <dgm:prSet presAssocID="{89EE875C-4910-41D7-BB67-E484E8AC137E}" presName="compNode" presStyleCnt="0"/>
      <dgm:spPr/>
    </dgm:pt>
    <dgm:pt modelId="{561C21A0-BC21-4959-BD1A-A0EB31C05923}" type="pres">
      <dgm:prSet presAssocID="{89EE875C-4910-41D7-BB67-E484E8AC137E}" presName="dummyConnPt" presStyleCnt="0"/>
      <dgm:spPr/>
    </dgm:pt>
    <dgm:pt modelId="{5EEBB428-6277-414A-AED1-7D5212DD2B7D}" type="pres">
      <dgm:prSet presAssocID="{89EE875C-4910-41D7-BB67-E484E8AC137E}" presName="node" presStyleLbl="node1" presStyleIdx="3" presStyleCnt="9">
        <dgm:presLayoutVars>
          <dgm:bulletEnabled val="1"/>
        </dgm:presLayoutVars>
      </dgm:prSet>
      <dgm:spPr/>
      <dgm:t>
        <a:bodyPr/>
        <a:lstStyle/>
        <a:p>
          <a:endParaRPr lang="en-US"/>
        </a:p>
      </dgm:t>
    </dgm:pt>
    <dgm:pt modelId="{769C686D-BD6E-4837-9A58-3CC7E37A3B0A}" type="pres">
      <dgm:prSet presAssocID="{AE6E23CE-1DD0-4B70-B7DE-050D7D29F5D0}" presName="sibTrans" presStyleLbl="bgSibTrans2D1" presStyleIdx="3" presStyleCnt="8"/>
      <dgm:spPr/>
      <dgm:t>
        <a:bodyPr/>
        <a:lstStyle/>
        <a:p>
          <a:endParaRPr lang="zh-CN" altLang="en-US"/>
        </a:p>
      </dgm:t>
    </dgm:pt>
    <dgm:pt modelId="{F216579A-367D-4F60-B9ED-3185AEA68A47}" type="pres">
      <dgm:prSet presAssocID="{911717F3-CCE0-4C66-82D0-5A939AEC266A}" presName="compNode" presStyleCnt="0"/>
      <dgm:spPr/>
    </dgm:pt>
    <dgm:pt modelId="{0CF499CC-8462-4264-8D87-697E5904D8DF}" type="pres">
      <dgm:prSet presAssocID="{911717F3-CCE0-4C66-82D0-5A939AEC266A}" presName="dummyConnPt" presStyleCnt="0"/>
      <dgm:spPr/>
    </dgm:pt>
    <dgm:pt modelId="{AB459790-E6A9-4DCE-8039-D353232E5DB1}" type="pres">
      <dgm:prSet presAssocID="{911717F3-CCE0-4C66-82D0-5A939AEC266A}" presName="node" presStyleLbl="node1" presStyleIdx="4" presStyleCnt="9">
        <dgm:presLayoutVars>
          <dgm:bulletEnabled val="1"/>
        </dgm:presLayoutVars>
      </dgm:prSet>
      <dgm:spPr/>
      <dgm:t>
        <a:bodyPr/>
        <a:lstStyle/>
        <a:p>
          <a:endParaRPr lang="zh-CN" altLang="en-US"/>
        </a:p>
      </dgm:t>
    </dgm:pt>
    <dgm:pt modelId="{B800CBB4-21C0-4016-B6C4-7ED136B101DC}" type="pres">
      <dgm:prSet presAssocID="{A59BF637-6246-4922-9D60-4165EDD124F3}" presName="sibTrans" presStyleLbl="bgSibTrans2D1" presStyleIdx="4" presStyleCnt="8"/>
      <dgm:spPr/>
      <dgm:t>
        <a:bodyPr/>
        <a:lstStyle/>
        <a:p>
          <a:endParaRPr lang="zh-CN" altLang="en-US"/>
        </a:p>
      </dgm:t>
    </dgm:pt>
    <dgm:pt modelId="{3D801C9B-0C85-434E-A791-AD528413559F}" type="pres">
      <dgm:prSet presAssocID="{82F0BE21-147C-4113-AE86-0D7B3F3FEDC3}" presName="compNode" presStyleCnt="0"/>
      <dgm:spPr/>
    </dgm:pt>
    <dgm:pt modelId="{23A617F0-252E-4BCD-8A7A-21ED0E879FE3}" type="pres">
      <dgm:prSet presAssocID="{82F0BE21-147C-4113-AE86-0D7B3F3FEDC3}" presName="dummyConnPt" presStyleCnt="0"/>
      <dgm:spPr/>
    </dgm:pt>
    <dgm:pt modelId="{7809C022-A932-4AD0-AC3E-D577B0BA39B5}" type="pres">
      <dgm:prSet presAssocID="{82F0BE21-147C-4113-AE86-0D7B3F3FEDC3}" presName="node" presStyleLbl="node1" presStyleIdx="5" presStyleCnt="9">
        <dgm:presLayoutVars>
          <dgm:bulletEnabled val="1"/>
        </dgm:presLayoutVars>
      </dgm:prSet>
      <dgm:spPr/>
      <dgm:t>
        <a:bodyPr/>
        <a:lstStyle/>
        <a:p>
          <a:endParaRPr lang="zh-CN" altLang="en-US"/>
        </a:p>
      </dgm:t>
    </dgm:pt>
    <dgm:pt modelId="{438B5974-633E-4D80-8166-FCC0FE95CEFB}" type="pres">
      <dgm:prSet presAssocID="{6ADD2D83-F0F9-4E33-8970-BA7626562866}" presName="sibTrans" presStyleLbl="bgSibTrans2D1" presStyleIdx="5" presStyleCnt="8"/>
      <dgm:spPr/>
      <dgm:t>
        <a:bodyPr/>
        <a:lstStyle/>
        <a:p>
          <a:endParaRPr lang="zh-CN" altLang="en-US"/>
        </a:p>
      </dgm:t>
    </dgm:pt>
    <dgm:pt modelId="{83F87EA2-B427-4188-9105-CE1A88514481}" type="pres">
      <dgm:prSet presAssocID="{9D38F00C-B9A4-470E-9F67-D1D120E2B04F}" presName="compNode" presStyleCnt="0"/>
      <dgm:spPr/>
    </dgm:pt>
    <dgm:pt modelId="{0F2D1B17-EB95-42AB-8978-B34B2969C388}" type="pres">
      <dgm:prSet presAssocID="{9D38F00C-B9A4-470E-9F67-D1D120E2B04F}" presName="dummyConnPt" presStyleCnt="0"/>
      <dgm:spPr/>
    </dgm:pt>
    <dgm:pt modelId="{CF642C0D-D9DF-4505-BCF5-6EEDAF54C61A}" type="pres">
      <dgm:prSet presAssocID="{9D38F00C-B9A4-470E-9F67-D1D120E2B04F}" presName="node" presStyleLbl="node1" presStyleIdx="6" presStyleCnt="9">
        <dgm:presLayoutVars>
          <dgm:bulletEnabled val="1"/>
        </dgm:presLayoutVars>
      </dgm:prSet>
      <dgm:spPr/>
      <dgm:t>
        <a:bodyPr/>
        <a:lstStyle/>
        <a:p>
          <a:endParaRPr lang="zh-CN" altLang="en-US"/>
        </a:p>
      </dgm:t>
    </dgm:pt>
    <dgm:pt modelId="{75355CEC-A134-41AA-81B8-A96506FF05D8}" type="pres">
      <dgm:prSet presAssocID="{504CE9F4-DA77-4B29-8727-0176B9E16A63}" presName="sibTrans" presStyleLbl="bgSibTrans2D1" presStyleIdx="6" presStyleCnt="8"/>
      <dgm:spPr/>
      <dgm:t>
        <a:bodyPr/>
        <a:lstStyle/>
        <a:p>
          <a:endParaRPr lang="zh-CN" altLang="en-US"/>
        </a:p>
      </dgm:t>
    </dgm:pt>
    <dgm:pt modelId="{82133428-6725-4C7C-ADA9-158CE31A4B96}" type="pres">
      <dgm:prSet presAssocID="{52B78C52-A2A2-4874-8B9C-DA76A1DFAE4F}" presName="compNode" presStyleCnt="0"/>
      <dgm:spPr/>
    </dgm:pt>
    <dgm:pt modelId="{94283717-B8E6-46DF-BA5F-850D22F160CF}" type="pres">
      <dgm:prSet presAssocID="{52B78C52-A2A2-4874-8B9C-DA76A1DFAE4F}" presName="dummyConnPt" presStyleCnt="0"/>
      <dgm:spPr/>
    </dgm:pt>
    <dgm:pt modelId="{2F1783C5-0AC1-47CA-BB0B-33369B7B8F24}" type="pres">
      <dgm:prSet presAssocID="{52B78C52-A2A2-4874-8B9C-DA76A1DFAE4F}" presName="node" presStyleLbl="node1" presStyleIdx="7" presStyleCnt="9">
        <dgm:presLayoutVars>
          <dgm:bulletEnabled val="1"/>
        </dgm:presLayoutVars>
      </dgm:prSet>
      <dgm:spPr/>
      <dgm:t>
        <a:bodyPr/>
        <a:lstStyle/>
        <a:p>
          <a:endParaRPr lang="en-US"/>
        </a:p>
      </dgm:t>
    </dgm:pt>
    <dgm:pt modelId="{443AA410-6C1D-4B67-BD4A-45223E768931}" type="pres">
      <dgm:prSet presAssocID="{26D2D39F-97CF-4811-A317-D16EC3F18D41}" presName="sibTrans" presStyleLbl="bgSibTrans2D1" presStyleIdx="7" presStyleCnt="8"/>
      <dgm:spPr/>
      <dgm:t>
        <a:bodyPr/>
        <a:lstStyle/>
        <a:p>
          <a:endParaRPr lang="zh-CN" altLang="en-US"/>
        </a:p>
      </dgm:t>
    </dgm:pt>
    <dgm:pt modelId="{8A8BD235-61E3-4B9D-B5C9-2DC7BFFBEB5B}" type="pres">
      <dgm:prSet presAssocID="{8B5FC75B-16F1-4305-ACF3-5BCEB7124C09}" presName="compNode" presStyleCnt="0"/>
      <dgm:spPr/>
    </dgm:pt>
    <dgm:pt modelId="{42230990-0838-4543-87AB-62E45A5F58C5}" type="pres">
      <dgm:prSet presAssocID="{8B5FC75B-16F1-4305-ACF3-5BCEB7124C09}" presName="dummyConnPt" presStyleCnt="0"/>
      <dgm:spPr/>
    </dgm:pt>
    <dgm:pt modelId="{972C929C-1EB1-4278-B55B-EBEC2770F493}" type="pres">
      <dgm:prSet presAssocID="{8B5FC75B-16F1-4305-ACF3-5BCEB7124C09}" presName="node" presStyleLbl="node1" presStyleIdx="8" presStyleCnt="9">
        <dgm:presLayoutVars>
          <dgm:bulletEnabled val="1"/>
        </dgm:presLayoutVars>
      </dgm:prSet>
      <dgm:spPr/>
      <dgm:t>
        <a:bodyPr/>
        <a:lstStyle/>
        <a:p>
          <a:endParaRPr lang="zh-CN" altLang="en-US"/>
        </a:p>
      </dgm:t>
    </dgm:pt>
  </dgm:ptLst>
  <dgm:cxnLst>
    <dgm:cxn modelId="{33F4A883-785A-425E-88D3-52C3CBF70BC1}" type="presOf" srcId="{504CE9F4-DA77-4B29-8727-0176B9E16A63}" destId="{75355CEC-A134-41AA-81B8-A96506FF05D8}" srcOrd="0" destOrd="0" presId="urn:microsoft.com/office/officeart/2005/8/layout/bProcess4"/>
    <dgm:cxn modelId="{9B6CC932-8167-4941-9212-D905A03BC914}" type="presOf" srcId="{89EE875C-4910-41D7-BB67-E484E8AC137E}" destId="{5EEBB428-6277-414A-AED1-7D5212DD2B7D}" srcOrd="0" destOrd="0" presId="urn:microsoft.com/office/officeart/2005/8/layout/bProcess4"/>
    <dgm:cxn modelId="{099C63EB-489A-401A-A491-A2C779F6FE97}" srcId="{7A6E038C-D67E-478A-BFB0-77575B3D9B16}" destId="{52B78C52-A2A2-4874-8B9C-DA76A1DFAE4F}" srcOrd="7" destOrd="0" parTransId="{34B3F44B-EC12-4A5B-A41F-F2E0AE62AE97}" sibTransId="{26D2D39F-97CF-4811-A317-D16EC3F18D41}"/>
    <dgm:cxn modelId="{E85A23C8-D005-4399-BB73-8CC082141791}" type="presOf" srcId="{8B5FC75B-16F1-4305-ACF3-5BCEB7124C09}" destId="{972C929C-1EB1-4278-B55B-EBEC2770F493}" srcOrd="0" destOrd="0" presId="urn:microsoft.com/office/officeart/2005/8/layout/bProcess4"/>
    <dgm:cxn modelId="{1ECBC886-C3B4-449B-92EF-85D1FA2D63E0}" type="presOf" srcId="{9D38F00C-B9A4-470E-9F67-D1D120E2B04F}" destId="{CF642C0D-D9DF-4505-BCF5-6EEDAF54C61A}" srcOrd="0" destOrd="0" presId="urn:microsoft.com/office/officeart/2005/8/layout/bProcess4"/>
    <dgm:cxn modelId="{4C7CDE2D-52E7-4E30-B339-05D7097E1F65}" srcId="{7A6E038C-D67E-478A-BFB0-77575B3D9B16}" destId="{EDED53DC-2BFC-427F-9EE6-0EB75BDF803D}" srcOrd="2" destOrd="0" parTransId="{56C00BC8-29DF-4D9C-8FA0-0740F7D03BA1}" sibTransId="{565FA1A3-A01A-42CA-9B16-B0E2DD3E1A42}"/>
    <dgm:cxn modelId="{B457BD53-7328-4177-97E8-F9F5744282C7}" type="presOf" srcId="{E53D1348-3FDB-41E5-A3A1-22EF6BE6765E}" destId="{CAAEA4AB-ED1F-4343-816B-48129CCF5D40}" srcOrd="0" destOrd="0" presId="urn:microsoft.com/office/officeart/2005/8/layout/bProcess4"/>
    <dgm:cxn modelId="{0793B384-0331-4800-BABA-6A97F4CE5D9E}" type="presOf" srcId="{AE6E23CE-1DD0-4B70-B7DE-050D7D29F5D0}" destId="{769C686D-BD6E-4837-9A58-3CC7E37A3B0A}" srcOrd="0" destOrd="0" presId="urn:microsoft.com/office/officeart/2005/8/layout/bProcess4"/>
    <dgm:cxn modelId="{5D8A16DD-6201-4298-A34D-7AB7BFD45998}" type="presOf" srcId="{DA239708-334D-4A3B-B656-5AD9C0AFA12B}" destId="{AD7D4F62-F72F-42E3-BD05-0C82DABD160F}" srcOrd="0" destOrd="0" presId="urn:microsoft.com/office/officeart/2005/8/layout/bProcess4"/>
    <dgm:cxn modelId="{5F4A9C71-D416-4EAE-8649-D47FEBBDDC02}" type="presOf" srcId="{26D2D39F-97CF-4811-A317-D16EC3F18D41}" destId="{443AA410-6C1D-4B67-BD4A-45223E768931}" srcOrd="0" destOrd="0" presId="urn:microsoft.com/office/officeart/2005/8/layout/bProcess4"/>
    <dgm:cxn modelId="{7BC460BB-1EAB-4019-A84D-9C1556D821AA}" type="presOf" srcId="{82F0BE21-147C-4113-AE86-0D7B3F3FEDC3}" destId="{7809C022-A932-4AD0-AC3E-D577B0BA39B5}" srcOrd="0" destOrd="0" presId="urn:microsoft.com/office/officeart/2005/8/layout/bProcess4"/>
    <dgm:cxn modelId="{6273E509-205C-4822-B2DE-C1411EADF63E}" srcId="{7A6E038C-D67E-478A-BFB0-77575B3D9B16}" destId="{82F0BE21-147C-4113-AE86-0D7B3F3FEDC3}" srcOrd="5" destOrd="0" parTransId="{F529AA7A-D144-484E-AAF2-365668C853CD}" sibTransId="{6ADD2D83-F0F9-4E33-8970-BA7626562866}"/>
    <dgm:cxn modelId="{187B89CD-A5E2-4AFF-92A8-810AD542D9B5}" srcId="{7A6E038C-D67E-478A-BFB0-77575B3D9B16}" destId="{E53D1348-3FDB-41E5-A3A1-22EF6BE6765E}" srcOrd="1" destOrd="0" parTransId="{70BE15FD-3239-4BC9-BDBE-6067FB78845E}" sibTransId="{DA239708-334D-4A3B-B656-5AD9C0AFA12B}"/>
    <dgm:cxn modelId="{2D93B151-C4F6-4979-A9C2-908FB673431B}" type="presOf" srcId="{D4AA195B-8177-485B-8CBD-B689B4D8B789}" destId="{65B466BD-1ECB-4CAC-BBCD-C161DF9F7CDB}" srcOrd="0" destOrd="0" presId="urn:microsoft.com/office/officeart/2005/8/layout/bProcess4"/>
    <dgm:cxn modelId="{8E6B501B-7B5D-45AE-88CA-83C3BA85B367}" srcId="{7A6E038C-D67E-478A-BFB0-77575B3D9B16}" destId="{0F790521-70DA-475B-AB1A-C62F96D2E794}" srcOrd="0" destOrd="0" parTransId="{79CBBB47-EC96-43ED-AC95-07D30507BCFB}" sibTransId="{D4AA195B-8177-485B-8CBD-B689B4D8B789}"/>
    <dgm:cxn modelId="{4F039F71-F866-4A31-880F-CCCEFACD57A4}" srcId="{7A6E038C-D67E-478A-BFB0-77575B3D9B16}" destId="{8B5FC75B-16F1-4305-ACF3-5BCEB7124C09}" srcOrd="8" destOrd="0" parTransId="{03A10FA1-0BA8-4454-8968-017516DB6AD3}" sibTransId="{E006FCF2-5583-4225-9E02-F377FEEB6681}"/>
    <dgm:cxn modelId="{0AE51047-65B9-4718-8A42-E0A2800862C6}" type="presOf" srcId="{EDED53DC-2BFC-427F-9EE6-0EB75BDF803D}" destId="{8B79FD91-2743-4AC2-8044-D0BB41CE3919}" srcOrd="0" destOrd="0" presId="urn:microsoft.com/office/officeart/2005/8/layout/bProcess4"/>
    <dgm:cxn modelId="{7854FB26-B61C-423B-A6C4-7EF5068AE5C7}" type="presOf" srcId="{52B78C52-A2A2-4874-8B9C-DA76A1DFAE4F}" destId="{2F1783C5-0AC1-47CA-BB0B-33369B7B8F24}" srcOrd="0" destOrd="0" presId="urn:microsoft.com/office/officeart/2005/8/layout/bProcess4"/>
    <dgm:cxn modelId="{07ADA979-FD7D-4BE4-BD9E-DE570827C736}" type="presOf" srcId="{6ADD2D83-F0F9-4E33-8970-BA7626562866}" destId="{438B5974-633E-4D80-8166-FCC0FE95CEFB}" srcOrd="0" destOrd="0" presId="urn:microsoft.com/office/officeart/2005/8/layout/bProcess4"/>
    <dgm:cxn modelId="{61E29DFE-AE41-44F9-AC32-1A295E3DA5B5}" srcId="{7A6E038C-D67E-478A-BFB0-77575B3D9B16}" destId="{89EE875C-4910-41D7-BB67-E484E8AC137E}" srcOrd="3" destOrd="0" parTransId="{71C63407-E964-4C9C-94BA-53BF1DCE850C}" sibTransId="{AE6E23CE-1DD0-4B70-B7DE-050D7D29F5D0}"/>
    <dgm:cxn modelId="{99424BEE-C09D-4050-8890-D316395675E5}" type="presOf" srcId="{0F790521-70DA-475B-AB1A-C62F96D2E794}" destId="{789884C1-0E8E-424A-9DE4-52426BC5B1DD}" srcOrd="0" destOrd="0" presId="urn:microsoft.com/office/officeart/2005/8/layout/bProcess4"/>
    <dgm:cxn modelId="{C74B2E5A-B5A0-4CFE-B9AB-5F85C242D2AC}" type="presOf" srcId="{7A6E038C-D67E-478A-BFB0-77575B3D9B16}" destId="{0282D6D1-6944-4EC4-9FC3-AC3D213D9445}" srcOrd="0" destOrd="0" presId="urn:microsoft.com/office/officeart/2005/8/layout/bProcess4"/>
    <dgm:cxn modelId="{63D00CE7-1B4B-461B-A5C7-9442DF514417}" type="presOf" srcId="{565FA1A3-A01A-42CA-9B16-B0E2DD3E1A42}" destId="{56602ADF-1F4C-4E34-BB3E-3B41A3E449A4}" srcOrd="0" destOrd="0" presId="urn:microsoft.com/office/officeart/2005/8/layout/bProcess4"/>
    <dgm:cxn modelId="{F94B8CC7-F122-463C-948A-1B6684DAC12E}" srcId="{7A6E038C-D67E-478A-BFB0-77575B3D9B16}" destId="{911717F3-CCE0-4C66-82D0-5A939AEC266A}" srcOrd="4" destOrd="0" parTransId="{101A8D12-C19B-4B79-9C9C-32CC20BC83A5}" sibTransId="{A59BF637-6246-4922-9D60-4165EDD124F3}"/>
    <dgm:cxn modelId="{561890D7-7C15-4FA2-9D14-46D2675513C9}" srcId="{7A6E038C-D67E-478A-BFB0-77575B3D9B16}" destId="{9D38F00C-B9A4-470E-9F67-D1D120E2B04F}" srcOrd="6" destOrd="0" parTransId="{416B3C15-375E-49E8-B624-70C8F1E93ADA}" sibTransId="{504CE9F4-DA77-4B29-8727-0176B9E16A63}"/>
    <dgm:cxn modelId="{3C2C9134-0ADF-4E60-B3C6-69438F5E75DF}" type="presOf" srcId="{911717F3-CCE0-4C66-82D0-5A939AEC266A}" destId="{AB459790-E6A9-4DCE-8039-D353232E5DB1}" srcOrd="0" destOrd="0" presId="urn:microsoft.com/office/officeart/2005/8/layout/bProcess4"/>
    <dgm:cxn modelId="{30CE8109-9DAB-459F-86DE-EF0C821011B7}" type="presOf" srcId="{A59BF637-6246-4922-9D60-4165EDD124F3}" destId="{B800CBB4-21C0-4016-B6C4-7ED136B101DC}" srcOrd="0" destOrd="0" presId="urn:microsoft.com/office/officeart/2005/8/layout/bProcess4"/>
    <dgm:cxn modelId="{82476D36-C2EF-4354-920A-30E5448E3986}" type="presParOf" srcId="{0282D6D1-6944-4EC4-9FC3-AC3D213D9445}" destId="{51AA659B-C409-4F23-8C31-E80254232B94}" srcOrd="0" destOrd="0" presId="urn:microsoft.com/office/officeart/2005/8/layout/bProcess4"/>
    <dgm:cxn modelId="{426916B9-F260-44A2-B172-01DD3B165C0B}" type="presParOf" srcId="{51AA659B-C409-4F23-8C31-E80254232B94}" destId="{CB5A5F56-2D20-45A5-9488-E19DF89C19A4}" srcOrd="0" destOrd="0" presId="urn:microsoft.com/office/officeart/2005/8/layout/bProcess4"/>
    <dgm:cxn modelId="{4448AF70-2A26-4A26-97E4-83AF76892A7A}" type="presParOf" srcId="{51AA659B-C409-4F23-8C31-E80254232B94}" destId="{789884C1-0E8E-424A-9DE4-52426BC5B1DD}" srcOrd="1" destOrd="0" presId="urn:microsoft.com/office/officeart/2005/8/layout/bProcess4"/>
    <dgm:cxn modelId="{D1D60876-65C0-4E60-846E-4BAB1C1D1B7E}" type="presParOf" srcId="{0282D6D1-6944-4EC4-9FC3-AC3D213D9445}" destId="{65B466BD-1ECB-4CAC-BBCD-C161DF9F7CDB}" srcOrd="1" destOrd="0" presId="urn:microsoft.com/office/officeart/2005/8/layout/bProcess4"/>
    <dgm:cxn modelId="{010A9873-8F9E-4D70-A980-8A6C45109104}" type="presParOf" srcId="{0282D6D1-6944-4EC4-9FC3-AC3D213D9445}" destId="{6EF04BCD-67C0-4834-9873-ADDEE403A68F}" srcOrd="2" destOrd="0" presId="urn:microsoft.com/office/officeart/2005/8/layout/bProcess4"/>
    <dgm:cxn modelId="{2BD3B438-A77C-4708-96E5-72452B79CEFC}" type="presParOf" srcId="{6EF04BCD-67C0-4834-9873-ADDEE403A68F}" destId="{FBAB344F-A33B-4DBF-B9CA-8975ECAB79E2}" srcOrd="0" destOrd="0" presId="urn:microsoft.com/office/officeart/2005/8/layout/bProcess4"/>
    <dgm:cxn modelId="{43F149CA-CA5C-4999-A927-65D412C4540F}" type="presParOf" srcId="{6EF04BCD-67C0-4834-9873-ADDEE403A68F}" destId="{CAAEA4AB-ED1F-4343-816B-48129CCF5D40}" srcOrd="1" destOrd="0" presId="urn:microsoft.com/office/officeart/2005/8/layout/bProcess4"/>
    <dgm:cxn modelId="{D4FE89AD-5356-410D-AA95-198AC20807A2}" type="presParOf" srcId="{0282D6D1-6944-4EC4-9FC3-AC3D213D9445}" destId="{AD7D4F62-F72F-42E3-BD05-0C82DABD160F}" srcOrd="3" destOrd="0" presId="urn:microsoft.com/office/officeart/2005/8/layout/bProcess4"/>
    <dgm:cxn modelId="{3253D673-FBE8-4569-8D54-58899848846E}" type="presParOf" srcId="{0282D6D1-6944-4EC4-9FC3-AC3D213D9445}" destId="{79053773-6573-4044-8778-9F6C09C94751}" srcOrd="4" destOrd="0" presId="urn:microsoft.com/office/officeart/2005/8/layout/bProcess4"/>
    <dgm:cxn modelId="{BCBC7656-F52B-41C2-B024-476B58F2EEAC}" type="presParOf" srcId="{79053773-6573-4044-8778-9F6C09C94751}" destId="{9BA90ED7-25C9-4D0F-B86E-493411B5B315}" srcOrd="0" destOrd="0" presId="urn:microsoft.com/office/officeart/2005/8/layout/bProcess4"/>
    <dgm:cxn modelId="{58FCFA81-0647-42B5-BE49-F6F3386E6AEA}" type="presParOf" srcId="{79053773-6573-4044-8778-9F6C09C94751}" destId="{8B79FD91-2743-4AC2-8044-D0BB41CE3919}" srcOrd="1" destOrd="0" presId="urn:microsoft.com/office/officeart/2005/8/layout/bProcess4"/>
    <dgm:cxn modelId="{7FB741FF-E559-442A-8300-BFFB167DB0AB}" type="presParOf" srcId="{0282D6D1-6944-4EC4-9FC3-AC3D213D9445}" destId="{56602ADF-1F4C-4E34-BB3E-3B41A3E449A4}" srcOrd="5" destOrd="0" presId="urn:microsoft.com/office/officeart/2005/8/layout/bProcess4"/>
    <dgm:cxn modelId="{5A31F116-B93F-4E96-B7BF-A7B5468E7BE4}" type="presParOf" srcId="{0282D6D1-6944-4EC4-9FC3-AC3D213D9445}" destId="{701664F3-C817-44E9-B0BB-F79BC3C386FA}" srcOrd="6" destOrd="0" presId="urn:microsoft.com/office/officeart/2005/8/layout/bProcess4"/>
    <dgm:cxn modelId="{21E1B209-B2E3-44F8-AF0D-E45CF01F5F5C}" type="presParOf" srcId="{701664F3-C817-44E9-B0BB-F79BC3C386FA}" destId="{561C21A0-BC21-4959-BD1A-A0EB31C05923}" srcOrd="0" destOrd="0" presId="urn:microsoft.com/office/officeart/2005/8/layout/bProcess4"/>
    <dgm:cxn modelId="{D730F323-1C79-4AAE-8AC0-AF2801D4A057}" type="presParOf" srcId="{701664F3-C817-44E9-B0BB-F79BC3C386FA}" destId="{5EEBB428-6277-414A-AED1-7D5212DD2B7D}" srcOrd="1" destOrd="0" presId="urn:microsoft.com/office/officeart/2005/8/layout/bProcess4"/>
    <dgm:cxn modelId="{2F990685-EADD-4A50-A9B2-E385E7766869}" type="presParOf" srcId="{0282D6D1-6944-4EC4-9FC3-AC3D213D9445}" destId="{769C686D-BD6E-4837-9A58-3CC7E37A3B0A}" srcOrd="7" destOrd="0" presId="urn:microsoft.com/office/officeart/2005/8/layout/bProcess4"/>
    <dgm:cxn modelId="{75384B14-7A66-4D1D-AD40-E3EA3A879DED}" type="presParOf" srcId="{0282D6D1-6944-4EC4-9FC3-AC3D213D9445}" destId="{F216579A-367D-4F60-B9ED-3185AEA68A47}" srcOrd="8" destOrd="0" presId="urn:microsoft.com/office/officeart/2005/8/layout/bProcess4"/>
    <dgm:cxn modelId="{EAE07292-CCF4-4684-A655-4514745A3B89}" type="presParOf" srcId="{F216579A-367D-4F60-B9ED-3185AEA68A47}" destId="{0CF499CC-8462-4264-8D87-697E5904D8DF}" srcOrd="0" destOrd="0" presId="urn:microsoft.com/office/officeart/2005/8/layout/bProcess4"/>
    <dgm:cxn modelId="{F5CD52A8-9580-4487-B40B-E9EFEA01C59C}" type="presParOf" srcId="{F216579A-367D-4F60-B9ED-3185AEA68A47}" destId="{AB459790-E6A9-4DCE-8039-D353232E5DB1}" srcOrd="1" destOrd="0" presId="urn:microsoft.com/office/officeart/2005/8/layout/bProcess4"/>
    <dgm:cxn modelId="{A76C7D74-C7C0-40E9-8627-45ED3087715F}" type="presParOf" srcId="{0282D6D1-6944-4EC4-9FC3-AC3D213D9445}" destId="{B800CBB4-21C0-4016-B6C4-7ED136B101DC}" srcOrd="9" destOrd="0" presId="urn:microsoft.com/office/officeart/2005/8/layout/bProcess4"/>
    <dgm:cxn modelId="{AEAD738E-B5E3-4D4B-8E11-EE30BCF00632}" type="presParOf" srcId="{0282D6D1-6944-4EC4-9FC3-AC3D213D9445}" destId="{3D801C9B-0C85-434E-A791-AD528413559F}" srcOrd="10" destOrd="0" presId="urn:microsoft.com/office/officeart/2005/8/layout/bProcess4"/>
    <dgm:cxn modelId="{CC20B86A-CA68-405C-A73A-D01EA3F4828C}" type="presParOf" srcId="{3D801C9B-0C85-434E-A791-AD528413559F}" destId="{23A617F0-252E-4BCD-8A7A-21ED0E879FE3}" srcOrd="0" destOrd="0" presId="urn:microsoft.com/office/officeart/2005/8/layout/bProcess4"/>
    <dgm:cxn modelId="{3F648FCA-636F-42FA-A45B-60FFAED8BD6E}" type="presParOf" srcId="{3D801C9B-0C85-434E-A791-AD528413559F}" destId="{7809C022-A932-4AD0-AC3E-D577B0BA39B5}" srcOrd="1" destOrd="0" presId="urn:microsoft.com/office/officeart/2005/8/layout/bProcess4"/>
    <dgm:cxn modelId="{41A3A058-DC04-4F62-A985-9EEAF5758AF8}" type="presParOf" srcId="{0282D6D1-6944-4EC4-9FC3-AC3D213D9445}" destId="{438B5974-633E-4D80-8166-FCC0FE95CEFB}" srcOrd="11" destOrd="0" presId="urn:microsoft.com/office/officeart/2005/8/layout/bProcess4"/>
    <dgm:cxn modelId="{E83D1FB3-D133-4CB2-8979-2CF6780E7CA0}" type="presParOf" srcId="{0282D6D1-6944-4EC4-9FC3-AC3D213D9445}" destId="{83F87EA2-B427-4188-9105-CE1A88514481}" srcOrd="12" destOrd="0" presId="urn:microsoft.com/office/officeart/2005/8/layout/bProcess4"/>
    <dgm:cxn modelId="{2651A5B2-8878-4C86-8E85-3F529C256664}" type="presParOf" srcId="{83F87EA2-B427-4188-9105-CE1A88514481}" destId="{0F2D1B17-EB95-42AB-8978-B34B2969C388}" srcOrd="0" destOrd="0" presId="urn:microsoft.com/office/officeart/2005/8/layout/bProcess4"/>
    <dgm:cxn modelId="{6A664EBD-311E-4A81-8B8A-875FD07F9B9D}" type="presParOf" srcId="{83F87EA2-B427-4188-9105-CE1A88514481}" destId="{CF642C0D-D9DF-4505-BCF5-6EEDAF54C61A}" srcOrd="1" destOrd="0" presId="urn:microsoft.com/office/officeart/2005/8/layout/bProcess4"/>
    <dgm:cxn modelId="{5ED8C7D5-A62E-4082-B6BD-F8C0F8B22059}" type="presParOf" srcId="{0282D6D1-6944-4EC4-9FC3-AC3D213D9445}" destId="{75355CEC-A134-41AA-81B8-A96506FF05D8}" srcOrd="13" destOrd="0" presId="urn:microsoft.com/office/officeart/2005/8/layout/bProcess4"/>
    <dgm:cxn modelId="{465348F4-9E20-47AE-97F9-E0345726DEC4}" type="presParOf" srcId="{0282D6D1-6944-4EC4-9FC3-AC3D213D9445}" destId="{82133428-6725-4C7C-ADA9-158CE31A4B96}" srcOrd="14" destOrd="0" presId="urn:microsoft.com/office/officeart/2005/8/layout/bProcess4"/>
    <dgm:cxn modelId="{4F4AD811-C34D-4B27-B605-019A28494BA0}" type="presParOf" srcId="{82133428-6725-4C7C-ADA9-158CE31A4B96}" destId="{94283717-B8E6-46DF-BA5F-850D22F160CF}" srcOrd="0" destOrd="0" presId="urn:microsoft.com/office/officeart/2005/8/layout/bProcess4"/>
    <dgm:cxn modelId="{C1687752-E129-483B-BF15-ED2FBEB470D8}" type="presParOf" srcId="{82133428-6725-4C7C-ADA9-158CE31A4B96}" destId="{2F1783C5-0AC1-47CA-BB0B-33369B7B8F24}" srcOrd="1" destOrd="0" presId="urn:microsoft.com/office/officeart/2005/8/layout/bProcess4"/>
    <dgm:cxn modelId="{484E1252-0DF9-47E5-BB67-07C634FBAB4B}" type="presParOf" srcId="{0282D6D1-6944-4EC4-9FC3-AC3D213D9445}" destId="{443AA410-6C1D-4B67-BD4A-45223E768931}" srcOrd="15" destOrd="0" presId="urn:microsoft.com/office/officeart/2005/8/layout/bProcess4"/>
    <dgm:cxn modelId="{8D12F539-1E08-4BD0-BBE1-301DD4827EBD}" type="presParOf" srcId="{0282D6D1-6944-4EC4-9FC3-AC3D213D9445}" destId="{8A8BD235-61E3-4B9D-B5C9-2DC7BFFBEB5B}" srcOrd="16" destOrd="0" presId="urn:microsoft.com/office/officeart/2005/8/layout/bProcess4"/>
    <dgm:cxn modelId="{7B122AAD-DE6B-41A7-B850-3DE5DD0F15BC}" type="presParOf" srcId="{8A8BD235-61E3-4B9D-B5C9-2DC7BFFBEB5B}" destId="{42230990-0838-4543-87AB-62E45A5F58C5}" srcOrd="0" destOrd="0" presId="urn:microsoft.com/office/officeart/2005/8/layout/bProcess4"/>
    <dgm:cxn modelId="{1EDF8EE7-227E-4592-98D3-7015472F43B9}" type="presParOf" srcId="{8A8BD235-61E3-4B9D-B5C9-2DC7BFFBEB5B}" destId="{972C929C-1EB1-4278-B55B-EBEC2770F493}"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80FF40BC-1553-4B08-819C-96B5968647B5}" type="presOf" srcId="{496FD635-1F85-4115-AF1D-3C09812051E7}" destId="{059E99A9-A362-4F89-84AC-CD430470905F}" srcOrd="0" destOrd="0" presId="urn:microsoft.com/office/officeart/2005/8/layout/vList4"/>
    <dgm:cxn modelId="{F5184983-A1E7-4473-BEAC-37D334B0A840}" type="presOf" srcId="{905EE23C-8AB9-4734-B5BB-CA6F8CE86909}" destId="{52FF7E54-EFE2-4EE2-B331-D740881035EA}" srcOrd="0" destOrd="0" presId="urn:microsoft.com/office/officeart/2005/8/layout/vList4"/>
    <dgm:cxn modelId="{F696C6CD-8903-4492-95C3-EA9A02ABFDE2}"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B78CAA2-A989-4FC9-BFD7-4E0630C81470}" type="presOf" srcId="{41CC69BA-6508-4A89-A0EB-68C5DE663576}" destId="{7157FCC6-321F-4CB7-8B72-FEF687EA6469}"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56D83399-FF50-436F-83F3-7C22F6F53ED0}" type="presOf" srcId="{905EE23C-8AB9-4734-B5BB-CA6F8CE86909}" destId="{EEE40FCC-35EF-4FD4-B611-EA085125BC09}"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C8FE7663-3B63-439F-AD3C-69AC255B98B9}" type="presOf" srcId="{C0BF5E21-878F-4B59-9B39-2224F7B73EBE}" destId="{163E85AD-8798-4D80-AD45-E1E53B79B3F8}" srcOrd="1" destOrd="0" presId="urn:microsoft.com/office/officeart/2005/8/layout/vList4"/>
    <dgm:cxn modelId="{627A69DE-C3C1-4CDE-98CC-938348E8DB69}" type="presOf" srcId="{41CC69BA-6508-4A89-A0EB-68C5DE663576}" destId="{87A28D26-0939-469F-B154-232E4E1B5C21}" srcOrd="1" destOrd="0" presId="urn:microsoft.com/office/officeart/2005/8/layout/vList4"/>
    <dgm:cxn modelId="{1506B9C8-7C16-4F3F-BB5D-0BD15FAC1168}"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3915CFC9-3AF2-4451-B5B2-A3C3FD0ADD76}" type="presOf" srcId="{E68021CE-6B0F-4EF8-952B-DF10C5B11840}" destId="{E6918643-196D-4946-A0E0-6588EE54471F}" srcOrd="0" destOrd="0" presId="urn:microsoft.com/office/officeart/2005/8/layout/vList4"/>
    <dgm:cxn modelId="{D32E3FA7-D344-4341-85E6-2256369A590D}" type="presParOf" srcId="{E6918643-196D-4946-A0E0-6588EE54471F}" destId="{2C882415-D3B2-434F-9909-EC8A1687A764}" srcOrd="0" destOrd="0" presId="urn:microsoft.com/office/officeart/2005/8/layout/vList4"/>
    <dgm:cxn modelId="{4E3D4245-5E83-457B-9F19-9D7FCEE8BD7E}" type="presParOf" srcId="{2C882415-D3B2-434F-9909-EC8A1687A764}" destId="{059E99A9-A362-4F89-84AC-CD430470905F}" srcOrd="0" destOrd="0" presId="urn:microsoft.com/office/officeart/2005/8/layout/vList4"/>
    <dgm:cxn modelId="{391BFECE-1E8B-4A10-80BC-3F6C06A15CE5}" type="presParOf" srcId="{2C882415-D3B2-434F-9909-EC8A1687A764}" destId="{EB9E0B56-2D80-4098-AA45-C7A37B95B909}" srcOrd="1" destOrd="0" presId="urn:microsoft.com/office/officeart/2005/8/layout/vList4"/>
    <dgm:cxn modelId="{D7B3E987-3763-47B0-877A-B616AAA21DBF}" type="presParOf" srcId="{2C882415-D3B2-434F-9909-EC8A1687A764}" destId="{4D6E6DB2-E7FA-40C9-8760-E67954BB088B}" srcOrd="2" destOrd="0" presId="urn:microsoft.com/office/officeart/2005/8/layout/vList4"/>
    <dgm:cxn modelId="{97C2A013-1CC8-4D76-9E6A-F3410A2056B4}" type="presParOf" srcId="{E6918643-196D-4946-A0E0-6588EE54471F}" destId="{7C7FDC7E-B997-4883-B478-E74089F903A8}" srcOrd="1" destOrd="0" presId="urn:microsoft.com/office/officeart/2005/8/layout/vList4"/>
    <dgm:cxn modelId="{D4C28359-BB07-43AB-86A5-EF8BE739B52E}" type="presParOf" srcId="{E6918643-196D-4946-A0E0-6588EE54471F}" destId="{343914D3-AE3F-47F4-95EA-2EA074D1E255}" srcOrd="2" destOrd="0" presId="urn:microsoft.com/office/officeart/2005/8/layout/vList4"/>
    <dgm:cxn modelId="{8E720629-ADC8-4AD9-9873-F428C38BDCC1}" type="presParOf" srcId="{343914D3-AE3F-47F4-95EA-2EA074D1E255}" destId="{52FF7E54-EFE2-4EE2-B331-D740881035EA}" srcOrd="0" destOrd="0" presId="urn:microsoft.com/office/officeart/2005/8/layout/vList4"/>
    <dgm:cxn modelId="{4534AB56-549F-4E56-8F8D-9D5701D3FE77}" type="presParOf" srcId="{343914D3-AE3F-47F4-95EA-2EA074D1E255}" destId="{5113409F-9227-4BF1-AD4D-460EA7273C93}" srcOrd="1" destOrd="0" presId="urn:microsoft.com/office/officeart/2005/8/layout/vList4"/>
    <dgm:cxn modelId="{7AC949EE-1431-4207-A1E7-4C5EA65F1F89}" type="presParOf" srcId="{343914D3-AE3F-47F4-95EA-2EA074D1E255}" destId="{EEE40FCC-35EF-4FD4-B611-EA085125BC09}" srcOrd="2" destOrd="0" presId="urn:microsoft.com/office/officeart/2005/8/layout/vList4"/>
    <dgm:cxn modelId="{618016FD-9E09-4D1D-8BE4-4197AB175024}" type="presParOf" srcId="{E6918643-196D-4946-A0E0-6588EE54471F}" destId="{7880D802-B9B7-4903-B4A8-DBB186FC981C}" srcOrd="3" destOrd="0" presId="urn:microsoft.com/office/officeart/2005/8/layout/vList4"/>
    <dgm:cxn modelId="{C595A811-033C-465E-9A7B-40C0DA522837}" type="presParOf" srcId="{E6918643-196D-4946-A0E0-6588EE54471F}" destId="{8110EE85-711F-4BC8-9617-F53B6BF10453}" srcOrd="4" destOrd="0" presId="urn:microsoft.com/office/officeart/2005/8/layout/vList4"/>
    <dgm:cxn modelId="{3E0DDAF5-5618-4CC8-9E5F-45341F415132}" type="presParOf" srcId="{8110EE85-711F-4BC8-9617-F53B6BF10453}" destId="{B0837115-8987-473B-9D15-C2B2D594B0AF}" srcOrd="0" destOrd="0" presId="urn:microsoft.com/office/officeart/2005/8/layout/vList4"/>
    <dgm:cxn modelId="{CB5EF7B3-9A4A-401C-9861-99BF3E69B723}" type="presParOf" srcId="{8110EE85-711F-4BC8-9617-F53B6BF10453}" destId="{A135456C-B8ED-4253-9772-B57523C1DAC6}" srcOrd="1" destOrd="0" presId="urn:microsoft.com/office/officeart/2005/8/layout/vList4"/>
    <dgm:cxn modelId="{F2AB8DBE-EE29-483B-87FB-A2CF57D98B0D}" type="presParOf" srcId="{8110EE85-711F-4BC8-9617-F53B6BF10453}" destId="{163E85AD-8798-4D80-AD45-E1E53B79B3F8}" srcOrd="2" destOrd="0" presId="urn:microsoft.com/office/officeart/2005/8/layout/vList4"/>
    <dgm:cxn modelId="{D7D0C16F-5F12-4407-BEAD-1736A626DB94}" type="presParOf" srcId="{E6918643-196D-4946-A0E0-6588EE54471F}" destId="{64E17CD8-13CE-4A8D-AA92-D26F37FD6E7A}" srcOrd="5" destOrd="0" presId="urn:microsoft.com/office/officeart/2005/8/layout/vList4"/>
    <dgm:cxn modelId="{AA62053F-807E-4325-A0D1-839206EA2A40}" type="presParOf" srcId="{E6918643-196D-4946-A0E0-6588EE54471F}" destId="{24AE6030-FB46-49C2-BD8D-5822D59AEB26}" srcOrd="6" destOrd="0" presId="urn:microsoft.com/office/officeart/2005/8/layout/vList4"/>
    <dgm:cxn modelId="{304FB1A1-1EC6-4CAE-9918-86EB4BE61C5F}" type="presParOf" srcId="{24AE6030-FB46-49C2-BD8D-5822D59AEB26}" destId="{7157FCC6-321F-4CB7-8B72-FEF687EA6469}" srcOrd="0" destOrd="0" presId="urn:microsoft.com/office/officeart/2005/8/layout/vList4"/>
    <dgm:cxn modelId="{0AEAAE85-B5CC-4954-A9CD-0421DF321B27}" type="presParOf" srcId="{24AE6030-FB46-49C2-BD8D-5822D59AEB26}" destId="{845E1389-B19D-4F0B-AE36-18C3A8087B13}" srcOrd="1" destOrd="0" presId="urn:microsoft.com/office/officeart/2005/8/layout/vList4"/>
    <dgm:cxn modelId="{57AF9F24-C858-4588-ACDE-C4458A4DC53E}"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阅读</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2400"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5464" y="4086342"/>
          <a:ext cx="921334" cy="106985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27154-34FB-49EF-A544-4DEA6EB3E4D8}">
      <dsp:nvSpPr>
        <dsp:cNvPr id="0" name=""/>
        <dsp:cNvSpPr/>
      </dsp:nvSpPr>
      <dsp:spPr>
        <a:xfrm>
          <a:off x="2090049" y="1937649"/>
          <a:ext cx="1382501" cy="138250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2090049" y="1937649"/>
        <a:ext cx="1382501" cy="1382501"/>
      </dsp:txXfrm>
    </dsp:sp>
    <dsp:sp modelId="{2593620A-E1AB-4111-8CFB-68CC8E2FFA41}">
      <dsp:nvSpPr>
        <dsp:cNvPr id="0" name=""/>
        <dsp:cNvSpPr/>
      </dsp:nvSpPr>
      <dsp:spPr>
        <a:xfrm rot="16200000">
          <a:off x="2635111" y="1435070"/>
          <a:ext cx="292377" cy="470050"/>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6200000">
        <a:off x="2635111" y="1435070"/>
        <a:ext cx="292377" cy="470050"/>
      </dsp:txXfrm>
    </dsp:sp>
    <dsp:sp modelId="{6D6FB92F-5B75-4802-B1E4-F56A8FC447A1}">
      <dsp:nvSpPr>
        <dsp:cNvPr id="0" name=""/>
        <dsp:cNvSpPr/>
      </dsp:nvSpPr>
      <dsp:spPr>
        <a:xfrm>
          <a:off x="2090049" y="3490"/>
          <a:ext cx="1382501" cy="138250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latin typeface="Arial Narrow" pitchFamily="34" charset="0"/>
            </a:rPr>
            <a:t>谁</a:t>
          </a:r>
          <a:r>
            <a:rPr lang="zh-CN" altLang="en-US" sz="1900" kern="1200" dirty="0" smtClean="0">
              <a:effectLst/>
              <a:latin typeface="Arial Narrow" pitchFamily="34" charset="0"/>
            </a:rPr>
            <a:t> </a:t>
          </a:r>
          <a:r>
            <a:rPr lang="en-US" sz="1600" kern="1200" dirty="0" smtClean="0">
              <a:effectLst/>
              <a:latin typeface="Arial Narrow" pitchFamily="34" charset="0"/>
            </a:rPr>
            <a:t>(WHO)</a:t>
          </a:r>
          <a:endParaRPr lang="en-US" sz="1600" kern="1200" dirty="0">
            <a:effectLst/>
          </a:endParaRPr>
        </a:p>
      </dsp:txBody>
      <dsp:txXfrm>
        <a:off x="2090049" y="3490"/>
        <a:ext cx="1382501" cy="1382501"/>
      </dsp:txXfrm>
    </dsp:sp>
    <dsp:sp modelId="{F0854966-3EA6-4C20-B215-FA288FB1349A}">
      <dsp:nvSpPr>
        <dsp:cNvPr id="0" name=""/>
        <dsp:cNvSpPr/>
      </dsp:nvSpPr>
      <dsp:spPr>
        <a:xfrm rot="19800000">
          <a:off x="3465459" y="1914472"/>
          <a:ext cx="292377" cy="470050"/>
        </a:xfrm>
        <a:prstGeom prst="rightArrow">
          <a:avLst>
            <a:gd name="adj1" fmla="val 60000"/>
            <a:gd name="adj2" fmla="val 5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9800000">
        <a:off x="3465459" y="1914472"/>
        <a:ext cx="292377" cy="470050"/>
      </dsp:txXfrm>
    </dsp:sp>
    <dsp:sp modelId="{A07204D3-E659-4C0B-AB64-0A3EB3737885}">
      <dsp:nvSpPr>
        <dsp:cNvPr id="0" name=""/>
        <dsp:cNvSpPr/>
      </dsp:nvSpPr>
      <dsp:spPr>
        <a:xfrm>
          <a:off x="3765079" y="970570"/>
          <a:ext cx="1382501" cy="1382501"/>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latin typeface="Arial Narrow" pitchFamily="34" charset="0"/>
            </a:rPr>
            <a:t>什么</a:t>
          </a:r>
          <a:r>
            <a:rPr lang="en-US" sz="3200" b="1" kern="1200" dirty="0" smtClean="0">
              <a:effectLst>
                <a:outerShdw blurRad="38100" dist="38100" dir="2700000" algn="tl">
                  <a:srgbClr val="000000">
                    <a:alpha val="43137"/>
                  </a:srgbClr>
                </a:outerShdw>
              </a:effectLst>
              <a:latin typeface="Arial Narrow" pitchFamily="34" charset="0"/>
            </a:rPr>
            <a:t> </a:t>
          </a:r>
          <a:r>
            <a:rPr lang="en-US" sz="1600" kern="1200" dirty="0" smtClean="0">
              <a:latin typeface="Arial Narrow" pitchFamily="34" charset="0"/>
            </a:rPr>
            <a:t>(WHAT)</a:t>
          </a:r>
          <a:endParaRPr lang="en-US" sz="1600" kern="1200" dirty="0"/>
        </a:p>
      </dsp:txBody>
      <dsp:txXfrm>
        <a:off x="3765079" y="970570"/>
        <a:ext cx="1382501" cy="1382501"/>
      </dsp:txXfrm>
    </dsp:sp>
    <dsp:sp modelId="{4B338BA8-9205-4EC4-B996-38577248C829}">
      <dsp:nvSpPr>
        <dsp:cNvPr id="0" name=""/>
        <dsp:cNvSpPr/>
      </dsp:nvSpPr>
      <dsp:spPr>
        <a:xfrm rot="1800000">
          <a:off x="3465459" y="2873276"/>
          <a:ext cx="292377" cy="470050"/>
        </a:xfrm>
        <a:prstGeom prst="rightArrow">
          <a:avLst>
            <a:gd name="adj1" fmla="val 60000"/>
            <a:gd name="adj2" fmla="val 5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800000">
        <a:off x="3465459" y="2873276"/>
        <a:ext cx="292377" cy="470050"/>
      </dsp:txXfrm>
    </dsp:sp>
    <dsp:sp modelId="{6B929D49-F167-40EF-B4EC-6CC448E1D148}">
      <dsp:nvSpPr>
        <dsp:cNvPr id="0" name=""/>
        <dsp:cNvSpPr/>
      </dsp:nvSpPr>
      <dsp:spPr>
        <a:xfrm>
          <a:off x="3765079" y="2904728"/>
          <a:ext cx="1382501" cy="1382501"/>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latin typeface="Arial Narrow" pitchFamily="34" charset="0"/>
            </a:rPr>
            <a:t>何时</a:t>
          </a:r>
          <a:r>
            <a:rPr lang="en-US" sz="3200" kern="1200" dirty="0" smtClean="0">
              <a:latin typeface="Arial Narrow" pitchFamily="34" charset="0"/>
            </a:rPr>
            <a:t> </a:t>
          </a:r>
          <a:r>
            <a:rPr lang="en-US" sz="1600" kern="1200" dirty="0" smtClean="0">
              <a:latin typeface="Arial Narrow" pitchFamily="34" charset="0"/>
            </a:rPr>
            <a:t>(WHEN)</a:t>
          </a:r>
          <a:endParaRPr lang="en-US" sz="1600" kern="1200" dirty="0"/>
        </a:p>
      </dsp:txBody>
      <dsp:txXfrm>
        <a:off x="3765079" y="2904728"/>
        <a:ext cx="1382501" cy="1382501"/>
      </dsp:txXfrm>
    </dsp:sp>
    <dsp:sp modelId="{05D24431-1278-4DE1-A018-F6604222309C}">
      <dsp:nvSpPr>
        <dsp:cNvPr id="0" name=""/>
        <dsp:cNvSpPr/>
      </dsp:nvSpPr>
      <dsp:spPr>
        <a:xfrm rot="5400000">
          <a:off x="2635111" y="3352678"/>
          <a:ext cx="292377" cy="470050"/>
        </a:xfrm>
        <a:prstGeom prst="rightArrow">
          <a:avLst>
            <a:gd name="adj1" fmla="val 60000"/>
            <a:gd name="adj2" fmla="val 5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2635111" y="3352678"/>
        <a:ext cx="292377" cy="470050"/>
      </dsp:txXfrm>
    </dsp:sp>
    <dsp:sp modelId="{0BC6037D-BDEB-43C8-B1F9-FECDEC2C184F}">
      <dsp:nvSpPr>
        <dsp:cNvPr id="0" name=""/>
        <dsp:cNvSpPr/>
      </dsp:nvSpPr>
      <dsp:spPr>
        <a:xfrm>
          <a:off x="2090049" y="3871807"/>
          <a:ext cx="1382501" cy="1382501"/>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latin typeface="Arial Narrow" pitchFamily="34" charset="0"/>
            </a:rPr>
            <a:t>哪里</a:t>
          </a:r>
          <a:r>
            <a:rPr lang="en-US" sz="3200" kern="1200" dirty="0" smtClean="0">
              <a:latin typeface="Arial Narrow" pitchFamily="34" charset="0"/>
            </a:rPr>
            <a:t> </a:t>
          </a:r>
          <a:r>
            <a:rPr lang="en-US" sz="1600" kern="1200" dirty="0" smtClean="0">
              <a:latin typeface="Arial Narrow" pitchFamily="34" charset="0"/>
            </a:rPr>
            <a:t>(WHERE)</a:t>
          </a:r>
          <a:endParaRPr lang="en-US" sz="1600" kern="1200" dirty="0"/>
        </a:p>
      </dsp:txBody>
      <dsp:txXfrm>
        <a:off x="2090049" y="3871807"/>
        <a:ext cx="1382501" cy="1382501"/>
      </dsp:txXfrm>
    </dsp:sp>
    <dsp:sp modelId="{49448D7A-3616-45C9-B018-17DBD93D8E24}">
      <dsp:nvSpPr>
        <dsp:cNvPr id="0" name=""/>
        <dsp:cNvSpPr/>
      </dsp:nvSpPr>
      <dsp:spPr>
        <a:xfrm rot="9000000">
          <a:off x="1804762" y="2873276"/>
          <a:ext cx="292377" cy="470050"/>
        </a:xfrm>
        <a:prstGeom prst="rightArrow">
          <a:avLst>
            <a:gd name="adj1" fmla="val 60000"/>
            <a:gd name="adj2" fmla="val 5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9000000">
        <a:off x="1804762" y="2873276"/>
        <a:ext cx="292377" cy="470050"/>
      </dsp:txXfrm>
    </dsp:sp>
    <dsp:sp modelId="{99A60CBA-962C-45C8-AC37-F3BFEA8C0EBA}">
      <dsp:nvSpPr>
        <dsp:cNvPr id="0" name=""/>
        <dsp:cNvSpPr/>
      </dsp:nvSpPr>
      <dsp:spPr>
        <a:xfrm>
          <a:off x="415019" y="2904728"/>
          <a:ext cx="1382501" cy="1382501"/>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latin typeface="Arial Narrow" pitchFamily="34" charset="0"/>
            </a:rPr>
            <a:t>为何</a:t>
          </a:r>
          <a:r>
            <a:rPr lang="en-US" sz="3200" kern="1200" dirty="0" smtClean="0">
              <a:latin typeface="Arial Narrow" pitchFamily="34" charset="0"/>
            </a:rPr>
            <a:t> </a:t>
          </a:r>
          <a:r>
            <a:rPr lang="en-US" sz="1600" kern="1200" dirty="0" smtClean="0">
              <a:latin typeface="Arial Narrow" pitchFamily="34" charset="0"/>
            </a:rPr>
            <a:t>(WHY)</a:t>
          </a:r>
        </a:p>
      </dsp:txBody>
      <dsp:txXfrm>
        <a:off x="415019" y="2904728"/>
        <a:ext cx="1382501" cy="1382501"/>
      </dsp:txXfrm>
    </dsp:sp>
    <dsp:sp modelId="{552F09C0-465B-4477-A38F-B10A63FFE46D}">
      <dsp:nvSpPr>
        <dsp:cNvPr id="0" name=""/>
        <dsp:cNvSpPr/>
      </dsp:nvSpPr>
      <dsp:spPr>
        <a:xfrm rot="12600000">
          <a:off x="1804762" y="1914472"/>
          <a:ext cx="292377" cy="470050"/>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2600000">
        <a:off x="1804762" y="1914472"/>
        <a:ext cx="292377" cy="470050"/>
      </dsp:txXfrm>
    </dsp:sp>
    <dsp:sp modelId="{9E05E7B5-1D1F-4629-BA80-8E956A378539}">
      <dsp:nvSpPr>
        <dsp:cNvPr id="0" name=""/>
        <dsp:cNvSpPr/>
      </dsp:nvSpPr>
      <dsp:spPr>
        <a:xfrm>
          <a:off x="415019" y="970570"/>
          <a:ext cx="1382501" cy="1382501"/>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latin typeface="Arial Narrow" pitchFamily="34" charset="0"/>
            </a:rPr>
            <a:t>如何</a:t>
          </a:r>
          <a:r>
            <a:rPr lang="en-US" sz="3200" kern="1200" dirty="0" smtClean="0">
              <a:latin typeface="Arial Narrow" pitchFamily="34" charset="0"/>
            </a:rPr>
            <a:t> </a:t>
          </a:r>
          <a:r>
            <a:rPr lang="en-US" sz="1600" kern="1200" dirty="0" smtClean="0">
              <a:latin typeface="Arial Narrow" pitchFamily="34" charset="0"/>
            </a:rPr>
            <a:t>(HOW)</a:t>
          </a:r>
        </a:p>
      </dsp:txBody>
      <dsp:txXfrm>
        <a:off x="415019" y="970570"/>
        <a:ext cx="1382501" cy="13825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33AC1-E9CF-4F90-B641-A7E5E55939E9}">
      <dsp:nvSpPr>
        <dsp:cNvPr id="0" name=""/>
        <dsp:cNvSpPr/>
      </dsp:nvSpPr>
      <dsp:spPr>
        <a:xfrm>
          <a:off x="1839" y="-38099"/>
          <a:ext cx="2862522" cy="510540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摩西时代</a:t>
          </a:r>
          <a:endPar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Moses</a:t>
          </a: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1500 B.C.</a:t>
          </a:r>
          <a:endParaRPr lang="en-US" sz="2900" kern="1200" dirty="0">
            <a:solidFill>
              <a:schemeClr val="tx1"/>
            </a:solidFill>
            <a:effectLst>
              <a:outerShdw blurRad="38100" dist="38100" dir="2700000" algn="tl" rotWithShape="0">
                <a:srgbClr val="000000">
                  <a:alpha val="43137"/>
                </a:srgbClr>
              </a:outerShdw>
            </a:effectLst>
          </a:endParaRPr>
        </a:p>
      </dsp:txBody>
      <dsp:txXfrm>
        <a:off x="1839" y="2004060"/>
        <a:ext cx="2862522" cy="2042160"/>
      </dsp:txXfrm>
    </dsp:sp>
    <dsp:sp modelId="{17A6F85B-C641-48D9-B2F6-38E0E8355AA0}">
      <dsp:nvSpPr>
        <dsp:cNvPr id="0" name=""/>
        <dsp:cNvSpPr/>
      </dsp:nvSpPr>
      <dsp:spPr>
        <a:xfrm>
          <a:off x="583052" y="268224"/>
          <a:ext cx="1700098" cy="170009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475F16-2108-4C04-B030-5F6E4F481E36}">
      <dsp:nvSpPr>
        <dsp:cNvPr id="0" name=""/>
        <dsp:cNvSpPr/>
      </dsp:nvSpPr>
      <dsp:spPr>
        <a:xfrm>
          <a:off x="2950238" y="-38099"/>
          <a:ext cx="2862522" cy="5105400"/>
        </a:xfrm>
        <a:prstGeom prst="roundRect">
          <a:avLst>
            <a:gd name="adj" fmla="val 1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rPr>
            <a:t>师士时代</a:t>
          </a:r>
          <a:endParaRPr 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422400">
            <a:lnSpc>
              <a:spcPct val="90000"/>
            </a:lnSpc>
            <a:spcBef>
              <a:spcPct val="0"/>
            </a:spcBef>
            <a:spcAft>
              <a:spcPct val="35000"/>
            </a:spcAft>
          </a:pPr>
          <a:r>
            <a:rPr 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rPr>
            <a:t>Judges</a:t>
          </a:r>
        </a:p>
        <a:p>
          <a:pPr lvl="0" algn="ctr" defTabSz="1422400">
            <a:lnSpc>
              <a:spcPct val="90000"/>
            </a:lnSpc>
            <a:spcBef>
              <a:spcPct val="0"/>
            </a:spcBef>
            <a:spcAft>
              <a:spcPct val="35000"/>
            </a:spcAft>
          </a:pPr>
          <a:r>
            <a:rPr lang="en-US" sz="1800" b="0" kern="1200" cap="none" spc="0" dirty="0" smtClean="0">
              <a:ln w="18415" cmpd="sng">
                <a:prstDash val="solid"/>
              </a:ln>
              <a:solidFill>
                <a:schemeClr val="tx1"/>
              </a:solidFill>
              <a:effectLst>
                <a:outerShdw blurRad="38100" dist="38100" dir="2700000" algn="tl" rotWithShape="0">
                  <a:srgbClr val="000000">
                    <a:alpha val="43137"/>
                  </a:srgbClr>
                </a:outerShdw>
              </a:effectLst>
            </a:rPr>
            <a:t>1375 B.C.- 1050 B.C.</a:t>
          </a:r>
          <a:endParaRPr lang="en-US" sz="1800" kern="1200" dirty="0">
            <a:solidFill>
              <a:schemeClr val="tx1"/>
            </a:solidFill>
            <a:effectLst>
              <a:outerShdw blurRad="38100" dist="38100" dir="2700000" algn="tl" rotWithShape="0">
                <a:srgbClr val="000000">
                  <a:alpha val="43137"/>
                </a:srgbClr>
              </a:outerShdw>
            </a:effectLst>
          </a:endParaRPr>
        </a:p>
      </dsp:txBody>
      <dsp:txXfrm>
        <a:off x="2950238" y="2004060"/>
        <a:ext cx="2862522" cy="2042160"/>
      </dsp:txXfrm>
    </dsp:sp>
    <dsp:sp modelId="{8346FA59-823B-428F-9453-848AA307C90A}">
      <dsp:nvSpPr>
        <dsp:cNvPr id="0" name=""/>
        <dsp:cNvSpPr/>
      </dsp:nvSpPr>
      <dsp:spPr>
        <a:xfrm>
          <a:off x="3531450" y="268224"/>
          <a:ext cx="1700098" cy="1700098"/>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1BFEB75-CA3B-40CC-BFDE-5FB8F30B5A8C}">
      <dsp:nvSpPr>
        <dsp:cNvPr id="0" name=""/>
        <dsp:cNvSpPr/>
      </dsp:nvSpPr>
      <dsp:spPr>
        <a:xfrm>
          <a:off x="5898637" y="-38099"/>
          <a:ext cx="2862522" cy="5105400"/>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扫罗王时代</a:t>
          </a:r>
          <a:endPar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King Saul</a:t>
          </a: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1050 B.C.</a:t>
          </a:r>
          <a:endParaRPr lang="en-US" sz="2900" kern="1200" dirty="0">
            <a:solidFill>
              <a:schemeClr val="tx1"/>
            </a:solidFill>
            <a:effectLst>
              <a:outerShdw blurRad="38100" dist="38100" dir="2700000" algn="tl" rotWithShape="0">
                <a:srgbClr val="000000">
                  <a:alpha val="43137"/>
                </a:srgbClr>
              </a:outerShdw>
            </a:effectLst>
          </a:endParaRPr>
        </a:p>
      </dsp:txBody>
      <dsp:txXfrm>
        <a:off x="5898637" y="2004060"/>
        <a:ext cx="2862522" cy="2042160"/>
      </dsp:txXfrm>
    </dsp:sp>
    <dsp:sp modelId="{50127664-D5B8-4CE9-8474-89286001FCBE}">
      <dsp:nvSpPr>
        <dsp:cNvPr id="0" name=""/>
        <dsp:cNvSpPr/>
      </dsp:nvSpPr>
      <dsp:spPr>
        <a:xfrm>
          <a:off x="6479849" y="268224"/>
          <a:ext cx="1700098" cy="1700098"/>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52F86-EEFF-4108-82F1-8D3D7B0ACF4C}">
      <dsp:nvSpPr>
        <dsp:cNvPr id="0" name=""/>
        <dsp:cNvSpPr/>
      </dsp:nvSpPr>
      <dsp:spPr>
        <a:xfrm>
          <a:off x="2438406" y="3714750"/>
          <a:ext cx="3886187" cy="1428748"/>
        </a:xfrm>
        <a:prstGeom prst="leftRightArrow">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847CAA-96E8-497D-B420-9304848A73F8}">
      <dsp:nvSpPr>
        <dsp:cNvPr id="0" name=""/>
        <dsp:cNvSpPr/>
      </dsp:nvSpPr>
      <dsp:spPr>
        <a:xfrm rot="5400000">
          <a:off x="-640561" y="887764"/>
          <a:ext cx="1797348" cy="470168"/>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40561" y="887764"/>
        <a:ext cx="1797348" cy="470168"/>
      </dsp:txXfrm>
    </dsp:sp>
    <dsp:sp modelId="{06C4A7A5-3DFB-4787-8EE7-9F6DE9B4D4DC}">
      <dsp:nvSpPr>
        <dsp:cNvPr id="0" name=""/>
        <dsp:cNvSpPr/>
      </dsp:nvSpPr>
      <dsp:spPr>
        <a:xfrm rot="5400000">
          <a:off x="2404817" y="-1622972"/>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err="1" smtClean="0">
              <a:effectLst>
                <a:outerShdw blurRad="38100" dist="38100" dir="2700000" algn="tl">
                  <a:srgbClr val="000000">
                    <a:alpha val="43137"/>
                  </a:srgbClr>
                </a:outerShdw>
              </a:effectLst>
            </a:rPr>
            <a:t>夏朝</a:t>
          </a:r>
          <a:endParaRPr lang="en-US" sz="4800"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kern="1200" dirty="0" smtClean="0"/>
            <a:t>Xia Dynasty (2070–1600 BC)</a:t>
          </a:r>
          <a:endParaRPr lang="en-US" sz="2400" kern="1200" dirty="0"/>
        </a:p>
      </dsp:txBody>
      <dsp:txXfrm rot="5400000">
        <a:off x="2404817" y="-1622972"/>
        <a:ext cx="1497790" cy="5192083"/>
      </dsp:txXfrm>
    </dsp:sp>
    <dsp:sp modelId="{6E27C81B-12C9-4DAA-ACC7-FC8065EFDA54}">
      <dsp:nvSpPr>
        <dsp:cNvPr id="0" name=""/>
        <dsp:cNvSpPr/>
      </dsp:nvSpPr>
      <dsp:spPr>
        <a:xfrm rot="5400000">
          <a:off x="-622144" y="2476203"/>
          <a:ext cx="1797348" cy="507001"/>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22144" y="2476203"/>
        <a:ext cx="1797348" cy="507001"/>
      </dsp:txXfrm>
    </dsp:sp>
    <dsp:sp modelId="{12DC8781-1F6F-4070-AC22-A713B0D5FAC6}">
      <dsp:nvSpPr>
        <dsp:cNvPr id="0" name=""/>
        <dsp:cNvSpPr/>
      </dsp:nvSpPr>
      <dsp:spPr>
        <a:xfrm rot="5400000">
          <a:off x="2423234" y="-16117"/>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ja-JP" altLang="en-US" sz="4800" kern="1200" smtClean="0"/>
            <a:t>商朝 </a:t>
          </a:r>
          <a:r>
            <a:rPr lang="en-US" altLang="ja-JP" sz="4800" kern="1200" dirty="0" smtClean="0"/>
            <a:t>(</a:t>
          </a:r>
          <a:r>
            <a:rPr lang="ja-JP" altLang="en-US" sz="4800" kern="1200" smtClean="0"/>
            <a:t>殷代</a:t>
          </a:r>
          <a:r>
            <a:rPr lang="en-US" altLang="ja-JP" sz="4800" kern="1200" dirty="0" smtClean="0"/>
            <a:t>)</a:t>
          </a:r>
          <a:endParaRPr lang="en-US" sz="4800" kern="1200" dirty="0"/>
        </a:p>
        <a:p>
          <a:pPr marL="228600" lvl="1" indent="-228600" algn="l" defTabSz="1066800">
            <a:lnSpc>
              <a:spcPct val="90000"/>
            </a:lnSpc>
            <a:spcBef>
              <a:spcPct val="0"/>
            </a:spcBef>
            <a:spcAft>
              <a:spcPct val="15000"/>
            </a:spcAft>
            <a:buChar char="••"/>
          </a:pPr>
          <a:r>
            <a:rPr lang="en-US" sz="2400" kern="1200" dirty="0" smtClean="0"/>
            <a:t>Shang (Yin) Dynasty (1600-1046 BC)</a:t>
          </a:r>
          <a:endParaRPr lang="en-US" sz="2400" kern="1200" dirty="0"/>
        </a:p>
      </dsp:txBody>
      <dsp:txXfrm rot="5400000">
        <a:off x="2423234" y="-16117"/>
        <a:ext cx="1497790" cy="5192083"/>
      </dsp:txXfrm>
    </dsp:sp>
    <dsp:sp modelId="{4ABFA9B2-5FB0-4237-8F75-6AE83932DC28}">
      <dsp:nvSpPr>
        <dsp:cNvPr id="0" name=""/>
        <dsp:cNvSpPr/>
      </dsp:nvSpPr>
      <dsp:spPr>
        <a:xfrm rot="5400000">
          <a:off x="-659981" y="4165835"/>
          <a:ext cx="1900540" cy="444639"/>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59981" y="4165835"/>
        <a:ext cx="1900540" cy="444639"/>
      </dsp:txXfrm>
    </dsp:sp>
    <dsp:sp modelId="{B6342E85-FD88-4060-B2F8-6DC46D565436}">
      <dsp:nvSpPr>
        <dsp:cNvPr id="0" name=""/>
        <dsp:cNvSpPr/>
      </dsp:nvSpPr>
      <dsp:spPr>
        <a:xfrm rot="5400000">
          <a:off x="2392053" y="1642334"/>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ja-JP" altLang="en-US" sz="4800" kern="1200" smtClean="0"/>
            <a:t>周朝 </a:t>
          </a:r>
          <a:endParaRPr lang="en-US" sz="4800" kern="1200" dirty="0"/>
        </a:p>
        <a:p>
          <a:pPr marL="228600" lvl="1" indent="-228600" algn="l" defTabSz="1066800">
            <a:lnSpc>
              <a:spcPct val="90000"/>
            </a:lnSpc>
            <a:spcBef>
              <a:spcPct val="0"/>
            </a:spcBef>
            <a:spcAft>
              <a:spcPct val="15000"/>
            </a:spcAft>
            <a:buChar char="••"/>
          </a:pPr>
          <a:r>
            <a:rPr lang="en-US" sz="2400" kern="1200" dirty="0" smtClean="0"/>
            <a:t>Zhou Dynasty (1046–256 BC)</a:t>
          </a:r>
          <a:endParaRPr lang="en-US" sz="2400" kern="1200" dirty="0"/>
        </a:p>
      </dsp:txBody>
      <dsp:txXfrm rot="5400000">
        <a:off x="2392053" y="1642334"/>
        <a:ext cx="1497790" cy="519208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81B5C-F371-45DB-9BF6-3AFA89653F5F}" type="datetimeFigureOut">
              <a:rPr lang="en-US" smtClean="0"/>
              <a:pPr/>
              <a:t>5/18/2020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C7B0C-0E88-4919-B5DB-91CA660F8CA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69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94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5/18/2020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gif"/><Relationship Id="rId5" Type="http://schemas.openxmlformats.org/officeDocument/2006/relationships/diagramQuickStyle" Target="../diagrams/quickStyle1.xml"/><Relationship Id="rId10" Type="http://schemas.openxmlformats.org/officeDocument/2006/relationships/image" Target="../media/image9.gif"/><Relationship Id="rId4" Type="http://schemas.openxmlformats.org/officeDocument/2006/relationships/diagramLayout" Target="../diagrams/layout1.xml"/><Relationship Id="rId9" Type="http://schemas.openxmlformats.org/officeDocument/2006/relationships/image" Target="../media/image8.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zh-CN" altLang="en-US" sz="20000" b="1" dirty="0" smtClean="0">
                <a:latin typeface="Arial Black" pitchFamily="34" charset="0"/>
              </a:rPr>
              <a:t>路得记</a:t>
            </a:r>
            <a:endParaRPr lang="en-US" sz="20000" b="1"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1</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5"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后来拿俄米的丈夫以利米勒死了，剩下妇人和他两个儿子。这两个儿子娶了摩押女子为妻，一个名叫俄珥巴，一个名叫路得 ，在那里住了约有十年。玛伦和基连二人也死了，剩下拿俄米，没有丈夫，也没有儿子。</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Elimelek, Naomi’s husband, died, and she was left with her two sons.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They married Moabite women, one named Orpah and the other Ruth.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After they had lived there about ten years,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both Mahlon and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also died,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Naomi was left without her two sons and her husband.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她就与两个儿妇起身，要从摩押地归回；因为她在摩押地听见耶和华眷顾自己的百姓，赐粮食与他们。于是她和两个儿妇起行离开所住的地方，要回犹大地去。</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Naomi heard in Moab that the LORD had come to the aid of his people by providing food for them, she and her daughters-in-law prepared to return home from there.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With her two daughters-in-law she left the place where she had been living and</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set out on the road that would take them back to the land of Judah.</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533400"/>
            <a:ext cx="8915400" cy="49530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拿俄米对两个儿妇说</a:t>
            </a:r>
            <a:r>
              <a:rPr lang="en-US" altLang="zh-CN" dirty="0" smtClean="0">
                <a:solidFill>
                  <a:schemeClr val="bg1"/>
                </a:solidFill>
              </a:rPr>
              <a:t>: “</a:t>
            </a:r>
            <a:r>
              <a:rPr lang="zh-CN" altLang="en-US" dirty="0" smtClean="0">
                <a:solidFill>
                  <a:schemeClr val="bg1"/>
                </a:solidFill>
              </a:rPr>
              <a:t>你们各人回娘家去吧。愿耶和华恩待你们，像你们恩待已死的人与我一样</a:t>
            </a:r>
            <a:r>
              <a:rPr lang="en-US" altLang="zh-CN" dirty="0" smtClean="0">
                <a:solidFill>
                  <a:schemeClr val="bg1"/>
                </a:solidFill>
              </a:rPr>
              <a:t>!</a:t>
            </a:r>
            <a:r>
              <a:rPr lang="zh-CN" altLang="en-US" dirty="0" smtClean="0">
                <a:solidFill>
                  <a:schemeClr val="bg1"/>
                </a:solidFill>
              </a:rPr>
              <a:t>愿耶和华使你们各在新夫家中得 平安！”于是拿俄米与他们亲嘴。他们就放声而哭</a:t>
            </a:r>
            <a:r>
              <a:rPr lang="en-US" altLang="zh-CN" dirty="0" smtClean="0">
                <a:solidFill>
                  <a:schemeClr val="bg1"/>
                </a:solidFill>
              </a:rPr>
              <a:t>,</a:t>
            </a:r>
            <a:r>
              <a:rPr lang="zh-CN" altLang="en-US" dirty="0" smtClean="0">
                <a:solidFill>
                  <a:schemeClr val="bg1"/>
                </a:solidFill>
              </a:rPr>
              <a:t>说：</a:t>
            </a:r>
            <a:r>
              <a:rPr lang="en-US" altLang="zh-CN" dirty="0" smtClean="0">
                <a:solidFill>
                  <a:schemeClr val="bg1"/>
                </a:solidFill>
              </a:rPr>
              <a:t> “</a:t>
            </a:r>
            <a:r>
              <a:rPr lang="zh-CN" altLang="en-US" dirty="0" smtClean="0">
                <a:solidFill>
                  <a:schemeClr val="bg1"/>
                </a:solidFill>
              </a:rPr>
              <a:t>不然，我们必与你一同回你本国去。</a:t>
            </a:r>
            <a:r>
              <a:rPr lang="en-US" altLang="zh-CN"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said to her two daughters-in-law, “Go back, each of you, to your mother’s home.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May the LORD show you kindness, as you have shown kindness to your dead husbands and to me.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grant that each of you will find rest in the home of another husband.”  Then she kissed them goodbye and they wept aloud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said to her, “We will go back with you to your people.”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拿俄米说：</a:t>
            </a:r>
            <a:r>
              <a:rPr lang="en-US" altLang="zh-CN" dirty="0" smtClean="0">
                <a:solidFill>
                  <a:schemeClr val="bg1"/>
                </a:solidFill>
              </a:rPr>
              <a:t> </a:t>
            </a:r>
            <a:r>
              <a:rPr lang="zh-CN" altLang="en-US" dirty="0" smtClean="0">
                <a:solidFill>
                  <a:schemeClr val="bg1"/>
                </a:solidFill>
              </a:rPr>
              <a:t>“我女儿们哪，回去吧！为何要跟我去呢</a:t>
            </a:r>
            <a:r>
              <a:rPr lang="en-US" altLang="zh-CN" dirty="0" smtClean="0">
                <a:solidFill>
                  <a:schemeClr val="bg1"/>
                </a:solidFill>
              </a:rPr>
              <a:t>﹖</a:t>
            </a:r>
            <a:r>
              <a:rPr lang="zh-CN" altLang="en-US" dirty="0" smtClean="0">
                <a:solidFill>
                  <a:schemeClr val="bg1"/>
                </a:solidFill>
              </a:rPr>
              <a:t>我还能生子作你们的丈夫吗</a:t>
            </a:r>
            <a:r>
              <a:rPr lang="en-US" altLang="zh-CN" dirty="0" smtClean="0">
                <a:solidFill>
                  <a:schemeClr val="bg1"/>
                </a:solidFill>
              </a:rPr>
              <a:t>﹖</a:t>
            </a:r>
            <a:r>
              <a:rPr lang="zh-CN" altLang="en-US" dirty="0" smtClean="0">
                <a:solidFill>
                  <a:schemeClr val="bg1"/>
                </a:solidFill>
              </a:rPr>
              <a:t>我女儿们哪，回去吧！我年纪老迈，不能再有丈夫；</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Naomi said, “Return home, my daughters. Why would you come with me? Am I going to have any more sons, who could become your husbands?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Return home, my daughters; I am too old to have another husband.</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即或说我还有指望，今夜有丈夫可以生子，你们岂能等着他们长大呢</a:t>
            </a:r>
            <a:r>
              <a:rPr lang="en-US" altLang="zh-CN" dirty="0" smtClean="0">
                <a:solidFill>
                  <a:schemeClr val="bg1"/>
                </a:solidFill>
              </a:rPr>
              <a:t>﹖</a:t>
            </a:r>
            <a:r>
              <a:rPr lang="zh-CN" altLang="en-US" dirty="0" smtClean="0">
                <a:solidFill>
                  <a:schemeClr val="bg1"/>
                </a:solidFill>
              </a:rPr>
              <a:t>你们岂能等着他们不嫁别人呢</a:t>
            </a:r>
            <a:r>
              <a:rPr lang="en-US" altLang="zh-CN" dirty="0" smtClean="0">
                <a:solidFill>
                  <a:schemeClr val="bg1"/>
                </a:solidFill>
              </a:rPr>
              <a:t>﹖</a:t>
            </a:r>
            <a:r>
              <a:rPr lang="zh-CN" altLang="en-US" dirty="0" smtClean="0">
                <a:solidFill>
                  <a:schemeClr val="bg1"/>
                </a:solidFill>
              </a:rPr>
              <a:t>我女儿们哪，不要这样。我为你们的缘故甚是愁苦，因为耶和华伸手攻击我。”</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Even if I thought there was still hope for me—even if I had a husband tonight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then gave birth to sons—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would you wait until they grew up?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Would you remain unmarried for them? No, my daughters. It is more bitter for me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than for you, because the LORD’s hand has turned against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两个儿妇又放声而哭，俄珥巴与婆婆亲嘴而别，只是路得舍不得拿俄米。拿俄米说</a:t>
            </a:r>
            <a:r>
              <a:rPr lang="en-US" altLang="zh-CN" dirty="0" smtClean="0">
                <a:solidFill>
                  <a:schemeClr val="bg1"/>
                </a:solidFill>
              </a:rPr>
              <a:t>:</a:t>
            </a:r>
            <a:r>
              <a:rPr lang="zh-CN" altLang="en-US" dirty="0" smtClean="0">
                <a:solidFill>
                  <a:schemeClr val="bg1"/>
                </a:solidFill>
              </a:rPr>
              <a:t>“看哪，你嫂子已经回她本国和她所拜的神那里去了，你也跟着你嫂子回去吧！”</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they wept aloud again. Then Orpah kissed her mother-in-law goodbye, but Ruth clung to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“Look,” said Naomi, “your sister-in-law is going back to her people and her gods. Go back with her.”</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路得 说</a:t>
            </a:r>
            <a:r>
              <a:rPr lang="en-US" altLang="zh-CN" dirty="0" smtClean="0">
                <a:solidFill>
                  <a:schemeClr val="bg1"/>
                </a:solidFill>
              </a:rPr>
              <a:t>:</a:t>
            </a:r>
            <a:r>
              <a:rPr lang="zh-CN" altLang="en-US" dirty="0" smtClean="0">
                <a:solidFill>
                  <a:schemeClr val="bg1"/>
                </a:solidFill>
              </a:rPr>
              <a:t>“不要催我回去不跟随你。你往哪里去，我也往那里去；你在哪里住宿，我也在那里住宿；你的国就是我的国，你的神就是我的神。你在哪里死，我也在那里死，也葬在那里。除非死能使你我相离！不然，愿耶和华重重地降罚与我。”拿俄米见路得 定意要跟随自己去，就不再劝他了。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Ruth replied, “Don’t urge me to leave you or to turn back from you. Where you go I will go,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where you stay I will stay. Your people will be my people and your God my God.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Where you die I will die, and there I will be buried. May the LORD deal with me,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be it ever so severely, if even death separates you and me.” </a:t>
            </a:r>
            <a:endParaRPr lang="en-US" sz="2400" b="1" baseline="30000" dirty="0" smtClean="0">
              <a:solidFill>
                <a:schemeClr val="tx1"/>
              </a:solidFill>
              <a:effectLst>
                <a:outerShdw blurRad="38100" dist="38100" dir="2700000" algn="tl">
                  <a:srgbClr val="000000">
                    <a:alpha val="43137"/>
                  </a:srgbClr>
                </a:outerShdw>
              </a:effectLst>
              <a:latin typeface="Arial Narrow" pitchFamily="34" charset="0"/>
            </a:endParaRP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Naomi realized that Ruth was determined to go with her, she stopped urging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于是二人同行，来到伯利恒。他们到了伯利恒，合城的人就都惊讶。妇女们说：“这是拿俄米吗</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two women went on until they came to Bethlehem.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they arrived in Bethlehem, the whole town was stirred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of them, and the women exclaimed, “Can this be Naomi?”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她们说：“不要叫我拿俄米（就是甜的意思），要叫我玛拉（就是苦的意思），因为全能者使我受了大苦。我满满地出去，耶和华使我空空地回来。耶和华降祸与我，全能者使我受苦。既是这样，你们为何还叫我拿俄米呢</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“Don’t call me Naomi,” she told them. “Call me Mara, because the Almighty</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has made my life very bitter.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went away full, but the LORD has brought me back empty. Why call me Naomi? The LORD has afflicted</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me; the Almighty has brought misfortune upon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拿俄米和她儿妇摩押女子路得 ，从摩押地回来到伯利恒，正是动手割大麦的时候。</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Naomi returned from Moab accompanied by Ruth the Moabite,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her daughter-in-law, arriving in Bethlehem as the barley</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harvest was beginning.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uth.png"/>
          <p:cNvPicPr>
            <a:picLocks noChangeAspect="1"/>
          </p:cNvPicPr>
          <p:nvPr/>
        </p:nvPicPr>
        <p:blipFill>
          <a:blip r:embed="rId2" cstate="print"/>
          <a:stretch>
            <a:fillRect/>
          </a:stretch>
        </p:blipFill>
        <p:spPr>
          <a:xfrm>
            <a:off x="-304800" y="-228600"/>
            <a:ext cx="9902588" cy="739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拿俄米的丈夫以利米勒的亲族中，  </a:t>
            </a:r>
            <a:r>
              <a:rPr lang="en-US" altLang="zh-CN" dirty="0" smtClean="0">
                <a:solidFill>
                  <a:schemeClr val="bg1"/>
                </a:solidFill>
              </a:rPr>
              <a:t/>
            </a:r>
            <a:br>
              <a:rPr lang="en-US" altLang="zh-CN" dirty="0" smtClean="0">
                <a:solidFill>
                  <a:schemeClr val="bg1"/>
                </a:solidFill>
              </a:rPr>
            </a:br>
            <a:r>
              <a:rPr lang="en-US" altLang="zh-CN" dirty="0" smtClean="0">
                <a:solidFill>
                  <a:schemeClr val="bg1"/>
                </a:solidFill>
              </a:rPr>
              <a:t> </a:t>
            </a:r>
            <a:r>
              <a:rPr lang="zh-CN" altLang="en-US" dirty="0" smtClean="0">
                <a:solidFill>
                  <a:schemeClr val="bg1"/>
                </a:solidFill>
              </a:rPr>
              <a:t>有一个人名叫波阿斯，是个大财主。摩押女子路得 对拿俄米说：“容我往田间去，我蒙谁的恩，就在谁的身后拾取麦穗。”</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Naomi had a relative on her husband’s side, a man of standing from</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clan of Elimelek, whose name was Boaz.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Ruth the Moabite said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to Naomi, “Let me go to the fields and pick up the leftover grain behind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anyone in whose eyes I find favor.”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拿俄米说：“女儿啊，你只管去。”路得 就去了，来到田间，在收割的人身后拾取麦穗。他恰巧到了以利米勒本族的人波阿斯那块田里。 </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Naomi said to her, “Go ahead, my daughter.”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went out, entered a field and began to glean behind the harvesters. As it turned out, she was working in a field belonging to Boaz, who was from the clan of Elimelek.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波阿斯正从伯利恒来，对收割的人说：“愿耶和华与你们同在！”他们回答说：“愿耶和华赐福与你！”波阿斯问监管收割的仆人说：“那是谁家的女子</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Just then Boaz arrived from Bethlehem and greeted the harvesters,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 LORD be with you!” “The LORD bless you!” they answered.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asked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overseer of his harvesters, “Who does that young woman belong to?”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监管收割的仆人回答说：“是那摩押女子，跟随拿俄米从摩押地回来的。 </a:t>
            </a:r>
            <a:r>
              <a:rPr lang="en-US" altLang="zh-CN" dirty="0" smtClean="0">
                <a:solidFill>
                  <a:schemeClr val="bg1"/>
                </a:solidFill>
              </a:rPr>
              <a:t> </a:t>
            </a:r>
            <a:r>
              <a:rPr lang="zh-CN" altLang="en-US" dirty="0" smtClean="0">
                <a:solidFill>
                  <a:schemeClr val="bg1"/>
                </a:solidFill>
              </a:rPr>
              <a:t>她说：‘请你容我跟着收割的人拾取打捆剩下的麦穗。’她从早晨直到如今，除了在屋子里坐一会儿，常在这里。”</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overseer replied, “She is the Moabite who came back from Moab with Naomi. </a:t>
            </a: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She said, ‘Please let me glean and gather among the sheaves behind the harvesters.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She came into the field and has remained here from morning till now,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except for a short rest in the shelter.”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波阿斯对路得 说：“女儿啊，听我说，不要往别人田里拾取麦穗，也不要离开这里，要常与我使女们在一处。 我的仆人在那块田收割，你就跟着他们去。我已经吩咐仆人不可欺负你；你若渴了，就可以到器皿那里喝仆人打来的水。”</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Boaz said to Ruth, “My daughter, listen to me. Don’t go and glean in another field and don’t go</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away from here. Stay here with the women who work for me.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Watch the field where the men are harvesting, and follow along after the women. I have told the men not to lay a hand on you.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whenever you are thirsty, go and get a drink from the water jars the men have filled.”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路得 就俯伏在地叩拜，对他说：“我既是外邦人，怎么蒙你的恩，这样顾恤我呢</a:t>
            </a:r>
            <a:r>
              <a:rPr lang="en-US" altLang="zh-CN" dirty="0" smtClean="0">
                <a:solidFill>
                  <a:schemeClr val="bg1"/>
                </a:solidFill>
              </a:rPr>
              <a:t>﹖ </a:t>
            </a:r>
            <a:r>
              <a:rPr lang="zh-CN" altLang="en-US" dirty="0" smtClean="0">
                <a:solidFill>
                  <a:schemeClr val="bg1"/>
                </a:solidFill>
              </a:rPr>
              <a:t>”</a:t>
            </a:r>
            <a:r>
              <a:rPr lang="en-US" altLang="zh-CN" dirty="0" smtClean="0">
                <a:solidFill>
                  <a:schemeClr val="bg1"/>
                </a:solidFill>
              </a:rPr>
              <a:t> </a:t>
            </a:r>
            <a:r>
              <a:rPr lang="zh-CN" altLang="en-US" dirty="0" smtClean="0">
                <a:solidFill>
                  <a:schemeClr val="bg1"/>
                </a:solidFill>
              </a:rPr>
              <a:t>波阿斯回答说：“自从你丈夫死后，凡你向婆婆所行的，并你离开父母和本地，到素不认识的民中，这些事人全都告诉我了。”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she bowed down with her face to the ground. She asked him, “Why have I found such favor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in your eyes that you notice me—a foreigner?”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replied, “I’ve been told all about what you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have done for your mother-in-law since the death of your husband—how you left your father and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mother and your homeland and came to live with a people you did not know before.</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pPr algn="l"/>
            <a:r>
              <a:rPr lang="zh-CN" altLang="en-US" dirty="0" smtClean="0">
                <a:solidFill>
                  <a:schemeClr val="bg1"/>
                </a:solidFill>
              </a:rPr>
              <a:t> 愿耶和华照你所行的赏赐你。你来投靠耶和华─以色列神的翅膀下，愿你满得他的赏赐。路得说：“我主啊，愿在你眼前蒙恩。我虽然不及你的一个使女，你还用慈爱的话安慰我的心。”</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repay you for what you have done. May you be richly rewarded by the LORD,      the God of Israel, under whose wings you have come to take refuge.”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I continue to</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find favor in your eyes, my lord,” she said. “You have put me at ease by speaking kindly</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to your servant—though I do not have the standing of one of your servants.”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pPr algn="l"/>
            <a:r>
              <a:rPr lang="zh-CN" altLang="en-US" dirty="0" smtClean="0">
                <a:solidFill>
                  <a:schemeClr val="bg1"/>
                </a:solidFill>
              </a:rPr>
              <a:t>到了吃饭的时候，波阿斯对路得 说：“你到这里来吃饼，将饼蘸在醋里。”路得 就在收割的人旁边坐下；他们把烘了的穗子递给她。她吃饱了，还有余剩的。</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mealtime Boaz said to her, “Come over here. Have some bread and dip it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in the wine vinegar.”  When she sat down with the harvesters, he offered her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some roasted grain. She ate all she wanted and had some left over.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她起来又拾取麦穗，波阿斯吩咐仆人说：“她就是在捆中拾取麦穗，也可以容她，不可羞辱她；并要从捆里抽出些来，留在地下任她拾取，不可叱吓她。”</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As she got up to glean, Boaz gave orders to his men, “Let her gather among</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sheaves and don’t reprimand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Even pull out some stalks for her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from the bundles and leave them for her to pick up, and don’t rebuke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这样，路得 在田间拾取麦穗，直到晚上，将所拾取的打了，约有一伊法大麦。 她就把所拾取的带进城去给婆婆看，又把她吃饱了所剩的给了婆婆。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Ruth gleaned in the field until evening. Then she threshed the barley she</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had gathered, and it amounted to about an ephah.</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400" b="1" dirty="0" smtClean="0">
                <a:solidFill>
                  <a:schemeClr val="tx1"/>
                </a:solidFill>
                <a:effectLst>
                  <a:outerShdw blurRad="38100" dist="38100" dir="2700000" algn="tl">
                    <a:srgbClr val="000000">
                      <a:alpha val="43137"/>
                    </a:srgbClr>
                  </a:outerShdw>
                </a:effectLst>
                <a:latin typeface="Arial Narrow" pitchFamily="34" charset="0"/>
              </a:rPr>
              <a:t> She carried it back to town,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and her mother-in-law saw how much she had gathered. Ruth also brought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out and gave her what she had left over after she had eaten enough.</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婆婆问她说：“你今日在哪里拾取麦穗，在哪里作工呢</a:t>
            </a:r>
            <a:r>
              <a:rPr lang="en-US" altLang="zh-CN" dirty="0" smtClean="0">
                <a:solidFill>
                  <a:schemeClr val="bg1"/>
                </a:solidFill>
              </a:rPr>
              <a:t>﹖</a:t>
            </a:r>
            <a:r>
              <a:rPr lang="zh-CN" altLang="en-US" dirty="0" smtClean="0">
                <a:solidFill>
                  <a:schemeClr val="bg1"/>
                </a:solidFill>
              </a:rPr>
              <a:t>愿那顾恤你的得 福。”路得 就告诉婆婆说：“我今日在一个名叫波阿斯的人那里作工。”</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Her mother-in-law asked her, “Where did you glean today? Where did you work? Blessed be the man who took notice of you!”   Then Ruth told her mother-in-law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about the one at whose place she had been working.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 name of the man I worked with today is Boaz,” she said.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拿俄米对儿妇说：“愿那人蒙耶和华赐福，因为他不断地恩待活人死人。”拿俄米又说：“那是我们本族的人，是一个至近的亲属。”摩押女子路得 说：“他对我说：你要紧随我的仆人拾取麦穗，直等他们收完了我的庄稼。”</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LORD bless him!” Naomi said to her daughter-in-law. “He has not stopped showing his kindness to the living and the dead.” She added, “That man is our close relative; he is one of our guardian-redeemers.</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Ruth the Moabite said,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 even said to me, ‘Stay with my workers until they finish harvesting all my grain.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拿俄米对儿妇路得 说：“女儿啊，你跟着他的使女出去，不叫人遇见你在别人田间，这才为好。”</a:t>
            </a:r>
            <a:r>
              <a:rPr lang="en-US" altLang="zh-CN" dirty="0" smtClean="0">
                <a:solidFill>
                  <a:schemeClr val="bg1"/>
                </a:solidFill>
              </a:rPr>
              <a:t> </a:t>
            </a:r>
            <a:r>
              <a:rPr lang="zh-CN" altLang="en-US" dirty="0" smtClean="0">
                <a:solidFill>
                  <a:schemeClr val="bg1"/>
                </a:solidFill>
              </a:rPr>
              <a:t>于是路得 与波阿斯的使女常在一处  </a:t>
            </a:r>
            <a:r>
              <a:rPr lang="en-US" altLang="zh-CN" dirty="0" smtClean="0">
                <a:solidFill>
                  <a:schemeClr val="bg1"/>
                </a:solidFill>
              </a:rPr>
              <a:t/>
            </a:r>
            <a:br>
              <a:rPr lang="en-US" altLang="zh-CN" dirty="0" smtClean="0">
                <a:solidFill>
                  <a:schemeClr val="bg1"/>
                </a:solidFill>
              </a:rPr>
            </a:br>
            <a:r>
              <a:rPr lang="en-US" altLang="zh-CN" dirty="0" smtClean="0">
                <a:solidFill>
                  <a:schemeClr val="bg1"/>
                </a:solidFill>
              </a:rPr>
              <a:t>  </a:t>
            </a:r>
            <a:r>
              <a:rPr lang="zh-CN" altLang="en-US" dirty="0" smtClean="0">
                <a:solidFill>
                  <a:schemeClr val="bg1"/>
                </a:solidFill>
              </a:rPr>
              <a:t>拾取麦穗，直到收完了大麦和小麦。路得仍与婆婆同住。</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Naomi said to Ruth her daughter-in-law, “It will be good for you, my daughter, to go with the women who work for him, because in someone else’s field you might be harmed.”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Ruth stayed close to the women of Boaz to glean until the barley and wheat harvests were finished. And she lived with her mother-in-law.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路得 的婆婆拿俄米对她说：“女儿啊，我不当为你找个安身之处，使你享福吗</a:t>
            </a:r>
            <a:r>
              <a:rPr lang="en-US" altLang="zh-CN" dirty="0" smtClean="0">
                <a:solidFill>
                  <a:schemeClr val="bg1"/>
                </a:solidFill>
              </a:rPr>
              <a:t>﹖ </a:t>
            </a:r>
            <a:r>
              <a:rPr lang="zh-CN" altLang="en-US" dirty="0" smtClean="0">
                <a:solidFill>
                  <a:schemeClr val="bg1"/>
                </a:solidFill>
              </a:rPr>
              <a:t>你与波阿斯的使女常在一处，波阿斯不是我们的亲族吗</a:t>
            </a:r>
            <a:r>
              <a:rPr lang="en-US" altLang="zh-CN" dirty="0" smtClean="0">
                <a:solidFill>
                  <a:schemeClr val="bg1"/>
                </a:solidFill>
              </a:rPr>
              <a:t>﹖</a:t>
            </a:r>
            <a:r>
              <a:rPr lang="zh-CN" altLang="en-US" dirty="0" smtClean="0">
                <a:solidFill>
                  <a:schemeClr val="bg1"/>
                </a:solidFill>
              </a:rPr>
              <a:t>他今夜在场上簸大麦；你要沐浴抹膏，换上衣服，下到场上，却不要使那人认出你来。你等他吃喝完了，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One day Ruth’s mother-in-law Naomi said to her, “My daughter, I must find a home for you,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where you will be well provided for.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Boaz, with whose women you have worked, is a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relative of ours. Tonight he will be winnowing barley on the threshing floor.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Wash, put on  perfume,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and get dressed in your best clothes. Then go down to the threshing floor, but  don’t let him know</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you are there until he has finished eating and drinking.</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到他睡的时候，你看准他睡的地方，就进去掀开他脚上的被，躺卧在那里，他必告诉你所当作的事。” 路得 说：“凡你所吩咐的，我必遵行。”路得 就下到场上，照她婆婆所吩咐她的而行。</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he lies down, note the place where he is lying. Then go and uncover his feet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lie down. He will tell you what to do.”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will do whatever you say,”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Ruth answered.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went down to the threshing floor and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did everything her mother-in-law told her to do.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波阿斯吃喝完了，心里欢畅，就去睡在麦堆旁边。路得 便悄悄地来掀开他脚上的被，躺卧在那里。 </a:t>
            </a:r>
            <a:r>
              <a:rPr lang="en-US" altLang="zh-CN" dirty="0" smtClean="0">
                <a:solidFill>
                  <a:schemeClr val="bg1"/>
                </a:solidFill>
              </a:rPr>
              <a:t> </a:t>
            </a:r>
            <a:r>
              <a:rPr lang="zh-CN" altLang="en-US" dirty="0" smtClean="0">
                <a:solidFill>
                  <a:schemeClr val="bg1"/>
                </a:solidFill>
              </a:rPr>
              <a:t>到了夜半，那人忽然惊醒，翻过身来，不料有女子躺在他的脚下。</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Boaz had finished eating and drinking and was in good spirits, he went over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to lie down at the far end of the grain pile. Ruth approached quietly, uncovered his feet and lay down.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middle of the night something startled the man;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 turned—and there was a woman lying at his feet!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他就说：“你是谁</a:t>
            </a:r>
            <a:r>
              <a:rPr lang="en-US" altLang="zh-CN" dirty="0" smtClean="0">
                <a:solidFill>
                  <a:schemeClr val="bg1"/>
                </a:solidFill>
              </a:rPr>
              <a:t>﹖</a:t>
            </a:r>
            <a:r>
              <a:rPr lang="zh-CN" altLang="en-US" dirty="0" smtClean="0">
                <a:solidFill>
                  <a:schemeClr val="bg1"/>
                </a:solidFill>
              </a:rPr>
              <a:t>”回答说：“我是你的婢女路得 。求你用你的衣襟遮盖我，因为你是我一个至近的亲属。”</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“Who are you?” he asked.  “I am your servant Ruth,” she said.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“Spread the corner of your garment over me, since you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are a guardian-redeemer</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of our family.”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说：“女儿啊，愿你蒙耶和华赐福。你末后的恩比先前更大；因为少年人无论贫富，你都没有跟从。女儿啊，现在不要惧怕，凡你所说的，我必照着行；我本城的人都知道你是个贤德的女子。我实在是你一个至近的亲属，只是还有一个人比我更近。</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LORD bless you, my daughter,” he replied. “This kindness is greater than that which you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showed earlier: You have not run after the younger men, whether rich or poor.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now, my daughter, don’t be afraid. I will do for you all you ask. All the people of my town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know that you are a woman of noble character.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Although it is true that I am a guardian-redeemer</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of our family, there is another who is more closely related than I. </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你今夜在这里住宿，明早他若肯为你尽亲属的本分，就由他吧！倘若不肯，我指着永生的耶和华起誓，我必为你尽了本分，你只管躺到天亮。”路得 便在他脚下躺到天快亮，人彼此不能辨认的时候就起来了。波阿斯说：“不可使人知道有女子到场上来。”</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Stay here for the night, and in the morning if he wants to do his duty as your guardian-redeemer, good; let him redeem you. But if he is not willing, as surely as the LORD lives I will do it.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Lie here until morning.”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lay at his feet until morning, but got up before anyone could be recognized; and he said, “No one must know that a woman came to the threshing floor.”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又对路得 说：“打开你所披的外衣。”她打开了，波阿斯就撮了六簸箕大麦，帮她扛在肩上，她便进城去了。路得 回到婆婆那里，婆婆说：“女儿啊，怎么样了</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He also said, “Bring me the shawl you are wearing and hold it out.”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she did so, he poured into it six measures of barley and placed the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bundle on her. Then he</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went back to town.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Ruth came to her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mother-in-law, Naomi asked, “How did it go, my daughter?”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rgbClr val="FFFF00"/>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路得 就将那人向他所行的述说了一遍，又说：“那人给了我六簸箕大麦，对我说：你不可空手回去见 你的婆婆。”婆婆说：“女儿啊，你只管安坐等候，看这事怎样成就，因为那人今日不办成这事必不休息。”</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Then she told her everything Boaz had done for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added, “He gave me these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six measures of barley, saying, ‘Don’t go back to your mother-in-law empty-handed.’”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said, “Wait, my daughter, until you find out what happens.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For the man will not rest until the matter is settled today.”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波阿斯到了城门，坐在那里，恰巧波阿斯所说的那至近的亲属经过。波阿斯说：“某人哪，你来坐在这里。”他就来坐下。 波阿斯又从本城的长老中拣选了十人，对他们说：“请你们坐在这里。”他们就都坐下。</a:t>
            </a:r>
            <a:r>
              <a:rPr lang="en-US" altLang="zh-CN" dirty="0" smtClean="0">
                <a:solidFill>
                  <a:schemeClr val="bg1"/>
                </a:solidFill>
              </a:rPr>
              <a:t> </a:t>
            </a:r>
            <a:r>
              <a:rPr lang="zh-CN" altLang="en-US" dirty="0" smtClean="0">
                <a:solidFill>
                  <a:schemeClr val="bg1"/>
                </a:solidFill>
              </a:rPr>
              <a:t>波阿斯对那至近的亲属说：“从摩押地回来的拿俄米，现在要卖我们族兄以利米勒的那块地；</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Meanwhile Boaz went up to the town gate and sat down there just as the guardian-redeemer</a:t>
            </a:r>
            <a:endParaRPr lang="en-US" sz="2400" b="1" baseline="30000" dirty="0" smtClean="0">
              <a:solidFill>
                <a:schemeClr val="tx1"/>
              </a:solidFill>
              <a:effectLst>
                <a:outerShdw blurRad="38100" dist="38100" dir="2700000" algn="tl">
                  <a:srgbClr val="000000">
                    <a:alpha val="43137"/>
                  </a:srgbClr>
                </a:outerShdw>
              </a:effectLst>
              <a:latin typeface="Arial Narrow" pitchFamily="34" charset="0"/>
            </a:endParaRP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he had mentioned came along. Boaz said, “Come over here, my friend, and sit down.”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So he went over and sat down.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took ten of the elders of the town and said,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“Sit here,” and they did so.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he said to the guardian-redeemer, “Naomi, who has come back from Moab, is selling the piece of land that belonged to our relative Elimelek.</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我想当赎那块地的是你，其次是我，以外再没有别人了。你可以在这里的人面前和我本国的长老面前说明，你若肯赎就赎，若不肯赎就告诉我。”那人回答说：“我肯赎。”</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thought I should bring the matter to your attention and suggest that you buy it in the presence of these seated here and in the presence of the elders of my people.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If you will redeem it, do so. But if you</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will not, tell me, so I will know. For no one has the right to do it except you, and I am next in line.”  “I will redeem it,” he said.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波阿斯说：“你从拿俄米手中买这地的时候，也当娶（原文是买；</a:t>
            </a:r>
            <a:r>
              <a:rPr lang="en-US" altLang="zh-CN" dirty="0" smtClean="0">
                <a:solidFill>
                  <a:schemeClr val="bg1"/>
                </a:solidFill>
              </a:rPr>
              <a:t>10</a:t>
            </a:r>
            <a:r>
              <a:rPr lang="zh-CN" altLang="en-US" dirty="0" smtClean="0">
                <a:solidFill>
                  <a:schemeClr val="bg1"/>
                </a:solidFill>
              </a:rPr>
              <a:t>节同）死人的妻摩押女子路得 ，使死人在产业上存留他的名。”</a:t>
            </a:r>
            <a:r>
              <a:rPr lang="en-US" altLang="zh-CN" dirty="0" smtClean="0">
                <a:solidFill>
                  <a:schemeClr val="bg1"/>
                </a:solidFill>
              </a:rPr>
              <a:t> </a:t>
            </a:r>
            <a:r>
              <a:rPr lang="zh-CN" altLang="en-US" dirty="0" smtClean="0">
                <a:solidFill>
                  <a:schemeClr val="bg1"/>
                </a:solidFill>
              </a:rPr>
              <a:t>那人说：“这样我就不能赎了，恐怕于我的产业有碍。你可以赎我所当赎的，我不能赎了。”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Boaz said, “On the day you buy the land from Naomi, you also acquire Ruth</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Moabite, the dead man’s widow, in order to maintain the name of the dead with</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his property.”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the guardian-redeemer said, “Then I cannot redeem it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 might endanger my own estate. You redeem it yourself. I cannot do it.”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从前，在以色列中要定夺什么事，或赎回，或交易，这人就脱鞋给那人。以色列人都以此为证据。</a:t>
            </a:r>
            <a:r>
              <a:rPr lang="en-US" altLang="zh-CN" dirty="0" smtClean="0">
                <a:solidFill>
                  <a:schemeClr val="bg1"/>
                </a:solidFill>
              </a:rPr>
              <a:t> </a:t>
            </a:r>
            <a:r>
              <a:rPr lang="zh-CN" altLang="en-US" dirty="0" smtClean="0">
                <a:solidFill>
                  <a:schemeClr val="bg1"/>
                </a:solidFill>
              </a:rPr>
              <a:t>那人对波阿斯说：“你自己买吧！”于是将鞋脱下来了。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in earlier times in Israel, for the redemption and transfer of property to become final, one party took off his sandal and gave it to the other. This was the method of legalizing transactions in Israel.)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guardian-redeemer said to Boaz,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“Buy it yourself.” And he removed his sandal.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波阿斯对长老和众民说：“你们今日作见证，凡属以利米勒和基连、玛伦的，我都从拿俄米手中置买了； 又娶了玛伦的妻摩押女子路得 为妻，好在死人的产业上存留他的名，免得 他的名在本族本乡灭没。你们今日可以作见证。”</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Boaz announced to the elders and all the people, “Today you are witnesses that I have bought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from Naomi all the property of Elimelek,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Mahlon.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have also acquired Ruth the Moabite,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Mahlon’s</a:t>
            </a:r>
            <a:r>
              <a:rPr lang="en-US" sz="2400" b="1" dirty="0" smtClean="0">
                <a:solidFill>
                  <a:schemeClr val="tx1"/>
                </a:solidFill>
                <a:effectLst>
                  <a:outerShdw blurRad="38100" dist="38100" dir="2700000" algn="tl">
                    <a:srgbClr val="000000">
                      <a:alpha val="43137"/>
                    </a:srgbClr>
                  </a:outerShdw>
                </a:effectLst>
                <a:latin typeface="Arial Narrow" pitchFamily="34" charset="0"/>
              </a:rPr>
              <a:t> widow, as my wife, in order to maintain the name of the dead with his property, so that his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name will not disappear from among his family or from his hometown. Today you are witnesses!”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在城门坐着的众民和长老都说：“我们作见证。愿耶和华使进你家的这女子，像建立以色列家的拉结、利亚二人一样。又愿你在以法他得 亨通，在伯利恒得 名声。愿耶和华从这少年女子赐你后裔，使你的家像他玛从犹大所生法勒斯的家一般。”</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the elders and all the people at the gate said, “We are witnesses. May the LORD make the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woman who is coming into your home like Rachel and Leah, who together built up the family of Israel.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May you have standing in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Ephrathah</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be famous in Bethlehem.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Through the offspring the LORD gives you by this young woman, may your family be like that of Perez, whom Tamar bore to Judah.”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于是，波阿斯娶了路得 为妻，与她同房。耶和华使她怀孕生了一个儿子。妇人们对拿俄米说：“耶和华是应当称颂的！因为今日没有撇下你使你无至近的亲属。愿这孩子在以色列中得 名声。他必提起你的精神，奉养你的老，因为是爱慕你的那儿妇所生的。有这儿妇比有七个儿子还好！”</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Boaz took Ruth and she became his wife. When he made love to her, the LORD enabled her to conceive, and she gave birth to a son.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women said to Naomi: “Praise be to the LORD, who this</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day has not left you without a guardian-redeemer. May he become famous throughout Israel!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He will renew your life and sustain you in your old age. For your daughter-in-law, who loves you</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and who is better to you than seven sons, has given him birth.” </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拿俄米就把孩子抱在怀中，作他的养母。 邻舍的妇人说：“拿俄米得 孩子了！”就给孩子起名叫俄备得 。这俄备得 是耶西的父，耶西是大卫的父。</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took the child in her arms and cared for him.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women living there said, “Naomi has a son!” And they named him Obed. He was the father of Jesse, the father of David.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法勒斯的后代记在下面：法勒斯生希斯仑； 希斯仑生兰；兰生亚米拿达； </a:t>
            </a:r>
            <a:r>
              <a:rPr lang="en-US" altLang="zh-CN" dirty="0" smtClean="0">
                <a:solidFill>
                  <a:schemeClr val="bg1"/>
                </a:solidFill>
              </a:rPr>
              <a:t> </a:t>
            </a:r>
            <a:r>
              <a:rPr lang="zh-CN" altLang="en-US" dirty="0" smtClean="0">
                <a:solidFill>
                  <a:schemeClr val="bg1"/>
                </a:solidFill>
              </a:rPr>
              <a:t>亚米拿达生拿顺；拿顺生撒门；撒门生波阿斯；波阿斯生俄备得 ；</a:t>
            </a:r>
            <a:r>
              <a:rPr lang="en-US" altLang="zh-CN" dirty="0" smtClean="0">
                <a:solidFill>
                  <a:schemeClr val="bg1"/>
                </a:solidFill>
              </a:rPr>
              <a:t> </a:t>
            </a:r>
            <a:r>
              <a:rPr lang="zh-CN" altLang="en-US" dirty="0" smtClean="0">
                <a:solidFill>
                  <a:schemeClr val="bg1"/>
                </a:solidFill>
              </a:rPr>
              <a:t>俄备得 生耶西；耶西生大卫。</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This, then, is the family line of Perez:    Perez was the father of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Hezron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Hezron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father of Ram, Ram the father of Amminadab,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Amminadab the father of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Nahshon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Nahshon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father of Salmon,</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Salmon the father of Boaz,   Boaz the father of Obed,  </a:t>
            </a: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Obed the father of Jesse,  and Jesse the father of David.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4.bp.blogspot.com/_eCShgHga-_g/SwWc7wFJgXI/AAAAAAAAEdI/oMMjvNCXSjU/s400/%23+1+cre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介绍</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(Introduction)</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Rectangle 3"/>
          <p:cNvSpPr/>
          <p:nvPr/>
        </p:nvSpPr>
        <p:spPr>
          <a:xfrm>
            <a:off x="0" y="594360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神看不见的手</a:t>
            </a:r>
            <a:r>
              <a:rPr lang="en-US" altLang="zh-CN"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Invisible Hand)</a:t>
            </a: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069.gif"/>
          <p:cNvPicPr>
            <a:picLocks noChangeAspect="1"/>
          </p:cNvPicPr>
          <p:nvPr/>
        </p:nvPicPr>
        <p:blipFill>
          <a:blip r:embed="rId8"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easter-theme-the-cross-shines-in-a-world-of-darkness-and-confusion.jpg"/>
          <p:cNvPicPr>
            <a:picLocks noChangeAspect="1"/>
          </p:cNvPicPr>
          <p:nvPr/>
        </p:nvPicPr>
        <p:blipFill>
          <a:blip r:embed="rId2" cstate="print"/>
          <a:stretch>
            <a:fillRect/>
          </a:stretch>
        </p:blipFill>
        <p:spPr>
          <a:xfrm>
            <a:off x="0" y="0"/>
            <a:ext cx="9126616" cy="6858000"/>
          </a:xfrm>
          <a:prstGeom prst="rect">
            <a:avLst/>
          </a:prstGeom>
        </p:spPr>
      </p:pic>
      <p:graphicFrame>
        <p:nvGraphicFramePr>
          <p:cNvPr id="4" name="Diagram 3"/>
          <p:cNvGraphicFramePr/>
          <p:nvPr/>
        </p:nvGraphicFramePr>
        <p:xfrm>
          <a:off x="3581400" y="1066800"/>
          <a:ext cx="5562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q.gif"/>
          <p:cNvPicPr>
            <a:picLocks noChangeAspect="1"/>
          </p:cNvPicPr>
          <p:nvPr/>
        </p:nvPicPr>
        <p:blipFill>
          <a:blip r:embed="rId8" cstate="print"/>
          <a:stretch>
            <a:fillRect/>
          </a:stretch>
        </p:blipFill>
        <p:spPr>
          <a:xfrm>
            <a:off x="5638800" y="2971800"/>
            <a:ext cx="1447800"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8" presetClass="emph" presetSubtype="0" fill="hold" grpId="1" nodeType="withEffect">
                                  <p:stCondLst>
                                    <p:cond delay="0"/>
                                  </p:stCondLst>
                                  <p:childTnLst>
                                    <p:animRot by="432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descr="http://www.sky-wallpaper.com/uploads/2010-09/historical-clock-wallpaper/1285501555-HAZOE7O.jpg"/>
          <p:cNvPicPr>
            <a:picLocks noChangeAspect="1" noChangeArrowheads="1"/>
          </p:cNvPicPr>
          <p:nvPr/>
        </p:nvPicPr>
        <p:blipFill>
          <a:blip r:embed="rId2" cstate="print"/>
          <a:srcRect/>
          <a:stretch>
            <a:fillRect/>
          </a:stretch>
        </p:blipFill>
        <p:spPr bwMode="auto">
          <a:xfrm>
            <a:off x="2667000" y="2438400"/>
            <a:ext cx="3581400" cy="34487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0" y="0"/>
            <a:ext cx="9144000" cy="914400"/>
          </a:xfrm>
          <a:prstGeom prst="rect">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zh-CN" altLang="en-US" sz="6000" b="1" dirty="0" smtClean="0">
                <a:solidFill>
                  <a:srgbClr val="00FF00"/>
                </a:solidFill>
                <a:effectLst>
                  <a:outerShdw blurRad="38100" dist="38100" dir="2700000" algn="tl">
                    <a:srgbClr val="000000">
                      <a:alpha val="43137"/>
                    </a:srgbClr>
                  </a:outerShdw>
                </a:effectLst>
                <a:latin typeface="Arial Narrow" pitchFamily="34" charset="0"/>
              </a:rPr>
              <a:t>何时</a:t>
            </a:r>
            <a:r>
              <a:rPr lang="en-US" sz="6000" dirty="0" smtClean="0">
                <a:solidFill>
                  <a:srgbClr val="00FF00"/>
                </a:solidFill>
                <a:latin typeface="Arial Narrow" pitchFamily="34" charset="0"/>
              </a:rPr>
              <a:t> </a:t>
            </a:r>
            <a:r>
              <a:rPr lang="en-US" sz="6000" b="1" dirty="0" smtClean="0">
                <a:ln/>
                <a:solidFill>
                  <a:srgbClr val="00FF00"/>
                </a:solidFill>
              </a:rPr>
              <a:t> - WHEN?</a:t>
            </a:r>
            <a:endParaRPr lang="en-US" sz="6000" b="1" dirty="0">
              <a:ln/>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371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路得记</a:t>
            </a: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发生在何时？</a:t>
            </a:r>
            <a:endParaRPr 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did the story of Ruth take place?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Diagram 4"/>
          <p:cNvGraphicFramePr/>
          <p:nvPr/>
        </p:nvGraphicFramePr>
        <p:xfrm>
          <a:off x="152400" y="15240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743200" y="5715000"/>
            <a:ext cx="3505200" cy="4572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路得记</a:t>
            </a:r>
            <a:r>
              <a:rPr lang="en-US" altLang="zh-CN" sz="2400" b="1" dirty="0" smtClean="0">
                <a:solidFill>
                  <a:schemeClr val="tx1"/>
                </a:solidFill>
                <a:effectLst>
                  <a:outerShdw blurRad="38100" dist="38100" dir="2700000" algn="tl">
                    <a:srgbClr val="000000">
                      <a:alpha val="43137"/>
                    </a:srgbClr>
                  </a:outerShdw>
                </a:effectLst>
              </a:rPr>
              <a:t>》Book of Ruth</a:t>
            </a:r>
            <a:endParaRPr lang="en-US"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762000" y="3200400"/>
            <a:ext cx="8382000" cy="137160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r"/>
            <a:r>
              <a:rPr lang="en-US" altLang="zh-CN" sz="4800" b="1" dirty="0" smtClean="0">
                <a:solidFill>
                  <a:schemeClr val="tx1"/>
                </a:solidFill>
                <a:effectLst>
                  <a:outerShdw blurRad="38100" dist="38100" dir="2700000" algn="tl">
                    <a:srgbClr val="000000">
                      <a:alpha val="43137"/>
                    </a:srgbClr>
                  </a:outerShdw>
                </a:effectLst>
              </a:rPr>
              <a:t>《</a:t>
            </a:r>
            <a:r>
              <a:rPr lang="zh-CN" altLang="en-US" sz="4800" b="1" dirty="0" smtClean="0">
                <a:solidFill>
                  <a:schemeClr val="tx1"/>
                </a:solidFill>
                <a:effectLst>
                  <a:outerShdw blurRad="38100" dist="38100" dir="2700000" algn="tl">
                    <a:srgbClr val="000000">
                      <a:alpha val="43137"/>
                    </a:srgbClr>
                  </a:outerShdw>
                </a:effectLst>
              </a:rPr>
              <a:t>路得记</a:t>
            </a:r>
            <a:r>
              <a:rPr lang="en-US" altLang="zh-CN" sz="4800" b="1" dirty="0" smtClean="0">
                <a:solidFill>
                  <a:schemeClr val="tx1"/>
                </a:solidFill>
                <a:effectLst>
                  <a:outerShdw blurRad="38100" dist="38100" dir="2700000" algn="tl">
                    <a:srgbClr val="000000">
                      <a:alpha val="43137"/>
                    </a:srgbClr>
                  </a:outerShdw>
                </a:effectLst>
              </a:rPr>
              <a:t>》</a:t>
            </a:r>
          </a:p>
          <a:p>
            <a:pPr algn="r"/>
            <a:r>
              <a:rPr lang="en-US" altLang="zh-CN" sz="2400" b="1" dirty="0" smtClean="0">
                <a:solidFill>
                  <a:schemeClr val="tx1"/>
                </a:solidFill>
                <a:effectLst>
                  <a:outerShdw blurRad="38100" dist="38100" dir="2700000" algn="tl">
                    <a:srgbClr val="000000">
                      <a:alpha val="43137"/>
                    </a:srgbClr>
                  </a:outerShdw>
                </a:effectLst>
              </a:rPr>
              <a:t>       Book of Ruth	</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228600" y="1295400"/>
          <a:ext cx="5791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0" y="0"/>
            <a:ext cx="9144000" cy="1295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中国当时是什么朝代？</a:t>
            </a:r>
            <a:endPar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in China’s timeline did Ruth live?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Rare-Old-Photos-of-Chinese-Cities-7.jpg"/>
          <p:cNvPicPr>
            <a:picLocks noChangeAspect="1"/>
          </p:cNvPicPr>
          <p:nvPr/>
        </p:nvPicPr>
        <p:blipFill>
          <a:blip r:embed="rId8" cstate="print"/>
          <a:stretch>
            <a:fillRect/>
          </a:stretch>
        </p:blipFill>
        <p:spPr>
          <a:xfrm>
            <a:off x="6400800" y="609600"/>
            <a:ext cx="2286000" cy="2300288"/>
          </a:xfrm>
          <a:prstGeom prst="ellipse">
            <a:avLst/>
          </a:prstGeom>
          <a:ln w="6350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44" name="Picture 4" descr="http://2.bp.blogspot.com/_tAnQ2hNg888/SUJ4qk575-I/AAAAAAAACZw/EEAD5hprN_c/s400/woman+with+veil.jpg"/>
          <p:cNvPicPr>
            <a:picLocks noChangeAspect="1" noChangeArrowheads="1"/>
          </p:cNvPicPr>
          <p:nvPr/>
        </p:nvPicPr>
        <p:blipFill>
          <a:blip r:embed="rId9" cstate="print"/>
          <a:srcRect/>
          <a:stretch>
            <a:fillRect/>
          </a:stretch>
        </p:blipFill>
        <p:spPr bwMode="auto">
          <a:xfrm>
            <a:off x="6248400" y="4724400"/>
            <a:ext cx="2588127" cy="1844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9144000" cy="5755422"/>
          </a:xfrm>
          <a:prstGeom prst="rect">
            <a:avLst/>
          </a:prstGeom>
          <a:noFill/>
        </p:spPr>
        <p:txBody>
          <a:bodyPr wrap="square" rtlCol="0">
            <a:spAutoFit/>
          </a:bodyPr>
          <a:lstStyle/>
          <a:p>
            <a:pPr marL="465138" indent="-465138">
              <a:buFont typeface="Arial"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这是以色列历史中最黑暗，最邪恶，最叛逆，最顽固和不幸的时期。</a:t>
            </a: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465138">
              <a:buFont typeface="Arial" charset="0"/>
              <a:buChar char="•"/>
            </a:pPr>
            <a:r>
              <a:rPr lang="en-US" sz="2400" b="1" dirty="0" smtClean="0">
                <a:latin typeface="Arial Narrow" pitchFamily="34" charset="0"/>
              </a:rPr>
              <a:t> This is one of the most dark, one of the most wicked, rebellious, obstinate, unfortunate periods in all of Israel’s history.</a:t>
            </a:r>
          </a:p>
          <a:p>
            <a:pPr marL="465138" lvl="1" indent="-465138">
              <a:buFont typeface="Arial" charset="0"/>
              <a:buChar char="•"/>
            </a:pPr>
            <a:endParaRPr lang="en-US" sz="800" b="1" dirty="0" smtClean="0">
              <a:latin typeface="Arial Narrow" pitchFamily="34" charset="0"/>
            </a:endParaRPr>
          </a:p>
          <a:p>
            <a:pPr marL="465138" indent="-465138">
              <a:buFont typeface="Arial"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以色列的罪恶循环</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犯罪</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毁灭</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悔改</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拯救者</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赞美</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465138">
              <a:buFont typeface="Arial" charset="0"/>
              <a:buChar char="•"/>
            </a:pPr>
            <a:r>
              <a:rPr lang="en-US" sz="2400" b="1" dirty="0" smtClean="0">
                <a:latin typeface="Arial Narrow" pitchFamily="34" charset="0"/>
              </a:rPr>
              <a:t> Israel’s Sin Cycle (Sin – Destruction – Repent – Deliverer – Praise) </a:t>
            </a:r>
          </a:p>
          <a:p>
            <a:pPr marL="465138" lvl="1" indent="-465138">
              <a:buFont typeface="Arial" charset="0"/>
              <a:buChar char="•"/>
            </a:pPr>
            <a:endParaRPr lang="en-US" sz="800" b="1" dirty="0" smtClean="0">
              <a:latin typeface="Arial Narrow" pitchFamily="34" charset="0"/>
            </a:endParaRPr>
          </a:p>
          <a:p>
            <a:pPr marL="465138" indent="-465138">
              <a:buFont typeface="Arial"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rPr>
              <a:t>各人照自己的意思任意而行。</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a:t>
            </a:r>
            <a:r>
              <a:rPr lang="en-US" sz="3200" b="1" dirty="0" smtClean="0">
                <a:solidFill>
                  <a:srgbClr val="C00000"/>
                </a:solidFill>
                <a:effectLst>
                  <a:outerShdw blurRad="38100" dist="38100" dir="2700000" algn="tl">
                    <a:srgbClr val="000000">
                      <a:alpha val="43137"/>
                    </a:srgbClr>
                  </a:outerShdw>
                </a:effectLst>
                <a:latin typeface="Arial Narrow" pitchFamily="34" charset="0"/>
              </a:rPr>
              <a:t> </a:t>
            </a:r>
          </a:p>
          <a:p>
            <a:pPr marL="465138" lvl="1" indent="-465138">
              <a:buFont typeface="Arial" charset="0"/>
              <a:buChar char="•"/>
            </a:pPr>
            <a:r>
              <a:rPr lang="en-US" sz="2400" b="1" dirty="0" smtClean="0">
                <a:latin typeface="Arial Narrow" pitchFamily="34" charset="0"/>
              </a:rPr>
              <a:t> “Everybody did what was right in their own eyes”</a:t>
            </a:r>
          </a:p>
          <a:p>
            <a:pPr marL="465138" lvl="1" indent="-465138">
              <a:buFont typeface="Arial" charset="0"/>
              <a:buChar char="•"/>
            </a:pPr>
            <a:endParaRPr lang="en-US" sz="800" b="1" dirty="0" smtClean="0">
              <a:latin typeface="Arial Narrow" pitchFamily="34" charset="0"/>
            </a:endParaRPr>
          </a:p>
          <a:p>
            <a:pPr marL="465138" indent="-465138">
              <a:buFont typeface="Arial"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许多人认为该故事发生在师士睚珥秉政之时</a:t>
            </a:r>
            <a:r>
              <a:rPr lang="en-US" altLang="zh-CN"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b="1" dirty="0" smtClean="0">
                <a:solidFill>
                  <a:srgbClr val="C00000"/>
                </a:solidFill>
                <a:effectLst>
                  <a:outerShdw blurRad="38100" dist="38100" dir="2700000" algn="tl">
                    <a:srgbClr val="000000">
                      <a:alpha val="43137"/>
                    </a:srgbClr>
                  </a:outerShdw>
                </a:effectLst>
                <a:latin typeface="Arial Narrow" pitchFamily="34" charset="0"/>
              </a:rPr>
              <a:t>士</a:t>
            </a:r>
            <a:r>
              <a:rPr lang="en-US" altLang="zh-CN" b="1" dirty="0" smtClean="0">
                <a:solidFill>
                  <a:srgbClr val="C00000"/>
                </a:solidFill>
                <a:effectLst>
                  <a:outerShdw blurRad="38100" dist="38100" dir="2700000" algn="tl">
                    <a:srgbClr val="000000">
                      <a:alpha val="43137"/>
                    </a:srgbClr>
                  </a:outerShdw>
                </a:effectLst>
                <a:latin typeface="Arial Narrow" pitchFamily="34" charset="0"/>
              </a:rPr>
              <a:t>10)</a:t>
            </a:r>
            <a:endParaRPr lang="en-US"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465138">
              <a:buFont typeface="Arial" charset="0"/>
              <a:buChar char="•"/>
            </a:pPr>
            <a:r>
              <a:rPr lang="en-US" sz="2400" b="1" dirty="0" smtClean="0">
                <a:latin typeface="Arial Narrow" pitchFamily="34" charset="0"/>
              </a:rPr>
              <a:t> Many think the story happened during the time of Judge </a:t>
            </a:r>
            <a:r>
              <a:rPr lang="en-US" sz="2400" b="1" dirty="0" err="1" smtClean="0">
                <a:latin typeface="Arial Narrow" pitchFamily="34" charset="0"/>
              </a:rPr>
              <a:t>Jair</a:t>
            </a:r>
            <a:r>
              <a:rPr lang="en-US" sz="2400" b="1" dirty="0" smtClean="0">
                <a:latin typeface="Arial Narrow" pitchFamily="34" charset="0"/>
              </a:rPr>
              <a:t> (Jud. 10)</a:t>
            </a:r>
          </a:p>
          <a:p>
            <a:pPr marL="465138" lvl="1" indent="-465138">
              <a:buFont typeface="Arial" charset="0"/>
              <a:buChar char="•"/>
            </a:pPr>
            <a:endParaRPr lang="en-US" sz="800" b="1" dirty="0" smtClean="0">
              <a:latin typeface="Arial Narrow" pitchFamily="34" charset="0"/>
            </a:endParaRPr>
          </a:p>
          <a:p>
            <a:pPr marL="465138" indent="-465138">
              <a:buFont typeface="Arial"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发生在神惩罚以色列时（尤其针对伯利恒）。</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465138">
              <a:buFont typeface="Arial" charset="0"/>
              <a:buChar char="•"/>
            </a:pPr>
            <a:r>
              <a:rPr lang="en-US" sz="2400" b="1" dirty="0" smtClean="0">
                <a:latin typeface="Arial Narrow" pitchFamily="34" charset="0"/>
              </a:rPr>
              <a:t> During one of God’s punishments of Israel (specifically Bethlehem)</a:t>
            </a:r>
          </a:p>
        </p:txBody>
      </p:sp>
      <p:sp>
        <p:nvSpPr>
          <p:cNvPr id="2" name="Rectangle 1"/>
          <p:cNvSpPr/>
          <p:nvPr/>
        </p:nvSpPr>
        <p:spPr>
          <a:xfrm>
            <a:off x="0" y="0"/>
            <a:ext cx="9144000" cy="609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何时</a:t>
            </a: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When?</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date_romecancelled.jpg"/>
          <p:cNvPicPr>
            <a:picLocks noChangeAspect="1"/>
          </p:cNvPicPr>
          <p:nvPr/>
        </p:nvPicPr>
        <p:blipFill>
          <a:blip r:embed="rId2" cstate="print"/>
          <a:stretch>
            <a:fillRect/>
          </a:stretch>
        </p:blipFill>
        <p:spPr>
          <a:xfrm>
            <a:off x="0" y="0"/>
            <a:ext cx="9144000" cy="6888480"/>
          </a:xfrm>
          <a:prstGeom prst="rect">
            <a:avLst/>
          </a:prstGeom>
        </p:spPr>
      </p:pic>
      <p:sp>
        <p:nvSpPr>
          <p:cNvPr id="3" name="Rectangle 2"/>
          <p:cNvSpPr/>
          <p:nvPr/>
        </p:nvSpPr>
        <p:spPr>
          <a:xfrm>
            <a:off x="0" y="5867400"/>
            <a:ext cx="9144000" cy="1066800"/>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6000" b="1" dirty="0" smtClean="0">
                <a:ln>
                  <a:solidFill>
                    <a:sysClr val="windowText" lastClr="000000"/>
                  </a:solidFill>
                </a:ln>
                <a:effectLst>
                  <a:outerShdw blurRad="38100" dist="38100" dir="2700000" algn="tl">
                    <a:srgbClr val="000000">
                      <a:alpha val="43137"/>
                    </a:srgbClr>
                  </a:outerShdw>
                </a:effectLst>
                <a:latin typeface="Arial Narrow" pitchFamily="34" charset="0"/>
              </a:rPr>
              <a:t>谁</a:t>
            </a:r>
            <a:r>
              <a:rPr lang="en-US" altLang="zh-CN" sz="6000" b="1" dirty="0" smtClean="0">
                <a:ln>
                  <a:solidFill>
                    <a:sysClr val="windowText" lastClr="000000"/>
                  </a:solidFill>
                </a:ln>
                <a:effectLst>
                  <a:outerShdw blurRad="38100" dist="38100" dir="2700000" algn="tl">
                    <a:srgbClr val="000000">
                      <a:alpha val="43137"/>
                    </a:srgbClr>
                  </a:outerShdw>
                </a:effectLst>
                <a:latin typeface="Arial Narrow" pitchFamily="34" charset="0"/>
              </a:rPr>
              <a:t>?</a:t>
            </a:r>
            <a:r>
              <a:rPr 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 WHO?</a:t>
            </a:r>
            <a:endParaRPr lang="en-US" sz="6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5400" b="1" dirty="0" smtClean="0">
                <a:solidFill>
                  <a:srgbClr val="C00000"/>
                </a:solidFill>
                <a:effectLst>
                  <a:outerShdw blurRad="38100" dist="38100" dir="2700000" algn="tl">
                    <a:srgbClr val="000000">
                      <a:alpha val="43137"/>
                    </a:srgbClr>
                  </a:outerShdw>
                </a:effectLst>
              </a:rPr>
              <a:t>在此系列里</a:t>
            </a:r>
            <a:r>
              <a:rPr lang="en-US" altLang="zh-CN" sz="5400" b="1" dirty="0" smtClean="0">
                <a:solidFill>
                  <a:srgbClr val="C00000"/>
                </a:solidFill>
                <a:effectLst>
                  <a:outerShdw blurRad="38100" dist="38100" dir="2700000" algn="tl">
                    <a:srgbClr val="000000">
                      <a:alpha val="43137"/>
                    </a:srgbClr>
                  </a:outerShdw>
                </a:effectLst>
              </a:rPr>
              <a:t>,</a:t>
            </a:r>
            <a:r>
              <a:rPr lang="zh-CN" altLang="en-US" sz="5400" b="1" dirty="0" smtClean="0">
                <a:solidFill>
                  <a:srgbClr val="C00000"/>
                </a:solidFill>
                <a:effectLst>
                  <a:outerShdw blurRad="38100" dist="38100" dir="2700000" algn="tl">
                    <a:srgbClr val="000000">
                      <a:alpha val="43137"/>
                    </a:srgbClr>
                  </a:outerShdw>
                </a:effectLst>
              </a:rPr>
              <a:t>我们将深入查考</a:t>
            </a:r>
            <a:r>
              <a:rPr lang="en-US" altLang="zh-CN" sz="5400" b="1" dirty="0" smtClean="0">
                <a:solidFill>
                  <a:srgbClr val="C00000"/>
                </a:solidFill>
                <a:effectLst>
                  <a:outerShdw blurRad="38100" dist="38100" dir="2700000" algn="tl">
                    <a:srgbClr val="000000">
                      <a:alpha val="43137"/>
                    </a:srgbClr>
                  </a:outerShdw>
                </a:effectLst>
              </a:rPr>
              <a:t>…</a:t>
            </a:r>
            <a:r>
              <a:rPr lang="en-US" sz="5400" b="1" dirty="0" smtClean="0">
                <a:solidFill>
                  <a:srgbClr val="C00000"/>
                </a:solidFill>
                <a:effectLst>
                  <a:outerShdw blurRad="38100" dist="38100" dir="2700000" algn="tl">
                    <a:srgbClr val="000000">
                      <a:alpha val="43137"/>
                    </a:srgbClr>
                  </a:outerShdw>
                </a:effectLst>
              </a:rPr>
              <a:t> </a:t>
            </a:r>
            <a:endParaRPr lang="en-US" sz="54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rgbClr val="C00000"/>
                </a:solidFill>
                <a:effectLst>
                  <a:outerShdw blurRad="38100" dist="38100" dir="2700000" algn="tl">
                    <a:srgbClr val="000000">
                      <a:alpha val="43137"/>
                    </a:srgbClr>
                  </a:outerShdw>
                </a:effectLst>
              </a:rPr>
              <a:t>During this series, we will take a deeper look at…</a:t>
            </a:r>
            <a:endParaRPr lang="en-US" sz="2400" b="1" dirty="0">
              <a:solidFill>
                <a:srgbClr val="C00000"/>
              </a:solidFill>
              <a:effectLst>
                <a:outerShdw blurRad="38100" dist="38100" dir="2700000" algn="tl">
                  <a:srgbClr val="000000">
                    <a:alpha val="43137"/>
                  </a:srgbClr>
                </a:outerShdw>
              </a:effectLst>
            </a:endParaRPr>
          </a:p>
        </p:txBody>
      </p:sp>
      <p:sp>
        <p:nvSpPr>
          <p:cNvPr id="34" name="Rectangle 33"/>
          <p:cNvSpPr/>
          <p:nvPr/>
        </p:nvSpPr>
        <p:spPr>
          <a:xfrm>
            <a:off x="4648200" y="49530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4000" b="1" dirty="0" smtClean="0">
                <a:solidFill>
                  <a:srgbClr val="C00000"/>
                </a:solidFill>
                <a:effectLst>
                  <a:outerShdw blurRad="38100" dist="38100" dir="2700000" algn="tl">
                    <a:srgbClr val="000000">
                      <a:alpha val="43137"/>
                    </a:srgbClr>
                  </a:outerShdw>
                </a:effectLst>
              </a:rPr>
              <a:t>路得许多的后代</a:t>
            </a:r>
            <a:r>
              <a:rPr lang="en-US" altLang="zh-CN" sz="4000" b="1" dirty="0" smtClean="0">
                <a:solidFill>
                  <a:srgbClr val="C00000"/>
                </a:solidFill>
                <a:effectLst>
                  <a:outerShdw blurRad="38100" dist="38100" dir="2700000" algn="tl">
                    <a:srgbClr val="000000">
                      <a:alpha val="43137"/>
                    </a:srgbClr>
                  </a:outerShdw>
                </a:effectLst>
              </a:rPr>
              <a:t>…</a:t>
            </a:r>
            <a:endParaRPr lang="en-US" sz="4000" b="1" dirty="0" smtClean="0">
              <a:solidFill>
                <a:srgbClr val="C00000"/>
              </a:solidFill>
              <a:effectLst>
                <a:outerShdw blurRad="38100" dist="38100" dir="2700000" algn="tl">
                  <a:srgbClr val="000000">
                    <a:alpha val="43137"/>
                  </a:srgbClr>
                </a:outerShdw>
              </a:effectLst>
            </a:endParaRPr>
          </a:p>
          <a:p>
            <a:r>
              <a:rPr lang="en-US" sz="2400" dirty="0" smtClean="0">
                <a:solidFill>
                  <a:schemeClr val="tx2"/>
                </a:solidFill>
                <a:effectLst>
                  <a:outerShdw blurRad="38100" dist="38100" dir="2700000" algn="tl">
                    <a:srgbClr val="000000">
                      <a:alpha val="43137"/>
                    </a:srgbClr>
                  </a:outerShdw>
                </a:effectLst>
              </a:rPr>
              <a:t>And many descendants of Ruth…</a:t>
            </a:r>
            <a:endParaRPr lang="en-US" sz="2400" dirty="0">
              <a:solidFill>
                <a:schemeClr val="tx2"/>
              </a:solidFill>
              <a:effectLst>
                <a:outerShdw blurRad="38100" dist="38100" dir="2700000" algn="tl">
                  <a:srgbClr val="000000">
                    <a:alpha val="43137"/>
                  </a:srgbClr>
                </a:outerShdw>
              </a:effectLst>
            </a:endParaRPr>
          </a:p>
        </p:txBody>
      </p:sp>
      <p:sp>
        <p:nvSpPr>
          <p:cNvPr id="35" name="Rectangle 34"/>
          <p:cNvSpPr/>
          <p:nvPr/>
        </p:nvSpPr>
        <p:spPr>
          <a:xfrm>
            <a:off x="228600" y="49530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两国                  （以色列</a:t>
            </a:r>
            <a:r>
              <a:rPr lang="en-US" altLang="zh-CN" sz="2400" dirty="0" smtClean="0">
                <a:solidFill>
                  <a:srgbClr val="C00000"/>
                </a:solidFill>
              </a:rPr>
              <a:t>&amp; </a:t>
            </a:r>
            <a:r>
              <a:rPr lang="zh-CN" altLang="en-US" sz="2400" dirty="0" smtClean="0">
                <a:solidFill>
                  <a:srgbClr val="C00000"/>
                </a:solidFill>
              </a:rPr>
              <a:t>摩押</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Nations </a:t>
            </a:r>
            <a:r>
              <a:rPr lang="en-US" sz="2400" i="1" dirty="0" smtClean="0">
                <a:solidFill>
                  <a:schemeClr val="tx2"/>
                </a:solidFill>
                <a:effectLst>
                  <a:outerShdw blurRad="38100" dist="38100" dir="2700000" algn="tl">
                    <a:srgbClr val="000000">
                      <a:alpha val="43137"/>
                    </a:srgbClr>
                  </a:outerShdw>
                </a:effectLst>
              </a:rPr>
              <a:t>(Israelites &amp; Moabites)</a:t>
            </a:r>
            <a:endParaRPr lang="en-US" sz="2400" i="1" dirty="0">
              <a:solidFill>
                <a:schemeClr val="tx2"/>
              </a:solidFill>
              <a:effectLst>
                <a:outerShdw blurRad="38100" dist="38100" dir="2700000" algn="tl">
                  <a:srgbClr val="000000">
                    <a:alpha val="43137"/>
                  </a:srgbClr>
                </a:outerShdw>
              </a:effectLst>
            </a:endParaRPr>
          </a:p>
        </p:txBody>
      </p:sp>
      <p:sp>
        <p:nvSpPr>
          <p:cNvPr id="36" name="Rectangle 35"/>
          <p:cNvSpPr/>
          <p:nvPr/>
        </p:nvSpPr>
        <p:spPr>
          <a:xfrm>
            <a:off x="4648200" y="35814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两位神              （真神 </a:t>
            </a:r>
            <a:r>
              <a:rPr lang="en-US" altLang="zh-CN" sz="2400" dirty="0" smtClean="0">
                <a:solidFill>
                  <a:srgbClr val="C00000"/>
                </a:solidFill>
              </a:rPr>
              <a:t>&amp;</a:t>
            </a:r>
            <a:r>
              <a:rPr lang="zh-CN" altLang="en-US" sz="2400" dirty="0" smtClean="0">
                <a:solidFill>
                  <a:srgbClr val="C00000"/>
                </a:solidFill>
              </a:rPr>
              <a:t>基抹神</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Gods   </a:t>
            </a:r>
            <a:r>
              <a:rPr lang="en-US" sz="2400" i="1" dirty="0" smtClean="0">
                <a:solidFill>
                  <a:schemeClr val="tx2"/>
                </a:solidFill>
                <a:effectLst>
                  <a:outerShdw blurRad="38100" dist="38100" dir="2700000" algn="tl">
                    <a:srgbClr val="000000">
                      <a:alpha val="43137"/>
                    </a:srgbClr>
                  </a:outerShdw>
                </a:effectLst>
              </a:rPr>
              <a:t>(TRUE GOD &amp; </a:t>
            </a:r>
            <a:r>
              <a:rPr lang="en-US" sz="2400" i="1" dirty="0" err="1" smtClean="0">
                <a:solidFill>
                  <a:schemeClr val="tx2"/>
                </a:solidFill>
                <a:effectLst>
                  <a:outerShdw blurRad="38100" dist="38100" dir="2700000" algn="tl">
                    <a:srgbClr val="000000">
                      <a:alpha val="43137"/>
                    </a:srgbClr>
                  </a:outerShdw>
                </a:effectLst>
              </a:rPr>
              <a:t>Chemosh</a:t>
            </a:r>
            <a:r>
              <a:rPr lang="en-US" sz="2400" i="1" dirty="0" smtClean="0">
                <a:solidFill>
                  <a:schemeClr val="tx2"/>
                </a:solidFill>
                <a:effectLst>
                  <a:outerShdw blurRad="38100" dist="38100" dir="2700000" algn="tl">
                    <a:srgbClr val="000000">
                      <a:alpha val="43137"/>
                    </a:srgbClr>
                  </a:outerShdw>
                </a:effectLst>
              </a:rPr>
              <a:t>)</a:t>
            </a:r>
            <a:endParaRPr lang="en-US" sz="2400" i="1" dirty="0">
              <a:solidFill>
                <a:schemeClr val="tx2"/>
              </a:solidFill>
              <a:effectLst>
                <a:outerShdw blurRad="38100" dist="38100" dir="2700000" algn="tl">
                  <a:srgbClr val="000000">
                    <a:alpha val="43137"/>
                  </a:srgbClr>
                </a:outerShdw>
              </a:effectLst>
            </a:endParaRPr>
          </a:p>
        </p:txBody>
      </p:sp>
      <p:sp>
        <p:nvSpPr>
          <p:cNvPr id="37" name="Rectangle 36"/>
          <p:cNvSpPr/>
          <p:nvPr/>
        </p:nvSpPr>
        <p:spPr>
          <a:xfrm>
            <a:off x="228600" y="35814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两儿媳                （路得</a:t>
            </a:r>
            <a:r>
              <a:rPr lang="en-US" altLang="zh-CN" sz="2400" dirty="0" smtClean="0">
                <a:solidFill>
                  <a:srgbClr val="C00000"/>
                </a:solidFill>
              </a:rPr>
              <a:t>&amp;</a:t>
            </a:r>
            <a:r>
              <a:rPr lang="zh-CN" altLang="en-US" sz="2400" b="1" dirty="0" smtClean="0">
                <a:solidFill>
                  <a:srgbClr val="C00000"/>
                </a:solidFill>
              </a:rPr>
              <a:t>俄珥巴</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Daughters         </a:t>
            </a:r>
            <a:r>
              <a:rPr lang="en-US" sz="2400" i="1" dirty="0" smtClean="0">
                <a:solidFill>
                  <a:schemeClr val="tx2"/>
                </a:solidFill>
                <a:effectLst>
                  <a:outerShdw blurRad="38100" dist="38100" dir="2700000" algn="tl">
                    <a:srgbClr val="000000">
                      <a:alpha val="43137"/>
                    </a:srgbClr>
                  </a:outerShdw>
                </a:effectLst>
              </a:rPr>
              <a:t>(Ruth &amp; Orpah)</a:t>
            </a:r>
            <a:endParaRPr lang="en-US" sz="2400" i="1" dirty="0">
              <a:solidFill>
                <a:schemeClr val="tx2"/>
              </a:solidFill>
              <a:effectLst>
                <a:outerShdw blurRad="38100" dist="38100" dir="2700000" algn="tl">
                  <a:srgbClr val="000000">
                    <a:alpha val="43137"/>
                  </a:srgbClr>
                </a:outerShdw>
              </a:effectLst>
            </a:endParaRPr>
          </a:p>
        </p:txBody>
      </p:sp>
      <p:sp>
        <p:nvSpPr>
          <p:cNvPr id="38" name="Rectangle 37"/>
          <p:cNvSpPr/>
          <p:nvPr/>
        </p:nvSpPr>
        <p:spPr>
          <a:xfrm>
            <a:off x="4648200" y="22098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两阶层                  （领导 </a:t>
            </a:r>
            <a:r>
              <a:rPr lang="en-US" altLang="zh-CN" sz="2400" dirty="0" smtClean="0">
                <a:solidFill>
                  <a:srgbClr val="C00000"/>
                </a:solidFill>
              </a:rPr>
              <a:t>&amp; </a:t>
            </a:r>
            <a:r>
              <a:rPr lang="zh-CN" altLang="en-US" sz="2400" dirty="0" smtClean="0">
                <a:solidFill>
                  <a:srgbClr val="C00000"/>
                </a:solidFill>
              </a:rPr>
              <a:t>工人</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Classes      </a:t>
            </a:r>
            <a:r>
              <a:rPr lang="en-US" sz="2400" i="1" dirty="0" smtClean="0">
                <a:solidFill>
                  <a:schemeClr val="tx2"/>
                </a:solidFill>
                <a:effectLst>
                  <a:outerShdw blurRad="38100" dist="38100" dir="2700000" algn="tl">
                    <a:srgbClr val="000000">
                      <a:alpha val="43137"/>
                    </a:srgbClr>
                  </a:outerShdw>
                </a:effectLst>
              </a:rPr>
              <a:t>(Leaders &amp; Workers)</a:t>
            </a:r>
            <a:endParaRPr lang="en-US" sz="2400" i="1" dirty="0">
              <a:solidFill>
                <a:schemeClr val="tx2"/>
              </a:solidFill>
              <a:effectLst>
                <a:outerShdw blurRad="38100" dist="38100" dir="2700000" algn="tl">
                  <a:srgbClr val="000000">
                    <a:alpha val="43137"/>
                  </a:srgbClr>
                </a:outerShdw>
              </a:effectLst>
            </a:endParaRPr>
          </a:p>
        </p:txBody>
      </p:sp>
      <p:sp>
        <p:nvSpPr>
          <p:cNvPr id="39" name="Rectangle 38"/>
          <p:cNvSpPr/>
          <p:nvPr/>
        </p:nvSpPr>
        <p:spPr>
          <a:xfrm>
            <a:off x="228600" y="22098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两儿子                    （玛伦</a:t>
            </a:r>
            <a:r>
              <a:rPr lang="en-US" altLang="zh-CN" sz="2400" b="1" dirty="0" smtClean="0">
                <a:solidFill>
                  <a:srgbClr val="C00000"/>
                </a:solidFill>
              </a:rPr>
              <a:t>&amp;</a:t>
            </a:r>
            <a:r>
              <a:rPr lang="zh-CN" altLang="en-US" sz="2400" b="1" dirty="0" smtClean="0">
                <a:solidFill>
                  <a:srgbClr val="C00000"/>
                </a:solidFill>
              </a:rPr>
              <a:t>基连</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Sons               </a:t>
            </a:r>
            <a:r>
              <a:rPr lang="en-US" sz="2400" i="1" dirty="0" smtClean="0">
                <a:solidFill>
                  <a:schemeClr val="tx2"/>
                </a:solidFill>
                <a:effectLst>
                  <a:outerShdw blurRad="38100" dist="38100" dir="2700000" algn="tl">
                    <a:srgbClr val="000000">
                      <a:alpha val="43137"/>
                    </a:srgbClr>
                  </a:outerShdw>
                </a:effectLst>
              </a:rPr>
              <a:t>(Mahlon &amp; </a:t>
            </a:r>
            <a:r>
              <a:rPr lang="en-US" sz="2400" i="1" dirty="0" err="1" smtClean="0">
                <a:solidFill>
                  <a:schemeClr val="tx2"/>
                </a:solidFill>
                <a:effectLst>
                  <a:outerShdw blurRad="38100" dist="38100" dir="2700000" algn="tl">
                    <a:srgbClr val="000000">
                      <a:alpha val="43137"/>
                    </a:srgbClr>
                  </a:outerShdw>
                </a:effectLst>
              </a:rPr>
              <a:t>Kilion</a:t>
            </a:r>
            <a:r>
              <a:rPr lang="en-US" sz="2400" i="1" dirty="0" smtClean="0">
                <a:solidFill>
                  <a:schemeClr val="tx2"/>
                </a:solidFill>
                <a:effectLst>
                  <a:outerShdw blurRad="38100" dist="38100" dir="2700000" algn="tl">
                    <a:srgbClr val="000000">
                      <a:alpha val="43137"/>
                    </a:srgbClr>
                  </a:outerShdw>
                </a:effectLst>
              </a:rPr>
              <a:t>)</a:t>
            </a:r>
          </a:p>
        </p:txBody>
      </p:sp>
      <p:sp>
        <p:nvSpPr>
          <p:cNvPr id="40" name="Rectangle 39"/>
          <p:cNvSpPr/>
          <p:nvPr/>
        </p:nvSpPr>
        <p:spPr>
          <a:xfrm>
            <a:off x="4648200" y="8382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400" b="1" dirty="0" smtClean="0">
                <a:solidFill>
                  <a:srgbClr val="C00000"/>
                </a:solidFill>
                <a:effectLst>
                  <a:outerShdw blurRad="38100" dist="38100" dir="2700000" algn="tl">
                    <a:srgbClr val="000000">
                      <a:alpha val="43137"/>
                    </a:srgbClr>
                  </a:outerShdw>
                </a:effectLst>
              </a:rPr>
              <a:t>两救赎者             （波阿斯</a:t>
            </a:r>
            <a:r>
              <a:rPr lang="en-US" altLang="zh-CN" sz="2400" dirty="0" smtClean="0">
                <a:solidFill>
                  <a:srgbClr val="C00000"/>
                </a:solidFill>
              </a:rPr>
              <a:t>&amp; ???</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Redeemers             </a:t>
            </a:r>
            <a:r>
              <a:rPr lang="en-US" sz="2400" i="1" dirty="0" smtClean="0">
                <a:solidFill>
                  <a:schemeClr val="tx2"/>
                </a:solidFill>
                <a:effectLst>
                  <a:outerShdw blurRad="38100" dist="38100" dir="2700000" algn="tl">
                    <a:srgbClr val="000000">
                      <a:alpha val="43137"/>
                    </a:srgbClr>
                  </a:outerShdw>
                </a:effectLst>
              </a:rPr>
              <a:t>(Boaz &amp; ???)</a:t>
            </a:r>
            <a:endParaRPr lang="en-US" sz="2400" i="1" dirty="0">
              <a:solidFill>
                <a:schemeClr val="tx2"/>
              </a:solidFill>
              <a:effectLst>
                <a:outerShdw blurRad="38100" dist="38100" dir="2700000" algn="tl">
                  <a:srgbClr val="000000">
                    <a:alpha val="43137"/>
                  </a:srgbClr>
                </a:outerShdw>
              </a:effectLst>
            </a:endParaRPr>
          </a:p>
        </p:txBody>
      </p:sp>
      <p:sp>
        <p:nvSpPr>
          <p:cNvPr id="41" name="Rectangle 40"/>
          <p:cNvSpPr/>
          <p:nvPr/>
        </p:nvSpPr>
        <p:spPr>
          <a:xfrm>
            <a:off x="228600" y="838200"/>
            <a:ext cx="4343400" cy="12954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zh-CN" altLang="en-US" sz="2200" b="1" dirty="0" smtClean="0">
                <a:solidFill>
                  <a:srgbClr val="C00000"/>
                </a:solidFill>
                <a:effectLst>
                  <a:outerShdw blurRad="38100" dist="38100" dir="2700000" algn="tl">
                    <a:srgbClr val="000000">
                      <a:alpha val="43137"/>
                    </a:srgbClr>
                  </a:outerShdw>
                </a:effectLst>
              </a:rPr>
              <a:t>两以色列人  </a:t>
            </a:r>
            <a:r>
              <a:rPr lang="en-US" altLang="zh-CN" sz="2200" b="1" dirty="0" smtClean="0">
                <a:solidFill>
                  <a:srgbClr val="C00000"/>
                </a:solidFill>
                <a:effectLst>
                  <a:outerShdw blurRad="38100" dist="38100" dir="2700000" algn="tl">
                    <a:srgbClr val="000000">
                      <a:alpha val="43137"/>
                    </a:srgbClr>
                  </a:outerShdw>
                </a:effectLst>
              </a:rPr>
              <a:t>(</a:t>
            </a:r>
            <a:r>
              <a:rPr lang="zh-CN" altLang="en-US" sz="2200" b="1" dirty="0" smtClean="0">
                <a:solidFill>
                  <a:srgbClr val="C00000"/>
                </a:solidFill>
              </a:rPr>
              <a:t>拿俄米</a:t>
            </a:r>
            <a:r>
              <a:rPr lang="en-US" altLang="zh-CN" sz="2200" b="1" dirty="0" smtClean="0">
                <a:solidFill>
                  <a:srgbClr val="C00000"/>
                </a:solidFill>
              </a:rPr>
              <a:t>&amp;</a:t>
            </a:r>
            <a:r>
              <a:rPr lang="zh-CN" altLang="en-US" sz="2200" b="1" dirty="0" smtClean="0">
                <a:solidFill>
                  <a:srgbClr val="C00000"/>
                </a:solidFill>
              </a:rPr>
              <a:t>以利米勒</a:t>
            </a:r>
            <a:r>
              <a:rPr lang="en-US" altLang="zh-CN" sz="2200" b="1" dirty="0" smtClean="0">
                <a:solidFill>
                  <a:srgbClr val="C00000"/>
                </a:solidFill>
                <a:effectLst>
                  <a:outerShdw blurRad="38100" dist="38100" dir="2700000" algn="tl">
                    <a:srgbClr val="000000">
                      <a:alpha val="43137"/>
                    </a:srgbClr>
                  </a:outerShdw>
                </a:effectLst>
              </a:rPr>
              <a:t>)</a:t>
            </a:r>
            <a:endParaRPr lang="en-US" sz="2200" b="1" dirty="0" smtClean="0">
              <a:solidFill>
                <a:srgbClr val="C00000"/>
              </a:solidFill>
              <a:effectLst>
                <a:outerShdw blurRad="38100" dist="38100" dir="2700000" algn="tl">
                  <a:srgbClr val="000000">
                    <a:alpha val="43137"/>
                  </a:srgbClr>
                </a:outerShdw>
              </a:effectLst>
            </a:endParaRPr>
          </a:p>
          <a:p>
            <a:r>
              <a:rPr lang="en-US" sz="4000" b="1" dirty="0" smtClean="0">
                <a:solidFill>
                  <a:schemeClr val="tx2"/>
                </a:solidFill>
                <a:effectLst>
                  <a:outerShdw blurRad="38100" dist="38100" dir="2700000" algn="tl">
                    <a:srgbClr val="000000">
                      <a:alpha val="43137"/>
                    </a:srgbClr>
                  </a:outerShdw>
                </a:effectLst>
              </a:rPr>
              <a:t>2</a:t>
            </a:r>
            <a:r>
              <a:rPr lang="en-US" sz="2400" b="1" dirty="0" smtClean="0">
                <a:solidFill>
                  <a:srgbClr val="C00000"/>
                </a:solidFill>
                <a:effectLst>
                  <a:outerShdw blurRad="38100" dist="38100" dir="2700000" algn="tl">
                    <a:srgbClr val="000000">
                      <a:alpha val="43137"/>
                    </a:srgbClr>
                  </a:outerShdw>
                </a:effectLst>
              </a:rPr>
              <a:t> </a:t>
            </a:r>
            <a:r>
              <a:rPr lang="en-US" sz="2400" dirty="0" smtClean="0">
                <a:solidFill>
                  <a:schemeClr val="tx2"/>
                </a:solidFill>
                <a:effectLst>
                  <a:outerShdw blurRad="38100" dist="38100" dir="2700000" algn="tl">
                    <a:srgbClr val="000000">
                      <a:alpha val="43137"/>
                    </a:srgbClr>
                  </a:outerShdw>
                </a:effectLst>
              </a:rPr>
              <a:t>Israelites     </a:t>
            </a:r>
            <a:r>
              <a:rPr lang="en-US" sz="2400" i="1" dirty="0" smtClean="0">
                <a:solidFill>
                  <a:schemeClr val="tx2"/>
                </a:solidFill>
                <a:effectLst>
                  <a:outerShdw blurRad="38100" dist="38100" dir="2700000" algn="tl">
                    <a:srgbClr val="000000">
                      <a:alpha val="43137"/>
                    </a:srgbClr>
                  </a:outerShdw>
                </a:effectLst>
              </a:rPr>
              <a:t>(Elimelek &amp; Naomi)</a:t>
            </a:r>
            <a:endParaRPr lang="en-US" sz="2400" i="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ou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ox(ou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ou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ox(ou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ox(ou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ox(ou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ou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ou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6357"/>
            <a:ext cx="3048000" cy="5262979"/>
          </a:xfrm>
          <a:prstGeom prst="rect">
            <a:avLst/>
          </a:prstGeom>
          <a:noFill/>
        </p:spPr>
        <p:txBody>
          <a:bodyPr wrap="square" rtlCol="0">
            <a:spAutoFit/>
          </a:bodyPr>
          <a:lstStyle/>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拉结</a:t>
            </a:r>
            <a:endParaRPr lang="en-US" sz="24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Rachael</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利亚</a:t>
            </a:r>
            <a:endParaRPr lang="en-US" sz="2400" dirty="0" smtClean="0">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Leah</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大卫</a:t>
            </a:r>
            <a:endParaRPr lang="en-US" sz="3200" dirty="0" smtClean="0">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David</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耶西</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Jesse</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法勒斯</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Perez</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他玛</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Tamar</a:t>
            </a:r>
          </a:p>
        </p:txBody>
      </p:sp>
      <p:sp>
        <p:nvSpPr>
          <p:cNvPr id="2" name="Rectangle 1"/>
          <p:cNvSpPr/>
          <p:nvPr/>
        </p:nvSpPr>
        <p:spPr>
          <a:xfrm>
            <a:off x="0" y="0"/>
            <a:ext cx="9144000" cy="7620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迟些我们将查考</a:t>
            </a:r>
            <a:r>
              <a:rPr lang="en-US" altLang="zh-CN"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Later we will look at…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971800" y="838200"/>
            <a:ext cx="3048000" cy="5262979"/>
          </a:xfrm>
          <a:prstGeom prst="rect">
            <a:avLst/>
          </a:prstGeom>
          <a:noFill/>
        </p:spPr>
        <p:txBody>
          <a:bodyPr wrap="square" rtlCol="0">
            <a:spAutoFit/>
          </a:bodyPr>
          <a:lstStyle/>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犹大</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Judah</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希斯仑</a:t>
            </a:r>
            <a:endParaRPr lang="en-US" sz="2400" dirty="0" smtClean="0">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Hezron</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兰</a:t>
            </a:r>
            <a:endParaRPr lang="en-US" sz="3200" dirty="0" smtClean="0">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Ram</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亚米拿达</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Aminadab</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拿顺</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Nahshon</a:t>
            </a:r>
          </a:p>
          <a:p>
            <a:pPr>
              <a:buFont typeface="Arial" charset="0"/>
              <a:buChar char="•"/>
            </a:pPr>
            <a:r>
              <a:rPr lang="zh-CN" altLang="en-US" sz="3200" dirty="0" smtClean="0">
                <a:solidFill>
                  <a:srgbClr val="C00000"/>
                </a:solidFill>
                <a:effectLst>
                  <a:outerShdw blurRad="38100" dist="38100" dir="2700000" algn="tl">
                    <a:srgbClr val="000000">
                      <a:alpha val="43137"/>
                    </a:srgbClr>
                  </a:outerShdw>
                </a:effectLst>
              </a:rPr>
              <a:t>撒门</a:t>
            </a:r>
            <a:endParaRPr lang="en-US" sz="32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dirty="0" smtClean="0">
                <a:effectLst>
                  <a:outerShdw blurRad="38100" dist="38100" dir="2700000" algn="tl">
                    <a:srgbClr val="000000">
                      <a:alpha val="43137"/>
                    </a:srgbClr>
                  </a:outerShdw>
                </a:effectLst>
              </a:rPr>
              <a:t> Salmon</a:t>
            </a:r>
          </a:p>
        </p:txBody>
      </p:sp>
      <p:sp>
        <p:nvSpPr>
          <p:cNvPr id="9" name="Rectangle 8"/>
          <p:cNvSpPr/>
          <p:nvPr/>
        </p:nvSpPr>
        <p:spPr>
          <a:xfrm>
            <a:off x="5867400" y="2057400"/>
            <a:ext cx="3048000" cy="381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20650" indent="-120650">
              <a:buFont typeface="Arial" charset="0"/>
              <a:buChar char="•"/>
            </a:pPr>
            <a:r>
              <a:rPr lang="zh-CN" altLang="en-US" sz="4800" b="1" dirty="0" smtClean="0">
                <a:solidFill>
                  <a:srgbClr val="C00000"/>
                </a:solidFill>
                <a:effectLst>
                  <a:outerShdw blurRad="38100" dist="38100" dir="2700000" algn="tl">
                    <a:srgbClr val="000000">
                      <a:alpha val="43137"/>
                    </a:srgbClr>
                  </a:outerShdw>
                </a:effectLst>
              </a:rPr>
              <a:t> 血统从路得一直延续到耶稣</a:t>
            </a:r>
            <a:r>
              <a:rPr lang="en-US" sz="4800" b="1" dirty="0" smtClean="0">
                <a:solidFill>
                  <a:srgbClr val="C00000"/>
                </a:solidFill>
                <a:effectLst>
                  <a:outerShdw blurRad="38100" dist="38100" dir="2700000" algn="tl">
                    <a:srgbClr val="000000">
                      <a:alpha val="43137"/>
                    </a:srgbClr>
                  </a:outerShdw>
                </a:effectLst>
              </a:rPr>
              <a:t> </a:t>
            </a:r>
          </a:p>
          <a:p>
            <a:pPr marL="0" lvl="1" algn="ctr"/>
            <a:r>
              <a:rPr lang="en-US" sz="2400" dirty="0" smtClean="0">
                <a:effectLst>
                  <a:outerShdw blurRad="38100" dist="38100" dir="2700000" algn="tl">
                    <a:srgbClr val="000000">
                      <a:alpha val="43137"/>
                    </a:srgbClr>
                  </a:outerShdw>
                </a:effectLst>
              </a:rPr>
              <a:t> And the ancestral</a:t>
            </a:r>
          </a:p>
          <a:p>
            <a:pPr marL="0" lvl="1" algn="ctr"/>
            <a:r>
              <a:rPr lang="en-US" sz="2400" dirty="0" smtClean="0">
                <a:effectLst>
                  <a:outerShdw blurRad="38100" dist="38100" dir="2700000" algn="tl">
                    <a:srgbClr val="000000">
                      <a:alpha val="43137"/>
                    </a:srgbClr>
                  </a:outerShdw>
                </a:effectLst>
              </a:rPr>
              <a:t> line from </a:t>
            </a:r>
            <a:r>
              <a:rPr lang="en-US" sz="2400" b="1" dirty="0" smtClean="0">
                <a:effectLst>
                  <a:outerShdw blurRad="38100" dist="38100" dir="2700000" algn="tl">
                    <a:srgbClr val="000000">
                      <a:alpha val="43137"/>
                    </a:srgbClr>
                  </a:outerShdw>
                </a:effectLst>
              </a:rPr>
              <a:t>Ruth</a:t>
            </a:r>
            <a:r>
              <a:rPr lang="en-US" sz="2400" dirty="0" smtClean="0">
                <a:effectLst>
                  <a:outerShdw blurRad="38100" dist="38100" dir="2700000" algn="tl">
                    <a:srgbClr val="000000">
                      <a:alpha val="43137"/>
                    </a:srgbClr>
                  </a:outerShdw>
                </a:effectLst>
              </a:rPr>
              <a:t> all</a:t>
            </a:r>
          </a:p>
          <a:p>
            <a:pPr marL="0" lvl="1" algn="ctr"/>
            <a:r>
              <a:rPr lang="en-US" sz="2400" dirty="0" smtClean="0">
                <a:effectLst>
                  <a:outerShdw blurRad="38100" dist="38100" dir="2700000" algn="tl">
                    <a:srgbClr val="000000">
                      <a:alpha val="43137"/>
                    </a:srgbClr>
                  </a:outerShdw>
                </a:effectLst>
              </a:rPr>
              <a:t>the way to </a:t>
            </a:r>
            <a:r>
              <a:rPr lang="en-US" sz="2400" b="1" dirty="0" smtClean="0">
                <a:effectLst>
                  <a:outerShdw blurRad="38100" dist="38100" dir="2700000" algn="tl">
                    <a:srgbClr val="000000">
                      <a:alpha val="43137"/>
                    </a:srgbClr>
                  </a:outerShdw>
                </a:effectLst>
              </a:rPr>
              <a:t>Jesus</a:t>
            </a:r>
          </a:p>
        </p:txBody>
      </p:sp>
      <p:pic>
        <p:nvPicPr>
          <p:cNvPr id="10" name="Picture 9" descr="jesus.jpg"/>
          <p:cNvPicPr>
            <a:picLocks noChangeAspect="1"/>
          </p:cNvPicPr>
          <p:nvPr/>
        </p:nvPicPr>
        <p:blipFill>
          <a:blip r:embed="rId2" cstate="print"/>
          <a:stretch>
            <a:fillRect/>
          </a:stretch>
        </p:blipFill>
        <p:spPr>
          <a:xfrm>
            <a:off x="6629400" y="152400"/>
            <a:ext cx="1526263"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c02.deviantart.net/fs49/i/2009/220/c/d/Ancient_Warrior_by_2buiArt.jpg"/>
          <p:cNvPicPr>
            <a:picLocks noChangeAspect="1" noChangeArrowheads="1"/>
          </p:cNvPicPr>
          <p:nvPr/>
        </p:nvPicPr>
        <p:blipFill>
          <a:blip r:embed="rId2" cstate="print"/>
          <a:srcRect/>
          <a:stretch>
            <a:fillRect/>
          </a:stretch>
        </p:blipFill>
        <p:spPr bwMode="auto">
          <a:xfrm>
            <a:off x="5758582" y="152400"/>
            <a:ext cx="3842618" cy="6636179"/>
          </a:xfrm>
          <a:prstGeom prst="rect">
            <a:avLst/>
          </a:prstGeom>
          <a:noFill/>
        </p:spPr>
      </p:pic>
      <p:sp>
        <p:nvSpPr>
          <p:cNvPr id="3" name="Rectangle 2"/>
          <p:cNvSpPr/>
          <p:nvPr/>
        </p:nvSpPr>
        <p:spPr>
          <a:xfrm>
            <a:off x="152400" y="302359"/>
            <a:ext cx="8686800" cy="6555641"/>
          </a:xfrm>
          <a:prstGeom prst="rect">
            <a:avLst/>
          </a:prstGeom>
        </p:spPr>
        <p:txBody>
          <a:bodyPr wrap="square">
            <a:spAutoFit/>
          </a:bodyPr>
          <a:lstStyle/>
          <a:p>
            <a:pPr marL="0" lvl="2" algn="ctr"/>
            <a:endParaRPr lang="en-US" sz="2800" b="1" dirty="0" smtClean="0">
              <a:effectLst>
                <a:outerShdw blurRad="38100" dist="38100" dir="2700000" algn="tl">
                  <a:srgbClr val="000000">
                    <a:alpha val="43137"/>
                  </a:srgbClr>
                </a:outerShdw>
              </a:effectLst>
              <a:latin typeface="Arial Black" pitchFamily="34" charset="0"/>
            </a:endParaRPr>
          </a:p>
          <a:p>
            <a:pPr marL="0" lvl="2" algn="ctr"/>
            <a:endParaRPr lang="en-US" sz="2800" b="1" dirty="0" smtClean="0">
              <a:effectLst>
                <a:outerShdw blurRad="38100" dist="38100" dir="2700000" algn="tl">
                  <a:srgbClr val="000000">
                    <a:alpha val="43137"/>
                  </a:srgbClr>
                </a:outerShdw>
              </a:effectLst>
              <a:latin typeface="Arial Black" pitchFamily="34" charset="0"/>
            </a:endParaRP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俄陀聂</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Othniel</a:t>
            </a:r>
            <a:r>
              <a:rPr lang="en-US" sz="2800" b="1" dirty="0" smtClean="0">
                <a:effectLst>
                  <a:outerShdw blurRad="38100" dist="38100" dir="2700000" algn="tl">
                    <a:srgbClr val="000000">
                      <a:alpha val="43137"/>
                    </a:srgbClr>
                  </a:outerShdw>
                </a:effectLst>
              </a:rPr>
              <a:t> (3:7-11)</a:t>
            </a:r>
          </a:p>
          <a:p>
            <a:pPr marL="514350" lvl="4" indent="-514350">
              <a:buFontTx/>
              <a:buAutoNum type="arabicPeriod"/>
            </a:pPr>
            <a:r>
              <a:rPr lang="zh-CN" altLang="en-US" sz="2800" b="1" dirty="0" smtClean="0">
                <a:solidFill>
                  <a:srgbClr val="C00000"/>
                </a:solidFill>
                <a:effectLst>
                  <a:outerShdw blurRad="38100" dist="38100" dir="2700000" algn="tl">
                    <a:srgbClr val="000000">
                      <a:alpha val="43137"/>
                    </a:srgbClr>
                  </a:outerShdw>
                </a:effectLst>
              </a:rPr>
              <a:t>以笏</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Ehud (3:12-30)</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珊迦</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Shamgar</a:t>
            </a:r>
            <a:r>
              <a:rPr lang="en-US" sz="2800" b="1" dirty="0" smtClean="0">
                <a:effectLst>
                  <a:outerShdw blurRad="38100" dist="38100" dir="2700000" algn="tl">
                    <a:srgbClr val="000000">
                      <a:alpha val="43137"/>
                    </a:srgbClr>
                  </a:outerShdw>
                </a:effectLst>
              </a:rPr>
              <a:t> (3:31)</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底波拉</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Deborah (4:1-5:31)</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基甸</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Gideon (6:1-8:32)</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亚比米勒</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Abimelech</a:t>
            </a:r>
            <a:r>
              <a:rPr lang="en-US" sz="2800" b="1" dirty="0" smtClean="0">
                <a:effectLst>
                  <a:outerShdw blurRad="38100" dist="38100" dir="2700000" algn="tl">
                    <a:srgbClr val="000000">
                      <a:alpha val="43137"/>
                    </a:srgbClr>
                  </a:outerShdw>
                </a:effectLst>
              </a:rPr>
              <a:t> (8:33-9:57)</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陀拉</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Tola</a:t>
            </a:r>
            <a:r>
              <a:rPr lang="en-US" sz="2800" b="1" dirty="0" smtClean="0">
                <a:effectLst>
                  <a:outerShdw blurRad="38100" dist="38100" dir="2700000" algn="tl">
                    <a:srgbClr val="000000">
                      <a:alpha val="43137"/>
                    </a:srgbClr>
                  </a:outerShdw>
                </a:effectLst>
              </a:rPr>
              <a:t> (10:1-2)</a:t>
            </a:r>
          </a:p>
          <a:p>
            <a:pPr marL="514350" lvl="4" indent="-514350">
              <a:buAutoNum type="arabicPeriod"/>
            </a:pPr>
            <a:r>
              <a:rPr lang="zh-CN" altLang="en-US" sz="2800" b="1" dirty="0" smtClean="0">
                <a:ln>
                  <a:solidFill>
                    <a:schemeClr val="tx2">
                      <a:lumMod val="75000"/>
                    </a:schemeClr>
                  </a:solidFill>
                </a:ln>
                <a:solidFill>
                  <a:srgbClr val="002060"/>
                </a:solidFill>
              </a:rPr>
              <a:t>睚珥</a:t>
            </a:r>
            <a:r>
              <a:rPr lang="en-US" sz="2800" b="1" dirty="0" smtClean="0">
                <a:ln>
                  <a:solidFill>
                    <a:schemeClr val="tx2">
                      <a:lumMod val="75000"/>
                    </a:schemeClr>
                  </a:solidFill>
                </a:ln>
                <a:solidFill>
                  <a:srgbClr val="002060"/>
                </a:solidFill>
              </a:rPr>
              <a:t>: 		</a:t>
            </a:r>
            <a:r>
              <a:rPr lang="en-US" sz="2800" b="1" dirty="0" err="1" smtClean="0">
                <a:ln>
                  <a:solidFill>
                    <a:schemeClr val="tx2">
                      <a:lumMod val="75000"/>
                    </a:schemeClr>
                  </a:solidFill>
                </a:ln>
                <a:solidFill>
                  <a:srgbClr val="002060"/>
                </a:solidFill>
              </a:rPr>
              <a:t>Jair</a:t>
            </a:r>
            <a:r>
              <a:rPr lang="en-US" sz="2800" b="1" dirty="0" smtClean="0">
                <a:ln>
                  <a:solidFill>
                    <a:schemeClr val="tx2">
                      <a:lumMod val="75000"/>
                    </a:schemeClr>
                  </a:solidFill>
                </a:ln>
                <a:solidFill>
                  <a:srgbClr val="002060"/>
                </a:solidFill>
              </a:rPr>
              <a:t> (10:3-5)</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耶弗他</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Jephthah (10:6-12:7)</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以比赞</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Ibzan</a:t>
            </a:r>
            <a:r>
              <a:rPr lang="en-US" sz="2800" b="1" dirty="0" smtClean="0">
                <a:effectLst>
                  <a:outerShdw blurRad="38100" dist="38100" dir="2700000" algn="tl">
                    <a:srgbClr val="000000">
                      <a:alpha val="43137"/>
                    </a:srgbClr>
                  </a:outerShdw>
                </a:effectLst>
              </a:rPr>
              <a:t> (12:8-10)</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以伦</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Elon</a:t>
            </a:r>
            <a:r>
              <a:rPr lang="en-US" sz="2800" b="1" dirty="0" smtClean="0">
                <a:effectLst>
                  <a:outerShdw blurRad="38100" dist="38100" dir="2700000" algn="tl">
                    <a:srgbClr val="000000">
                      <a:alpha val="43137"/>
                    </a:srgbClr>
                  </a:outerShdw>
                </a:effectLst>
              </a:rPr>
              <a:t> (12:11-12)</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押顿</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Abdon</a:t>
            </a:r>
            <a:r>
              <a:rPr lang="en-US" sz="2800" b="1" dirty="0" smtClean="0">
                <a:effectLst>
                  <a:outerShdw blurRad="38100" dist="38100" dir="2700000" algn="tl">
                    <a:srgbClr val="000000">
                      <a:alpha val="43137"/>
                    </a:srgbClr>
                  </a:outerShdw>
                </a:effectLst>
              </a:rPr>
              <a:t> (12:13-15)</a:t>
            </a:r>
          </a:p>
          <a:p>
            <a:pPr marL="514350" lvl="4" indent="-514350">
              <a:buAutoNum type="arabicPeriod"/>
            </a:pPr>
            <a:r>
              <a:rPr lang="zh-CN" altLang="en-US" sz="2800" b="1" dirty="0" smtClean="0">
                <a:solidFill>
                  <a:srgbClr val="C00000"/>
                </a:solidFill>
                <a:effectLst>
                  <a:outerShdw blurRad="38100" dist="38100" dir="2700000" algn="tl">
                    <a:srgbClr val="000000">
                      <a:alpha val="43137"/>
                    </a:srgbClr>
                  </a:outerShdw>
                </a:effectLst>
              </a:rPr>
              <a:t>参孙</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Samson (13:1-16:31)</a:t>
            </a:r>
            <a:endParaRPr lang="en-US" sz="2800" b="1" dirty="0">
              <a:effectLst>
                <a:outerShdw blurRad="38100" dist="38100" dir="2700000" algn="tl">
                  <a:srgbClr val="000000">
                    <a:alpha val="43137"/>
                  </a:srgbClr>
                </a:outerShdw>
              </a:effectLst>
            </a:endParaRPr>
          </a:p>
        </p:txBody>
      </p:sp>
      <p:sp>
        <p:nvSpPr>
          <p:cNvPr id="5" name="Rectangle 4"/>
          <p:cNvSpPr/>
          <p:nvPr/>
        </p:nvSpPr>
        <p:spPr>
          <a:xfrm>
            <a:off x="0" y="0"/>
            <a:ext cx="9525000" cy="10668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marL="0" lvl="2"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十三位师士</a:t>
            </a:r>
            <a:r>
              <a:rPr lang="en-US" altLang="zh-CN"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The 13 Judges </a:t>
            </a:r>
          </a:p>
          <a:p>
            <a:pPr marL="0" lvl="2" algn="ctr"/>
            <a:r>
              <a:rPr lang="en-US" sz="2400" b="1" dirty="0" smtClean="0">
                <a:ln>
                  <a:solidFill>
                    <a:schemeClr val="tx1"/>
                  </a:solidFill>
                </a:ln>
                <a:effectLst>
                  <a:outerShdw blurRad="38100" dist="38100" dir="2700000" algn="tl">
                    <a:srgbClr val="000000">
                      <a:alpha val="43137"/>
                    </a:srgbClr>
                  </a:outerShdw>
                </a:effectLst>
                <a:latin typeface="Arial Black" pitchFamily="34" charset="0"/>
              </a:rPr>
              <a:t>(1375 - 1050 B.C.)</a:t>
            </a:r>
            <a:endParaRPr lang="en-US" sz="2400" b="1" dirty="0">
              <a:ln>
                <a:solidFill>
                  <a:schemeClr val="tx1"/>
                </a:solidFill>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s_Education_039.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0" y="0"/>
            <a:ext cx="9144000" cy="5878532"/>
          </a:xfrm>
          <a:prstGeom prst="rect">
            <a:avLst/>
          </a:prstGeom>
          <a:noFill/>
        </p:spPr>
        <p:txBody>
          <a:bodyPr wrap="square" rtlCol="0">
            <a:spAutoFit/>
          </a:bodyPr>
          <a:lstStyle/>
          <a:p>
            <a:pPr marL="284163" indent="-284163">
              <a:buFont typeface="Arial" charset="0"/>
              <a:buChar char="•"/>
            </a:pPr>
            <a:r>
              <a:rPr lang="zh-CN" altLang="en-US" sz="3200" b="1" dirty="0" smtClean="0">
                <a:solidFill>
                  <a:srgbClr val="FFFF00"/>
                </a:solidFill>
                <a:latin typeface="Arial Narrow" pitchFamily="34" charset="0"/>
              </a:rPr>
              <a:t>在</a:t>
            </a:r>
            <a:r>
              <a:rPr lang="en-US" altLang="zh-CN" sz="3200" b="1" dirty="0" smtClean="0">
                <a:solidFill>
                  <a:srgbClr val="FFFF00"/>
                </a:solidFill>
                <a:latin typeface="Arial Narrow" pitchFamily="34" charset="0"/>
              </a:rPr>
              <a:t>《</a:t>
            </a:r>
            <a:r>
              <a:rPr lang="zh-CN" altLang="en-US" sz="3200" b="1" dirty="0" smtClean="0">
                <a:solidFill>
                  <a:srgbClr val="FFFF00"/>
                </a:solidFill>
                <a:latin typeface="Arial Narrow" pitchFamily="34" charset="0"/>
              </a:rPr>
              <a:t>路得记</a:t>
            </a:r>
            <a:r>
              <a:rPr lang="en-US" altLang="zh-CN" sz="3200" b="1" dirty="0" smtClean="0">
                <a:solidFill>
                  <a:srgbClr val="FFFF00"/>
                </a:solidFill>
                <a:latin typeface="Arial Narrow" pitchFamily="34" charset="0"/>
              </a:rPr>
              <a:t>》</a:t>
            </a:r>
            <a:r>
              <a:rPr lang="zh-CN" altLang="en-US" sz="3200" b="1" dirty="0" smtClean="0">
                <a:solidFill>
                  <a:srgbClr val="FFFF00"/>
                </a:solidFill>
                <a:latin typeface="Arial Narrow" pitchFamily="34" charset="0"/>
              </a:rPr>
              <a:t>里</a:t>
            </a:r>
            <a:r>
              <a:rPr lang="en-US" altLang="zh-CN" sz="3200" b="1" dirty="0" smtClean="0">
                <a:solidFill>
                  <a:srgbClr val="FFFF00"/>
                </a:solidFill>
                <a:latin typeface="Arial Narrow" pitchFamily="34" charset="0"/>
              </a:rPr>
              <a:t>, </a:t>
            </a:r>
            <a:r>
              <a:rPr lang="zh-CN" altLang="en-US" sz="3200" b="1" dirty="0" smtClean="0">
                <a:solidFill>
                  <a:srgbClr val="FFFF00"/>
                </a:solidFill>
                <a:latin typeface="Arial Narrow" pitchFamily="34" charset="0"/>
              </a:rPr>
              <a:t>神被提了</a:t>
            </a:r>
            <a:r>
              <a:rPr lang="en-US" altLang="zh-CN" sz="3200" b="1" u="sng" dirty="0" smtClean="0">
                <a:solidFill>
                  <a:srgbClr val="FFFF00"/>
                </a:solidFill>
                <a:latin typeface="Arial Narrow" pitchFamily="34" charset="0"/>
              </a:rPr>
              <a:t>23</a:t>
            </a:r>
            <a:r>
              <a:rPr lang="zh-CN" altLang="en-US" sz="3200" b="1" u="sng" dirty="0" smtClean="0">
                <a:solidFill>
                  <a:srgbClr val="FFFF00"/>
                </a:solidFill>
                <a:latin typeface="Arial Narrow" pitchFamily="34" charset="0"/>
              </a:rPr>
              <a:t>次</a:t>
            </a:r>
            <a:r>
              <a:rPr lang="en-US" altLang="zh-CN" sz="3200" b="1" dirty="0" smtClean="0">
                <a:solidFill>
                  <a:srgbClr val="FFFF00"/>
                </a:solidFill>
                <a:latin typeface="Arial Narrow" pitchFamily="34" charset="0"/>
              </a:rPr>
              <a:t>,</a:t>
            </a:r>
          </a:p>
          <a:p>
            <a:pPr marL="741363" lvl="1" indent="-284163">
              <a:buFont typeface="Arial" charset="0"/>
              <a:buChar char="•"/>
            </a:pPr>
            <a:r>
              <a:rPr lang="zh-CN" altLang="en-US" sz="3200" b="1" dirty="0" smtClean="0">
                <a:solidFill>
                  <a:srgbClr val="FFFF00"/>
                </a:solidFill>
                <a:latin typeface="Arial Narrow" pitchFamily="34" charset="0"/>
              </a:rPr>
              <a:t>他才是历史的真正英雄。</a:t>
            </a:r>
            <a:endParaRPr lang="en-US" sz="3200" b="1" dirty="0" smtClean="0">
              <a:solidFill>
                <a:srgbClr val="FFFF00"/>
              </a:solidFill>
              <a:latin typeface="Arial Narrow" pitchFamily="34" charset="0"/>
            </a:endParaRPr>
          </a:p>
          <a:p>
            <a:pPr marL="284163" lvl="1" indent="-284163">
              <a:buFont typeface="Arial" charset="0"/>
              <a:buChar char="•"/>
            </a:pPr>
            <a:r>
              <a:rPr lang="en-US" sz="2000" b="1" dirty="0" smtClean="0">
                <a:solidFill>
                  <a:schemeClr val="bg1"/>
                </a:solidFill>
                <a:latin typeface="Arial Narrow" pitchFamily="34" charset="0"/>
              </a:rPr>
              <a:t>In Ruth, God is mentioned 23 times. He is the real hero of this story.</a:t>
            </a:r>
          </a:p>
          <a:p>
            <a:pPr marL="284163" indent="-284163">
              <a:buFont typeface="Arial" charset="0"/>
              <a:buChar char="•"/>
            </a:pPr>
            <a:r>
              <a:rPr lang="en-US" altLang="zh-CN" sz="3200" b="1" dirty="0" smtClean="0">
                <a:solidFill>
                  <a:srgbClr val="FFFF00"/>
                </a:solidFill>
                <a:latin typeface="Arial Narrow" pitchFamily="34" charset="0"/>
              </a:rPr>
              <a:t>《</a:t>
            </a:r>
            <a:r>
              <a:rPr lang="zh-CN" altLang="en-US" sz="3200" b="1" dirty="0" smtClean="0">
                <a:solidFill>
                  <a:srgbClr val="FFFF00"/>
                </a:solidFill>
                <a:latin typeface="Arial Narrow" pitchFamily="34" charset="0"/>
              </a:rPr>
              <a:t>路得记</a:t>
            </a:r>
            <a:r>
              <a:rPr lang="en-US" altLang="zh-CN" sz="3200" b="1" dirty="0" smtClean="0">
                <a:solidFill>
                  <a:srgbClr val="FFFF00"/>
                </a:solidFill>
                <a:latin typeface="Arial Narrow" pitchFamily="34" charset="0"/>
              </a:rPr>
              <a:t>》</a:t>
            </a:r>
            <a:r>
              <a:rPr lang="zh-CN" altLang="en-US" sz="3200" b="1" dirty="0" smtClean="0">
                <a:solidFill>
                  <a:srgbClr val="FFFF00"/>
                </a:solidFill>
                <a:latin typeface="Arial Narrow" pitchFamily="34" charset="0"/>
              </a:rPr>
              <a:t>集爱情故事，悲剧和神学于一体。</a:t>
            </a:r>
            <a:endParaRPr lang="en-US" sz="3200" b="1" dirty="0" smtClean="0">
              <a:solidFill>
                <a:srgbClr val="FFFF00"/>
              </a:solidFill>
              <a:latin typeface="Arial Narrow" pitchFamily="34" charset="0"/>
            </a:endParaRPr>
          </a:p>
          <a:p>
            <a:pPr marL="284163" lvl="1" indent="-284163">
              <a:buFont typeface="Arial" charset="0"/>
              <a:buChar char="•"/>
            </a:pPr>
            <a:r>
              <a:rPr lang="en-US" sz="2000" b="1" dirty="0" smtClean="0">
                <a:solidFill>
                  <a:schemeClr val="bg1"/>
                </a:solidFill>
                <a:latin typeface="Arial Narrow" pitchFamily="34" charset="0"/>
              </a:rPr>
              <a:t>Ruth is a love story, a tragedy and a theology book all in one.</a:t>
            </a:r>
          </a:p>
          <a:p>
            <a:pPr marL="284163" indent="-284163">
              <a:buFont typeface="Arial" charset="0"/>
              <a:buChar char="•"/>
            </a:pPr>
            <a:r>
              <a:rPr lang="zh-CN" altLang="en-US" sz="3200" b="1" dirty="0" smtClean="0">
                <a:solidFill>
                  <a:srgbClr val="FFFF00"/>
                </a:solidFill>
                <a:latin typeface="Arial Narrow" pitchFamily="34" charset="0"/>
              </a:rPr>
              <a:t>该书将会告诉我们神在历史</a:t>
            </a:r>
            <a:r>
              <a:rPr lang="en-US" altLang="zh-CN" sz="3200" b="1" dirty="0" smtClean="0">
                <a:solidFill>
                  <a:srgbClr val="FFFF00"/>
                </a:solidFill>
                <a:latin typeface="Arial Narrow" pitchFamily="34" charset="0"/>
              </a:rPr>
              <a:t>,</a:t>
            </a:r>
            <a:r>
              <a:rPr lang="zh-CN" altLang="en-US" sz="3200" b="1" dirty="0" smtClean="0">
                <a:solidFill>
                  <a:srgbClr val="FFFF00"/>
                </a:solidFill>
                <a:latin typeface="Arial Narrow" pitchFamily="34" charset="0"/>
              </a:rPr>
              <a:t>自然灾害</a:t>
            </a:r>
            <a:r>
              <a:rPr lang="en-US" altLang="zh-CN" sz="3200" b="1" dirty="0" smtClean="0">
                <a:solidFill>
                  <a:srgbClr val="FFFF00"/>
                </a:solidFill>
                <a:latin typeface="Arial Narrow" pitchFamily="34" charset="0"/>
              </a:rPr>
              <a:t>, </a:t>
            </a:r>
            <a:r>
              <a:rPr lang="zh-CN" altLang="en-US" sz="3200" b="1" dirty="0" smtClean="0">
                <a:solidFill>
                  <a:srgbClr val="FFFF00"/>
                </a:solidFill>
                <a:latin typeface="Arial Narrow" pitchFamily="34" charset="0"/>
              </a:rPr>
              <a:t>每个国家</a:t>
            </a:r>
            <a:r>
              <a:rPr lang="en-US" altLang="zh-CN" sz="3200" b="1" dirty="0" smtClean="0">
                <a:solidFill>
                  <a:srgbClr val="FFFF00"/>
                </a:solidFill>
                <a:latin typeface="Arial Narrow" pitchFamily="34" charset="0"/>
              </a:rPr>
              <a:t>, </a:t>
            </a:r>
            <a:r>
              <a:rPr lang="zh-CN" altLang="en-US" sz="3200" b="1" dirty="0" smtClean="0">
                <a:solidFill>
                  <a:srgbClr val="FFFF00"/>
                </a:solidFill>
                <a:latin typeface="Arial Narrow" pitchFamily="34" charset="0"/>
              </a:rPr>
              <a:t>甚至我们每个人的日常生活都有亲密的介入。</a:t>
            </a:r>
            <a:endParaRPr lang="en-US" sz="3200" b="1" dirty="0" smtClean="0">
              <a:solidFill>
                <a:srgbClr val="FFFF00"/>
              </a:solidFill>
              <a:latin typeface="Arial Narrow" pitchFamily="34" charset="0"/>
            </a:endParaRPr>
          </a:p>
          <a:p>
            <a:pPr marL="284163" lvl="1" indent="-284163">
              <a:buFont typeface="Arial" charset="0"/>
              <a:buChar char="•"/>
            </a:pPr>
            <a:r>
              <a:rPr lang="en-US" sz="2000" b="1" dirty="0" smtClean="0">
                <a:solidFill>
                  <a:schemeClr val="bg1"/>
                </a:solidFill>
                <a:latin typeface="Arial Narrow" pitchFamily="34" charset="0"/>
              </a:rPr>
              <a:t>The Book will show us that God is intimately involved with history, natural disasters, every nation, and even each one of our own personal daily lives. </a:t>
            </a:r>
          </a:p>
          <a:p>
            <a:pPr marL="284163" indent="-284163">
              <a:buFont typeface="Arial" charset="0"/>
              <a:buChar char="•"/>
            </a:pPr>
            <a:r>
              <a:rPr lang="zh-CN" altLang="en-US" sz="3200" b="1" dirty="0" smtClean="0">
                <a:solidFill>
                  <a:srgbClr val="FFFF00"/>
                </a:solidFill>
                <a:latin typeface="Arial Narrow" pitchFamily="34" charset="0"/>
              </a:rPr>
              <a:t>在我们阅读时，我们将清晰地看到神不能看见的手。（我们疑惑的事情为什么这么发生，过后就看到原来神有目的）。</a:t>
            </a:r>
            <a:r>
              <a:rPr lang="en-US" sz="3200" b="1" dirty="0" smtClean="0">
                <a:solidFill>
                  <a:srgbClr val="FFFF00"/>
                </a:solidFill>
                <a:latin typeface="Arial Narrow" pitchFamily="34" charset="0"/>
              </a:rPr>
              <a:t> </a:t>
            </a:r>
          </a:p>
          <a:p>
            <a:pPr marL="284163" lvl="1" indent="-284163">
              <a:buFont typeface="Arial" charset="0"/>
              <a:buChar char="•"/>
            </a:pPr>
            <a:r>
              <a:rPr lang="en-US" sz="2000" b="1" dirty="0" smtClean="0">
                <a:solidFill>
                  <a:schemeClr val="bg1"/>
                </a:solidFill>
                <a:latin typeface="Arial Narrow" pitchFamily="34" charset="0"/>
              </a:rPr>
              <a:t>As we read it, we will look specifically for God’s invisible hand (The times we wonder why things happen and later see that God has a purpose all along)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ters.jpg"/>
          <p:cNvPicPr>
            <a:picLocks noChangeAspect="1"/>
          </p:cNvPicPr>
          <p:nvPr/>
        </p:nvPicPr>
        <p:blipFill>
          <a:blip r:embed="rId2" cstate="print"/>
          <a:stretch>
            <a:fillRect/>
          </a:stretch>
        </p:blipFill>
        <p:spPr>
          <a:xfrm>
            <a:off x="0" y="0"/>
            <a:ext cx="9144000" cy="6906768"/>
          </a:xfrm>
          <a:prstGeom prst="rect">
            <a:avLst/>
          </a:prstGeom>
        </p:spPr>
      </p:pic>
      <p:sp>
        <p:nvSpPr>
          <p:cNvPr id="3" name="Horizontal Scroll 2"/>
          <p:cNvSpPr/>
          <p:nvPr/>
        </p:nvSpPr>
        <p:spPr>
          <a:xfrm>
            <a:off x="2667000" y="1524000"/>
            <a:ext cx="4114800" cy="3352800"/>
          </a:xfrm>
          <a:prstGeom prst="horizontalScroll">
            <a:avLst/>
          </a:prstGeom>
          <a:blipFill>
            <a:blip r:embed="rId3" cstate="prin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lvl="0" algn="ctr"/>
            <a:r>
              <a:rPr lang="zh-CN" alt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Narrow" pitchFamily="34" charset="0"/>
              </a:rPr>
              <a:t>哪里</a:t>
            </a:r>
            <a:r>
              <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Narrow" pitchFamily="34" charset="0"/>
              </a:rPr>
              <a:t> </a:t>
            </a:r>
            <a:endPar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algn="r"/>
            <a:r>
              <a:rPr lang="en-US" sz="60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WHERE?</a:t>
            </a:r>
            <a:endParaRPr lang="en-US" sz="60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1030" name="Picture 6" descr="http://www.swartzentrover.com/cotor/Bible/Bible/Bible%20Atlas/086.jpg"/>
          <p:cNvPicPr>
            <a:picLocks noChangeAspect="1" noChangeArrowheads="1"/>
          </p:cNvPicPr>
          <p:nvPr/>
        </p:nvPicPr>
        <p:blipFill>
          <a:blip r:embed="rId2" cstate="print"/>
          <a:srcRect/>
          <a:stretch>
            <a:fillRect/>
          </a:stretch>
        </p:blipFill>
        <p:spPr bwMode="auto">
          <a:xfrm>
            <a:off x="-1752600" y="990600"/>
            <a:ext cx="7391400" cy="6082760"/>
          </a:xfrm>
          <a:prstGeom prst="rect">
            <a:avLst/>
          </a:prstGeom>
          <a:noFill/>
        </p:spPr>
      </p:pic>
      <p:sp>
        <p:nvSpPr>
          <p:cNvPr id="8" name="Left Arrow 7"/>
          <p:cNvSpPr/>
          <p:nvPr/>
        </p:nvSpPr>
        <p:spPr>
          <a:xfrm flipH="1">
            <a:off x="457200" y="4343400"/>
            <a:ext cx="3451413" cy="91440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smtClean="0">
                <a:solidFill>
                  <a:srgbClr val="C00000"/>
                </a:solidFill>
                <a:effectLst>
                  <a:outerShdw blurRad="38100" dist="38100" dir="2700000" algn="tl">
                    <a:srgbClr val="000000">
                      <a:alpha val="43137"/>
                    </a:srgbClr>
                  </a:outerShdw>
                </a:effectLst>
              </a:rPr>
              <a:t>摩押</a:t>
            </a:r>
            <a:r>
              <a:rPr lang="en-US" b="1" dirty="0" smtClean="0">
                <a:solidFill>
                  <a:srgbClr val="C00000"/>
                </a:solidFill>
                <a:effectLst>
                  <a:outerShdw blurRad="38100" dist="38100" dir="2700000" algn="tl">
                    <a:srgbClr val="000000">
                      <a:alpha val="43137"/>
                    </a:srgbClr>
                  </a:outerShdw>
                </a:effectLst>
              </a:rPr>
              <a:t> (Moab)</a:t>
            </a:r>
          </a:p>
        </p:txBody>
      </p:sp>
      <p:sp>
        <p:nvSpPr>
          <p:cNvPr id="10" name="Left Arrow 9"/>
          <p:cNvSpPr/>
          <p:nvPr/>
        </p:nvSpPr>
        <p:spPr>
          <a:xfrm flipH="1">
            <a:off x="228600" y="2895600"/>
            <a:ext cx="2514601" cy="83820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smtClean="0">
                <a:solidFill>
                  <a:srgbClr val="C00000"/>
                </a:solidFill>
                <a:effectLst>
                  <a:outerShdw blurRad="38100" dist="38100" dir="2700000" algn="tl">
                    <a:srgbClr val="000000">
                      <a:alpha val="43137"/>
                    </a:srgbClr>
                  </a:outerShdw>
                </a:effectLst>
              </a:rPr>
              <a:t>耶路撒冷</a:t>
            </a:r>
            <a:r>
              <a:rPr lang="en-US" b="1" dirty="0" smtClean="0">
                <a:solidFill>
                  <a:srgbClr val="C00000"/>
                </a:solidFill>
                <a:effectLst>
                  <a:outerShdw blurRad="38100" dist="38100" dir="2700000" algn="tl">
                    <a:srgbClr val="000000">
                      <a:alpha val="43137"/>
                    </a:srgbClr>
                  </a:outerShdw>
                </a:effectLst>
              </a:rPr>
              <a:t> (Jerusalem)</a:t>
            </a:r>
            <a:endParaRPr lang="en-US" b="1" dirty="0">
              <a:solidFill>
                <a:srgbClr val="C00000"/>
              </a:solidFill>
              <a:effectLst>
                <a:outerShdw blurRad="38100" dist="38100" dir="2700000" algn="tl">
                  <a:srgbClr val="000000">
                    <a:alpha val="43137"/>
                  </a:srgbClr>
                </a:outerShdw>
              </a:effectLst>
            </a:endParaRPr>
          </a:p>
        </p:txBody>
      </p:sp>
      <p:sp>
        <p:nvSpPr>
          <p:cNvPr id="7" name="Left Arrow 6"/>
          <p:cNvSpPr/>
          <p:nvPr/>
        </p:nvSpPr>
        <p:spPr>
          <a:xfrm rot="20423731" flipH="1">
            <a:off x="296334" y="3597961"/>
            <a:ext cx="2514601" cy="83820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smtClean="0">
                <a:solidFill>
                  <a:srgbClr val="C00000"/>
                </a:solidFill>
                <a:effectLst>
                  <a:outerShdw blurRad="38100" dist="38100" dir="2700000" algn="tl">
                    <a:srgbClr val="000000">
                      <a:alpha val="43137"/>
                    </a:srgbClr>
                  </a:outerShdw>
                </a:effectLst>
              </a:rPr>
              <a:t>伯利恒</a:t>
            </a:r>
            <a:r>
              <a:rPr lang="en-US" b="1" dirty="0" smtClean="0">
                <a:solidFill>
                  <a:srgbClr val="C00000"/>
                </a:solidFill>
                <a:effectLst>
                  <a:outerShdw blurRad="38100" dist="38100" dir="2700000" algn="tl">
                    <a:srgbClr val="000000">
                      <a:alpha val="43137"/>
                    </a:srgbClr>
                  </a:outerShdw>
                </a:effectLst>
              </a:rPr>
              <a:t> (Bethlehem)</a:t>
            </a:r>
            <a:endParaRPr lang="en-US" b="1" dirty="0">
              <a:solidFill>
                <a:srgbClr val="C00000"/>
              </a:solidFill>
              <a:effectLst>
                <a:outerShdw blurRad="38100" dist="38100" dir="2700000" algn="tl">
                  <a:srgbClr val="000000">
                    <a:alpha val="43137"/>
                  </a:srgbClr>
                </a:outerShdw>
              </a:effectLst>
            </a:endParaRPr>
          </a:p>
        </p:txBody>
      </p:sp>
      <p:sp>
        <p:nvSpPr>
          <p:cNvPr id="12" name="Freeform 11"/>
          <p:cNvSpPr/>
          <p:nvPr/>
        </p:nvSpPr>
        <p:spPr>
          <a:xfrm>
            <a:off x="2743200" y="3276600"/>
            <a:ext cx="1562100" cy="1905000"/>
          </a:xfrm>
          <a:custGeom>
            <a:avLst/>
            <a:gdLst>
              <a:gd name="connsiteX0" fmla="*/ 0 w 1562100"/>
              <a:gd name="connsiteY0" fmla="*/ 247650 h 1905000"/>
              <a:gd name="connsiteX1" fmla="*/ 66675 w 1562100"/>
              <a:gd name="connsiteY1" fmla="*/ 28575 h 1905000"/>
              <a:gd name="connsiteX2" fmla="*/ 1047750 w 1562100"/>
              <a:gd name="connsiteY2" fmla="*/ 0 h 1905000"/>
              <a:gd name="connsiteX3" fmla="*/ 1190625 w 1562100"/>
              <a:gd name="connsiteY3" fmla="*/ 95250 h 1905000"/>
              <a:gd name="connsiteX4" fmla="*/ 1104900 w 1562100"/>
              <a:gd name="connsiteY4" fmla="*/ 390525 h 1905000"/>
              <a:gd name="connsiteX5" fmla="*/ 1095375 w 1562100"/>
              <a:gd name="connsiteY5" fmla="*/ 523875 h 1905000"/>
              <a:gd name="connsiteX6" fmla="*/ 1095375 w 1562100"/>
              <a:gd name="connsiteY6" fmla="*/ 581025 h 1905000"/>
              <a:gd name="connsiteX7" fmla="*/ 1057275 w 1562100"/>
              <a:gd name="connsiteY7" fmla="*/ 695325 h 1905000"/>
              <a:gd name="connsiteX8" fmla="*/ 1028700 w 1562100"/>
              <a:gd name="connsiteY8" fmla="*/ 819150 h 1905000"/>
              <a:gd name="connsiteX9" fmla="*/ 1057275 w 1562100"/>
              <a:gd name="connsiteY9" fmla="*/ 933450 h 1905000"/>
              <a:gd name="connsiteX10" fmla="*/ 1095375 w 1562100"/>
              <a:gd name="connsiteY10" fmla="*/ 1038225 h 1905000"/>
              <a:gd name="connsiteX11" fmla="*/ 1162050 w 1562100"/>
              <a:gd name="connsiteY11" fmla="*/ 1085850 h 1905000"/>
              <a:gd name="connsiteX12" fmla="*/ 1266825 w 1562100"/>
              <a:gd name="connsiteY12" fmla="*/ 1171575 h 1905000"/>
              <a:gd name="connsiteX13" fmla="*/ 1390650 w 1562100"/>
              <a:gd name="connsiteY13" fmla="*/ 1228725 h 1905000"/>
              <a:gd name="connsiteX14" fmla="*/ 1400175 w 1562100"/>
              <a:gd name="connsiteY14" fmla="*/ 1333500 h 1905000"/>
              <a:gd name="connsiteX15" fmla="*/ 1381125 w 1562100"/>
              <a:gd name="connsiteY15" fmla="*/ 1485900 h 1905000"/>
              <a:gd name="connsiteX16" fmla="*/ 1352550 w 1562100"/>
              <a:gd name="connsiteY16" fmla="*/ 1533525 h 1905000"/>
              <a:gd name="connsiteX17" fmla="*/ 1295400 w 1562100"/>
              <a:gd name="connsiteY17" fmla="*/ 1666875 h 1905000"/>
              <a:gd name="connsiteX18" fmla="*/ 1457325 w 1562100"/>
              <a:gd name="connsiteY18" fmla="*/ 1781175 h 1905000"/>
              <a:gd name="connsiteX19" fmla="*/ 1562100 w 1562100"/>
              <a:gd name="connsiteY19"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2100" h="1905000">
                <a:moveTo>
                  <a:pt x="0" y="247650"/>
                </a:moveTo>
                <a:lnTo>
                  <a:pt x="66675" y="28575"/>
                </a:lnTo>
                <a:lnTo>
                  <a:pt x="1047750" y="0"/>
                </a:lnTo>
                <a:lnTo>
                  <a:pt x="1190625" y="95250"/>
                </a:lnTo>
                <a:lnTo>
                  <a:pt x="1104900" y="390525"/>
                </a:lnTo>
                <a:lnTo>
                  <a:pt x="1095375" y="523875"/>
                </a:lnTo>
                <a:lnTo>
                  <a:pt x="1095375" y="581025"/>
                </a:lnTo>
                <a:lnTo>
                  <a:pt x="1057275" y="695325"/>
                </a:lnTo>
                <a:lnTo>
                  <a:pt x="1028700" y="819150"/>
                </a:lnTo>
                <a:lnTo>
                  <a:pt x="1057275" y="933450"/>
                </a:lnTo>
                <a:lnTo>
                  <a:pt x="1095375" y="1038225"/>
                </a:lnTo>
                <a:lnTo>
                  <a:pt x="1162050" y="1085850"/>
                </a:lnTo>
                <a:lnTo>
                  <a:pt x="1266825" y="1171575"/>
                </a:lnTo>
                <a:lnTo>
                  <a:pt x="1390650" y="1228725"/>
                </a:lnTo>
                <a:lnTo>
                  <a:pt x="1400175" y="1333500"/>
                </a:lnTo>
                <a:lnTo>
                  <a:pt x="1381125" y="1485900"/>
                </a:lnTo>
                <a:lnTo>
                  <a:pt x="1352550" y="1533525"/>
                </a:lnTo>
                <a:lnTo>
                  <a:pt x="1295400" y="1666875"/>
                </a:lnTo>
                <a:lnTo>
                  <a:pt x="1457325" y="1781175"/>
                </a:lnTo>
                <a:lnTo>
                  <a:pt x="1562100" y="1905000"/>
                </a:lnTo>
              </a:path>
            </a:pathLst>
          </a:custGeom>
          <a:ln w="7620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13"/>
          <p:cNvSpPr/>
          <p:nvPr/>
        </p:nvSpPr>
        <p:spPr>
          <a:xfrm>
            <a:off x="0" y="1524000"/>
            <a:ext cx="1676400" cy="1371600"/>
          </a:xfrm>
          <a:prstGeom prst="rect">
            <a:avLst/>
          </a:prstGeom>
          <a:solidFill>
            <a:srgbClr val="FFC000"/>
          </a:solidFill>
          <a:ln w="762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800" b="1" dirty="0" smtClean="0">
                <a:ln w="18415" cmpd="sng">
                  <a:noFill/>
                  <a:prstDash val="solid"/>
                </a:ln>
                <a:solidFill>
                  <a:srgbClr val="002060"/>
                </a:solidFill>
                <a:effectLst>
                  <a:outerShdw blurRad="63500" dir="3600000" algn="tl" rotWithShape="0">
                    <a:srgbClr val="000000">
                      <a:alpha val="70000"/>
                    </a:srgbClr>
                  </a:outerShdw>
                </a:effectLst>
              </a:rPr>
              <a:t>路得记</a:t>
            </a:r>
            <a:endParaRPr lang="en-US" sz="2800" b="1" dirty="0" smtClean="0">
              <a:ln w="18415" cmpd="sng">
                <a:noFill/>
                <a:prstDash val="solid"/>
              </a:ln>
              <a:solidFill>
                <a:srgbClr val="002060"/>
              </a:solidFill>
              <a:effectLst>
                <a:outerShdw blurRad="63500" dir="3600000" algn="tl" rotWithShape="0">
                  <a:srgbClr val="000000">
                    <a:alpha val="70000"/>
                  </a:srgbClr>
                </a:outerShdw>
              </a:effectLst>
            </a:endParaRPr>
          </a:p>
          <a:p>
            <a:pPr algn="ctr"/>
            <a:r>
              <a:rPr lang="en-US" sz="2800" b="1" dirty="0" smtClean="0">
                <a:ln w="18415" cmpd="sng">
                  <a:noFill/>
                  <a:prstDash val="solid"/>
                </a:ln>
                <a:solidFill>
                  <a:srgbClr val="002060"/>
                </a:solidFill>
                <a:effectLst>
                  <a:outerShdw blurRad="63500" dir="3600000" algn="tl" rotWithShape="0">
                    <a:srgbClr val="000000">
                      <a:alpha val="70000"/>
                    </a:srgbClr>
                  </a:outerShdw>
                </a:effectLst>
              </a:rPr>
              <a:t>The Book</a:t>
            </a:r>
          </a:p>
          <a:p>
            <a:pPr algn="ctr"/>
            <a:r>
              <a:rPr lang="en-US" sz="2800" b="1" dirty="0" smtClean="0">
                <a:ln w="18415" cmpd="sng">
                  <a:noFill/>
                  <a:prstDash val="solid"/>
                </a:ln>
                <a:solidFill>
                  <a:srgbClr val="002060"/>
                </a:solidFill>
                <a:effectLst>
                  <a:outerShdw blurRad="63500" dir="3600000" algn="tl" rotWithShape="0">
                    <a:srgbClr val="000000">
                      <a:alpha val="70000"/>
                    </a:srgbClr>
                  </a:outerShdw>
                </a:effectLst>
              </a:rPr>
              <a:t> of RUTH</a:t>
            </a:r>
            <a:endParaRPr lang="en-US" sz="2800" b="1" dirty="0">
              <a:ln w="18415" cmpd="sng">
                <a:noFill/>
                <a:prstDash val="solid"/>
              </a:ln>
              <a:solidFill>
                <a:srgbClr val="002060"/>
              </a:solidFill>
              <a:effectLst>
                <a:outerShdw blurRad="63500" dir="3600000" algn="tl" rotWithShape="0">
                  <a:srgbClr val="000000">
                    <a:alpha val="70000"/>
                  </a:srgbClr>
                </a:outerShdw>
              </a:effectLst>
            </a:endParaRPr>
          </a:p>
        </p:txBody>
      </p:sp>
      <p:sp>
        <p:nvSpPr>
          <p:cNvPr id="15" name="Rectangle 14"/>
          <p:cNvSpPr/>
          <p:nvPr/>
        </p:nvSpPr>
        <p:spPr>
          <a:xfrm>
            <a:off x="1828800" y="1524000"/>
            <a:ext cx="1981200" cy="990600"/>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3600" b="1" dirty="0" smtClean="0">
                <a:solidFill>
                  <a:srgbClr val="C00000"/>
                </a:solidFill>
                <a:effectLst>
                  <a:outerShdw blurRad="38100" dist="38100" dir="2700000" algn="tl">
                    <a:srgbClr val="000000">
                      <a:alpha val="43137"/>
                    </a:srgbClr>
                  </a:outerShdw>
                </a:effectLst>
              </a:rPr>
              <a:t>以色列</a:t>
            </a:r>
            <a:endParaRPr lang="en-US" sz="3600" b="1" dirty="0" smtClean="0">
              <a:solidFill>
                <a:srgbClr val="C00000"/>
              </a:solidFill>
              <a:effectLst>
                <a:outerShdw blurRad="38100" dist="38100" dir="2700000" algn="tl">
                  <a:srgbClr val="000000">
                    <a:alpha val="43137"/>
                  </a:srgbClr>
                </a:outerShdw>
              </a:effectLst>
            </a:endParaRPr>
          </a:p>
          <a:p>
            <a:pPr algn="ctr"/>
            <a:r>
              <a:rPr lang="en-US" sz="3600" b="1" dirty="0" smtClean="0">
                <a:solidFill>
                  <a:srgbClr val="C00000"/>
                </a:solidFill>
                <a:effectLst>
                  <a:outerShdw blurRad="38100" dist="38100" dir="2700000" algn="tl">
                    <a:srgbClr val="000000">
                      <a:alpha val="43137"/>
                    </a:srgbClr>
                  </a:outerShdw>
                </a:effectLst>
              </a:rPr>
              <a:t>ISRAEL</a:t>
            </a:r>
            <a:endParaRPr lang="en-US" sz="3600" b="1" dirty="0">
              <a:solidFill>
                <a:srgbClr val="C00000"/>
              </a:solidFill>
              <a:effectLst>
                <a:outerShdw blurRad="38100" dist="38100" dir="2700000" algn="tl">
                  <a:srgbClr val="000000">
                    <a:alpha val="43137"/>
                  </a:srgbClr>
                </a:outerShdw>
              </a:effectLst>
            </a:endParaRPr>
          </a:p>
        </p:txBody>
      </p:sp>
      <p:sp>
        <p:nvSpPr>
          <p:cNvPr id="17" name="Rectangle 16"/>
          <p:cNvSpPr/>
          <p:nvPr/>
        </p:nvSpPr>
        <p:spPr>
          <a:xfrm>
            <a:off x="5029200" y="1143000"/>
            <a:ext cx="4114800" cy="50292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122238" indent="-122238">
              <a:buFont typeface="Arial" charset="0"/>
              <a:buChar char="•"/>
            </a:pPr>
            <a:r>
              <a:rPr lang="zh-CN" altLang="en-US" sz="3200" b="1" dirty="0" smtClean="0">
                <a:solidFill>
                  <a:schemeClr val="bg2">
                    <a:lumMod val="10000"/>
                  </a:schemeClr>
                </a:solidFill>
                <a:effectLst>
                  <a:outerShdw blurRad="38100" dist="38100" dir="2700000" algn="tl">
                    <a:srgbClr val="000000">
                      <a:alpha val="43137"/>
                    </a:srgbClr>
                  </a:outerShdw>
                </a:effectLst>
              </a:rPr>
              <a:t>以色列</a:t>
            </a:r>
            <a:r>
              <a:rPr lang="en-US" altLang="zh-CN" sz="3200" b="1" dirty="0" smtClean="0">
                <a:solidFill>
                  <a:schemeClr val="bg2">
                    <a:lumMod val="10000"/>
                  </a:schemeClr>
                </a:solidFill>
                <a:effectLst>
                  <a:outerShdw blurRad="38100" dist="38100" dir="2700000" algn="tl">
                    <a:srgbClr val="000000">
                      <a:alpha val="43137"/>
                    </a:srgbClr>
                  </a:outerShdw>
                </a:effectLst>
              </a:rPr>
              <a:t>: </a:t>
            </a:r>
            <a:r>
              <a:rPr lang="zh-CN" altLang="en-US" sz="3200" b="1" dirty="0" smtClean="0">
                <a:solidFill>
                  <a:schemeClr val="bg2">
                    <a:lumMod val="10000"/>
                  </a:schemeClr>
                </a:solidFill>
                <a:effectLst>
                  <a:outerShdw blurRad="38100" dist="38100" dir="2700000" algn="tl">
                    <a:srgbClr val="000000">
                      <a:alpha val="43137"/>
                    </a:srgbClr>
                  </a:outerShdw>
                </a:effectLst>
              </a:rPr>
              <a:t>君王当政之前</a:t>
            </a:r>
            <a:r>
              <a:rPr lang="en-US" altLang="zh-CN" sz="3200" b="1" dirty="0" smtClean="0">
                <a:solidFill>
                  <a:schemeClr val="bg2">
                    <a:lumMod val="10000"/>
                  </a:schemeClr>
                </a:solidFill>
                <a:effectLst>
                  <a:outerShdw blurRad="38100" dist="38100" dir="2700000" algn="tl">
                    <a:srgbClr val="000000">
                      <a:alpha val="43137"/>
                    </a:srgbClr>
                  </a:outerShdw>
                </a:effectLst>
              </a:rPr>
              <a:t>,</a:t>
            </a:r>
            <a:r>
              <a:rPr lang="zh-CN" altLang="en-US" sz="3200" b="1" dirty="0" smtClean="0">
                <a:solidFill>
                  <a:schemeClr val="bg2">
                    <a:lumMod val="10000"/>
                  </a:schemeClr>
                </a:solidFill>
                <a:effectLst>
                  <a:outerShdw blurRad="38100" dist="38100" dir="2700000" algn="tl">
                    <a:srgbClr val="000000">
                      <a:alpha val="43137"/>
                    </a:srgbClr>
                  </a:outerShdw>
                </a:effectLst>
              </a:rPr>
              <a:t>约书亚征服之后</a:t>
            </a:r>
            <a:endParaRPr lang="en-US" sz="3200" b="1" dirty="0" smtClean="0">
              <a:solidFill>
                <a:schemeClr val="bg2">
                  <a:lumMod val="10000"/>
                </a:schemeClr>
              </a:solidFill>
              <a:effectLst>
                <a:outerShdw blurRad="38100" dist="38100" dir="2700000" algn="tl">
                  <a:srgbClr val="000000">
                    <a:alpha val="43137"/>
                  </a:srgbClr>
                </a:outerShdw>
              </a:effectLst>
            </a:endParaRPr>
          </a:p>
          <a:p>
            <a:pPr lvl="1" indent="-457200">
              <a:buFont typeface="Arial" charset="0"/>
              <a:buChar char="•"/>
            </a:pPr>
            <a:r>
              <a:rPr lang="en-US" sz="1600" b="1" dirty="0" smtClean="0">
                <a:solidFill>
                  <a:schemeClr val="tx1"/>
                </a:solidFill>
                <a:latin typeface="Arial Narrow" pitchFamily="34" charset="0"/>
              </a:rPr>
              <a:t> </a:t>
            </a:r>
            <a:r>
              <a:rPr lang="en-US" sz="1600" b="1" dirty="0" smtClean="0">
                <a:solidFill>
                  <a:schemeClr val="tx1"/>
                </a:solidFill>
                <a:effectLst>
                  <a:outerShdw blurRad="38100" dist="38100" dir="2700000" algn="tl">
                    <a:srgbClr val="000000">
                      <a:alpha val="43137"/>
                    </a:srgbClr>
                  </a:outerShdw>
                </a:effectLst>
                <a:latin typeface="Arial Narrow" pitchFamily="34" charset="0"/>
              </a:rPr>
              <a:t>ISRAEL: </a:t>
            </a:r>
            <a:r>
              <a:rPr lang="en-US" sz="1600" b="1" dirty="0" smtClean="0">
                <a:solidFill>
                  <a:schemeClr val="tx1"/>
                </a:solidFill>
                <a:latin typeface="Arial Narrow" pitchFamily="34" charset="0"/>
              </a:rPr>
              <a:t>Before kings;                            Following Joshua’s conquests; </a:t>
            </a:r>
          </a:p>
          <a:p>
            <a:pPr marL="122238" indent="-122238">
              <a:buFont typeface="Arial" charset="0"/>
              <a:buChar char="•"/>
            </a:pPr>
            <a:r>
              <a:rPr lang="zh-CN" altLang="en-US" sz="3200" b="1" dirty="0" smtClean="0">
                <a:solidFill>
                  <a:schemeClr val="bg2">
                    <a:lumMod val="10000"/>
                  </a:schemeClr>
                </a:solidFill>
                <a:effectLst>
                  <a:outerShdw blurRad="38100" dist="38100" dir="2700000" algn="tl">
                    <a:srgbClr val="000000">
                      <a:alpha val="43137"/>
                    </a:srgbClr>
                  </a:outerShdw>
                </a:effectLst>
              </a:rPr>
              <a:t>伯利恒</a:t>
            </a:r>
            <a:r>
              <a:rPr lang="en-US" altLang="zh-CN" sz="3200" b="1" dirty="0" smtClean="0">
                <a:solidFill>
                  <a:schemeClr val="bg2">
                    <a:lumMod val="10000"/>
                  </a:schemeClr>
                </a:solidFill>
                <a:effectLst>
                  <a:outerShdw blurRad="38100" dist="38100" dir="2700000" algn="tl">
                    <a:srgbClr val="000000">
                      <a:alpha val="43137"/>
                    </a:srgbClr>
                  </a:outerShdw>
                </a:effectLst>
              </a:rPr>
              <a:t>: “</a:t>
            </a:r>
            <a:r>
              <a:rPr lang="zh-CN" altLang="en-US" sz="3200" b="1" dirty="0" smtClean="0">
                <a:solidFill>
                  <a:schemeClr val="bg2">
                    <a:lumMod val="10000"/>
                  </a:schemeClr>
                </a:solidFill>
                <a:effectLst>
                  <a:outerShdw blurRad="38100" dist="38100" dir="2700000" algn="tl">
                    <a:srgbClr val="000000">
                      <a:alpha val="43137"/>
                    </a:srgbClr>
                  </a:outerShdw>
                </a:effectLst>
              </a:rPr>
              <a:t>粮仓</a:t>
            </a:r>
            <a:r>
              <a:rPr lang="en-US" altLang="zh-CN" sz="3200" b="1" dirty="0" smtClean="0">
                <a:solidFill>
                  <a:schemeClr val="bg2">
                    <a:lumMod val="10000"/>
                  </a:schemeClr>
                </a:solidFill>
                <a:effectLst>
                  <a:outerShdw blurRad="38100" dist="38100" dir="2700000" algn="tl">
                    <a:srgbClr val="000000">
                      <a:alpha val="43137"/>
                    </a:srgbClr>
                  </a:outerShdw>
                </a:effectLst>
              </a:rPr>
              <a:t>”(</a:t>
            </a:r>
            <a:r>
              <a:rPr lang="zh-CN" altLang="en-US" sz="3200" b="1" dirty="0" smtClean="0">
                <a:solidFill>
                  <a:schemeClr val="bg2">
                    <a:lumMod val="10000"/>
                  </a:schemeClr>
                </a:solidFill>
                <a:effectLst>
                  <a:outerShdw blurRad="38100" dist="38100" dir="2700000" algn="tl">
                    <a:srgbClr val="000000">
                      <a:alpha val="43137"/>
                    </a:srgbClr>
                  </a:outerShdw>
                </a:effectLst>
              </a:rPr>
              <a:t>他们没有粮食</a:t>
            </a:r>
            <a:r>
              <a:rPr lang="en-US" altLang="zh-CN" sz="3200" b="1" dirty="0" smtClean="0">
                <a:solidFill>
                  <a:schemeClr val="bg2">
                    <a:lumMod val="10000"/>
                  </a:schemeClr>
                </a:solidFill>
                <a:effectLst>
                  <a:outerShdw blurRad="38100" dist="38100" dir="2700000" algn="tl">
                    <a:srgbClr val="000000">
                      <a:alpha val="43137"/>
                    </a:srgbClr>
                  </a:outerShdw>
                </a:effectLst>
              </a:rPr>
              <a:t>)</a:t>
            </a:r>
          </a:p>
          <a:p>
            <a:pPr marL="122238" indent="-122238">
              <a:buFont typeface="Arial" charset="0"/>
              <a:buChar char="•"/>
            </a:pPr>
            <a:r>
              <a:rPr lang="zh-CN" altLang="en-US" sz="2400" b="1" dirty="0" smtClean="0">
                <a:solidFill>
                  <a:schemeClr val="bg2">
                    <a:lumMod val="10000"/>
                  </a:schemeClr>
                </a:solidFill>
                <a:effectLst>
                  <a:outerShdw blurRad="38100" dist="38100" dir="2700000" algn="tl">
                    <a:srgbClr val="000000">
                      <a:alpha val="43137"/>
                    </a:srgbClr>
                  </a:outerShdw>
                </a:effectLst>
              </a:rPr>
              <a:t>申</a:t>
            </a:r>
            <a:r>
              <a:rPr lang="en-US" altLang="zh-CN" sz="2400" b="1" dirty="0" smtClean="0">
                <a:solidFill>
                  <a:schemeClr val="bg2">
                    <a:lumMod val="10000"/>
                  </a:schemeClr>
                </a:solidFill>
                <a:effectLst>
                  <a:outerShdw blurRad="38100" dist="38100" dir="2700000" algn="tl">
                    <a:srgbClr val="000000">
                      <a:alpha val="43137"/>
                    </a:srgbClr>
                  </a:outerShdw>
                </a:effectLst>
              </a:rPr>
              <a:t>11:13-17(</a:t>
            </a:r>
            <a:r>
              <a:rPr lang="zh-CN" altLang="en-US" sz="2400" b="1" dirty="0" smtClean="0">
                <a:solidFill>
                  <a:schemeClr val="bg2">
                    <a:lumMod val="10000"/>
                  </a:schemeClr>
                </a:solidFill>
                <a:effectLst>
                  <a:outerShdw blurRad="38100" dist="38100" dir="2700000" algn="tl">
                    <a:srgbClr val="000000">
                      <a:alpha val="43137"/>
                    </a:srgbClr>
                  </a:outerShdw>
                </a:effectLst>
              </a:rPr>
              <a:t>神对伯利恒说</a:t>
            </a:r>
            <a:r>
              <a:rPr lang="en-US" altLang="zh-CN" sz="2400" b="1" dirty="0" smtClean="0">
                <a:solidFill>
                  <a:schemeClr val="bg2">
                    <a:lumMod val="10000"/>
                  </a:schemeClr>
                </a:solidFill>
                <a:effectLst>
                  <a:outerShdw blurRad="38100" dist="38100" dir="2700000" algn="tl">
                    <a:srgbClr val="000000">
                      <a:alpha val="43137"/>
                    </a:srgbClr>
                  </a:outerShdw>
                </a:effectLst>
              </a:rPr>
              <a:t> “</a:t>
            </a:r>
            <a:r>
              <a:rPr lang="zh-CN" altLang="en-US" sz="2400" b="1" dirty="0" smtClean="0">
                <a:solidFill>
                  <a:schemeClr val="bg2">
                    <a:lumMod val="10000"/>
                  </a:schemeClr>
                </a:solidFill>
                <a:effectLst>
                  <a:outerShdw blurRad="38100" dist="38100" dir="2700000" algn="tl">
                    <a:srgbClr val="000000">
                      <a:alpha val="43137"/>
                    </a:srgbClr>
                  </a:outerShdw>
                </a:effectLst>
              </a:rPr>
              <a:t>你们若听从诫命</a:t>
            </a:r>
            <a:r>
              <a:rPr lang="en-US" altLang="zh-CN" sz="2400" b="1" dirty="0" smtClean="0">
                <a:solidFill>
                  <a:schemeClr val="bg2">
                    <a:lumMod val="10000"/>
                  </a:schemeClr>
                </a:solidFill>
                <a:effectLst>
                  <a:outerShdw blurRad="38100" dist="38100" dir="2700000" algn="tl">
                    <a:srgbClr val="000000">
                      <a:alpha val="43137"/>
                    </a:srgbClr>
                  </a:outerShdw>
                </a:effectLst>
              </a:rPr>
              <a:t>,</a:t>
            </a:r>
            <a:r>
              <a:rPr lang="zh-CN" altLang="en-US" sz="2400" b="1" dirty="0" smtClean="0">
                <a:solidFill>
                  <a:schemeClr val="bg2">
                    <a:lumMod val="10000"/>
                  </a:schemeClr>
                </a:solidFill>
                <a:effectLst>
                  <a:outerShdw blurRad="38100" dist="38100" dir="2700000" algn="tl">
                    <a:srgbClr val="000000">
                      <a:alpha val="43137"/>
                    </a:srgbClr>
                  </a:outerShdw>
                </a:effectLst>
              </a:rPr>
              <a:t>我就赐福</a:t>
            </a:r>
            <a:r>
              <a:rPr lang="en-US" altLang="zh-CN" sz="2400" b="1" dirty="0" smtClean="0">
                <a:solidFill>
                  <a:schemeClr val="bg2">
                    <a:lumMod val="10000"/>
                  </a:schemeClr>
                </a:solidFill>
                <a:effectLst>
                  <a:outerShdw blurRad="38100" dist="38100" dir="2700000" algn="tl">
                    <a:srgbClr val="000000">
                      <a:alpha val="43137"/>
                    </a:srgbClr>
                  </a:outerShdw>
                </a:effectLst>
              </a:rPr>
              <a:t>.</a:t>
            </a:r>
            <a:r>
              <a:rPr lang="zh-CN" altLang="en-US" sz="2400" b="1" dirty="0" smtClean="0">
                <a:solidFill>
                  <a:schemeClr val="bg2">
                    <a:lumMod val="10000"/>
                  </a:schemeClr>
                </a:solidFill>
                <a:effectLst>
                  <a:outerShdw blurRad="38100" dist="38100" dir="2700000" algn="tl">
                    <a:srgbClr val="000000">
                      <a:alpha val="43137"/>
                    </a:srgbClr>
                  </a:outerShdw>
                </a:effectLst>
              </a:rPr>
              <a:t>若敬拜别神</a:t>
            </a:r>
            <a:r>
              <a:rPr lang="en-US" altLang="zh-CN" sz="2400" b="1" dirty="0" smtClean="0">
                <a:solidFill>
                  <a:schemeClr val="bg2">
                    <a:lumMod val="10000"/>
                  </a:schemeClr>
                </a:solidFill>
                <a:effectLst>
                  <a:outerShdw blurRad="38100" dist="38100" dir="2700000" algn="tl">
                    <a:srgbClr val="000000">
                      <a:alpha val="43137"/>
                    </a:srgbClr>
                  </a:outerShdw>
                </a:effectLst>
              </a:rPr>
              <a:t>,</a:t>
            </a:r>
            <a:r>
              <a:rPr lang="zh-CN" altLang="en-US" sz="2400" b="1" dirty="0" smtClean="0">
                <a:solidFill>
                  <a:schemeClr val="bg2">
                    <a:lumMod val="10000"/>
                  </a:schemeClr>
                </a:solidFill>
                <a:effectLst>
                  <a:outerShdw blurRad="38100" dist="38100" dir="2700000" algn="tl">
                    <a:srgbClr val="000000">
                      <a:alpha val="43137"/>
                    </a:srgbClr>
                  </a:outerShdw>
                </a:effectLst>
              </a:rPr>
              <a:t>我将降饥荒</a:t>
            </a:r>
            <a:r>
              <a:rPr lang="en-US" altLang="zh-CN" sz="2400" b="1" dirty="0" smtClean="0">
                <a:solidFill>
                  <a:schemeClr val="bg2">
                    <a:lumMod val="10000"/>
                  </a:schemeClr>
                </a:solidFill>
                <a:effectLst>
                  <a:outerShdw blurRad="38100" dist="38100" dir="2700000" algn="tl">
                    <a:srgbClr val="000000">
                      <a:alpha val="43137"/>
                    </a:srgbClr>
                  </a:outerShdw>
                </a:effectLst>
              </a:rPr>
              <a:t>.”)</a:t>
            </a:r>
            <a:endParaRPr lang="en-US" sz="2400" b="1" dirty="0" smtClean="0">
              <a:solidFill>
                <a:schemeClr val="bg2">
                  <a:lumMod val="10000"/>
                </a:schemeClr>
              </a:solidFill>
              <a:effectLst>
                <a:outerShdw blurRad="38100" dist="38100" dir="2700000" algn="tl">
                  <a:srgbClr val="000000">
                    <a:alpha val="43137"/>
                  </a:srgbClr>
                </a:outerShdw>
              </a:effectLst>
            </a:endParaRPr>
          </a:p>
          <a:p>
            <a:pPr lvl="1" indent="-457200">
              <a:buFont typeface="Arial" charset="0"/>
              <a:buChar char="•"/>
            </a:pPr>
            <a:r>
              <a:rPr lang="en-US" sz="1600" b="1" dirty="0" smtClean="0">
                <a:solidFill>
                  <a:schemeClr val="tx1"/>
                </a:solidFill>
                <a:effectLst>
                  <a:outerShdw blurRad="38100" dist="38100" dir="2700000" algn="tl">
                    <a:srgbClr val="000000">
                      <a:alpha val="43137"/>
                    </a:srgbClr>
                  </a:outerShdw>
                </a:effectLst>
                <a:latin typeface="Arial Narrow" pitchFamily="34" charset="0"/>
              </a:rPr>
              <a:t> BETHLEHEM: </a:t>
            </a:r>
            <a:r>
              <a:rPr lang="en-US" sz="1600" b="1" dirty="0" smtClean="0">
                <a:solidFill>
                  <a:schemeClr val="tx1"/>
                </a:solidFill>
                <a:latin typeface="Arial Narrow" pitchFamily="34" charset="0"/>
              </a:rPr>
              <a:t>“The House of Bread” </a:t>
            </a:r>
          </a:p>
          <a:p>
            <a:pPr lvl="1" indent="-457200">
              <a:buFont typeface="Arial" charset="0"/>
              <a:buChar char="•"/>
            </a:pPr>
            <a:r>
              <a:rPr lang="en-US" sz="1600" b="1" dirty="0" smtClean="0">
                <a:solidFill>
                  <a:schemeClr val="tx1"/>
                </a:solidFill>
                <a:latin typeface="Arial Narrow" pitchFamily="34" charset="0"/>
              </a:rPr>
              <a:t> (they had no more bread)</a:t>
            </a:r>
          </a:p>
          <a:p>
            <a:pPr lvl="1" indent="-457200">
              <a:buFont typeface="Arial" charset="0"/>
              <a:buChar char="•"/>
            </a:pPr>
            <a:r>
              <a:rPr lang="en-US" sz="1600" b="1" dirty="0" smtClean="0">
                <a:solidFill>
                  <a:schemeClr val="tx1"/>
                </a:solidFill>
                <a:latin typeface="Arial Narrow" pitchFamily="34" charset="0"/>
              </a:rPr>
              <a:t>Deut 11:13-17 (God said to Bethlehem   “IF you obey, I will bless you. IF you worship other gods, I will bring famine.”)</a:t>
            </a:r>
          </a:p>
        </p:txBody>
      </p:sp>
      <p:sp>
        <p:nvSpPr>
          <p:cNvPr id="3" name="Rectangle 2"/>
          <p:cNvSpPr/>
          <p:nvPr/>
        </p:nvSpPr>
        <p:spPr>
          <a:xfrm>
            <a:off x="0" y="0"/>
            <a:ext cx="9144000" cy="1143000"/>
          </a:xfrm>
          <a:prstGeom prst="rect">
            <a:avLst/>
          </a:prstGeom>
          <a:solidFill>
            <a:schemeClr val="accent3">
              <a:lumMod val="50000"/>
            </a:schemeClr>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路得记</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发生在哪里？</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WHERE did the story of Ruth take place?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6172200"/>
            <a:ext cx="9144000" cy="685800"/>
          </a:xfrm>
          <a:prstGeom prst="rect">
            <a:avLst/>
          </a:prstGeom>
          <a:solidFill>
            <a:srgbClr val="1C230F"/>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四个关键地方</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 Key Places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anim calcmode="lin" valueType="num">
                                      <p:cBhvr additive="base">
                                        <p:cTn id="1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 calcmode="lin" valueType="num">
                                      <p:cBhvr additive="base">
                                        <p:cTn id="1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 calcmode="lin" valueType="num">
                                      <p:cBhvr additive="base">
                                        <p:cTn id="1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anim calcmode="lin" valueType="num">
                                      <p:cBhvr additive="base">
                                        <p:cTn id="2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 calcmode="lin" valueType="num">
                                      <p:cBhvr additive="base">
                                        <p:cTn id="2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ww.bible-history.com/geography/bibleplaces/moab-map-thumb.jpg"/>
          <p:cNvPicPr>
            <a:picLocks noChangeAspect="1" noChangeArrowheads="1"/>
          </p:cNvPicPr>
          <p:nvPr/>
        </p:nvPicPr>
        <p:blipFill>
          <a:blip r:embed="rId2" cstate="print"/>
          <a:srcRect/>
          <a:stretch>
            <a:fillRect/>
          </a:stretch>
        </p:blipFill>
        <p:spPr bwMode="auto">
          <a:xfrm>
            <a:off x="4724400" y="914400"/>
            <a:ext cx="44196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914400"/>
            <a:ext cx="5105400" cy="6001643"/>
          </a:xfrm>
          <a:prstGeom prst="rect">
            <a:avLst/>
          </a:prstGeom>
          <a:noFill/>
        </p:spPr>
        <p:txBody>
          <a:bodyPr wrap="square" rtlCol="0">
            <a:spAutoFit/>
          </a:bodyPr>
          <a:lstStyle/>
          <a:p>
            <a:pPr>
              <a:buFont typeface="Arial" pitchFamily="34"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摩押</a:t>
            </a:r>
            <a:r>
              <a:rPr lang="en-US"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坐落在地中海平面</a:t>
            </a:r>
            <a:r>
              <a:rPr lang="en-US" altLang="zh-CN" sz="3200" b="1" dirty="0" smtClean="0">
                <a:solidFill>
                  <a:schemeClr val="accent1">
                    <a:lumMod val="50000"/>
                  </a:schemeClr>
                </a:solidFill>
                <a:effectLst>
                  <a:outerShdw blurRad="38100" dist="38100" dir="2700000" algn="tl">
                    <a:srgbClr val="000000">
                      <a:alpha val="43137"/>
                    </a:srgbClr>
                  </a:outerShdw>
                </a:effectLst>
              </a:rPr>
              <a:t>910</a:t>
            </a:r>
            <a:r>
              <a:rPr lang="zh-CN" altLang="en-US" sz="3200" b="1" dirty="0" smtClean="0">
                <a:solidFill>
                  <a:schemeClr val="accent1">
                    <a:lumMod val="50000"/>
                  </a:schemeClr>
                </a:solidFill>
                <a:effectLst>
                  <a:outerShdw blurRad="38100" dist="38100" dir="2700000" algn="tl">
                    <a:srgbClr val="000000">
                      <a:alpha val="43137"/>
                    </a:srgbClr>
                  </a:outerShdw>
                </a:effectLst>
              </a:rPr>
              <a:t>米之上的高原</a:t>
            </a:r>
            <a:endParaRPr lang="en-US" sz="3200" b="1" dirty="0" smtClean="0">
              <a:solidFill>
                <a:schemeClr val="accent1">
                  <a:lumMod val="50000"/>
                </a:schemeClr>
              </a:solidFill>
              <a:effectLst>
                <a:outerShdw blurRad="38100" dist="38100" dir="2700000" algn="tl">
                  <a:srgbClr val="000000">
                    <a:alpha val="43137"/>
                  </a:srgbClr>
                </a:outerShdw>
              </a:effectLst>
            </a:endParaRPr>
          </a:p>
          <a:p>
            <a:pPr>
              <a:buFont typeface="Arial" pitchFamily="34" charset="0"/>
              <a:buChar char="•"/>
            </a:pPr>
            <a:r>
              <a:rPr lang="en-US" sz="1600" b="1" dirty="0" smtClean="0">
                <a:effectLst>
                  <a:outerShdw blurRad="38100" dist="38100" dir="2700000" algn="tl">
                    <a:srgbClr val="000000">
                      <a:alpha val="43137"/>
                    </a:srgbClr>
                  </a:outerShdw>
                </a:effectLst>
                <a:latin typeface="Arial Narrow" pitchFamily="34" charset="0"/>
              </a:rPr>
              <a:t>MOAB is located on a Plateau 3,000’ (910 m)                         above the level of the Mediterranean Sea</a:t>
            </a: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西</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死海和约旦河</a:t>
            </a:r>
            <a:endParaRPr lang="en-US" sz="3200" b="1" dirty="0" smtClean="0">
              <a:solidFill>
                <a:schemeClr val="accent1">
                  <a:lumMod val="50000"/>
                </a:schemeClr>
              </a:solidFill>
              <a:effectLst>
                <a:outerShdw blurRad="38100" dist="38100" dir="2700000" algn="tl">
                  <a:srgbClr val="000000">
                    <a:alpha val="43137"/>
                  </a:srgbClr>
                </a:outerShdw>
              </a:effectLst>
            </a:endParaRP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东</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亚扪和阿拉伯沙漠</a:t>
            </a:r>
            <a:endParaRPr lang="en-US" sz="3200" b="1" dirty="0" smtClean="0">
              <a:solidFill>
                <a:schemeClr val="accent1">
                  <a:lumMod val="50000"/>
                </a:schemeClr>
              </a:solidFill>
              <a:effectLst>
                <a:outerShdw blurRad="38100" dist="38100" dir="2700000" algn="tl">
                  <a:srgbClr val="000000">
                    <a:alpha val="43137"/>
                  </a:srgbClr>
                </a:outerShdw>
              </a:effectLst>
            </a:endParaRP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南</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靠近以东</a:t>
            </a:r>
            <a:endParaRPr lang="en-US" sz="3200" b="1" dirty="0" smtClean="0">
              <a:solidFill>
                <a:schemeClr val="accent1">
                  <a:lumMod val="50000"/>
                </a:schemeClr>
              </a:solidFill>
              <a:effectLst>
                <a:outerShdw blurRad="38100" dist="38100" dir="2700000" algn="tl">
                  <a:srgbClr val="000000">
                    <a:alpha val="43137"/>
                  </a:srgbClr>
                </a:outerShdw>
              </a:effectLst>
            </a:endParaRP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北</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亚扪</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60325" lvl="1" indent="-60325">
              <a:buFont typeface="Arial" charset="0"/>
              <a:buChar char="•"/>
            </a:pPr>
            <a:r>
              <a:rPr lang="en-US" sz="1600" b="1" dirty="0" smtClean="0">
                <a:effectLst>
                  <a:outerShdw blurRad="38100" dist="38100" dir="2700000" algn="tl">
                    <a:srgbClr val="000000">
                      <a:alpha val="43137"/>
                    </a:srgbClr>
                  </a:outerShdw>
                </a:effectLst>
              </a:rPr>
              <a:t> West = Dead Sea &amp; the Jordan River</a:t>
            </a:r>
          </a:p>
          <a:p>
            <a:pPr marL="60325" lvl="1" indent="-60325">
              <a:buFont typeface="Arial" charset="0"/>
              <a:buChar char="•"/>
            </a:pPr>
            <a:r>
              <a:rPr lang="en-US" sz="1600" b="1" dirty="0" smtClean="0">
                <a:effectLst>
                  <a:outerShdw blurRad="38100" dist="38100" dir="2700000" algn="tl">
                    <a:srgbClr val="000000">
                      <a:alpha val="43137"/>
                    </a:srgbClr>
                  </a:outerShdw>
                </a:effectLst>
              </a:rPr>
              <a:t> East = Ammonites &amp; Arabian desert</a:t>
            </a:r>
          </a:p>
          <a:p>
            <a:pPr marL="60325" lvl="1" indent="-60325">
              <a:buFont typeface="Arial" charset="0"/>
              <a:buChar char="•"/>
            </a:pPr>
            <a:r>
              <a:rPr lang="en-US" sz="1600" b="1" dirty="0" smtClean="0">
                <a:effectLst>
                  <a:outerShdw blurRad="38100" dist="38100" dir="2700000" algn="tl">
                    <a:srgbClr val="000000">
                      <a:alpha val="43137"/>
                    </a:srgbClr>
                  </a:outerShdw>
                </a:effectLst>
              </a:rPr>
              <a:t> South =  by Edomites</a:t>
            </a:r>
          </a:p>
          <a:p>
            <a:pPr marL="60325" lvl="1" indent="-60325">
              <a:buFont typeface="Arial" charset="0"/>
              <a:buChar char="•"/>
            </a:pPr>
            <a:r>
              <a:rPr lang="en-US" sz="1600" b="1" dirty="0" smtClean="0">
                <a:effectLst>
                  <a:outerShdw blurRad="38100" dist="38100" dir="2700000" algn="tl">
                    <a:srgbClr val="000000">
                      <a:alpha val="43137"/>
                    </a:srgbClr>
                  </a:outerShdw>
                </a:effectLst>
              </a:rPr>
              <a:t> North = The Ammonites</a:t>
            </a: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寒冷</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多雨</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肥沃高原</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60325" lvl="1" indent="-60325">
              <a:buFont typeface="Arial" charset="0"/>
              <a:buChar char="•"/>
            </a:pPr>
            <a:r>
              <a:rPr lang="en-US" sz="1600" b="1" dirty="0" smtClean="0">
                <a:effectLst>
                  <a:outerShdw blurRad="38100" dist="38100" dir="2700000" algn="tl">
                    <a:srgbClr val="000000">
                      <a:alpha val="43137"/>
                    </a:srgbClr>
                  </a:outerShdw>
                </a:effectLst>
              </a:rPr>
              <a:t> Cool; much rain; fertile plateau</a:t>
            </a: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大概离伯利恒约</a:t>
            </a:r>
            <a:r>
              <a:rPr lang="en-US" altLang="zh-CN" sz="3200" b="1" dirty="0" smtClean="0">
                <a:solidFill>
                  <a:schemeClr val="accent1">
                    <a:lumMod val="50000"/>
                  </a:schemeClr>
                </a:solidFill>
                <a:effectLst>
                  <a:outerShdw blurRad="38100" dist="38100" dir="2700000" algn="tl">
                    <a:srgbClr val="000000">
                      <a:alpha val="43137"/>
                    </a:srgbClr>
                  </a:outerShdw>
                </a:effectLst>
              </a:rPr>
              <a:t>96</a:t>
            </a:r>
            <a:r>
              <a:rPr lang="zh-CN" altLang="en-US" sz="3200" b="1" dirty="0" smtClean="0">
                <a:solidFill>
                  <a:schemeClr val="accent1">
                    <a:lumMod val="50000"/>
                  </a:schemeClr>
                </a:solidFill>
                <a:effectLst>
                  <a:outerShdw blurRad="38100" dist="38100" dir="2700000" algn="tl">
                    <a:srgbClr val="000000">
                      <a:alpha val="43137"/>
                    </a:srgbClr>
                  </a:outerShdw>
                </a:effectLst>
              </a:rPr>
              <a:t>公里</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0" lvl="1">
              <a:buFont typeface="Arial" charset="0"/>
              <a:buChar char="•"/>
            </a:pPr>
            <a:r>
              <a:rPr lang="en-US" sz="1600" b="1" dirty="0" smtClean="0">
                <a:effectLst>
                  <a:outerShdw blurRad="38100" dist="38100" dir="2700000" algn="tl">
                    <a:srgbClr val="000000">
                      <a:alpha val="43137"/>
                    </a:srgbClr>
                  </a:outerShdw>
                </a:effectLst>
              </a:rPr>
              <a:t> About 60 miles (xx K)  from Bethlehem</a:t>
            </a:r>
          </a:p>
        </p:txBody>
      </p:sp>
      <p:sp>
        <p:nvSpPr>
          <p:cNvPr id="4" name="Rectangle 3"/>
          <p:cNvSpPr/>
          <p:nvPr/>
        </p:nvSpPr>
        <p:spPr>
          <a:xfrm>
            <a:off x="0" y="0"/>
            <a:ext cx="9144000" cy="914400"/>
          </a:xfrm>
          <a:prstGeom prst="rect">
            <a:avLst/>
          </a:prstGeom>
          <a:blipFill>
            <a:blip r:embed="rId3" cstate="print"/>
            <a:tile tx="0" ty="0" sx="100000" sy="100000" flip="none" algn="tl"/>
          </a:blipFill>
          <a:ln w="762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哪里</a:t>
            </a:r>
            <a:r>
              <a:rPr 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a:t>
            </a:r>
            <a:r>
              <a:rPr lang="en-US" altLang="zh-CN" sz="6000" kern="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Narrow" pitchFamily="34" charset="0"/>
              </a:rPr>
              <a:t>?</a:t>
            </a:r>
            <a:r>
              <a:rPr lang="en-US" altLang="zh-CN" sz="6000" kern="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a:t>
            </a:r>
            <a:r>
              <a:rPr 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WHERE?</a:t>
            </a:r>
            <a:endParaRPr lang="en-US" sz="6000" dirty="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endParaRPr>
          </a:p>
        </p:txBody>
      </p:sp>
      <p:sp>
        <p:nvSpPr>
          <p:cNvPr id="6" name="Freeform 5"/>
          <p:cNvSpPr/>
          <p:nvPr/>
        </p:nvSpPr>
        <p:spPr>
          <a:xfrm>
            <a:off x="6172200" y="3837482"/>
            <a:ext cx="2803161" cy="3028013"/>
          </a:xfrm>
          <a:custGeom>
            <a:avLst/>
            <a:gdLst>
              <a:gd name="connsiteX0" fmla="*/ 434715 w 2803161"/>
              <a:gd name="connsiteY0" fmla="*/ 854439 h 3028013"/>
              <a:gd name="connsiteX1" fmla="*/ 704538 w 2803161"/>
              <a:gd name="connsiteY1" fmla="*/ 134911 h 3028013"/>
              <a:gd name="connsiteX2" fmla="*/ 1663908 w 2803161"/>
              <a:gd name="connsiteY2" fmla="*/ 0 h 3028013"/>
              <a:gd name="connsiteX3" fmla="*/ 2458387 w 2803161"/>
              <a:gd name="connsiteY3" fmla="*/ 989351 h 3028013"/>
              <a:gd name="connsiteX4" fmla="*/ 2803161 w 2803161"/>
              <a:gd name="connsiteY4" fmla="*/ 3028013 h 3028013"/>
              <a:gd name="connsiteX5" fmla="*/ 434715 w 2803161"/>
              <a:gd name="connsiteY5" fmla="*/ 2998033 h 3028013"/>
              <a:gd name="connsiteX6" fmla="*/ 0 w 2803161"/>
              <a:gd name="connsiteY6" fmla="*/ 2323475 h 3028013"/>
              <a:gd name="connsiteX7" fmla="*/ 134912 w 2803161"/>
              <a:gd name="connsiteY7" fmla="*/ 2263515 h 3028013"/>
              <a:gd name="connsiteX8" fmla="*/ 164892 w 2803161"/>
              <a:gd name="connsiteY8" fmla="*/ 2158584 h 3028013"/>
              <a:gd name="connsiteX9" fmla="*/ 164892 w 2803161"/>
              <a:gd name="connsiteY9" fmla="*/ 2098623 h 3028013"/>
              <a:gd name="connsiteX10" fmla="*/ 224853 w 2803161"/>
              <a:gd name="connsiteY10" fmla="*/ 2068643 h 3028013"/>
              <a:gd name="connsiteX11" fmla="*/ 224853 w 2803161"/>
              <a:gd name="connsiteY11" fmla="*/ 2038662 h 3028013"/>
              <a:gd name="connsiteX12" fmla="*/ 299803 w 2803161"/>
              <a:gd name="connsiteY12" fmla="*/ 1933731 h 3028013"/>
              <a:gd name="connsiteX13" fmla="*/ 299803 w 2803161"/>
              <a:gd name="connsiteY13" fmla="*/ 1828800 h 3028013"/>
              <a:gd name="connsiteX14" fmla="*/ 344774 w 2803161"/>
              <a:gd name="connsiteY14" fmla="*/ 1708879 h 3028013"/>
              <a:gd name="connsiteX15" fmla="*/ 374754 w 2803161"/>
              <a:gd name="connsiteY15" fmla="*/ 1633928 h 3028013"/>
              <a:gd name="connsiteX16" fmla="*/ 464695 w 2803161"/>
              <a:gd name="connsiteY16" fmla="*/ 1558977 h 3028013"/>
              <a:gd name="connsiteX17" fmla="*/ 419725 w 2803161"/>
              <a:gd name="connsiteY17" fmla="*/ 1499016 h 3028013"/>
              <a:gd name="connsiteX18" fmla="*/ 389744 w 2803161"/>
              <a:gd name="connsiteY18" fmla="*/ 1319134 h 3028013"/>
              <a:gd name="connsiteX19" fmla="*/ 419725 w 2803161"/>
              <a:gd name="connsiteY19" fmla="*/ 1214203 h 3028013"/>
              <a:gd name="connsiteX20" fmla="*/ 509666 w 2803161"/>
              <a:gd name="connsiteY20" fmla="*/ 1154243 h 3028013"/>
              <a:gd name="connsiteX21" fmla="*/ 554636 w 2803161"/>
              <a:gd name="connsiteY21" fmla="*/ 1094282 h 3028013"/>
              <a:gd name="connsiteX22" fmla="*/ 599607 w 2803161"/>
              <a:gd name="connsiteY22" fmla="*/ 959370 h 3028013"/>
              <a:gd name="connsiteX23" fmla="*/ 569626 w 2803161"/>
              <a:gd name="connsiteY23" fmla="*/ 869429 h 3028013"/>
              <a:gd name="connsiteX24" fmla="*/ 434715 w 2803161"/>
              <a:gd name="connsiteY24" fmla="*/ 854439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3161" h="3028013">
                <a:moveTo>
                  <a:pt x="434715" y="854439"/>
                </a:moveTo>
                <a:lnTo>
                  <a:pt x="704538" y="134911"/>
                </a:lnTo>
                <a:lnTo>
                  <a:pt x="1663908" y="0"/>
                </a:lnTo>
                <a:lnTo>
                  <a:pt x="2458387" y="989351"/>
                </a:lnTo>
                <a:lnTo>
                  <a:pt x="2803161" y="3028013"/>
                </a:lnTo>
                <a:lnTo>
                  <a:pt x="434715" y="2998033"/>
                </a:lnTo>
                <a:lnTo>
                  <a:pt x="0" y="2323475"/>
                </a:lnTo>
                <a:lnTo>
                  <a:pt x="134912" y="2263515"/>
                </a:lnTo>
                <a:lnTo>
                  <a:pt x="164892" y="2158584"/>
                </a:lnTo>
                <a:lnTo>
                  <a:pt x="164892" y="2098623"/>
                </a:lnTo>
                <a:lnTo>
                  <a:pt x="224853" y="2068643"/>
                </a:lnTo>
                <a:lnTo>
                  <a:pt x="224853" y="2038662"/>
                </a:lnTo>
                <a:lnTo>
                  <a:pt x="299803" y="1933731"/>
                </a:lnTo>
                <a:lnTo>
                  <a:pt x="299803" y="1828800"/>
                </a:lnTo>
                <a:lnTo>
                  <a:pt x="344774" y="1708879"/>
                </a:lnTo>
                <a:lnTo>
                  <a:pt x="374754" y="1633928"/>
                </a:lnTo>
                <a:lnTo>
                  <a:pt x="464695" y="1558977"/>
                </a:lnTo>
                <a:lnTo>
                  <a:pt x="419725" y="1499016"/>
                </a:lnTo>
                <a:lnTo>
                  <a:pt x="389744" y="1319134"/>
                </a:lnTo>
                <a:lnTo>
                  <a:pt x="419725" y="1214203"/>
                </a:lnTo>
                <a:lnTo>
                  <a:pt x="509666" y="1154243"/>
                </a:lnTo>
                <a:lnTo>
                  <a:pt x="554636" y="1094282"/>
                </a:lnTo>
                <a:lnTo>
                  <a:pt x="599607" y="959370"/>
                </a:lnTo>
                <a:lnTo>
                  <a:pt x="569626" y="869429"/>
                </a:lnTo>
                <a:lnTo>
                  <a:pt x="434715" y="854439"/>
                </a:lnTo>
                <a:close/>
              </a:path>
            </a:pathLst>
          </a:custGeom>
          <a:noFill/>
          <a:ln w="76200">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0"/>
            <a:ext cx="4191000" cy="3293209"/>
          </a:xfrm>
          <a:prstGeom prst="rect">
            <a:avLst/>
          </a:prstGeom>
          <a:noFill/>
        </p:spPr>
        <p:txBody>
          <a:bodyPr wrap="square" rtlCol="0">
            <a:spAutoFit/>
          </a:bodyPr>
          <a:lstStyle/>
          <a:p>
            <a:pPr>
              <a:buFont typeface="Arial" pitchFamily="34"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以利米勒一家四口的</a:t>
            </a:r>
            <a:endParaRPr lang="en-US" altLang="zh-CN" sz="3200" b="1" dirty="0" smtClean="0">
              <a:solidFill>
                <a:schemeClr val="accent1">
                  <a:lumMod val="50000"/>
                </a:schemeClr>
              </a:solidFill>
              <a:effectLst>
                <a:outerShdw blurRad="38100" dist="38100" dir="2700000" algn="tl">
                  <a:srgbClr val="000000">
                    <a:alpha val="43137"/>
                  </a:srgbClr>
                </a:outerShdw>
              </a:effectLst>
            </a:endParaRPr>
          </a:p>
          <a:p>
            <a:r>
              <a:rPr lang="zh-CN" altLang="en-US" sz="3200" b="1" dirty="0" smtClean="0">
                <a:solidFill>
                  <a:schemeClr val="accent1">
                    <a:lumMod val="50000"/>
                  </a:schemeClr>
                </a:solidFill>
                <a:effectLst>
                  <a:outerShdw blurRad="38100" dist="38100" dir="2700000" algn="tl">
                    <a:srgbClr val="000000">
                      <a:alpha val="43137"/>
                    </a:srgbClr>
                  </a:outerShdw>
                </a:effectLst>
              </a:rPr>
              <a:t>  迁徙路线图。</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0" lvl="1">
              <a:buFont typeface="Arial" charset="0"/>
              <a:buChar char="•"/>
            </a:pPr>
            <a:endParaRPr lang="en-US" sz="1600" b="1" dirty="0" smtClean="0">
              <a:effectLst>
                <a:outerShdw blurRad="38100" dist="38100" dir="2700000" algn="tl">
                  <a:srgbClr val="000000">
                    <a:alpha val="43137"/>
                  </a:srgbClr>
                </a:outerShdw>
              </a:effectLst>
            </a:endParaRPr>
          </a:p>
          <a:p>
            <a:pPr>
              <a:buFont typeface="Arial" pitchFamily="34"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从伯利恒到摩押，</a:t>
            </a:r>
            <a:endParaRPr lang="en-US" altLang="zh-CN" sz="3200" b="1" dirty="0" smtClean="0">
              <a:solidFill>
                <a:schemeClr val="accent1">
                  <a:lumMod val="50000"/>
                </a:schemeClr>
              </a:solidFill>
              <a:effectLst>
                <a:outerShdw blurRad="38100" dist="38100" dir="2700000" algn="tl">
                  <a:srgbClr val="000000">
                    <a:alpha val="43137"/>
                  </a:srgbClr>
                </a:outerShdw>
              </a:effectLst>
            </a:endParaRPr>
          </a:p>
          <a:p>
            <a:r>
              <a:rPr lang="zh-CN" altLang="en-US" sz="3200" b="1" dirty="0" smtClean="0">
                <a:solidFill>
                  <a:schemeClr val="accent1">
                    <a:lumMod val="50000"/>
                  </a:schemeClr>
                </a:solidFill>
                <a:effectLst>
                  <a:outerShdw blurRad="38100" dist="38100" dir="2700000" algn="tl">
                    <a:srgbClr val="000000">
                      <a:alpha val="43137"/>
                    </a:srgbClr>
                  </a:outerShdw>
                </a:effectLst>
              </a:rPr>
              <a:t>以利米勒带领一家四口先往上向北绕过死海再往南到达摩押。</a:t>
            </a:r>
            <a:endParaRPr lang="en-US" altLang="zh-CN" sz="3200" b="1" dirty="0" smtClean="0">
              <a:solidFill>
                <a:schemeClr val="accent1">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4572000" y="672121"/>
            <a:ext cx="4572000" cy="5900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914400"/>
          </a:xfrm>
          <a:prstGeom prst="rect">
            <a:avLst/>
          </a:prstGeom>
          <a:blipFill>
            <a:blip r:embed="rId3" cstate="print"/>
            <a:tile tx="0" ty="0" sx="100000" sy="100000" flip="none" algn="tl"/>
          </a:blipFill>
          <a:ln w="762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哪里</a:t>
            </a:r>
            <a:r>
              <a:rPr 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a:t>
            </a:r>
            <a:r>
              <a:rPr lang="en-US" altLang="zh-CN" sz="6000" kern="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Narrow" pitchFamily="34" charset="0"/>
              </a:rPr>
              <a:t>?</a:t>
            </a:r>
            <a:r>
              <a:rPr lang="en-US" altLang="zh-CN" sz="6000" kern="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a:t>
            </a:r>
            <a:r>
              <a:rPr 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 WHERE?</a:t>
            </a:r>
            <a:endParaRPr lang="en-US" sz="6000" dirty="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endParaRPr>
          </a:p>
        </p:txBody>
      </p:sp>
      <p:sp>
        <p:nvSpPr>
          <p:cNvPr id="8" name="TextBox 7"/>
          <p:cNvSpPr txBox="1"/>
          <p:nvPr/>
        </p:nvSpPr>
        <p:spPr>
          <a:xfrm>
            <a:off x="4953000" y="2971800"/>
            <a:ext cx="1524000" cy="369332"/>
          </a:xfrm>
          <a:prstGeom prst="rect">
            <a:avLst/>
          </a:prstGeom>
          <a:blipFill>
            <a:blip r:embed="rId4" cstate="print"/>
            <a:tile tx="0" ty="0" sx="100000" sy="100000" flip="none" algn="tl"/>
          </a:blipFill>
        </p:spPr>
        <p:txBody>
          <a:bodyPr wrap="square" rtlCol="0">
            <a:spAutoFit/>
          </a:bodyPr>
          <a:lstStyle/>
          <a:p>
            <a:r>
              <a:rPr lang="zh-CN" altLang="en-US" b="1" dirty="0" smtClean="0"/>
              <a:t>   伯利恒</a:t>
            </a:r>
            <a:endParaRPr lang="en-US" b="1" dirty="0"/>
          </a:p>
        </p:txBody>
      </p:sp>
      <p:sp>
        <p:nvSpPr>
          <p:cNvPr id="9" name="TextBox 8"/>
          <p:cNvSpPr txBox="1"/>
          <p:nvPr/>
        </p:nvSpPr>
        <p:spPr>
          <a:xfrm>
            <a:off x="7696200" y="4648200"/>
            <a:ext cx="1295400" cy="369332"/>
          </a:xfrm>
          <a:prstGeom prst="rect">
            <a:avLst/>
          </a:prstGeom>
          <a:blipFill>
            <a:blip r:embed="rId4" cstate="print"/>
            <a:tile tx="0" ty="0" sx="100000" sy="100000" flip="none" algn="tl"/>
          </a:blipFill>
        </p:spPr>
        <p:txBody>
          <a:bodyPr wrap="square" rtlCol="0">
            <a:spAutoFit/>
          </a:bodyPr>
          <a:lstStyle/>
          <a:p>
            <a:r>
              <a:rPr lang="zh-CN" altLang="en-US" b="1" dirty="0" smtClean="0"/>
              <a:t>   摩押</a:t>
            </a:r>
            <a:endParaRPr lang="en-US" b="1" dirty="0"/>
          </a:p>
        </p:txBody>
      </p:sp>
      <p:sp>
        <p:nvSpPr>
          <p:cNvPr id="10" name="TextBox 9"/>
          <p:cNvSpPr txBox="1"/>
          <p:nvPr/>
        </p:nvSpPr>
        <p:spPr>
          <a:xfrm>
            <a:off x="6629400" y="3581400"/>
            <a:ext cx="8382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zh-CN" altLang="en-US" b="1" dirty="0" smtClean="0"/>
              <a:t> 死</a:t>
            </a:r>
            <a:endParaRPr lang="en-US" altLang="zh-CN" b="1" dirty="0" smtClean="0"/>
          </a:p>
          <a:p>
            <a:r>
              <a:rPr lang="zh-CN" altLang="en-US" b="1" dirty="0" smtClean="0"/>
              <a:t>海</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blipFill>
            <a:blip r:embed="rId2" cstate="print"/>
            <a:tile tx="0" ty="0" sx="100000" sy="100000" flip="none" algn="tl"/>
          </a:blipFill>
          <a:ln w="762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6000" dirty="0" smtClean="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rPr>
              <a:t>伯利恒的今天</a:t>
            </a:r>
            <a:endParaRPr lang="en-US" sz="6000" dirty="0">
              <a:ln w="18415" cmpd="sng">
                <a:solidFill>
                  <a:schemeClr val="tx1"/>
                </a:solidFill>
                <a:prstDash val="solid"/>
              </a:ln>
              <a:solidFill>
                <a:srgbClr val="002060"/>
              </a:solidFill>
              <a:effectLst>
                <a:outerShdw blurRad="63500" dir="3600000" algn="tl" rotWithShape="0">
                  <a:srgbClr val="000000">
                    <a:alpha val="70000"/>
                  </a:srgbClr>
                </a:outerShdw>
              </a:effectLst>
              <a:latin typeface="Arial Black"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228600" y="1143000"/>
            <a:ext cx="8686800" cy="5181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6_the_nativity_story_009hy.jpg"/>
          <p:cNvPicPr>
            <a:picLocks noChangeAspect="1"/>
          </p:cNvPicPr>
          <p:nvPr/>
        </p:nvPicPr>
        <p:blipFill>
          <a:blip r:embed="rId2" cstate="print"/>
          <a:stretch>
            <a:fillRect/>
          </a:stretch>
        </p:blipFill>
        <p:spPr>
          <a:xfrm>
            <a:off x="0" y="871345"/>
            <a:ext cx="9144000" cy="5986655"/>
          </a:xfrm>
          <a:prstGeom prst="rect">
            <a:avLst/>
          </a:prstGeom>
        </p:spPr>
      </p:pic>
      <p:sp>
        <p:nvSpPr>
          <p:cNvPr id="3" name="Rectangle 2"/>
          <p:cNvSpPr/>
          <p:nvPr/>
        </p:nvSpPr>
        <p:spPr>
          <a:xfrm>
            <a:off x="0" y="0"/>
            <a:ext cx="9144000" cy="914400"/>
          </a:xfrm>
          <a:prstGeom prst="rect">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zh-CN" altLang="en-US" sz="6000" b="1"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为何</a:t>
            </a:r>
            <a:r>
              <a:rPr lang="en-US" altLang="zh-CN" sz="6000" b="1"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WHY?</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ad.jpg"/>
          <p:cNvPicPr>
            <a:picLocks noChangeAspect="1"/>
          </p:cNvPicPr>
          <p:nvPr/>
        </p:nvPicPr>
        <p:blipFill>
          <a:blip r:embed="rId2" cstate="print"/>
          <a:stretch>
            <a:fillRect/>
          </a:stretch>
        </p:blipFill>
        <p:spPr>
          <a:xfrm>
            <a:off x="4648200" y="2362200"/>
            <a:ext cx="4495800" cy="4495800"/>
          </a:xfrm>
          <a:prstGeom prst="rect">
            <a:avLst/>
          </a:prstGeom>
        </p:spPr>
      </p:pic>
      <p:sp>
        <p:nvSpPr>
          <p:cNvPr id="4" name="Rectangle 3"/>
          <p:cNvSpPr/>
          <p:nvPr/>
        </p:nvSpPr>
        <p:spPr>
          <a:xfrm>
            <a:off x="0" y="0"/>
            <a:ext cx="91440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zh-CN" altLang="en-US" sz="6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a:t>
            </a:r>
            <a:r>
              <a:rPr lang="en-US" altLang="zh-CN" sz="6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WHY?</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4191000" y="2286000"/>
            <a:ext cx="2819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066800"/>
            <a:ext cx="9144000" cy="861774"/>
          </a:xfrm>
          <a:prstGeom prst="rect">
            <a:avLst/>
          </a:prstGeom>
          <a:noFill/>
        </p:spPr>
        <p:txBody>
          <a:bodyPr wrap="square" rtlCol="0">
            <a:spAutoFit/>
          </a:bodyPr>
          <a:lstStyle/>
          <a:p>
            <a:pPr>
              <a:buFont typeface="Arial" charset="0"/>
              <a:buChar char="•"/>
            </a:pPr>
            <a:r>
              <a:rPr lang="zh-CN" alt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路得的故事是真实的</a:t>
            </a:r>
            <a:r>
              <a:rPr lang="en-US" altLang="zh-CN"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a:t>
            </a:r>
            <a:r>
              <a:rPr lang="zh-CN" alt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甚至告诉我们一些耶稣的祖先。</a:t>
            </a:r>
            <a:endPar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lvl="1">
              <a:buFont typeface="Arial" charset="0"/>
              <a:buChar char="•"/>
            </a:pPr>
            <a:r>
              <a:rPr lang="en-US" sz="2000" b="1" dirty="0" smtClean="0">
                <a:effectLst>
                  <a:outerShdw blurRad="38100" dist="38100" dir="2700000" algn="tl">
                    <a:srgbClr val="000000">
                      <a:alpha val="43137"/>
                    </a:srgbClr>
                  </a:outerShdw>
                </a:effectLst>
                <a:latin typeface="Arial Narrow" pitchFamily="34" charset="0"/>
              </a:rPr>
              <a:t> The story of Ruth is a true event that tells us about some of Jesus’ ancestors. </a:t>
            </a:r>
          </a:p>
        </p:txBody>
      </p:sp>
      <p:sp>
        <p:nvSpPr>
          <p:cNvPr id="7" name="TextBox 6"/>
          <p:cNvSpPr txBox="1"/>
          <p:nvPr/>
        </p:nvSpPr>
        <p:spPr>
          <a:xfrm>
            <a:off x="304800" y="2209800"/>
            <a:ext cx="4572000" cy="3877985"/>
          </a:xfrm>
          <a:prstGeom prst="rect">
            <a:avLst/>
          </a:prstGeom>
          <a:noFill/>
        </p:spPr>
        <p:txBody>
          <a:bodyPr wrap="square" rtlCol="0">
            <a:spAutoFit/>
          </a:bodyPr>
          <a:lstStyle/>
          <a:p>
            <a:pPr>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该书告诉神的子民，</a:t>
            </a:r>
            <a:endPar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他主权之手一直在做工，虽然我们有时不理解为何事情会这样发生。</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lvl="1">
              <a:buFont typeface="Arial" charset="0"/>
              <a:buChar char="•"/>
            </a:pPr>
            <a:r>
              <a:rPr lang="en-US" sz="2000" b="1" dirty="0" smtClean="0">
                <a:effectLst>
                  <a:outerShdw blurRad="38100" dist="38100" dir="2700000" algn="tl">
                    <a:srgbClr val="000000">
                      <a:alpha val="43137"/>
                    </a:srgbClr>
                  </a:outerShdw>
                </a:effectLst>
                <a:latin typeface="Arial Narrow" pitchFamily="34" charset="0"/>
              </a:rPr>
              <a:t> The book was also written to show God’s people that His sovereign hand is at work even when we cannot seem to understand why things are happening.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vitystorypic14.jpg"/>
          <p:cNvPicPr>
            <a:picLocks noChangeAspect="1"/>
          </p:cNvPicPr>
          <p:nvPr/>
        </p:nvPicPr>
        <p:blipFill>
          <a:blip r:embed="rId2" cstate="print"/>
          <a:stretch>
            <a:fillRect/>
          </a:stretch>
        </p:blipFill>
        <p:spPr>
          <a:xfrm>
            <a:off x="0" y="768096"/>
            <a:ext cx="9144000" cy="6089904"/>
          </a:xfrm>
          <a:prstGeom prst="rect">
            <a:avLst/>
          </a:prstGeom>
        </p:spPr>
      </p:pic>
      <p:sp>
        <p:nvSpPr>
          <p:cNvPr id="3" name="Rectangle 2"/>
          <p:cNvSpPr/>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什么</a:t>
            </a:r>
            <a:r>
              <a:rPr lang="en-US" altLang="zh-CN" sz="6000" b="1" dirty="0" smtClean="0">
                <a:solidFill>
                  <a:schemeClr val="tx1"/>
                </a:solidFill>
                <a:effectLst>
                  <a:outerShdw blurRad="38100" dist="38100" dir="2700000" algn="tl">
                    <a:srgbClr val="000000">
                      <a:alpha val="43137"/>
                    </a:srgbClr>
                  </a:outerShdw>
                </a:effectLst>
              </a:rPr>
              <a:t>? </a:t>
            </a:r>
            <a:r>
              <a:rPr lang="en-US" sz="6000" b="1" dirty="0" smtClean="0">
                <a:solidFill>
                  <a:schemeClr val="tx1"/>
                </a:solidFill>
                <a:effectLst>
                  <a:outerShdw blurRad="38100" dist="38100" dir="2700000" algn="tl">
                    <a:srgbClr val="000000">
                      <a:alpha val="43137"/>
                    </a:srgbClr>
                  </a:outerShdw>
                </a:effectLst>
              </a:rPr>
              <a:t>- WHAT?</a:t>
            </a:r>
            <a:endParaRPr lang="en-US" sz="6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42.jpg"/>
          <p:cNvPicPr>
            <a:picLocks noChangeAspect="1"/>
          </p:cNvPicPr>
          <p:nvPr/>
        </p:nvPicPr>
        <p:blipFill>
          <a:blip r:embed="rId2" cstate="print"/>
          <a:stretch>
            <a:fillRect/>
          </a:stretch>
        </p:blipFill>
        <p:spPr>
          <a:xfrm>
            <a:off x="6324600" y="914400"/>
            <a:ext cx="3913178" cy="5943600"/>
          </a:xfrm>
          <a:prstGeom prst="rect">
            <a:avLst/>
          </a:prstGeom>
        </p:spPr>
      </p:pic>
      <p:sp>
        <p:nvSpPr>
          <p:cNvPr id="3" name="TextBox 2"/>
          <p:cNvSpPr txBox="1"/>
          <p:nvPr/>
        </p:nvSpPr>
        <p:spPr>
          <a:xfrm>
            <a:off x="0" y="914400"/>
            <a:ext cx="6400800" cy="5693866"/>
          </a:xfrm>
          <a:prstGeom prst="rect">
            <a:avLst/>
          </a:prstGeom>
          <a:noFill/>
        </p:spPr>
        <p:txBody>
          <a:bodyPr wrap="square" rtlCol="0">
            <a:spAutoFit/>
          </a:bodyPr>
          <a:lstStyle/>
          <a:p>
            <a:pPr marL="404813" indent="-404813">
              <a:buFont typeface="Arial" charset="0"/>
              <a:buChar char="•"/>
            </a:pP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在逾越节期间，犹太人会大声诵读</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路得记</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a:t>
            </a:r>
            <a:endParaRPr lang="en-US" altLang="zh-CN" sz="3600" b="1" dirty="0" smtClean="0">
              <a:solidFill>
                <a:srgbClr val="1C230F"/>
              </a:solidFill>
              <a:effectLst>
                <a:outerShdw blurRad="38100" dist="38100" dir="2700000" algn="tl">
                  <a:srgbClr val="000000">
                    <a:alpha val="43137"/>
                  </a:srgbClr>
                </a:outerShdw>
              </a:effectLst>
              <a:latin typeface="Arial Narrow" pitchFamily="34" charset="0"/>
            </a:endParaRPr>
          </a:p>
          <a:p>
            <a:pPr marL="404813" indent="-404813"/>
            <a:r>
              <a:rPr lang="en-US" sz="3600" b="1" dirty="0" smtClean="0">
                <a:solidFill>
                  <a:srgbClr val="1C230F"/>
                </a:solidFill>
                <a:effectLst>
                  <a:outerShdw blurRad="38100" dist="38100" dir="2700000" algn="tl">
                    <a:srgbClr val="000000">
                      <a:alpha val="43137"/>
                    </a:srgbClr>
                  </a:outerShdw>
                </a:effectLst>
                <a:latin typeface="Arial Narrow" pitchFamily="34" charset="0"/>
              </a:rPr>
              <a:t>		</a:t>
            </a:r>
            <a:r>
              <a:rPr lang="en-US" sz="2800" b="1" dirty="0" smtClean="0">
                <a:solidFill>
                  <a:srgbClr val="1C230F"/>
                </a:solidFill>
                <a:effectLst>
                  <a:outerShdw blurRad="38100" dist="38100" dir="2700000" algn="tl">
                    <a:srgbClr val="000000">
                      <a:alpha val="43137"/>
                    </a:srgbClr>
                  </a:outerShdw>
                </a:effectLst>
                <a:latin typeface="Arial Narrow" pitchFamily="34" charset="0"/>
              </a:rPr>
              <a:t>The Book of Ruth is read aloud by the 	Jews during Passover</a:t>
            </a:r>
          </a:p>
          <a:p>
            <a:pPr marL="404813" indent="-404813">
              <a:buFont typeface="Arial" charset="0"/>
              <a:buChar char="•"/>
            </a:pP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该书</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53%</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内容是对话。</a:t>
            </a:r>
            <a:endParaRPr lang="en-US" sz="3600" b="1" dirty="0" smtClean="0">
              <a:solidFill>
                <a:srgbClr val="1C230F"/>
              </a:solidFill>
              <a:effectLst>
                <a:outerShdw blurRad="38100" dist="38100" dir="2700000" algn="tl">
                  <a:srgbClr val="000000">
                    <a:alpha val="43137"/>
                  </a:srgbClr>
                </a:outerShdw>
              </a:effectLst>
              <a:latin typeface="Arial Narrow" pitchFamily="34" charset="0"/>
            </a:endParaRPr>
          </a:p>
          <a:p>
            <a:pPr marL="404813" lvl="1" indent="-404813"/>
            <a:r>
              <a:rPr lang="en-US" sz="2800" b="1" dirty="0" smtClean="0">
                <a:solidFill>
                  <a:srgbClr val="1C230F"/>
                </a:solidFill>
                <a:effectLst>
                  <a:outerShdw blurRad="38100" dist="38100" dir="2700000" algn="tl">
                    <a:srgbClr val="000000">
                      <a:alpha val="43137"/>
                    </a:srgbClr>
                  </a:outerShdw>
                </a:effectLst>
                <a:latin typeface="Arial Narrow" pitchFamily="34" charset="0"/>
              </a:rPr>
              <a:t>		53% of the book is dialogue</a:t>
            </a:r>
            <a:endParaRPr lang="en-US" sz="2800" b="1" dirty="0" smtClean="0">
              <a:effectLst>
                <a:outerShdw blurRad="38100" dist="38100" dir="2700000" algn="tl">
                  <a:srgbClr val="000000">
                    <a:alpha val="43137"/>
                  </a:srgbClr>
                </a:outerShdw>
              </a:effectLst>
              <a:latin typeface="Arial Narrow" pitchFamily="34" charset="0"/>
            </a:endParaRPr>
          </a:p>
          <a:p>
            <a:pPr marL="404813" indent="-404813">
              <a:buFont typeface="Arial" charset="0"/>
              <a:buChar char="•"/>
            </a:pP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路得记</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和</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以斯帖记</a:t>
            </a:r>
            <a:r>
              <a:rPr lang="en-US" altLang="zh-CN" sz="3600" b="1" dirty="0" smtClean="0">
                <a:solidFill>
                  <a:srgbClr val="1C230F"/>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C230F"/>
                </a:solidFill>
                <a:effectLst>
                  <a:outerShdw blurRad="38100" dist="38100" dir="2700000" algn="tl">
                    <a:srgbClr val="000000">
                      <a:alpha val="43137"/>
                    </a:srgbClr>
                  </a:outerShdw>
                </a:effectLst>
                <a:latin typeface="Arial Narrow" pitchFamily="34" charset="0"/>
              </a:rPr>
              <a:t>是圣经中唯一以女人名字命名的两卷书。</a:t>
            </a:r>
            <a:endParaRPr lang="en-US" sz="3600" b="1" dirty="0" smtClean="0">
              <a:solidFill>
                <a:srgbClr val="1C230F"/>
              </a:solidFill>
              <a:effectLst>
                <a:outerShdw blurRad="38100" dist="38100" dir="2700000" algn="tl">
                  <a:srgbClr val="000000">
                    <a:alpha val="43137"/>
                  </a:srgbClr>
                </a:outerShdw>
              </a:effectLst>
              <a:latin typeface="Arial Narrow" pitchFamily="34" charset="0"/>
            </a:endParaRPr>
          </a:p>
          <a:p>
            <a:pPr marL="404813" lvl="1" indent="-404813"/>
            <a:r>
              <a:rPr lang="en-US" sz="2800" b="1" dirty="0" smtClean="0">
                <a:effectLst>
                  <a:outerShdw blurRad="38100" dist="38100" dir="2700000" algn="tl">
                    <a:srgbClr val="000000">
                      <a:alpha val="43137"/>
                    </a:srgbClr>
                  </a:outerShdw>
                </a:effectLst>
                <a:latin typeface="Arial Narrow" pitchFamily="34" charset="0"/>
              </a:rPr>
              <a:t>		Ruth and Esther are the only 2 books 	named after women.</a:t>
            </a:r>
          </a:p>
        </p:txBody>
      </p:sp>
      <p:sp>
        <p:nvSpPr>
          <p:cNvPr id="4" name="Rectangle 3"/>
          <p:cNvSpPr/>
          <p:nvPr/>
        </p:nvSpPr>
        <p:spPr>
          <a:xfrm>
            <a:off x="0" y="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花絮</a:t>
            </a:r>
            <a:r>
              <a:rPr lang="en-US" sz="6000" b="1" dirty="0" smtClean="0">
                <a:solidFill>
                  <a:schemeClr val="tx1"/>
                </a:solidFill>
                <a:effectLst>
                  <a:outerShdw blurRad="38100" dist="38100" dir="2700000" algn="tl">
                    <a:srgbClr val="000000">
                      <a:alpha val="43137"/>
                    </a:srgbClr>
                  </a:outerShdw>
                </a:effectLst>
              </a:rPr>
              <a:t>- Trivia</a:t>
            </a:r>
            <a:endParaRPr lang="en-US" sz="6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213.gif"/>
          <p:cNvPicPr>
            <a:picLocks noChangeAspect="1"/>
          </p:cNvPicPr>
          <p:nvPr/>
        </p:nvPicPr>
        <p:blipFill>
          <a:blip r:embed="rId8"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B9E0B56-2D80-4098-AA45-C7A37B95B909}"/>
                                            </p:graphicEl>
                                          </p:spTgt>
                                        </p:tgtEl>
                                        <p:attrNameLst>
                                          <p:attrName>style.visibility</p:attrName>
                                        </p:attrNameLst>
                                      </p:cBhvr>
                                      <p:to>
                                        <p:strVal val="visible"/>
                                      </p:to>
                                    </p:set>
                                    <p:anim calcmode="lin" valueType="num">
                                      <p:cBhvr additive="base">
                                        <p:cTn id="7" dur="500" fill="hold"/>
                                        <p:tgtEl>
                                          <p:spTgt spid="4">
                                            <p:graphicEl>
                                              <a:dgm id="{EB9E0B56-2D80-4098-AA45-C7A37B95B90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B9E0B56-2D80-4098-AA45-C7A37B95B90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59E99A9-A362-4F89-84AC-CD430470905F}"/>
                                            </p:graphicEl>
                                          </p:spTgt>
                                        </p:tgtEl>
                                        <p:attrNameLst>
                                          <p:attrName>style.visibility</p:attrName>
                                        </p:attrNameLst>
                                      </p:cBhvr>
                                      <p:to>
                                        <p:strVal val="visible"/>
                                      </p:to>
                                    </p:set>
                                    <p:anim calcmode="lin" valueType="num">
                                      <p:cBhvr additive="base">
                                        <p:cTn id="11" dur="500" fill="hold"/>
                                        <p:tgtEl>
                                          <p:spTgt spid="4">
                                            <p:graphicEl>
                                              <a:dgm id="{059E99A9-A362-4F89-84AC-CD430470905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59E99A9-A362-4F89-84AC-CD430470905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5113409F-9227-4BF1-AD4D-460EA7273C93}"/>
                                            </p:graphicEl>
                                          </p:spTgt>
                                        </p:tgtEl>
                                        <p:attrNameLst>
                                          <p:attrName>style.visibility</p:attrName>
                                        </p:attrNameLst>
                                      </p:cBhvr>
                                      <p:to>
                                        <p:strVal val="visible"/>
                                      </p:to>
                                    </p:set>
                                    <p:anim calcmode="lin" valueType="num">
                                      <p:cBhvr additive="base">
                                        <p:cTn id="21" dur="500" fill="hold"/>
                                        <p:tgtEl>
                                          <p:spTgt spid="4">
                                            <p:graphicEl>
                                              <a:dgm id="{5113409F-9227-4BF1-AD4D-460EA7273C9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5113409F-9227-4BF1-AD4D-460EA7273C93}"/>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52FF7E54-EFE2-4EE2-B331-D740881035EA}"/>
                                            </p:graphicEl>
                                          </p:spTgt>
                                        </p:tgtEl>
                                        <p:attrNameLst>
                                          <p:attrName>style.visibility</p:attrName>
                                        </p:attrNameLst>
                                      </p:cBhvr>
                                      <p:to>
                                        <p:strVal val="visible"/>
                                      </p:to>
                                    </p:set>
                                    <p:anim calcmode="lin" valueType="num">
                                      <p:cBhvr additive="base">
                                        <p:cTn id="25" dur="500" fill="hold"/>
                                        <p:tgtEl>
                                          <p:spTgt spid="4">
                                            <p:graphicEl>
                                              <a:dgm id="{52FF7E54-EFE2-4EE2-B331-D740881035E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2FF7E54-EFE2-4EE2-B331-D740881035E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A135456C-B8ED-4253-9772-B57523C1DAC6}"/>
                                            </p:graphicEl>
                                          </p:spTgt>
                                        </p:tgtEl>
                                        <p:attrNameLst>
                                          <p:attrName>style.visibility</p:attrName>
                                        </p:attrNameLst>
                                      </p:cBhvr>
                                      <p:to>
                                        <p:strVal val="visible"/>
                                      </p:to>
                                    </p:set>
                                    <p:anim calcmode="lin" valueType="num">
                                      <p:cBhvr additive="base">
                                        <p:cTn id="35" dur="500" fill="hold"/>
                                        <p:tgtEl>
                                          <p:spTgt spid="4">
                                            <p:graphicEl>
                                              <a:dgm id="{A135456C-B8ED-4253-9772-B57523C1DAC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A135456C-B8ED-4253-9772-B57523C1DAC6}"/>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B0837115-8987-473B-9D15-C2B2D594B0AF}"/>
                                            </p:graphicEl>
                                          </p:spTgt>
                                        </p:tgtEl>
                                        <p:attrNameLst>
                                          <p:attrName>style.visibility</p:attrName>
                                        </p:attrNameLst>
                                      </p:cBhvr>
                                      <p:to>
                                        <p:strVal val="visible"/>
                                      </p:to>
                                    </p:set>
                                    <p:anim calcmode="lin" valueType="num">
                                      <p:cBhvr additive="base">
                                        <p:cTn id="39" dur="500" fill="hold"/>
                                        <p:tgtEl>
                                          <p:spTgt spid="4">
                                            <p:graphicEl>
                                              <a:dgm id="{B0837115-8987-473B-9D15-C2B2D594B0A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B0837115-8987-473B-9D15-C2B2D594B0AF}"/>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845E1389-B19D-4F0B-AE36-18C3A8087B13}"/>
                                            </p:graphicEl>
                                          </p:spTgt>
                                        </p:tgtEl>
                                        <p:attrNameLst>
                                          <p:attrName>style.visibility</p:attrName>
                                        </p:attrNameLst>
                                      </p:cBhvr>
                                      <p:to>
                                        <p:strVal val="visible"/>
                                      </p:to>
                                    </p:set>
                                    <p:anim calcmode="lin" valueType="num">
                                      <p:cBhvr additive="base">
                                        <p:cTn id="49" dur="500" fill="hold"/>
                                        <p:tgtEl>
                                          <p:spTgt spid="4">
                                            <p:graphicEl>
                                              <a:dgm id="{845E1389-B19D-4F0B-AE36-18C3A8087B1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845E1389-B19D-4F0B-AE36-18C3A8087B13}"/>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7157FCC6-321F-4CB7-8B72-FEF687EA6469}"/>
                                            </p:graphicEl>
                                          </p:spTgt>
                                        </p:tgtEl>
                                        <p:attrNameLst>
                                          <p:attrName>style.visibility</p:attrName>
                                        </p:attrNameLst>
                                      </p:cBhvr>
                                      <p:to>
                                        <p:strVal val="visible"/>
                                      </p:to>
                                    </p:set>
                                    <p:anim calcmode="lin" valueType="num">
                                      <p:cBhvr additive="base">
                                        <p:cTn id="53" dur="500" fill="hold"/>
                                        <p:tgtEl>
                                          <p:spTgt spid="4">
                                            <p:graphicEl>
                                              <a:dgm id="{7157FCC6-321F-4CB7-8B72-FEF687EA646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7157FCC6-321F-4CB7-8B72-FEF687EA6469}"/>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386090"/>
          </a:xfrm>
          <a:prstGeom prst="rect">
            <a:avLst/>
          </a:prstGeom>
          <a:noFill/>
        </p:spPr>
        <p:txBody>
          <a:bodyPr wrap="square" rtlCol="0">
            <a:spAutoFit/>
          </a:bodyPr>
          <a:lstStyle/>
          <a:p>
            <a:pPr marL="465138" indent="-465138">
              <a:buFont typeface="Arial" charset="0"/>
              <a:buChar char="•"/>
            </a:pPr>
            <a:r>
              <a:rPr lang="zh-CN" altLang="en-US" sz="3200" b="1" dirty="0" smtClean="0">
                <a:solidFill>
                  <a:srgbClr val="0070C0"/>
                </a:solidFill>
                <a:effectLst>
                  <a:outerShdw blurRad="38100" dist="38100" dir="2700000" algn="tl">
                    <a:srgbClr val="000000">
                      <a:alpha val="43137"/>
                    </a:srgbClr>
                  </a:outerShdw>
                </a:effectLst>
              </a:rPr>
              <a:t>这书绝大部分内容都浅显易懂。</a:t>
            </a:r>
            <a:endParaRPr lang="en-US" sz="3200" b="1" dirty="0" smtClean="0">
              <a:solidFill>
                <a:srgbClr val="0070C0"/>
              </a:solidFill>
              <a:effectLst>
                <a:outerShdw blurRad="38100" dist="38100" dir="2700000" algn="tl">
                  <a:srgbClr val="000000">
                    <a:alpha val="43137"/>
                  </a:srgbClr>
                </a:outerShdw>
              </a:effectLst>
            </a:endParaRPr>
          </a:p>
          <a:p>
            <a:pPr marL="465138" lvl="1" indent="-465138"/>
            <a:r>
              <a:rPr lang="en-US" sz="2400" b="1" dirty="0" smtClean="0"/>
              <a:t>		Most of this book is self-explanatory and easy to understand.</a:t>
            </a:r>
          </a:p>
          <a:p>
            <a:pPr marL="465138" indent="-465138">
              <a:buFont typeface="Arial" charset="0"/>
              <a:buChar char="•"/>
            </a:pPr>
            <a:r>
              <a:rPr lang="zh-CN" altLang="en-US" sz="3200" b="1" dirty="0" smtClean="0">
                <a:solidFill>
                  <a:srgbClr val="0070C0"/>
                </a:solidFill>
                <a:effectLst>
                  <a:outerShdw blurRad="38100" dist="38100" dir="2700000" algn="tl">
                    <a:srgbClr val="000000">
                      <a:alpha val="43137"/>
                    </a:srgbClr>
                  </a:outerShdw>
                </a:effectLst>
              </a:rPr>
              <a:t>这是真实的故事</a:t>
            </a:r>
            <a:r>
              <a:rPr lang="en-US" altLang="zh-CN" sz="3200" b="1" dirty="0" smtClean="0">
                <a:solidFill>
                  <a:srgbClr val="0070C0"/>
                </a:solidFill>
                <a:effectLst>
                  <a:outerShdw blurRad="38100" dist="38100" dir="2700000" algn="tl">
                    <a:srgbClr val="000000">
                      <a:alpha val="43137"/>
                    </a:srgbClr>
                  </a:outerShdw>
                </a:effectLst>
              </a:rPr>
              <a:t>,</a:t>
            </a:r>
            <a:r>
              <a:rPr lang="zh-CN" altLang="en-US" sz="3200" b="1" dirty="0" smtClean="0">
                <a:solidFill>
                  <a:srgbClr val="0070C0"/>
                </a:solidFill>
                <a:effectLst>
                  <a:outerShdw blurRad="38100" dist="38100" dir="2700000" algn="tl">
                    <a:srgbClr val="000000">
                      <a:alpha val="43137"/>
                    </a:srgbClr>
                  </a:outerShdw>
                </a:effectLst>
              </a:rPr>
              <a:t>所提到的人名地名真实确凿。</a:t>
            </a:r>
            <a:r>
              <a:rPr lang="en-US" altLang="zh-CN" sz="3200" b="1" dirty="0" smtClean="0">
                <a:solidFill>
                  <a:srgbClr val="0070C0"/>
                </a:solidFill>
                <a:effectLst>
                  <a:outerShdw blurRad="38100" dist="38100" dir="2700000" algn="tl">
                    <a:srgbClr val="000000">
                      <a:alpha val="43137"/>
                    </a:srgbClr>
                  </a:outerShdw>
                </a:effectLst>
              </a:rPr>
              <a:t>	</a:t>
            </a:r>
            <a:r>
              <a:rPr lang="en-US" sz="2400" b="1" dirty="0" smtClean="0"/>
              <a:t> It is a true story. All people and places mentioned are factual.</a:t>
            </a:r>
          </a:p>
          <a:p>
            <a:pPr marL="465138" indent="-465138">
              <a:buFont typeface="Arial" charset="0"/>
              <a:buChar char="•"/>
            </a:pPr>
            <a:r>
              <a:rPr lang="zh-CN" altLang="en-US" sz="3200" b="1" dirty="0" smtClean="0">
                <a:solidFill>
                  <a:srgbClr val="0070C0"/>
                </a:solidFill>
                <a:effectLst>
                  <a:outerShdw blurRad="38100" dist="38100" dir="2700000" algn="tl">
                    <a:srgbClr val="000000">
                      <a:alpha val="43137"/>
                    </a:srgbClr>
                  </a:outerShdw>
                </a:effectLst>
              </a:rPr>
              <a:t>在查考过程中</a:t>
            </a:r>
            <a:r>
              <a:rPr lang="en-US" altLang="zh-CN" sz="3200" b="1" dirty="0" smtClean="0">
                <a:solidFill>
                  <a:srgbClr val="0070C0"/>
                </a:solidFill>
                <a:effectLst>
                  <a:outerShdw blurRad="38100" dist="38100" dir="2700000" algn="tl">
                    <a:srgbClr val="000000">
                      <a:alpha val="43137"/>
                    </a:srgbClr>
                  </a:outerShdw>
                </a:effectLst>
              </a:rPr>
              <a:t>, </a:t>
            </a:r>
            <a:r>
              <a:rPr lang="zh-CN" altLang="en-US" sz="3200" b="1" dirty="0" smtClean="0">
                <a:solidFill>
                  <a:srgbClr val="0070C0"/>
                </a:solidFill>
                <a:effectLst>
                  <a:outerShdw blurRad="38100" dist="38100" dir="2700000" algn="tl">
                    <a:srgbClr val="000000">
                      <a:alpha val="43137"/>
                    </a:srgbClr>
                  </a:outerShdw>
                </a:effectLst>
              </a:rPr>
              <a:t>我将帮助你解释各种词语，        习语和神学暗示。</a:t>
            </a:r>
            <a:endParaRPr lang="en-US" sz="3200" b="1" dirty="0" smtClean="0">
              <a:solidFill>
                <a:srgbClr val="0070C0"/>
              </a:solidFill>
              <a:effectLst>
                <a:outerShdw blurRad="38100" dist="38100" dir="2700000" algn="tl">
                  <a:srgbClr val="000000">
                    <a:alpha val="43137"/>
                  </a:srgbClr>
                </a:outerShdw>
              </a:effectLst>
            </a:endParaRPr>
          </a:p>
          <a:p>
            <a:pPr marL="465138" lvl="1" indent="-465138"/>
            <a:r>
              <a:rPr lang="en-US" sz="2400" b="1" dirty="0" smtClean="0"/>
              <a:t>		As we go through the book, I will help you interpret various 	words, phrases, and theological implications.</a:t>
            </a:r>
          </a:p>
          <a:p>
            <a:pPr marL="465138" indent="-465138">
              <a:buFont typeface="Arial" charset="0"/>
              <a:buChar char="•"/>
            </a:pPr>
            <a:r>
              <a:rPr lang="zh-CN" altLang="en-US" sz="3200" b="1" dirty="0" smtClean="0">
                <a:solidFill>
                  <a:srgbClr val="0070C0"/>
                </a:solidFill>
                <a:effectLst>
                  <a:outerShdw blurRad="38100" dist="38100" dir="2700000" algn="tl">
                    <a:srgbClr val="000000">
                      <a:alpha val="43137"/>
                    </a:srgbClr>
                  </a:outerShdw>
                </a:effectLst>
              </a:rPr>
              <a:t>我将回答随时出现的问题。</a:t>
            </a:r>
            <a:endParaRPr lang="en-US" sz="3200" b="1" dirty="0" smtClean="0">
              <a:solidFill>
                <a:srgbClr val="0070C0"/>
              </a:solidFill>
              <a:effectLst>
                <a:outerShdw blurRad="38100" dist="38100" dir="2700000" algn="tl">
                  <a:srgbClr val="000000">
                    <a:alpha val="43137"/>
                  </a:srgbClr>
                </a:outerShdw>
              </a:effectLst>
            </a:endParaRPr>
          </a:p>
          <a:p>
            <a:pPr marL="465138" lvl="1" indent="-465138"/>
            <a:r>
              <a:rPr lang="en-US" sz="2400" b="1" dirty="0" smtClean="0"/>
              <a:t>		 I will try to answer the questions that will come up as we go.</a:t>
            </a:r>
          </a:p>
          <a:p>
            <a:pPr marL="465138" indent="-465138">
              <a:buFont typeface="Arial" charset="0"/>
              <a:buChar char="•"/>
            </a:pPr>
            <a:r>
              <a:rPr lang="zh-CN" altLang="en-US" sz="3200" b="1" dirty="0" smtClean="0">
                <a:solidFill>
                  <a:srgbClr val="0070C0"/>
                </a:solidFill>
                <a:effectLst>
                  <a:outerShdw blurRad="38100" dist="38100" dir="2700000" algn="tl">
                    <a:srgbClr val="000000">
                      <a:alpha val="43137"/>
                    </a:srgbClr>
                  </a:outerShdw>
                </a:effectLst>
              </a:rPr>
              <a:t>首先，你需要明白一些关键词。</a:t>
            </a:r>
            <a:endParaRPr lang="en-US" sz="3200" b="1" dirty="0" smtClean="0">
              <a:solidFill>
                <a:srgbClr val="0070C0"/>
              </a:solidFill>
              <a:effectLst>
                <a:outerShdw blurRad="38100" dist="38100" dir="2700000" algn="tl">
                  <a:srgbClr val="000000">
                    <a:alpha val="43137"/>
                  </a:srgbClr>
                </a:outerShdw>
              </a:effectLst>
            </a:endParaRPr>
          </a:p>
          <a:p>
            <a:pPr marL="465138" lvl="1" indent="-465138"/>
            <a:r>
              <a:rPr lang="en-US" sz="2400" b="1" dirty="0" smtClean="0"/>
              <a:t>		First, you need to understand some key words.</a:t>
            </a:r>
          </a:p>
        </p:txBody>
      </p:sp>
      <p:sp>
        <p:nvSpPr>
          <p:cNvPr id="4" name="Rectangle 3"/>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解释</a:t>
            </a:r>
            <a:r>
              <a:rPr lang="en-US" sz="6000" b="1" dirty="0" smtClean="0">
                <a:solidFill>
                  <a:schemeClr val="tx1"/>
                </a:solidFill>
                <a:effectLst>
                  <a:outerShdw blurRad="38100" dist="38100" dir="2700000" algn="tl">
                    <a:srgbClr val="000000">
                      <a:alpha val="43137"/>
                    </a:srgbClr>
                  </a:outerShdw>
                </a:effectLst>
              </a:rPr>
              <a:t>   (INTERPRET)</a:t>
            </a:r>
            <a:endParaRPr lang="en-US" sz="6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pu_bible_study8.jpg"/>
          <p:cNvPicPr>
            <a:picLocks noChangeAspect="1"/>
          </p:cNvPicPr>
          <p:nvPr/>
        </p:nvPicPr>
        <p:blipFill>
          <a:blip r:embed="rId2" cstate="print"/>
          <a:stretch>
            <a:fillRect/>
          </a:stretch>
        </p:blipFill>
        <p:spPr>
          <a:xfrm>
            <a:off x="0" y="0"/>
            <a:ext cx="9144000" cy="7863840"/>
          </a:xfrm>
          <a:prstGeom prst="rect">
            <a:avLst/>
          </a:prstGeom>
        </p:spPr>
      </p:pic>
      <p:sp>
        <p:nvSpPr>
          <p:cNvPr id="4" name="Rectangle 3"/>
          <p:cNvSpPr/>
          <p:nvPr/>
        </p:nvSpPr>
        <p:spPr>
          <a:xfrm>
            <a:off x="0" y="0"/>
            <a:ext cx="9144000" cy="1828800"/>
          </a:xfrm>
          <a:prstGeom prst="rect">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关键词</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5867400"/>
            <a:ext cx="9144000" cy="990600"/>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lvl="1" algn="ctr"/>
            <a:r>
              <a:rPr lang="en-US" sz="7200" dirty="0" smtClean="0">
                <a:solidFill>
                  <a:schemeClr val="bg1"/>
                </a:solidFill>
                <a:effectLst>
                  <a:outerShdw blurRad="38100" dist="38100" dir="2700000" algn="tl">
                    <a:srgbClr val="000000">
                      <a:alpha val="43137"/>
                    </a:srgbClr>
                  </a:outerShdw>
                </a:effectLst>
                <a:latin typeface="Andalus" pitchFamily="18" charset="-78"/>
                <a:cs typeface="Andalus" pitchFamily="18" charset="-78"/>
              </a:rPr>
              <a:t>KEY WORDS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8915400" cy="5355312"/>
          </a:xfrm>
          <a:prstGeom prst="rect">
            <a:avLst/>
          </a:prstGeom>
          <a:noFill/>
        </p:spPr>
        <p:txBody>
          <a:bodyPr wrap="square" rtlCol="0">
            <a:spAutoFit/>
          </a:bodyPr>
          <a:lstStyle/>
          <a:p>
            <a:pPr marL="225425" indent="-60325">
              <a:buFont typeface="Arial" charset="0"/>
              <a:buChar char="•"/>
            </a:pPr>
            <a:r>
              <a:rPr lang="zh-CN" altLang="en-US" sz="3600" b="1" dirty="0" smtClean="0">
                <a:solidFill>
                  <a:schemeClr val="tx2">
                    <a:lumMod val="50000"/>
                  </a:schemeClr>
                </a:solidFill>
                <a:effectLst>
                  <a:outerShdw blurRad="38100" dist="38100" dir="2700000" algn="tl">
                    <a:srgbClr val="000000">
                      <a:alpha val="43137"/>
                    </a:srgbClr>
                  </a:outerShdw>
                </a:effectLst>
              </a:rPr>
              <a:t>神统治和掌管。神无处不在。神是至高至大的权柄。没有什么超越神。神超越撒旦，鬼魔、生、死、天堂、地狱、飞鸟、鱼类和兽类。</a:t>
            </a:r>
            <a:r>
              <a:rPr lang="en-US" altLang="zh-CN"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箴言</a:t>
            </a:r>
            <a:r>
              <a:rPr lang="en-US" altLang="zh-CN"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说掷骰子下去，出来的数字都由神选择。他掌控万有，自造天地一直到你每天的决定，他都无所不知。</a:t>
            </a:r>
            <a:endParaRPr lang="en-US" sz="3600" b="1" dirty="0" smtClean="0">
              <a:solidFill>
                <a:schemeClr val="tx2">
                  <a:lumMod val="50000"/>
                </a:schemeClr>
              </a:solidFill>
              <a:effectLst>
                <a:outerShdw blurRad="38100" dist="38100" dir="2700000" algn="tl">
                  <a:srgbClr val="000000">
                    <a:alpha val="43137"/>
                  </a:srgbClr>
                </a:outerShdw>
              </a:effectLst>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n-US" b="1" dirty="0" smtClean="0">
                <a:effectLst>
                  <a:outerShdw blurRad="38100" dist="38100" dir="2700000" algn="tl">
                    <a:srgbClr val="000000">
                      <a:alpha val="43137"/>
                    </a:srgbClr>
                  </a:outerShdw>
                </a:effectLst>
                <a:latin typeface="Arial" pitchFamily="34" charset="0"/>
                <a:cs typeface="Arial" pitchFamily="34" charset="0"/>
              </a:rPr>
              <a:t>God rules and reigns. God is over all. God is the one who is the highest ultimate authority. There is no one beyond God. God is over Satan, demons, life, death, heaven, hell, the birds, the fish and the beasts. Proverbs says that even when a die is rolled, that the numbers that come up are chosen by God. He is in control of everything, from creation, all the way down to your every day decisions. </a:t>
            </a: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主权</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SOVEREIGNTY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关键词</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Key Words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970865"/>
          </a:xfrm>
          <a:prstGeom prst="rect">
            <a:avLst/>
          </a:prstGeom>
          <a:noFill/>
        </p:spPr>
        <p:txBody>
          <a:bodyPr wrap="square" rtlCol="0">
            <a:spAutoFit/>
          </a:bodyPr>
          <a:lstStyle/>
          <a:p>
            <a:pPr marL="225425" indent="-165100" algn="just">
              <a:buFont typeface="Arial" charset="0"/>
              <a:buChar char="•"/>
            </a:pPr>
            <a:r>
              <a:rPr lang="zh-CN" altLang="en-US" sz="3200" b="1" u="sng" dirty="0" smtClean="0">
                <a:solidFill>
                  <a:schemeClr val="accent1">
                    <a:lumMod val="50000"/>
                  </a:schemeClr>
                </a:solidFill>
                <a:effectLst>
                  <a:outerShdw blurRad="38100" dist="38100" dir="2700000" algn="tl">
                    <a:srgbClr val="000000">
                      <a:alpha val="43137"/>
                    </a:srgbClr>
                  </a:outerShdw>
                </a:effectLst>
              </a:rPr>
              <a:t>但</a:t>
            </a:r>
            <a:r>
              <a:rPr lang="en-US" altLang="zh-CN" sz="3200" b="1" u="sng" dirty="0" smtClean="0">
                <a:solidFill>
                  <a:schemeClr val="accent1">
                    <a:lumMod val="50000"/>
                  </a:schemeClr>
                </a:solidFill>
                <a:effectLst>
                  <a:outerShdw blurRad="38100" dist="38100" dir="2700000" algn="tl">
                    <a:srgbClr val="000000">
                      <a:alpha val="43137"/>
                    </a:srgbClr>
                  </a:outerShdw>
                </a:effectLst>
              </a:rPr>
              <a:t>4:35: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世上所有的居民都算为虚无；在天上的万军和世上的居民中，他都凭自己的意旨行事。无人能拦住他手，或问他说，你作什么呢</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225425" lvl="1" indent="-165100" algn="just"/>
            <a:r>
              <a:rPr lang="en-US" sz="2000" b="1" i="1" dirty="0" smtClean="0">
                <a:effectLst>
                  <a:outerShdw blurRad="38100" dist="38100" dir="2700000" algn="tl">
                    <a:srgbClr val="000000">
                      <a:alpha val="43137"/>
                    </a:srgbClr>
                  </a:outerShdw>
                </a:effectLst>
              </a:rPr>
              <a:t>		Dan 4:35  “And all the inhabitants of the earth are reputed as nothing: and He does according to His will in the army of heaven, and among the inhabitants of the earth: and none can stay His hand, or say unto Him, What are you doing?”</a:t>
            </a:r>
          </a:p>
          <a:p>
            <a:pPr marL="225425" lvl="1" indent="-165100" algn="just"/>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pPr marL="225425" indent="-165100" algn="just">
              <a:buFont typeface="Arial" charset="0"/>
              <a:buChar char="•"/>
            </a:pPr>
            <a:r>
              <a:rPr lang="zh-CN" altLang="en-US" sz="3200" b="1" u="sng" dirty="0" smtClean="0">
                <a:solidFill>
                  <a:schemeClr val="accent1">
                    <a:lumMod val="50000"/>
                  </a:schemeClr>
                </a:solidFill>
                <a:effectLst>
                  <a:outerShdw blurRad="38100" dist="38100" dir="2700000" algn="tl">
                    <a:srgbClr val="000000">
                      <a:alpha val="43137"/>
                    </a:srgbClr>
                  </a:outerShdw>
                </a:effectLst>
              </a:rPr>
              <a:t>西</a:t>
            </a:r>
            <a:r>
              <a:rPr lang="en-US" altLang="zh-CN" sz="3200" b="1" u="sng" dirty="0" smtClean="0">
                <a:solidFill>
                  <a:schemeClr val="accent1">
                    <a:lumMod val="50000"/>
                  </a:schemeClr>
                </a:solidFill>
                <a:effectLst>
                  <a:outerShdw blurRad="38100" dist="38100" dir="2700000" algn="tl">
                    <a:srgbClr val="000000">
                      <a:alpha val="43137"/>
                    </a:srgbClr>
                  </a:outerShdw>
                </a:effectLst>
              </a:rPr>
              <a:t>1:16</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因为万有都是靠他造的，无论是天上的，地上的；能看见的，不能看见的；或是有位的，主治的，执政的，掌权的；一概都是借着他造的，又是为他造的。</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225425" lvl="1" indent="-165100" algn="just"/>
            <a:r>
              <a:rPr lang="en-US" sz="2000" b="1" i="1" dirty="0" smtClean="0">
                <a:effectLst>
                  <a:outerShdw blurRad="38100" dist="38100" dir="2700000" algn="tl">
                    <a:srgbClr val="000000">
                      <a:alpha val="43137"/>
                    </a:srgbClr>
                  </a:outerShdw>
                </a:effectLst>
              </a:rPr>
              <a:t>		Col 1:16  “For by Him were all things created, that are in heaven, and that are in earth, visible and invisible, whether they are thrones, or dominions, or principalities, or powers: all things were created BY HIM AND FOR HIM.”</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主权</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SOVEREIGNTY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755422"/>
          </a:xfrm>
          <a:prstGeom prst="rect">
            <a:avLst/>
          </a:prstGeom>
          <a:noFill/>
        </p:spPr>
        <p:txBody>
          <a:bodyPr wrap="square" rtlCol="0">
            <a:spAutoFit/>
          </a:bodyPr>
          <a:lstStyle/>
          <a:p>
            <a:pPr marL="165100" indent="-165100" algn="just">
              <a:buFont typeface="Arial" charset="0"/>
              <a:buChar char="•"/>
            </a:pPr>
            <a:r>
              <a:rPr lang="zh-CN" altLang="en-US" sz="3600" b="1" u="sng" dirty="0" smtClean="0">
                <a:solidFill>
                  <a:schemeClr val="accent1">
                    <a:lumMod val="50000"/>
                  </a:schemeClr>
                </a:solidFill>
                <a:effectLst>
                  <a:outerShdw blurRad="38100" dist="38100" dir="2700000" algn="tl">
                    <a:srgbClr val="000000">
                      <a:alpha val="43137"/>
                    </a:srgbClr>
                  </a:outerShdw>
                </a:effectLst>
              </a:rPr>
              <a:t>弗</a:t>
            </a:r>
            <a:r>
              <a:rPr lang="en-US" altLang="zh-CN" sz="3600" b="1" u="sng" dirty="0" smtClean="0">
                <a:solidFill>
                  <a:schemeClr val="accent1">
                    <a:lumMod val="50000"/>
                  </a:schemeClr>
                </a:solidFill>
                <a:effectLst>
                  <a:outerShdw blurRad="38100" dist="38100" dir="2700000" algn="tl">
                    <a:srgbClr val="000000">
                      <a:alpha val="43137"/>
                    </a:srgbClr>
                  </a:outerShdw>
                </a:effectLst>
              </a:rPr>
              <a:t>1:11</a:t>
            </a:r>
            <a:r>
              <a:rPr lang="en-US" altLang="zh-CN" sz="3600" b="1" dirty="0" smtClean="0">
                <a:solidFill>
                  <a:schemeClr val="accent1">
                    <a:lumMod val="50000"/>
                  </a:schemeClr>
                </a:solidFill>
                <a:effectLst>
                  <a:outerShdw blurRad="38100" dist="38100" dir="2700000" algn="tl">
                    <a:srgbClr val="000000">
                      <a:alpha val="43137"/>
                    </a:srgbClr>
                  </a:outerShdw>
                </a:effectLst>
              </a:rPr>
              <a:t>: “</a:t>
            </a:r>
            <a:r>
              <a:rPr lang="zh-CN" altLang="en-US" sz="3600" b="1" dirty="0" smtClean="0">
                <a:solidFill>
                  <a:schemeClr val="accent1">
                    <a:lumMod val="50000"/>
                  </a:schemeClr>
                </a:solidFill>
                <a:effectLst>
                  <a:outerShdw blurRad="38100" dist="38100" dir="2700000" algn="tl">
                    <a:srgbClr val="000000">
                      <a:alpha val="43137"/>
                    </a:srgbClr>
                  </a:outerShdw>
                </a:effectLst>
              </a:rPr>
              <a:t>我们也在他里面得（或作：成）了基业；这原是那位随己意行、作万事的，照着他旨意所预定的，</a:t>
            </a:r>
            <a:r>
              <a:rPr lang="en-US" altLang="zh-CN" sz="3600" b="1" dirty="0" smtClean="0">
                <a:solidFill>
                  <a:schemeClr val="accent1">
                    <a:lumMod val="50000"/>
                  </a:schemeClr>
                </a:solidFill>
                <a:effectLst>
                  <a:outerShdw blurRad="38100" dist="38100" dir="2700000" algn="tl">
                    <a:srgbClr val="000000">
                      <a:alpha val="43137"/>
                    </a:srgbClr>
                  </a:outerShdw>
                </a:effectLst>
              </a:rPr>
              <a:t>”</a:t>
            </a:r>
            <a:endParaRPr lang="en-US" sz="3600" b="1" dirty="0" smtClean="0">
              <a:solidFill>
                <a:schemeClr val="accent1">
                  <a:lumMod val="50000"/>
                </a:schemeClr>
              </a:solidFill>
              <a:effectLst>
                <a:outerShdw blurRad="38100" dist="38100" dir="2700000" algn="tl">
                  <a:srgbClr val="000000">
                    <a:alpha val="43137"/>
                  </a:srgbClr>
                </a:outerShdw>
              </a:effectLst>
            </a:endParaRPr>
          </a:p>
          <a:p>
            <a:pPr marL="165100" lvl="1" indent="-165100" algn="just"/>
            <a:r>
              <a:rPr lang="en-US" sz="2000" b="1" u="sng" dirty="0" smtClean="0">
                <a:latin typeface="Arial Narrow" pitchFamily="34" charset="0"/>
              </a:rPr>
              <a:t>Eph 1:11</a:t>
            </a:r>
            <a:r>
              <a:rPr lang="en-US" sz="2000" b="1" dirty="0" smtClean="0">
                <a:latin typeface="Arial Narrow" pitchFamily="34" charset="0"/>
              </a:rPr>
              <a:t>  “In whom also we have obtained an inheritance, being predestined according to the purpose of Him who works all things after the counsel of His own will:”</a:t>
            </a:r>
          </a:p>
          <a:p>
            <a:pPr marL="165100" lvl="1" indent="-165100" algn="just"/>
            <a:endParaRPr lang="en-US" sz="800" b="1" dirty="0" smtClean="0">
              <a:latin typeface="Arial Narrow" pitchFamily="34" charset="0"/>
            </a:endParaRPr>
          </a:p>
          <a:p>
            <a:pPr marL="165100" indent="-165100" algn="just">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诗篇</a:t>
            </a:r>
            <a:r>
              <a:rPr lang="en-US" altLang="zh-CN" sz="3600" b="1" dirty="0" smtClean="0">
                <a:solidFill>
                  <a:schemeClr val="accent1">
                    <a:lumMod val="50000"/>
                  </a:schemeClr>
                </a:solidFill>
                <a:effectLst>
                  <a:outerShdw blurRad="38100" dist="38100" dir="2700000" algn="tl">
                    <a:srgbClr val="000000">
                      <a:alpha val="43137"/>
                    </a:srgbClr>
                  </a:outerShdw>
                </a:effectLst>
              </a:rPr>
              <a:t>115:3: “</a:t>
            </a:r>
            <a:r>
              <a:rPr lang="zh-CN" altLang="en-US" sz="3600" b="1" dirty="0" smtClean="0">
                <a:solidFill>
                  <a:schemeClr val="accent1">
                    <a:lumMod val="50000"/>
                  </a:schemeClr>
                </a:solidFill>
                <a:effectLst>
                  <a:outerShdw blurRad="38100" dist="38100" dir="2700000" algn="tl">
                    <a:srgbClr val="000000">
                      <a:alpha val="43137"/>
                    </a:srgbClr>
                  </a:outerShdw>
                </a:effectLst>
              </a:rPr>
              <a:t>然而，我们的神在天上，都随自己的意旨行事。</a:t>
            </a:r>
            <a:r>
              <a:rPr lang="en-US" altLang="zh-CN" sz="3600" b="1" dirty="0" smtClean="0">
                <a:solidFill>
                  <a:schemeClr val="accent1">
                    <a:lumMod val="50000"/>
                  </a:schemeClr>
                </a:solidFill>
                <a:effectLst>
                  <a:outerShdw blurRad="38100" dist="38100" dir="2700000" algn="tl">
                    <a:srgbClr val="000000">
                      <a:alpha val="43137"/>
                    </a:srgbClr>
                  </a:outerShdw>
                </a:effectLst>
              </a:rPr>
              <a:t>”</a:t>
            </a:r>
            <a:endParaRPr lang="en-US" sz="3600" b="1" dirty="0" smtClean="0">
              <a:solidFill>
                <a:schemeClr val="accent1">
                  <a:lumMod val="50000"/>
                </a:schemeClr>
              </a:solidFill>
              <a:effectLst>
                <a:outerShdw blurRad="38100" dist="38100" dir="2700000" algn="tl">
                  <a:srgbClr val="000000">
                    <a:alpha val="43137"/>
                  </a:srgbClr>
                </a:outerShdw>
              </a:effectLst>
            </a:endParaRPr>
          </a:p>
          <a:p>
            <a:pPr marL="165100" lvl="1" indent="-165100" algn="just"/>
            <a:r>
              <a:rPr lang="en-US" sz="2000" b="1" dirty="0" smtClean="0">
                <a:solidFill>
                  <a:schemeClr val="accent1">
                    <a:lumMod val="50000"/>
                  </a:schemeClr>
                </a:solidFill>
                <a:effectLst>
                  <a:outerShdw blurRad="38100" dist="38100" dir="2700000" algn="tl">
                    <a:srgbClr val="000000">
                      <a:alpha val="43137"/>
                    </a:srgbClr>
                  </a:outerShdw>
                </a:effectLst>
                <a:latin typeface="Arial Narrow" pitchFamily="34" charset="0"/>
              </a:rPr>
              <a:t> </a:t>
            </a:r>
            <a:r>
              <a:rPr lang="en-US" sz="2000" b="1" dirty="0" smtClean="0">
                <a:latin typeface="Arial Narrow" pitchFamily="34" charset="0"/>
              </a:rPr>
              <a:t>Psalm 115:3 </a:t>
            </a:r>
            <a:r>
              <a:rPr lang="en-US" sz="2000" b="1" i="1" dirty="0" smtClean="0">
                <a:latin typeface="Arial Narrow" pitchFamily="34" charset="0"/>
              </a:rPr>
              <a:t>"But our God is in the heavens; He does whatever He pleases."</a:t>
            </a:r>
            <a:r>
              <a:rPr lang="en-US" sz="2000" b="1" dirty="0" smtClean="0">
                <a:latin typeface="Arial Narrow" pitchFamily="34" charset="0"/>
              </a:rPr>
              <a:t> </a:t>
            </a:r>
          </a:p>
          <a:p>
            <a:pPr marL="165100" lvl="1" indent="-165100" algn="just"/>
            <a:endParaRPr lang="en-US" sz="800" b="1" dirty="0" smtClean="0">
              <a:latin typeface="Arial Narrow" pitchFamily="34" charset="0"/>
            </a:endParaRPr>
          </a:p>
          <a:p>
            <a:pPr marL="165100" indent="-165100" algn="just">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诗篇</a:t>
            </a:r>
            <a:r>
              <a:rPr lang="en-US" altLang="zh-CN" sz="3600" b="1" dirty="0" smtClean="0">
                <a:solidFill>
                  <a:schemeClr val="accent1">
                    <a:lumMod val="50000"/>
                  </a:schemeClr>
                </a:solidFill>
                <a:effectLst>
                  <a:outerShdw blurRad="38100" dist="38100" dir="2700000" algn="tl">
                    <a:srgbClr val="000000">
                      <a:alpha val="43137"/>
                    </a:srgbClr>
                  </a:outerShdw>
                </a:effectLst>
              </a:rPr>
              <a:t>135:6</a:t>
            </a:r>
            <a:r>
              <a:rPr lang="en-US" sz="3600" b="1" dirty="0" smtClean="0">
                <a:solidFill>
                  <a:schemeClr val="accent1">
                    <a:lumMod val="50000"/>
                  </a:schemeClr>
                </a:solidFill>
                <a:effectLst>
                  <a:outerShdw blurRad="38100" dist="38100" dir="2700000" algn="tl">
                    <a:srgbClr val="000000">
                      <a:alpha val="43137"/>
                    </a:srgbClr>
                  </a:outerShdw>
                </a:effectLst>
              </a:rPr>
              <a:t>: “</a:t>
            </a:r>
            <a:r>
              <a:rPr lang="zh-CN" altLang="en-US" sz="3600" b="1" dirty="0" smtClean="0">
                <a:solidFill>
                  <a:schemeClr val="accent1">
                    <a:lumMod val="50000"/>
                  </a:schemeClr>
                </a:solidFill>
                <a:effectLst>
                  <a:outerShdw blurRad="38100" dist="38100" dir="2700000" algn="tl">
                    <a:srgbClr val="000000">
                      <a:alpha val="43137"/>
                    </a:srgbClr>
                  </a:outerShdw>
                </a:effectLst>
              </a:rPr>
              <a:t>耶和华在天上</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在地下</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在海中</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在一切的深处</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u="sng" dirty="0" smtClean="0">
                <a:solidFill>
                  <a:schemeClr val="accent1">
                    <a:lumMod val="50000"/>
                  </a:schemeClr>
                </a:solidFill>
                <a:effectLst>
                  <a:outerShdw blurRad="38100" dist="38100" dir="2700000" algn="tl">
                    <a:srgbClr val="000000">
                      <a:alpha val="43137"/>
                    </a:srgbClr>
                  </a:outerShdw>
                </a:effectLst>
              </a:rPr>
              <a:t>都随自己的意旨而行</a:t>
            </a:r>
            <a:r>
              <a:rPr lang="en-US" altLang="zh-CN" sz="3600" b="1" dirty="0" smtClean="0">
                <a:solidFill>
                  <a:schemeClr val="accent1">
                    <a:lumMod val="50000"/>
                  </a:schemeClr>
                </a:solidFill>
                <a:effectLst>
                  <a:outerShdw blurRad="38100" dist="38100" dir="2700000" algn="tl">
                    <a:srgbClr val="000000">
                      <a:alpha val="43137"/>
                    </a:srgbClr>
                  </a:outerShdw>
                </a:effectLst>
              </a:rPr>
              <a:t>.”</a:t>
            </a:r>
            <a:endParaRPr lang="en-US" sz="3600" b="1" dirty="0" smtClean="0">
              <a:solidFill>
                <a:schemeClr val="accent1">
                  <a:lumMod val="50000"/>
                </a:schemeClr>
              </a:solidFill>
              <a:effectLst>
                <a:outerShdw blurRad="38100" dist="38100" dir="2700000" algn="tl">
                  <a:srgbClr val="000000">
                    <a:alpha val="43137"/>
                  </a:srgbClr>
                </a:outerShdw>
              </a:effectLst>
            </a:endParaRPr>
          </a:p>
          <a:p>
            <a:pPr marL="165100" lvl="2" indent="-165100"/>
            <a:r>
              <a:rPr lang="en-US" sz="2000" b="1" dirty="0" smtClean="0">
                <a:latin typeface="Arial Narrow" pitchFamily="34" charset="0"/>
              </a:rPr>
              <a:t>Psalm 135:6</a:t>
            </a:r>
            <a:r>
              <a:rPr lang="en-US" sz="2000" b="1" i="1" dirty="0" smtClean="0">
                <a:latin typeface="Arial Narrow" pitchFamily="34" charset="0"/>
              </a:rPr>
              <a:t> "</a:t>
            </a:r>
            <a:r>
              <a:rPr lang="en-US" sz="2000" b="1" i="1" u="sng" dirty="0" smtClean="0">
                <a:latin typeface="Arial Narrow" pitchFamily="34" charset="0"/>
              </a:rPr>
              <a:t>Whatever the Lord pleases, He does</a:t>
            </a:r>
            <a:r>
              <a:rPr lang="en-US" sz="2000" b="1" i="1" dirty="0" smtClean="0">
                <a:latin typeface="Arial Narrow" pitchFamily="34" charset="0"/>
              </a:rPr>
              <a:t>, In heaven and in earth, in the seas and in all deeps."</a:t>
            </a:r>
            <a:r>
              <a:rPr lang="en-US" sz="2000" b="1" dirty="0" smtClean="0">
                <a:latin typeface="Arial Narrow" pitchFamily="34" charset="0"/>
              </a:rPr>
              <a:t> </a:t>
            </a: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主权</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SOVEREIGNTY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970865"/>
          </a:xfrm>
          <a:prstGeom prst="rect">
            <a:avLst/>
          </a:prstGeom>
          <a:noFill/>
        </p:spPr>
        <p:txBody>
          <a:bodyPr wrap="square" rtlCol="0">
            <a:spAutoFit/>
          </a:bodyPr>
          <a:lstStyle/>
          <a:p>
            <a:pPr marL="465138" indent="-465138" algn="just">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赛</a:t>
            </a:r>
            <a:r>
              <a:rPr lang="en-US" altLang="zh-CN" sz="3200" b="1" dirty="0" smtClean="0">
                <a:solidFill>
                  <a:schemeClr val="accent1">
                    <a:lumMod val="50000"/>
                  </a:schemeClr>
                </a:solidFill>
                <a:effectLst>
                  <a:outerShdw blurRad="38100" dist="38100" dir="2700000" algn="tl">
                    <a:srgbClr val="000000">
                      <a:alpha val="43137"/>
                    </a:srgbClr>
                  </a:outerShdw>
                </a:effectLst>
              </a:rPr>
              <a:t>46:10: “</a:t>
            </a:r>
            <a:r>
              <a:rPr lang="zh-CN" altLang="en-US" sz="3200" b="1" dirty="0" smtClean="0">
                <a:solidFill>
                  <a:schemeClr val="accent1">
                    <a:lumMod val="50000"/>
                  </a:schemeClr>
                </a:solidFill>
                <a:effectLst>
                  <a:outerShdw blurRad="38100" dist="38100" dir="2700000" algn="tl">
                    <a:srgbClr val="000000">
                      <a:alpha val="43137"/>
                    </a:srgbClr>
                  </a:outerShdw>
                </a:effectLst>
              </a:rPr>
              <a:t>我从起初指明末后的事，从古时言明未成的事，说：我的筹算必立定；</a:t>
            </a:r>
            <a:r>
              <a:rPr lang="zh-CN" altLang="en-US" sz="3200" b="1" u="sng" dirty="0" smtClean="0">
                <a:solidFill>
                  <a:schemeClr val="accent1">
                    <a:lumMod val="50000"/>
                  </a:schemeClr>
                </a:solidFill>
                <a:effectLst>
                  <a:outerShdw blurRad="38100" dist="38100" dir="2700000" algn="tl">
                    <a:srgbClr val="000000">
                      <a:alpha val="43137"/>
                    </a:srgbClr>
                  </a:outerShdw>
                </a:effectLst>
              </a:rPr>
              <a:t>凡我所喜悦的，我必成就。</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404813" lvl="2" indent="60325"/>
            <a:r>
              <a:rPr lang="en-US" sz="2000" b="1" dirty="0" smtClean="0">
                <a:latin typeface="Arial Narrow" pitchFamily="34" charset="0"/>
              </a:rPr>
              <a:t>Isaiah 46:10 </a:t>
            </a:r>
            <a:r>
              <a:rPr lang="en-US" sz="2000" b="1" i="1" dirty="0" smtClean="0">
                <a:latin typeface="Arial Narrow" pitchFamily="34" charset="0"/>
              </a:rPr>
              <a:t>"Declaring the end from the beginning and from ancient times things which have not been done, saying, ‘My purpose will be established,                           and </a:t>
            </a:r>
            <a:r>
              <a:rPr lang="en-US" sz="2000" b="1" i="1" u="sng" dirty="0" smtClean="0">
                <a:latin typeface="Arial Narrow" pitchFamily="34" charset="0"/>
              </a:rPr>
              <a:t>I will accomplish all My good pleasure</a:t>
            </a:r>
            <a:r>
              <a:rPr lang="en-US" sz="2000" b="1" i="1" dirty="0" smtClean="0">
                <a:latin typeface="Arial Narrow" pitchFamily="34" charset="0"/>
              </a:rPr>
              <a:t>’;"</a:t>
            </a:r>
            <a:r>
              <a:rPr lang="en-US" sz="2000" b="1" dirty="0" smtClean="0">
                <a:latin typeface="Arial Narrow" pitchFamily="34" charset="0"/>
              </a:rPr>
              <a:t> </a:t>
            </a:r>
          </a:p>
          <a:p>
            <a:pPr marL="465138" indent="-465138" algn="just">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罗</a:t>
            </a:r>
            <a:r>
              <a:rPr lang="en-US" altLang="zh-CN" sz="3200" b="1" dirty="0" smtClean="0">
                <a:solidFill>
                  <a:schemeClr val="accent1">
                    <a:lumMod val="50000"/>
                  </a:schemeClr>
                </a:solidFill>
                <a:effectLst>
                  <a:outerShdw blurRad="38100" dist="38100" dir="2700000" algn="tl">
                    <a:srgbClr val="000000">
                      <a:alpha val="43137"/>
                    </a:srgbClr>
                  </a:outerShdw>
                </a:effectLst>
              </a:rPr>
              <a:t>9:22-23: “</a:t>
            </a:r>
            <a:r>
              <a:rPr lang="zh-CN" altLang="en-US" sz="3200" b="1" dirty="0" smtClean="0">
                <a:solidFill>
                  <a:schemeClr val="accent1">
                    <a:lumMod val="50000"/>
                  </a:schemeClr>
                </a:solidFill>
                <a:effectLst>
                  <a:outerShdw blurRad="38100" dist="38100" dir="2700000" algn="tl">
                    <a:srgbClr val="000000">
                      <a:alpha val="43137"/>
                    </a:srgbClr>
                  </a:outerShdw>
                </a:effectLst>
              </a:rPr>
              <a:t>倘若神要显明他的忿怒，彰显他的权能，就多多忍耐宽容那可怒预备遭毁灭的器皿， 又要将他丰盛的荣耀彰显在那蒙怜悯早预备得荣耀的器皿上。</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r>
              <a:rPr lang="en-US" sz="2000" b="1" dirty="0" smtClean="0">
                <a:latin typeface="Arial Narrow" pitchFamily="34" charset="0"/>
              </a:rPr>
              <a:t>Rom. 9:22-23 </a:t>
            </a:r>
            <a:r>
              <a:rPr lang="en-US" sz="2000" b="1" i="1" dirty="0" smtClean="0">
                <a:latin typeface="Arial Narrow" pitchFamily="34" charset="0"/>
              </a:rPr>
              <a:t>"What if God, although willing to demonstrate His wrath and to make His power known, endured with much patience vessels of wrath prepared for destruction? And He did so in order that He might make known the riches of His glory upon vessels of mercy, which He prepared beforehand for glory."</a:t>
            </a:r>
            <a:r>
              <a:rPr lang="en-US" sz="2000" b="1" dirty="0" smtClean="0">
                <a:latin typeface="Arial Narrow" pitchFamily="34" charset="0"/>
              </a:rPr>
              <a:t> </a:t>
            </a:r>
            <a:endParaRPr lang="en-US" sz="2000" b="1" dirty="0" smtClean="0">
              <a:effectLst>
                <a:outerShdw blurRad="38100" dist="38100" dir="2700000" algn="tl">
                  <a:srgbClr val="000000">
                    <a:alpha val="43137"/>
                  </a:srgbClr>
                </a:outerShdw>
              </a:effectLst>
              <a:latin typeface="Arial Narrow"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主权</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SOVEREIGNTY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509200"/>
          </a:xfrm>
          <a:prstGeom prst="rect">
            <a:avLst/>
          </a:prstGeom>
          <a:noFill/>
        </p:spPr>
        <p:txBody>
          <a:bodyPr wrap="square" rtlCol="0">
            <a:spAutoFit/>
          </a:bodyPr>
          <a:lstStyle/>
          <a:p>
            <a:pPr marL="404813" indent="-404813">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神看不见的手介入地上的每个生命中。 神在历史中做工可以透过君王，王后， 统治者和列国得到确信和承认。他也在普通人的日常细节中做工，就像拿俄米， 路得和以利米勒以及</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我们。神做工既体现在广大领域，也体现在我们的生活细节中。这就是他看不见手的护佑。</a:t>
            </a:r>
            <a:endParaRPr lang="en-US" sz="36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t> God’s Invisible hand is involved in the life of everyone on earth. The belief and acknowledgement that God is at work in human history through kings and queens, rulers and nations and also at work in the everyday details of normal people, like Naomi and Ruth and Elimelech...and us. God is at work in the large areas and the details of our  life. That is His invisible hand of providence</a:t>
            </a: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护理</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PROVIDENCE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关键词</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Key Words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970865"/>
          </a:xfrm>
          <a:prstGeom prst="rect">
            <a:avLst/>
          </a:prstGeom>
          <a:noFill/>
        </p:spPr>
        <p:txBody>
          <a:bodyPr wrap="square" rtlCol="0">
            <a:spAutoFit/>
          </a:bodyPr>
          <a:lstStyle/>
          <a:p>
            <a:pPr marL="225425" indent="-225425" algn="just">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“说：耶和华─我们列祖的神啊，你不是天上的神吗</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你不是万邦万国的主宰吗</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在你手中有大能大力，无人能抵挡你。”（志下</a:t>
            </a:r>
            <a:r>
              <a:rPr lang="en-US" altLang="zh-CN" sz="3200" b="1" dirty="0" smtClean="0">
                <a:solidFill>
                  <a:schemeClr val="accent1">
                    <a:lumMod val="50000"/>
                  </a:schemeClr>
                </a:solidFill>
                <a:effectLst>
                  <a:outerShdw blurRad="38100" dist="38100" dir="2700000" algn="tl">
                    <a:srgbClr val="000000">
                      <a:alpha val="43137"/>
                    </a:srgbClr>
                  </a:outerShdw>
                </a:effectLst>
              </a:rPr>
              <a:t>20:6</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465138"/>
            <a:r>
              <a:rPr lang="en-US" sz="2000" b="1" dirty="0" smtClean="0">
                <a:latin typeface="Arial Narrow" pitchFamily="34" charset="0"/>
              </a:rPr>
              <a:t>“O LORD, God of our fathers, are you not the God who is in heaven? You rule over all the kingdoms of the nations. Power and might are in your hand, and no one can</a:t>
            </a:r>
          </a:p>
          <a:p>
            <a:pPr marL="465138"/>
            <a:r>
              <a:rPr lang="en-US" sz="2000" b="1" dirty="0" smtClean="0">
                <a:latin typeface="Arial Narrow" pitchFamily="34" charset="0"/>
              </a:rPr>
              <a:t>withstand you.” (2 Chron. 20:6)</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签放在怀里，定事由耶和华。（箴</a:t>
            </a:r>
            <a:r>
              <a:rPr lang="en-US" altLang="zh-CN" sz="3200" b="1" dirty="0" smtClean="0">
                <a:solidFill>
                  <a:schemeClr val="accent1">
                    <a:lumMod val="50000"/>
                  </a:schemeClr>
                </a:solidFill>
                <a:effectLst>
                  <a:outerShdw blurRad="38100" dist="38100" dir="2700000" algn="tl">
                    <a:srgbClr val="000000">
                      <a:alpha val="43137"/>
                    </a:srgbClr>
                  </a:outerShdw>
                </a:effectLst>
              </a:rPr>
              <a:t>16:33</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latin typeface="Arial Narrow" pitchFamily="34" charset="0"/>
              </a:rPr>
              <a:t>The lot is cast into the lap, but its every decision is from the LORD. (Prov. 16:33)</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希律和本丢彼拉多</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外邦人和以色列民</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果然在这城里聚集</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要攻打你所膏的圣仆</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仆：或作子</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耶稣</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成就你手和你意旨所预定必有的事</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徒</a:t>
            </a:r>
            <a:r>
              <a:rPr lang="en-US" altLang="zh-CN" sz="2400" b="1" dirty="0" smtClean="0">
                <a:solidFill>
                  <a:schemeClr val="accent1">
                    <a:lumMod val="50000"/>
                  </a:schemeClr>
                </a:solidFill>
                <a:effectLst>
                  <a:outerShdw blurRad="38100" dist="38100" dir="2700000" algn="tl">
                    <a:srgbClr val="000000">
                      <a:alpha val="43137"/>
                    </a:srgbClr>
                  </a:outerShdw>
                </a:effectLst>
              </a:rPr>
              <a:t>4:27-28)</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465138"/>
            <a:r>
              <a:rPr lang="en-US" sz="2000" b="1" dirty="0" smtClean="0">
                <a:latin typeface="Arial Narrow" pitchFamily="34" charset="0"/>
              </a:rPr>
              <a:t>Herod and Pontius Pilate met together with the Gentiles and the people of Israel in this city to conspire against your holy servant Jesus. They did what your power and will had decided beforehand should happen. (Acts 4:27b-28)</a:t>
            </a: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护理</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PROVIDENCE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关键词</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4133418" y="3244334"/>
            <a:ext cx="877163" cy="369332"/>
          </a:xfrm>
          <a:prstGeom prst="rect">
            <a:avLst/>
          </a:prstGeom>
        </p:spPr>
        <p:txBody>
          <a:bodyPr wrap="none">
            <a:spAutoFit/>
          </a:bodyPr>
          <a:lstStyle/>
          <a:p>
            <a:r>
              <a:rPr lang="zh-CN" altLang="en-US" dirty="0" smtClean="0">
                <a:solidFill>
                  <a:schemeClr val="bg1"/>
                </a:solidFill>
              </a:rPr>
              <a:t>拿俄米</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940088"/>
          </a:xfrm>
          <a:prstGeom prst="rect">
            <a:avLst/>
          </a:prstGeom>
          <a:noFill/>
        </p:spPr>
        <p:txBody>
          <a:bodyPr wrap="square" rtlCol="0">
            <a:spAutoFit/>
          </a:bodyPr>
          <a:lstStyle/>
          <a:p>
            <a:pPr marL="225425" indent="-225425" algn="just">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“你们如今要知道</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惟有我是神</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在我以外并无别神</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我使人死</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我使人活</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我损伤</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我也医治</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并无人能从我手中救出来</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申</a:t>
            </a:r>
            <a:r>
              <a:rPr lang="en-US" altLang="zh-CN" sz="3200" b="1" dirty="0" smtClean="0">
                <a:solidFill>
                  <a:schemeClr val="accent1">
                    <a:lumMod val="50000"/>
                  </a:schemeClr>
                </a:solidFill>
                <a:effectLst>
                  <a:outerShdw blurRad="38100" dist="38100" dir="2700000" algn="tl">
                    <a:srgbClr val="000000">
                      <a:alpha val="43137"/>
                    </a:srgbClr>
                  </a:outerShdw>
                </a:effectLst>
              </a:rPr>
              <a:t>32:39)</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465138"/>
            <a:r>
              <a:rPr lang="en-US" sz="2000" b="1" dirty="0" smtClean="0">
                <a:latin typeface="Arial Narrow" pitchFamily="34" charset="0"/>
              </a:rPr>
              <a:t>See now that I, even I, am he, and there is no god beside me; I kill and I make alive; I wound and I heal; and there is none that can deliver out of my hand. (Deut. 32:39)</a:t>
            </a:r>
            <a:endParaRPr lang="en-US" sz="2000" b="1" dirty="0" smtClean="0">
              <a:effectLst>
                <a:outerShdw blurRad="38100" dist="38100" dir="2700000" algn="tl">
                  <a:srgbClr val="000000">
                    <a:alpha val="43137"/>
                  </a:srgbClr>
                </a:outerShdw>
              </a:effectLst>
              <a:latin typeface="Arial Narrow" pitchFamily="34" charset="0"/>
              <a:cs typeface="Arial" pitchFamily="34" charset="0"/>
            </a:endParaRPr>
          </a:p>
          <a:p>
            <a:pPr marL="225425" indent="-225425" algn="just">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举例：“</a:t>
            </a:r>
            <a:r>
              <a:rPr lang="zh-CN" altLang="en-US" sz="3200" b="1" u="sng" dirty="0" smtClean="0">
                <a:solidFill>
                  <a:schemeClr val="accent1">
                    <a:lumMod val="50000"/>
                  </a:schemeClr>
                </a:solidFill>
                <a:effectLst>
                  <a:outerShdw blurRad="38100" dist="38100" dir="2700000" algn="tl">
                    <a:srgbClr val="000000">
                      <a:alpha val="43137"/>
                    </a:srgbClr>
                  </a:outerShdw>
                </a:effectLst>
              </a:rPr>
              <a:t>约拿书</a:t>
            </a:r>
            <a:r>
              <a:rPr lang="en-US" altLang="zh-CN" sz="3200" b="1" u="sng" dirty="0" smtClean="0">
                <a:solidFill>
                  <a:schemeClr val="accent1">
                    <a:lumMod val="50000"/>
                  </a:schemeClr>
                </a:solidFill>
                <a:effectLst>
                  <a:outerShdw blurRad="38100" dist="38100" dir="2700000" algn="tl">
                    <a:srgbClr val="000000">
                      <a:alpha val="43137"/>
                    </a:srgbClr>
                  </a:outerShdw>
                </a:effectLst>
              </a:rPr>
              <a:t>4:6 </a:t>
            </a:r>
            <a:r>
              <a:rPr lang="zh-CN" altLang="en-US" sz="3200" b="1" dirty="0" smtClean="0">
                <a:solidFill>
                  <a:schemeClr val="accent1">
                    <a:lumMod val="50000"/>
                  </a:schemeClr>
                </a:solidFill>
                <a:effectLst>
                  <a:outerShdw blurRad="38100" dist="38100" dir="2700000" algn="tl">
                    <a:srgbClr val="000000">
                      <a:alpha val="43137"/>
                    </a:srgbClr>
                  </a:outerShdw>
                </a:effectLst>
              </a:rPr>
              <a:t>耶和华神安排一棵蓖麻，使其发生高过约拿</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影儿遮盖他的头</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救他脱离苦楚；约拿 因这棵蓖麻大大喜乐</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神又安排一条虫子摧毁了那蓖麻。约拿通过这事学到了一个功课。</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latin typeface="Arial Narrow" pitchFamily="34" charset="0"/>
              </a:rPr>
              <a:t>EXAMPLE: “</a:t>
            </a:r>
            <a:r>
              <a:rPr lang="en-US" sz="2000" b="1" i="1" u="sng" dirty="0" smtClean="0">
                <a:latin typeface="Arial Narrow" pitchFamily="34" charset="0"/>
              </a:rPr>
              <a:t>Jonah 4:6</a:t>
            </a:r>
            <a:r>
              <a:rPr lang="en-US" sz="2000" b="1" i="1" dirty="0" smtClean="0">
                <a:latin typeface="Arial Narrow" pitchFamily="34" charset="0"/>
              </a:rPr>
              <a:t> And the LORD God prepared a gourd, and made it to come up over Jonah, that it might be a shadow over his head, to deliver him from his grief.  So Jonah was exceeding glad of the gourd.</a:t>
            </a:r>
            <a:r>
              <a:rPr lang="en-US" sz="2000" b="1" dirty="0" smtClean="0">
                <a:latin typeface="Arial Narrow" pitchFamily="34" charset="0"/>
              </a:rPr>
              <a:t>” Then God sent a worm to destroy the gourd. Jonah learned a lesson through the event.</a:t>
            </a:r>
            <a:endParaRPr lang="en-US" sz="2000" b="1" dirty="0" smtClean="0">
              <a:effectLst>
                <a:outerShdw blurRad="38100" dist="38100" dir="2700000" algn="tl">
                  <a:srgbClr val="000000">
                    <a:alpha val="43137"/>
                  </a:srgbClr>
                </a:outerShdw>
              </a:effectLst>
              <a:latin typeface="Arial Narrow"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护理</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PROVIDENCE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786199"/>
          </a:xfrm>
          <a:prstGeom prst="rect">
            <a:avLst/>
          </a:prstGeom>
          <a:noFill/>
        </p:spPr>
        <p:txBody>
          <a:bodyPr wrap="square" rtlCol="0">
            <a:spAutoFit/>
          </a:bodyPr>
          <a:lstStyle/>
          <a:p>
            <a:pPr marL="225425" indent="-225425">
              <a:buFont typeface="Arial" charset="0"/>
              <a:buChar char="•"/>
            </a:pPr>
            <a:r>
              <a:rPr lang="zh-CN" altLang="en-US" sz="4000" b="1" dirty="0" smtClean="0">
                <a:solidFill>
                  <a:schemeClr val="accent1">
                    <a:lumMod val="50000"/>
                  </a:schemeClr>
                </a:solidFill>
                <a:effectLst>
                  <a:outerShdw blurRad="38100" dist="38100" dir="2700000" algn="tl">
                    <a:srgbClr val="000000">
                      <a:alpha val="43137"/>
                    </a:srgbClr>
                  </a:outerShdw>
                </a:effectLst>
              </a:rPr>
              <a:t>神不能改变。他不会改变。他不需改变。他的一切都是完美的。他没有哪一天更好或更糟。神全知。他按他有的信息处理一切，而这是完整而不需改变的。既然他是无可改变的完美，他的决定也总是完美的。他完全信实稳定。神不改变他自己的性情。</a:t>
            </a:r>
            <a:endParaRPr lang="en-US" sz="4000" b="1" dirty="0" smtClean="0">
              <a:solidFill>
                <a:schemeClr val="accent1">
                  <a:lumMod val="50000"/>
                </a:schemeClr>
              </a:solidFill>
              <a:effectLst>
                <a:outerShdw blurRad="38100" dist="38100" dir="2700000" algn="tl">
                  <a:srgbClr val="000000">
                    <a:alpha val="43137"/>
                  </a:srgbClr>
                </a:outerShdw>
              </a:effectLst>
            </a:endParaRPr>
          </a:p>
          <a:p>
            <a:pPr lvl="1" algn="just"/>
            <a:r>
              <a:rPr lang="en-US" b="1" dirty="0" smtClean="0"/>
              <a:t>God’s Inability to change. He cannot change. He doesn’t need to change. Everything about Him is perfect. He never had a day that was better or worse than another day. God has all knowledge. He deals with everything according to the information He has, which is complete and doesn’t change. Since He is unchangeably perfect, His decisions are always perfect. He is totally faithful and stable. God cannot change His own nature,</a:t>
            </a:r>
            <a:endParaRPr lang="en-US" b="1" dirty="0"/>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不变</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IMMUTABILITY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04800" y="2743200"/>
            <a:ext cx="8458200" cy="3886200"/>
          </a:xfrm>
          <a:prstGeom prst="rect">
            <a:avLst/>
          </a:prstGeom>
          <a:blipFill>
            <a:blip r:embed="rId9" cstate="prin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endParaRPr lang="en-US" altLang="zh-CN" sz="4800" dirty="0" smtClean="0"/>
          </a:p>
          <a:p>
            <a:r>
              <a:rPr lang="zh-CN" altLang="en-US" sz="4800" dirty="0" smtClean="0"/>
              <a:t>有多少人这周阅读了</a:t>
            </a:r>
            <a:endParaRPr lang="en-US" altLang="zh-CN" sz="4800" dirty="0" smtClean="0"/>
          </a:p>
          <a:p>
            <a:r>
              <a:rPr lang="en-US" altLang="zh-CN" sz="4800" dirty="0" smtClean="0"/>
              <a:t>《</a:t>
            </a:r>
            <a:r>
              <a:rPr lang="zh-CN" altLang="en-US" sz="4800" dirty="0" smtClean="0"/>
              <a:t>路得记</a:t>
            </a:r>
            <a:r>
              <a:rPr lang="en-US" altLang="zh-CN" sz="4800" dirty="0" smtClean="0"/>
              <a:t>》</a:t>
            </a:r>
            <a:r>
              <a:rPr lang="en-US" sz="4800" dirty="0" smtClean="0"/>
              <a:t>?</a:t>
            </a:r>
          </a:p>
          <a:p>
            <a:r>
              <a:rPr lang="zh-CN" altLang="en-US" sz="4800" dirty="0" smtClean="0"/>
              <a:t>我们待会一起来</a:t>
            </a:r>
            <a:endParaRPr lang="en-US" altLang="zh-CN" sz="4800" dirty="0" smtClean="0"/>
          </a:p>
          <a:p>
            <a:r>
              <a:rPr lang="zh-CN" altLang="en-US" sz="4800" dirty="0" smtClean="0"/>
              <a:t>阅读</a:t>
            </a:r>
            <a:r>
              <a:rPr lang="en-US" altLang="zh-CN" sz="4800" dirty="0" smtClean="0"/>
              <a:t>《</a:t>
            </a:r>
            <a:r>
              <a:rPr lang="zh-CN" altLang="en-US" sz="4800" dirty="0" smtClean="0"/>
              <a:t>路得记</a:t>
            </a:r>
            <a:r>
              <a:rPr lang="en-US" altLang="zh-CN" sz="4800" dirty="0" smtClean="0"/>
              <a:t>》</a:t>
            </a:r>
            <a:r>
              <a:rPr lang="zh-CN" altLang="en-US" sz="4800" dirty="0" smtClean="0"/>
              <a:t>。</a:t>
            </a:r>
            <a:endParaRPr lang="en-US" sz="4800" dirty="0" smtClean="0"/>
          </a:p>
          <a:p>
            <a:endParaRPr lang="en-US" altLang="zh-CN" sz="3600" dirty="0" smtClean="0"/>
          </a:p>
          <a:p>
            <a:endParaRPr lang="en-US" altLang="zh-CN" sz="3600" dirty="0" smtClean="0"/>
          </a:p>
          <a:p>
            <a:endParaRPr lang="en-US" altLang="zh-CN" sz="3600" dirty="0" smtClean="0"/>
          </a:p>
        </p:txBody>
      </p:sp>
      <p:pic>
        <p:nvPicPr>
          <p:cNvPr id="7" name="Picture 6" descr="3971.jpg"/>
          <p:cNvPicPr>
            <a:picLocks noChangeAspect="1"/>
          </p:cNvPicPr>
          <p:nvPr/>
        </p:nvPicPr>
        <p:blipFill>
          <a:blip r:embed="rId10" cstate="print"/>
          <a:stretch>
            <a:fillRect/>
          </a:stretch>
        </p:blipFill>
        <p:spPr>
          <a:xfrm>
            <a:off x="6172200" y="2819400"/>
            <a:ext cx="2426462"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940088"/>
          </a:xfrm>
          <a:prstGeom prst="rect">
            <a:avLst/>
          </a:prstGeom>
          <a:noFill/>
        </p:spPr>
        <p:txBody>
          <a:bodyPr wrap="square" rtlCol="0">
            <a:spAutoFit/>
          </a:bodyPr>
          <a:lstStyle/>
          <a:p>
            <a:pPr marL="465138" indent="-465138">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“耶和华的筹算永远立定；他心中的思念万代常存</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en-US"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诗</a:t>
            </a:r>
            <a:r>
              <a:rPr lang="en-US" altLang="zh-CN" sz="3200" b="1" dirty="0" smtClean="0">
                <a:solidFill>
                  <a:schemeClr val="accent1">
                    <a:lumMod val="50000"/>
                  </a:schemeClr>
                </a:solidFill>
                <a:effectLst>
                  <a:outerShdw blurRad="38100" dist="38100" dir="2700000" algn="tl">
                    <a:srgbClr val="000000">
                      <a:alpha val="43137"/>
                    </a:srgbClr>
                  </a:outerShdw>
                </a:effectLst>
              </a:rPr>
              <a:t>33:11</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i="1" dirty="0" smtClean="0">
                <a:effectLst>
                  <a:outerShdw blurRad="38100" dist="38100" dir="2700000" algn="tl">
                    <a:srgbClr val="000000">
                      <a:alpha val="43137"/>
                    </a:srgbClr>
                  </a:outerShdw>
                </a:effectLst>
              </a:rPr>
              <a:t>“But the plans of the Lord stand firm forever, the purposes of His heart through all generations.” Psalm 33:11 </a:t>
            </a:r>
            <a:endParaRPr lang="en-US" sz="2000" b="1" dirty="0" smtClean="0">
              <a:effectLst>
                <a:outerShdw blurRad="38100" dist="38100" dir="2700000" algn="tl">
                  <a:srgbClr val="000000">
                    <a:alpha val="43137"/>
                  </a:srgbClr>
                </a:outerShdw>
              </a:effectLst>
            </a:endParaRP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“因我─耶和华是不改变的</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玛拉基书</a:t>
            </a:r>
            <a:r>
              <a:rPr lang="en-US" altLang="zh-CN" sz="3200" b="1" dirty="0" smtClean="0">
                <a:solidFill>
                  <a:schemeClr val="accent1">
                    <a:lumMod val="50000"/>
                  </a:schemeClr>
                </a:solidFill>
                <a:effectLst>
                  <a:outerShdw blurRad="38100" dist="38100" dir="2700000" algn="tl">
                    <a:srgbClr val="000000">
                      <a:alpha val="43137"/>
                    </a:srgbClr>
                  </a:outerShdw>
                </a:effectLst>
              </a:rPr>
              <a:t>3:6</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i="1" dirty="0" smtClean="0">
                <a:effectLst>
                  <a:outerShdw blurRad="38100" dist="38100" dir="2700000" algn="tl">
                    <a:srgbClr val="000000">
                      <a:alpha val="43137"/>
                    </a:srgbClr>
                  </a:outerShdw>
                </a:effectLst>
              </a:rPr>
              <a:t>“I am the Lord, I change not." Malachi 3:6 </a:t>
            </a:r>
            <a:endParaRPr lang="en-US" sz="2000" b="1" dirty="0" smtClean="0">
              <a:effectLst>
                <a:outerShdw blurRad="38100" dist="38100" dir="2700000" algn="tl">
                  <a:srgbClr val="000000">
                    <a:alpha val="43137"/>
                  </a:srgbClr>
                </a:outerShdw>
              </a:effectLst>
            </a:endParaRPr>
          </a:p>
          <a:p>
            <a:pPr marL="465138" indent="-465138">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“以色列的大能者必不致说谎</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也不致后悔；因为他迥非世人</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决不后悔</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（撒上</a:t>
            </a:r>
            <a:r>
              <a:rPr lang="en-US" altLang="zh-CN" sz="3200" b="1" dirty="0" smtClean="0">
                <a:solidFill>
                  <a:schemeClr val="accent1">
                    <a:lumMod val="50000"/>
                  </a:schemeClr>
                </a:solidFill>
                <a:effectLst>
                  <a:outerShdw blurRad="38100" dist="38100" dir="2700000" algn="tl">
                    <a:srgbClr val="000000">
                      <a:alpha val="43137"/>
                    </a:srgbClr>
                  </a:outerShdw>
                </a:effectLst>
              </a:rPr>
              <a:t>15:29</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i="1" dirty="0" smtClean="0">
                <a:effectLst>
                  <a:outerShdw blurRad="38100" dist="38100" dir="2700000" algn="tl">
                    <a:srgbClr val="000000">
                      <a:alpha val="43137"/>
                    </a:srgbClr>
                  </a:outerShdw>
                </a:effectLst>
              </a:rPr>
              <a:t>“And also the Glory of Israel will not lie or change His mind; for He is not a man that He should change His mind” (1 Samuel 15:29).</a:t>
            </a:r>
            <a:r>
              <a:rPr lang="en-US" sz="2000" b="1" dirty="0" smtClean="0">
                <a:effectLst>
                  <a:outerShdw blurRad="38100" dist="38100" dir="2700000" algn="tl">
                    <a:srgbClr val="000000">
                      <a:alpha val="43137"/>
                    </a:srgbClr>
                  </a:outerShdw>
                </a:effectLst>
              </a:rPr>
              <a:t> </a:t>
            </a:r>
          </a:p>
          <a:p>
            <a:pPr marL="465138" indent="-465138">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“耶稣基督，昨日、今日、一直到永远、是一样的</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（来</a:t>
            </a:r>
            <a:r>
              <a:rPr lang="en-US" altLang="zh-CN" sz="3200" b="1" dirty="0" smtClean="0">
                <a:solidFill>
                  <a:schemeClr val="accent1">
                    <a:lumMod val="50000"/>
                  </a:schemeClr>
                </a:solidFill>
                <a:effectLst>
                  <a:outerShdw blurRad="38100" dist="38100" dir="2700000" algn="tl">
                    <a:srgbClr val="000000">
                      <a:alpha val="43137"/>
                    </a:srgbClr>
                  </a:outerShdw>
                </a:effectLst>
              </a:rPr>
              <a:t>13:8</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effectLst>
                  <a:outerShdw blurRad="38100" dist="38100" dir="2700000" algn="tl">
                    <a:srgbClr val="000000">
                      <a:alpha val="43137"/>
                    </a:srgbClr>
                  </a:outerShdw>
                </a:effectLst>
              </a:rPr>
              <a:t>“</a:t>
            </a:r>
            <a:r>
              <a:rPr lang="en-US" sz="2000" b="1" i="1" dirty="0" smtClean="0">
                <a:effectLst>
                  <a:outerShdw blurRad="38100" dist="38100" dir="2700000" algn="tl">
                    <a:srgbClr val="000000">
                      <a:alpha val="43137"/>
                    </a:srgbClr>
                  </a:outerShdw>
                </a:effectLst>
              </a:rPr>
              <a:t>Jesus Christ is the same yesterday and today, yes and forever” (Heb. 13:8).</a:t>
            </a:r>
          </a:p>
          <a:p>
            <a:pPr lvl="1" algn="just"/>
            <a:r>
              <a:rPr lang="en-US" b="1" dirty="0" smtClean="0"/>
              <a:t> </a:t>
            </a:r>
          </a:p>
          <a:p>
            <a:pPr lvl="1" algn="just"/>
            <a:r>
              <a:rPr lang="en-US" b="1" dirty="0" smtClean="0"/>
              <a:t> </a:t>
            </a:r>
            <a:endParaRPr lang="en-US" b="1" dirty="0"/>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不变</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IMMUTABILITY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693866"/>
          </a:xfrm>
          <a:prstGeom prst="rect">
            <a:avLst/>
          </a:prstGeom>
          <a:noFill/>
        </p:spPr>
        <p:txBody>
          <a:bodyPr wrap="square" rtlCol="0">
            <a:spAutoFit/>
          </a:bodyPr>
          <a:lstStyle/>
          <a:p>
            <a:pPr marL="465138" indent="-465138">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“各样美善的恩赐和各样全备的赏赐都是从上头来的，从众光之父那里降下来的；在他并没有改变，也没有转动的影儿。”（</a:t>
            </a:r>
            <a:r>
              <a:rPr lang="zh-CN" altLang="en-US" sz="3200" b="1" u="sng" dirty="0" smtClean="0">
                <a:solidFill>
                  <a:schemeClr val="accent1">
                    <a:lumMod val="50000"/>
                  </a:schemeClr>
                </a:solidFill>
                <a:effectLst>
                  <a:outerShdw blurRad="38100" dist="38100" dir="2700000" algn="tl">
                    <a:srgbClr val="000000">
                      <a:alpha val="43137"/>
                    </a:srgbClr>
                  </a:outerShdw>
                </a:effectLst>
              </a:rPr>
              <a:t>雅各书</a:t>
            </a:r>
            <a:r>
              <a:rPr lang="en-US" altLang="zh-CN" sz="3200" b="1" u="sng" dirty="0" smtClean="0">
                <a:solidFill>
                  <a:schemeClr val="accent1">
                    <a:lumMod val="50000"/>
                  </a:schemeClr>
                </a:solidFill>
                <a:effectLst>
                  <a:outerShdw blurRad="38100" dist="38100" dir="2700000" algn="tl">
                    <a:srgbClr val="000000">
                      <a:alpha val="43137"/>
                    </a:srgbClr>
                  </a:outerShdw>
                </a:effectLst>
              </a:rPr>
              <a:t>1:17</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509588" lvl="2" algn="just"/>
            <a:r>
              <a:rPr lang="en-US" sz="2000" b="1" i="1" dirty="0" smtClean="0">
                <a:effectLst>
                  <a:outerShdw blurRad="38100" dist="38100" dir="2700000" algn="tl">
                    <a:srgbClr val="000000">
                      <a:alpha val="43137"/>
                    </a:srgbClr>
                  </a:outerShdw>
                </a:effectLst>
              </a:rPr>
              <a:t>“Every good thing bestowed and every perfect gift is from above, coming down from the Father of lights, with whom there is no variation, or shifting shadow” (</a:t>
            </a:r>
            <a:r>
              <a:rPr lang="en-US" sz="2000" b="1" i="1" u="sng" dirty="0" smtClean="0">
                <a:effectLst>
                  <a:outerShdw blurRad="38100" dist="38100" dir="2700000" algn="tl">
                    <a:srgbClr val="000000">
                      <a:alpha val="43137"/>
                    </a:srgbClr>
                  </a:outerShdw>
                </a:effectLst>
              </a:rPr>
              <a:t>James 1:17</a:t>
            </a:r>
            <a:r>
              <a:rPr lang="en-US" sz="2000" b="1" i="1" dirty="0" smtClean="0">
                <a:effectLst>
                  <a:outerShdw blurRad="38100" dist="38100" dir="2700000" algn="tl">
                    <a:srgbClr val="000000">
                      <a:alpha val="43137"/>
                    </a:srgbClr>
                  </a:outerShdw>
                </a:effectLst>
              </a:rPr>
              <a:t>).</a:t>
            </a:r>
            <a:endParaRPr lang="en-US" sz="2000" b="1" dirty="0" smtClean="0">
              <a:effectLst>
                <a:outerShdw blurRad="38100" dist="38100" dir="2700000" algn="tl">
                  <a:srgbClr val="000000">
                    <a:alpha val="43137"/>
                  </a:srgbClr>
                </a:outerShdw>
              </a:effectLst>
            </a:endParaRPr>
          </a:p>
          <a:p>
            <a:pPr marL="465138" indent="-465138">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“神非人，必不致说谎，也非人子，必不致后悔。他说话岂不照着行呢</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他发言岂不要成就呢</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 民数记</a:t>
            </a:r>
            <a:r>
              <a:rPr lang="en-US" altLang="zh-CN" sz="3200" b="1" dirty="0" smtClean="0">
                <a:solidFill>
                  <a:schemeClr val="accent1">
                    <a:lumMod val="50000"/>
                  </a:schemeClr>
                </a:solidFill>
                <a:effectLst>
                  <a:outerShdw blurRad="38100" dist="38100" dir="2700000" algn="tl">
                    <a:srgbClr val="000000">
                      <a:alpha val="43137"/>
                    </a:srgbClr>
                  </a:outerShdw>
                </a:effectLst>
              </a:rPr>
              <a:t>23:19</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509588" lvl="2" algn="just"/>
            <a:r>
              <a:rPr lang="en-US" sz="2000" b="1" i="1" baseline="30000" dirty="0" smtClean="0">
                <a:effectLst>
                  <a:outerShdw blurRad="38100" dist="38100" dir="2700000" algn="tl">
                    <a:srgbClr val="000000">
                      <a:alpha val="43137"/>
                    </a:srgbClr>
                  </a:outerShdw>
                </a:effectLst>
              </a:rPr>
              <a:t>“</a:t>
            </a:r>
            <a:r>
              <a:rPr lang="en-US" sz="2000" b="1" i="1" dirty="0" smtClean="0">
                <a:effectLst>
                  <a:outerShdw blurRad="38100" dist="38100" dir="2700000" algn="tl">
                    <a:srgbClr val="000000">
                      <a:alpha val="43137"/>
                    </a:srgbClr>
                  </a:outerShdw>
                </a:effectLst>
              </a:rPr>
              <a:t>God is not man, that he should lie, or a son of man, that he should change his mind. Has he said, and will he not do it? Or has he spoken, and will he not fulfill it? “ Num. 23:19</a:t>
            </a:r>
            <a:endParaRPr lang="en-US" sz="2000" b="1" dirty="0" smtClean="0">
              <a:effectLst>
                <a:outerShdw blurRad="38100" dist="38100" dir="2700000" algn="tl">
                  <a:srgbClr val="000000">
                    <a:alpha val="43137"/>
                  </a:srgbClr>
                </a:outerShdw>
              </a:effectLst>
            </a:endParaRPr>
          </a:p>
          <a:p>
            <a:pPr>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“耶和华啊</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你的话安定在天</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直到永远</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诗篇</a:t>
            </a:r>
            <a:r>
              <a:rPr lang="en-US" altLang="zh-CN" sz="2400" b="1" dirty="0" smtClean="0">
                <a:solidFill>
                  <a:schemeClr val="accent1">
                    <a:lumMod val="50000"/>
                  </a:schemeClr>
                </a:solidFill>
                <a:effectLst>
                  <a:outerShdw blurRad="38100" dist="38100" dir="2700000" algn="tl">
                    <a:srgbClr val="000000">
                      <a:alpha val="43137"/>
                    </a:srgbClr>
                  </a:outerShdw>
                </a:effectLst>
              </a:rPr>
              <a:t>119:89</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509588" lvl="2" algn="just"/>
            <a:r>
              <a:rPr lang="en-US" sz="2000" b="1" i="1" dirty="0" smtClean="0">
                <a:effectLst>
                  <a:outerShdw blurRad="38100" dist="38100" dir="2700000" algn="tl">
                    <a:srgbClr val="000000">
                      <a:alpha val="43137"/>
                    </a:srgbClr>
                  </a:outerShdw>
                </a:effectLst>
              </a:rPr>
              <a:t>“O Lord, your instructions endure; they stand secure in heaven</a:t>
            </a:r>
            <a:r>
              <a:rPr lang="en-US" sz="2000" b="1" dirty="0" smtClean="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rPr>
              <a:t>Psalm 119:89 </a:t>
            </a:r>
            <a:endParaRPr lang="en-US" sz="2000" b="1" dirty="0" smtClean="0">
              <a:effectLst>
                <a:outerShdw blurRad="38100" dist="38100" dir="2700000" algn="tl">
                  <a:srgbClr val="000000">
                    <a:alpha val="43137"/>
                  </a:srgbClr>
                </a:outerShdw>
              </a:effectLst>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不变</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IMMUTABILITY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9144000" cy="5755422"/>
          </a:xfrm>
          <a:prstGeom prst="rect">
            <a:avLst/>
          </a:prstGeom>
          <a:noFill/>
        </p:spPr>
        <p:txBody>
          <a:bodyPr wrap="square" rtlCol="0">
            <a:spAutoFit/>
          </a:bodyPr>
          <a:lstStyle/>
          <a:p>
            <a:pPr marL="284163" indent="-284163">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神</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看得见之手</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可以在神的创造之工，神迹和自然灾难中看到。</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0" lvl="1"/>
            <a:r>
              <a:rPr lang="en-US" sz="2000" b="1" dirty="0" smtClean="0">
                <a:latin typeface="Arial Narrow" pitchFamily="34" charset="0"/>
              </a:rPr>
              <a:t>	God’s ‘visible hand’ can be seen in God’s work of creation, miracles &amp; natural 	disasters.</a:t>
            </a:r>
            <a:endParaRPr lang="en-US" sz="2000" dirty="0" smtClean="0">
              <a:latin typeface="Arial Narrow" pitchFamily="34" charset="0"/>
            </a:endParaRPr>
          </a:p>
          <a:p>
            <a:pPr lvl="1" indent="-457200">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创造</a:t>
            </a:r>
            <a:r>
              <a:rPr lang="en-US"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通过观看所有神所造，我们知道有一位造物主。我们会钦佩他的手工，感谢他的创造。</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465138" lvl="2" indent="-7938"/>
            <a:r>
              <a:rPr lang="en-US" sz="2000" b="1" dirty="0" smtClean="0">
                <a:effectLst>
                  <a:outerShdw blurRad="38100" dist="38100" dir="2700000" algn="tl">
                    <a:srgbClr val="000000">
                      <a:alpha val="43137"/>
                    </a:srgbClr>
                  </a:outerShdw>
                </a:effectLst>
              </a:rPr>
              <a:t>		Creation: By looking at all that is created, we know there is a Creator. We 	can admire His handiwork and appreciate Him for what He has made.</a:t>
            </a:r>
          </a:p>
          <a:p>
            <a:pPr lvl="1" indent="-457200">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神迹</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当人们看到红海开了</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人们得医治，童女怀孕</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火焰从天而降，我们看见神能行一切。</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indent="-457200"/>
            <a:r>
              <a:rPr lang="en-US" sz="2000" b="1" dirty="0" smtClean="0">
                <a:effectLst>
                  <a:outerShdw blurRad="38100" dist="38100" dir="2700000" algn="tl">
                    <a:srgbClr val="000000">
                      <a:alpha val="43137"/>
                    </a:srgbClr>
                  </a:outerShdw>
                </a:effectLst>
              </a:rPr>
              <a:t> 		Miracles: When  people see the Red Sea part, people healed, a virgin birth, 	fire falling from heaven, etc. , we see that God can do whatever He pleases 	to do.</a:t>
            </a:r>
            <a:endParaRPr lang="en-US" sz="2000" b="1" dirty="0" smtClean="0">
              <a:solidFill>
                <a:schemeClr val="accent1">
                  <a:lumMod val="50000"/>
                </a:schemeClr>
              </a:solidFill>
              <a:effectLst>
                <a:outerShdw blurRad="38100" dist="38100" dir="2700000" algn="tl">
                  <a:srgbClr val="000000">
                    <a:alpha val="43137"/>
                  </a:srgbClr>
                </a:outerShdw>
              </a:effectLst>
            </a:endParaRPr>
          </a:p>
          <a:p>
            <a:pPr lvl="1" indent="-457200">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自然灾难</a:t>
            </a:r>
            <a:r>
              <a:rPr lang="en-US"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圣经说每一风暴</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雷霆闪电</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雨点，飓风，火山，洪水，饥荒，海啸，地震等都是神的作为，而不是魔鬼的作为。</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indent="-457200"/>
            <a:r>
              <a:rPr lang="en-US" sz="2000" b="1" dirty="0" smtClean="0">
                <a:effectLst>
                  <a:outerShdw blurRad="38100" dist="38100" dir="2700000" algn="tl">
                    <a:srgbClr val="000000">
                      <a:alpha val="43137"/>
                    </a:srgbClr>
                  </a:outerShdw>
                </a:effectLst>
              </a:rPr>
              <a:t>		Natural Disasters: The Scriptures teach that every storm, lightning bolt, drop 	of rain, hurricane, volcano, flood, famine, tsunami, earthquake, etc are “acts 	of God’, not acts of the devil.</a:t>
            </a:r>
          </a:p>
        </p:txBody>
      </p:sp>
      <p:sp>
        <p:nvSpPr>
          <p:cNvPr id="4" name="Rectangle 3"/>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普通启示</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 REVELATION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普通启示</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 REVELATION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0" y="838200"/>
            <a:ext cx="8915400" cy="5355312"/>
          </a:xfrm>
          <a:prstGeom prst="rect">
            <a:avLst/>
          </a:prstGeom>
          <a:noFill/>
        </p:spPr>
        <p:txBody>
          <a:bodyPr wrap="square" rtlCol="0">
            <a:spAutoFit/>
          </a:bodyPr>
          <a:lstStyle/>
          <a:p>
            <a:pPr marL="465138" indent="-465138">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罗</a:t>
            </a:r>
            <a:r>
              <a:rPr lang="en-US" altLang="zh-CN" sz="3600" b="1" dirty="0" smtClean="0">
                <a:solidFill>
                  <a:schemeClr val="accent1">
                    <a:lumMod val="50000"/>
                  </a:schemeClr>
                </a:solidFill>
                <a:effectLst>
                  <a:outerShdw blurRad="38100" dist="38100" dir="2700000" algn="tl">
                    <a:srgbClr val="000000">
                      <a:alpha val="43137"/>
                    </a:srgbClr>
                  </a:outerShdw>
                </a:effectLst>
              </a:rPr>
              <a:t>1:18-20: </a:t>
            </a:r>
            <a:r>
              <a:rPr lang="zh-CN" altLang="en-US" sz="3600" b="1" dirty="0" smtClean="0">
                <a:solidFill>
                  <a:schemeClr val="accent1">
                    <a:lumMod val="50000"/>
                  </a:schemeClr>
                </a:solidFill>
                <a:effectLst>
                  <a:outerShdw blurRad="38100" dist="38100" dir="2700000" algn="tl">
                    <a:srgbClr val="000000">
                      <a:alpha val="43137"/>
                    </a:srgbClr>
                  </a:outerShdw>
                </a:effectLst>
              </a:rPr>
              <a:t>“原来，神的忿怒从天上显明在一切不虔不义的人身上，就是那些行不义阻挡真理的人。 神的事情，人所能知道的，原显明在人心里，因为神已经给他们显明。 自从造天地以来，神的永能和神性是明明可知的，虽是眼不能见，但借着所造之物就可以晓得，叫人无可推诿。”</a:t>
            </a:r>
            <a:endParaRPr lang="en-US" sz="3600" b="1" dirty="0" smtClean="0">
              <a:solidFill>
                <a:schemeClr val="accent1">
                  <a:lumMod val="50000"/>
                </a:schemeClr>
              </a:solidFill>
              <a:effectLst>
                <a:outerShdw blurRad="38100" dist="38100" dir="2700000" algn="tl">
                  <a:srgbClr val="000000">
                    <a:alpha val="43137"/>
                  </a:srgbClr>
                </a:outerShdw>
              </a:effectLst>
            </a:endParaRPr>
          </a:p>
          <a:p>
            <a:pPr marL="165100" algn="just"/>
            <a:r>
              <a:rPr lang="en-US" b="1" dirty="0" smtClean="0">
                <a:latin typeface="Arial Narrow" pitchFamily="34" charset="0"/>
              </a:rPr>
              <a:t>Rom. 1:18-20,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p>
        </p:txBody>
      </p:sp>
      <p:sp>
        <p:nvSpPr>
          <p:cNvPr id="6" name="Rectangle 5"/>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普通启示</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 REVELATION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0" y="838200"/>
            <a:ext cx="8915400" cy="5478423"/>
          </a:xfrm>
          <a:prstGeom prst="rect">
            <a:avLst/>
          </a:prstGeom>
          <a:noFill/>
        </p:spPr>
        <p:txBody>
          <a:bodyPr wrap="square" rtlCol="0">
            <a:spAutoFit/>
          </a:bodyPr>
          <a:lstStyle/>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阿摩司</a:t>
            </a:r>
            <a:r>
              <a:rPr lang="en-US" altLang="zh-CN" sz="3200" b="1" dirty="0" smtClean="0">
                <a:solidFill>
                  <a:schemeClr val="accent1">
                    <a:lumMod val="50000"/>
                  </a:schemeClr>
                </a:solidFill>
                <a:effectLst>
                  <a:outerShdw blurRad="38100" dist="38100" dir="2700000" algn="tl">
                    <a:srgbClr val="000000">
                      <a:alpha val="43137"/>
                    </a:srgbClr>
                  </a:outerShdw>
                </a:effectLst>
              </a:rPr>
              <a:t>3:6-7 :“</a:t>
            </a:r>
            <a:r>
              <a:rPr lang="zh-CN" altLang="en-US" sz="3200" b="1" dirty="0" smtClean="0">
                <a:solidFill>
                  <a:schemeClr val="accent1">
                    <a:lumMod val="50000"/>
                  </a:schemeClr>
                </a:solidFill>
                <a:effectLst>
                  <a:outerShdw blurRad="38100" dist="38100" dir="2700000" algn="tl">
                    <a:srgbClr val="000000">
                      <a:alpha val="43137"/>
                    </a:srgbClr>
                  </a:outerShdw>
                </a:effectLst>
              </a:rPr>
              <a:t>城中若吹角</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百姓岂不惊恐呢</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灾祸若临到一城</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岂非耶和华所降的吗</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主耶和华若不将奥秘指示他的仆人─众先知</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就一无所行</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465138" lvl="2"/>
            <a:r>
              <a:rPr lang="en-US" sz="2000" b="1" dirty="0" smtClean="0">
                <a:latin typeface="Arial Narrow" pitchFamily="34" charset="0"/>
              </a:rPr>
              <a:t>Amos 3:6-7 "If a trumpet is blown in a city will not the people tremble?                          If a calamity occurs in a city has not the Lord done it?" </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哀</a:t>
            </a:r>
            <a:r>
              <a:rPr lang="en-US" altLang="zh-CN" sz="3200" b="1" dirty="0" smtClean="0">
                <a:solidFill>
                  <a:schemeClr val="accent1">
                    <a:lumMod val="50000"/>
                  </a:schemeClr>
                </a:solidFill>
                <a:effectLst>
                  <a:outerShdw blurRad="38100" dist="38100" dir="2700000" algn="tl">
                    <a:srgbClr val="000000">
                      <a:alpha val="43137"/>
                    </a:srgbClr>
                  </a:outerShdw>
                </a:effectLst>
              </a:rPr>
              <a:t>3:37-38 :”</a:t>
            </a:r>
            <a:r>
              <a:rPr lang="zh-CN" altLang="en-US" sz="3200" b="1" dirty="0" smtClean="0">
                <a:solidFill>
                  <a:schemeClr val="accent1">
                    <a:lumMod val="50000"/>
                  </a:schemeClr>
                </a:solidFill>
                <a:effectLst>
                  <a:outerShdw blurRad="38100" dist="38100" dir="2700000" algn="tl">
                    <a:srgbClr val="000000">
                      <a:alpha val="43137"/>
                    </a:srgbClr>
                  </a:outerShdw>
                </a:effectLst>
              </a:rPr>
              <a:t>除非主命定</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谁能说成就成呢</a:t>
            </a:r>
            <a:r>
              <a:rPr lang="en-US" altLang="zh-CN" sz="3200" b="1" dirty="0" smtClean="0">
                <a:solidFill>
                  <a:schemeClr val="accent1">
                    <a:lumMod val="50000"/>
                  </a:schemeClr>
                </a:solidFill>
                <a:effectLst>
                  <a:outerShdw blurRad="38100" dist="38100" dir="2700000" algn="tl">
                    <a:srgbClr val="000000">
                      <a:alpha val="43137"/>
                    </a:srgbClr>
                  </a:outerShdw>
                </a:effectLst>
              </a:rPr>
              <a:t>? </a:t>
            </a:r>
            <a:r>
              <a:rPr lang="zh-CN" altLang="en-US" sz="3200" b="1" dirty="0" smtClean="0">
                <a:solidFill>
                  <a:schemeClr val="accent1">
                    <a:lumMod val="50000"/>
                  </a:schemeClr>
                </a:solidFill>
                <a:effectLst>
                  <a:outerShdw blurRad="38100" dist="38100" dir="2700000" algn="tl">
                    <a:srgbClr val="000000">
                      <a:alpha val="43137"/>
                    </a:srgbClr>
                  </a:outerShdw>
                </a:effectLst>
              </a:rPr>
              <a:t>祸福不都出于至高者的口吗</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465138" lvl="2"/>
            <a:r>
              <a:rPr lang="en-US" sz="2000" b="1" dirty="0" smtClean="0">
                <a:latin typeface="Arial Narrow" pitchFamily="34" charset="0"/>
              </a:rPr>
              <a:t>Lam. 3:37-38 "Who is there who speaks and it comes to pass, unless the                Lord has commanded it? Is it not from the mouth of the Most High that                   both good and ill go forth?" </a:t>
            </a:r>
          </a:p>
          <a:p>
            <a:pPr marL="225425" indent="-225425">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诗篇</a:t>
            </a:r>
            <a:r>
              <a:rPr lang="en-US" altLang="zh-CN" sz="2800" b="1" dirty="0" smtClean="0">
                <a:solidFill>
                  <a:schemeClr val="accent1">
                    <a:lumMod val="50000"/>
                  </a:schemeClr>
                </a:solidFill>
                <a:effectLst>
                  <a:outerShdw blurRad="38100" dist="38100" dir="2700000" algn="tl">
                    <a:srgbClr val="000000">
                      <a:alpha val="43137"/>
                    </a:srgbClr>
                  </a:outerShdw>
                </a:effectLst>
              </a:rPr>
              <a:t>19:1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诸天述说神的荣耀</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穹苍传扬他的手段</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r>
              <a:rPr lang="en-US" sz="2000" b="1" dirty="0" smtClean="0">
                <a:effectLst>
                  <a:outerShdw blurRad="38100" dist="38100" dir="2700000" algn="tl">
                    <a:srgbClr val="000000">
                      <a:alpha val="43137"/>
                    </a:srgbClr>
                  </a:outerShdw>
                </a:effectLst>
                <a:latin typeface="Arial Narrow" pitchFamily="34" charset="0"/>
                <a:cs typeface="Arial" pitchFamily="34" charset="0"/>
              </a:rPr>
              <a:t>Psalm 19:1 </a:t>
            </a:r>
            <a:r>
              <a:rPr lang="en-US" sz="2000" b="1" dirty="0" smtClean="0">
                <a:latin typeface="Arial Narrow" pitchFamily="34" charset="0"/>
              </a:rPr>
              <a:t> </a:t>
            </a:r>
            <a:r>
              <a:rPr lang="en-US" sz="2000" b="1" baseline="30000" dirty="0" smtClean="0">
                <a:latin typeface="Arial Narrow" pitchFamily="34" charset="0"/>
              </a:rPr>
              <a:t>”</a:t>
            </a:r>
            <a:r>
              <a:rPr lang="en-US" sz="2000" b="1" dirty="0" smtClean="0">
                <a:latin typeface="Arial Narrow" pitchFamily="34" charset="0"/>
              </a:rPr>
              <a:t>The heavens declare the glory of God; </a:t>
            </a:r>
          </a:p>
          <a:p>
            <a:pPr lvl="1"/>
            <a:r>
              <a:rPr lang="en-US" sz="2000" b="1" dirty="0" smtClean="0">
                <a:latin typeface="Arial Narrow" pitchFamily="34" charset="0"/>
              </a:rPr>
              <a:t> the skies proclaim the work of his hands.”</a:t>
            </a: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9144000" cy="5509200"/>
          </a:xfrm>
          <a:prstGeom prst="rect">
            <a:avLst/>
          </a:prstGeom>
          <a:noFill/>
        </p:spPr>
        <p:txBody>
          <a:bodyPr wrap="square" rtlCol="0">
            <a:spAutoFit/>
          </a:bodyPr>
          <a:lstStyle/>
          <a:p>
            <a:pPr marL="120650" indent="-120650">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神通过圣经和蔼地向我们启示了很多关于他自己。他在数个国家里挑选了四十位不同职业的作者，以三种语言，花了</a:t>
            </a:r>
            <a:r>
              <a:rPr lang="en-US" altLang="zh-CN" sz="3600" b="1" dirty="0" smtClean="0">
                <a:solidFill>
                  <a:schemeClr val="accent1">
                    <a:lumMod val="50000"/>
                  </a:schemeClr>
                </a:solidFill>
                <a:effectLst>
                  <a:outerShdw blurRad="38100" dist="38100" dir="2700000" algn="tl">
                    <a:srgbClr val="000000">
                      <a:alpha val="43137"/>
                    </a:srgbClr>
                  </a:outerShdw>
                </a:effectLst>
              </a:rPr>
              <a:t>1500</a:t>
            </a:r>
            <a:r>
              <a:rPr lang="zh-CN" altLang="en-US" sz="3600" b="1" dirty="0" smtClean="0">
                <a:solidFill>
                  <a:schemeClr val="accent1">
                    <a:lumMod val="50000"/>
                  </a:schemeClr>
                </a:solidFill>
                <a:effectLst>
                  <a:outerShdw blurRad="38100" dist="38100" dir="2700000" algn="tl">
                    <a:srgbClr val="000000">
                      <a:alpha val="43137"/>
                    </a:srgbClr>
                  </a:outerShdw>
                </a:effectLst>
              </a:rPr>
              <a:t>年著述了一系列书信来启示我们有关他的性情，他的计划和我们对他的需要。尽管</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圣经</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并没有告诉我们所有一切，但却告诉了我们如何讨神喜悦及如何与他度永生的一切知识。</a:t>
            </a:r>
            <a:endParaRPr lang="en-US" altLang="zh-CN" sz="3600" b="1" dirty="0" smtClean="0">
              <a:solidFill>
                <a:schemeClr val="accent1">
                  <a:lumMod val="50000"/>
                </a:schemeClr>
              </a:solidFill>
              <a:effectLst>
                <a:outerShdw blurRad="38100" dist="38100" dir="2700000" algn="tl">
                  <a:srgbClr val="000000">
                    <a:alpha val="43137"/>
                  </a:srgbClr>
                </a:outerShdw>
              </a:effectLst>
            </a:endParaRPr>
          </a:p>
          <a:p>
            <a:pPr algn="just">
              <a:buFont typeface="Arial" charset="0"/>
              <a:buChar char="•"/>
            </a:pPr>
            <a:r>
              <a:rPr lang="en-US" sz="2000" b="1" dirty="0" smtClean="0">
                <a:effectLst>
                  <a:outerShdw blurRad="38100" dist="38100" dir="2700000" algn="tl">
                    <a:srgbClr val="000000">
                      <a:alpha val="43137"/>
                    </a:srgbClr>
                  </a:outerShdw>
                </a:effectLst>
                <a:latin typeface="Arial Narrow" pitchFamily="34" charset="0"/>
                <a:cs typeface="Arial" pitchFamily="34" charset="0"/>
              </a:rPr>
              <a:t>God has graciously revealed many things about Himself to us by giving us the written Word. He 40+ men from several nations, multiple occupations,  three languages, and took over 1500 years to write the collection of books and letters that reveal to us His nature, His plan and our need for Him. Although the Bible does not tell us everything, it does tell us everything we need to know to please God and live eternally with Him. </a:t>
            </a:r>
          </a:p>
        </p:txBody>
      </p:sp>
      <p:sp>
        <p:nvSpPr>
          <p:cNvPr id="4" name="Rectangle 3"/>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特殊启示</a:t>
            </a:r>
            <a:r>
              <a:rPr lang="en-US" altLang="zh-CN"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SPECIAL REVELATION</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关键词</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Key Words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816977"/>
          </a:xfrm>
          <a:prstGeom prst="rect">
            <a:avLst/>
          </a:prstGeom>
          <a:noFill/>
        </p:spPr>
        <p:txBody>
          <a:bodyPr wrap="square" rtlCol="0">
            <a:spAutoFit/>
          </a:bodyPr>
          <a:lstStyle/>
          <a:p>
            <a:pPr marL="225425" indent="-225425">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“圣经都是神所默示的（或作：凡神所默示的圣经），于教训、督责、使人归正、教导人学义都是有益的， </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叫属神的人得以     完全，预备行各样的善事。”提后</a:t>
            </a:r>
            <a:r>
              <a:rPr lang="en-US" altLang="zh-CN" sz="2400" b="1" dirty="0" smtClean="0">
                <a:solidFill>
                  <a:schemeClr val="accent1">
                    <a:lumMod val="50000"/>
                  </a:schemeClr>
                </a:solidFill>
                <a:effectLst>
                  <a:outerShdw blurRad="38100" dist="38100" dir="2700000" algn="tl">
                    <a:srgbClr val="000000">
                      <a:alpha val="43137"/>
                    </a:srgbClr>
                  </a:outerShdw>
                </a:effectLst>
              </a:rPr>
              <a:t>3:16-17</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165100" lvl="1" indent="-44450" algn="just"/>
            <a:r>
              <a:rPr lang="en-US" b="1" dirty="0" smtClean="0">
                <a:effectLst>
                  <a:outerShdw blurRad="38100" dist="38100" dir="2700000" algn="tl">
                    <a:srgbClr val="000000">
                      <a:alpha val="43137"/>
                    </a:srgbClr>
                  </a:outerShdw>
                </a:effectLst>
                <a:latin typeface="Arial Narrow" pitchFamily="34" charset="0"/>
                <a:cs typeface="Arial" pitchFamily="34" charset="0"/>
              </a:rPr>
              <a:t>“</a:t>
            </a:r>
            <a:r>
              <a:rPr lang="en-US" b="1" dirty="0" smtClean="0">
                <a:latin typeface="Arial Narrow" pitchFamily="34" charset="0"/>
              </a:rPr>
              <a:t>All Scripture is God-breathed and is useful for teaching, rebuking, correcting and training            in righteousness, so that the servant of God</a:t>
            </a:r>
            <a:r>
              <a:rPr lang="en-US" b="1" baseline="30000" dirty="0" smtClean="0">
                <a:latin typeface="Arial Narrow" pitchFamily="34" charset="0"/>
              </a:rPr>
              <a:t>  </a:t>
            </a:r>
            <a:r>
              <a:rPr lang="en-US" b="1" dirty="0" smtClean="0">
                <a:latin typeface="Arial Narrow" pitchFamily="34" charset="0"/>
              </a:rPr>
              <a:t>may be thoroughly equipped for every good work. “  2 Timothy 3:16-17</a:t>
            </a:r>
            <a:endParaRPr lang="en-US" b="1" dirty="0" smtClean="0">
              <a:effectLst>
                <a:outerShdw blurRad="38100" dist="38100" dir="2700000" algn="tl">
                  <a:srgbClr val="000000">
                    <a:alpha val="43137"/>
                  </a:srgbClr>
                </a:outerShdw>
              </a:effectLst>
              <a:latin typeface="Arial Narrow" pitchFamily="34" charset="0"/>
              <a:cs typeface="Arial" pitchFamily="34" charset="0"/>
            </a:endParaRPr>
          </a:p>
          <a:p>
            <a:pPr marL="225425" indent="-225425">
              <a:buFont typeface="Arial" charset="0"/>
              <a:buChar char="•"/>
            </a:pPr>
            <a:r>
              <a:rPr lang="zh-CN" altLang="en-US" sz="2400" b="1" dirty="0" smtClean="0">
                <a:solidFill>
                  <a:schemeClr val="accent1">
                    <a:lumMod val="50000"/>
                  </a:schemeClr>
                </a:solidFill>
                <a:effectLst>
                  <a:outerShdw blurRad="38100" dist="38100" dir="2700000" algn="tl">
                    <a:srgbClr val="000000">
                      <a:alpha val="43137"/>
                    </a:srgbClr>
                  </a:outerShdw>
                </a:effectLst>
              </a:rPr>
              <a:t>“我们并有先知更确的预言，如同灯照在暗处。你们在这预言上留意，直等到天发亮，晨星在你们心里出现的时候，才是好的。 </a:t>
            </a:r>
            <a:r>
              <a:rPr lang="en-US" altLang="zh-CN" sz="2400" b="1" dirty="0" smtClean="0">
                <a:solidFill>
                  <a:schemeClr val="accent1">
                    <a:lumMod val="50000"/>
                  </a:schemeClr>
                </a:solidFill>
                <a:effectLst>
                  <a:outerShdw blurRad="38100" dist="38100" dir="2700000" algn="tl">
                    <a:srgbClr val="000000">
                      <a:alpha val="43137"/>
                    </a:srgbClr>
                  </a:outerShdw>
                </a:effectLst>
              </a:rPr>
              <a:t>1: 20 </a:t>
            </a:r>
            <a:r>
              <a:rPr lang="zh-CN" altLang="en-US" sz="2400" b="1" dirty="0" smtClean="0">
                <a:solidFill>
                  <a:schemeClr val="accent1">
                    <a:lumMod val="50000"/>
                  </a:schemeClr>
                </a:solidFill>
                <a:effectLst>
                  <a:outerShdw blurRad="38100" dist="38100" dir="2700000" algn="tl">
                    <a:srgbClr val="000000">
                      <a:alpha val="43137"/>
                    </a:srgbClr>
                  </a:outerShdw>
                </a:effectLst>
              </a:rPr>
              <a:t>第一要紧的，该知道经上所有的预言没有可随私意解说的； </a:t>
            </a:r>
            <a:r>
              <a:rPr lang="en-US" altLang="zh-CN" sz="2400" b="1" dirty="0" smtClean="0">
                <a:solidFill>
                  <a:schemeClr val="accent1">
                    <a:lumMod val="50000"/>
                  </a:schemeClr>
                </a:solidFill>
                <a:effectLst>
                  <a:outerShdw blurRad="38100" dist="38100" dir="2700000" algn="tl">
                    <a:srgbClr val="000000">
                      <a:alpha val="43137"/>
                    </a:srgbClr>
                  </a:outerShdw>
                </a:effectLst>
              </a:rPr>
              <a:t>1: 21 </a:t>
            </a:r>
            <a:r>
              <a:rPr lang="zh-CN" altLang="en-US" sz="2400" b="1" dirty="0" smtClean="0">
                <a:solidFill>
                  <a:schemeClr val="accent1">
                    <a:lumMod val="50000"/>
                  </a:schemeClr>
                </a:solidFill>
                <a:effectLst>
                  <a:outerShdw blurRad="38100" dist="38100" dir="2700000" algn="tl">
                    <a:srgbClr val="000000">
                      <a:alpha val="43137"/>
                    </a:srgbClr>
                  </a:outerShdw>
                </a:effectLst>
              </a:rPr>
              <a:t>因为预言从来没有出于人意的，乃是人被圣灵感动，说出神的话来。”彼后</a:t>
            </a:r>
            <a:r>
              <a:rPr lang="en-US" altLang="zh-CN" sz="2400" b="1" dirty="0" smtClean="0">
                <a:solidFill>
                  <a:schemeClr val="accent1">
                    <a:lumMod val="50000"/>
                  </a:schemeClr>
                </a:solidFill>
                <a:effectLst>
                  <a:outerShdw blurRad="38100" dist="38100" dir="2700000" algn="tl">
                    <a:srgbClr val="000000">
                      <a:alpha val="43137"/>
                    </a:srgbClr>
                  </a:outerShdw>
                </a:effectLst>
              </a:rPr>
              <a:t>1:19-21</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120650" algn="just"/>
            <a:r>
              <a:rPr lang="en-US" b="1" baseline="30000" dirty="0" smtClean="0">
                <a:latin typeface="Arial Narrow" pitchFamily="34" charset="0"/>
              </a:rPr>
              <a:t>“</a:t>
            </a:r>
            <a:r>
              <a:rPr lang="en-US" b="1" dirty="0" smtClean="0">
                <a:latin typeface="Arial Narrow" pitchFamily="34" charset="0"/>
              </a:rPr>
              <a:t>We also have the prophetic message as something completely reliable, and you will do well to pay attention to it, as to a light shining in a dark place, until the day dawns and the morning star rises in your hearts. Above all, you must understand that no prophecy of Scripture came about by the prophet’s own interpretation of things.  For prophecy never had its origin in the human will, but prophets, though human, spoke from God as they were carried along by the Holy Spirit.”</a:t>
            </a:r>
          </a:p>
          <a:p>
            <a:pPr marL="120650" algn="just"/>
            <a:r>
              <a:rPr lang="en-US" b="1" dirty="0" smtClean="0">
                <a:latin typeface="Arial Narrow" pitchFamily="34" charset="0"/>
              </a:rPr>
              <a:t> 2 Peter 1:19-21</a:t>
            </a: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8382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特殊启示</a:t>
            </a:r>
            <a:r>
              <a:rPr lang="en-US" altLang="zh-CN"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SPECIAL REVELATION</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经节</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Verses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478423"/>
          </a:xfrm>
          <a:prstGeom prst="rect">
            <a:avLst/>
          </a:prstGeom>
          <a:noFill/>
        </p:spPr>
        <p:txBody>
          <a:bodyPr wrap="square" rtlCol="0">
            <a:spAutoFit/>
          </a:bodyPr>
          <a:lstStyle/>
          <a:p>
            <a:pPr marL="457200" indent="-457200">
              <a:buFont typeface="Arial" charset="0"/>
              <a:buChar char="•"/>
            </a:pPr>
            <a:r>
              <a:rPr lang="en-US"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神是圣洁的。神是完美的。神是美好的。神是与我们“分别开”和永不相同的。神行凡事都有意图。当他行创造，行赏赐、行惩罚，行毁灭，为了永恒的缘故，他每一刻行怜悯，发烈怒都是对的。每一个决定都是完美，正确和好的。</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effectLst>
                  <a:outerShdw blurRad="38100" dist="38100" dir="2700000" algn="tl">
                    <a:srgbClr val="000000">
                      <a:alpha val="43137"/>
                    </a:srgbClr>
                  </a:outerShdw>
                </a:effectLst>
                <a:latin typeface="Arial Narrow" pitchFamily="34" charset="0"/>
                <a:cs typeface="Arial" pitchFamily="34" charset="0"/>
              </a:rPr>
              <a:t>God is holy. God is perfect. God is good. God is ‘set apart’ and eternally different from us. Everything God does has a purpose. He is doing what is right when He creates, when He rewards, when He punishes, when He destroys, when He shows mercy, when He shows wrath and at every second for eternity, every decision is perfect, right and good.  </a:t>
            </a:r>
          </a:p>
          <a:p>
            <a:pPr marL="457200" indent="-457200">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申命记</a:t>
            </a:r>
            <a:r>
              <a:rPr lang="en-US" altLang="zh-CN" sz="3200" b="1" dirty="0" smtClean="0">
                <a:solidFill>
                  <a:schemeClr val="accent1">
                    <a:lumMod val="50000"/>
                  </a:schemeClr>
                </a:solidFill>
                <a:effectLst>
                  <a:outerShdw blurRad="38100" dist="38100" dir="2700000" algn="tl">
                    <a:srgbClr val="000000">
                      <a:alpha val="43137"/>
                    </a:srgbClr>
                  </a:outerShdw>
                </a:effectLst>
              </a:rPr>
              <a:t>32:4</a:t>
            </a:r>
            <a:r>
              <a:rPr lang="zh-CN" altLang="en-US" sz="3200" b="1" dirty="0" smtClean="0">
                <a:solidFill>
                  <a:schemeClr val="accent1">
                    <a:lumMod val="50000"/>
                  </a:schemeClr>
                </a:solidFill>
                <a:effectLst>
                  <a:outerShdw blurRad="38100" dist="38100" dir="2700000" algn="tl">
                    <a:srgbClr val="000000">
                      <a:alpha val="43137"/>
                    </a:srgbClr>
                  </a:outerShdw>
                </a:effectLst>
              </a:rPr>
              <a:t>“他是盘石，他的作为完全；他所行的无不公平，是诚实无伪的神，又公义，又正直。”</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effectLst>
                  <a:outerShdw blurRad="38100" dist="38100" dir="2700000" algn="tl">
                    <a:srgbClr val="000000">
                      <a:alpha val="43137"/>
                    </a:srgbClr>
                  </a:outerShdw>
                </a:effectLst>
                <a:latin typeface="Arial Narrow" pitchFamily="34" charset="0"/>
              </a:rPr>
              <a:t>Deuteronomy 32:4 “He is the Rock, His works are perfect, and all His ways are just. A faithful God Who does no wrong, upright and just is He.”</a:t>
            </a: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神的性情</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GOD’S NATURE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关键词</a:t>
            </a:r>
            <a:r>
              <a:rPr lang="en-US" sz="48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Key Words</a:t>
            </a:r>
            <a:endParaRPr lang="en-US" sz="48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blipFill>
            <a:blip r:embed="rId2" cstate="print"/>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路得记</a:t>
            </a: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中的六大关键词</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8415" cmpd="sng">
                  <a:noFill/>
                  <a:prstDash val="solid"/>
                </a:ln>
                <a:solidFill>
                  <a:schemeClr val="bg1"/>
                </a:solidFill>
                <a:effectLst>
                  <a:outerShdw blurRad="63500" dir="3600000" algn="tl" rotWithShape="0">
                    <a:srgbClr val="000000">
                      <a:alpha val="70000"/>
                    </a:srgbClr>
                  </a:outerShdw>
                </a:effectLst>
                <a:latin typeface="Arial Black" pitchFamily="34" charset="0"/>
                <a:cs typeface="Aharoni" pitchFamily="2" charset="-79"/>
              </a:rPr>
              <a:t>6 </a:t>
            </a:r>
            <a:r>
              <a:rPr lang="en-US" sz="4000" dirty="0" smtClean="0">
                <a:ln w="18415" cmpd="sng">
                  <a:no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Key Lessons from the Book of Ruth</a:t>
            </a:r>
            <a:endParaRPr lang="en-US" sz="4000" dirty="0">
              <a:ln w="18415" cmpd="sng">
                <a:no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6" name="TextBox 5"/>
          <p:cNvSpPr txBox="1"/>
          <p:nvPr/>
        </p:nvSpPr>
        <p:spPr>
          <a:xfrm>
            <a:off x="0" y="914400"/>
            <a:ext cx="9144000" cy="5181599"/>
          </a:xfrm>
          <a:prstGeom prst="rect">
            <a:avLst/>
          </a:prstGeom>
          <a:noFill/>
        </p:spPr>
        <p:txBody>
          <a:bodyPr wrap="square" rtlCol="0">
            <a:spAutoFit/>
          </a:bodyPr>
          <a:lstStyle/>
          <a:p>
            <a:pPr>
              <a:buFont typeface="Arial" charset="0"/>
              <a:buChar char="•"/>
            </a:pPr>
            <a:r>
              <a:rPr lang="zh-CN" altLang="en-US" sz="3200" b="1" dirty="0" smtClean="0">
                <a:solidFill>
                  <a:schemeClr val="tx2"/>
                </a:solidFill>
              </a:rPr>
              <a:t>神是主权至高的。他掌控万有。</a:t>
            </a:r>
            <a:endParaRPr lang="en-US" sz="2400" b="1" dirty="0" smtClean="0">
              <a:solidFill>
                <a:schemeClr val="tx2"/>
              </a:solidFill>
            </a:endParaRPr>
          </a:p>
          <a:p>
            <a:pPr lvl="1">
              <a:buFont typeface="Arial" charset="0"/>
              <a:buChar char="•"/>
            </a:pPr>
            <a:r>
              <a:rPr lang="en-US" sz="2200" b="1" dirty="0" smtClean="0">
                <a:solidFill>
                  <a:schemeClr val="tx2"/>
                </a:solidFill>
              </a:rPr>
              <a:t>God is Sovereign. He is in control of everything.</a:t>
            </a:r>
          </a:p>
          <a:p>
            <a:pPr>
              <a:buFont typeface="Arial" charset="0"/>
              <a:buChar char="•"/>
            </a:pPr>
            <a:r>
              <a:rPr lang="zh-CN" altLang="en-US" sz="3200" b="1" dirty="0" smtClean="0">
                <a:solidFill>
                  <a:schemeClr val="tx2"/>
                </a:solidFill>
              </a:rPr>
              <a:t>神在每个历史时期对每个人都有一个计划。</a:t>
            </a:r>
            <a:endParaRPr lang="en-US" sz="2400" b="1" dirty="0" smtClean="0">
              <a:solidFill>
                <a:schemeClr val="tx2"/>
              </a:solidFill>
            </a:endParaRPr>
          </a:p>
          <a:p>
            <a:pPr lvl="1">
              <a:buFont typeface="Arial" charset="0"/>
              <a:buChar char="•"/>
            </a:pPr>
            <a:r>
              <a:rPr lang="en-US" sz="2200" b="1" dirty="0" smtClean="0">
                <a:solidFill>
                  <a:schemeClr val="tx2"/>
                </a:solidFill>
              </a:rPr>
              <a:t> God has a plan for every person in every period of history.</a:t>
            </a:r>
          </a:p>
          <a:p>
            <a:pPr>
              <a:buFont typeface="Arial" charset="0"/>
              <a:buChar char="•"/>
            </a:pPr>
            <a:r>
              <a:rPr lang="zh-CN" altLang="en-US" sz="3200" b="1" dirty="0" smtClean="0">
                <a:solidFill>
                  <a:schemeClr val="tx2"/>
                </a:solidFill>
              </a:rPr>
              <a:t>神的性情乃为慈爱，良善和完美。</a:t>
            </a:r>
            <a:endParaRPr lang="en-US" sz="3200" b="1" dirty="0" smtClean="0">
              <a:solidFill>
                <a:schemeClr val="tx2"/>
              </a:solidFill>
            </a:endParaRPr>
          </a:p>
          <a:p>
            <a:pPr lvl="1">
              <a:buFont typeface="Arial" charset="0"/>
              <a:buChar char="•"/>
            </a:pPr>
            <a:r>
              <a:rPr lang="en-US" sz="2200" b="1" dirty="0" smtClean="0">
                <a:solidFill>
                  <a:schemeClr val="tx2"/>
                </a:solidFill>
              </a:rPr>
              <a:t> God’s nature is loving, good, and perfect. </a:t>
            </a:r>
          </a:p>
          <a:p>
            <a:pPr>
              <a:buFont typeface="Arial" charset="0"/>
              <a:buChar char="•"/>
            </a:pPr>
            <a:r>
              <a:rPr lang="zh-CN" altLang="en-US" sz="3200" b="1" dirty="0" smtClean="0">
                <a:solidFill>
                  <a:schemeClr val="tx2"/>
                </a:solidFill>
              </a:rPr>
              <a:t>神恒常不变。他不能改变。</a:t>
            </a:r>
            <a:r>
              <a:rPr lang="en-US" sz="3200" b="1" dirty="0" smtClean="0">
                <a:solidFill>
                  <a:schemeClr val="tx2"/>
                </a:solidFill>
              </a:rPr>
              <a:t> </a:t>
            </a:r>
          </a:p>
          <a:p>
            <a:pPr lvl="1">
              <a:buFont typeface="Arial" charset="0"/>
              <a:buChar char="•"/>
            </a:pPr>
            <a:r>
              <a:rPr lang="en-US" sz="2200" b="1" dirty="0" smtClean="0">
                <a:solidFill>
                  <a:schemeClr val="tx2"/>
                </a:solidFill>
              </a:rPr>
              <a:t> God is immutable. He cannot change. </a:t>
            </a:r>
          </a:p>
          <a:p>
            <a:pPr>
              <a:buFont typeface="Arial" charset="0"/>
              <a:buChar char="•"/>
            </a:pPr>
            <a:r>
              <a:rPr lang="zh-CN" altLang="en-US" sz="3200" b="1" dirty="0" smtClean="0">
                <a:solidFill>
                  <a:schemeClr val="tx2"/>
                </a:solidFill>
              </a:rPr>
              <a:t>神行赏罚作为慈爱完美的一种表现。</a:t>
            </a:r>
            <a:endParaRPr lang="en-US" sz="3200" b="1" dirty="0" smtClean="0">
              <a:solidFill>
                <a:schemeClr val="tx2"/>
              </a:solidFill>
            </a:endParaRPr>
          </a:p>
          <a:p>
            <a:pPr lvl="1">
              <a:buFont typeface="Arial" charset="0"/>
              <a:buChar char="•"/>
            </a:pPr>
            <a:r>
              <a:rPr lang="en-US" sz="2200" b="1" dirty="0" smtClean="0">
                <a:solidFill>
                  <a:schemeClr val="tx2"/>
                </a:solidFill>
              </a:rPr>
              <a:t> God rewards and punishes as an act of loving perfection. </a:t>
            </a:r>
          </a:p>
          <a:p>
            <a:pPr>
              <a:buFont typeface="Arial" charset="0"/>
              <a:buChar char="•"/>
            </a:pPr>
            <a:r>
              <a:rPr lang="zh-CN" altLang="en-US" sz="3200" b="1" dirty="0" smtClean="0">
                <a:solidFill>
                  <a:schemeClr val="tx2"/>
                </a:solidFill>
              </a:rPr>
              <a:t>我能相信神永远会行对我最好的事。</a:t>
            </a:r>
            <a:endParaRPr lang="en-US" sz="3200" b="1" dirty="0" smtClean="0">
              <a:solidFill>
                <a:schemeClr val="tx2"/>
              </a:solidFill>
            </a:endParaRPr>
          </a:p>
          <a:p>
            <a:pPr lvl="1">
              <a:buFont typeface="Arial" charset="0"/>
              <a:buChar char="•"/>
            </a:pPr>
            <a:r>
              <a:rPr lang="en-US" sz="2200" b="1" dirty="0" smtClean="0">
                <a:solidFill>
                  <a:schemeClr val="tx2"/>
                </a:solidFill>
              </a:rPr>
              <a:t> I can trust God to always do what is best for me. </a:t>
            </a:r>
          </a:p>
        </p:txBody>
      </p:sp>
      <p:pic>
        <p:nvPicPr>
          <p:cNvPr id="8" name="Picture 7" descr="1176017935_oKY.jpg"/>
          <p:cNvPicPr>
            <a:picLocks noChangeAspect="1"/>
          </p:cNvPicPr>
          <p:nvPr/>
        </p:nvPicPr>
        <p:blipFill>
          <a:blip r:embed="rId3" cstate="print"/>
          <a:stretch>
            <a:fillRect/>
          </a:stretch>
        </p:blipFill>
        <p:spPr>
          <a:xfrm>
            <a:off x="7086600" y="2438400"/>
            <a:ext cx="1828800" cy="2449285"/>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calcmode="lin" valueType="num">
                                      <p:cBhvr additive="base">
                                        <p:cTn id="51"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additive="base">
                                        <p:cTn id="57"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今日 问题</a:t>
            </a:r>
            <a:r>
              <a:rPr lang="en-US" sz="6000" b="1" dirty="0" smtClean="0">
                <a:ln>
                  <a:solidFill>
                    <a:schemeClr val="tx1"/>
                  </a:solidFill>
                </a:ln>
                <a:effectLst>
                  <a:outerShdw blurRad="38100" dist="38100" dir="2700000" algn="tl">
                    <a:srgbClr val="000000">
                      <a:alpha val="43137"/>
                    </a:srgbClr>
                  </a:outerShdw>
                </a:effectLst>
              </a:rPr>
              <a:t>-</a:t>
            </a:r>
            <a:r>
              <a:rPr lang="en-US" sz="4000" b="1" dirty="0" smtClean="0">
                <a:ln>
                  <a:solidFill>
                    <a:schemeClr val="tx1"/>
                  </a:solidFill>
                </a:ln>
                <a:effectLst>
                  <a:outerShdw blurRad="38100" dist="38100" dir="2700000" algn="tl">
                    <a:srgbClr val="000000">
                      <a:alpha val="43137"/>
                    </a:srgbClr>
                  </a:outerShdw>
                </a:effectLst>
              </a:rPr>
              <a:t> Today’s Question</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812423"/>
            <a:ext cx="9144000" cy="5970865"/>
          </a:xfrm>
          <a:prstGeom prst="rect">
            <a:avLst/>
          </a:prstGeom>
          <a:noFill/>
        </p:spPr>
        <p:txBody>
          <a:bodyPr wrap="square" rtlCol="0">
            <a:spAutoFit/>
          </a:bodyPr>
          <a:lstStyle/>
          <a:p>
            <a:pPr marL="225425" indent="-225425">
              <a:buFont typeface="Arial" charset="0"/>
              <a:buChar char="•"/>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如果神掌权，他为何允许人犯罪？他难道就不能毁灭邪恶，只允许他喜悦的事存在吗？若神是主权至高的，那不就意味着所有事（甚至邪恶）的发生都是神的意志吗？</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165100" lvl="1" indent="-104775">
              <a:buFont typeface="Arial" charset="0"/>
              <a:buChar char="•"/>
            </a:pPr>
            <a:r>
              <a:rPr lang="en-US" sz="2000" b="1" dirty="0" smtClean="0">
                <a:ln w="1905"/>
                <a:solidFill>
                  <a:schemeClr val="accent4">
                    <a:lumMod val="50000"/>
                  </a:schemeClr>
                </a:solidFill>
                <a:effectLst>
                  <a:innerShdw blurRad="69850" dist="43180" dir="5400000">
                    <a:srgbClr val="000000">
                      <a:alpha val="65000"/>
                    </a:srgbClr>
                  </a:innerShdw>
                </a:effectLst>
                <a:latin typeface="Arial Narrow" pitchFamily="34" charset="0"/>
              </a:rPr>
              <a:t> If God is in control, why does He allow sin? Can’t He just destroy evil and allow only what pleases Him? </a:t>
            </a:r>
            <a:r>
              <a:rPr lang="en-US" sz="2000" b="1" dirty="0" smtClean="0">
                <a:solidFill>
                  <a:schemeClr val="accent4">
                    <a:lumMod val="50000"/>
                  </a:schemeClr>
                </a:solidFill>
                <a:latin typeface="Arial Narrow" pitchFamily="34" charset="0"/>
              </a:rPr>
              <a:t>If God is sovereign, doesn’t that mean that everything that happens  (even evil) is God’s Will?” </a:t>
            </a:r>
          </a:p>
          <a:p>
            <a:pPr marL="165100" lvl="1" indent="-104775"/>
            <a:endParaRPr lang="en-US" sz="2000" b="1" dirty="0" smtClean="0">
              <a:solidFill>
                <a:schemeClr val="accent4">
                  <a:lumMod val="50000"/>
                </a:schemeClr>
              </a:solidFill>
              <a:effectLst>
                <a:outerShdw blurRad="38100" dist="38100" dir="2700000" algn="tl">
                  <a:srgbClr val="000000">
                    <a:alpha val="43137"/>
                  </a:srgbClr>
                </a:outerShdw>
              </a:effectLst>
              <a:latin typeface="Arial Narrow" pitchFamily="34" charset="0"/>
            </a:endParaRPr>
          </a:p>
          <a:p>
            <a:pPr marL="749300" lvl="2">
              <a:buFont typeface="Arial" charset="0"/>
              <a:buChar char="•"/>
            </a:pPr>
            <a:r>
              <a:rPr lang="en-US" sz="1600" b="1" i="1" dirty="0" smtClean="0"/>
              <a:t>EXAMPLE</a:t>
            </a:r>
            <a:r>
              <a:rPr lang="en-US" sz="1600" i="1" dirty="0" smtClean="0"/>
              <a:t>: </a:t>
            </a:r>
            <a:r>
              <a:rPr lang="zh-CN" altLang="en-US" sz="1600" i="1" dirty="0" smtClean="0"/>
              <a:t>一名妇女被强奸。她对她的牧师说</a:t>
            </a:r>
            <a:r>
              <a:rPr lang="en-US" altLang="zh-CN" sz="1600" i="1" dirty="0" smtClean="0"/>
              <a:t>:“</a:t>
            </a:r>
            <a:r>
              <a:rPr lang="zh-CN" altLang="en-US" sz="1600" i="1" dirty="0" smtClean="0"/>
              <a:t>马克牧师，我被强奸了。我有一个问题要问你。”牧师说</a:t>
            </a:r>
            <a:r>
              <a:rPr lang="en-US" altLang="zh-CN" sz="1600" i="1" dirty="0" smtClean="0"/>
              <a:t>:“</a:t>
            </a:r>
            <a:r>
              <a:rPr lang="zh-CN" altLang="en-US" sz="1600" i="1" dirty="0" smtClean="0"/>
              <a:t>那是什么</a:t>
            </a:r>
            <a:r>
              <a:rPr lang="en-US" altLang="zh-CN" sz="1600" i="1" dirty="0" smtClean="0"/>
              <a:t>?”</a:t>
            </a:r>
            <a:r>
              <a:rPr lang="zh-CN" altLang="en-US" sz="1600" i="1" dirty="0" smtClean="0"/>
              <a:t>她说，“</a:t>
            </a:r>
            <a:r>
              <a:rPr lang="zh-CN" altLang="en-US" sz="1600" i="1" u="sng" dirty="0" smtClean="0"/>
              <a:t>上帝为什么要强奸我</a:t>
            </a:r>
            <a:r>
              <a:rPr lang="en-US" altLang="zh-CN" sz="1600" i="1" u="sng" dirty="0" smtClean="0"/>
              <a:t>?”</a:t>
            </a:r>
            <a:r>
              <a:rPr lang="zh-CN" altLang="en-US" sz="1600" i="1" dirty="0" smtClean="0"/>
              <a:t> 牧师说</a:t>
            </a:r>
            <a:r>
              <a:rPr lang="en-US" altLang="zh-CN" sz="1600" i="1" dirty="0" smtClean="0"/>
              <a:t>:“</a:t>
            </a:r>
            <a:r>
              <a:rPr lang="zh-CN" altLang="en-US" sz="1600" i="1" dirty="0" smtClean="0"/>
              <a:t>上帝不会强奸人。上帝是慈爱的父亲，祂不是强奸犯。上帝不会坐在天堂里宣布强奸、虐待儿童或杀害无辜者合法。神是至高的，是良善的。”她说，“</a:t>
            </a:r>
            <a:r>
              <a:rPr lang="zh-CN" altLang="en-US" sz="1600" i="1" u="sng" dirty="0" smtClean="0"/>
              <a:t>如果上帝是至高无上的，那不就意味着发生的一切都是上帝的意志吗</a:t>
            </a:r>
            <a:r>
              <a:rPr lang="en-US" altLang="zh-CN" sz="1600" i="1" u="sng" dirty="0" smtClean="0"/>
              <a:t>?”</a:t>
            </a:r>
            <a:endParaRPr lang="en-US" sz="1600" b="1" i="1" u="sng" dirty="0" smtClean="0">
              <a:solidFill>
                <a:schemeClr val="accent4">
                  <a:lumMod val="50000"/>
                </a:schemeClr>
              </a:solidFill>
            </a:endParaRPr>
          </a:p>
          <a:p>
            <a:pPr marL="749300" lvl="2">
              <a:buFont typeface="Arial" charset="0"/>
              <a:buChar char="•"/>
            </a:pPr>
            <a:endParaRPr lang="en-US" sz="1600" i="1" dirty="0" smtClean="0"/>
          </a:p>
          <a:p>
            <a:pPr marL="0" lvl="2">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“不。很多事都不是神的意志。我们管它们叫罪”</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lvl="2">
              <a:buFont typeface="Arial" charset="0"/>
              <a:buChar char="•"/>
            </a:pPr>
            <a:r>
              <a:rPr lang="en-US" sz="2000" b="1" dirty="0" smtClean="0">
                <a:solidFill>
                  <a:schemeClr val="accent4">
                    <a:lumMod val="50000"/>
                  </a:schemeClr>
                </a:solidFill>
                <a:effectLst>
                  <a:outerShdw blurRad="38100" dist="38100" dir="2700000" algn="tl">
                    <a:srgbClr val="000000">
                      <a:alpha val="43137"/>
                    </a:srgbClr>
                  </a:outerShdw>
                </a:effectLst>
                <a:latin typeface="Arial Narrow" pitchFamily="34" charset="0"/>
              </a:rPr>
              <a:t>“</a:t>
            </a:r>
            <a:r>
              <a:rPr lang="en-US" sz="2000" b="1" dirty="0" smtClean="0">
                <a:solidFill>
                  <a:schemeClr val="accent4">
                    <a:lumMod val="50000"/>
                  </a:schemeClr>
                </a:solidFill>
                <a:latin typeface="Arial Narrow" pitchFamily="34" charset="0"/>
              </a:rPr>
              <a:t>No. There are many things that are not God’s Will. We call them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 calcmode="lin" valueType="num">
                                      <p:cBhvr>
                                        <p:cTn id="1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当士师秉政的时候，国中遭遇饥荒。在犹大的伯利恒，有一个人带着妻子和两个儿子往摩押地去寄居。这人名叫以利米勒，他的妻名叫拿俄米；他两个儿子，一个名叫玛伦，一个名叫基连，都是犹大伯利恒的以法他人。他们到了摩押地，就住在那里。</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dirty="0" smtClean="0">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days when the judges ruled, there was a famine in the land. So a man from Bethlehem in Judah, together with his wife and two sons, went to live for a while in the country of Moab.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今日问题</a:t>
            </a:r>
            <a:r>
              <a:rPr lang="en-US" sz="6000" b="1" dirty="0" smtClean="0">
                <a:ln>
                  <a:solidFill>
                    <a:schemeClr val="tx1"/>
                  </a:solidFill>
                </a:ln>
                <a:effectLst>
                  <a:outerShdw blurRad="38100" dist="38100" dir="2700000" algn="tl">
                    <a:srgbClr val="000000">
                      <a:alpha val="43137"/>
                    </a:srgbClr>
                  </a:outerShdw>
                </a:effectLst>
              </a:rPr>
              <a:t>-</a:t>
            </a:r>
            <a:r>
              <a:rPr lang="en-US" sz="4000" b="1" dirty="0" smtClean="0">
                <a:ln>
                  <a:solidFill>
                    <a:schemeClr val="tx1"/>
                  </a:solidFill>
                </a:ln>
                <a:effectLst>
                  <a:outerShdw blurRad="38100" dist="38100" dir="2700000" algn="tl">
                    <a:srgbClr val="000000">
                      <a:alpha val="43137"/>
                    </a:srgbClr>
                  </a:outerShdw>
                </a:effectLst>
              </a:rPr>
              <a:t> Today’s Question</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707469"/>
            <a:ext cx="9144000" cy="6186309"/>
          </a:xfrm>
          <a:prstGeom prst="rect">
            <a:avLst/>
          </a:prstGeom>
          <a:noFill/>
        </p:spPr>
        <p:txBody>
          <a:bodyPr wrap="square" rtlCol="0">
            <a:spAutoFit/>
          </a:bodyPr>
          <a:lstStyle/>
          <a:p>
            <a:pPr marL="225425" lvl="2" indent="-225425">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如同我们在经里读到的那样，神会发怒。神会流泪。神谁忧伤。神会哀痛。耶稣也哭，流泪，这一切说明什么呢？不是万有都顺服神。悖逆，罪和邪恶都不是神要的。神是主权至高的，神也是良善的。神是光，在他毫无黑暗。黑暗，邪恶和罪不是来自神的个性。</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04813" lvl="2">
              <a:buFont typeface="Arial" charset="0"/>
              <a:buChar char="•"/>
            </a:pPr>
            <a:r>
              <a:rPr lang="en-US" sz="2000" b="1" dirty="0" smtClean="0">
                <a:latin typeface="Arial Narrow" pitchFamily="34" charset="0"/>
              </a:rPr>
              <a:t>As we read scripture, God gets angry. God weeps. God grieves. God mourns. Jesus cries, sheds tears, what does that indicate? Everything is not in obedience to God. There is rebellion, sin, evil, and that’s not what God wanted. God is sovereign, but God is good. God is light. In him there is no darkness at all. Darkness and evil and sin do not proceed from the character of God. </a:t>
            </a:r>
          </a:p>
          <a:p>
            <a:pPr marL="225425" lvl="2" indent="-225425">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因为他是有主权的，他是良善的，他总是能最终让万事互相效力，成就他最后的救赎美意。</a:t>
            </a:r>
            <a:endParaRPr lang="en-US" sz="3200" b="1" dirty="0" smtClean="0">
              <a:latin typeface="Arial Narrow" pitchFamily="34" charset="0"/>
            </a:endParaRPr>
          </a:p>
          <a:p>
            <a:pPr marL="404813" lvl="2" indent="60325">
              <a:buFont typeface="Arial" pitchFamily="34" charset="0"/>
              <a:buChar char="•"/>
            </a:pPr>
            <a:r>
              <a:rPr lang="en-US" sz="2000" b="1" dirty="0" smtClean="0">
                <a:latin typeface="Arial Narrow" pitchFamily="34" charset="0"/>
              </a:rPr>
              <a:t>Because he is the sovereign and because he is good, God works out everything in the end for his ultimate redemptive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今日问题</a:t>
            </a:r>
            <a:r>
              <a:rPr lang="en-US" sz="6000" b="1" dirty="0" smtClean="0">
                <a:ln>
                  <a:solidFill>
                    <a:schemeClr val="tx1"/>
                  </a:solidFill>
                </a:ln>
                <a:effectLst>
                  <a:outerShdw blurRad="38100" dist="38100" dir="2700000" algn="tl">
                    <a:srgbClr val="000000">
                      <a:alpha val="43137"/>
                    </a:srgbClr>
                  </a:outerShdw>
                </a:effectLst>
              </a:rPr>
              <a:t>-</a:t>
            </a:r>
            <a:r>
              <a:rPr lang="en-US" sz="4000" b="1" dirty="0" smtClean="0">
                <a:ln>
                  <a:solidFill>
                    <a:schemeClr val="tx1"/>
                  </a:solidFill>
                </a:ln>
                <a:effectLst>
                  <a:outerShdw blurRad="38100" dist="38100" dir="2700000" algn="tl">
                    <a:srgbClr val="000000">
                      <a:alpha val="43137"/>
                    </a:srgbClr>
                  </a:outerShdw>
                </a:effectLst>
              </a:rPr>
              <a:t> Today’s Question</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838200"/>
            <a:ext cx="8991600" cy="6186309"/>
          </a:xfrm>
          <a:prstGeom prst="rect">
            <a:avLst/>
          </a:prstGeom>
          <a:noFill/>
        </p:spPr>
        <p:txBody>
          <a:bodyPr wrap="square" rtlCol="0">
            <a:spAutoFit/>
          </a:bodyPr>
          <a:lstStyle/>
          <a:p>
            <a:pPr marL="225425" lvl="2" indent="-225425">
              <a:buFont typeface="Arial"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主权意味着神胜过罪。神胜过恶。神胜过我们，撒旦，鬼魔。最终，就如同罗马书</a:t>
            </a:r>
            <a:r>
              <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8:28</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节说的：“神为了益处让万事互相效力。”</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4488" lvl="2"/>
            <a:r>
              <a:rPr lang="en-US" sz="2000" b="1" dirty="0" smtClean="0">
                <a:solidFill>
                  <a:schemeClr val="accent4">
                    <a:lumMod val="50000"/>
                  </a:schemeClr>
                </a:solidFill>
                <a:latin typeface="Arial Narrow" pitchFamily="34" charset="0"/>
              </a:rPr>
              <a:t>Sovereignty means that God is bigger than sin. God is bigger than evil. God is bigger than we are, and Satan, and demons, and that in the end, as Romans 8:28 says, </a:t>
            </a:r>
            <a:r>
              <a:rPr lang="en-US" sz="2000" b="1" i="1" dirty="0" smtClean="0">
                <a:solidFill>
                  <a:schemeClr val="accent4">
                    <a:lumMod val="50000"/>
                  </a:schemeClr>
                </a:solidFill>
                <a:latin typeface="Arial Narrow" pitchFamily="34" charset="0"/>
              </a:rPr>
              <a:t>“God works out all things for good.”</a:t>
            </a:r>
            <a:r>
              <a:rPr lang="en-US" sz="2000" b="1" dirty="0" smtClean="0">
                <a:solidFill>
                  <a:schemeClr val="accent4">
                    <a:lumMod val="50000"/>
                  </a:schemeClr>
                </a:solidFill>
                <a:latin typeface="Arial Narrow" pitchFamily="34" charset="0"/>
              </a:rPr>
              <a:t> </a:t>
            </a:r>
          </a:p>
          <a:p>
            <a:pPr marL="225425" lvl="2" indent="-225425">
              <a:buFont typeface="Arial"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这并不意味着所有的事都是神的预旨，是他要的，或他的意志和愿望。但却意味着神足够伟大。即使罪，愚蠢和悖逆的存在，神也能让这些事为了益处互相效力。神不会浪费一滴眼泪。神不会浪费一次患难。神不会浪费一次疾苦，因为神不仅主权至高，他还是良善的神。</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buFont typeface="Arial" pitchFamily="34" charset="0"/>
              <a:buChar char="•"/>
            </a:pPr>
            <a:r>
              <a:rPr lang="en-US" sz="2000" b="1" dirty="0" smtClean="0">
                <a:solidFill>
                  <a:schemeClr val="accent4">
                    <a:lumMod val="50000"/>
                  </a:schemeClr>
                </a:solidFill>
                <a:latin typeface="Arial Narrow" pitchFamily="34" charset="0"/>
              </a:rPr>
              <a:t>That doesn’t mean that all things are what God decreed, or wanted, or willed, or wished. But it does mean that God is big enough that even when there is sin, and folly, and rebellion, God is big enough to work it out for good, and he does. He works out all things for good. God wastes not one tear. God wastes not one suffering. God wastes not one hardship, because God is not just sovereign. God is good.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神的意志</a:t>
            </a:r>
            <a:r>
              <a:rPr lang="en-US" altLang="zh-CN"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 God’s Will</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777180"/>
            <a:ext cx="8991600" cy="6309420"/>
          </a:xfrm>
          <a:prstGeom prst="rect">
            <a:avLst/>
          </a:prstGeom>
          <a:noFill/>
        </p:spPr>
        <p:txBody>
          <a:bodyPr wrap="square" rtlCol="0">
            <a:spAutoFit/>
          </a:bodyPr>
          <a:lstStyle/>
          <a:p>
            <a:pPr marL="225425" lvl="2" indent="-225425">
              <a:buFont typeface="Arial" pitchFamily="34" charset="0"/>
              <a:buChar char="•"/>
            </a:pPr>
            <a:r>
              <a:rPr lang="zh-CN" alt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神的</a:t>
            </a:r>
            <a:r>
              <a:rPr lang="zh-CN" altLang="en-US" sz="28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定旨</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：神一说，事发生了。他说有，世界就有了。</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4488" lvl="2"/>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DECREED WILL: </a:t>
            </a:r>
            <a:r>
              <a:rPr lang="en-US" sz="2000" b="1" dirty="0" smtClean="0">
                <a:solidFill>
                  <a:schemeClr val="accent4">
                    <a:lumMod val="50000"/>
                  </a:schemeClr>
                </a:solidFill>
                <a:latin typeface="Arial Narrow" pitchFamily="34" charset="0"/>
              </a:rPr>
              <a:t>God speaks and it happens. He spoke and the world WAS. </a:t>
            </a:r>
          </a:p>
          <a:p>
            <a:pPr marL="225425" lvl="2" indent="-225425">
              <a:buFont typeface="Arial" pitchFamily="34" charset="0"/>
              <a:buChar char="•"/>
            </a:pPr>
            <a:r>
              <a:rPr lang="zh-CN" alt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神的</a:t>
            </a:r>
            <a:r>
              <a:rPr lang="zh-CN" altLang="en-US" sz="2800" b="1" u="sng"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Narrow" pitchFamily="34" charset="0"/>
              </a:rPr>
              <a:t>许旨</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：神许可你做他宁愿你不做的事。神允许。 他选择不制止你。从长远看，这会成就他的旨意。</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PERMISSIVE WILL: </a:t>
            </a:r>
            <a:r>
              <a:rPr lang="en-US" sz="2000" b="1" dirty="0" smtClean="0">
                <a:solidFill>
                  <a:schemeClr val="accent4">
                    <a:lumMod val="50000"/>
                  </a:schemeClr>
                </a:solidFill>
                <a:latin typeface="Arial Narrow" pitchFamily="34" charset="0"/>
              </a:rPr>
              <a:t>God permits that which He does not prefer. God allows it. He chooses not to stop it. In the long term, it will result in His purpose being done.</a:t>
            </a:r>
          </a:p>
          <a:p>
            <a:pPr marL="225425" lvl="2" indent="-225425">
              <a:buFont typeface="Arial" pitchFamily="34" charset="0"/>
              <a:buChar char="•"/>
            </a:pPr>
            <a:r>
              <a:rPr lang="zh-CN" alt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神的</a:t>
            </a:r>
            <a:r>
              <a:rPr lang="zh-CN" altLang="en-US" sz="28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令旨</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：神命令我们去做，并告诉我们反应的正面和负面后果。他预知了我们的反应。</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4488" lvl="2"/>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PERSCRIPTICE WILL: </a:t>
            </a:r>
            <a:r>
              <a:rPr lang="en-US" sz="2000" b="1" dirty="0" smtClean="0">
                <a:solidFill>
                  <a:schemeClr val="accent4">
                    <a:lumMod val="50000"/>
                  </a:schemeClr>
                </a:solidFill>
                <a:latin typeface="Arial Narrow" pitchFamily="34" charset="0"/>
              </a:rPr>
              <a:t>That which God commands us to do. He attaches positive and negative consequences to our responses. He foreknows our response. </a:t>
            </a:r>
          </a:p>
          <a:p>
            <a:pPr marL="225425" lvl="2" indent="-225425">
              <a:buFont typeface="Arial" pitchFamily="34" charset="0"/>
              <a:buChar char="•"/>
            </a:pPr>
            <a:r>
              <a:rPr lang="zh-CN" alt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中立</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：神既没命令也没禁止的事；中立（如网球）</a:t>
            </a:r>
            <a:endParaRPr 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ADIAPHORA: </a:t>
            </a:r>
            <a:r>
              <a:rPr lang="en-US" sz="2000" b="1" dirty="0" smtClean="0">
                <a:solidFill>
                  <a:schemeClr val="accent4">
                    <a:lumMod val="50000"/>
                  </a:schemeClr>
                </a:solidFill>
                <a:latin typeface="Arial Narrow" pitchFamily="34" charset="0"/>
              </a:rPr>
              <a:t>Those things God neither commands or forbids; neutral.  (</a:t>
            </a:r>
            <a:r>
              <a:rPr lang="en-US" sz="2000" b="1" dirty="0" err="1" smtClean="0">
                <a:solidFill>
                  <a:schemeClr val="accent4">
                    <a:lumMod val="50000"/>
                  </a:schemeClr>
                </a:solidFill>
                <a:latin typeface="Arial Narrow" pitchFamily="34" charset="0"/>
              </a:rPr>
              <a:t>ie</a:t>
            </a:r>
            <a:r>
              <a:rPr lang="en-US" sz="2000" b="1" dirty="0" smtClean="0">
                <a:solidFill>
                  <a:schemeClr val="accent4">
                    <a:lumMod val="50000"/>
                  </a:schemeClr>
                </a:solidFill>
                <a:latin typeface="Arial Narrow" pitchFamily="34" charset="0"/>
              </a:rPr>
              <a:t>: tennis)</a:t>
            </a:r>
          </a:p>
          <a:p>
            <a:pPr marL="225425" lvl="2" indent="-225425">
              <a:buFont typeface="Arial"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神能张开也能闭上你的眼。他能赐给你对某事的渴望也能挪走这渴望。神在创造天地之前就预知未来之事。</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r>
              <a:rPr lang="en-US" sz="2000" b="1" dirty="0" smtClean="0">
                <a:solidFill>
                  <a:schemeClr val="accent4">
                    <a:lumMod val="50000"/>
                  </a:schemeClr>
                </a:solidFill>
                <a:latin typeface="Arial Narrow" pitchFamily="34" charset="0"/>
              </a:rPr>
              <a:t>God can open your eyes or close them. He can give you a desire for something or remove your desire. God has knowledge of future events before He created the earth. </a:t>
            </a:r>
          </a:p>
          <a:p>
            <a:pPr marL="344488" lvl="2" algn="just"/>
            <a:endParaRPr lang="en-US" sz="2000" b="1"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FF00FF"/>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pPr marL="0" lvl="2" algn="ctr"/>
            <a:r>
              <a:rPr lang="zh-CN" alt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举例：约瑟的彩袍</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
            </a:r>
            <a:b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EXAMPLE: Josephs coat of many colors</a:t>
            </a:r>
          </a:p>
        </p:txBody>
      </p:sp>
      <p:graphicFrame>
        <p:nvGraphicFramePr>
          <p:cNvPr id="5" name="Diagram 4"/>
          <p:cNvGraphicFramePr/>
          <p:nvPr/>
        </p:nvGraphicFramePr>
        <p:xfrm>
          <a:off x="152400" y="7620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0"/>
            <a:ext cx="9144000" cy="6858000"/>
          </a:xfrm>
          <a:prstGeom prst="rect">
            <a:avLst/>
          </a:prstGeom>
          <a:solidFill>
            <a:srgbClr val="00FF00"/>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120650" lvl="2" indent="-120650">
              <a:defRPr/>
            </a:pPr>
            <a:endParaRPr lang="en-US" altLang="zh-CN" sz="2400" b="1" kern="0" cap="all"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120650" lvl="2" indent="-120650">
              <a:defRPr/>
            </a:pPr>
            <a:r>
              <a:rPr lang="zh-CN" altLang="en-US" sz="2400" b="1" kern="0" cap="all"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创</a:t>
            </a:r>
            <a:r>
              <a:rPr lang="en-US" altLang="zh-CN" sz="2400" b="1" kern="0" cap="all"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45</a:t>
            </a:r>
            <a:r>
              <a:rPr lang="en-US" altLang="zh-CN"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:3-8</a:t>
            </a:r>
            <a:r>
              <a:rPr lang="zh-CN" alt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：约瑟又对他弟兄们说：“请你们近前来。”他们就近前来。他说：“我是你们的兄弟约瑟，就是你们所卖到埃及的。 </a:t>
            </a:r>
            <a:r>
              <a:rPr lang="en-US" altLang="zh-CN"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 </a:t>
            </a:r>
            <a:r>
              <a:rPr lang="zh-CN" alt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现在，不要因为把我卖到这里自忧自恨。这是神差我在你们以先来，为要保全生命。 现在这地的饥荒已经二年了，还有五年不能耕种，不能收成。 </a:t>
            </a:r>
            <a:r>
              <a:rPr lang="en-US" altLang="zh-CN"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 </a:t>
            </a:r>
            <a:r>
              <a:rPr lang="zh-CN" alt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神差我在你们以先来，为要给你们存留余种在世上，又要大施拯救，保全你们的生命。 这样看来，差我到这里来的不是你们，乃是神。他又使我如法老的父，作他全家的主，并埃及全地的宰相。”</a:t>
            </a:r>
            <a:endParaRPr kumimoji="0" lang="en-US"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Narrow" pitchFamily="34" charset="0"/>
            </a:endParaRPr>
          </a:p>
          <a:p>
            <a:pPr algn="just">
              <a:buFont typeface="Arial" pitchFamily="34" charset="0"/>
              <a:buChar char="•"/>
            </a:pPr>
            <a:r>
              <a:rPr kumimoji="0" lang="en-US" sz="1600" b="1" i="0" u="none" strike="noStrike" kern="0" normalizeH="0" baseline="0" noProof="0" dirty="0" smtClean="0">
                <a:solidFill>
                  <a:schemeClr val="tx1"/>
                </a:solidFill>
                <a:uLnTx/>
                <a:uFillTx/>
                <a:latin typeface="Arial Narrow" pitchFamily="34" charset="0"/>
              </a:rPr>
              <a:t>Gen. 45:3-8 “</a:t>
            </a:r>
            <a:r>
              <a:rPr lang="en-US" sz="1600" b="1" dirty="0" smtClean="0">
                <a:solidFill>
                  <a:schemeClr val="tx1"/>
                </a:solidFill>
                <a:latin typeface="Arial Narrow" pitchFamily="34" charset="0"/>
              </a:rPr>
              <a:t>Joseph said to his brothers, “I am Joseph! Is my father still living?” But his brothers were not able to answer him, because they were terrified at his presence. Then Joseph said to his brothers, “Come close to me.” When they had done so, he said, “I am your brother Joseph, the one you sold into Egypt! And now, do not be distressed and do not be angry with yourselves for selling me here, because it was to save lives that God sent me ahead of you. For two years now there has been famine in the land, and for the next five years there will be no plowing and reaping.  But God sent me ahead of you to preserve for you a remnant on earth and to save your lives by a great deliverance. “So then, it was not you who sent me here, but God. He made me father to Pharaoh, lord of his entire household and ruler of all Egypt.” </a:t>
            </a:r>
          </a:p>
          <a:p>
            <a:pPr marL="120650" lvl="2" indent="-120650" algn="just">
              <a:buFont typeface="Arial" pitchFamily="34" charset="0"/>
              <a:buChar char="•"/>
            </a:pPr>
            <a:r>
              <a:rPr 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 50:19</a:t>
            </a:r>
            <a:r>
              <a:rPr lang="en-US" altLang="zh-CN"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-20</a:t>
            </a:r>
            <a:r>
              <a:rPr lang="zh-CN" alt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约瑟对他们说：“不要害怕，我岂能代替神呢</a:t>
            </a:r>
            <a:r>
              <a:rPr lang="en-US" altLang="zh-CN"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 50: 20 </a:t>
            </a:r>
            <a:r>
              <a:rPr lang="zh-CN" altLang="en-US"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从前你们的意思是要害我，但神的意思原是好的，要保全许多人的</a:t>
            </a:r>
            <a:r>
              <a:rPr lang="zh-CN" altLang="en-US" sz="2400" b="1" kern="0"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Narrow" pitchFamily="34" charset="0"/>
              </a:rPr>
              <a:t>性命，成就今日的光景</a:t>
            </a:r>
            <a:r>
              <a:rPr lang="zh-CN" altLang="en-US" sz="2400" dirty="0" smtClean="0">
                <a:solidFill>
                  <a:srgbClr val="7030A0"/>
                </a:solidFill>
              </a:rPr>
              <a:t>。”</a:t>
            </a:r>
            <a:endParaRPr lang="en-US" altLang="zh-CN" sz="2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Narrow" pitchFamily="34" charset="0"/>
            </a:endParaRPr>
          </a:p>
          <a:p>
            <a:pPr marL="120650" lvl="2" indent="-120650" algn="just">
              <a:buFont typeface="Arial" pitchFamily="34" charset="0"/>
              <a:buChar char="•"/>
            </a:pPr>
            <a:r>
              <a:rPr lang="en-US" sz="1600" b="1" dirty="0" smtClean="0">
                <a:solidFill>
                  <a:schemeClr val="tx1"/>
                </a:solidFill>
                <a:latin typeface="Arial Narrow" pitchFamily="34" charset="0"/>
              </a:rPr>
              <a:t>50:19-20  </a:t>
            </a:r>
            <a:r>
              <a:rPr lang="en-US" sz="1600" b="1" baseline="30000" dirty="0" smtClean="0">
                <a:solidFill>
                  <a:schemeClr val="tx1"/>
                </a:solidFill>
                <a:latin typeface="Arial Narrow" pitchFamily="34" charset="0"/>
              </a:rPr>
              <a:t>”</a:t>
            </a:r>
            <a:r>
              <a:rPr lang="en-US" sz="1600" b="1" dirty="0" smtClean="0">
                <a:solidFill>
                  <a:schemeClr val="tx1"/>
                </a:solidFill>
                <a:latin typeface="Arial Narrow" pitchFamily="34" charset="0"/>
              </a:rPr>
              <a:t>But Joseph said to them, “Don’t be afraid. Am I in the place of God? You intended to harm me, but God intended it for good to accomplish what is now being done, the saving of many lives.”</a:t>
            </a:r>
          </a:p>
          <a:p>
            <a:pPr marL="0" marR="0" lvl="2" indent="0" algn="just"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normalizeH="0" baseline="0" noProof="0" dirty="0" smtClean="0">
              <a:solidFill>
                <a:schemeClr val="tx1"/>
              </a:solidFill>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89884C1-0E8E-424A-9DE4-52426BC5B1DD}"/>
                                            </p:graphicEl>
                                          </p:spTgt>
                                        </p:tgtEl>
                                        <p:attrNameLst>
                                          <p:attrName>style.visibility</p:attrName>
                                        </p:attrNameLst>
                                      </p:cBhvr>
                                      <p:to>
                                        <p:strVal val="visible"/>
                                      </p:to>
                                    </p:set>
                                    <p:animEffect transition="in" filter="fade">
                                      <p:cBhvr>
                                        <p:cTn id="7" dur="500"/>
                                        <p:tgtEl>
                                          <p:spTgt spid="5">
                                            <p:graphicEl>
                                              <a:dgm id="{789884C1-0E8E-424A-9DE4-52426BC5B1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5B466BD-1ECB-4CAC-BBCD-C161DF9F7CDB}"/>
                                            </p:graphicEl>
                                          </p:spTgt>
                                        </p:tgtEl>
                                        <p:attrNameLst>
                                          <p:attrName>style.visibility</p:attrName>
                                        </p:attrNameLst>
                                      </p:cBhvr>
                                      <p:to>
                                        <p:strVal val="visible"/>
                                      </p:to>
                                    </p:set>
                                    <p:animEffect transition="in" filter="fade">
                                      <p:cBhvr>
                                        <p:cTn id="12" dur="500"/>
                                        <p:tgtEl>
                                          <p:spTgt spid="5">
                                            <p:graphicEl>
                                              <a:dgm id="{65B466BD-1ECB-4CAC-BBCD-C161DF9F7CD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CAAEA4AB-ED1F-4343-816B-48129CCF5D40}"/>
                                            </p:graphicEl>
                                          </p:spTgt>
                                        </p:tgtEl>
                                        <p:attrNameLst>
                                          <p:attrName>style.visibility</p:attrName>
                                        </p:attrNameLst>
                                      </p:cBhvr>
                                      <p:to>
                                        <p:strVal val="visible"/>
                                      </p:to>
                                    </p:set>
                                    <p:animEffect transition="in" filter="fade">
                                      <p:cBhvr>
                                        <p:cTn id="15" dur="500"/>
                                        <p:tgtEl>
                                          <p:spTgt spid="5">
                                            <p:graphicEl>
                                              <a:dgm id="{CAAEA4AB-ED1F-4343-816B-48129CCF5D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AD7D4F62-F72F-42E3-BD05-0C82DABD160F}"/>
                                            </p:graphicEl>
                                          </p:spTgt>
                                        </p:tgtEl>
                                        <p:attrNameLst>
                                          <p:attrName>style.visibility</p:attrName>
                                        </p:attrNameLst>
                                      </p:cBhvr>
                                      <p:to>
                                        <p:strVal val="visible"/>
                                      </p:to>
                                    </p:set>
                                    <p:animEffect transition="in" filter="fade">
                                      <p:cBhvr>
                                        <p:cTn id="20" dur="500"/>
                                        <p:tgtEl>
                                          <p:spTgt spid="5">
                                            <p:graphicEl>
                                              <a:dgm id="{AD7D4F62-F72F-42E3-BD05-0C82DABD160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8B79FD91-2743-4AC2-8044-D0BB41CE3919}"/>
                                            </p:graphicEl>
                                          </p:spTgt>
                                        </p:tgtEl>
                                        <p:attrNameLst>
                                          <p:attrName>style.visibility</p:attrName>
                                        </p:attrNameLst>
                                      </p:cBhvr>
                                      <p:to>
                                        <p:strVal val="visible"/>
                                      </p:to>
                                    </p:set>
                                    <p:animEffect transition="in" filter="fade">
                                      <p:cBhvr>
                                        <p:cTn id="23" dur="500"/>
                                        <p:tgtEl>
                                          <p:spTgt spid="5">
                                            <p:graphicEl>
                                              <a:dgm id="{8B79FD91-2743-4AC2-8044-D0BB41CE391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56602ADF-1F4C-4E34-BB3E-3B41A3E449A4}"/>
                                            </p:graphicEl>
                                          </p:spTgt>
                                        </p:tgtEl>
                                        <p:attrNameLst>
                                          <p:attrName>style.visibility</p:attrName>
                                        </p:attrNameLst>
                                      </p:cBhvr>
                                      <p:to>
                                        <p:strVal val="visible"/>
                                      </p:to>
                                    </p:set>
                                    <p:animEffect transition="in" filter="fade">
                                      <p:cBhvr>
                                        <p:cTn id="28" dur="500"/>
                                        <p:tgtEl>
                                          <p:spTgt spid="5">
                                            <p:graphicEl>
                                              <a:dgm id="{56602ADF-1F4C-4E34-BB3E-3B41A3E449A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5EEBB428-6277-414A-AED1-7D5212DD2B7D}"/>
                                            </p:graphicEl>
                                          </p:spTgt>
                                        </p:tgtEl>
                                        <p:attrNameLst>
                                          <p:attrName>style.visibility</p:attrName>
                                        </p:attrNameLst>
                                      </p:cBhvr>
                                      <p:to>
                                        <p:strVal val="visible"/>
                                      </p:to>
                                    </p:set>
                                    <p:animEffect transition="in" filter="fade">
                                      <p:cBhvr>
                                        <p:cTn id="31" dur="500"/>
                                        <p:tgtEl>
                                          <p:spTgt spid="5">
                                            <p:graphicEl>
                                              <a:dgm id="{5EEBB428-6277-414A-AED1-7D5212DD2B7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769C686D-BD6E-4837-9A58-3CC7E37A3B0A}"/>
                                            </p:graphicEl>
                                          </p:spTgt>
                                        </p:tgtEl>
                                        <p:attrNameLst>
                                          <p:attrName>style.visibility</p:attrName>
                                        </p:attrNameLst>
                                      </p:cBhvr>
                                      <p:to>
                                        <p:strVal val="visible"/>
                                      </p:to>
                                    </p:set>
                                    <p:animEffect transition="in" filter="fade">
                                      <p:cBhvr>
                                        <p:cTn id="36" dur="500"/>
                                        <p:tgtEl>
                                          <p:spTgt spid="5">
                                            <p:graphicEl>
                                              <a:dgm id="{769C686D-BD6E-4837-9A58-3CC7E37A3B0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AB459790-E6A9-4DCE-8039-D353232E5DB1}"/>
                                            </p:graphicEl>
                                          </p:spTgt>
                                        </p:tgtEl>
                                        <p:attrNameLst>
                                          <p:attrName>style.visibility</p:attrName>
                                        </p:attrNameLst>
                                      </p:cBhvr>
                                      <p:to>
                                        <p:strVal val="visible"/>
                                      </p:to>
                                    </p:set>
                                    <p:animEffect transition="in" filter="fade">
                                      <p:cBhvr>
                                        <p:cTn id="39" dur="500"/>
                                        <p:tgtEl>
                                          <p:spTgt spid="5">
                                            <p:graphicEl>
                                              <a:dgm id="{AB459790-E6A9-4DCE-8039-D353232E5DB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B800CBB4-21C0-4016-B6C4-7ED136B101DC}"/>
                                            </p:graphicEl>
                                          </p:spTgt>
                                        </p:tgtEl>
                                        <p:attrNameLst>
                                          <p:attrName>style.visibility</p:attrName>
                                        </p:attrNameLst>
                                      </p:cBhvr>
                                      <p:to>
                                        <p:strVal val="visible"/>
                                      </p:to>
                                    </p:set>
                                    <p:animEffect transition="in" filter="fade">
                                      <p:cBhvr>
                                        <p:cTn id="44" dur="500"/>
                                        <p:tgtEl>
                                          <p:spTgt spid="5">
                                            <p:graphicEl>
                                              <a:dgm id="{B800CBB4-21C0-4016-B6C4-7ED136B101D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7809C022-A932-4AD0-AC3E-D577B0BA39B5}"/>
                                            </p:graphicEl>
                                          </p:spTgt>
                                        </p:tgtEl>
                                        <p:attrNameLst>
                                          <p:attrName>style.visibility</p:attrName>
                                        </p:attrNameLst>
                                      </p:cBhvr>
                                      <p:to>
                                        <p:strVal val="visible"/>
                                      </p:to>
                                    </p:set>
                                    <p:animEffect transition="in" filter="fade">
                                      <p:cBhvr>
                                        <p:cTn id="47" dur="500"/>
                                        <p:tgtEl>
                                          <p:spTgt spid="5">
                                            <p:graphicEl>
                                              <a:dgm id="{7809C022-A932-4AD0-AC3E-D577B0BA39B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438B5974-633E-4D80-8166-FCC0FE95CEFB}"/>
                                            </p:graphicEl>
                                          </p:spTgt>
                                        </p:tgtEl>
                                        <p:attrNameLst>
                                          <p:attrName>style.visibility</p:attrName>
                                        </p:attrNameLst>
                                      </p:cBhvr>
                                      <p:to>
                                        <p:strVal val="visible"/>
                                      </p:to>
                                    </p:set>
                                    <p:animEffect transition="in" filter="fade">
                                      <p:cBhvr>
                                        <p:cTn id="52" dur="500"/>
                                        <p:tgtEl>
                                          <p:spTgt spid="5">
                                            <p:graphicEl>
                                              <a:dgm id="{438B5974-633E-4D80-8166-FCC0FE95CEF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CF642C0D-D9DF-4505-BCF5-6EEDAF54C61A}"/>
                                            </p:graphicEl>
                                          </p:spTgt>
                                        </p:tgtEl>
                                        <p:attrNameLst>
                                          <p:attrName>style.visibility</p:attrName>
                                        </p:attrNameLst>
                                      </p:cBhvr>
                                      <p:to>
                                        <p:strVal val="visible"/>
                                      </p:to>
                                    </p:set>
                                    <p:animEffect transition="in" filter="fade">
                                      <p:cBhvr>
                                        <p:cTn id="55" dur="500"/>
                                        <p:tgtEl>
                                          <p:spTgt spid="5">
                                            <p:graphicEl>
                                              <a:dgm id="{CF642C0D-D9DF-4505-BCF5-6EEDAF54C61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75355CEC-A134-41AA-81B8-A96506FF05D8}"/>
                                            </p:graphicEl>
                                          </p:spTgt>
                                        </p:tgtEl>
                                        <p:attrNameLst>
                                          <p:attrName>style.visibility</p:attrName>
                                        </p:attrNameLst>
                                      </p:cBhvr>
                                      <p:to>
                                        <p:strVal val="visible"/>
                                      </p:to>
                                    </p:set>
                                    <p:animEffect transition="in" filter="fade">
                                      <p:cBhvr>
                                        <p:cTn id="60" dur="500"/>
                                        <p:tgtEl>
                                          <p:spTgt spid="5">
                                            <p:graphicEl>
                                              <a:dgm id="{75355CEC-A134-41AA-81B8-A96506FF05D8}"/>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2F1783C5-0AC1-47CA-BB0B-33369B7B8F24}"/>
                                            </p:graphicEl>
                                          </p:spTgt>
                                        </p:tgtEl>
                                        <p:attrNameLst>
                                          <p:attrName>style.visibility</p:attrName>
                                        </p:attrNameLst>
                                      </p:cBhvr>
                                      <p:to>
                                        <p:strVal val="visible"/>
                                      </p:to>
                                    </p:set>
                                    <p:animEffect transition="in" filter="fade">
                                      <p:cBhvr>
                                        <p:cTn id="63" dur="500"/>
                                        <p:tgtEl>
                                          <p:spTgt spid="5">
                                            <p:graphicEl>
                                              <a:dgm id="{2F1783C5-0AC1-47CA-BB0B-33369B7B8F2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graphicEl>
                                              <a:dgm id="{443AA410-6C1D-4B67-BD4A-45223E768931}"/>
                                            </p:graphicEl>
                                          </p:spTgt>
                                        </p:tgtEl>
                                        <p:attrNameLst>
                                          <p:attrName>style.visibility</p:attrName>
                                        </p:attrNameLst>
                                      </p:cBhvr>
                                      <p:to>
                                        <p:strVal val="visible"/>
                                      </p:to>
                                    </p:set>
                                    <p:animEffect transition="in" filter="fade">
                                      <p:cBhvr>
                                        <p:cTn id="68" dur="500"/>
                                        <p:tgtEl>
                                          <p:spTgt spid="5">
                                            <p:graphicEl>
                                              <a:dgm id="{443AA410-6C1D-4B67-BD4A-45223E768931}"/>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972C929C-1EB1-4278-B55B-EBEC2770F493}"/>
                                            </p:graphicEl>
                                          </p:spTgt>
                                        </p:tgtEl>
                                        <p:attrNameLst>
                                          <p:attrName>style.visibility</p:attrName>
                                        </p:attrNameLst>
                                      </p:cBhvr>
                                      <p:to>
                                        <p:strVal val="visible"/>
                                      </p:to>
                                    </p:set>
                                    <p:animEffect transition="in" filter="fade">
                                      <p:cBhvr>
                                        <p:cTn id="71" dur="500"/>
                                        <p:tgtEl>
                                          <p:spTgt spid="5">
                                            <p:graphicEl>
                                              <a:dgm id="{972C929C-1EB1-4278-B55B-EBEC2770F49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2000" fill="hold"/>
                                        <p:tgtEl>
                                          <p:spTgt spid="6"/>
                                        </p:tgtEl>
                                        <p:attrNameLst>
                                          <p:attrName>ppt_w</p:attrName>
                                        </p:attrNameLst>
                                      </p:cBhvr>
                                      <p:tavLst>
                                        <p:tav tm="0">
                                          <p:val>
                                            <p:fltVal val="0"/>
                                          </p:val>
                                        </p:tav>
                                        <p:tav tm="100000">
                                          <p:val>
                                            <p:strVal val="#ppt_w"/>
                                          </p:val>
                                        </p:tav>
                                      </p:tavLst>
                                    </p:anim>
                                    <p:anim calcmode="lin" valueType="num">
                                      <p:cBhvr>
                                        <p:cTn id="77" dur="2000" fill="hold"/>
                                        <p:tgtEl>
                                          <p:spTgt spid="6"/>
                                        </p:tgtEl>
                                        <p:attrNameLst>
                                          <p:attrName>ppt_h</p:attrName>
                                        </p:attrNameLst>
                                      </p:cBhvr>
                                      <p:tavLst>
                                        <p:tav tm="0">
                                          <p:val>
                                            <p:fltVal val="0"/>
                                          </p:val>
                                        </p:tav>
                                        <p:tav tm="100000">
                                          <p:val>
                                            <p:strVal val="#ppt_h"/>
                                          </p:val>
                                        </p:tav>
                                      </p:tavLst>
                                    </p:anim>
                                    <p:animEffect transition="in" filter="fade">
                                      <p:cBhvr>
                                        <p:cTn id="7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tumblr_left48gCkY1qf8yek.gif"/>
          <p:cNvPicPr>
            <a:picLocks noChangeAspect="1"/>
          </p:cNvPicPr>
          <p:nvPr/>
        </p:nvPicPr>
        <p:blipFill>
          <a:blip r:embed="rId8" cstate="print"/>
          <a:stretch>
            <a:fillRect/>
          </a:stretch>
        </p:blipFill>
        <p:spPr>
          <a:xfrm>
            <a:off x="381000" y="5410200"/>
            <a:ext cx="17526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8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8000" b="1" dirty="0" smtClean="0">
                <a:ln>
                  <a:solidFill>
                    <a:schemeClr val="tx1"/>
                  </a:solidFill>
                </a:ln>
                <a:effectLst>
                  <a:outerShdw blurRad="38100" dist="38100" dir="2700000" algn="tl">
                    <a:srgbClr val="000000">
                      <a:alpha val="43137"/>
                    </a:srgbClr>
                  </a:outerShdw>
                </a:effectLst>
              </a:rPr>
              <a:t> - 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76200" y="1219200"/>
            <a:ext cx="9067800" cy="5262979"/>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我相信神会行对我最好的事  。            </a:t>
            </a: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I can trust God to do what is best for me.</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我不能做任何事改变全能者的计划。</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Nothing I do can change the plans of the Almighty.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神会使用我为他未来的旨意预备道路。</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will use me to prepare the way for His future purposes.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神甚至能使用我的不顺服来荣耀他自己。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even uses my disobedience to bring glory to Himself.</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神是圣洁，良善，仁爱，完美的</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而且他爱我。</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is holy, good, loving, perfect…and HE LOVE ME.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我应该以尽心、尽性、尽力、尽意的爱回报他。</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I should in return love Him with all my heart, soul, mind &amp; strength. </a:t>
            </a:r>
          </a:p>
        </p:txBody>
      </p:sp>
      <p:pic>
        <p:nvPicPr>
          <p:cNvPr id="6" name="Picture 5" descr="man  1.gif"/>
          <p:cNvPicPr>
            <a:picLocks noChangeAspect="1"/>
          </p:cNvPicPr>
          <p:nvPr/>
        </p:nvPicPr>
        <p:blipFill>
          <a:blip r:embed="rId2" cstate="print"/>
          <a:stretch>
            <a:fillRect/>
          </a:stretch>
        </p:blipFill>
        <p:spPr>
          <a:xfrm>
            <a:off x="6705600" y="1371600"/>
            <a:ext cx="230407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nativityphoto3.jpg"/>
          <p:cNvPicPr>
            <a:picLocks noChangeAspect="1"/>
          </p:cNvPicPr>
          <p:nvPr/>
        </p:nvPicPr>
        <p:blipFill>
          <a:blip r:embed="rId2" cstate="print"/>
          <a:stretch>
            <a:fillRect/>
          </a:stretch>
        </p:blipFill>
        <p:spPr>
          <a:xfrm>
            <a:off x="5292089" y="1143000"/>
            <a:ext cx="3851911"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143000"/>
          </a:xfrm>
          <a:solidFill>
            <a:srgbClr val="7030A0"/>
          </a:solidFill>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在接下来的六周里我们将学习</a:t>
            </a:r>
            <a:r>
              <a:rPr lang="en-US" sz="3600" b="1" dirty="0" smtClean="0">
                <a:ln>
                  <a:solidFill>
                    <a:schemeClr val="tx1"/>
                  </a:solidFill>
                </a:ln>
                <a:effectLst>
                  <a:outerShdw blurRad="38100" dist="38100" dir="2700000" algn="tl">
                    <a:srgbClr val="000000">
                      <a:alpha val="43137"/>
                    </a:srgbClr>
                  </a:outerShdw>
                </a:effectLst>
              </a:rPr>
              <a:t/>
            </a:r>
            <a:br>
              <a:rPr lang="en-US" sz="3600" b="1" dirty="0" smtClean="0">
                <a:ln>
                  <a:solidFill>
                    <a:schemeClr val="tx1"/>
                  </a:solidFill>
                </a:ln>
                <a:effectLst>
                  <a:outerShdw blurRad="38100" dist="38100" dir="2700000" algn="tl">
                    <a:srgbClr val="000000">
                      <a:alpha val="43137"/>
                    </a:srgbClr>
                  </a:outerShdw>
                </a:effectLst>
              </a:rPr>
            </a:br>
            <a:r>
              <a:rPr lang="en-US" sz="3600" b="1" dirty="0" smtClean="0">
                <a:ln>
                  <a:solidFill>
                    <a:schemeClr val="tx1"/>
                  </a:solidFill>
                </a:ln>
                <a:effectLst>
                  <a:outerShdw blurRad="38100" dist="38100" dir="2700000" algn="tl">
                    <a:srgbClr val="000000">
                      <a:alpha val="43137"/>
                    </a:srgbClr>
                  </a:outerShdw>
                </a:effectLst>
              </a:rPr>
              <a:t>In the next 6 weeks, we will look at…</a:t>
            </a:r>
            <a:endParaRPr lang="en-US" sz="3600" b="1" dirty="0">
              <a:ln>
                <a:solidFill>
                  <a:schemeClr val="tx1"/>
                </a:solidFill>
              </a:ln>
              <a:effectLst>
                <a:outerShdw blurRad="38100" dist="38100" dir="2700000" algn="tl">
                  <a:srgbClr val="000000">
                    <a:alpha val="43137"/>
                  </a:srgbClr>
                </a:outerShdw>
              </a:effectLst>
            </a:endParaRPr>
          </a:p>
        </p:txBody>
      </p:sp>
      <p:sp>
        <p:nvSpPr>
          <p:cNvPr id="5" name="TextBox 4"/>
          <p:cNvSpPr txBox="1"/>
          <p:nvPr/>
        </p:nvSpPr>
        <p:spPr>
          <a:xfrm>
            <a:off x="0" y="1371600"/>
            <a:ext cx="5791200" cy="5262979"/>
          </a:xfrm>
          <a:prstGeom prst="rect">
            <a:avLst/>
          </a:prstGeom>
          <a:noFill/>
        </p:spPr>
        <p:txBody>
          <a:bodyPr wrap="square" rtlCol="0">
            <a:spAutoFit/>
          </a:bodyPr>
          <a:lstStyle/>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神看不见的手在患难中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Suffering</a:t>
            </a:r>
          </a:p>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神看不见的手在各关系中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Relationships</a:t>
            </a:r>
          </a:p>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神看不见的手在各天职中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Vocations</a:t>
            </a:r>
          </a:p>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神看不见的手在婚姻中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Marriage</a:t>
            </a:r>
          </a:p>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神看不见的手在救赎中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Redemption</a:t>
            </a:r>
          </a:p>
          <a:p>
            <a:pPr fontAlgn="t"/>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神看不见的手在历史中</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fontAlgn="t"/>
            <a:r>
              <a:rPr lang="en-US" sz="2400" b="1" dirty="0" smtClean="0">
                <a:effectLst>
                  <a:outerShdw blurRad="38100" dist="38100" dir="2700000" algn="tl">
                    <a:srgbClr val="000000">
                      <a:alpha val="43137"/>
                    </a:srgbClr>
                  </a:outerShdw>
                </a:effectLst>
              </a:rPr>
              <a:t>     God’s Invisible Hand in History</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5665</TotalTime>
  <Words>11596</Words>
  <Application>Microsoft Office PowerPoint</Application>
  <PresentationFormat>On-screen Show (4:3)</PresentationFormat>
  <Paragraphs>657</Paragraphs>
  <Slides>96</Slides>
  <Notes>5</Notes>
  <HiddenSlides>0</HiddenSlides>
  <MMClips>1</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路得记</vt:lpstr>
      <vt:lpstr>Slide 2</vt:lpstr>
      <vt:lpstr>Slide 3</vt:lpstr>
      <vt:lpstr>Slide 4</vt:lpstr>
      <vt:lpstr>Slide 5</vt:lpstr>
      <vt:lpstr>Slide 6</vt:lpstr>
      <vt:lpstr>查经四步法 The 4 Steps of Bible Study </vt:lpstr>
      <vt:lpstr>查经四步法 The 4 Steps of Bible Study </vt:lpstr>
      <vt:lpstr>当士师秉政的时候，国中遭遇饥荒。在犹大的伯利恒，有一个人带着妻子和两个儿子往摩押地去寄居。这人名叫以利米勒，他的妻名叫拿俄米；他两个儿子，一个名叫玛伦，一个名叫基连，都是犹大伯利恒的以法他人。他们到了摩押地，就住在那里。 </vt:lpstr>
      <vt:lpstr>后来拿俄米的丈夫以利米勒死了，剩下妇人和他两个儿子。这两个儿子娶了摩押女子为妻，一个名叫俄珥巴，一个名叫路得 ，在那里住了约有十年。玛伦和基连二人也死了，剩下拿俄米，没有丈夫，也没有儿子。</vt:lpstr>
      <vt:lpstr>她就与两个儿妇起身，要从摩押地归回；因为她在摩押地听见耶和华眷顾自己的百姓，赐粮食与他们。于是她和两个儿妇起行离开所住的地方，要回犹大地去。</vt:lpstr>
      <vt:lpstr>拿俄米对两个儿妇说: “你们各人回娘家去吧。愿耶和华恩待你们，像你们恩待已死的人与我一样!愿耶和华使你们各在新夫家中得 平安！”于是拿俄米与他们亲嘴。他们就放声而哭,说： “不然，我们必与你一同回你本国去。”</vt:lpstr>
      <vt:lpstr>拿俄米说： “我女儿们哪，回去吧！为何要跟我去呢﹖我还能生子作你们的丈夫吗﹖我女儿们哪，回去吧！我年纪老迈，不能再有丈夫；</vt:lpstr>
      <vt:lpstr>即或说我还有指望，今夜有丈夫可以生子，你们岂能等着他们长大呢﹖你们岂能等着他们不嫁别人呢﹖我女儿们哪，不要这样。我为你们的缘故甚是愁苦，因为耶和华伸手攻击我。”</vt:lpstr>
      <vt:lpstr>两个儿妇又放声而哭，俄珥巴与婆婆亲嘴而别，只是路得舍不得拿俄米。拿俄米说:“看哪，你嫂子已经回她本国和她所拜的神那里去了，你也跟着你嫂子回去吧！”</vt:lpstr>
      <vt:lpstr>路得 说:“不要催我回去不跟随你。你往哪里去，我也往那里去；你在哪里住宿，我也在那里住宿；你的国就是我的国，你的神就是我的神。你在哪里死，我也在那里死，也葬在那里。除非死能使你我相离！不然，愿耶和华重重地降罚与我。”拿俄米见路得 定意要跟随自己去，就不再劝他了。</vt:lpstr>
      <vt:lpstr>于是二人同行，来到伯利恒。他们到了伯利恒，合城的人就都惊讶。妇女们说：“这是拿俄米吗﹖”</vt:lpstr>
      <vt:lpstr>拿俄米对她们说：“不要叫我拿俄米（就是甜的意思），要叫我玛拉（就是苦的意思），因为全能者使我受了大苦。我满满地出去，耶和华使我空空地回来。耶和华降祸与我，全能者使我受苦。既是这样，你们为何还叫我拿俄米呢﹖”</vt:lpstr>
      <vt:lpstr>拿俄米和她儿妇摩押女子路得 ，从摩押地回来到伯利恒，正是动手割大麦的时候。</vt:lpstr>
      <vt:lpstr> 拿俄米的丈夫以利米勒的亲族中，    有一个人名叫波阿斯，是个大财主。摩押女子路得 对拿俄米说：“容我往田间去，我蒙谁的恩，就在谁的身后拾取麦穗。”</vt:lpstr>
      <vt:lpstr> 拿俄米说：“女儿啊，你只管去。”路得 就去了，来到田间，在收割的人身后拾取麦穗。他恰巧到了以利米勒本族的人波阿斯那块田里。 </vt:lpstr>
      <vt:lpstr>波阿斯正从伯利恒来，对收割的人说：“愿耶和华与你们同在！”他们回答说：“愿耶和华赐福与你！”波阿斯问监管收割的仆人说：“那是谁家的女子﹖”</vt:lpstr>
      <vt:lpstr>监管收割的仆人回答说：“是那摩押女子，跟随拿俄米从摩押地回来的。  她说：‘请你容我跟着收割的人拾取打捆剩下的麦穗。’她从早晨直到如今，除了在屋子里坐一会儿，常在这里。”</vt:lpstr>
      <vt:lpstr>波阿斯对路得 说：“女儿啊，听我说，不要往别人田里拾取麦穗，也不要离开这里，要常与我使女们在一处。 我的仆人在那块田收割，你就跟着他们去。我已经吩咐仆人不可欺负你；你若渴了，就可以到器皿那里喝仆人打来的水。”</vt:lpstr>
      <vt:lpstr>路得 就俯伏在地叩拜，对他说：“我既是外邦人，怎么蒙你的恩，这样顾恤我呢﹖ ” 波阿斯回答说：“自从你丈夫死后，凡你向婆婆所行的，并你离开父母和本地，到素不认识的民中，这些事人全都告诉我了。”</vt:lpstr>
      <vt:lpstr> 愿耶和华照你所行的赏赐你。你来投靠耶和华─以色列神的翅膀下，愿你满得他的赏赐。路得说：“我主啊，愿在你眼前蒙恩。我虽然不及你的一个使女，你还用慈爱的话安慰我的心。”</vt:lpstr>
      <vt:lpstr>到了吃饭的时候，波阿斯对路得 说：“你到这里来吃饼，将饼蘸在醋里。”路得 就在收割的人旁边坐下；他们把烘了的穗子递给她。她吃饱了，还有余剩的。</vt:lpstr>
      <vt:lpstr> 她起来又拾取麦穗，波阿斯吩咐仆人说：“她就是在捆中拾取麦穗，也可以容她，不可羞辱她；并要从捆里抽出些来，留在地下任她拾取，不可叱吓她。”</vt:lpstr>
      <vt:lpstr>这样，路得 在田间拾取麦穗，直到晚上，将所拾取的打了，约有一伊法大麦。 她就把所拾取的带进城去给婆婆看，又把她吃饱了所剩的给了婆婆。</vt:lpstr>
      <vt:lpstr> 婆婆问她说：“你今日在哪里拾取麦穗，在哪里作工呢﹖愿那顾恤你的得 福。”路得 就告诉婆婆说：“我今日在一个名叫波阿斯的人那里作工。”</vt:lpstr>
      <vt:lpstr>拿俄米对儿妇说：“愿那人蒙耶和华赐福，因为他不断地恩待活人死人。”拿俄米又说：“那是我们本族的人，是一个至近的亲属。”摩押女子路得 说：“他对我说：你要紧随我的仆人拾取麦穗，直等他们收完了我的庄稼。”</vt:lpstr>
      <vt:lpstr>   拿俄米对儿妇路得 说：“女儿啊，你跟着他的使女出去，不叫人遇见你在别人田间，这才为好。” 于是路得 与波阿斯的使女常在一处     拾取麦穗，直到收完了大麦和小麦。路得仍与婆婆同住。</vt:lpstr>
      <vt:lpstr>  路得 的婆婆拿俄米对她说：“女儿啊，我不当为你找个安身之处，使你享福吗﹖ 你与波阿斯的使女常在一处，波阿斯不是我们的亲族吗﹖他今夜在场上簸大麦；你要沐浴抹膏，换上衣服，下到场上，却不要使那人认出你来。你等他吃喝完了，</vt:lpstr>
      <vt:lpstr> 到他睡的时候，你看准他睡的地方，就进去掀开他脚上的被，躺卧在那里，他必告诉你所当作的事。” 路得 说：“凡你所吩咐的，我必遵行。”路得 就下到场上，照她婆婆所吩咐她的而行。</vt:lpstr>
      <vt:lpstr>波阿斯吃喝完了，心里欢畅，就去睡在麦堆旁边。路得 便悄悄地来掀开他脚上的被，躺卧在那里。  到了夜半，那人忽然惊醒，翻过身来，不料有女子躺在他的脚下。</vt:lpstr>
      <vt:lpstr> 他就说：“你是谁﹖”回答说：“我是你的婢女路得 。求你用你的衣襟遮盖我，因为你是我一个至近的亲属。”</vt:lpstr>
      <vt:lpstr>波阿斯说：“女儿啊，愿你蒙耶和华赐福。你末后的恩比先前更大；因为少年人无论贫富，你都没有跟从。女儿啊，现在不要惧怕，凡你所说的，我必照着行；我本城的人都知道你是个贤德的女子。我实在是你一个至近的亲属，只是还有一个人比我更近。</vt:lpstr>
      <vt:lpstr>你今夜在这里住宿，明早他若肯为你尽亲属的本分，就由他吧！倘若不肯，我指着永生的耶和华起誓，我必为你尽了本分，你只管躺到天亮。”路得 便在他脚下躺到天快亮，人彼此不能辨认的时候就起来了。波阿斯说：“不可使人知道有女子到场上来。”</vt:lpstr>
      <vt:lpstr>又对路得 说：“打开你所披的外衣。”她打开了，波阿斯就撮了六簸箕大麦，帮她扛在肩上，她便进城去了。路得 回到婆婆那里，婆婆说：“女儿啊，怎么样了﹖”</vt:lpstr>
      <vt:lpstr> 路得 就将那人向他所行的述说了一遍，又说：“那人给了我六簸箕大麦，对我说：你不可空手回去见 你的婆婆。”婆婆说：“女儿啊，你只管安坐等候，看这事怎样成就，因为那人今日不办成这事必不休息。”</vt:lpstr>
      <vt:lpstr>波阿斯到了城门，坐在那里，恰巧波阿斯所说的那至近的亲属经过。波阿斯说：“某人哪，你来坐在这里。”他就来坐下。 波阿斯又从本城的长老中拣选了十人，对他们说：“请你们坐在这里。”他们就都坐下。 波阿斯对那至近的亲属说：“从摩押地回来的拿俄米，现在要卖我们族兄以利米勒的那块地；</vt:lpstr>
      <vt:lpstr> 我想当赎那块地的是你，其次是我，以外再没有别人了。你可以在这里的人面前和我本国的长老面前说明，你若肯赎就赎，若不肯赎就告诉我。”那人回答说：“我肯赎。”</vt:lpstr>
      <vt:lpstr>波阿斯说：“你从拿俄米手中买这地的时候，也当娶（原文是买；10节同）死人的妻摩押女子路得 ，使死人在产业上存留他的名。” 那人说：“这样我就不能赎了，恐怕于我的产业有碍。你可以赎我所当赎的，我不能赎了。”</vt:lpstr>
      <vt:lpstr>从前，在以色列中要定夺什么事，或赎回，或交易，这人就脱鞋给那人。以色列人都以此为证据。 那人对波阿斯说：“你自己买吧！”于是将鞋脱下来了。</vt:lpstr>
      <vt:lpstr> 波阿斯对长老和众民说：“你们今日作见证，凡属以利米勒和基连、玛伦的，我都从拿俄米手中置买了； 又娶了玛伦的妻摩押女子路得 为妻，好在死人的产业上存留他的名，免得 他的名在本族本乡灭没。你们今日可以作见证。”</vt:lpstr>
      <vt:lpstr>在城门坐着的众民和长老都说：“我们作见证。愿耶和华使进你家的这女子，像建立以色列家的拉结、利亚二人一样。又愿你在以法他得 亨通，在伯利恒得 名声。愿耶和华从这少年女子赐你后裔，使你的家像他玛从犹大所生法勒斯的家一般。”</vt:lpstr>
      <vt:lpstr>于是，波阿斯娶了路得 为妻，与她同房。耶和华使她怀孕生了一个儿子。妇人们对拿俄米说：“耶和华是应当称颂的！因为今日没有撇下你使你无至近的亲属。愿这孩子在以色列中得 名声。他必提起你的精神，奉养你的老，因为是爱慕你的那儿妇所生的。有这儿妇比有七个儿子还好！”</vt:lpstr>
      <vt:lpstr>拿俄米就把孩子抱在怀中，作他的养母。 邻舍的妇人说：“拿俄米得 孩子了！”就给孩子起名叫俄备得 。这俄备得 是耶西的父，耶西是大卫的父。</vt:lpstr>
      <vt:lpstr> 法勒斯的后代记在下面：法勒斯生希斯仑； 希斯仑生兰；兰生亚米拿达；  亚米拿达生拿顺；拿顺生撒门；撒门生波阿斯；波阿斯生俄备得 ； 俄备得 生耶西；耶西生大卫。</vt:lpstr>
      <vt:lpstr>查经四步法 The 4 Steps of Bible Study </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查经四步法 The 4 Steps of Bible Study </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今日 问题- Today’s Question</vt:lpstr>
      <vt:lpstr>今日问题- Today’s Question</vt:lpstr>
      <vt:lpstr>今日问题- Today’s Question</vt:lpstr>
      <vt:lpstr>神的意志: God’s Will</vt:lpstr>
      <vt:lpstr>举例：约瑟的彩袍 EXAMPLE: Josephs coat of many colors</vt:lpstr>
      <vt:lpstr>查经四步法 The 4 Steps of Bible Study </vt:lpstr>
      <vt:lpstr>应用 - Applications</vt:lpstr>
      <vt:lpstr>在接下来的六周里我们将学习 In the next 6 weeks, we will look at…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johnnie achord</cp:lastModifiedBy>
  <cp:revision>243</cp:revision>
  <dcterms:created xsi:type="dcterms:W3CDTF">2011-05-17T02:35:16Z</dcterms:created>
  <dcterms:modified xsi:type="dcterms:W3CDTF">2020-05-19T00:55:46Z</dcterms:modified>
</cp:coreProperties>
</file>