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55" r:id="rId3"/>
    <p:sldId id="280" r:id="rId4"/>
    <p:sldId id="282" r:id="rId5"/>
    <p:sldId id="260" r:id="rId6"/>
    <p:sldId id="303" r:id="rId7"/>
    <p:sldId id="299" r:id="rId8"/>
    <p:sldId id="261" r:id="rId9"/>
    <p:sldId id="262" r:id="rId10"/>
    <p:sldId id="309" r:id="rId11"/>
    <p:sldId id="300" r:id="rId12"/>
    <p:sldId id="301" r:id="rId13"/>
    <p:sldId id="304" r:id="rId14"/>
    <p:sldId id="265" r:id="rId15"/>
    <p:sldId id="306" r:id="rId16"/>
    <p:sldId id="298" r:id="rId17"/>
    <p:sldId id="307" r:id="rId18"/>
    <p:sldId id="269" r:id="rId19"/>
    <p:sldId id="308" r:id="rId20"/>
    <p:sldId id="279" r:id="rId21"/>
    <p:sldId id="263" r:id="rId22"/>
    <p:sldId id="318" r:id="rId23"/>
    <p:sldId id="310" r:id="rId24"/>
    <p:sldId id="289" r:id="rId25"/>
    <p:sldId id="290" r:id="rId26"/>
    <p:sldId id="291" r:id="rId27"/>
    <p:sldId id="292" r:id="rId28"/>
    <p:sldId id="295" r:id="rId29"/>
    <p:sldId id="311" r:id="rId30"/>
    <p:sldId id="312" r:id="rId31"/>
    <p:sldId id="332" r:id="rId32"/>
    <p:sldId id="293" r:id="rId33"/>
    <p:sldId id="331" r:id="rId34"/>
    <p:sldId id="294" r:id="rId35"/>
    <p:sldId id="270" r:id="rId36"/>
    <p:sldId id="277" r:id="rId37"/>
    <p:sldId id="267" r:id="rId38"/>
    <p:sldId id="276" r:id="rId39"/>
    <p:sldId id="319" r:id="rId40"/>
    <p:sldId id="320" r:id="rId41"/>
    <p:sldId id="324" r:id="rId42"/>
    <p:sldId id="327" r:id="rId43"/>
    <p:sldId id="268" r:id="rId44"/>
    <p:sldId id="273" r:id="rId45"/>
    <p:sldId id="314" r:id="rId46"/>
    <p:sldId id="315" r:id="rId47"/>
    <p:sldId id="316" r:id="rId48"/>
    <p:sldId id="317" r:id="rId49"/>
    <p:sldId id="283" r:id="rId50"/>
    <p:sldId id="337" r:id="rId51"/>
    <p:sldId id="338" r:id="rId52"/>
    <p:sldId id="350" r:id="rId53"/>
    <p:sldId id="341" r:id="rId54"/>
    <p:sldId id="285" r:id="rId55"/>
    <p:sldId id="343" r:id="rId56"/>
    <p:sldId id="344" r:id="rId57"/>
    <p:sldId id="353" r:id="rId58"/>
    <p:sldId id="345" r:id="rId59"/>
    <p:sldId id="346" r:id="rId60"/>
    <p:sldId id="347" r:id="rId61"/>
    <p:sldId id="339" r:id="rId62"/>
    <p:sldId id="336" r:id="rId63"/>
    <p:sldId id="35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FF00"/>
    <a:srgbClr val="8EB4E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58"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F53BF8D5-D30B-475C-8936-AE54F6F7E240}" type="presOf" srcId="{496FD635-1F85-4115-AF1D-3C09812051E7}" destId="{059E99A9-A362-4F89-84AC-CD430470905F}" srcOrd="0" destOrd="0" presId="urn:microsoft.com/office/officeart/2005/8/layout/vList4"/>
    <dgm:cxn modelId="{895403FF-E291-44A2-9A3C-3B548775D75D}" type="presOf" srcId="{41CC69BA-6508-4A89-A0EB-68C5DE663576}" destId="{7157FCC6-321F-4CB7-8B72-FEF687EA6469}" srcOrd="0" destOrd="0" presId="urn:microsoft.com/office/officeart/2005/8/layout/vList4"/>
    <dgm:cxn modelId="{0D42D188-2F95-4A06-8083-DB52D6060F3B}" type="presOf" srcId="{41CC69BA-6508-4A89-A0EB-68C5DE663576}" destId="{87A28D26-0939-469F-B154-232E4E1B5C21}"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E95E0A47-2589-44D0-B557-91907E195356}" type="presOf" srcId="{C0BF5E21-878F-4B59-9B39-2224F7B73EBE}" destId="{163E85AD-8798-4D80-AD45-E1E53B79B3F8}" srcOrd="1" destOrd="0" presId="urn:microsoft.com/office/officeart/2005/8/layout/vList4"/>
    <dgm:cxn modelId="{F0F28D2F-0217-4541-AA46-0F8C4D87BB5A}" type="presOf" srcId="{905EE23C-8AB9-4734-B5BB-CA6F8CE86909}" destId="{EEE40FCC-35EF-4FD4-B611-EA085125BC09}"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91B59018-22D6-448B-B671-B2FBAE599FB9}" type="presOf" srcId="{905EE23C-8AB9-4734-B5BB-CA6F8CE86909}" destId="{52FF7E54-EFE2-4EE2-B331-D740881035EA}" srcOrd="0" destOrd="0" presId="urn:microsoft.com/office/officeart/2005/8/layout/vList4"/>
    <dgm:cxn modelId="{8CA2F62A-D039-4A88-8683-B392A2773BA1}" type="presOf" srcId="{496FD635-1F85-4115-AF1D-3C09812051E7}" destId="{4D6E6DB2-E7FA-40C9-8760-E67954BB088B}" srcOrd="1" destOrd="0" presId="urn:microsoft.com/office/officeart/2005/8/layout/vList4"/>
    <dgm:cxn modelId="{3F3746CD-8488-4F11-B73C-139E9CEC7FB6}" type="presOf" srcId="{E68021CE-6B0F-4EF8-952B-DF10C5B11840}" destId="{E6918643-196D-4946-A0E0-6588EE54471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BD885787-B2AC-4712-8681-D6AF30856423}" type="presOf" srcId="{C0BF5E21-878F-4B59-9B39-2224F7B73EBE}" destId="{B0837115-8987-473B-9D15-C2B2D594B0AF}" srcOrd="0" destOrd="0" presId="urn:microsoft.com/office/officeart/2005/8/layout/vList4"/>
    <dgm:cxn modelId="{CB76DEC2-8EA0-4FD4-B3C3-1D0CB5E8AF5D}" type="presParOf" srcId="{E6918643-196D-4946-A0E0-6588EE54471F}" destId="{2C882415-D3B2-434F-9909-EC8A1687A764}" srcOrd="0" destOrd="0" presId="urn:microsoft.com/office/officeart/2005/8/layout/vList4"/>
    <dgm:cxn modelId="{55742FC3-10ED-46F4-A8E3-87BFC4C25927}" type="presParOf" srcId="{2C882415-D3B2-434F-9909-EC8A1687A764}" destId="{059E99A9-A362-4F89-84AC-CD430470905F}" srcOrd="0" destOrd="0" presId="urn:microsoft.com/office/officeart/2005/8/layout/vList4"/>
    <dgm:cxn modelId="{9EFE49C1-ED51-432A-B398-AAF96AF3096F}" type="presParOf" srcId="{2C882415-D3B2-434F-9909-EC8A1687A764}" destId="{EB9E0B56-2D80-4098-AA45-C7A37B95B909}" srcOrd="1" destOrd="0" presId="urn:microsoft.com/office/officeart/2005/8/layout/vList4"/>
    <dgm:cxn modelId="{B1FC4E1E-76F3-44EC-A245-FE15210A06F5}" type="presParOf" srcId="{2C882415-D3B2-434F-9909-EC8A1687A764}" destId="{4D6E6DB2-E7FA-40C9-8760-E67954BB088B}" srcOrd="2" destOrd="0" presId="urn:microsoft.com/office/officeart/2005/8/layout/vList4"/>
    <dgm:cxn modelId="{135975D5-A310-489D-B9EE-70F95683E2CD}" type="presParOf" srcId="{E6918643-196D-4946-A0E0-6588EE54471F}" destId="{7C7FDC7E-B997-4883-B478-E74089F903A8}" srcOrd="1" destOrd="0" presId="urn:microsoft.com/office/officeart/2005/8/layout/vList4"/>
    <dgm:cxn modelId="{6386B208-82FC-4AD7-AA06-FD28AAADCD2D}" type="presParOf" srcId="{E6918643-196D-4946-A0E0-6588EE54471F}" destId="{343914D3-AE3F-47F4-95EA-2EA074D1E255}" srcOrd="2" destOrd="0" presId="urn:microsoft.com/office/officeart/2005/8/layout/vList4"/>
    <dgm:cxn modelId="{DC38B561-705B-45A5-84F4-4F47AA40B4EA}" type="presParOf" srcId="{343914D3-AE3F-47F4-95EA-2EA074D1E255}" destId="{52FF7E54-EFE2-4EE2-B331-D740881035EA}" srcOrd="0" destOrd="0" presId="urn:microsoft.com/office/officeart/2005/8/layout/vList4"/>
    <dgm:cxn modelId="{71055D57-4234-48D1-A456-8AEE2AE97C1A}" type="presParOf" srcId="{343914D3-AE3F-47F4-95EA-2EA074D1E255}" destId="{5113409F-9227-4BF1-AD4D-460EA7273C93}" srcOrd="1" destOrd="0" presId="urn:microsoft.com/office/officeart/2005/8/layout/vList4"/>
    <dgm:cxn modelId="{252AD5C4-9E47-4522-8AC3-988D4269F836}" type="presParOf" srcId="{343914D3-AE3F-47F4-95EA-2EA074D1E255}" destId="{EEE40FCC-35EF-4FD4-B611-EA085125BC09}" srcOrd="2" destOrd="0" presId="urn:microsoft.com/office/officeart/2005/8/layout/vList4"/>
    <dgm:cxn modelId="{671A9C03-DCFD-459F-BD8F-28C77ECCA54C}" type="presParOf" srcId="{E6918643-196D-4946-A0E0-6588EE54471F}" destId="{7880D802-B9B7-4903-B4A8-DBB186FC981C}" srcOrd="3" destOrd="0" presId="urn:microsoft.com/office/officeart/2005/8/layout/vList4"/>
    <dgm:cxn modelId="{8667EBF8-4DDB-4378-A53F-1CBE4608A82E}" type="presParOf" srcId="{E6918643-196D-4946-A0E0-6588EE54471F}" destId="{8110EE85-711F-4BC8-9617-F53B6BF10453}" srcOrd="4" destOrd="0" presId="urn:microsoft.com/office/officeart/2005/8/layout/vList4"/>
    <dgm:cxn modelId="{B0C73132-4263-4582-89B3-0F10EA3398E9}" type="presParOf" srcId="{8110EE85-711F-4BC8-9617-F53B6BF10453}" destId="{B0837115-8987-473B-9D15-C2B2D594B0AF}" srcOrd="0" destOrd="0" presId="urn:microsoft.com/office/officeart/2005/8/layout/vList4"/>
    <dgm:cxn modelId="{EF4C083C-FD48-4565-B21E-BE1A056DF3F9}" type="presParOf" srcId="{8110EE85-711F-4BC8-9617-F53B6BF10453}" destId="{A135456C-B8ED-4253-9772-B57523C1DAC6}" srcOrd="1" destOrd="0" presId="urn:microsoft.com/office/officeart/2005/8/layout/vList4"/>
    <dgm:cxn modelId="{98A09D6B-C56C-4FAF-945E-947092DB65A6}" type="presParOf" srcId="{8110EE85-711F-4BC8-9617-F53B6BF10453}" destId="{163E85AD-8798-4D80-AD45-E1E53B79B3F8}" srcOrd="2" destOrd="0" presId="urn:microsoft.com/office/officeart/2005/8/layout/vList4"/>
    <dgm:cxn modelId="{556D3877-EA94-4A28-B7EA-1B379D896AD7}" type="presParOf" srcId="{E6918643-196D-4946-A0E0-6588EE54471F}" destId="{64E17CD8-13CE-4A8D-AA92-D26F37FD6E7A}" srcOrd="5" destOrd="0" presId="urn:microsoft.com/office/officeart/2005/8/layout/vList4"/>
    <dgm:cxn modelId="{590E07C9-BEEF-4387-B536-A67BDEBC3B50}" type="presParOf" srcId="{E6918643-196D-4946-A0E0-6588EE54471F}" destId="{24AE6030-FB46-49C2-BD8D-5822D59AEB26}" srcOrd="6" destOrd="0" presId="urn:microsoft.com/office/officeart/2005/8/layout/vList4"/>
    <dgm:cxn modelId="{F93A9B01-899C-4028-BA02-92ABC84D62F7}" type="presParOf" srcId="{24AE6030-FB46-49C2-BD8D-5822D59AEB26}" destId="{7157FCC6-321F-4CB7-8B72-FEF687EA6469}" srcOrd="0" destOrd="0" presId="urn:microsoft.com/office/officeart/2005/8/layout/vList4"/>
    <dgm:cxn modelId="{1B65117E-CCCD-42FD-8AFD-4977F01376D7}" type="presParOf" srcId="{24AE6030-FB46-49C2-BD8D-5822D59AEB26}" destId="{845E1389-B19D-4F0B-AE36-18C3A8087B13}" srcOrd="1" destOrd="0" presId="urn:microsoft.com/office/officeart/2005/8/layout/vList4"/>
    <dgm:cxn modelId="{6F248CED-82B0-482A-B37E-74A0B2861A9A}"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阅读</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823"/>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464" custScaleY="109966"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97B193E4-F0DF-4DA1-9450-585E109F6838}" type="presOf" srcId="{E68021CE-6B0F-4EF8-952B-DF10C5B11840}" destId="{E6918643-196D-4946-A0E0-6588EE54471F}" srcOrd="0" destOrd="0" presId="urn:microsoft.com/office/officeart/2005/8/layout/vList4"/>
    <dgm:cxn modelId="{5A8417E6-3D0C-4B5B-BA38-9D3087B6A390}" type="presOf" srcId="{905EE23C-8AB9-4734-B5BB-CA6F8CE86909}" destId="{EEE40FCC-35EF-4FD4-B611-EA085125BC09}" srcOrd="1" destOrd="0" presId="urn:microsoft.com/office/officeart/2005/8/layout/vList4"/>
    <dgm:cxn modelId="{52CFF663-F4F1-4C96-A9E6-2B5ED07C701D}" type="presOf" srcId="{C0BF5E21-878F-4B59-9B39-2224F7B73EBE}" destId="{163E85AD-8798-4D80-AD45-E1E53B79B3F8}" srcOrd="1" destOrd="0" presId="urn:microsoft.com/office/officeart/2005/8/layout/vList4"/>
    <dgm:cxn modelId="{6F1B427F-E464-4081-A720-24F940CE208F}" type="presOf" srcId="{41CC69BA-6508-4A89-A0EB-68C5DE663576}" destId="{87A28D26-0939-469F-B154-232E4E1B5C21}"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E2EACAD8-41A4-4A2B-BB2F-6FDB47FFC17F}" type="presOf" srcId="{41CC69BA-6508-4A89-A0EB-68C5DE663576}" destId="{7157FCC6-321F-4CB7-8B72-FEF687EA6469}"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79BB6B7E-1FDE-4712-B4A3-2B81622F0770}" type="presOf" srcId="{905EE23C-8AB9-4734-B5BB-CA6F8CE86909}" destId="{52FF7E54-EFE2-4EE2-B331-D740881035EA}" srcOrd="0" destOrd="0" presId="urn:microsoft.com/office/officeart/2005/8/layout/vList4"/>
    <dgm:cxn modelId="{BE4DB5BF-F08C-4B83-B954-C249B4ABB802}" type="presOf" srcId="{C0BF5E21-878F-4B59-9B39-2224F7B73EBE}" destId="{B0837115-8987-473B-9D15-C2B2D594B0A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C95846E7-DC37-43EB-B127-258B14093A44}" type="presOf" srcId="{496FD635-1F85-4115-AF1D-3C09812051E7}" destId="{4D6E6DB2-E7FA-40C9-8760-E67954BB088B}" srcOrd="1"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748F270C-E518-4C99-B04D-3C671CDB24FA}" type="presOf" srcId="{496FD635-1F85-4115-AF1D-3C09812051E7}" destId="{059E99A9-A362-4F89-84AC-CD430470905F}" srcOrd="0" destOrd="0" presId="urn:microsoft.com/office/officeart/2005/8/layout/vList4"/>
    <dgm:cxn modelId="{5D732C38-7B47-4C34-B775-E065D4D68005}" type="presParOf" srcId="{E6918643-196D-4946-A0E0-6588EE54471F}" destId="{2C882415-D3B2-434F-9909-EC8A1687A764}" srcOrd="0" destOrd="0" presId="urn:microsoft.com/office/officeart/2005/8/layout/vList4"/>
    <dgm:cxn modelId="{3199E4EF-781E-4A12-B182-D13D6BB3AF03}" type="presParOf" srcId="{2C882415-D3B2-434F-9909-EC8A1687A764}" destId="{059E99A9-A362-4F89-84AC-CD430470905F}" srcOrd="0" destOrd="0" presId="urn:microsoft.com/office/officeart/2005/8/layout/vList4"/>
    <dgm:cxn modelId="{09C406BB-0D8C-459F-AC06-02455D2CBE0E}" type="presParOf" srcId="{2C882415-D3B2-434F-9909-EC8A1687A764}" destId="{EB9E0B56-2D80-4098-AA45-C7A37B95B909}" srcOrd="1" destOrd="0" presId="urn:microsoft.com/office/officeart/2005/8/layout/vList4"/>
    <dgm:cxn modelId="{84275F61-B5F7-4E6E-AE3C-FDE71BFBB09C}" type="presParOf" srcId="{2C882415-D3B2-434F-9909-EC8A1687A764}" destId="{4D6E6DB2-E7FA-40C9-8760-E67954BB088B}" srcOrd="2" destOrd="0" presId="urn:microsoft.com/office/officeart/2005/8/layout/vList4"/>
    <dgm:cxn modelId="{3F183F89-8DC1-42F7-A997-6BFC1393CDB2}" type="presParOf" srcId="{E6918643-196D-4946-A0E0-6588EE54471F}" destId="{7C7FDC7E-B997-4883-B478-E74089F903A8}" srcOrd="1" destOrd="0" presId="urn:microsoft.com/office/officeart/2005/8/layout/vList4"/>
    <dgm:cxn modelId="{A02FC173-9CF8-48F9-AC7A-0CE527FBE7BF}" type="presParOf" srcId="{E6918643-196D-4946-A0E0-6588EE54471F}" destId="{343914D3-AE3F-47F4-95EA-2EA074D1E255}" srcOrd="2" destOrd="0" presId="urn:microsoft.com/office/officeart/2005/8/layout/vList4"/>
    <dgm:cxn modelId="{D1E09AB2-1DC3-49E7-9C40-0B8E71977086}" type="presParOf" srcId="{343914D3-AE3F-47F4-95EA-2EA074D1E255}" destId="{52FF7E54-EFE2-4EE2-B331-D740881035EA}" srcOrd="0" destOrd="0" presId="urn:microsoft.com/office/officeart/2005/8/layout/vList4"/>
    <dgm:cxn modelId="{5B73063A-6E86-4F87-A890-733647588064}" type="presParOf" srcId="{343914D3-AE3F-47F4-95EA-2EA074D1E255}" destId="{5113409F-9227-4BF1-AD4D-460EA7273C93}" srcOrd="1" destOrd="0" presId="urn:microsoft.com/office/officeart/2005/8/layout/vList4"/>
    <dgm:cxn modelId="{1EBD136B-D9B2-45B0-802B-8CCB1FAAA8FC}" type="presParOf" srcId="{343914D3-AE3F-47F4-95EA-2EA074D1E255}" destId="{EEE40FCC-35EF-4FD4-B611-EA085125BC09}" srcOrd="2" destOrd="0" presId="urn:microsoft.com/office/officeart/2005/8/layout/vList4"/>
    <dgm:cxn modelId="{44140261-5EB2-43CA-8E57-164ECC872A60}" type="presParOf" srcId="{E6918643-196D-4946-A0E0-6588EE54471F}" destId="{7880D802-B9B7-4903-B4A8-DBB186FC981C}" srcOrd="3" destOrd="0" presId="urn:microsoft.com/office/officeart/2005/8/layout/vList4"/>
    <dgm:cxn modelId="{3B06BAB4-7196-4B37-A003-B1515CBABBAB}" type="presParOf" srcId="{E6918643-196D-4946-A0E0-6588EE54471F}" destId="{8110EE85-711F-4BC8-9617-F53B6BF10453}" srcOrd="4" destOrd="0" presId="urn:microsoft.com/office/officeart/2005/8/layout/vList4"/>
    <dgm:cxn modelId="{844E6386-2DAB-4658-A349-64157142F625}" type="presParOf" srcId="{8110EE85-711F-4BC8-9617-F53B6BF10453}" destId="{B0837115-8987-473B-9D15-C2B2D594B0AF}" srcOrd="0" destOrd="0" presId="urn:microsoft.com/office/officeart/2005/8/layout/vList4"/>
    <dgm:cxn modelId="{2D88103F-B9D1-4714-87C4-35A476B8936F}" type="presParOf" srcId="{8110EE85-711F-4BC8-9617-F53B6BF10453}" destId="{A135456C-B8ED-4253-9772-B57523C1DAC6}" srcOrd="1" destOrd="0" presId="urn:microsoft.com/office/officeart/2005/8/layout/vList4"/>
    <dgm:cxn modelId="{F330A164-78C7-4273-A72B-7ED5169733D6}" type="presParOf" srcId="{8110EE85-711F-4BC8-9617-F53B6BF10453}" destId="{163E85AD-8798-4D80-AD45-E1E53B79B3F8}" srcOrd="2" destOrd="0" presId="urn:microsoft.com/office/officeart/2005/8/layout/vList4"/>
    <dgm:cxn modelId="{753F7B71-0BF0-4972-83C4-3C03A5C721A9}" type="presParOf" srcId="{E6918643-196D-4946-A0E0-6588EE54471F}" destId="{64E17CD8-13CE-4A8D-AA92-D26F37FD6E7A}" srcOrd="5" destOrd="0" presId="urn:microsoft.com/office/officeart/2005/8/layout/vList4"/>
    <dgm:cxn modelId="{E5AF27E7-7088-4B6E-A6AC-4E7FDB283DB5}" type="presParOf" srcId="{E6918643-196D-4946-A0E0-6588EE54471F}" destId="{24AE6030-FB46-49C2-BD8D-5822D59AEB26}" srcOrd="6" destOrd="0" presId="urn:microsoft.com/office/officeart/2005/8/layout/vList4"/>
    <dgm:cxn modelId="{49DC2B67-2BE6-40AD-9642-89BE7D69B4DC}" type="presParOf" srcId="{24AE6030-FB46-49C2-BD8D-5822D59AEB26}" destId="{7157FCC6-321F-4CB7-8B72-FEF687EA6469}" srcOrd="0" destOrd="0" presId="urn:microsoft.com/office/officeart/2005/8/layout/vList4"/>
    <dgm:cxn modelId="{925FE3EE-28FD-44F8-B8B5-CEBB322658C4}" type="presParOf" srcId="{24AE6030-FB46-49C2-BD8D-5822D59AEB26}" destId="{845E1389-B19D-4F0B-AE36-18C3A8087B13}" srcOrd="1" destOrd="0" presId="urn:microsoft.com/office/officeart/2005/8/layout/vList4"/>
    <dgm:cxn modelId="{F95D4383-849F-45D5-906F-7D61AA0BC1B7}"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69BE9EB-4ACA-440F-926D-BC0ABA879132}" srcId="{E68021CE-6B0F-4EF8-952B-DF10C5B11840}" destId="{C0BF5E21-878F-4B59-9B39-2224F7B73EBE}" srcOrd="2" destOrd="0" parTransId="{C2FD3DF2-3FE5-4DD0-9618-B3F8801E423D}" sibTransId="{7FCAC66B-9CC0-4A15-8029-E8186F7D3155}"/>
    <dgm:cxn modelId="{FA34741E-37B4-475D-9BA1-09E334AA81BD}" type="presOf" srcId="{41CC69BA-6508-4A89-A0EB-68C5DE663576}" destId="{87A28D26-0939-469F-B154-232E4E1B5C21}" srcOrd="1" destOrd="0" presId="urn:microsoft.com/office/officeart/2005/8/layout/vList4"/>
    <dgm:cxn modelId="{59FC74C5-5DBF-4B88-AA92-D5184244A742}" type="presOf" srcId="{41CC69BA-6508-4A89-A0EB-68C5DE663576}" destId="{7157FCC6-321F-4CB7-8B72-FEF687EA6469}"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DAE5C0FA-A7F1-4725-B1D8-0ED02C165B0A}" type="presOf" srcId="{905EE23C-8AB9-4734-B5BB-CA6F8CE86909}" destId="{EEE40FCC-35EF-4FD4-B611-EA085125BC09}" srcOrd="1" destOrd="0" presId="urn:microsoft.com/office/officeart/2005/8/layout/vList4"/>
    <dgm:cxn modelId="{000EC538-E61C-4B7C-BE6C-2401F86A2708}" type="presOf" srcId="{496FD635-1F85-4115-AF1D-3C09812051E7}" destId="{059E99A9-A362-4F89-84AC-CD430470905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9067E5E7-7BC9-4427-B66D-05707F5F48E8}" type="presOf" srcId="{E68021CE-6B0F-4EF8-952B-DF10C5B11840}" destId="{E6918643-196D-4946-A0E0-6588EE54471F}" srcOrd="0" destOrd="0" presId="urn:microsoft.com/office/officeart/2005/8/layout/vList4"/>
    <dgm:cxn modelId="{DA4109D1-AE76-4396-8DC4-65F60B12347E}" type="presOf" srcId="{496FD635-1F85-4115-AF1D-3C09812051E7}" destId="{4D6E6DB2-E7FA-40C9-8760-E67954BB088B}" srcOrd="1" destOrd="0" presId="urn:microsoft.com/office/officeart/2005/8/layout/vList4"/>
    <dgm:cxn modelId="{8C285F16-4A30-4746-9314-79CC16B69B37}" type="presOf" srcId="{C0BF5E21-878F-4B59-9B39-2224F7B73EBE}" destId="{B0837115-8987-473B-9D15-C2B2D594B0AF}" srcOrd="0" destOrd="0" presId="urn:microsoft.com/office/officeart/2005/8/layout/vList4"/>
    <dgm:cxn modelId="{269AAE02-3ADE-4A9A-8C5B-818BF60C006C}" type="presOf" srcId="{C0BF5E21-878F-4B59-9B39-2224F7B73EBE}" destId="{163E85AD-8798-4D80-AD45-E1E53B79B3F8}" srcOrd="1" destOrd="0" presId="urn:microsoft.com/office/officeart/2005/8/layout/vList4"/>
    <dgm:cxn modelId="{0B3E857B-6743-4A57-993C-9569B194955B}" type="presOf" srcId="{905EE23C-8AB9-4734-B5BB-CA6F8CE86909}" destId="{52FF7E54-EFE2-4EE2-B331-D740881035EA}" srcOrd="0" destOrd="0" presId="urn:microsoft.com/office/officeart/2005/8/layout/vList4"/>
    <dgm:cxn modelId="{EEA8210C-E990-4E17-A5CE-CD2519D0B857}" type="presParOf" srcId="{E6918643-196D-4946-A0E0-6588EE54471F}" destId="{2C882415-D3B2-434F-9909-EC8A1687A764}" srcOrd="0" destOrd="0" presId="urn:microsoft.com/office/officeart/2005/8/layout/vList4"/>
    <dgm:cxn modelId="{D5914B25-EC85-44F0-BF40-8DA0A5BD99BF}" type="presParOf" srcId="{2C882415-D3B2-434F-9909-EC8A1687A764}" destId="{059E99A9-A362-4F89-84AC-CD430470905F}" srcOrd="0" destOrd="0" presId="urn:microsoft.com/office/officeart/2005/8/layout/vList4"/>
    <dgm:cxn modelId="{47095F43-FD77-430B-A09E-6F6B4168CC80}" type="presParOf" srcId="{2C882415-D3B2-434F-9909-EC8A1687A764}" destId="{EB9E0B56-2D80-4098-AA45-C7A37B95B909}" srcOrd="1" destOrd="0" presId="urn:microsoft.com/office/officeart/2005/8/layout/vList4"/>
    <dgm:cxn modelId="{19BB5411-C82E-4B53-98BE-47CCAFCB9FC3}" type="presParOf" srcId="{2C882415-D3B2-434F-9909-EC8A1687A764}" destId="{4D6E6DB2-E7FA-40C9-8760-E67954BB088B}" srcOrd="2" destOrd="0" presId="urn:microsoft.com/office/officeart/2005/8/layout/vList4"/>
    <dgm:cxn modelId="{4FB1D125-7E7A-4A61-B1F0-F56E784FC480}" type="presParOf" srcId="{E6918643-196D-4946-A0E0-6588EE54471F}" destId="{7C7FDC7E-B997-4883-B478-E74089F903A8}" srcOrd="1" destOrd="0" presId="urn:microsoft.com/office/officeart/2005/8/layout/vList4"/>
    <dgm:cxn modelId="{D973CF9B-F5DB-41B2-8C89-A531528EA167}" type="presParOf" srcId="{E6918643-196D-4946-A0E0-6588EE54471F}" destId="{343914D3-AE3F-47F4-95EA-2EA074D1E255}" srcOrd="2" destOrd="0" presId="urn:microsoft.com/office/officeart/2005/8/layout/vList4"/>
    <dgm:cxn modelId="{D6E4978F-0318-40C0-B1AF-568A5EF6E0CD}" type="presParOf" srcId="{343914D3-AE3F-47F4-95EA-2EA074D1E255}" destId="{52FF7E54-EFE2-4EE2-B331-D740881035EA}" srcOrd="0" destOrd="0" presId="urn:microsoft.com/office/officeart/2005/8/layout/vList4"/>
    <dgm:cxn modelId="{47A5FC69-3D1A-4D5D-A3FA-7A9EF0C20241}" type="presParOf" srcId="{343914D3-AE3F-47F4-95EA-2EA074D1E255}" destId="{5113409F-9227-4BF1-AD4D-460EA7273C93}" srcOrd="1" destOrd="0" presId="urn:microsoft.com/office/officeart/2005/8/layout/vList4"/>
    <dgm:cxn modelId="{48FF74B6-EAAE-4187-B7FE-28AD20D7D1C8}" type="presParOf" srcId="{343914D3-AE3F-47F4-95EA-2EA074D1E255}" destId="{EEE40FCC-35EF-4FD4-B611-EA085125BC09}" srcOrd="2" destOrd="0" presId="urn:microsoft.com/office/officeart/2005/8/layout/vList4"/>
    <dgm:cxn modelId="{6D40C0B0-D3B2-4E68-A8B7-8A8E4F8D3ED0}" type="presParOf" srcId="{E6918643-196D-4946-A0E0-6588EE54471F}" destId="{7880D802-B9B7-4903-B4A8-DBB186FC981C}" srcOrd="3" destOrd="0" presId="urn:microsoft.com/office/officeart/2005/8/layout/vList4"/>
    <dgm:cxn modelId="{807186BB-794C-48FD-8D5F-85FB50EAD28E}" type="presParOf" srcId="{E6918643-196D-4946-A0E0-6588EE54471F}" destId="{8110EE85-711F-4BC8-9617-F53B6BF10453}" srcOrd="4" destOrd="0" presId="urn:microsoft.com/office/officeart/2005/8/layout/vList4"/>
    <dgm:cxn modelId="{3F41D8AE-1299-4825-84C1-C1882B289CB8}" type="presParOf" srcId="{8110EE85-711F-4BC8-9617-F53B6BF10453}" destId="{B0837115-8987-473B-9D15-C2B2D594B0AF}" srcOrd="0" destOrd="0" presId="urn:microsoft.com/office/officeart/2005/8/layout/vList4"/>
    <dgm:cxn modelId="{0E6E8826-385A-4F6F-BD3D-2C3FC59A983E}" type="presParOf" srcId="{8110EE85-711F-4BC8-9617-F53B6BF10453}" destId="{A135456C-B8ED-4253-9772-B57523C1DAC6}" srcOrd="1" destOrd="0" presId="urn:microsoft.com/office/officeart/2005/8/layout/vList4"/>
    <dgm:cxn modelId="{72320DA5-9AEA-4C25-A567-A086F2C52C33}" type="presParOf" srcId="{8110EE85-711F-4BC8-9617-F53B6BF10453}" destId="{163E85AD-8798-4D80-AD45-E1E53B79B3F8}" srcOrd="2" destOrd="0" presId="urn:microsoft.com/office/officeart/2005/8/layout/vList4"/>
    <dgm:cxn modelId="{F1BB5CA2-BE6A-49CA-82F1-14B1ACD093DF}" type="presParOf" srcId="{E6918643-196D-4946-A0E0-6588EE54471F}" destId="{64E17CD8-13CE-4A8D-AA92-D26F37FD6E7A}" srcOrd="5" destOrd="0" presId="urn:microsoft.com/office/officeart/2005/8/layout/vList4"/>
    <dgm:cxn modelId="{D71C1D25-9BFD-4B5D-9CAA-9E4719DD4F33}" type="presParOf" srcId="{E6918643-196D-4946-A0E0-6588EE54471F}" destId="{24AE6030-FB46-49C2-BD8D-5822D59AEB26}" srcOrd="6" destOrd="0" presId="urn:microsoft.com/office/officeart/2005/8/layout/vList4"/>
    <dgm:cxn modelId="{DADFED5E-ACB8-44C3-B6CC-4A697702C265}" type="presParOf" srcId="{24AE6030-FB46-49C2-BD8D-5822D59AEB26}" destId="{7157FCC6-321F-4CB7-8B72-FEF687EA6469}" srcOrd="0" destOrd="0" presId="urn:microsoft.com/office/officeart/2005/8/layout/vList4"/>
    <dgm:cxn modelId="{088E771C-EAC4-4431-9F3F-AA94680726A6}" type="presParOf" srcId="{24AE6030-FB46-49C2-BD8D-5822D59AEB26}" destId="{845E1389-B19D-4F0B-AE36-18C3A8087B13}" srcOrd="1" destOrd="0" presId="urn:microsoft.com/office/officeart/2005/8/layout/vList4"/>
    <dgm:cxn modelId="{46333E80-0A84-4FCA-B366-9FB99F33BDEF}"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4DF09-A3F3-4A86-9E2F-D48F254B50A4}" type="doc">
      <dgm:prSet loTypeId="urn:microsoft.com/office/officeart/2005/8/layout/hList7" loCatId="relationship" qsTypeId="urn:microsoft.com/office/officeart/2005/8/quickstyle/3d3" qsCatId="3D" csTypeId="urn:microsoft.com/office/officeart/2005/8/colors/colorful2" csCatId="colorful" phldr="1"/>
      <dgm:spPr/>
      <dgm:t>
        <a:bodyPr/>
        <a:lstStyle/>
        <a:p>
          <a:endParaRPr lang="en-US"/>
        </a:p>
      </dgm:t>
    </dgm:pt>
    <dgm:pt modelId="{2E5B6E10-1ADE-430F-ACE1-527D65E4A7F7}">
      <dgm:prSet phldrT="[Text]"/>
      <dgm:spPr/>
      <dgm:t>
        <a:bodyPr/>
        <a:lstStyle/>
        <a:p>
          <a:r>
            <a:rPr lang="zh-CN" altLang="en-US" b="0" cap="none" spc="0" dirty="0" smtClean="0">
              <a:ln w="18415" cmpd="sng">
                <a:prstDash val="solid"/>
              </a:ln>
              <a:solidFill>
                <a:schemeClr val="tx1"/>
              </a:solidFill>
              <a:effectLst>
                <a:outerShdw blurRad="38100" dist="38100" dir="2700000" algn="tl" rotWithShape="0">
                  <a:srgbClr val="000000">
                    <a:alpha val="43137"/>
                  </a:srgbClr>
                </a:outerShdw>
              </a:effectLst>
            </a:rPr>
            <a:t>摩西时代</a:t>
          </a:r>
          <a:endParaRPr lang="en-US"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Moses</a:t>
          </a: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1500 B.C.</a:t>
          </a:r>
          <a:endParaRPr lang="en-US" dirty="0">
            <a:solidFill>
              <a:schemeClr val="tx1"/>
            </a:solidFill>
            <a:effectLst>
              <a:outerShdw blurRad="38100" dist="38100" dir="2700000" algn="tl" rotWithShape="0">
                <a:srgbClr val="000000">
                  <a:alpha val="43137"/>
                </a:srgbClr>
              </a:outerShdw>
            </a:effectLst>
          </a:endParaRPr>
        </a:p>
      </dgm:t>
    </dgm:pt>
    <dgm:pt modelId="{3236696A-9D52-4703-BF03-959C53D23F6D}" type="parTrans" cxnId="{7C90314F-60C3-4A93-A4E1-C0D7C849F967}">
      <dgm:prSet/>
      <dgm:spPr/>
      <dgm:t>
        <a:bodyPr/>
        <a:lstStyle/>
        <a:p>
          <a:endParaRPr lang="en-US">
            <a:solidFill>
              <a:schemeClr val="tx1"/>
            </a:solidFill>
            <a:effectLst>
              <a:outerShdw blurRad="38100" dist="38100" dir="2700000" algn="tl">
                <a:srgbClr val="000000">
                  <a:alpha val="43137"/>
                </a:srgbClr>
              </a:outerShdw>
            </a:effectLst>
          </a:endParaRPr>
        </a:p>
      </dgm:t>
    </dgm:pt>
    <dgm:pt modelId="{1FF08B42-4970-4CC0-97F8-7B636A2AFBBD}" type="sibTrans" cxnId="{7C90314F-60C3-4A93-A4E1-C0D7C849F967}">
      <dgm:prSet/>
      <dgm:spPr/>
      <dgm:t>
        <a:bodyPr/>
        <a:lstStyle/>
        <a:p>
          <a:endParaRPr lang="en-US">
            <a:solidFill>
              <a:schemeClr val="tx1"/>
            </a:solidFill>
            <a:effectLst>
              <a:outerShdw blurRad="38100" dist="38100" dir="2700000" algn="tl">
                <a:srgbClr val="000000">
                  <a:alpha val="43137"/>
                </a:srgbClr>
              </a:outerShdw>
            </a:effectLst>
          </a:endParaRPr>
        </a:p>
      </dgm:t>
    </dgm:pt>
    <dgm:pt modelId="{EC954BFF-A508-49C6-99A6-D8AFA7B2810B}">
      <dgm:prSet phldrT="[Text]" custT="1"/>
      <dgm:spPr/>
      <dgm:t>
        <a:bodyPr/>
        <a:lstStyle/>
        <a:p>
          <a:r>
            <a:rPr lang="zh-CN" altLang="en-US" sz="3200" b="0" cap="none" spc="0" dirty="0" smtClean="0">
              <a:ln w="18415" cmpd="sng">
                <a:prstDash val="solid"/>
              </a:ln>
              <a:solidFill>
                <a:schemeClr val="tx1"/>
              </a:solidFill>
              <a:effectLst>
                <a:outerShdw blurRad="38100" dist="38100" dir="2700000" algn="tl" rotWithShape="0">
                  <a:srgbClr val="000000">
                    <a:alpha val="43137"/>
                  </a:srgbClr>
                </a:outerShdw>
              </a:effectLst>
            </a:rPr>
            <a:t>师士时代</a:t>
          </a:r>
          <a:endParaRPr lang="en-US" sz="3200"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sz="3200" b="0" cap="none" spc="0" dirty="0" smtClean="0">
              <a:ln w="18415" cmpd="sng">
                <a:prstDash val="solid"/>
              </a:ln>
              <a:solidFill>
                <a:schemeClr val="tx1"/>
              </a:solidFill>
              <a:effectLst>
                <a:outerShdw blurRad="38100" dist="38100" dir="2700000" algn="tl" rotWithShape="0">
                  <a:srgbClr val="000000">
                    <a:alpha val="43137"/>
                  </a:srgbClr>
                </a:outerShdw>
              </a:effectLst>
            </a:rPr>
            <a:t>Judges</a:t>
          </a:r>
        </a:p>
        <a:p>
          <a:r>
            <a:rPr lang="en-US" sz="1800" b="0" cap="none" spc="0" dirty="0" smtClean="0">
              <a:ln w="18415" cmpd="sng">
                <a:prstDash val="solid"/>
              </a:ln>
              <a:solidFill>
                <a:schemeClr val="tx1"/>
              </a:solidFill>
              <a:effectLst>
                <a:outerShdw blurRad="38100" dist="38100" dir="2700000" algn="tl" rotWithShape="0">
                  <a:srgbClr val="000000">
                    <a:alpha val="43137"/>
                  </a:srgbClr>
                </a:outerShdw>
              </a:effectLst>
            </a:rPr>
            <a:t>1375 B.C.- 1050 B.C.</a:t>
          </a:r>
          <a:endParaRPr lang="en-US" sz="1800" dirty="0">
            <a:solidFill>
              <a:schemeClr val="tx1"/>
            </a:solidFill>
            <a:effectLst>
              <a:outerShdw blurRad="38100" dist="38100" dir="2700000" algn="tl" rotWithShape="0">
                <a:srgbClr val="000000">
                  <a:alpha val="43137"/>
                </a:srgbClr>
              </a:outerShdw>
            </a:effectLst>
          </a:endParaRPr>
        </a:p>
      </dgm:t>
    </dgm:pt>
    <dgm:pt modelId="{9AF72C83-3C67-4FEA-ABDA-D57FB58415DE}" type="parTrans" cxnId="{90B953B8-B66F-4DB3-8262-2C5245672C2C}">
      <dgm:prSet/>
      <dgm:spPr/>
      <dgm:t>
        <a:bodyPr/>
        <a:lstStyle/>
        <a:p>
          <a:endParaRPr lang="en-US">
            <a:solidFill>
              <a:schemeClr val="tx1"/>
            </a:solidFill>
            <a:effectLst>
              <a:outerShdw blurRad="38100" dist="38100" dir="2700000" algn="tl">
                <a:srgbClr val="000000">
                  <a:alpha val="43137"/>
                </a:srgbClr>
              </a:outerShdw>
            </a:effectLst>
          </a:endParaRPr>
        </a:p>
      </dgm:t>
    </dgm:pt>
    <dgm:pt modelId="{03EDD80B-3DD0-4378-8B1E-A625528C33B4}" type="sibTrans" cxnId="{90B953B8-B66F-4DB3-8262-2C5245672C2C}">
      <dgm:prSet/>
      <dgm:spPr/>
      <dgm:t>
        <a:bodyPr/>
        <a:lstStyle/>
        <a:p>
          <a:endParaRPr lang="en-US">
            <a:solidFill>
              <a:schemeClr val="tx1"/>
            </a:solidFill>
            <a:effectLst>
              <a:outerShdw blurRad="38100" dist="38100" dir="2700000" algn="tl">
                <a:srgbClr val="000000">
                  <a:alpha val="43137"/>
                </a:srgbClr>
              </a:outerShdw>
            </a:effectLst>
          </a:endParaRPr>
        </a:p>
      </dgm:t>
    </dgm:pt>
    <dgm:pt modelId="{B31D2B4D-197C-4547-8079-7FA1045F2287}">
      <dgm:prSet phldrT="[Text]"/>
      <dgm:spPr/>
      <dgm:t>
        <a:bodyPr/>
        <a:lstStyle/>
        <a:p>
          <a:r>
            <a:rPr lang="zh-CN" altLang="en-US" b="0" cap="none" spc="0" dirty="0" smtClean="0">
              <a:ln w="18415" cmpd="sng">
                <a:prstDash val="solid"/>
              </a:ln>
              <a:solidFill>
                <a:schemeClr val="tx1"/>
              </a:solidFill>
              <a:effectLst>
                <a:outerShdw blurRad="38100" dist="38100" dir="2700000" algn="tl" rotWithShape="0">
                  <a:srgbClr val="000000">
                    <a:alpha val="43137"/>
                  </a:srgbClr>
                </a:outerShdw>
              </a:effectLst>
            </a:rPr>
            <a:t>扫罗王时代</a:t>
          </a:r>
          <a:endParaRPr lang="en-US" b="0" cap="none" spc="0" dirty="0" smtClean="0">
            <a:ln w="18415" cmpd="sng">
              <a:prstDash val="solid"/>
            </a:ln>
            <a:solidFill>
              <a:schemeClr val="tx1"/>
            </a:solidFill>
            <a:effectLst>
              <a:outerShdw blurRad="38100" dist="38100" dir="2700000" algn="tl" rotWithShape="0">
                <a:srgbClr val="000000">
                  <a:alpha val="43137"/>
                </a:srgbClr>
              </a:outerShdw>
            </a:effectLst>
          </a:endParaRP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King Saul</a:t>
          </a:r>
        </a:p>
        <a:p>
          <a:r>
            <a:rPr lang="en-US" b="0" cap="none" spc="0" dirty="0" smtClean="0">
              <a:ln w="18415" cmpd="sng">
                <a:prstDash val="solid"/>
              </a:ln>
              <a:solidFill>
                <a:schemeClr val="tx1"/>
              </a:solidFill>
              <a:effectLst>
                <a:outerShdw blurRad="38100" dist="38100" dir="2700000" algn="tl" rotWithShape="0">
                  <a:srgbClr val="000000">
                    <a:alpha val="43137"/>
                  </a:srgbClr>
                </a:outerShdw>
              </a:effectLst>
            </a:rPr>
            <a:t>1050 B.C.</a:t>
          </a:r>
          <a:endParaRPr lang="en-US" dirty="0">
            <a:solidFill>
              <a:schemeClr val="tx1"/>
            </a:solidFill>
            <a:effectLst>
              <a:outerShdw blurRad="38100" dist="38100" dir="2700000" algn="tl" rotWithShape="0">
                <a:srgbClr val="000000">
                  <a:alpha val="43137"/>
                </a:srgbClr>
              </a:outerShdw>
            </a:effectLst>
          </a:endParaRPr>
        </a:p>
      </dgm:t>
    </dgm:pt>
    <dgm:pt modelId="{4559C930-9C27-4FA3-9A44-537AF796C0CC}" type="parTrans" cxnId="{C3ABEFA1-4DFD-486A-BE42-910E97F70533}">
      <dgm:prSet/>
      <dgm:spPr/>
      <dgm:t>
        <a:bodyPr/>
        <a:lstStyle/>
        <a:p>
          <a:endParaRPr lang="en-US">
            <a:solidFill>
              <a:schemeClr val="tx1"/>
            </a:solidFill>
            <a:effectLst>
              <a:outerShdw blurRad="38100" dist="38100" dir="2700000" algn="tl">
                <a:srgbClr val="000000">
                  <a:alpha val="43137"/>
                </a:srgbClr>
              </a:outerShdw>
            </a:effectLst>
          </a:endParaRPr>
        </a:p>
      </dgm:t>
    </dgm:pt>
    <dgm:pt modelId="{BBE4333C-F9A3-45F6-8A92-F51B05974799}" type="sibTrans" cxnId="{C3ABEFA1-4DFD-486A-BE42-910E97F70533}">
      <dgm:prSet/>
      <dgm:spPr/>
      <dgm:t>
        <a:bodyPr/>
        <a:lstStyle/>
        <a:p>
          <a:endParaRPr lang="en-US">
            <a:solidFill>
              <a:schemeClr val="tx1"/>
            </a:solidFill>
            <a:effectLst>
              <a:outerShdw blurRad="38100" dist="38100" dir="2700000" algn="tl">
                <a:srgbClr val="000000">
                  <a:alpha val="43137"/>
                </a:srgbClr>
              </a:outerShdw>
            </a:effectLst>
          </a:endParaRPr>
        </a:p>
      </dgm:t>
    </dgm:pt>
    <dgm:pt modelId="{6369C58B-4E24-42BB-B1BB-B13CD22FEC97}" type="pres">
      <dgm:prSet presAssocID="{ACC4DF09-A3F3-4A86-9E2F-D48F254B50A4}" presName="Name0" presStyleCnt="0">
        <dgm:presLayoutVars>
          <dgm:dir/>
          <dgm:resizeHandles val="exact"/>
        </dgm:presLayoutVars>
      </dgm:prSet>
      <dgm:spPr/>
      <dgm:t>
        <a:bodyPr/>
        <a:lstStyle/>
        <a:p>
          <a:endParaRPr lang="en-US"/>
        </a:p>
      </dgm:t>
    </dgm:pt>
    <dgm:pt modelId="{43852F86-EEFF-4108-82F1-8D3D7B0ACF4C}" type="pres">
      <dgm:prSet presAssocID="{ACC4DF09-A3F3-4A86-9E2F-D48F254B50A4}" presName="fgShape" presStyleLbl="fgShp" presStyleIdx="0" presStyleCnt="1" custScaleX="48204" custScaleY="186567"/>
      <dgm:spPr>
        <a:solidFill>
          <a:srgbClr val="FFFF00"/>
        </a:solidFill>
      </dgm:spPr>
    </dgm:pt>
    <dgm:pt modelId="{3390527E-F02D-4BA5-B238-7B787B4BBFA2}" type="pres">
      <dgm:prSet presAssocID="{ACC4DF09-A3F3-4A86-9E2F-D48F254B50A4}" presName="linComp" presStyleCnt="0"/>
      <dgm:spPr/>
    </dgm:pt>
    <dgm:pt modelId="{B431C2E4-1083-4AA8-9F3E-5D8BBFDDD536}" type="pres">
      <dgm:prSet presAssocID="{2E5B6E10-1ADE-430F-ACE1-527D65E4A7F7}" presName="compNode" presStyleCnt="0"/>
      <dgm:spPr/>
    </dgm:pt>
    <dgm:pt modelId="{24033AC1-E9CF-4F90-B641-A7E5E55939E9}" type="pres">
      <dgm:prSet presAssocID="{2E5B6E10-1ADE-430F-ACE1-527D65E4A7F7}" presName="bkgdShape" presStyleLbl="node1" presStyleIdx="0" presStyleCnt="3"/>
      <dgm:spPr/>
      <dgm:t>
        <a:bodyPr/>
        <a:lstStyle/>
        <a:p>
          <a:endParaRPr lang="en-US"/>
        </a:p>
      </dgm:t>
    </dgm:pt>
    <dgm:pt modelId="{9EA9B5FA-C22B-4C00-873C-8C8ADAC7527B}" type="pres">
      <dgm:prSet presAssocID="{2E5B6E10-1ADE-430F-ACE1-527D65E4A7F7}" presName="nodeTx" presStyleLbl="node1" presStyleIdx="0" presStyleCnt="3">
        <dgm:presLayoutVars>
          <dgm:bulletEnabled val="1"/>
        </dgm:presLayoutVars>
      </dgm:prSet>
      <dgm:spPr/>
      <dgm:t>
        <a:bodyPr/>
        <a:lstStyle/>
        <a:p>
          <a:endParaRPr lang="en-US"/>
        </a:p>
      </dgm:t>
    </dgm:pt>
    <dgm:pt modelId="{F61DC8F5-02E6-402F-AB21-E6F01D23CD53}" type="pres">
      <dgm:prSet presAssocID="{2E5B6E10-1ADE-430F-ACE1-527D65E4A7F7}" presName="invisiNode" presStyleLbl="node1" presStyleIdx="0" presStyleCnt="3"/>
      <dgm:spPr/>
    </dgm:pt>
    <dgm:pt modelId="{17A6F85B-C641-48D9-B2F6-38E0E8355AA0}" type="pres">
      <dgm:prSet presAssocID="{2E5B6E10-1ADE-430F-ACE1-527D65E4A7F7}" presName="imagNode" presStyleLbl="fgImgPlace1" presStyleIdx="0" presStyleCnt="3"/>
      <dgm:spPr>
        <a:blipFill rotWithShape="0">
          <a:blip xmlns:r="http://schemas.openxmlformats.org/officeDocument/2006/relationships" r:embed="rId1"/>
          <a:stretch>
            <a:fillRect/>
          </a:stretch>
        </a:blipFill>
      </dgm:spPr>
    </dgm:pt>
    <dgm:pt modelId="{AF861924-8598-4C24-A2C8-DBD21E6353C9}" type="pres">
      <dgm:prSet presAssocID="{1FF08B42-4970-4CC0-97F8-7B636A2AFBBD}" presName="sibTrans" presStyleLbl="sibTrans2D1" presStyleIdx="0" presStyleCnt="0"/>
      <dgm:spPr/>
      <dgm:t>
        <a:bodyPr/>
        <a:lstStyle/>
        <a:p>
          <a:endParaRPr lang="en-US"/>
        </a:p>
      </dgm:t>
    </dgm:pt>
    <dgm:pt modelId="{54CFE25B-8C16-4674-8B9E-73DAABF9983D}" type="pres">
      <dgm:prSet presAssocID="{EC954BFF-A508-49C6-99A6-D8AFA7B2810B}" presName="compNode" presStyleCnt="0"/>
      <dgm:spPr/>
    </dgm:pt>
    <dgm:pt modelId="{DB475F16-2108-4C04-B030-5F6E4F481E36}" type="pres">
      <dgm:prSet presAssocID="{EC954BFF-A508-49C6-99A6-D8AFA7B2810B}" presName="bkgdShape" presStyleLbl="node1" presStyleIdx="1" presStyleCnt="3"/>
      <dgm:spPr/>
      <dgm:t>
        <a:bodyPr/>
        <a:lstStyle/>
        <a:p>
          <a:endParaRPr lang="en-US"/>
        </a:p>
      </dgm:t>
    </dgm:pt>
    <dgm:pt modelId="{83BE860A-588B-4B0C-AFC0-C214CEEB5568}" type="pres">
      <dgm:prSet presAssocID="{EC954BFF-A508-49C6-99A6-D8AFA7B2810B}" presName="nodeTx" presStyleLbl="node1" presStyleIdx="1" presStyleCnt="3">
        <dgm:presLayoutVars>
          <dgm:bulletEnabled val="1"/>
        </dgm:presLayoutVars>
      </dgm:prSet>
      <dgm:spPr/>
      <dgm:t>
        <a:bodyPr/>
        <a:lstStyle/>
        <a:p>
          <a:endParaRPr lang="en-US"/>
        </a:p>
      </dgm:t>
    </dgm:pt>
    <dgm:pt modelId="{792D3EA1-300C-4ACF-B87C-82734284B992}" type="pres">
      <dgm:prSet presAssocID="{EC954BFF-A508-49C6-99A6-D8AFA7B2810B}" presName="invisiNode" presStyleLbl="node1" presStyleIdx="1" presStyleCnt="3"/>
      <dgm:spPr/>
    </dgm:pt>
    <dgm:pt modelId="{8346FA59-823B-428F-9453-848AA307C90A}" type="pres">
      <dgm:prSet presAssocID="{EC954BFF-A508-49C6-99A6-D8AFA7B2810B}"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C140D7DD-33CF-4B5D-BD81-450FFE048FF8}" type="pres">
      <dgm:prSet presAssocID="{03EDD80B-3DD0-4378-8B1E-A625528C33B4}" presName="sibTrans" presStyleLbl="sibTrans2D1" presStyleIdx="0" presStyleCnt="0"/>
      <dgm:spPr/>
      <dgm:t>
        <a:bodyPr/>
        <a:lstStyle/>
        <a:p>
          <a:endParaRPr lang="en-US"/>
        </a:p>
      </dgm:t>
    </dgm:pt>
    <dgm:pt modelId="{9258CE06-04C6-41A7-9191-701FD522589E}" type="pres">
      <dgm:prSet presAssocID="{B31D2B4D-197C-4547-8079-7FA1045F2287}" presName="compNode" presStyleCnt="0"/>
      <dgm:spPr/>
    </dgm:pt>
    <dgm:pt modelId="{41BFEB75-CA3B-40CC-BFDE-5FB8F30B5A8C}" type="pres">
      <dgm:prSet presAssocID="{B31D2B4D-197C-4547-8079-7FA1045F2287}" presName="bkgdShape" presStyleLbl="node1" presStyleIdx="2" presStyleCnt="3"/>
      <dgm:spPr/>
      <dgm:t>
        <a:bodyPr/>
        <a:lstStyle/>
        <a:p>
          <a:endParaRPr lang="en-US"/>
        </a:p>
      </dgm:t>
    </dgm:pt>
    <dgm:pt modelId="{2308B786-1A7D-4103-968C-D4E757DAB888}" type="pres">
      <dgm:prSet presAssocID="{B31D2B4D-197C-4547-8079-7FA1045F2287}" presName="nodeTx" presStyleLbl="node1" presStyleIdx="2" presStyleCnt="3">
        <dgm:presLayoutVars>
          <dgm:bulletEnabled val="1"/>
        </dgm:presLayoutVars>
      </dgm:prSet>
      <dgm:spPr/>
      <dgm:t>
        <a:bodyPr/>
        <a:lstStyle/>
        <a:p>
          <a:endParaRPr lang="en-US"/>
        </a:p>
      </dgm:t>
    </dgm:pt>
    <dgm:pt modelId="{FCFF1AC1-A0FB-46BE-9807-D5947F9D9050}" type="pres">
      <dgm:prSet presAssocID="{B31D2B4D-197C-4547-8079-7FA1045F2287}" presName="invisiNode" presStyleLbl="node1" presStyleIdx="2" presStyleCnt="3"/>
      <dgm:spPr/>
    </dgm:pt>
    <dgm:pt modelId="{50127664-D5B8-4CE9-8474-89286001FCBE}" type="pres">
      <dgm:prSet presAssocID="{B31D2B4D-197C-4547-8079-7FA1045F2287}" presName="imagNode" presStyleLbl="fgImgPlace1" presStyleIdx="2" presStyleCnt="3"/>
      <dgm:spPr>
        <a:blipFill rotWithShape="0">
          <a:blip xmlns:r="http://schemas.openxmlformats.org/officeDocument/2006/relationships" r:embed="rId3"/>
          <a:stretch>
            <a:fillRect/>
          </a:stretch>
        </a:blipFill>
      </dgm:spPr>
    </dgm:pt>
  </dgm:ptLst>
  <dgm:cxnLst>
    <dgm:cxn modelId="{90B953B8-B66F-4DB3-8262-2C5245672C2C}" srcId="{ACC4DF09-A3F3-4A86-9E2F-D48F254B50A4}" destId="{EC954BFF-A508-49C6-99A6-D8AFA7B2810B}" srcOrd="1" destOrd="0" parTransId="{9AF72C83-3C67-4FEA-ABDA-D57FB58415DE}" sibTransId="{03EDD80B-3DD0-4378-8B1E-A625528C33B4}"/>
    <dgm:cxn modelId="{04DC9DC3-2CED-4BA0-83B4-D4CAB63D4D1C}" type="presOf" srcId="{B31D2B4D-197C-4547-8079-7FA1045F2287}" destId="{2308B786-1A7D-4103-968C-D4E757DAB888}" srcOrd="1" destOrd="0" presId="urn:microsoft.com/office/officeart/2005/8/layout/hList7"/>
    <dgm:cxn modelId="{38BD2C47-32A4-4039-BD1B-0235D29231C7}" type="presOf" srcId="{2E5B6E10-1ADE-430F-ACE1-527D65E4A7F7}" destId="{24033AC1-E9CF-4F90-B641-A7E5E55939E9}" srcOrd="0" destOrd="0" presId="urn:microsoft.com/office/officeart/2005/8/layout/hList7"/>
    <dgm:cxn modelId="{C3ABEFA1-4DFD-486A-BE42-910E97F70533}" srcId="{ACC4DF09-A3F3-4A86-9E2F-D48F254B50A4}" destId="{B31D2B4D-197C-4547-8079-7FA1045F2287}" srcOrd="2" destOrd="0" parTransId="{4559C930-9C27-4FA3-9A44-537AF796C0CC}" sibTransId="{BBE4333C-F9A3-45F6-8A92-F51B05974799}"/>
    <dgm:cxn modelId="{7CC9AA0C-2667-4663-A57F-B017A2C8E6E3}" type="presOf" srcId="{ACC4DF09-A3F3-4A86-9E2F-D48F254B50A4}" destId="{6369C58B-4E24-42BB-B1BB-B13CD22FEC97}" srcOrd="0" destOrd="0" presId="urn:microsoft.com/office/officeart/2005/8/layout/hList7"/>
    <dgm:cxn modelId="{45E03182-2E1E-4CDA-9C90-0403801DCE59}" type="presOf" srcId="{2E5B6E10-1ADE-430F-ACE1-527D65E4A7F7}" destId="{9EA9B5FA-C22B-4C00-873C-8C8ADAC7527B}" srcOrd="1" destOrd="0" presId="urn:microsoft.com/office/officeart/2005/8/layout/hList7"/>
    <dgm:cxn modelId="{228F122A-0B72-49BE-903F-EAB2D2C23FCA}" type="presOf" srcId="{03EDD80B-3DD0-4378-8B1E-A625528C33B4}" destId="{C140D7DD-33CF-4B5D-BD81-450FFE048FF8}" srcOrd="0" destOrd="0" presId="urn:microsoft.com/office/officeart/2005/8/layout/hList7"/>
    <dgm:cxn modelId="{7C90314F-60C3-4A93-A4E1-C0D7C849F967}" srcId="{ACC4DF09-A3F3-4A86-9E2F-D48F254B50A4}" destId="{2E5B6E10-1ADE-430F-ACE1-527D65E4A7F7}" srcOrd="0" destOrd="0" parTransId="{3236696A-9D52-4703-BF03-959C53D23F6D}" sibTransId="{1FF08B42-4970-4CC0-97F8-7B636A2AFBBD}"/>
    <dgm:cxn modelId="{77EBC80F-6D6D-4111-8795-371F78D5194A}" type="presOf" srcId="{EC954BFF-A508-49C6-99A6-D8AFA7B2810B}" destId="{DB475F16-2108-4C04-B030-5F6E4F481E36}" srcOrd="0" destOrd="0" presId="urn:microsoft.com/office/officeart/2005/8/layout/hList7"/>
    <dgm:cxn modelId="{D98343AF-5068-4B42-A489-079ED877D84C}" type="presOf" srcId="{B31D2B4D-197C-4547-8079-7FA1045F2287}" destId="{41BFEB75-CA3B-40CC-BFDE-5FB8F30B5A8C}" srcOrd="0" destOrd="0" presId="urn:microsoft.com/office/officeart/2005/8/layout/hList7"/>
    <dgm:cxn modelId="{28D405CD-1D03-463F-953E-182CEAFA7A34}" type="presOf" srcId="{EC954BFF-A508-49C6-99A6-D8AFA7B2810B}" destId="{83BE860A-588B-4B0C-AFC0-C214CEEB5568}" srcOrd="1" destOrd="0" presId="urn:microsoft.com/office/officeart/2005/8/layout/hList7"/>
    <dgm:cxn modelId="{79F1D7E2-1002-48AA-ABF3-F792F42CAC92}" type="presOf" srcId="{1FF08B42-4970-4CC0-97F8-7B636A2AFBBD}" destId="{AF861924-8598-4C24-A2C8-DBD21E6353C9}" srcOrd="0" destOrd="0" presId="urn:microsoft.com/office/officeart/2005/8/layout/hList7"/>
    <dgm:cxn modelId="{7A391C11-1194-4974-B311-C70DE97D4188}" type="presParOf" srcId="{6369C58B-4E24-42BB-B1BB-B13CD22FEC97}" destId="{43852F86-EEFF-4108-82F1-8D3D7B0ACF4C}" srcOrd="0" destOrd="0" presId="urn:microsoft.com/office/officeart/2005/8/layout/hList7"/>
    <dgm:cxn modelId="{A7462AB5-D127-4744-889E-FF5B00E5A624}" type="presParOf" srcId="{6369C58B-4E24-42BB-B1BB-B13CD22FEC97}" destId="{3390527E-F02D-4BA5-B238-7B787B4BBFA2}" srcOrd="1" destOrd="0" presId="urn:microsoft.com/office/officeart/2005/8/layout/hList7"/>
    <dgm:cxn modelId="{8E3298BE-93E5-4D08-9F2F-F2DBE7BA0F15}" type="presParOf" srcId="{3390527E-F02D-4BA5-B238-7B787B4BBFA2}" destId="{B431C2E4-1083-4AA8-9F3E-5D8BBFDDD536}" srcOrd="0" destOrd="0" presId="urn:microsoft.com/office/officeart/2005/8/layout/hList7"/>
    <dgm:cxn modelId="{F49E2159-C51F-42D4-9AAA-23A406F6292F}" type="presParOf" srcId="{B431C2E4-1083-4AA8-9F3E-5D8BBFDDD536}" destId="{24033AC1-E9CF-4F90-B641-A7E5E55939E9}" srcOrd="0" destOrd="0" presId="urn:microsoft.com/office/officeart/2005/8/layout/hList7"/>
    <dgm:cxn modelId="{DDE01866-12BE-4DC6-85BE-13EECB6D1467}" type="presParOf" srcId="{B431C2E4-1083-4AA8-9F3E-5D8BBFDDD536}" destId="{9EA9B5FA-C22B-4C00-873C-8C8ADAC7527B}" srcOrd="1" destOrd="0" presId="urn:microsoft.com/office/officeart/2005/8/layout/hList7"/>
    <dgm:cxn modelId="{E83A138B-26A0-486E-AC32-7190B1518074}" type="presParOf" srcId="{B431C2E4-1083-4AA8-9F3E-5D8BBFDDD536}" destId="{F61DC8F5-02E6-402F-AB21-E6F01D23CD53}" srcOrd="2" destOrd="0" presId="urn:microsoft.com/office/officeart/2005/8/layout/hList7"/>
    <dgm:cxn modelId="{34A00CF6-E2C2-44D5-8D0A-A303CDB67596}" type="presParOf" srcId="{B431C2E4-1083-4AA8-9F3E-5D8BBFDDD536}" destId="{17A6F85B-C641-48D9-B2F6-38E0E8355AA0}" srcOrd="3" destOrd="0" presId="urn:microsoft.com/office/officeart/2005/8/layout/hList7"/>
    <dgm:cxn modelId="{FCA730D8-2721-4CA3-9F15-DC9E3E74963B}" type="presParOf" srcId="{3390527E-F02D-4BA5-B238-7B787B4BBFA2}" destId="{AF861924-8598-4C24-A2C8-DBD21E6353C9}" srcOrd="1" destOrd="0" presId="urn:microsoft.com/office/officeart/2005/8/layout/hList7"/>
    <dgm:cxn modelId="{636D5F70-9675-49EF-914F-C9E3E5B6862E}" type="presParOf" srcId="{3390527E-F02D-4BA5-B238-7B787B4BBFA2}" destId="{54CFE25B-8C16-4674-8B9E-73DAABF9983D}" srcOrd="2" destOrd="0" presId="urn:microsoft.com/office/officeart/2005/8/layout/hList7"/>
    <dgm:cxn modelId="{EA9AFCED-80FB-47CF-99DC-A098F8140311}" type="presParOf" srcId="{54CFE25B-8C16-4674-8B9E-73DAABF9983D}" destId="{DB475F16-2108-4C04-B030-5F6E4F481E36}" srcOrd="0" destOrd="0" presId="urn:microsoft.com/office/officeart/2005/8/layout/hList7"/>
    <dgm:cxn modelId="{EFB30A77-18ED-4796-BAA2-D4105BA8A1C7}" type="presParOf" srcId="{54CFE25B-8C16-4674-8B9E-73DAABF9983D}" destId="{83BE860A-588B-4B0C-AFC0-C214CEEB5568}" srcOrd="1" destOrd="0" presId="urn:microsoft.com/office/officeart/2005/8/layout/hList7"/>
    <dgm:cxn modelId="{110E2F66-1EBF-4C39-A72A-81251A3E798B}" type="presParOf" srcId="{54CFE25B-8C16-4674-8B9E-73DAABF9983D}" destId="{792D3EA1-300C-4ACF-B87C-82734284B992}" srcOrd="2" destOrd="0" presId="urn:microsoft.com/office/officeart/2005/8/layout/hList7"/>
    <dgm:cxn modelId="{6EF1D4EE-C2E9-454C-95F9-180CB40CAFAD}" type="presParOf" srcId="{54CFE25B-8C16-4674-8B9E-73DAABF9983D}" destId="{8346FA59-823B-428F-9453-848AA307C90A}" srcOrd="3" destOrd="0" presId="urn:microsoft.com/office/officeart/2005/8/layout/hList7"/>
    <dgm:cxn modelId="{4CF21B3D-037F-4271-8A44-C415FC122C79}" type="presParOf" srcId="{3390527E-F02D-4BA5-B238-7B787B4BBFA2}" destId="{C140D7DD-33CF-4B5D-BD81-450FFE048FF8}" srcOrd="3" destOrd="0" presId="urn:microsoft.com/office/officeart/2005/8/layout/hList7"/>
    <dgm:cxn modelId="{F919BB4B-2265-495F-86B7-D98583C61C1D}" type="presParOf" srcId="{3390527E-F02D-4BA5-B238-7B787B4BBFA2}" destId="{9258CE06-04C6-41A7-9191-701FD522589E}" srcOrd="4" destOrd="0" presId="urn:microsoft.com/office/officeart/2005/8/layout/hList7"/>
    <dgm:cxn modelId="{5F8EBA6E-D5E1-42F6-A7F2-0967A2E55F70}" type="presParOf" srcId="{9258CE06-04C6-41A7-9191-701FD522589E}" destId="{41BFEB75-CA3B-40CC-BFDE-5FB8F30B5A8C}" srcOrd="0" destOrd="0" presId="urn:microsoft.com/office/officeart/2005/8/layout/hList7"/>
    <dgm:cxn modelId="{BCF5A788-E943-4949-8CA9-D798071F36EF}" type="presParOf" srcId="{9258CE06-04C6-41A7-9191-701FD522589E}" destId="{2308B786-1A7D-4103-968C-D4E757DAB888}" srcOrd="1" destOrd="0" presId="urn:microsoft.com/office/officeart/2005/8/layout/hList7"/>
    <dgm:cxn modelId="{77068145-3FB2-41E6-9171-2E13DD4E8C1A}" type="presParOf" srcId="{9258CE06-04C6-41A7-9191-701FD522589E}" destId="{FCFF1AC1-A0FB-46BE-9807-D5947F9D9050}" srcOrd="2" destOrd="0" presId="urn:microsoft.com/office/officeart/2005/8/layout/hList7"/>
    <dgm:cxn modelId="{622E2534-55C4-4957-8FF4-9B6B6717ECF4}" type="presParOf" srcId="{9258CE06-04C6-41A7-9191-701FD522589E}" destId="{50127664-D5B8-4CE9-8474-89286001FCBE}"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5366B1-0F84-4037-B73B-D0727E28F119}"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n-US"/>
        </a:p>
      </dgm:t>
    </dgm:pt>
    <dgm:pt modelId="{0DCA8132-6B5B-4FA4-8D24-DA53248FDB4C}">
      <dgm:prSet phldrT="[Text]" custT="1"/>
      <dgm:spPr/>
      <dgm:t>
        <a:bodyPr/>
        <a:lstStyle/>
        <a:p>
          <a:r>
            <a:rPr lang="en-US" sz="4800" dirty="0" err="1" smtClean="0">
              <a:effectLst>
                <a:outerShdw blurRad="38100" dist="38100" dir="2700000" algn="tl">
                  <a:srgbClr val="000000">
                    <a:alpha val="43137"/>
                  </a:srgbClr>
                </a:outerShdw>
              </a:effectLst>
            </a:rPr>
            <a:t>夏朝</a:t>
          </a:r>
          <a:endParaRPr lang="en-US" sz="4800" dirty="0">
            <a:effectLst>
              <a:outerShdw blurRad="38100" dist="38100" dir="2700000" algn="tl">
                <a:srgbClr val="000000">
                  <a:alpha val="43137"/>
                </a:srgbClr>
              </a:outerShdw>
            </a:effectLst>
          </a:endParaRPr>
        </a:p>
      </dgm:t>
    </dgm:pt>
    <dgm:pt modelId="{16F2415D-3740-4AC6-B6BD-C5551271B55C}" type="parTrans" cxnId="{B3ACD403-F427-4F9C-9BF1-B481D4471EAE}">
      <dgm:prSet/>
      <dgm:spPr/>
      <dgm:t>
        <a:bodyPr/>
        <a:lstStyle/>
        <a:p>
          <a:endParaRPr lang="en-US"/>
        </a:p>
      </dgm:t>
    </dgm:pt>
    <dgm:pt modelId="{1407790B-87CF-4E65-9307-D3CC1EAC6437}" type="sibTrans" cxnId="{B3ACD403-F427-4F9C-9BF1-B481D4471EAE}">
      <dgm:prSet/>
      <dgm:spPr/>
      <dgm:t>
        <a:bodyPr/>
        <a:lstStyle/>
        <a:p>
          <a:endParaRPr lang="en-US"/>
        </a:p>
      </dgm:t>
    </dgm:pt>
    <dgm:pt modelId="{F9F76343-F8B1-4932-9C97-A88737DC74B9}">
      <dgm:prSet phldrT="[Text]" custT="1"/>
      <dgm:spPr/>
      <dgm:t>
        <a:bodyPr/>
        <a:lstStyle/>
        <a:p>
          <a:r>
            <a:rPr lang="en-US" sz="2400" dirty="0" smtClean="0"/>
            <a:t>Xia Dynasty (2070–1600 BC)</a:t>
          </a:r>
          <a:endParaRPr lang="en-US" sz="2400" dirty="0"/>
        </a:p>
      </dgm:t>
    </dgm:pt>
    <dgm:pt modelId="{B00AE014-B804-4FE8-8C88-A9706EFEB5C0}" type="parTrans" cxnId="{3C920B5C-5375-4433-975B-FA16EE539462}">
      <dgm:prSet/>
      <dgm:spPr/>
      <dgm:t>
        <a:bodyPr/>
        <a:lstStyle/>
        <a:p>
          <a:endParaRPr lang="en-US"/>
        </a:p>
      </dgm:t>
    </dgm:pt>
    <dgm:pt modelId="{9281FBB4-4C5C-4657-80C5-7CED8F32B2C8}" type="sibTrans" cxnId="{3C920B5C-5375-4433-975B-FA16EE539462}">
      <dgm:prSet/>
      <dgm:spPr/>
      <dgm:t>
        <a:bodyPr/>
        <a:lstStyle/>
        <a:p>
          <a:endParaRPr lang="en-US"/>
        </a:p>
      </dgm:t>
    </dgm:pt>
    <dgm:pt modelId="{28524DB6-E455-4CDB-AC22-3613206DD323}">
      <dgm:prSet phldrT="[Text]"/>
      <dgm:spPr/>
      <dgm:t>
        <a:bodyPr/>
        <a:lstStyle/>
        <a:p>
          <a:r>
            <a:rPr lang="en-US" dirty="0" smtClean="0"/>
            <a:t>.</a:t>
          </a:r>
          <a:endParaRPr lang="en-US" dirty="0"/>
        </a:p>
      </dgm:t>
    </dgm:pt>
    <dgm:pt modelId="{2E84FA2B-B068-41BF-B4D5-A5DA04537B8B}" type="parTrans" cxnId="{42CAC350-1B10-4595-93F7-55E7EB792E43}">
      <dgm:prSet/>
      <dgm:spPr/>
      <dgm:t>
        <a:bodyPr/>
        <a:lstStyle/>
        <a:p>
          <a:endParaRPr lang="en-US"/>
        </a:p>
      </dgm:t>
    </dgm:pt>
    <dgm:pt modelId="{90161D5D-360A-4705-8164-0ED568CC0EF2}" type="sibTrans" cxnId="{42CAC350-1B10-4595-93F7-55E7EB792E43}">
      <dgm:prSet/>
      <dgm:spPr/>
      <dgm:t>
        <a:bodyPr/>
        <a:lstStyle/>
        <a:p>
          <a:endParaRPr lang="en-US"/>
        </a:p>
      </dgm:t>
    </dgm:pt>
    <dgm:pt modelId="{72F299BB-8E81-4201-B2C9-167A14AB83D7}">
      <dgm:prSet phldrT="[Text]" custT="1"/>
      <dgm:spPr/>
      <dgm:t>
        <a:bodyPr/>
        <a:lstStyle/>
        <a:p>
          <a:r>
            <a:rPr lang="ja-JP" altLang="en-US" sz="4800" smtClean="0"/>
            <a:t>商朝 </a:t>
          </a:r>
          <a:r>
            <a:rPr lang="en-US" altLang="ja-JP" sz="4800" dirty="0" smtClean="0"/>
            <a:t>(</a:t>
          </a:r>
          <a:r>
            <a:rPr lang="ja-JP" altLang="en-US" sz="4800" smtClean="0"/>
            <a:t>殷代</a:t>
          </a:r>
          <a:r>
            <a:rPr lang="en-US" altLang="ja-JP" sz="4800" dirty="0" smtClean="0"/>
            <a:t>)</a:t>
          </a:r>
          <a:endParaRPr lang="en-US" sz="4800" dirty="0"/>
        </a:p>
      </dgm:t>
    </dgm:pt>
    <dgm:pt modelId="{CBFC9601-7BC4-48EF-B4F2-0087F13A98A6}" type="parTrans" cxnId="{8D89E964-824D-4E7A-AAE4-3441C0CACB5A}">
      <dgm:prSet/>
      <dgm:spPr/>
      <dgm:t>
        <a:bodyPr/>
        <a:lstStyle/>
        <a:p>
          <a:endParaRPr lang="en-US"/>
        </a:p>
      </dgm:t>
    </dgm:pt>
    <dgm:pt modelId="{9C02DD5B-9329-4190-A102-E8F18CEDE7E7}" type="sibTrans" cxnId="{8D89E964-824D-4E7A-AAE4-3441C0CACB5A}">
      <dgm:prSet/>
      <dgm:spPr/>
      <dgm:t>
        <a:bodyPr/>
        <a:lstStyle/>
        <a:p>
          <a:endParaRPr lang="en-US"/>
        </a:p>
      </dgm:t>
    </dgm:pt>
    <dgm:pt modelId="{A8C7A7F3-516D-4892-8B62-FE9F371CE20E}">
      <dgm:prSet phldrT="[Text]"/>
      <dgm:spPr/>
      <dgm:t>
        <a:bodyPr/>
        <a:lstStyle/>
        <a:p>
          <a:r>
            <a:rPr lang="en-US" dirty="0" smtClean="0"/>
            <a:t>.</a:t>
          </a:r>
          <a:endParaRPr lang="en-US" dirty="0"/>
        </a:p>
      </dgm:t>
    </dgm:pt>
    <dgm:pt modelId="{9AC7679A-6EF9-43FD-9FCF-95B39BB81A7A}" type="parTrans" cxnId="{03351E57-C82D-408B-B50F-8B708D20E3EB}">
      <dgm:prSet/>
      <dgm:spPr/>
      <dgm:t>
        <a:bodyPr/>
        <a:lstStyle/>
        <a:p>
          <a:endParaRPr lang="en-US"/>
        </a:p>
      </dgm:t>
    </dgm:pt>
    <dgm:pt modelId="{F4FDAD79-CA55-4681-86EF-4E5A0C33AE8D}" type="sibTrans" cxnId="{03351E57-C82D-408B-B50F-8B708D20E3EB}">
      <dgm:prSet/>
      <dgm:spPr/>
      <dgm:t>
        <a:bodyPr/>
        <a:lstStyle/>
        <a:p>
          <a:endParaRPr lang="en-US"/>
        </a:p>
      </dgm:t>
    </dgm:pt>
    <dgm:pt modelId="{FFD0AC39-5450-4364-96C3-1C4476914FB5}">
      <dgm:prSet phldrT="[Text]" custT="1"/>
      <dgm:spPr/>
      <dgm:t>
        <a:bodyPr/>
        <a:lstStyle/>
        <a:p>
          <a:r>
            <a:rPr lang="ja-JP" altLang="en-US" sz="4800" smtClean="0"/>
            <a:t>周朝 </a:t>
          </a:r>
          <a:endParaRPr lang="en-US" sz="4800" dirty="0"/>
        </a:p>
      </dgm:t>
    </dgm:pt>
    <dgm:pt modelId="{08E44D08-006E-46D1-92B9-BC265E868A46}" type="parTrans" cxnId="{444F54E5-A463-4D42-A534-DC504A7F3855}">
      <dgm:prSet/>
      <dgm:spPr/>
      <dgm:t>
        <a:bodyPr/>
        <a:lstStyle/>
        <a:p>
          <a:endParaRPr lang="en-US"/>
        </a:p>
      </dgm:t>
    </dgm:pt>
    <dgm:pt modelId="{615E5DD4-CF64-448B-819E-0D077CAF3FBF}" type="sibTrans" cxnId="{444F54E5-A463-4D42-A534-DC504A7F3855}">
      <dgm:prSet/>
      <dgm:spPr/>
      <dgm:t>
        <a:bodyPr/>
        <a:lstStyle/>
        <a:p>
          <a:endParaRPr lang="en-US"/>
        </a:p>
      </dgm:t>
    </dgm:pt>
    <dgm:pt modelId="{B7E2C755-65B6-42A9-ABED-C18C3D7E8DE2}">
      <dgm:prSet phldrT="[Text]" custT="1"/>
      <dgm:spPr/>
      <dgm:t>
        <a:bodyPr/>
        <a:lstStyle/>
        <a:p>
          <a:r>
            <a:rPr lang="en-US" sz="2400" dirty="0" smtClean="0"/>
            <a:t>Zhou Dynasty (1046–256 BC)</a:t>
          </a:r>
          <a:endParaRPr lang="en-US" sz="2400" dirty="0"/>
        </a:p>
      </dgm:t>
    </dgm:pt>
    <dgm:pt modelId="{831BEFEC-BD8A-490D-B1C5-8E5918EE2C37}" type="parTrans" cxnId="{9505E06E-139A-4BF8-AE4B-39079B76D849}">
      <dgm:prSet/>
      <dgm:spPr/>
      <dgm:t>
        <a:bodyPr/>
        <a:lstStyle/>
        <a:p>
          <a:endParaRPr lang="en-US"/>
        </a:p>
      </dgm:t>
    </dgm:pt>
    <dgm:pt modelId="{12D9BA8B-A628-4CBE-9CBE-4E9C5521D232}" type="sibTrans" cxnId="{9505E06E-139A-4BF8-AE4B-39079B76D849}">
      <dgm:prSet/>
      <dgm:spPr/>
      <dgm:t>
        <a:bodyPr/>
        <a:lstStyle/>
        <a:p>
          <a:endParaRPr lang="en-US"/>
        </a:p>
      </dgm:t>
    </dgm:pt>
    <dgm:pt modelId="{7719B753-E4E2-41D4-A722-6BE788291CA1}">
      <dgm:prSet custT="1"/>
      <dgm:spPr/>
      <dgm:t>
        <a:bodyPr/>
        <a:lstStyle/>
        <a:p>
          <a:r>
            <a:rPr lang="en-US" sz="2400" dirty="0" smtClean="0"/>
            <a:t>Shang (Yin) Dynasty (1600-1046 BC)</a:t>
          </a:r>
          <a:endParaRPr lang="en-US" sz="2400" dirty="0"/>
        </a:p>
      </dgm:t>
    </dgm:pt>
    <dgm:pt modelId="{E790AD3F-6BCC-4B57-A7C7-16E5542C7B1B}" type="parTrans" cxnId="{0AE64E05-4304-4DF5-A14C-D3480EE3B287}">
      <dgm:prSet/>
      <dgm:spPr/>
      <dgm:t>
        <a:bodyPr/>
        <a:lstStyle/>
        <a:p>
          <a:endParaRPr lang="en-US"/>
        </a:p>
      </dgm:t>
    </dgm:pt>
    <dgm:pt modelId="{28C1BCF8-68B0-41DA-B1E6-FAB0A82D8EC4}" type="sibTrans" cxnId="{0AE64E05-4304-4DF5-A14C-D3480EE3B287}">
      <dgm:prSet/>
      <dgm:spPr/>
      <dgm:t>
        <a:bodyPr/>
        <a:lstStyle/>
        <a:p>
          <a:endParaRPr lang="en-US"/>
        </a:p>
      </dgm:t>
    </dgm:pt>
    <dgm:pt modelId="{8F958FB5-1BFD-4ABB-B074-8C70CD9A933A}">
      <dgm:prSet phldrT="[Text]"/>
      <dgm:spPr/>
      <dgm:t>
        <a:bodyPr/>
        <a:lstStyle/>
        <a:p>
          <a:r>
            <a:rPr lang="en-US" dirty="0" smtClean="0"/>
            <a:t>.</a:t>
          </a:r>
          <a:endParaRPr lang="en-US" dirty="0"/>
        </a:p>
      </dgm:t>
    </dgm:pt>
    <dgm:pt modelId="{4BD86556-EB92-41F7-9F68-DCBEADE64A3B}" type="sibTrans" cxnId="{1D16494D-8F38-455A-950E-0B60E257FCDD}">
      <dgm:prSet/>
      <dgm:spPr/>
      <dgm:t>
        <a:bodyPr/>
        <a:lstStyle/>
        <a:p>
          <a:endParaRPr lang="en-US"/>
        </a:p>
      </dgm:t>
    </dgm:pt>
    <dgm:pt modelId="{99A82CBF-9BFD-4391-9FB4-F30D491139B5}" type="parTrans" cxnId="{1D16494D-8F38-455A-950E-0B60E257FCDD}">
      <dgm:prSet/>
      <dgm:spPr/>
      <dgm:t>
        <a:bodyPr/>
        <a:lstStyle/>
        <a:p>
          <a:endParaRPr lang="en-US"/>
        </a:p>
      </dgm:t>
    </dgm:pt>
    <dgm:pt modelId="{C3962DD0-A2AF-40B4-A8EC-AFEC7C6C7DC9}" type="pres">
      <dgm:prSet presAssocID="{365366B1-0F84-4037-B73B-D0727E28F119}" presName="linearFlow" presStyleCnt="0">
        <dgm:presLayoutVars>
          <dgm:dir/>
          <dgm:animLvl val="lvl"/>
          <dgm:resizeHandles val="exact"/>
        </dgm:presLayoutVars>
      </dgm:prSet>
      <dgm:spPr/>
      <dgm:t>
        <a:bodyPr/>
        <a:lstStyle/>
        <a:p>
          <a:endParaRPr lang="en-US"/>
        </a:p>
      </dgm:t>
    </dgm:pt>
    <dgm:pt modelId="{FCB3276C-7599-4E70-9345-0225FFA566E0}" type="pres">
      <dgm:prSet presAssocID="{8F958FB5-1BFD-4ABB-B074-8C70CD9A933A}" presName="composite" presStyleCnt="0"/>
      <dgm:spPr/>
    </dgm:pt>
    <dgm:pt modelId="{7B847CAA-96E8-497D-B420-9304848A73F8}" type="pres">
      <dgm:prSet presAssocID="{8F958FB5-1BFD-4ABB-B074-8C70CD9A933A}" presName="parentText" presStyleLbl="alignNode1" presStyleIdx="0" presStyleCnt="3" custScaleX="78477">
        <dgm:presLayoutVars>
          <dgm:chMax val="1"/>
          <dgm:bulletEnabled val="1"/>
        </dgm:presLayoutVars>
      </dgm:prSet>
      <dgm:spPr/>
      <dgm:t>
        <a:bodyPr/>
        <a:lstStyle/>
        <a:p>
          <a:endParaRPr lang="en-US"/>
        </a:p>
      </dgm:t>
    </dgm:pt>
    <dgm:pt modelId="{06C4A7A5-3DFB-4787-8EE7-9F6DE9B4D4DC}" type="pres">
      <dgm:prSet presAssocID="{8F958FB5-1BFD-4ABB-B074-8C70CD9A933A}" presName="descendantText" presStyleLbl="alignAcc1" presStyleIdx="0" presStyleCnt="3">
        <dgm:presLayoutVars>
          <dgm:bulletEnabled val="1"/>
        </dgm:presLayoutVars>
      </dgm:prSet>
      <dgm:spPr/>
      <dgm:t>
        <a:bodyPr/>
        <a:lstStyle/>
        <a:p>
          <a:endParaRPr lang="en-US"/>
        </a:p>
      </dgm:t>
    </dgm:pt>
    <dgm:pt modelId="{D9639C6D-9211-4E19-A318-2D9731473CFC}" type="pres">
      <dgm:prSet presAssocID="{4BD86556-EB92-41F7-9F68-DCBEADE64A3B}" presName="sp" presStyleCnt="0"/>
      <dgm:spPr/>
    </dgm:pt>
    <dgm:pt modelId="{43129CC5-5C1A-4E58-8769-5B9A3DCCDEE3}" type="pres">
      <dgm:prSet presAssocID="{28524DB6-E455-4CDB-AC22-3613206DD323}" presName="composite" presStyleCnt="0"/>
      <dgm:spPr/>
    </dgm:pt>
    <dgm:pt modelId="{6E27C81B-12C9-4DAA-ACC7-FC8065EFDA54}" type="pres">
      <dgm:prSet presAssocID="{28524DB6-E455-4CDB-AC22-3613206DD323}" presName="parentText" presStyleLbl="alignNode1" presStyleIdx="1" presStyleCnt="3" custScaleX="84625">
        <dgm:presLayoutVars>
          <dgm:chMax val="1"/>
          <dgm:bulletEnabled val="1"/>
        </dgm:presLayoutVars>
      </dgm:prSet>
      <dgm:spPr/>
      <dgm:t>
        <a:bodyPr/>
        <a:lstStyle/>
        <a:p>
          <a:endParaRPr lang="en-US"/>
        </a:p>
      </dgm:t>
    </dgm:pt>
    <dgm:pt modelId="{12DC8781-1F6F-4070-AC22-A713B0D5FAC6}" type="pres">
      <dgm:prSet presAssocID="{28524DB6-E455-4CDB-AC22-3613206DD323}" presName="descendantText" presStyleLbl="alignAcc1" presStyleIdx="1" presStyleCnt="3">
        <dgm:presLayoutVars>
          <dgm:bulletEnabled val="1"/>
        </dgm:presLayoutVars>
      </dgm:prSet>
      <dgm:spPr/>
      <dgm:t>
        <a:bodyPr/>
        <a:lstStyle/>
        <a:p>
          <a:endParaRPr lang="en-US"/>
        </a:p>
      </dgm:t>
    </dgm:pt>
    <dgm:pt modelId="{3257E5C0-EDFE-4934-A3CA-2EFB0F64CF09}" type="pres">
      <dgm:prSet presAssocID="{90161D5D-360A-4705-8164-0ED568CC0EF2}" presName="sp" presStyleCnt="0"/>
      <dgm:spPr/>
    </dgm:pt>
    <dgm:pt modelId="{90E7A4B4-7E01-46A9-8F07-EF11349F7F0E}" type="pres">
      <dgm:prSet presAssocID="{A8C7A7F3-516D-4892-8B62-FE9F371CE20E}" presName="composite" presStyleCnt="0"/>
      <dgm:spPr/>
    </dgm:pt>
    <dgm:pt modelId="{4ABFA9B2-5FB0-4237-8F75-6AE83932DC28}" type="pres">
      <dgm:prSet presAssocID="{A8C7A7F3-516D-4892-8B62-FE9F371CE20E}" presName="parentText" presStyleLbl="alignNode1" presStyleIdx="2" presStyleCnt="3" custScaleX="74216" custLinFactNeighborX="7501">
        <dgm:presLayoutVars>
          <dgm:chMax val="1"/>
          <dgm:bulletEnabled val="1"/>
        </dgm:presLayoutVars>
      </dgm:prSet>
      <dgm:spPr/>
      <dgm:t>
        <a:bodyPr/>
        <a:lstStyle/>
        <a:p>
          <a:endParaRPr lang="en-US"/>
        </a:p>
      </dgm:t>
    </dgm:pt>
    <dgm:pt modelId="{B6342E85-FD88-4060-B2F8-6DC46D565436}" type="pres">
      <dgm:prSet presAssocID="{A8C7A7F3-516D-4892-8B62-FE9F371CE20E}" presName="descendantText" presStyleLbl="alignAcc1" presStyleIdx="2" presStyleCnt="3">
        <dgm:presLayoutVars>
          <dgm:bulletEnabled val="1"/>
        </dgm:presLayoutVars>
      </dgm:prSet>
      <dgm:spPr/>
      <dgm:t>
        <a:bodyPr/>
        <a:lstStyle/>
        <a:p>
          <a:endParaRPr lang="en-US"/>
        </a:p>
      </dgm:t>
    </dgm:pt>
  </dgm:ptLst>
  <dgm:cxnLst>
    <dgm:cxn modelId="{B8087982-2C91-4D7C-BD05-3DCC42ACFA5A}" type="presOf" srcId="{A8C7A7F3-516D-4892-8B62-FE9F371CE20E}" destId="{4ABFA9B2-5FB0-4237-8F75-6AE83932DC28}" srcOrd="0" destOrd="0" presId="urn:microsoft.com/office/officeart/2005/8/layout/chevron2"/>
    <dgm:cxn modelId="{0AE64E05-4304-4DF5-A14C-D3480EE3B287}" srcId="{28524DB6-E455-4CDB-AC22-3613206DD323}" destId="{7719B753-E4E2-41D4-A722-6BE788291CA1}" srcOrd="1" destOrd="0" parTransId="{E790AD3F-6BCC-4B57-A7C7-16E5542C7B1B}" sibTransId="{28C1BCF8-68B0-41DA-B1E6-FAB0A82D8EC4}"/>
    <dgm:cxn modelId="{B3ACD403-F427-4F9C-9BF1-B481D4471EAE}" srcId="{8F958FB5-1BFD-4ABB-B074-8C70CD9A933A}" destId="{0DCA8132-6B5B-4FA4-8D24-DA53248FDB4C}" srcOrd="0" destOrd="0" parTransId="{16F2415D-3740-4AC6-B6BD-C5551271B55C}" sibTransId="{1407790B-87CF-4E65-9307-D3CC1EAC6437}"/>
    <dgm:cxn modelId="{D390FF39-FE87-4CAC-A15A-02C5D088D58E}" type="presOf" srcId="{FFD0AC39-5450-4364-96C3-1C4476914FB5}" destId="{B6342E85-FD88-4060-B2F8-6DC46D565436}" srcOrd="0" destOrd="0" presId="urn:microsoft.com/office/officeart/2005/8/layout/chevron2"/>
    <dgm:cxn modelId="{444F54E5-A463-4D42-A534-DC504A7F3855}" srcId="{A8C7A7F3-516D-4892-8B62-FE9F371CE20E}" destId="{FFD0AC39-5450-4364-96C3-1C4476914FB5}" srcOrd="0" destOrd="0" parTransId="{08E44D08-006E-46D1-92B9-BC265E868A46}" sibTransId="{615E5DD4-CF64-448B-819E-0D077CAF3FBF}"/>
    <dgm:cxn modelId="{889C28F8-8526-4B45-9141-AE4D43D7D43F}" type="presOf" srcId="{7719B753-E4E2-41D4-A722-6BE788291CA1}" destId="{12DC8781-1F6F-4070-AC22-A713B0D5FAC6}" srcOrd="0" destOrd="1" presId="urn:microsoft.com/office/officeart/2005/8/layout/chevron2"/>
    <dgm:cxn modelId="{3C920B5C-5375-4433-975B-FA16EE539462}" srcId="{8F958FB5-1BFD-4ABB-B074-8C70CD9A933A}" destId="{F9F76343-F8B1-4932-9C97-A88737DC74B9}" srcOrd="1" destOrd="0" parTransId="{B00AE014-B804-4FE8-8C88-A9706EFEB5C0}" sibTransId="{9281FBB4-4C5C-4657-80C5-7CED8F32B2C8}"/>
    <dgm:cxn modelId="{8D89E964-824D-4E7A-AAE4-3441C0CACB5A}" srcId="{28524DB6-E455-4CDB-AC22-3613206DD323}" destId="{72F299BB-8E81-4201-B2C9-167A14AB83D7}" srcOrd="0" destOrd="0" parTransId="{CBFC9601-7BC4-48EF-B4F2-0087F13A98A6}" sibTransId="{9C02DD5B-9329-4190-A102-E8F18CEDE7E7}"/>
    <dgm:cxn modelId="{EB5C7387-DC9B-4FC0-A0AA-80B5E7C0AF69}" type="presOf" srcId="{8F958FB5-1BFD-4ABB-B074-8C70CD9A933A}" destId="{7B847CAA-96E8-497D-B420-9304848A73F8}" srcOrd="0" destOrd="0" presId="urn:microsoft.com/office/officeart/2005/8/layout/chevron2"/>
    <dgm:cxn modelId="{195016D8-C4CE-4ADD-A15A-138C8A8FA785}" type="presOf" srcId="{72F299BB-8E81-4201-B2C9-167A14AB83D7}" destId="{12DC8781-1F6F-4070-AC22-A713B0D5FAC6}" srcOrd="0" destOrd="0" presId="urn:microsoft.com/office/officeart/2005/8/layout/chevron2"/>
    <dgm:cxn modelId="{FCCCA3F2-5889-41DB-B6AE-6FB39240BFAE}" type="presOf" srcId="{B7E2C755-65B6-42A9-ABED-C18C3D7E8DE2}" destId="{B6342E85-FD88-4060-B2F8-6DC46D565436}" srcOrd="0" destOrd="1" presId="urn:microsoft.com/office/officeart/2005/8/layout/chevron2"/>
    <dgm:cxn modelId="{0B284E1D-A4BC-4F55-89D0-EAF07B7168D7}" type="presOf" srcId="{365366B1-0F84-4037-B73B-D0727E28F119}" destId="{C3962DD0-A2AF-40B4-A8EC-AFEC7C6C7DC9}" srcOrd="0" destOrd="0" presId="urn:microsoft.com/office/officeart/2005/8/layout/chevron2"/>
    <dgm:cxn modelId="{1D16494D-8F38-455A-950E-0B60E257FCDD}" srcId="{365366B1-0F84-4037-B73B-D0727E28F119}" destId="{8F958FB5-1BFD-4ABB-B074-8C70CD9A933A}" srcOrd="0" destOrd="0" parTransId="{99A82CBF-9BFD-4391-9FB4-F30D491139B5}" sibTransId="{4BD86556-EB92-41F7-9F68-DCBEADE64A3B}"/>
    <dgm:cxn modelId="{9505E06E-139A-4BF8-AE4B-39079B76D849}" srcId="{A8C7A7F3-516D-4892-8B62-FE9F371CE20E}" destId="{B7E2C755-65B6-42A9-ABED-C18C3D7E8DE2}" srcOrd="1" destOrd="0" parTransId="{831BEFEC-BD8A-490D-B1C5-8E5918EE2C37}" sibTransId="{12D9BA8B-A628-4CBE-9CBE-4E9C5521D232}"/>
    <dgm:cxn modelId="{FD93B372-77C3-4549-A460-49A42047316E}" type="presOf" srcId="{28524DB6-E455-4CDB-AC22-3613206DD323}" destId="{6E27C81B-12C9-4DAA-ACC7-FC8065EFDA54}" srcOrd="0" destOrd="0" presId="urn:microsoft.com/office/officeart/2005/8/layout/chevron2"/>
    <dgm:cxn modelId="{9C901FD1-443B-4D61-8D7B-462418CA28B9}" type="presOf" srcId="{F9F76343-F8B1-4932-9C97-A88737DC74B9}" destId="{06C4A7A5-3DFB-4787-8EE7-9F6DE9B4D4DC}" srcOrd="0" destOrd="1" presId="urn:microsoft.com/office/officeart/2005/8/layout/chevron2"/>
    <dgm:cxn modelId="{AD9E044E-8BC3-448D-A363-B02B9ED719FA}" type="presOf" srcId="{0DCA8132-6B5B-4FA4-8D24-DA53248FDB4C}" destId="{06C4A7A5-3DFB-4787-8EE7-9F6DE9B4D4DC}" srcOrd="0" destOrd="0" presId="urn:microsoft.com/office/officeart/2005/8/layout/chevron2"/>
    <dgm:cxn modelId="{03351E57-C82D-408B-B50F-8B708D20E3EB}" srcId="{365366B1-0F84-4037-B73B-D0727E28F119}" destId="{A8C7A7F3-516D-4892-8B62-FE9F371CE20E}" srcOrd="2" destOrd="0" parTransId="{9AC7679A-6EF9-43FD-9FCF-95B39BB81A7A}" sibTransId="{F4FDAD79-CA55-4681-86EF-4E5A0C33AE8D}"/>
    <dgm:cxn modelId="{42CAC350-1B10-4595-93F7-55E7EB792E43}" srcId="{365366B1-0F84-4037-B73B-D0727E28F119}" destId="{28524DB6-E455-4CDB-AC22-3613206DD323}" srcOrd="1" destOrd="0" parTransId="{2E84FA2B-B068-41BF-B4D5-A5DA04537B8B}" sibTransId="{90161D5D-360A-4705-8164-0ED568CC0EF2}"/>
    <dgm:cxn modelId="{A73D5BFF-0E59-4427-B2A2-5AF994D919DE}" type="presParOf" srcId="{C3962DD0-A2AF-40B4-A8EC-AFEC7C6C7DC9}" destId="{FCB3276C-7599-4E70-9345-0225FFA566E0}" srcOrd="0" destOrd="0" presId="urn:microsoft.com/office/officeart/2005/8/layout/chevron2"/>
    <dgm:cxn modelId="{EC920960-BDAC-4A31-8AED-EA4BBEAC9F33}" type="presParOf" srcId="{FCB3276C-7599-4E70-9345-0225FFA566E0}" destId="{7B847CAA-96E8-497D-B420-9304848A73F8}" srcOrd="0" destOrd="0" presId="urn:microsoft.com/office/officeart/2005/8/layout/chevron2"/>
    <dgm:cxn modelId="{B87E96AF-DF98-4C15-9E66-B1800DE15C16}" type="presParOf" srcId="{FCB3276C-7599-4E70-9345-0225FFA566E0}" destId="{06C4A7A5-3DFB-4787-8EE7-9F6DE9B4D4DC}" srcOrd="1" destOrd="0" presId="urn:microsoft.com/office/officeart/2005/8/layout/chevron2"/>
    <dgm:cxn modelId="{BBB8CC40-B063-4785-8276-65E59DBCD6A6}" type="presParOf" srcId="{C3962DD0-A2AF-40B4-A8EC-AFEC7C6C7DC9}" destId="{D9639C6D-9211-4E19-A318-2D9731473CFC}" srcOrd="1" destOrd="0" presId="urn:microsoft.com/office/officeart/2005/8/layout/chevron2"/>
    <dgm:cxn modelId="{B388768C-26DD-4A81-A4CC-A51E411BEC8D}" type="presParOf" srcId="{C3962DD0-A2AF-40B4-A8EC-AFEC7C6C7DC9}" destId="{43129CC5-5C1A-4E58-8769-5B9A3DCCDEE3}" srcOrd="2" destOrd="0" presId="urn:microsoft.com/office/officeart/2005/8/layout/chevron2"/>
    <dgm:cxn modelId="{5107CC6F-6AC2-475C-BA76-A28578A781BA}" type="presParOf" srcId="{43129CC5-5C1A-4E58-8769-5B9A3DCCDEE3}" destId="{6E27C81B-12C9-4DAA-ACC7-FC8065EFDA54}" srcOrd="0" destOrd="0" presId="urn:microsoft.com/office/officeart/2005/8/layout/chevron2"/>
    <dgm:cxn modelId="{30A96AE1-02D5-4E2A-A095-6D9C233EB3FC}" type="presParOf" srcId="{43129CC5-5C1A-4E58-8769-5B9A3DCCDEE3}" destId="{12DC8781-1F6F-4070-AC22-A713B0D5FAC6}" srcOrd="1" destOrd="0" presId="urn:microsoft.com/office/officeart/2005/8/layout/chevron2"/>
    <dgm:cxn modelId="{04A5DF21-661F-43EE-86DF-D3155A2723C8}" type="presParOf" srcId="{C3962DD0-A2AF-40B4-A8EC-AFEC7C6C7DC9}" destId="{3257E5C0-EDFE-4934-A3CA-2EFB0F64CF09}" srcOrd="3" destOrd="0" presId="urn:microsoft.com/office/officeart/2005/8/layout/chevron2"/>
    <dgm:cxn modelId="{82E263FA-9C72-46C8-8593-604EC96E0D99}" type="presParOf" srcId="{C3962DD0-A2AF-40B4-A8EC-AFEC7C6C7DC9}" destId="{90E7A4B4-7E01-46A9-8F07-EF11349F7F0E}" srcOrd="4" destOrd="0" presId="urn:microsoft.com/office/officeart/2005/8/layout/chevron2"/>
    <dgm:cxn modelId="{8384C553-D103-406B-892E-00E2BF748E4F}" type="presParOf" srcId="{90E7A4B4-7E01-46A9-8F07-EF11349F7F0E}" destId="{4ABFA9B2-5FB0-4237-8F75-6AE83932DC28}" srcOrd="0" destOrd="0" presId="urn:microsoft.com/office/officeart/2005/8/layout/chevron2"/>
    <dgm:cxn modelId="{20635993-406A-4E70-BE76-985CF48746DD}" type="presParOf" srcId="{90E7A4B4-7E01-46A9-8F07-EF11349F7F0E}" destId="{B6342E85-FD88-4060-B2F8-6DC46D56543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630" custScaleY="94301"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4E7C919E-DD33-403F-A29A-A6A4BE353F31}" type="presOf" srcId="{C0BF5E21-878F-4B59-9B39-2224F7B73EBE}" destId="{B0837115-8987-473B-9D15-C2B2D594B0AF}" srcOrd="0" destOrd="0" presId="urn:microsoft.com/office/officeart/2005/8/layout/vList4"/>
    <dgm:cxn modelId="{27E37A3F-426A-4E3E-AA3D-4B457A8AD87E}" type="presOf" srcId="{496FD635-1F85-4115-AF1D-3C09812051E7}" destId="{4D6E6DB2-E7FA-40C9-8760-E67954BB088B}" srcOrd="1" destOrd="0" presId="urn:microsoft.com/office/officeart/2005/8/layout/vList4"/>
    <dgm:cxn modelId="{1B9E5193-DC9F-4E99-8CDC-BE02AE4F0266}" type="presOf" srcId="{41CC69BA-6508-4A89-A0EB-68C5DE663576}" destId="{87A28D26-0939-469F-B154-232E4E1B5C21}" srcOrd="1" destOrd="0" presId="urn:microsoft.com/office/officeart/2005/8/layout/vList4"/>
    <dgm:cxn modelId="{4A23C553-E445-45A5-8DA4-F6E53705A968}" type="presOf" srcId="{C0BF5E21-878F-4B59-9B39-2224F7B73EBE}" destId="{163E85AD-8798-4D80-AD45-E1E53B79B3F8}" srcOrd="1" destOrd="0" presId="urn:microsoft.com/office/officeart/2005/8/layout/vList4"/>
    <dgm:cxn modelId="{BF635A62-DDBB-4CF2-9B01-94ACC5069B47}" type="presOf" srcId="{41CC69BA-6508-4A89-A0EB-68C5DE663576}" destId="{7157FCC6-321F-4CB7-8B72-FEF687EA6469}"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9FB1F0FA-194D-4FEB-8DD4-FC30DD429B16}" type="presOf" srcId="{905EE23C-8AB9-4734-B5BB-CA6F8CE86909}" destId="{52FF7E54-EFE2-4EE2-B331-D740881035EA}"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369E5E82-38F1-446E-97C9-F8D96CAEFB39}" type="presOf" srcId="{E68021CE-6B0F-4EF8-952B-DF10C5B11840}" destId="{E6918643-196D-4946-A0E0-6588EE54471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3BFA811C-D328-4679-BFCD-A4E20C6BFBA6}" type="presOf" srcId="{905EE23C-8AB9-4734-B5BB-CA6F8CE86909}" destId="{EEE40FCC-35EF-4FD4-B611-EA085125BC09}" srcOrd="1" destOrd="0" presId="urn:microsoft.com/office/officeart/2005/8/layout/vList4"/>
    <dgm:cxn modelId="{B506657E-2E3F-4FEB-A33C-07FB9B1BD771}" type="presOf" srcId="{496FD635-1F85-4115-AF1D-3C09812051E7}" destId="{059E99A9-A362-4F89-84AC-CD430470905F}" srcOrd="0" destOrd="0" presId="urn:microsoft.com/office/officeart/2005/8/layout/vList4"/>
    <dgm:cxn modelId="{2EFB996D-D18D-46D5-B4E2-9AD0E49E8404}" type="presParOf" srcId="{E6918643-196D-4946-A0E0-6588EE54471F}" destId="{2C882415-D3B2-434F-9909-EC8A1687A764}" srcOrd="0" destOrd="0" presId="urn:microsoft.com/office/officeart/2005/8/layout/vList4"/>
    <dgm:cxn modelId="{9159163C-33F9-4414-A74E-968DB79716ED}" type="presParOf" srcId="{2C882415-D3B2-434F-9909-EC8A1687A764}" destId="{059E99A9-A362-4F89-84AC-CD430470905F}" srcOrd="0" destOrd="0" presId="urn:microsoft.com/office/officeart/2005/8/layout/vList4"/>
    <dgm:cxn modelId="{A42BCC1B-4BBE-4DB8-84F4-09A3C7E52F0F}" type="presParOf" srcId="{2C882415-D3B2-434F-9909-EC8A1687A764}" destId="{EB9E0B56-2D80-4098-AA45-C7A37B95B909}" srcOrd="1" destOrd="0" presId="urn:microsoft.com/office/officeart/2005/8/layout/vList4"/>
    <dgm:cxn modelId="{07AD6A2A-476C-4F6D-9B41-337B12C3B033}" type="presParOf" srcId="{2C882415-D3B2-434F-9909-EC8A1687A764}" destId="{4D6E6DB2-E7FA-40C9-8760-E67954BB088B}" srcOrd="2" destOrd="0" presId="urn:microsoft.com/office/officeart/2005/8/layout/vList4"/>
    <dgm:cxn modelId="{D4DCAB0B-7118-4027-89F1-103FA75254B6}" type="presParOf" srcId="{E6918643-196D-4946-A0E0-6588EE54471F}" destId="{7C7FDC7E-B997-4883-B478-E74089F903A8}" srcOrd="1" destOrd="0" presId="urn:microsoft.com/office/officeart/2005/8/layout/vList4"/>
    <dgm:cxn modelId="{2F26E477-97C1-48DD-A962-69C403A9B65C}" type="presParOf" srcId="{E6918643-196D-4946-A0E0-6588EE54471F}" destId="{343914D3-AE3F-47F4-95EA-2EA074D1E255}" srcOrd="2" destOrd="0" presId="urn:microsoft.com/office/officeart/2005/8/layout/vList4"/>
    <dgm:cxn modelId="{A1618D34-E7A7-4208-9F38-58269DDDB4CE}" type="presParOf" srcId="{343914D3-AE3F-47F4-95EA-2EA074D1E255}" destId="{52FF7E54-EFE2-4EE2-B331-D740881035EA}" srcOrd="0" destOrd="0" presId="urn:microsoft.com/office/officeart/2005/8/layout/vList4"/>
    <dgm:cxn modelId="{079EA607-3FC7-4274-ADC6-EE40EDE3E3D9}" type="presParOf" srcId="{343914D3-AE3F-47F4-95EA-2EA074D1E255}" destId="{5113409F-9227-4BF1-AD4D-460EA7273C93}" srcOrd="1" destOrd="0" presId="urn:microsoft.com/office/officeart/2005/8/layout/vList4"/>
    <dgm:cxn modelId="{AA91F330-1518-4598-A2EE-6DB66A4CED73}" type="presParOf" srcId="{343914D3-AE3F-47F4-95EA-2EA074D1E255}" destId="{EEE40FCC-35EF-4FD4-B611-EA085125BC09}" srcOrd="2" destOrd="0" presId="urn:microsoft.com/office/officeart/2005/8/layout/vList4"/>
    <dgm:cxn modelId="{C6274C1A-4279-46E5-AB6C-1F80B2F4DE79}" type="presParOf" srcId="{E6918643-196D-4946-A0E0-6588EE54471F}" destId="{7880D802-B9B7-4903-B4A8-DBB186FC981C}" srcOrd="3" destOrd="0" presId="urn:microsoft.com/office/officeart/2005/8/layout/vList4"/>
    <dgm:cxn modelId="{47B658BA-207F-49B8-B3D4-C37B3E2779D9}" type="presParOf" srcId="{E6918643-196D-4946-A0E0-6588EE54471F}" destId="{8110EE85-711F-4BC8-9617-F53B6BF10453}" srcOrd="4" destOrd="0" presId="urn:microsoft.com/office/officeart/2005/8/layout/vList4"/>
    <dgm:cxn modelId="{6E4A7B29-6830-431F-ABEB-2CBE642F83BF}" type="presParOf" srcId="{8110EE85-711F-4BC8-9617-F53B6BF10453}" destId="{B0837115-8987-473B-9D15-C2B2D594B0AF}" srcOrd="0" destOrd="0" presId="urn:microsoft.com/office/officeart/2005/8/layout/vList4"/>
    <dgm:cxn modelId="{FC66E5AB-A013-439F-B015-DE7AB67711F6}" type="presParOf" srcId="{8110EE85-711F-4BC8-9617-F53B6BF10453}" destId="{A135456C-B8ED-4253-9772-B57523C1DAC6}" srcOrd="1" destOrd="0" presId="urn:microsoft.com/office/officeart/2005/8/layout/vList4"/>
    <dgm:cxn modelId="{D175B048-5362-45AF-B145-1C93D74A6CAD}" type="presParOf" srcId="{8110EE85-711F-4BC8-9617-F53B6BF10453}" destId="{163E85AD-8798-4D80-AD45-E1E53B79B3F8}" srcOrd="2" destOrd="0" presId="urn:microsoft.com/office/officeart/2005/8/layout/vList4"/>
    <dgm:cxn modelId="{3275BE5D-47B8-4EDD-B60F-88016BAAF3F6}" type="presParOf" srcId="{E6918643-196D-4946-A0E0-6588EE54471F}" destId="{64E17CD8-13CE-4A8D-AA92-D26F37FD6E7A}" srcOrd="5" destOrd="0" presId="urn:microsoft.com/office/officeart/2005/8/layout/vList4"/>
    <dgm:cxn modelId="{7D3AC4B9-1D36-4AE8-85C0-189EA85659C4}" type="presParOf" srcId="{E6918643-196D-4946-A0E0-6588EE54471F}" destId="{24AE6030-FB46-49C2-BD8D-5822D59AEB26}" srcOrd="6" destOrd="0" presId="urn:microsoft.com/office/officeart/2005/8/layout/vList4"/>
    <dgm:cxn modelId="{173CC150-F393-48DD-B648-C784584C0DD2}" type="presParOf" srcId="{24AE6030-FB46-49C2-BD8D-5822D59AEB26}" destId="{7157FCC6-321F-4CB7-8B72-FEF687EA6469}" srcOrd="0" destOrd="0" presId="urn:microsoft.com/office/officeart/2005/8/layout/vList4"/>
    <dgm:cxn modelId="{6D6958C7-0B93-4A5C-865E-5618C47E2CC0}" type="presParOf" srcId="{24AE6030-FB46-49C2-BD8D-5822D59AEB26}" destId="{845E1389-B19D-4F0B-AE36-18C3A8087B13}" srcOrd="1" destOrd="0" presId="urn:microsoft.com/office/officeart/2005/8/layout/vList4"/>
    <dgm:cxn modelId="{6008473A-CDB3-4683-9C5A-30AECDD1E9F4}"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37D239BA-2E0F-421F-8A59-DED75DD5F639}" type="presOf" srcId="{41CC69BA-6508-4A89-A0EB-68C5DE663576}" destId="{7157FCC6-321F-4CB7-8B72-FEF687EA6469}" srcOrd="0" destOrd="0" presId="urn:microsoft.com/office/officeart/2005/8/layout/vList4"/>
    <dgm:cxn modelId="{78EB9F60-A096-4B69-A3D5-3C944351CF17}" type="presOf" srcId="{496FD635-1F85-4115-AF1D-3C09812051E7}" destId="{4D6E6DB2-E7FA-40C9-8760-E67954BB088B}" srcOrd="1" destOrd="0" presId="urn:microsoft.com/office/officeart/2005/8/layout/vList4"/>
    <dgm:cxn modelId="{474B1B25-3145-4ED7-87B9-25F848F02A8D}" type="presOf" srcId="{C0BF5E21-878F-4B59-9B39-2224F7B73EBE}" destId="{B0837115-8987-473B-9D15-C2B2D594B0AF}" srcOrd="0" destOrd="0" presId="urn:microsoft.com/office/officeart/2005/8/layout/vList4"/>
    <dgm:cxn modelId="{2D067753-BEA6-4C22-8AAF-237F0DE31773}" type="presOf" srcId="{905EE23C-8AB9-4734-B5BB-CA6F8CE86909}" destId="{EEE40FCC-35EF-4FD4-B611-EA085125BC09}" srcOrd="1" destOrd="0" presId="urn:microsoft.com/office/officeart/2005/8/layout/vList4"/>
    <dgm:cxn modelId="{BDBC95E8-A6DB-4DC0-884A-80119E63E33A}" type="presOf" srcId="{905EE23C-8AB9-4734-B5BB-CA6F8CE86909}" destId="{52FF7E54-EFE2-4EE2-B331-D740881035EA}"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28EA6617-ED0A-4211-B428-AA294527AC3E}" type="presOf" srcId="{41CC69BA-6508-4A89-A0EB-68C5DE663576}" destId="{87A28D26-0939-469F-B154-232E4E1B5C21}" srcOrd="1" destOrd="0" presId="urn:microsoft.com/office/officeart/2005/8/layout/vList4"/>
    <dgm:cxn modelId="{F09CAE5B-A6AE-41EA-9C47-D78309FCE82B}" type="presOf" srcId="{C0BF5E21-878F-4B59-9B39-2224F7B73EBE}" destId="{163E85AD-8798-4D80-AD45-E1E53B79B3F8}" srcOrd="1"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92B29D12-2071-40D9-A6FD-7BD44B337245}" type="presOf" srcId="{E68021CE-6B0F-4EF8-952B-DF10C5B11840}" destId="{E6918643-196D-4946-A0E0-6588EE54471F}" srcOrd="0" destOrd="0" presId="urn:microsoft.com/office/officeart/2005/8/layout/vList4"/>
    <dgm:cxn modelId="{0037BCF5-42D9-46AB-8744-7FBC99991B70}" type="presOf" srcId="{496FD635-1F85-4115-AF1D-3C09812051E7}" destId="{059E99A9-A362-4F89-84AC-CD430470905F}" srcOrd="0" destOrd="0" presId="urn:microsoft.com/office/officeart/2005/8/layout/vList4"/>
    <dgm:cxn modelId="{356E20C9-6EB4-4A49-BD49-0675C97A934F}" type="presParOf" srcId="{E6918643-196D-4946-A0E0-6588EE54471F}" destId="{2C882415-D3B2-434F-9909-EC8A1687A764}" srcOrd="0" destOrd="0" presId="urn:microsoft.com/office/officeart/2005/8/layout/vList4"/>
    <dgm:cxn modelId="{9F4CA4F5-576B-4C61-AAD5-0B5DB04DF7CF}" type="presParOf" srcId="{2C882415-D3B2-434F-9909-EC8A1687A764}" destId="{059E99A9-A362-4F89-84AC-CD430470905F}" srcOrd="0" destOrd="0" presId="urn:microsoft.com/office/officeart/2005/8/layout/vList4"/>
    <dgm:cxn modelId="{3A248FE9-C18A-45FF-BC99-145F5EFE1A13}" type="presParOf" srcId="{2C882415-D3B2-434F-9909-EC8A1687A764}" destId="{EB9E0B56-2D80-4098-AA45-C7A37B95B909}" srcOrd="1" destOrd="0" presId="urn:microsoft.com/office/officeart/2005/8/layout/vList4"/>
    <dgm:cxn modelId="{7F9C6D1A-A058-40AA-9815-361D39C154E1}" type="presParOf" srcId="{2C882415-D3B2-434F-9909-EC8A1687A764}" destId="{4D6E6DB2-E7FA-40C9-8760-E67954BB088B}" srcOrd="2" destOrd="0" presId="urn:microsoft.com/office/officeart/2005/8/layout/vList4"/>
    <dgm:cxn modelId="{818696B5-EDFC-4111-A452-D6C9253AB0E6}" type="presParOf" srcId="{E6918643-196D-4946-A0E0-6588EE54471F}" destId="{7C7FDC7E-B997-4883-B478-E74089F903A8}" srcOrd="1" destOrd="0" presId="urn:microsoft.com/office/officeart/2005/8/layout/vList4"/>
    <dgm:cxn modelId="{0F96EEEA-5A6E-44BF-A25C-312F1FFC0CC4}" type="presParOf" srcId="{E6918643-196D-4946-A0E0-6588EE54471F}" destId="{343914D3-AE3F-47F4-95EA-2EA074D1E255}" srcOrd="2" destOrd="0" presId="urn:microsoft.com/office/officeart/2005/8/layout/vList4"/>
    <dgm:cxn modelId="{73057477-4A89-4A2C-9DB8-63719E51CB0E}" type="presParOf" srcId="{343914D3-AE3F-47F4-95EA-2EA074D1E255}" destId="{52FF7E54-EFE2-4EE2-B331-D740881035EA}" srcOrd="0" destOrd="0" presId="urn:microsoft.com/office/officeart/2005/8/layout/vList4"/>
    <dgm:cxn modelId="{CDDEDEFB-DA78-4544-9562-52852C86EE4C}" type="presParOf" srcId="{343914D3-AE3F-47F4-95EA-2EA074D1E255}" destId="{5113409F-9227-4BF1-AD4D-460EA7273C93}" srcOrd="1" destOrd="0" presId="urn:microsoft.com/office/officeart/2005/8/layout/vList4"/>
    <dgm:cxn modelId="{E61359AA-E722-4AD2-9AD5-90693A8E8752}" type="presParOf" srcId="{343914D3-AE3F-47F4-95EA-2EA074D1E255}" destId="{EEE40FCC-35EF-4FD4-B611-EA085125BC09}" srcOrd="2" destOrd="0" presId="urn:microsoft.com/office/officeart/2005/8/layout/vList4"/>
    <dgm:cxn modelId="{17A46DEA-D188-43C1-B437-4DFF782246EF}" type="presParOf" srcId="{E6918643-196D-4946-A0E0-6588EE54471F}" destId="{7880D802-B9B7-4903-B4A8-DBB186FC981C}" srcOrd="3" destOrd="0" presId="urn:microsoft.com/office/officeart/2005/8/layout/vList4"/>
    <dgm:cxn modelId="{F20DA6DA-1230-45ED-BFD4-E85083C39F83}" type="presParOf" srcId="{E6918643-196D-4946-A0E0-6588EE54471F}" destId="{8110EE85-711F-4BC8-9617-F53B6BF10453}" srcOrd="4" destOrd="0" presId="urn:microsoft.com/office/officeart/2005/8/layout/vList4"/>
    <dgm:cxn modelId="{64F5DA01-5FBD-41AE-A46D-F70077936015}" type="presParOf" srcId="{8110EE85-711F-4BC8-9617-F53B6BF10453}" destId="{B0837115-8987-473B-9D15-C2B2D594B0AF}" srcOrd="0" destOrd="0" presId="urn:microsoft.com/office/officeart/2005/8/layout/vList4"/>
    <dgm:cxn modelId="{3DD2A9E7-850E-4CC9-8EB1-AFB61F7E599A}" type="presParOf" srcId="{8110EE85-711F-4BC8-9617-F53B6BF10453}" destId="{A135456C-B8ED-4253-9772-B57523C1DAC6}" srcOrd="1" destOrd="0" presId="urn:microsoft.com/office/officeart/2005/8/layout/vList4"/>
    <dgm:cxn modelId="{5DD04656-3102-43E7-9400-3034027551FB}" type="presParOf" srcId="{8110EE85-711F-4BC8-9617-F53B6BF10453}" destId="{163E85AD-8798-4D80-AD45-E1E53B79B3F8}" srcOrd="2" destOrd="0" presId="urn:microsoft.com/office/officeart/2005/8/layout/vList4"/>
    <dgm:cxn modelId="{98547EB3-BD93-48D9-8EA1-A7837AA35AF2}" type="presParOf" srcId="{E6918643-196D-4946-A0E0-6588EE54471F}" destId="{64E17CD8-13CE-4A8D-AA92-D26F37FD6E7A}" srcOrd="5" destOrd="0" presId="urn:microsoft.com/office/officeart/2005/8/layout/vList4"/>
    <dgm:cxn modelId="{AEF53323-9524-409D-81F8-4F4E75A39925}" type="presParOf" srcId="{E6918643-196D-4946-A0E0-6588EE54471F}" destId="{24AE6030-FB46-49C2-BD8D-5822D59AEB26}" srcOrd="6" destOrd="0" presId="urn:microsoft.com/office/officeart/2005/8/layout/vList4"/>
    <dgm:cxn modelId="{84E7AA68-5FDE-43D7-81AB-B1456454E1FA}" type="presParOf" srcId="{24AE6030-FB46-49C2-BD8D-5822D59AEB26}" destId="{7157FCC6-321F-4CB7-8B72-FEF687EA6469}" srcOrd="0" destOrd="0" presId="urn:microsoft.com/office/officeart/2005/8/layout/vList4"/>
    <dgm:cxn modelId="{B9686194-759E-4C93-993D-2B1C1BEA3A4E}" type="presParOf" srcId="{24AE6030-FB46-49C2-BD8D-5822D59AEB26}" destId="{845E1389-B19D-4F0B-AE36-18C3A8087B13}" srcOrd="1" destOrd="0" presId="urn:microsoft.com/office/officeart/2005/8/layout/vList4"/>
    <dgm:cxn modelId="{B7A8A2EA-C0F2-4E24-887D-FA4B82A25A79}"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A0B0B-6BB3-4E2C-949E-E5B01FD45FF8}" type="datetimeFigureOut">
              <a:rPr lang="en-US" smtClean="0"/>
              <a:pPr/>
              <a:t>4/13/2020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1D10B-FA24-4F4A-9AAC-2C3AD2FBA98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37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4/13/2020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gif"/><Relationship Id="rId5" Type="http://schemas.openxmlformats.org/officeDocument/2006/relationships/diagramQuickStyle" Target="../diagrams/quickStyle1.xml"/><Relationship Id="rId10" Type="http://schemas.openxmlformats.org/officeDocument/2006/relationships/image" Target="../media/image6.gif"/><Relationship Id="rId4" Type="http://schemas.openxmlformats.org/officeDocument/2006/relationships/diagramLayout" Target="../diagrams/layout1.xml"/><Relationship Id="rId9"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audio" Target="file:///C:\Users\toonups\Music\Ppt%20SOUND%20CLIPS\fortress.mid"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en-US" sz="20000" dirty="0" smtClean="0">
                <a:latin typeface="Arial Black" pitchFamily="34" charset="0"/>
              </a:rPr>
              <a:t>RUTH</a:t>
            </a:r>
            <a:endParaRPr lang="en-US" sz="20000"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a:solidFill>
                  <a:schemeClr val="tx1"/>
                </a:solidFill>
                <a:effectLst>
                  <a:outerShdw blurRad="38100" dist="38100" dir="2700000" algn="tl">
                    <a:srgbClr val="000000">
                      <a:alpha val="43137"/>
                    </a:srgbClr>
                  </a:outerShdw>
                </a:effectLst>
                <a:latin typeface="Arial Black" pitchFamily="34" charset="0"/>
              </a:rPr>
              <a:t>2</a:t>
            </a:r>
          </a:p>
        </p:txBody>
      </p:sp>
      <p:pic>
        <p:nvPicPr>
          <p:cNvPr id="4"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b="1" u="sng" dirty="0" smtClean="0">
                <a:ln>
                  <a:solidFill>
                    <a:srgbClr val="FFFF00"/>
                  </a:solidFill>
                </a:ln>
                <a:solidFill>
                  <a:srgbClr val="FFFF00"/>
                </a:solidFill>
              </a:rPr>
              <a:t>当士师秉政的时候，</a:t>
            </a:r>
            <a:r>
              <a:rPr lang="zh-CN" altLang="en-US" b="1" dirty="0" smtClean="0">
                <a:solidFill>
                  <a:schemeClr val="bg1"/>
                </a:solidFill>
              </a:rPr>
              <a:t>国中遭遇饥荒。在犹大伯利恒，有一个人带着妻子和两个儿子往摩押地去寄居。这人名叫以利米勒，他的妻名叫拿俄米；他两个儿子，一个名叫玛伦，一个名叫基连，都是犹大伯利恒的以法他人。他们到了摩押地，就住在那里。</a:t>
            </a:r>
            <a:br>
              <a:rPr lang="zh-CN" altLang="en-US" b="1" dirty="0" smtClean="0">
                <a:solidFill>
                  <a:schemeClr val="bg1"/>
                </a:solidFill>
              </a:rPr>
            </a:br>
            <a:endParaRPr lang="en-US" b="1" spc="150" dirty="0">
              <a:ln w="11430"/>
              <a:solidFill>
                <a:srgbClr val="F8F8F8"/>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u="sng" dirty="0" smtClean="0">
                <a:solidFill>
                  <a:srgbClr val="FFFF00"/>
                </a:solidFill>
                <a:effectLst>
                  <a:outerShdw blurRad="38100" dist="38100" dir="2700000" algn="tl">
                    <a:srgbClr val="000000">
                      <a:alpha val="43137"/>
                    </a:srgbClr>
                  </a:outerShdw>
                </a:effectLst>
                <a:latin typeface="Arial Narrow" pitchFamily="34" charset="0"/>
              </a:rPr>
              <a:t> </a:t>
            </a:r>
            <a:r>
              <a:rPr lang="en-US" sz="2400" b="1" u="sng" baseline="30000" dirty="0" smtClean="0">
                <a:solidFill>
                  <a:srgbClr val="FFFF00"/>
                </a:solidFill>
                <a:effectLst>
                  <a:outerShdw blurRad="38100" dist="38100" dir="2700000" algn="tl">
                    <a:srgbClr val="000000">
                      <a:alpha val="43137"/>
                    </a:srgbClr>
                  </a:outerShdw>
                </a:effectLst>
                <a:latin typeface="Arial Narrow" pitchFamily="34" charset="0"/>
              </a:rPr>
              <a:t>1</a:t>
            </a:r>
            <a:r>
              <a:rPr lang="en-US" sz="2400" b="1" u="sng" dirty="0" smtClean="0">
                <a:solidFill>
                  <a:srgbClr val="FFFF00"/>
                </a:solidFill>
                <a:effectLst>
                  <a:outerShdw blurRad="38100" dist="38100" dir="2700000" algn="tl">
                    <a:srgbClr val="000000">
                      <a:alpha val="43137"/>
                    </a:srgbClr>
                  </a:outerShdw>
                </a:effectLst>
                <a:latin typeface="Arial Narrow" pitchFamily="34" charset="0"/>
              </a:rPr>
              <a:t> In the days when the judges ruled</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there was a famine in the land. So a man from Bethlehem in Judah, together with his wife and two sons, went to live for a while in the country of Moab.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man’s name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was Elimelek, his wife’s name was Naomi, and the names of his two sons were Mahlon and Kilion.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They were Ephrathites from Bethlehem, Judah. And they went to Moab and lived there.</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1371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路得记</a:t>
            </a:r>
            <a:r>
              <a:rPr lang="en-US" altLang="zh-CN"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发生在何时？</a:t>
            </a:r>
            <a:endParaRPr lang="en-US" sz="60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WHEN did the story of Ruth take place?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Diagram 4"/>
          <p:cNvGraphicFramePr/>
          <p:nvPr/>
        </p:nvGraphicFramePr>
        <p:xfrm>
          <a:off x="152400" y="15240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743200" y="5715000"/>
            <a:ext cx="3505200" cy="4572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路得记</a:t>
            </a:r>
            <a:r>
              <a:rPr lang="en-US" altLang="zh-CN" sz="2400" b="1" dirty="0" smtClean="0">
                <a:solidFill>
                  <a:schemeClr val="tx1"/>
                </a:solidFill>
                <a:effectLst>
                  <a:outerShdw blurRad="38100" dist="38100" dir="2700000" algn="tl">
                    <a:srgbClr val="000000">
                      <a:alpha val="43137"/>
                    </a:srgbClr>
                  </a:outerShdw>
                </a:effectLst>
              </a:rPr>
              <a:t>》Book of Ruth</a:t>
            </a:r>
            <a:endParaRPr lang="en-US" sz="2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762000" y="3200400"/>
            <a:ext cx="8382000" cy="1371600"/>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r"/>
            <a:r>
              <a:rPr lang="en-US" altLang="zh-CN" sz="4800" b="1" dirty="0" smtClean="0">
                <a:solidFill>
                  <a:schemeClr val="tx1"/>
                </a:solidFill>
                <a:effectLst>
                  <a:outerShdw blurRad="38100" dist="38100" dir="2700000" algn="tl">
                    <a:srgbClr val="000000">
                      <a:alpha val="43137"/>
                    </a:srgbClr>
                  </a:outerShdw>
                </a:effectLst>
              </a:rPr>
              <a:t>《</a:t>
            </a:r>
            <a:r>
              <a:rPr lang="zh-CN" altLang="en-US" sz="4800" b="1" dirty="0" smtClean="0">
                <a:solidFill>
                  <a:schemeClr val="tx1"/>
                </a:solidFill>
                <a:effectLst>
                  <a:outerShdw blurRad="38100" dist="38100" dir="2700000" algn="tl">
                    <a:srgbClr val="000000">
                      <a:alpha val="43137"/>
                    </a:srgbClr>
                  </a:outerShdw>
                </a:effectLst>
              </a:rPr>
              <a:t>路得记</a:t>
            </a:r>
            <a:r>
              <a:rPr lang="en-US" altLang="zh-CN" sz="4800" b="1" dirty="0" smtClean="0">
                <a:solidFill>
                  <a:schemeClr val="tx1"/>
                </a:solidFill>
                <a:effectLst>
                  <a:outerShdw blurRad="38100" dist="38100" dir="2700000" algn="tl">
                    <a:srgbClr val="000000">
                      <a:alpha val="43137"/>
                    </a:srgbClr>
                  </a:outerShdw>
                </a:effectLst>
              </a:rPr>
              <a:t>》</a:t>
            </a:r>
          </a:p>
          <a:p>
            <a:pPr algn="r"/>
            <a:r>
              <a:rPr lang="en-US" altLang="zh-CN" sz="2400" b="1" dirty="0" smtClean="0">
                <a:solidFill>
                  <a:schemeClr val="tx1"/>
                </a:solidFill>
                <a:effectLst>
                  <a:outerShdw blurRad="38100" dist="38100" dir="2700000" algn="tl">
                    <a:srgbClr val="000000">
                      <a:alpha val="43137"/>
                    </a:srgbClr>
                  </a:outerShdw>
                </a:effectLst>
              </a:rPr>
              <a:t>       Book of Ruth	</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228600" y="1295400"/>
          <a:ext cx="5791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0" y="0"/>
            <a:ext cx="9144000" cy="1295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CN" alt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中国当时是什么朝代？</a:t>
            </a:r>
            <a:endParaRPr lang="en-US" sz="5400"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When in China’s timeline did Ruth live?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Rare-Old-Photos-of-Chinese-Cities-7.jpg"/>
          <p:cNvPicPr>
            <a:picLocks noChangeAspect="1"/>
          </p:cNvPicPr>
          <p:nvPr/>
        </p:nvPicPr>
        <p:blipFill>
          <a:blip r:embed="rId8" cstate="print"/>
          <a:stretch>
            <a:fillRect/>
          </a:stretch>
        </p:blipFill>
        <p:spPr>
          <a:xfrm>
            <a:off x="6400800" y="609600"/>
            <a:ext cx="2286000" cy="2300288"/>
          </a:xfrm>
          <a:prstGeom prst="ellipse">
            <a:avLst/>
          </a:prstGeom>
          <a:ln w="63500"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44" name="Picture 4" descr="http://2.bp.blogspot.com/_tAnQ2hNg888/SUJ4qk575-I/AAAAAAAACZw/EEAD5hprN_c/s400/woman+with+veil.jpg"/>
          <p:cNvPicPr>
            <a:picLocks noChangeAspect="1" noChangeArrowheads="1"/>
          </p:cNvPicPr>
          <p:nvPr/>
        </p:nvPicPr>
        <p:blipFill>
          <a:blip r:embed="rId9" cstate="print"/>
          <a:srcRect/>
          <a:stretch>
            <a:fillRect/>
          </a:stretch>
        </p:blipFill>
        <p:spPr bwMode="auto">
          <a:xfrm>
            <a:off x="6248400" y="4724400"/>
            <a:ext cx="2588127" cy="1844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fc02.deviantart.net/fs49/i/2009/220/c/d/Ancient_Warrior_by_2buiArt.jpg"/>
          <p:cNvPicPr>
            <a:picLocks noChangeAspect="1" noChangeArrowheads="1"/>
          </p:cNvPicPr>
          <p:nvPr/>
        </p:nvPicPr>
        <p:blipFill>
          <a:blip r:embed="rId2" cstate="print"/>
          <a:srcRect/>
          <a:stretch>
            <a:fillRect/>
          </a:stretch>
        </p:blipFill>
        <p:spPr bwMode="auto">
          <a:xfrm>
            <a:off x="228600" y="990600"/>
            <a:ext cx="3092529" cy="5340779"/>
          </a:xfrm>
          <a:prstGeom prst="rect">
            <a:avLst/>
          </a:prstGeom>
          <a:noFill/>
        </p:spPr>
      </p:pic>
      <p:sp>
        <p:nvSpPr>
          <p:cNvPr id="4" name="TextBox 3"/>
          <p:cNvSpPr txBox="1"/>
          <p:nvPr/>
        </p:nvSpPr>
        <p:spPr>
          <a:xfrm>
            <a:off x="2667000" y="843201"/>
            <a:ext cx="6248400" cy="5786199"/>
          </a:xfrm>
          <a:prstGeom prst="rect">
            <a:avLst/>
          </a:prstGeom>
          <a:noFill/>
        </p:spPr>
        <p:txBody>
          <a:bodyPr wrap="square" rtlCol="0">
            <a:spAutoFit/>
          </a:bodyPr>
          <a:lstStyle/>
          <a:p>
            <a:pPr marL="234950" indent="-234950">
              <a:buFont typeface="Arial"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这是以色列历史中最黑暗，最邪恶</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最叛逆</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最顽固和不幸的时期</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rPr>
              <a:t>各人照自己的意思任 意而行</a:t>
            </a:r>
            <a:r>
              <a:rPr lang="en-US" altLang="zh-CN" sz="4000" b="1" dirty="0" smtClean="0">
                <a:solidFill>
                  <a:srgbClr val="C00000"/>
                </a:solidFill>
                <a:effectLst>
                  <a:outerShdw blurRad="38100" dist="38100" dir="2700000" algn="tl">
                    <a:srgbClr val="000000">
                      <a:alpha val="43137"/>
                    </a:srgbClr>
                  </a:outerShdw>
                </a:effectLst>
              </a:rPr>
              <a:t>.”</a:t>
            </a:r>
            <a:r>
              <a:rPr lang="en-US" sz="4000" b="1" dirty="0" smtClean="0">
                <a:solidFill>
                  <a:srgbClr val="C00000"/>
                </a:solidFill>
                <a:effectLst>
                  <a:outerShdw blurRad="38100" dist="38100" dir="2700000" algn="tl">
                    <a:srgbClr val="000000">
                      <a:alpha val="43137"/>
                    </a:srgbClr>
                  </a:outerShdw>
                </a:effectLst>
                <a:latin typeface="Arial Narrow" pitchFamily="34" charset="0"/>
              </a:rPr>
              <a:t> </a:t>
            </a:r>
          </a:p>
          <a:p>
            <a:pPr marL="465138" lvl="1" indent="-465138" algn="just">
              <a:buFont typeface="Arial" charset="0"/>
              <a:buChar char="•"/>
            </a:pPr>
            <a:r>
              <a:rPr lang="en-US" b="1" dirty="0" smtClean="0">
                <a:latin typeface="Arial Narrow" pitchFamily="34" charset="0"/>
              </a:rPr>
              <a:t> This is one of the most dark, one of the most wicked, rebellious, obstinate, unfortunate periods in all of Israel’s history. “Everybody did what was right in their own eyes”</a:t>
            </a:r>
            <a:endParaRPr lang="en-US" sz="800" b="1" dirty="0" smtClean="0">
              <a:latin typeface="Arial Narrow" pitchFamily="34" charset="0"/>
            </a:endParaRPr>
          </a:p>
          <a:p>
            <a:pPr marL="465138" lvl="1" indent="-465138">
              <a:buFont typeface="Arial" charset="0"/>
              <a:buChar char="•"/>
            </a:pPr>
            <a:endParaRPr lang="en-US" sz="800" b="1" dirty="0" smtClean="0">
              <a:latin typeface="Arial Narrow" pitchFamily="34" charset="0"/>
            </a:endParaRPr>
          </a:p>
          <a:p>
            <a:pPr marL="234950" indent="-234950">
              <a:buFont typeface="Arial" charset="0"/>
              <a:buChar char="•"/>
            </a:pP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许多人认为该故事发生在师士睚珥秉政之时</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士</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10)</a:t>
            </a:r>
            <a:endParaRPr lang="en-US" sz="3600" b="1" dirty="0" smtClean="0">
              <a:solidFill>
                <a:srgbClr val="C00000"/>
              </a:solidFill>
              <a:effectLst>
                <a:outerShdw blurRad="38100" dist="38100" dir="2700000" algn="tl">
                  <a:srgbClr val="000000">
                    <a:alpha val="43137"/>
                  </a:srgbClr>
                </a:outerShdw>
              </a:effectLst>
              <a:latin typeface="Arial Narrow" pitchFamily="34" charset="0"/>
            </a:endParaRPr>
          </a:p>
          <a:p>
            <a:pPr marL="465138" lvl="1" indent="-465138">
              <a:buFont typeface="Arial" charset="0"/>
              <a:buChar char="•"/>
            </a:pPr>
            <a:r>
              <a:rPr lang="en-US" b="1" dirty="0" smtClean="0">
                <a:latin typeface="Arial Narrow" pitchFamily="34" charset="0"/>
              </a:rPr>
              <a:t> Many think the story happened during the time of Judge </a:t>
            </a:r>
            <a:r>
              <a:rPr lang="en-US" b="1" dirty="0" err="1" smtClean="0">
                <a:latin typeface="Arial Narrow" pitchFamily="34" charset="0"/>
              </a:rPr>
              <a:t>Jair</a:t>
            </a:r>
            <a:r>
              <a:rPr lang="en-US" b="1" dirty="0" smtClean="0">
                <a:latin typeface="Arial Narrow" pitchFamily="34" charset="0"/>
              </a:rPr>
              <a:t> (Jud. 10)</a:t>
            </a:r>
          </a:p>
          <a:p>
            <a:pPr marL="465138" lvl="1" indent="-465138">
              <a:buFont typeface="Arial" charset="0"/>
              <a:buChar char="•"/>
            </a:pPr>
            <a:endParaRPr lang="en-US" sz="800" b="1" dirty="0" smtClean="0">
              <a:latin typeface="Arial Narrow" pitchFamily="34" charset="0"/>
            </a:endParaRPr>
          </a:p>
          <a:p>
            <a:pPr marL="465138" lvl="1" indent="-465138">
              <a:buFont typeface="Arial" charset="0"/>
              <a:buChar char="•"/>
            </a:pPr>
            <a:endParaRPr lang="en-US" sz="2400" b="1" dirty="0" smtClean="0">
              <a:latin typeface="Arial Narrow" pitchFamily="34" charset="0"/>
            </a:endParaRPr>
          </a:p>
        </p:txBody>
      </p:sp>
      <p:sp>
        <p:nvSpPr>
          <p:cNvPr id="2" name="Rectangle 1"/>
          <p:cNvSpPr/>
          <p:nvPr/>
        </p:nvSpPr>
        <p:spPr>
          <a:xfrm>
            <a:off x="0" y="0"/>
            <a:ext cx="9144000" cy="6096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何时</a:t>
            </a: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When?</a:t>
            </a: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ters.jpg"/>
          <p:cNvPicPr>
            <a:picLocks noChangeAspect="1"/>
          </p:cNvPicPr>
          <p:nvPr/>
        </p:nvPicPr>
        <p:blipFill>
          <a:blip r:embed="rId2" cstate="print"/>
          <a:stretch>
            <a:fillRect/>
          </a:stretch>
        </p:blipFill>
        <p:spPr>
          <a:xfrm>
            <a:off x="0" y="0"/>
            <a:ext cx="9144000" cy="6906768"/>
          </a:xfrm>
          <a:prstGeom prst="rect">
            <a:avLst/>
          </a:prstGeom>
        </p:spPr>
      </p:pic>
      <p:sp>
        <p:nvSpPr>
          <p:cNvPr id="3" name="Horizontal Scroll 2"/>
          <p:cNvSpPr/>
          <p:nvPr/>
        </p:nvSpPr>
        <p:spPr>
          <a:xfrm>
            <a:off x="2667000" y="1524000"/>
            <a:ext cx="4114800" cy="3352800"/>
          </a:xfrm>
          <a:prstGeom prst="horizontalScroll">
            <a:avLst/>
          </a:prstGeom>
          <a:blipFill>
            <a:blip r:embed="rId3" cstate="print"/>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lvl="0" algn="ctr"/>
            <a:r>
              <a:rPr lang="zh-CN" alt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哪里</a:t>
            </a:r>
            <a:r>
              <a:rPr 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rPr>
              <a:t> </a:t>
            </a:r>
            <a:endParaRPr lang="en-US" sz="96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6000" b="1"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WHERE?</a:t>
            </a:r>
            <a:endParaRPr lang="en-US" sz="6000"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goodnewspirit.com/image128.gif"/>
          <p:cNvPicPr>
            <a:picLocks noChangeAspect="1" noChangeArrowheads="1"/>
          </p:cNvPicPr>
          <p:nvPr/>
        </p:nvPicPr>
        <p:blipFill>
          <a:blip r:embed="rId2" cstate="print"/>
          <a:srcRect/>
          <a:stretch>
            <a:fillRect/>
          </a:stretch>
        </p:blipFill>
        <p:spPr bwMode="auto">
          <a:xfrm>
            <a:off x="0" y="685800"/>
            <a:ext cx="3688759" cy="6172200"/>
          </a:xfrm>
          <a:prstGeom prst="rect">
            <a:avLst/>
          </a:prstGeom>
          <a:noFill/>
        </p:spPr>
      </p:pic>
      <p:sp>
        <p:nvSpPr>
          <p:cNvPr id="17" name="Rectangle 16"/>
          <p:cNvSpPr/>
          <p:nvPr/>
        </p:nvSpPr>
        <p:spPr>
          <a:xfrm>
            <a:off x="3733800" y="685800"/>
            <a:ext cx="5410200" cy="5486400"/>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buFont typeface="Arial" pitchFamily="34" charset="0"/>
              <a:buChar char="•"/>
            </a:pPr>
            <a:r>
              <a:rPr lang="zh-CN" altLang="en-US" sz="2800" b="1" dirty="0" smtClean="0">
                <a:ln w="18415" cmpd="sng">
                  <a:noFill/>
                  <a:prstDash val="solid"/>
                </a:ln>
                <a:solidFill>
                  <a:srgbClr val="FF0000"/>
                </a:solidFill>
                <a:effectLst>
                  <a:outerShdw blurRad="38100" dist="38100" dir="2700000" algn="tl">
                    <a:srgbClr val="000000">
                      <a:alpha val="43137"/>
                    </a:srgbClr>
                  </a:outerShdw>
                </a:effectLst>
              </a:rPr>
              <a:t> 以色列</a:t>
            </a:r>
            <a:r>
              <a:rPr lang="en-US" altLang="zh-CN" sz="2800" b="1" dirty="0" smtClean="0">
                <a:ln w="18415" cmpd="sng">
                  <a:noFill/>
                  <a:prstDash val="solid"/>
                </a:ln>
                <a:solidFill>
                  <a:srgbClr val="FF0000"/>
                </a:solidFill>
                <a:effectLst>
                  <a:outerShdw blurRad="38100" dist="38100" dir="2700000" algn="tl">
                    <a:srgbClr val="000000">
                      <a:alpha val="43137"/>
                    </a:srgbClr>
                  </a:outerShdw>
                </a:effectLst>
              </a:rPr>
              <a:t>: </a:t>
            </a:r>
            <a:r>
              <a:rPr lang="en-US" sz="2800" dirty="0" smtClean="0">
                <a:solidFill>
                  <a:srgbClr val="FF0000"/>
                </a:solidFill>
              </a:rPr>
              <a:t>Israel</a:t>
            </a:r>
          </a:p>
          <a:p>
            <a:endParaRPr lang="en-US" sz="800" b="1" dirty="0" smtClean="0">
              <a:ln w="18415" cmpd="sng">
                <a:noFill/>
                <a:prstDash val="solid"/>
              </a:ln>
              <a:solidFill>
                <a:srgbClr val="C00000"/>
              </a:solidFill>
              <a:effectLst>
                <a:outerShdw blurRad="38100" dist="38100" dir="2700000" algn="tl">
                  <a:srgbClr val="000000">
                    <a:alpha val="43137"/>
                  </a:srgbClr>
                </a:outerShdw>
              </a:effectLst>
            </a:endParaRPr>
          </a:p>
          <a:p>
            <a:pPr>
              <a:buFont typeface="Arial" pitchFamily="34" charset="0"/>
              <a:buChar char="•"/>
            </a:pPr>
            <a:r>
              <a:rPr lang="en-US" sz="2800" b="1" dirty="0" smtClean="0">
                <a:ln w="18415" cmpd="sng">
                  <a:noFill/>
                  <a:prstDash val="solid"/>
                </a:ln>
                <a:solidFill>
                  <a:srgbClr val="7030A0"/>
                </a:solidFill>
                <a:effectLst>
                  <a:outerShdw blurRad="38100" dist="38100" dir="2700000" algn="tl">
                    <a:srgbClr val="000000">
                      <a:alpha val="43137"/>
                    </a:srgbClr>
                  </a:outerShdw>
                </a:effectLst>
              </a:rPr>
              <a:t> </a:t>
            </a:r>
            <a:r>
              <a:rPr lang="zh-CN" altLang="en-US" sz="2800" b="1" dirty="0" smtClean="0">
                <a:solidFill>
                  <a:srgbClr val="7030A0"/>
                </a:solidFill>
                <a:effectLst>
                  <a:outerShdw blurRad="38100" dist="38100" dir="2700000" algn="tl">
                    <a:srgbClr val="000000">
                      <a:alpha val="43137"/>
                    </a:srgbClr>
                  </a:outerShdw>
                </a:effectLst>
              </a:rPr>
              <a:t>犹大</a:t>
            </a:r>
            <a:r>
              <a:rPr lang="en-US" sz="2800" b="1" dirty="0" smtClean="0">
                <a:solidFill>
                  <a:srgbClr val="7030A0"/>
                </a:solidFill>
                <a:effectLst>
                  <a:outerShdw blurRad="38100" dist="38100" dir="2700000" algn="tl">
                    <a:srgbClr val="000000">
                      <a:alpha val="43137"/>
                    </a:srgbClr>
                  </a:outerShdw>
                </a:effectLst>
              </a:rPr>
              <a:t>: </a:t>
            </a:r>
            <a:r>
              <a:rPr lang="en-US" sz="2800" dirty="0" smtClean="0">
                <a:solidFill>
                  <a:srgbClr val="7030A0"/>
                </a:solidFill>
              </a:rPr>
              <a:t>Judah</a:t>
            </a:r>
          </a:p>
          <a:p>
            <a:pPr>
              <a:buFont typeface="Arial" pitchFamily="34" charset="0"/>
              <a:buChar char="•"/>
            </a:pPr>
            <a:endParaRPr lang="en-US" sz="800" b="1" dirty="0" smtClean="0">
              <a:solidFill>
                <a:schemeClr val="accent4">
                  <a:lumMod val="75000"/>
                </a:schemeClr>
              </a:solidFill>
              <a:effectLst>
                <a:outerShdw blurRad="38100" dist="38100" dir="2700000" algn="tl">
                  <a:srgbClr val="000000">
                    <a:alpha val="43137"/>
                  </a:srgbClr>
                </a:outerShdw>
              </a:effectLst>
            </a:endParaRPr>
          </a:p>
          <a:p>
            <a:pPr marL="225425" indent="-225425">
              <a:buFont typeface="Arial" charset="0"/>
              <a:buChar char="•"/>
            </a:pPr>
            <a:r>
              <a:rPr lang="zh-CN" altLang="en-US" sz="2800" b="1" dirty="0" smtClean="0">
                <a:solidFill>
                  <a:schemeClr val="accent3">
                    <a:lumMod val="50000"/>
                  </a:schemeClr>
                </a:solidFill>
                <a:effectLst>
                  <a:outerShdw blurRad="38100" dist="38100" dir="2700000" algn="tl">
                    <a:srgbClr val="000000">
                      <a:alpha val="43137"/>
                    </a:srgbClr>
                  </a:outerShdw>
                </a:effectLst>
              </a:rPr>
              <a:t>伯利恒</a:t>
            </a:r>
            <a:r>
              <a:rPr lang="en-US" altLang="zh-CN" sz="2800" b="1" dirty="0" smtClean="0">
                <a:solidFill>
                  <a:schemeClr val="accent3">
                    <a:lumMod val="50000"/>
                  </a:schemeClr>
                </a:solidFill>
                <a:effectLst>
                  <a:outerShdw blurRad="38100" dist="38100" dir="2700000" algn="tl">
                    <a:srgbClr val="000000">
                      <a:alpha val="43137"/>
                    </a:srgbClr>
                  </a:outerShdw>
                </a:effectLst>
              </a:rPr>
              <a:t>: “</a:t>
            </a:r>
            <a:r>
              <a:rPr lang="zh-CN" altLang="en-US" sz="2800" b="1" dirty="0" smtClean="0">
                <a:solidFill>
                  <a:schemeClr val="accent3">
                    <a:lumMod val="50000"/>
                  </a:schemeClr>
                </a:solidFill>
                <a:effectLst>
                  <a:outerShdw blurRad="38100" dist="38100" dir="2700000" algn="tl">
                    <a:srgbClr val="000000">
                      <a:alpha val="43137"/>
                    </a:srgbClr>
                  </a:outerShdw>
                </a:effectLst>
              </a:rPr>
              <a:t>粮仓</a:t>
            </a:r>
            <a:r>
              <a:rPr lang="en-US" altLang="zh-CN" sz="2800" b="1" dirty="0" smtClean="0">
                <a:solidFill>
                  <a:schemeClr val="accent3">
                    <a:lumMod val="50000"/>
                  </a:schemeClr>
                </a:solidFill>
                <a:effectLst>
                  <a:outerShdw blurRad="38100" dist="38100" dir="2700000" algn="tl">
                    <a:srgbClr val="000000">
                      <a:alpha val="43137"/>
                    </a:srgbClr>
                  </a:outerShdw>
                </a:effectLst>
              </a:rPr>
              <a:t>” = </a:t>
            </a:r>
            <a:r>
              <a:rPr lang="zh-CN" altLang="en-US" sz="2800" b="1" dirty="0" smtClean="0">
                <a:solidFill>
                  <a:schemeClr val="accent3">
                    <a:lumMod val="50000"/>
                  </a:schemeClr>
                </a:solidFill>
                <a:effectLst>
                  <a:outerShdw blurRad="38100" dist="38100" dir="2700000" algn="tl">
                    <a:srgbClr val="000000">
                      <a:alpha val="43137"/>
                    </a:srgbClr>
                  </a:outerShdw>
                </a:effectLst>
              </a:rPr>
              <a:t>他们没有粮食</a:t>
            </a:r>
            <a:r>
              <a:rPr lang="en-US" altLang="zh-CN" sz="2800" b="1" dirty="0" smtClean="0">
                <a:solidFill>
                  <a:schemeClr val="accent3">
                    <a:lumMod val="50000"/>
                  </a:schemeClr>
                </a:solidFill>
                <a:effectLst>
                  <a:outerShdw blurRad="38100" dist="38100" dir="2700000" algn="tl">
                    <a:srgbClr val="000000">
                      <a:alpha val="43137"/>
                    </a:srgbClr>
                  </a:outerShdw>
                </a:effectLst>
              </a:rPr>
              <a:t>(</a:t>
            </a:r>
            <a:r>
              <a:rPr lang="zh-CN" altLang="en-US" sz="2800" b="1" dirty="0" smtClean="0">
                <a:solidFill>
                  <a:schemeClr val="accent3">
                    <a:lumMod val="50000"/>
                  </a:schemeClr>
                </a:solidFill>
                <a:effectLst>
                  <a:outerShdw blurRad="38100" dist="38100" dir="2700000" algn="tl">
                    <a:srgbClr val="000000">
                      <a:alpha val="43137"/>
                    </a:srgbClr>
                  </a:outerShdw>
                </a:effectLst>
              </a:rPr>
              <a:t>若敬拜别神</a:t>
            </a:r>
            <a:r>
              <a:rPr lang="en-US" altLang="zh-CN" sz="2800" b="1" dirty="0" smtClean="0">
                <a:solidFill>
                  <a:schemeClr val="accent3">
                    <a:lumMod val="50000"/>
                  </a:schemeClr>
                </a:solidFill>
                <a:effectLst>
                  <a:outerShdw blurRad="38100" dist="38100" dir="2700000" algn="tl">
                    <a:srgbClr val="000000">
                      <a:alpha val="43137"/>
                    </a:srgbClr>
                  </a:outerShdw>
                </a:effectLst>
              </a:rPr>
              <a:t>,</a:t>
            </a:r>
            <a:r>
              <a:rPr lang="zh-CN" altLang="en-US" sz="2800" b="1" dirty="0" smtClean="0">
                <a:solidFill>
                  <a:schemeClr val="accent3">
                    <a:lumMod val="50000"/>
                  </a:schemeClr>
                </a:solidFill>
                <a:effectLst>
                  <a:outerShdw blurRad="38100" dist="38100" dir="2700000" algn="tl">
                    <a:srgbClr val="000000">
                      <a:alpha val="43137"/>
                    </a:srgbClr>
                  </a:outerShdw>
                </a:effectLst>
              </a:rPr>
              <a:t>我将降饥荒</a:t>
            </a:r>
            <a:r>
              <a:rPr lang="en-US" altLang="zh-CN" sz="2800" b="1" dirty="0" smtClean="0">
                <a:solidFill>
                  <a:schemeClr val="accent3">
                    <a:lumMod val="50000"/>
                  </a:schemeClr>
                </a:solidFill>
                <a:effectLst>
                  <a:outerShdw blurRad="38100" dist="38100" dir="2700000" algn="tl">
                    <a:srgbClr val="000000">
                      <a:alpha val="43137"/>
                    </a:srgbClr>
                  </a:outerShdw>
                </a:effectLst>
              </a:rPr>
              <a:t>.”) </a:t>
            </a:r>
            <a:r>
              <a:rPr lang="zh-CN" altLang="en-US" sz="2800" b="1" dirty="0" smtClean="0">
                <a:solidFill>
                  <a:schemeClr val="accent3">
                    <a:lumMod val="50000"/>
                  </a:schemeClr>
                </a:solidFill>
                <a:effectLst>
                  <a:outerShdw blurRad="38100" dist="38100" dir="2700000" algn="tl">
                    <a:srgbClr val="000000">
                      <a:alpha val="43137"/>
                    </a:srgbClr>
                  </a:outerShdw>
                </a:effectLst>
              </a:rPr>
              <a:t>后来，这城叫做 </a:t>
            </a:r>
            <a:r>
              <a:rPr lang="en-US" altLang="zh-CN" sz="2800" b="1" dirty="0" smtClean="0">
                <a:solidFill>
                  <a:schemeClr val="accent3">
                    <a:lumMod val="50000"/>
                  </a:schemeClr>
                </a:solidFill>
                <a:effectLst>
                  <a:outerShdw blurRad="38100" dist="38100" dir="2700000" algn="tl">
                    <a:srgbClr val="000000">
                      <a:alpha val="43137"/>
                    </a:srgbClr>
                  </a:outerShdw>
                </a:effectLst>
              </a:rPr>
              <a:t>“</a:t>
            </a:r>
            <a:r>
              <a:rPr lang="zh-CN" altLang="en-US" sz="2800" b="1" dirty="0" smtClean="0">
                <a:solidFill>
                  <a:schemeClr val="accent3">
                    <a:lumMod val="50000"/>
                  </a:schemeClr>
                </a:solidFill>
                <a:effectLst>
                  <a:outerShdw blurRad="38100" dist="38100" dir="2700000" algn="tl">
                    <a:srgbClr val="000000">
                      <a:alpha val="43137"/>
                    </a:srgbClr>
                  </a:outerShdw>
                </a:effectLst>
              </a:rPr>
              <a:t>大卫之城</a:t>
            </a:r>
            <a:r>
              <a:rPr lang="en-US" altLang="zh-CN" sz="2800" b="1" dirty="0" smtClean="0">
                <a:solidFill>
                  <a:schemeClr val="accent3">
                    <a:lumMod val="50000"/>
                  </a:schemeClr>
                </a:solidFill>
                <a:effectLst>
                  <a:outerShdw blurRad="38100" dist="38100" dir="2700000" algn="tl">
                    <a:srgbClr val="000000">
                      <a:alpha val="43137"/>
                    </a:srgbClr>
                  </a:outerShdw>
                </a:effectLst>
              </a:rPr>
              <a:t>”</a:t>
            </a:r>
            <a:r>
              <a:rPr lang="zh-CN" altLang="en-US" sz="2800" b="1" dirty="0" smtClean="0">
                <a:solidFill>
                  <a:schemeClr val="accent3">
                    <a:lumMod val="50000"/>
                  </a:schemeClr>
                </a:solidFill>
                <a:effectLst>
                  <a:outerShdw blurRad="38100" dist="38100" dir="2700000" algn="tl">
                    <a:srgbClr val="000000">
                      <a:alpha val="43137"/>
                    </a:srgbClr>
                  </a:outerShdw>
                </a:effectLst>
              </a:rPr>
              <a:t>。</a:t>
            </a:r>
            <a:endParaRPr lang="en-US" altLang="zh-CN" sz="2800" b="1" dirty="0" smtClean="0">
              <a:solidFill>
                <a:schemeClr val="accent3">
                  <a:lumMod val="50000"/>
                </a:schemeClr>
              </a:solidFill>
              <a:effectLst>
                <a:outerShdw blurRad="38100" dist="38100" dir="2700000" algn="tl">
                  <a:srgbClr val="000000">
                    <a:alpha val="43137"/>
                  </a:srgbClr>
                </a:outerShdw>
              </a:effectLst>
            </a:endParaRPr>
          </a:p>
          <a:p>
            <a:pPr marL="225425" indent="-225425"/>
            <a:r>
              <a:rPr lang="zh-CN" altLang="en-US" sz="2800" b="1" dirty="0" smtClean="0">
                <a:solidFill>
                  <a:schemeClr val="accent3">
                    <a:lumMod val="50000"/>
                  </a:schemeClr>
                </a:solidFill>
                <a:effectLst>
                  <a:outerShdw blurRad="38100" dist="38100" dir="2700000" algn="tl">
                    <a:srgbClr val="000000">
                      <a:alpha val="43137"/>
                    </a:srgbClr>
                  </a:outerShdw>
                </a:effectLst>
              </a:rPr>
              <a:t>   同时也是耶稣的出生地。</a:t>
            </a:r>
            <a:endParaRPr lang="en-US" sz="2800" b="1" dirty="0" smtClean="0">
              <a:solidFill>
                <a:schemeClr val="accent3">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1600" b="1" i="1" dirty="0" smtClean="0">
                <a:solidFill>
                  <a:schemeClr val="accent3">
                    <a:lumMod val="50000"/>
                  </a:schemeClr>
                </a:solidFill>
                <a:effectLst>
                  <a:outerShdw blurRad="38100" dist="38100" dir="2700000" algn="tl">
                    <a:srgbClr val="000000">
                      <a:alpha val="43137"/>
                    </a:srgbClr>
                  </a:outerShdw>
                </a:effectLst>
                <a:latin typeface="Arial Narrow" pitchFamily="34" charset="0"/>
              </a:rPr>
              <a:t> BETHLEHEM: </a:t>
            </a:r>
            <a:r>
              <a:rPr lang="en-US" sz="1600" b="1" i="1" dirty="0" smtClean="0">
                <a:solidFill>
                  <a:schemeClr val="accent3">
                    <a:lumMod val="50000"/>
                  </a:schemeClr>
                </a:solidFill>
                <a:latin typeface="Arial Narrow" pitchFamily="34" charset="0"/>
              </a:rPr>
              <a:t>“The House of Bread” (they had no more bread)</a:t>
            </a:r>
          </a:p>
          <a:p>
            <a:pPr marL="225425" lvl="1" indent="-225425">
              <a:buFont typeface="Arial" charset="0"/>
              <a:buChar char="•"/>
            </a:pPr>
            <a:r>
              <a:rPr lang="en-US" sz="1600" b="1" i="1" dirty="0" smtClean="0">
                <a:solidFill>
                  <a:schemeClr val="accent3">
                    <a:lumMod val="50000"/>
                  </a:schemeClr>
                </a:solidFill>
                <a:latin typeface="Arial Narrow" pitchFamily="34" charset="0"/>
              </a:rPr>
              <a:t>Later it will be the capital, the City of David and the birthplace of Jesus</a:t>
            </a:r>
          </a:p>
          <a:p>
            <a:pPr marL="225425" lvl="1" indent="-225425"/>
            <a:endParaRPr lang="en-US" sz="800" b="1" dirty="0" smtClean="0">
              <a:solidFill>
                <a:schemeClr val="accent6">
                  <a:lumMod val="50000"/>
                </a:schemeClr>
              </a:solidFill>
              <a:latin typeface="Arial Narrow" pitchFamily="34" charset="0"/>
            </a:endParaRPr>
          </a:p>
          <a:p>
            <a:pPr marL="225425" indent="-225425">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摩押</a:t>
            </a:r>
            <a:r>
              <a:rPr lang="en-US" sz="2800" b="1" dirty="0" smtClean="0">
                <a:solidFill>
                  <a:schemeClr val="accent6">
                    <a:lumMod val="50000"/>
                  </a:schemeClr>
                </a:solidFill>
                <a:effectLst>
                  <a:outerShdw blurRad="38100" dist="38100" dir="2700000" algn="tl">
                    <a:srgbClr val="000000">
                      <a:alpha val="43137"/>
                    </a:srgbClr>
                  </a:outerShdw>
                </a:effectLst>
              </a:rPr>
              <a:t>:</a:t>
            </a:r>
            <a:r>
              <a:rPr lang="zh-CN" altLang="en-US" sz="2800" b="1" dirty="0" smtClean="0">
                <a:solidFill>
                  <a:schemeClr val="accent6">
                    <a:lumMod val="50000"/>
                  </a:schemeClr>
                </a:solidFill>
                <a:effectLst>
                  <a:outerShdw blurRad="38100" dist="38100" dir="2700000" algn="tl">
                    <a:srgbClr val="000000">
                      <a:alpha val="43137"/>
                    </a:srgbClr>
                  </a:outerShdw>
                </a:effectLst>
              </a:rPr>
              <a:t>大概离伯利恒约</a:t>
            </a:r>
            <a:r>
              <a:rPr lang="en-US" altLang="zh-CN" sz="2800" b="1" dirty="0" smtClean="0">
                <a:solidFill>
                  <a:schemeClr val="accent6">
                    <a:lumMod val="50000"/>
                  </a:schemeClr>
                </a:solidFill>
                <a:effectLst>
                  <a:outerShdw blurRad="38100" dist="38100" dir="2700000" algn="tl">
                    <a:srgbClr val="000000">
                      <a:alpha val="43137"/>
                    </a:srgbClr>
                  </a:outerShdw>
                </a:effectLst>
              </a:rPr>
              <a:t>96</a:t>
            </a:r>
            <a:r>
              <a:rPr lang="zh-CN" altLang="en-US" sz="2800" b="1" dirty="0" smtClean="0">
                <a:solidFill>
                  <a:schemeClr val="accent6">
                    <a:lumMod val="50000"/>
                  </a:schemeClr>
                </a:solidFill>
                <a:effectLst>
                  <a:outerShdw blurRad="38100" dist="38100" dir="2700000" algn="tl">
                    <a:srgbClr val="000000">
                      <a:alpha val="43137"/>
                    </a:srgbClr>
                  </a:outerShdw>
                </a:effectLst>
              </a:rPr>
              <a:t>公里</a:t>
            </a:r>
            <a:endParaRPr lang="en-US" sz="2800" b="1" dirty="0" smtClean="0">
              <a:solidFill>
                <a:schemeClr val="accent6">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1600" b="1" i="1" dirty="0" smtClean="0">
                <a:solidFill>
                  <a:schemeClr val="accent6">
                    <a:lumMod val="50000"/>
                  </a:schemeClr>
                </a:solidFill>
                <a:effectLst>
                  <a:outerShdw blurRad="38100" dist="38100" dir="2700000" algn="tl">
                    <a:srgbClr val="000000">
                      <a:alpha val="43137"/>
                    </a:srgbClr>
                  </a:outerShdw>
                </a:effectLst>
              </a:rPr>
              <a:t> </a:t>
            </a:r>
            <a:r>
              <a:rPr lang="en-US" sz="1600" b="1" i="1" dirty="0" smtClean="0">
                <a:solidFill>
                  <a:schemeClr val="accent6">
                    <a:lumMod val="50000"/>
                  </a:schemeClr>
                </a:solidFill>
                <a:latin typeface="Arial Narrow" pitchFamily="34" charset="0"/>
              </a:rPr>
              <a:t>MOAB: 50-</a:t>
            </a:r>
            <a:r>
              <a:rPr lang="en-US" sz="1600" b="1" i="1" dirty="0" smtClean="0">
                <a:solidFill>
                  <a:schemeClr val="accent6">
                    <a:lumMod val="50000"/>
                  </a:schemeClr>
                </a:solidFill>
                <a:effectLst>
                  <a:outerShdw blurRad="38100" dist="38100" dir="2700000" algn="tl">
                    <a:srgbClr val="000000">
                      <a:alpha val="43137"/>
                    </a:srgbClr>
                  </a:outerShdw>
                </a:effectLst>
              </a:rPr>
              <a:t>60 mi (96 K) from Bethlehem</a:t>
            </a:r>
          </a:p>
          <a:p>
            <a:pPr marL="225425" indent="-225425">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寒冷</a:t>
            </a:r>
            <a:r>
              <a:rPr lang="en-US" altLang="zh-CN" sz="2800" b="1" dirty="0" smtClean="0">
                <a:solidFill>
                  <a:schemeClr val="accent6">
                    <a:lumMod val="50000"/>
                  </a:schemeClr>
                </a:solidFill>
                <a:effectLst>
                  <a:outerShdw blurRad="38100" dist="38100" dir="2700000" algn="tl">
                    <a:srgbClr val="000000">
                      <a:alpha val="43137"/>
                    </a:srgbClr>
                  </a:outerShdw>
                </a:effectLst>
              </a:rPr>
              <a:t>; </a:t>
            </a:r>
            <a:r>
              <a:rPr lang="zh-CN" altLang="en-US" sz="2800" b="1" dirty="0" smtClean="0">
                <a:solidFill>
                  <a:schemeClr val="accent6">
                    <a:lumMod val="50000"/>
                  </a:schemeClr>
                </a:solidFill>
                <a:effectLst>
                  <a:outerShdw blurRad="38100" dist="38100" dir="2700000" algn="tl">
                    <a:srgbClr val="000000">
                      <a:alpha val="43137"/>
                    </a:srgbClr>
                  </a:outerShdw>
                </a:effectLst>
              </a:rPr>
              <a:t>多雨</a:t>
            </a:r>
            <a:r>
              <a:rPr lang="en-US" altLang="zh-CN" sz="2800" b="1" dirty="0" smtClean="0">
                <a:solidFill>
                  <a:schemeClr val="accent6">
                    <a:lumMod val="50000"/>
                  </a:schemeClr>
                </a:solidFill>
                <a:effectLst>
                  <a:outerShdw blurRad="38100" dist="38100" dir="2700000" algn="tl">
                    <a:srgbClr val="000000">
                      <a:alpha val="43137"/>
                    </a:srgbClr>
                  </a:outerShdw>
                </a:effectLst>
              </a:rPr>
              <a:t>; </a:t>
            </a:r>
            <a:r>
              <a:rPr lang="zh-CN" altLang="en-US" sz="2800" b="1" dirty="0" smtClean="0">
                <a:solidFill>
                  <a:schemeClr val="accent6">
                    <a:lumMod val="50000"/>
                  </a:schemeClr>
                </a:solidFill>
                <a:effectLst>
                  <a:outerShdw blurRad="38100" dist="38100" dir="2700000" algn="tl">
                    <a:srgbClr val="000000">
                      <a:alpha val="43137"/>
                    </a:srgbClr>
                  </a:outerShdw>
                </a:effectLst>
              </a:rPr>
              <a:t>肥沃高原</a:t>
            </a:r>
            <a:endParaRPr lang="en-US" sz="2800" b="1" dirty="0" smtClean="0">
              <a:solidFill>
                <a:schemeClr val="accent6">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1600" b="1" i="1" dirty="0" smtClean="0">
                <a:solidFill>
                  <a:schemeClr val="accent6">
                    <a:lumMod val="50000"/>
                  </a:schemeClr>
                </a:solidFill>
                <a:effectLst>
                  <a:outerShdw blurRad="38100" dist="38100" dir="2700000" algn="tl">
                    <a:srgbClr val="000000">
                      <a:alpha val="43137"/>
                    </a:srgbClr>
                  </a:outerShdw>
                </a:effectLst>
              </a:rPr>
              <a:t> Cool; much rain; fertile plateau</a:t>
            </a:r>
          </a:p>
        </p:txBody>
      </p:sp>
      <p:sp>
        <p:nvSpPr>
          <p:cNvPr id="15" name="Rectangle 14"/>
          <p:cNvSpPr/>
          <p:nvPr/>
        </p:nvSpPr>
        <p:spPr>
          <a:xfrm>
            <a:off x="152400" y="838200"/>
            <a:ext cx="1371600" cy="838200"/>
          </a:xfrm>
          <a:prstGeom prst="rect">
            <a:avLst/>
          </a:prstGeom>
          <a:solidFill>
            <a:srgbClr val="C000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以色列</a:t>
            </a:r>
            <a:endPar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ISRAEL</a:t>
            </a:r>
          </a:p>
        </p:txBody>
      </p:sp>
      <p:sp>
        <p:nvSpPr>
          <p:cNvPr id="3" name="Rectangle 2"/>
          <p:cNvSpPr/>
          <p:nvPr/>
        </p:nvSpPr>
        <p:spPr>
          <a:xfrm>
            <a:off x="0" y="0"/>
            <a:ext cx="9144000" cy="685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600" dirty="0" smtClean="0">
                <a:solidFill>
                  <a:srgbClr val="FFFF00"/>
                </a:solidFill>
              </a:rPr>
              <a:t>《</a:t>
            </a:r>
            <a:r>
              <a:rPr lang="zh-CN" altLang="en-US" sz="3600" dirty="0" smtClean="0">
                <a:solidFill>
                  <a:srgbClr val="FFFF00"/>
                </a:solidFill>
              </a:rPr>
              <a:t>路得记</a:t>
            </a:r>
            <a:r>
              <a:rPr lang="en-US" altLang="zh-CN" sz="3600" dirty="0" smtClean="0">
                <a:solidFill>
                  <a:srgbClr val="FFFF00"/>
                </a:solidFill>
              </a:rPr>
              <a:t>》</a:t>
            </a:r>
            <a:r>
              <a:rPr lang="zh-CN" altLang="en-US" sz="3600" dirty="0" smtClean="0">
                <a:solidFill>
                  <a:srgbClr val="FFFF00"/>
                </a:solidFill>
              </a:rPr>
              <a:t>发生在哪里？</a:t>
            </a:r>
            <a:r>
              <a:rPr lang="en-US" dirty="0" smtClean="0">
                <a:solidFill>
                  <a:srgbClr val="FFFF00"/>
                </a:solidFill>
              </a:rPr>
              <a:t>WHERE did the story of Ruth take place?</a:t>
            </a:r>
            <a:endParaRPr lang="en-US" dirty="0">
              <a:solidFill>
                <a:srgbClr val="FFFF00"/>
              </a:solidFill>
            </a:endParaRPr>
          </a:p>
        </p:txBody>
      </p:sp>
      <p:sp>
        <p:nvSpPr>
          <p:cNvPr id="11" name="Rectangle 10"/>
          <p:cNvSpPr/>
          <p:nvPr/>
        </p:nvSpPr>
        <p:spPr>
          <a:xfrm>
            <a:off x="0" y="6172200"/>
            <a:ext cx="9144000" cy="685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000" dirty="0" smtClean="0">
                <a:solidFill>
                  <a:srgbClr val="FFFF00"/>
                </a:solidFill>
              </a:rPr>
              <a:t>两个关键地方</a:t>
            </a:r>
            <a:r>
              <a:rPr lang="en-US" sz="4000" dirty="0" smtClean="0">
                <a:solidFill>
                  <a:srgbClr val="FFFF00"/>
                </a:solidFill>
              </a:rPr>
              <a:t>: Key Places</a:t>
            </a:r>
            <a:endParaRPr lang="en-US" sz="4000" dirty="0">
              <a:solidFill>
                <a:srgbClr val="FFFF00"/>
              </a:solidFill>
            </a:endParaRPr>
          </a:p>
        </p:txBody>
      </p:sp>
      <p:sp>
        <p:nvSpPr>
          <p:cNvPr id="18" name="Freeform 17"/>
          <p:cNvSpPr/>
          <p:nvPr/>
        </p:nvSpPr>
        <p:spPr>
          <a:xfrm>
            <a:off x="2286000" y="4495800"/>
            <a:ext cx="1371600" cy="1619250"/>
          </a:xfrm>
          <a:custGeom>
            <a:avLst/>
            <a:gdLst>
              <a:gd name="connsiteX0" fmla="*/ 1314450 w 1314450"/>
              <a:gd name="connsiteY0" fmla="*/ 0 h 1524000"/>
              <a:gd name="connsiteX1" fmla="*/ 1304925 w 1314450"/>
              <a:gd name="connsiteY1" fmla="*/ 1524000 h 1524000"/>
              <a:gd name="connsiteX2" fmla="*/ 28575 w 1314450"/>
              <a:gd name="connsiteY2" fmla="*/ 1524000 h 1524000"/>
              <a:gd name="connsiteX3" fmla="*/ 38100 w 1314450"/>
              <a:gd name="connsiteY3" fmla="*/ 1352550 h 1524000"/>
              <a:gd name="connsiteX4" fmla="*/ 76200 w 1314450"/>
              <a:gd name="connsiteY4" fmla="*/ 1343025 h 1524000"/>
              <a:gd name="connsiteX5" fmla="*/ 95250 w 1314450"/>
              <a:gd name="connsiteY5" fmla="*/ 1323975 h 1524000"/>
              <a:gd name="connsiteX6" fmla="*/ 114300 w 1314450"/>
              <a:gd name="connsiteY6" fmla="*/ 1276350 h 1524000"/>
              <a:gd name="connsiteX7" fmla="*/ 142875 w 1314450"/>
              <a:gd name="connsiteY7" fmla="*/ 1266825 h 1524000"/>
              <a:gd name="connsiteX8" fmla="*/ 161925 w 1314450"/>
              <a:gd name="connsiteY8" fmla="*/ 1247775 h 1524000"/>
              <a:gd name="connsiteX9" fmla="*/ 180975 w 1314450"/>
              <a:gd name="connsiteY9" fmla="*/ 1219200 h 1524000"/>
              <a:gd name="connsiteX10" fmla="*/ 228600 w 1314450"/>
              <a:gd name="connsiteY10" fmla="*/ 1209675 h 1524000"/>
              <a:gd name="connsiteX11" fmla="*/ 228600 w 1314450"/>
              <a:gd name="connsiteY11" fmla="*/ 1200150 h 1524000"/>
              <a:gd name="connsiteX12" fmla="*/ 209550 w 1314450"/>
              <a:gd name="connsiteY12" fmla="*/ 1143000 h 1524000"/>
              <a:gd name="connsiteX13" fmla="*/ 209550 w 1314450"/>
              <a:gd name="connsiteY13" fmla="*/ 1085850 h 1524000"/>
              <a:gd name="connsiteX14" fmla="*/ 219075 w 1314450"/>
              <a:gd name="connsiteY14" fmla="*/ 1047750 h 1524000"/>
              <a:gd name="connsiteX15" fmla="*/ 219075 w 1314450"/>
              <a:gd name="connsiteY15" fmla="*/ 1019175 h 1524000"/>
              <a:gd name="connsiteX16" fmla="*/ 171450 w 1314450"/>
              <a:gd name="connsiteY16" fmla="*/ 962025 h 1524000"/>
              <a:gd name="connsiteX17" fmla="*/ 133350 w 1314450"/>
              <a:gd name="connsiteY17" fmla="*/ 962025 h 1524000"/>
              <a:gd name="connsiteX18" fmla="*/ 85725 w 1314450"/>
              <a:gd name="connsiteY18" fmla="*/ 923925 h 1524000"/>
              <a:gd name="connsiteX19" fmla="*/ 76200 w 1314450"/>
              <a:gd name="connsiteY19" fmla="*/ 904875 h 1524000"/>
              <a:gd name="connsiteX20" fmla="*/ 0 w 1314450"/>
              <a:gd name="connsiteY20" fmla="*/ 847725 h 1524000"/>
              <a:gd name="connsiteX21" fmla="*/ 76200 w 1314450"/>
              <a:gd name="connsiteY21" fmla="*/ 790575 h 1524000"/>
              <a:gd name="connsiteX22" fmla="*/ 152400 w 1314450"/>
              <a:gd name="connsiteY22" fmla="*/ 666750 h 1524000"/>
              <a:gd name="connsiteX23" fmla="*/ 161925 w 1314450"/>
              <a:gd name="connsiteY23" fmla="*/ 771525 h 1524000"/>
              <a:gd name="connsiteX24" fmla="*/ 190500 w 1314450"/>
              <a:gd name="connsiteY24" fmla="*/ 828675 h 1524000"/>
              <a:gd name="connsiteX25" fmla="*/ 200025 w 1314450"/>
              <a:gd name="connsiteY25" fmla="*/ 752475 h 1524000"/>
              <a:gd name="connsiteX26" fmla="*/ 238125 w 1314450"/>
              <a:gd name="connsiteY26" fmla="*/ 742950 h 1524000"/>
              <a:gd name="connsiteX27" fmla="*/ 228600 w 1314450"/>
              <a:gd name="connsiteY27" fmla="*/ 657225 h 1524000"/>
              <a:gd name="connsiteX28" fmla="*/ 257175 w 1314450"/>
              <a:gd name="connsiteY28" fmla="*/ 609600 h 1524000"/>
              <a:gd name="connsiteX29" fmla="*/ 266700 w 1314450"/>
              <a:gd name="connsiteY29" fmla="*/ 542925 h 1524000"/>
              <a:gd name="connsiteX30" fmla="*/ 276225 w 1314450"/>
              <a:gd name="connsiteY30" fmla="*/ 438150 h 1524000"/>
              <a:gd name="connsiteX31" fmla="*/ 276225 w 1314450"/>
              <a:gd name="connsiteY31" fmla="*/ 333375 h 1524000"/>
              <a:gd name="connsiteX32" fmla="*/ 304800 w 1314450"/>
              <a:gd name="connsiteY32" fmla="*/ 381000 h 1524000"/>
              <a:gd name="connsiteX33" fmla="*/ 361950 w 1314450"/>
              <a:gd name="connsiteY33" fmla="*/ 476250 h 1524000"/>
              <a:gd name="connsiteX34" fmla="*/ 447675 w 1314450"/>
              <a:gd name="connsiteY34" fmla="*/ 447675 h 1524000"/>
              <a:gd name="connsiteX35" fmla="*/ 514350 w 1314450"/>
              <a:gd name="connsiteY35" fmla="*/ 409575 h 1524000"/>
              <a:gd name="connsiteX36" fmla="*/ 600075 w 1314450"/>
              <a:gd name="connsiteY36" fmla="*/ 409575 h 1524000"/>
              <a:gd name="connsiteX37" fmla="*/ 609600 w 1314450"/>
              <a:gd name="connsiteY37" fmla="*/ 381000 h 1524000"/>
              <a:gd name="connsiteX38" fmla="*/ 676275 w 1314450"/>
              <a:gd name="connsiteY38" fmla="*/ 438150 h 1524000"/>
              <a:gd name="connsiteX39" fmla="*/ 762000 w 1314450"/>
              <a:gd name="connsiteY39" fmla="*/ 419100 h 1524000"/>
              <a:gd name="connsiteX40" fmla="*/ 809625 w 1314450"/>
              <a:gd name="connsiteY40" fmla="*/ 466725 h 1524000"/>
              <a:gd name="connsiteX41" fmla="*/ 847725 w 1314450"/>
              <a:gd name="connsiteY41" fmla="*/ 466725 h 1524000"/>
              <a:gd name="connsiteX42" fmla="*/ 933450 w 1314450"/>
              <a:gd name="connsiteY42" fmla="*/ 381000 h 1524000"/>
              <a:gd name="connsiteX43" fmla="*/ 990600 w 1314450"/>
              <a:gd name="connsiteY43" fmla="*/ 304800 h 1524000"/>
              <a:gd name="connsiteX44" fmla="*/ 1038225 w 1314450"/>
              <a:gd name="connsiteY44" fmla="*/ 219075 h 1524000"/>
              <a:gd name="connsiteX45" fmla="*/ 1114425 w 1314450"/>
              <a:gd name="connsiteY45" fmla="*/ 180975 h 1524000"/>
              <a:gd name="connsiteX46" fmla="*/ 1133475 w 1314450"/>
              <a:gd name="connsiteY46" fmla="*/ 161925 h 1524000"/>
              <a:gd name="connsiteX47" fmla="*/ 1190625 w 1314450"/>
              <a:gd name="connsiteY47" fmla="*/ 104775 h 1524000"/>
              <a:gd name="connsiteX48" fmla="*/ 1266825 w 1314450"/>
              <a:gd name="connsiteY48" fmla="*/ 66675 h 1524000"/>
              <a:gd name="connsiteX49" fmla="*/ 1314450 w 1314450"/>
              <a:gd name="connsiteY49"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14450" h="1524000">
                <a:moveTo>
                  <a:pt x="1314450" y="0"/>
                </a:moveTo>
                <a:lnTo>
                  <a:pt x="1304925" y="1524000"/>
                </a:lnTo>
                <a:lnTo>
                  <a:pt x="28575" y="1524000"/>
                </a:lnTo>
                <a:lnTo>
                  <a:pt x="38100" y="1352550"/>
                </a:lnTo>
                <a:lnTo>
                  <a:pt x="76200" y="1343025"/>
                </a:lnTo>
                <a:lnTo>
                  <a:pt x="95250" y="1323975"/>
                </a:lnTo>
                <a:lnTo>
                  <a:pt x="114300" y="1276350"/>
                </a:lnTo>
                <a:lnTo>
                  <a:pt x="142875" y="1266825"/>
                </a:lnTo>
                <a:lnTo>
                  <a:pt x="161925" y="1247775"/>
                </a:lnTo>
                <a:lnTo>
                  <a:pt x="180975" y="1219200"/>
                </a:lnTo>
                <a:lnTo>
                  <a:pt x="228600" y="1209675"/>
                </a:lnTo>
                <a:lnTo>
                  <a:pt x="228600" y="1200150"/>
                </a:lnTo>
                <a:lnTo>
                  <a:pt x="209550" y="1143000"/>
                </a:lnTo>
                <a:lnTo>
                  <a:pt x="209550" y="1085850"/>
                </a:lnTo>
                <a:lnTo>
                  <a:pt x="219075" y="1047750"/>
                </a:lnTo>
                <a:lnTo>
                  <a:pt x="219075" y="1019175"/>
                </a:lnTo>
                <a:lnTo>
                  <a:pt x="171450" y="962025"/>
                </a:lnTo>
                <a:lnTo>
                  <a:pt x="133350" y="962025"/>
                </a:lnTo>
                <a:lnTo>
                  <a:pt x="85725" y="923925"/>
                </a:lnTo>
                <a:lnTo>
                  <a:pt x="76200" y="904875"/>
                </a:lnTo>
                <a:lnTo>
                  <a:pt x="0" y="847725"/>
                </a:lnTo>
                <a:lnTo>
                  <a:pt x="76200" y="790575"/>
                </a:lnTo>
                <a:lnTo>
                  <a:pt x="152400" y="666750"/>
                </a:lnTo>
                <a:lnTo>
                  <a:pt x="161925" y="771525"/>
                </a:lnTo>
                <a:lnTo>
                  <a:pt x="190500" y="828675"/>
                </a:lnTo>
                <a:lnTo>
                  <a:pt x="200025" y="752475"/>
                </a:lnTo>
                <a:lnTo>
                  <a:pt x="238125" y="742950"/>
                </a:lnTo>
                <a:lnTo>
                  <a:pt x="228600" y="657225"/>
                </a:lnTo>
                <a:lnTo>
                  <a:pt x="257175" y="609600"/>
                </a:lnTo>
                <a:lnTo>
                  <a:pt x="266700" y="542925"/>
                </a:lnTo>
                <a:lnTo>
                  <a:pt x="276225" y="438150"/>
                </a:lnTo>
                <a:lnTo>
                  <a:pt x="276225" y="333375"/>
                </a:lnTo>
                <a:lnTo>
                  <a:pt x="304800" y="381000"/>
                </a:lnTo>
                <a:lnTo>
                  <a:pt x="361950" y="476250"/>
                </a:lnTo>
                <a:lnTo>
                  <a:pt x="447675" y="447675"/>
                </a:lnTo>
                <a:lnTo>
                  <a:pt x="514350" y="409575"/>
                </a:lnTo>
                <a:lnTo>
                  <a:pt x="600075" y="409575"/>
                </a:lnTo>
                <a:lnTo>
                  <a:pt x="609600" y="381000"/>
                </a:lnTo>
                <a:lnTo>
                  <a:pt x="676275" y="438150"/>
                </a:lnTo>
                <a:lnTo>
                  <a:pt x="762000" y="419100"/>
                </a:lnTo>
                <a:lnTo>
                  <a:pt x="809625" y="466725"/>
                </a:lnTo>
                <a:lnTo>
                  <a:pt x="847725" y="466725"/>
                </a:lnTo>
                <a:lnTo>
                  <a:pt x="933450" y="381000"/>
                </a:lnTo>
                <a:lnTo>
                  <a:pt x="990600" y="304800"/>
                </a:lnTo>
                <a:lnTo>
                  <a:pt x="1038225" y="219075"/>
                </a:lnTo>
                <a:lnTo>
                  <a:pt x="1114425" y="180975"/>
                </a:lnTo>
                <a:lnTo>
                  <a:pt x="1133475" y="161925"/>
                </a:lnTo>
                <a:lnTo>
                  <a:pt x="1190625" y="104775"/>
                </a:lnTo>
                <a:lnTo>
                  <a:pt x="1266825" y="66675"/>
                </a:lnTo>
                <a:lnTo>
                  <a:pt x="1314450" y="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81000" y="685800"/>
            <a:ext cx="3276600" cy="5410200"/>
          </a:xfrm>
          <a:custGeom>
            <a:avLst/>
            <a:gdLst>
              <a:gd name="connsiteX0" fmla="*/ 1630680 w 3230880"/>
              <a:gd name="connsiteY0" fmla="*/ 0 h 5364480"/>
              <a:gd name="connsiteX1" fmla="*/ 1615440 w 3230880"/>
              <a:gd name="connsiteY1" fmla="*/ 137160 h 5364480"/>
              <a:gd name="connsiteX2" fmla="*/ 1920240 w 3230880"/>
              <a:gd name="connsiteY2" fmla="*/ 213360 h 5364480"/>
              <a:gd name="connsiteX3" fmla="*/ 2042160 w 3230880"/>
              <a:gd name="connsiteY3" fmla="*/ 106680 h 5364480"/>
              <a:gd name="connsiteX4" fmla="*/ 2148840 w 3230880"/>
              <a:gd name="connsiteY4" fmla="*/ 0 h 5364480"/>
              <a:gd name="connsiteX5" fmla="*/ 2438400 w 3230880"/>
              <a:gd name="connsiteY5" fmla="*/ 15240 h 5364480"/>
              <a:gd name="connsiteX6" fmla="*/ 2499360 w 3230880"/>
              <a:gd name="connsiteY6" fmla="*/ 167640 h 5364480"/>
              <a:gd name="connsiteX7" fmla="*/ 2514600 w 3230880"/>
              <a:gd name="connsiteY7" fmla="*/ 274320 h 5364480"/>
              <a:gd name="connsiteX8" fmla="*/ 2514600 w 3230880"/>
              <a:gd name="connsiteY8" fmla="*/ 365760 h 5364480"/>
              <a:gd name="connsiteX9" fmla="*/ 2392680 w 3230880"/>
              <a:gd name="connsiteY9" fmla="*/ 548640 h 5364480"/>
              <a:gd name="connsiteX10" fmla="*/ 2331720 w 3230880"/>
              <a:gd name="connsiteY10" fmla="*/ 670560 h 5364480"/>
              <a:gd name="connsiteX11" fmla="*/ 2286000 w 3230880"/>
              <a:gd name="connsiteY11" fmla="*/ 838200 h 5364480"/>
              <a:gd name="connsiteX12" fmla="*/ 2301240 w 3230880"/>
              <a:gd name="connsiteY12" fmla="*/ 1066800 h 5364480"/>
              <a:gd name="connsiteX13" fmla="*/ 2286000 w 3230880"/>
              <a:gd name="connsiteY13" fmla="*/ 1173480 h 5364480"/>
              <a:gd name="connsiteX14" fmla="*/ 2301240 w 3230880"/>
              <a:gd name="connsiteY14" fmla="*/ 1280160 h 5364480"/>
              <a:gd name="connsiteX15" fmla="*/ 2301240 w 3230880"/>
              <a:gd name="connsiteY15" fmla="*/ 1463040 h 5364480"/>
              <a:gd name="connsiteX16" fmla="*/ 2179320 w 3230880"/>
              <a:gd name="connsiteY16" fmla="*/ 1584960 h 5364480"/>
              <a:gd name="connsiteX17" fmla="*/ 2346960 w 3230880"/>
              <a:gd name="connsiteY17" fmla="*/ 1539240 h 5364480"/>
              <a:gd name="connsiteX18" fmla="*/ 2484120 w 3230880"/>
              <a:gd name="connsiteY18" fmla="*/ 1463040 h 5364480"/>
              <a:gd name="connsiteX19" fmla="*/ 2453640 w 3230880"/>
              <a:gd name="connsiteY19" fmla="*/ 1386840 h 5364480"/>
              <a:gd name="connsiteX20" fmla="*/ 2499360 w 3230880"/>
              <a:gd name="connsiteY20" fmla="*/ 1341120 h 5364480"/>
              <a:gd name="connsiteX21" fmla="*/ 2667000 w 3230880"/>
              <a:gd name="connsiteY21" fmla="*/ 1417320 h 5364480"/>
              <a:gd name="connsiteX22" fmla="*/ 2743200 w 3230880"/>
              <a:gd name="connsiteY22" fmla="*/ 1584960 h 5364480"/>
              <a:gd name="connsiteX23" fmla="*/ 2773680 w 3230880"/>
              <a:gd name="connsiteY23" fmla="*/ 1752600 h 5364480"/>
              <a:gd name="connsiteX24" fmla="*/ 2712720 w 3230880"/>
              <a:gd name="connsiteY24" fmla="*/ 1905000 h 5364480"/>
              <a:gd name="connsiteX25" fmla="*/ 3230880 w 3230880"/>
              <a:gd name="connsiteY25" fmla="*/ 1600200 h 5364480"/>
              <a:gd name="connsiteX26" fmla="*/ 3215640 w 3230880"/>
              <a:gd name="connsiteY26" fmla="*/ 2727960 h 5364480"/>
              <a:gd name="connsiteX27" fmla="*/ 3185160 w 3230880"/>
              <a:gd name="connsiteY27" fmla="*/ 2743200 h 5364480"/>
              <a:gd name="connsiteX28" fmla="*/ 3093720 w 3230880"/>
              <a:gd name="connsiteY28" fmla="*/ 2743200 h 5364480"/>
              <a:gd name="connsiteX29" fmla="*/ 3032760 w 3230880"/>
              <a:gd name="connsiteY29" fmla="*/ 2667000 h 5364480"/>
              <a:gd name="connsiteX30" fmla="*/ 3002280 w 3230880"/>
              <a:gd name="connsiteY30" fmla="*/ 2651760 h 5364480"/>
              <a:gd name="connsiteX31" fmla="*/ 2926080 w 3230880"/>
              <a:gd name="connsiteY31" fmla="*/ 2651760 h 5364480"/>
              <a:gd name="connsiteX32" fmla="*/ 2880360 w 3230880"/>
              <a:gd name="connsiteY32" fmla="*/ 2606040 h 5364480"/>
              <a:gd name="connsiteX33" fmla="*/ 2804160 w 3230880"/>
              <a:gd name="connsiteY33" fmla="*/ 2590800 h 5364480"/>
              <a:gd name="connsiteX34" fmla="*/ 2773680 w 3230880"/>
              <a:gd name="connsiteY34" fmla="*/ 2667000 h 5364480"/>
              <a:gd name="connsiteX35" fmla="*/ 2682240 w 3230880"/>
              <a:gd name="connsiteY35" fmla="*/ 2667000 h 5364480"/>
              <a:gd name="connsiteX36" fmla="*/ 2682240 w 3230880"/>
              <a:gd name="connsiteY36" fmla="*/ 2727960 h 5364480"/>
              <a:gd name="connsiteX37" fmla="*/ 2697480 w 3230880"/>
              <a:gd name="connsiteY37" fmla="*/ 2773680 h 5364480"/>
              <a:gd name="connsiteX38" fmla="*/ 2788920 w 3230880"/>
              <a:gd name="connsiteY38" fmla="*/ 2956560 h 5364480"/>
              <a:gd name="connsiteX39" fmla="*/ 2788920 w 3230880"/>
              <a:gd name="connsiteY39" fmla="*/ 3032760 h 5364480"/>
              <a:gd name="connsiteX40" fmla="*/ 2773680 w 3230880"/>
              <a:gd name="connsiteY40" fmla="*/ 3108960 h 5364480"/>
              <a:gd name="connsiteX41" fmla="*/ 2727960 w 3230880"/>
              <a:gd name="connsiteY41" fmla="*/ 3139440 h 5364480"/>
              <a:gd name="connsiteX42" fmla="*/ 2743200 w 3230880"/>
              <a:gd name="connsiteY42" fmla="*/ 3230880 h 5364480"/>
              <a:gd name="connsiteX43" fmla="*/ 2758440 w 3230880"/>
              <a:gd name="connsiteY43" fmla="*/ 3276600 h 5364480"/>
              <a:gd name="connsiteX44" fmla="*/ 2758440 w 3230880"/>
              <a:gd name="connsiteY44" fmla="*/ 3276600 h 5364480"/>
              <a:gd name="connsiteX45" fmla="*/ 2910840 w 3230880"/>
              <a:gd name="connsiteY45" fmla="*/ 3352800 h 5364480"/>
              <a:gd name="connsiteX46" fmla="*/ 2956560 w 3230880"/>
              <a:gd name="connsiteY46" fmla="*/ 3352800 h 5364480"/>
              <a:gd name="connsiteX47" fmla="*/ 3063240 w 3230880"/>
              <a:gd name="connsiteY47" fmla="*/ 3429000 h 5364480"/>
              <a:gd name="connsiteX48" fmla="*/ 3124200 w 3230880"/>
              <a:gd name="connsiteY48" fmla="*/ 3413760 h 5364480"/>
              <a:gd name="connsiteX49" fmla="*/ 3185160 w 3230880"/>
              <a:gd name="connsiteY49" fmla="*/ 3383280 h 5364480"/>
              <a:gd name="connsiteX50" fmla="*/ 3185160 w 3230880"/>
              <a:gd name="connsiteY50" fmla="*/ 3870960 h 5364480"/>
              <a:gd name="connsiteX51" fmla="*/ 3124200 w 3230880"/>
              <a:gd name="connsiteY51" fmla="*/ 3901440 h 5364480"/>
              <a:gd name="connsiteX52" fmla="*/ 2971800 w 3230880"/>
              <a:gd name="connsiteY52" fmla="*/ 3992880 h 5364480"/>
              <a:gd name="connsiteX53" fmla="*/ 2956560 w 3230880"/>
              <a:gd name="connsiteY53" fmla="*/ 4008120 h 5364480"/>
              <a:gd name="connsiteX54" fmla="*/ 2880360 w 3230880"/>
              <a:gd name="connsiteY54" fmla="*/ 4114800 h 5364480"/>
              <a:gd name="connsiteX55" fmla="*/ 2804160 w 3230880"/>
              <a:gd name="connsiteY55" fmla="*/ 4206240 h 5364480"/>
              <a:gd name="connsiteX56" fmla="*/ 2788920 w 3230880"/>
              <a:gd name="connsiteY56" fmla="*/ 4267200 h 5364480"/>
              <a:gd name="connsiteX57" fmla="*/ 2712720 w 3230880"/>
              <a:gd name="connsiteY57" fmla="*/ 4282440 h 5364480"/>
              <a:gd name="connsiteX58" fmla="*/ 2575560 w 3230880"/>
              <a:gd name="connsiteY58" fmla="*/ 4282440 h 5364480"/>
              <a:gd name="connsiteX59" fmla="*/ 2545080 w 3230880"/>
              <a:gd name="connsiteY59" fmla="*/ 4251960 h 5364480"/>
              <a:gd name="connsiteX60" fmla="*/ 2484120 w 3230880"/>
              <a:gd name="connsiteY60" fmla="*/ 4282440 h 5364480"/>
              <a:gd name="connsiteX61" fmla="*/ 2331720 w 3230880"/>
              <a:gd name="connsiteY61" fmla="*/ 4297680 h 5364480"/>
              <a:gd name="connsiteX62" fmla="*/ 2255520 w 3230880"/>
              <a:gd name="connsiteY62" fmla="*/ 4282440 h 5364480"/>
              <a:gd name="connsiteX63" fmla="*/ 2255520 w 3230880"/>
              <a:gd name="connsiteY63" fmla="*/ 4236720 h 5364480"/>
              <a:gd name="connsiteX64" fmla="*/ 2225040 w 3230880"/>
              <a:gd name="connsiteY64" fmla="*/ 4114800 h 5364480"/>
              <a:gd name="connsiteX65" fmla="*/ 2194560 w 3230880"/>
              <a:gd name="connsiteY65" fmla="*/ 3977640 h 5364480"/>
              <a:gd name="connsiteX66" fmla="*/ 2225040 w 3230880"/>
              <a:gd name="connsiteY66" fmla="*/ 3840480 h 5364480"/>
              <a:gd name="connsiteX67" fmla="*/ 2225040 w 3230880"/>
              <a:gd name="connsiteY67" fmla="*/ 3703320 h 5364480"/>
              <a:gd name="connsiteX68" fmla="*/ 2225040 w 3230880"/>
              <a:gd name="connsiteY68" fmla="*/ 3596640 h 5364480"/>
              <a:gd name="connsiteX69" fmla="*/ 2194560 w 3230880"/>
              <a:gd name="connsiteY69" fmla="*/ 3566160 h 5364480"/>
              <a:gd name="connsiteX70" fmla="*/ 2118360 w 3230880"/>
              <a:gd name="connsiteY70" fmla="*/ 3596640 h 5364480"/>
              <a:gd name="connsiteX71" fmla="*/ 2042160 w 3230880"/>
              <a:gd name="connsiteY71" fmla="*/ 3657600 h 5364480"/>
              <a:gd name="connsiteX72" fmla="*/ 1996440 w 3230880"/>
              <a:gd name="connsiteY72" fmla="*/ 3718560 h 5364480"/>
              <a:gd name="connsiteX73" fmla="*/ 1965960 w 3230880"/>
              <a:gd name="connsiteY73" fmla="*/ 3794760 h 5364480"/>
              <a:gd name="connsiteX74" fmla="*/ 1935480 w 3230880"/>
              <a:gd name="connsiteY74" fmla="*/ 3855720 h 5364480"/>
              <a:gd name="connsiteX75" fmla="*/ 1889760 w 3230880"/>
              <a:gd name="connsiteY75" fmla="*/ 3962400 h 5364480"/>
              <a:gd name="connsiteX76" fmla="*/ 1889760 w 3230880"/>
              <a:gd name="connsiteY76" fmla="*/ 3992880 h 5364480"/>
              <a:gd name="connsiteX77" fmla="*/ 1905000 w 3230880"/>
              <a:gd name="connsiteY77" fmla="*/ 4069080 h 5364480"/>
              <a:gd name="connsiteX78" fmla="*/ 1889760 w 3230880"/>
              <a:gd name="connsiteY78" fmla="*/ 4175760 h 5364480"/>
              <a:gd name="connsiteX79" fmla="*/ 1889760 w 3230880"/>
              <a:gd name="connsiteY79" fmla="*/ 4206240 h 5364480"/>
              <a:gd name="connsiteX80" fmla="*/ 1859280 w 3230880"/>
              <a:gd name="connsiteY80" fmla="*/ 4282440 h 5364480"/>
              <a:gd name="connsiteX81" fmla="*/ 1859280 w 3230880"/>
              <a:gd name="connsiteY81" fmla="*/ 4328160 h 5364480"/>
              <a:gd name="connsiteX82" fmla="*/ 1859280 w 3230880"/>
              <a:gd name="connsiteY82" fmla="*/ 4419600 h 5364480"/>
              <a:gd name="connsiteX83" fmla="*/ 1905000 w 3230880"/>
              <a:gd name="connsiteY83" fmla="*/ 4495800 h 5364480"/>
              <a:gd name="connsiteX84" fmla="*/ 1935480 w 3230880"/>
              <a:gd name="connsiteY84" fmla="*/ 4632960 h 5364480"/>
              <a:gd name="connsiteX85" fmla="*/ 1889760 w 3230880"/>
              <a:gd name="connsiteY85" fmla="*/ 4754880 h 5364480"/>
              <a:gd name="connsiteX86" fmla="*/ 1859280 w 3230880"/>
              <a:gd name="connsiteY86" fmla="*/ 4800600 h 5364480"/>
              <a:gd name="connsiteX87" fmla="*/ 1798320 w 3230880"/>
              <a:gd name="connsiteY87" fmla="*/ 4892040 h 5364480"/>
              <a:gd name="connsiteX88" fmla="*/ 1844040 w 3230880"/>
              <a:gd name="connsiteY88" fmla="*/ 4998720 h 5364480"/>
              <a:gd name="connsiteX89" fmla="*/ 1905000 w 3230880"/>
              <a:gd name="connsiteY89" fmla="*/ 5105400 h 5364480"/>
              <a:gd name="connsiteX90" fmla="*/ 1920240 w 3230880"/>
              <a:gd name="connsiteY90" fmla="*/ 5166360 h 5364480"/>
              <a:gd name="connsiteX91" fmla="*/ 1965960 w 3230880"/>
              <a:gd name="connsiteY91" fmla="*/ 5242560 h 5364480"/>
              <a:gd name="connsiteX92" fmla="*/ 1950720 w 3230880"/>
              <a:gd name="connsiteY92" fmla="*/ 5303520 h 5364480"/>
              <a:gd name="connsiteX93" fmla="*/ 1981200 w 3230880"/>
              <a:gd name="connsiteY93" fmla="*/ 5349240 h 5364480"/>
              <a:gd name="connsiteX94" fmla="*/ 0 w 3230880"/>
              <a:gd name="connsiteY94" fmla="*/ 5364480 h 5364480"/>
              <a:gd name="connsiteX95" fmla="*/ 76200 w 3230880"/>
              <a:gd name="connsiteY95" fmla="*/ 5212080 h 5364480"/>
              <a:gd name="connsiteX96" fmla="*/ 152400 w 3230880"/>
              <a:gd name="connsiteY96" fmla="*/ 5105400 h 5364480"/>
              <a:gd name="connsiteX97" fmla="*/ 228600 w 3230880"/>
              <a:gd name="connsiteY97" fmla="*/ 4983480 h 5364480"/>
              <a:gd name="connsiteX98" fmla="*/ 213360 w 3230880"/>
              <a:gd name="connsiteY98" fmla="*/ 4892040 h 5364480"/>
              <a:gd name="connsiteX99" fmla="*/ 259080 w 3230880"/>
              <a:gd name="connsiteY99" fmla="*/ 4785360 h 5364480"/>
              <a:gd name="connsiteX100" fmla="*/ 289560 w 3230880"/>
              <a:gd name="connsiteY100" fmla="*/ 4678680 h 5364480"/>
              <a:gd name="connsiteX101" fmla="*/ 350520 w 3230880"/>
              <a:gd name="connsiteY101" fmla="*/ 4526280 h 5364480"/>
              <a:gd name="connsiteX102" fmla="*/ 457200 w 3230880"/>
              <a:gd name="connsiteY102" fmla="*/ 4297680 h 5364480"/>
              <a:gd name="connsiteX103" fmla="*/ 487680 w 3230880"/>
              <a:gd name="connsiteY103" fmla="*/ 4099560 h 5364480"/>
              <a:gd name="connsiteX104" fmla="*/ 548640 w 3230880"/>
              <a:gd name="connsiteY104" fmla="*/ 4038600 h 5364480"/>
              <a:gd name="connsiteX105" fmla="*/ 655320 w 3230880"/>
              <a:gd name="connsiteY105" fmla="*/ 3962400 h 5364480"/>
              <a:gd name="connsiteX106" fmla="*/ 731520 w 3230880"/>
              <a:gd name="connsiteY106" fmla="*/ 3901440 h 5364480"/>
              <a:gd name="connsiteX107" fmla="*/ 807720 w 3230880"/>
              <a:gd name="connsiteY107" fmla="*/ 3840480 h 5364480"/>
              <a:gd name="connsiteX108" fmla="*/ 914400 w 3230880"/>
              <a:gd name="connsiteY108" fmla="*/ 3779520 h 5364480"/>
              <a:gd name="connsiteX109" fmla="*/ 914400 w 3230880"/>
              <a:gd name="connsiteY109" fmla="*/ 3733800 h 5364480"/>
              <a:gd name="connsiteX110" fmla="*/ 929640 w 3230880"/>
              <a:gd name="connsiteY110" fmla="*/ 3596640 h 5364480"/>
              <a:gd name="connsiteX111" fmla="*/ 990600 w 3230880"/>
              <a:gd name="connsiteY111" fmla="*/ 3535680 h 5364480"/>
              <a:gd name="connsiteX112" fmla="*/ 883920 w 3230880"/>
              <a:gd name="connsiteY112" fmla="*/ 3520440 h 5364480"/>
              <a:gd name="connsiteX113" fmla="*/ 746760 w 3230880"/>
              <a:gd name="connsiteY113" fmla="*/ 3459480 h 5364480"/>
              <a:gd name="connsiteX114" fmla="*/ 685800 w 3230880"/>
              <a:gd name="connsiteY114" fmla="*/ 3429000 h 5364480"/>
              <a:gd name="connsiteX115" fmla="*/ 685800 w 3230880"/>
              <a:gd name="connsiteY115" fmla="*/ 3352800 h 5364480"/>
              <a:gd name="connsiteX116" fmla="*/ 685800 w 3230880"/>
              <a:gd name="connsiteY116" fmla="*/ 3276600 h 5364480"/>
              <a:gd name="connsiteX117" fmla="*/ 655320 w 3230880"/>
              <a:gd name="connsiteY117" fmla="*/ 3215640 h 5364480"/>
              <a:gd name="connsiteX118" fmla="*/ 594360 w 3230880"/>
              <a:gd name="connsiteY118" fmla="*/ 3200400 h 5364480"/>
              <a:gd name="connsiteX119" fmla="*/ 716280 w 3230880"/>
              <a:gd name="connsiteY119" fmla="*/ 2849880 h 5364480"/>
              <a:gd name="connsiteX120" fmla="*/ 822960 w 3230880"/>
              <a:gd name="connsiteY120" fmla="*/ 2545080 h 5364480"/>
              <a:gd name="connsiteX121" fmla="*/ 899160 w 3230880"/>
              <a:gd name="connsiteY121" fmla="*/ 2179320 h 5364480"/>
              <a:gd name="connsiteX122" fmla="*/ 975360 w 3230880"/>
              <a:gd name="connsiteY122" fmla="*/ 1905000 h 5364480"/>
              <a:gd name="connsiteX123" fmla="*/ 1021080 w 3230880"/>
              <a:gd name="connsiteY123" fmla="*/ 1539240 h 5364480"/>
              <a:gd name="connsiteX124" fmla="*/ 1051560 w 3230880"/>
              <a:gd name="connsiteY124" fmla="*/ 1356360 h 5364480"/>
              <a:gd name="connsiteX125" fmla="*/ 1066800 w 3230880"/>
              <a:gd name="connsiteY125" fmla="*/ 1219200 h 5364480"/>
              <a:gd name="connsiteX126" fmla="*/ 1097280 w 3230880"/>
              <a:gd name="connsiteY126" fmla="*/ 1219200 h 5364480"/>
              <a:gd name="connsiteX127" fmla="*/ 1173480 w 3230880"/>
              <a:gd name="connsiteY127" fmla="*/ 1280160 h 5364480"/>
              <a:gd name="connsiteX128" fmla="*/ 1203960 w 3230880"/>
              <a:gd name="connsiteY128" fmla="*/ 1325880 h 5364480"/>
              <a:gd name="connsiteX129" fmla="*/ 1280160 w 3230880"/>
              <a:gd name="connsiteY129" fmla="*/ 1158240 h 5364480"/>
              <a:gd name="connsiteX130" fmla="*/ 1295400 w 3230880"/>
              <a:gd name="connsiteY130" fmla="*/ 1051560 h 5364480"/>
              <a:gd name="connsiteX131" fmla="*/ 1264920 w 3230880"/>
              <a:gd name="connsiteY131" fmla="*/ 944880 h 5364480"/>
              <a:gd name="connsiteX132" fmla="*/ 1310640 w 3230880"/>
              <a:gd name="connsiteY132" fmla="*/ 777240 h 5364480"/>
              <a:gd name="connsiteX133" fmla="*/ 1310640 w 3230880"/>
              <a:gd name="connsiteY133" fmla="*/ 701040 h 5364480"/>
              <a:gd name="connsiteX134" fmla="*/ 1356360 w 3230880"/>
              <a:gd name="connsiteY134" fmla="*/ 594360 h 5364480"/>
              <a:gd name="connsiteX135" fmla="*/ 1478280 w 3230880"/>
              <a:gd name="connsiteY135" fmla="*/ 472440 h 5364480"/>
              <a:gd name="connsiteX136" fmla="*/ 1524000 w 3230880"/>
              <a:gd name="connsiteY136" fmla="*/ 365760 h 5364480"/>
              <a:gd name="connsiteX137" fmla="*/ 1554480 w 3230880"/>
              <a:gd name="connsiteY137" fmla="*/ 320040 h 5364480"/>
              <a:gd name="connsiteX138" fmla="*/ 1600200 w 3230880"/>
              <a:gd name="connsiteY138" fmla="*/ 167640 h 5364480"/>
              <a:gd name="connsiteX139" fmla="*/ 1615440 w 3230880"/>
              <a:gd name="connsiteY139" fmla="*/ 106680 h 53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30880" h="5364480">
                <a:moveTo>
                  <a:pt x="1630680" y="0"/>
                </a:moveTo>
                <a:lnTo>
                  <a:pt x="1615440" y="137160"/>
                </a:lnTo>
                <a:lnTo>
                  <a:pt x="1920240" y="213360"/>
                </a:lnTo>
                <a:lnTo>
                  <a:pt x="2042160" y="106680"/>
                </a:lnTo>
                <a:lnTo>
                  <a:pt x="2148840" y="0"/>
                </a:lnTo>
                <a:lnTo>
                  <a:pt x="2438400" y="15240"/>
                </a:lnTo>
                <a:lnTo>
                  <a:pt x="2499360" y="167640"/>
                </a:lnTo>
                <a:lnTo>
                  <a:pt x="2514600" y="274320"/>
                </a:lnTo>
                <a:lnTo>
                  <a:pt x="2514600" y="365760"/>
                </a:lnTo>
                <a:lnTo>
                  <a:pt x="2392680" y="548640"/>
                </a:lnTo>
                <a:lnTo>
                  <a:pt x="2331720" y="670560"/>
                </a:lnTo>
                <a:lnTo>
                  <a:pt x="2286000" y="838200"/>
                </a:lnTo>
                <a:lnTo>
                  <a:pt x="2301240" y="1066800"/>
                </a:lnTo>
                <a:lnTo>
                  <a:pt x="2286000" y="1173480"/>
                </a:lnTo>
                <a:lnTo>
                  <a:pt x="2301240" y="1280160"/>
                </a:lnTo>
                <a:lnTo>
                  <a:pt x="2301240" y="1463040"/>
                </a:lnTo>
                <a:lnTo>
                  <a:pt x="2179320" y="1584960"/>
                </a:lnTo>
                <a:lnTo>
                  <a:pt x="2346960" y="1539240"/>
                </a:lnTo>
                <a:lnTo>
                  <a:pt x="2484120" y="1463040"/>
                </a:lnTo>
                <a:lnTo>
                  <a:pt x="2453640" y="1386840"/>
                </a:lnTo>
                <a:lnTo>
                  <a:pt x="2499360" y="1341120"/>
                </a:lnTo>
                <a:lnTo>
                  <a:pt x="2667000" y="1417320"/>
                </a:lnTo>
                <a:lnTo>
                  <a:pt x="2743200" y="1584960"/>
                </a:lnTo>
                <a:lnTo>
                  <a:pt x="2773680" y="1752600"/>
                </a:lnTo>
                <a:lnTo>
                  <a:pt x="2712720" y="1905000"/>
                </a:lnTo>
                <a:lnTo>
                  <a:pt x="3230880" y="1600200"/>
                </a:lnTo>
                <a:lnTo>
                  <a:pt x="3215640" y="2727960"/>
                </a:lnTo>
                <a:lnTo>
                  <a:pt x="3185160" y="2743200"/>
                </a:lnTo>
                <a:lnTo>
                  <a:pt x="3093720" y="2743200"/>
                </a:lnTo>
                <a:lnTo>
                  <a:pt x="3032760" y="2667000"/>
                </a:lnTo>
                <a:lnTo>
                  <a:pt x="3002280" y="2651760"/>
                </a:lnTo>
                <a:lnTo>
                  <a:pt x="2926080" y="2651760"/>
                </a:lnTo>
                <a:lnTo>
                  <a:pt x="2880360" y="2606040"/>
                </a:lnTo>
                <a:lnTo>
                  <a:pt x="2804160" y="2590800"/>
                </a:lnTo>
                <a:lnTo>
                  <a:pt x="2773680" y="2667000"/>
                </a:lnTo>
                <a:lnTo>
                  <a:pt x="2682240" y="2667000"/>
                </a:lnTo>
                <a:lnTo>
                  <a:pt x="2682240" y="2727960"/>
                </a:lnTo>
                <a:lnTo>
                  <a:pt x="2697480" y="2773680"/>
                </a:lnTo>
                <a:lnTo>
                  <a:pt x="2788920" y="2956560"/>
                </a:lnTo>
                <a:lnTo>
                  <a:pt x="2788920" y="3032760"/>
                </a:lnTo>
                <a:lnTo>
                  <a:pt x="2773680" y="3108960"/>
                </a:lnTo>
                <a:lnTo>
                  <a:pt x="2727960" y="3139440"/>
                </a:lnTo>
                <a:lnTo>
                  <a:pt x="2743200" y="3230880"/>
                </a:lnTo>
                <a:lnTo>
                  <a:pt x="2758440" y="3276600"/>
                </a:lnTo>
                <a:lnTo>
                  <a:pt x="2758440" y="3276600"/>
                </a:lnTo>
                <a:lnTo>
                  <a:pt x="2910840" y="3352800"/>
                </a:lnTo>
                <a:lnTo>
                  <a:pt x="2956560" y="3352800"/>
                </a:lnTo>
                <a:lnTo>
                  <a:pt x="3063240" y="3429000"/>
                </a:lnTo>
                <a:lnTo>
                  <a:pt x="3124200" y="3413760"/>
                </a:lnTo>
                <a:lnTo>
                  <a:pt x="3185160" y="3383280"/>
                </a:lnTo>
                <a:lnTo>
                  <a:pt x="3185160" y="3870960"/>
                </a:lnTo>
                <a:lnTo>
                  <a:pt x="3124200" y="3901440"/>
                </a:lnTo>
                <a:lnTo>
                  <a:pt x="2971800" y="3992880"/>
                </a:lnTo>
                <a:lnTo>
                  <a:pt x="2956560" y="4008120"/>
                </a:lnTo>
                <a:lnTo>
                  <a:pt x="2880360" y="4114800"/>
                </a:lnTo>
                <a:lnTo>
                  <a:pt x="2804160" y="4206240"/>
                </a:lnTo>
                <a:lnTo>
                  <a:pt x="2788920" y="4267200"/>
                </a:lnTo>
                <a:lnTo>
                  <a:pt x="2712720" y="4282440"/>
                </a:lnTo>
                <a:lnTo>
                  <a:pt x="2575560" y="4282440"/>
                </a:lnTo>
                <a:lnTo>
                  <a:pt x="2545080" y="4251960"/>
                </a:lnTo>
                <a:lnTo>
                  <a:pt x="2484120" y="4282440"/>
                </a:lnTo>
                <a:lnTo>
                  <a:pt x="2331720" y="4297680"/>
                </a:lnTo>
                <a:lnTo>
                  <a:pt x="2255520" y="4282440"/>
                </a:lnTo>
                <a:lnTo>
                  <a:pt x="2255520" y="4236720"/>
                </a:lnTo>
                <a:lnTo>
                  <a:pt x="2225040" y="4114800"/>
                </a:lnTo>
                <a:lnTo>
                  <a:pt x="2194560" y="3977640"/>
                </a:lnTo>
                <a:lnTo>
                  <a:pt x="2225040" y="3840480"/>
                </a:lnTo>
                <a:lnTo>
                  <a:pt x="2225040" y="3703320"/>
                </a:lnTo>
                <a:lnTo>
                  <a:pt x="2225040" y="3596640"/>
                </a:lnTo>
                <a:lnTo>
                  <a:pt x="2194560" y="3566160"/>
                </a:lnTo>
                <a:lnTo>
                  <a:pt x="2118360" y="3596640"/>
                </a:lnTo>
                <a:lnTo>
                  <a:pt x="2042160" y="3657600"/>
                </a:lnTo>
                <a:lnTo>
                  <a:pt x="1996440" y="3718560"/>
                </a:lnTo>
                <a:lnTo>
                  <a:pt x="1965960" y="3794760"/>
                </a:lnTo>
                <a:lnTo>
                  <a:pt x="1935480" y="3855720"/>
                </a:lnTo>
                <a:lnTo>
                  <a:pt x="1889760" y="3962400"/>
                </a:lnTo>
                <a:lnTo>
                  <a:pt x="1889760" y="3992880"/>
                </a:lnTo>
                <a:lnTo>
                  <a:pt x="1905000" y="4069080"/>
                </a:lnTo>
                <a:lnTo>
                  <a:pt x="1889760" y="4175760"/>
                </a:lnTo>
                <a:lnTo>
                  <a:pt x="1889760" y="4206240"/>
                </a:lnTo>
                <a:lnTo>
                  <a:pt x="1859280" y="4282440"/>
                </a:lnTo>
                <a:lnTo>
                  <a:pt x="1859280" y="4328160"/>
                </a:lnTo>
                <a:lnTo>
                  <a:pt x="1859280" y="4419600"/>
                </a:lnTo>
                <a:lnTo>
                  <a:pt x="1905000" y="4495800"/>
                </a:lnTo>
                <a:lnTo>
                  <a:pt x="1935480" y="4632960"/>
                </a:lnTo>
                <a:lnTo>
                  <a:pt x="1889760" y="4754880"/>
                </a:lnTo>
                <a:lnTo>
                  <a:pt x="1859280" y="4800600"/>
                </a:lnTo>
                <a:lnTo>
                  <a:pt x="1798320" y="4892040"/>
                </a:lnTo>
                <a:lnTo>
                  <a:pt x="1844040" y="4998720"/>
                </a:lnTo>
                <a:lnTo>
                  <a:pt x="1905000" y="5105400"/>
                </a:lnTo>
                <a:lnTo>
                  <a:pt x="1920240" y="5166360"/>
                </a:lnTo>
                <a:lnTo>
                  <a:pt x="1965960" y="5242560"/>
                </a:lnTo>
                <a:lnTo>
                  <a:pt x="1950720" y="5303520"/>
                </a:lnTo>
                <a:lnTo>
                  <a:pt x="1981200" y="5349240"/>
                </a:lnTo>
                <a:lnTo>
                  <a:pt x="0" y="5364480"/>
                </a:lnTo>
                <a:lnTo>
                  <a:pt x="76200" y="5212080"/>
                </a:lnTo>
                <a:lnTo>
                  <a:pt x="152400" y="5105400"/>
                </a:lnTo>
                <a:lnTo>
                  <a:pt x="228600" y="4983480"/>
                </a:lnTo>
                <a:lnTo>
                  <a:pt x="213360" y="4892040"/>
                </a:lnTo>
                <a:lnTo>
                  <a:pt x="259080" y="4785360"/>
                </a:lnTo>
                <a:lnTo>
                  <a:pt x="289560" y="4678680"/>
                </a:lnTo>
                <a:lnTo>
                  <a:pt x="350520" y="4526280"/>
                </a:lnTo>
                <a:lnTo>
                  <a:pt x="457200" y="4297680"/>
                </a:lnTo>
                <a:lnTo>
                  <a:pt x="487680" y="4099560"/>
                </a:lnTo>
                <a:lnTo>
                  <a:pt x="548640" y="4038600"/>
                </a:lnTo>
                <a:lnTo>
                  <a:pt x="655320" y="3962400"/>
                </a:lnTo>
                <a:lnTo>
                  <a:pt x="731520" y="3901440"/>
                </a:lnTo>
                <a:lnTo>
                  <a:pt x="807720" y="3840480"/>
                </a:lnTo>
                <a:lnTo>
                  <a:pt x="914400" y="3779520"/>
                </a:lnTo>
                <a:lnTo>
                  <a:pt x="914400" y="3733800"/>
                </a:lnTo>
                <a:lnTo>
                  <a:pt x="929640" y="3596640"/>
                </a:lnTo>
                <a:lnTo>
                  <a:pt x="990600" y="3535680"/>
                </a:lnTo>
                <a:lnTo>
                  <a:pt x="883920" y="3520440"/>
                </a:lnTo>
                <a:lnTo>
                  <a:pt x="746760" y="3459480"/>
                </a:lnTo>
                <a:lnTo>
                  <a:pt x="685800" y="3429000"/>
                </a:lnTo>
                <a:lnTo>
                  <a:pt x="685800" y="3352800"/>
                </a:lnTo>
                <a:lnTo>
                  <a:pt x="685800" y="3276600"/>
                </a:lnTo>
                <a:lnTo>
                  <a:pt x="655320" y="3215640"/>
                </a:lnTo>
                <a:lnTo>
                  <a:pt x="594360" y="3200400"/>
                </a:lnTo>
                <a:lnTo>
                  <a:pt x="716280" y="2849880"/>
                </a:lnTo>
                <a:lnTo>
                  <a:pt x="822960" y="2545080"/>
                </a:lnTo>
                <a:lnTo>
                  <a:pt x="899160" y="2179320"/>
                </a:lnTo>
                <a:lnTo>
                  <a:pt x="975360" y="1905000"/>
                </a:lnTo>
                <a:lnTo>
                  <a:pt x="1021080" y="1539240"/>
                </a:lnTo>
                <a:lnTo>
                  <a:pt x="1051560" y="1356360"/>
                </a:lnTo>
                <a:lnTo>
                  <a:pt x="1066800" y="1219200"/>
                </a:lnTo>
                <a:lnTo>
                  <a:pt x="1097280" y="1219200"/>
                </a:lnTo>
                <a:lnTo>
                  <a:pt x="1173480" y="1280160"/>
                </a:lnTo>
                <a:lnTo>
                  <a:pt x="1203960" y="1325880"/>
                </a:lnTo>
                <a:lnTo>
                  <a:pt x="1280160" y="1158240"/>
                </a:lnTo>
                <a:lnTo>
                  <a:pt x="1295400" y="1051560"/>
                </a:lnTo>
                <a:lnTo>
                  <a:pt x="1264920" y="944880"/>
                </a:lnTo>
                <a:lnTo>
                  <a:pt x="1310640" y="777240"/>
                </a:lnTo>
                <a:lnTo>
                  <a:pt x="1310640" y="701040"/>
                </a:lnTo>
                <a:lnTo>
                  <a:pt x="1356360" y="594360"/>
                </a:lnTo>
                <a:lnTo>
                  <a:pt x="1478280" y="472440"/>
                </a:lnTo>
                <a:lnTo>
                  <a:pt x="1524000" y="365760"/>
                </a:lnTo>
                <a:lnTo>
                  <a:pt x="1554480" y="320040"/>
                </a:lnTo>
                <a:lnTo>
                  <a:pt x="1600200" y="167640"/>
                </a:lnTo>
                <a:lnTo>
                  <a:pt x="1615440" y="106680"/>
                </a:lnTo>
              </a:path>
            </a:pathLst>
          </a:custGeom>
          <a:solidFill>
            <a:srgbClr val="C0000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07720" y="4160520"/>
            <a:ext cx="1783080" cy="1249680"/>
          </a:xfrm>
          <a:custGeom>
            <a:avLst/>
            <a:gdLst>
              <a:gd name="connsiteX0" fmla="*/ 1783080 w 1783080"/>
              <a:gd name="connsiteY0" fmla="*/ 167640 h 1249680"/>
              <a:gd name="connsiteX1" fmla="*/ 1783080 w 1783080"/>
              <a:gd name="connsiteY1" fmla="*/ 30480 h 1249680"/>
              <a:gd name="connsiteX2" fmla="*/ 1783080 w 1783080"/>
              <a:gd name="connsiteY2" fmla="*/ 30480 h 1249680"/>
              <a:gd name="connsiteX3" fmla="*/ 1630680 w 1783080"/>
              <a:gd name="connsiteY3" fmla="*/ 0 h 1249680"/>
              <a:gd name="connsiteX4" fmla="*/ 1508760 w 1783080"/>
              <a:gd name="connsiteY4" fmla="*/ 45720 h 1249680"/>
              <a:gd name="connsiteX5" fmla="*/ 1371600 w 1783080"/>
              <a:gd name="connsiteY5" fmla="*/ 106680 h 1249680"/>
              <a:gd name="connsiteX6" fmla="*/ 1356360 w 1783080"/>
              <a:gd name="connsiteY6" fmla="*/ 137160 h 1249680"/>
              <a:gd name="connsiteX7" fmla="*/ 1280160 w 1783080"/>
              <a:gd name="connsiteY7" fmla="*/ 152400 h 1249680"/>
              <a:gd name="connsiteX8" fmla="*/ 1219200 w 1783080"/>
              <a:gd name="connsiteY8" fmla="*/ 213360 h 1249680"/>
              <a:gd name="connsiteX9" fmla="*/ 1158240 w 1783080"/>
              <a:gd name="connsiteY9" fmla="*/ 182880 h 1249680"/>
              <a:gd name="connsiteX10" fmla="*/ 1112520 w 1783080"/>
              <a:gd name="connsiteY10" fmla="*/ 121920 h 1249680"/>
              <a:gd name="connsiteX11" fmla="*/ 1036320 w 1783080"/>
              <a:gd name="connsiteY11" fmla="*/ 106680 h 1249680"/>
              <a:gd name="connsiteX12" fmla="*/ 1036320 w 1783080"/>
              <a:gd name="connsiteY12" fmla="*/ 106680 h 1249680"/>
              <a:gd name="connsiteX13" fmla="*/ 899160 w 1783080"/>
              <a:gd name="connsiteY13" fmla="*/ 60960 h 1249680"/>
              <a:gd name="connsiteX14" fmla="*/ 868680 w 1783080"/>
              <a:gd name="connsiteY14" fmla="*/ 60960 h 1249680"/>
              <a:gd name="connsiteX15" fmla="*/ 807720 w 1783080"/>
              <a:gd name="connsiteY15" fmla="*/ 152400 h 1249680"/>
              <a:gd name="connsiteX16" fmla="*/ 777240 w 1783080"/>
              <a:gd name="connsiteY16" fmla="*/ 152400 h 1249680"/>
              <a:gd name="connsiteX17" fmla="*/ 670560 w 1783080"/>
              <a:gd name="connsiteY17" fmla="*/ 167640 h 1249680"/>
              <a:gd name="connsiteX18" fmla="*/ 624840 w 1783080"/>
              <a:gd name="connsiteY18" fmla="*/ 167640 h 1249680"/>
              <a:gd name="connsiteX19" fmla="*/ 518160 w 1783080"/>
              <a:gd name="connsiteY19" fmla="*/ 198120 h 1249680"/>
              <a:gd name="connsiteX20" fmla="*/ 502920 w 1783080"/>
              <a:gd name="connsiteY20" fmla="*/ 243840 h 1249680"/>
              <a:gd name="connsiteX21" fmla="*/ 472440 w 1783080"/>
              <a:gd name="connsiteY21" fmla="*/ 304800 h 1249680"/>
              <a:gd name="connsiteX22" fmla="*/ 441960 w 1783080"/>
              <a:gd name="connsiteY22" fmla="*/ 365760 h 1249680"/>
              <a:gd name="connsiteX23" fmla="*/ 259080 w 1783080"/>
              <a:gd name="connsiteY23" fmla="*/ 472440 h 1249680"/>
              <a:gd name="connsiteX24" fmla="*/ 152400 w 1783080"/>
              <a:gd name="connsiteY24" fmla="*/ 624840 h 1249680"/>
              <a:gd name="connsiteX25" fmla="*/ 76200 w 1783080"/>
              <a:gd name="connsiteY25" fmla="*/ 792480 h 1249680"/>
              <a:gd name="connsiteX26" fmla="*/ 60960 w 1783080"/>
              <a:gd name="connsiteY26" fmla="*/ 822960 h 1249680"/>
              <a:gd name="connsiteX27" fmla="*/ 45720 w 1783080"/>
              <a:gd name="connsiteY27" fmla="*/ 899160 h 1249680"/>
              <a:gd name="connsiteX28" fmla="*/ 0 w 1783080"/>
              <a:gd name="connsiteY28" fmla="*/ 1036320 h 1249680"/>
              <a:gd name="connsiteX29" fmla="*/ 0 w 1783080"/>
              <a:gd name="connsiteY29" fmla="*/ 1036320 h 1249680"/>
              <a:gd name="connsiteX30" fmla="*/ 0 w 1783080"/>
              <a:gd name="connsiteY30" fmla="*/ 1158240 h 1249680"/>
              <a:gd name="connsiteX31" fmla="*/ 457200 w 1783080"/>
              <a:gd name="connsiteY31" fmla="*/ 1188720 h 1249680"/>
              <a:gd name="connsiteX32" fmla="*/ 716280 w 1783080"/>
              <a:gd name="connsiteY32" fmla="*/ 1219200 h 1249680"/>
              <a:gd name="connsiteX33" fmla="*/ 1005840 w 1783080"/>
              <a:gd name="connsiteY33" fmla="*/ 1249680 h 1249680"/>
              <a:gd name="connsiteX34" fmla="*/ 1234440 w 1783080"/>
              <a:gd name="connsiteY34" fmla="*/ 1173480 h 1249680"/>
              <a:gd name="connsiteX35" fmla="*/ 1356360 w 1783080"/>
              <a:gd name="connsiteY35" fmla="*/ 1143000 h 1249680"/>
              <a:gd name="connsiteX36" fmla="*/ 1524000 w 1783080"/>
              <a:gd name="connsiteY36" fmla="*/ 1112520 h 1249680"/>
              <a:gd name="connsiteX37" fmla="*/ 1524000 w 1783080"/>
              <a:gd name="connsiteY37" fmla="*/ 975360 h 1249680"/>
              <a:gd name="connsiteX38" fmla="*/ 1508760 w 1783080"/>
              <a:gd name="connsiteY38" fmla="*/ 929640 h 1249680"/>
              <a:gd name="connsiteX39" fmla="*/ 1524000 w 1783080"/>
              <a:gd name="connsiteY39" fmla="*/ 807720 h 1249680"/>
              <a:gd name="connsiteX40" fmla="*/ 1524000 w 1783080"/>
              <a:gd name="connsiteY40" fmla="*/ 701040 h 1249680"/>
              <a:gd name="connsiteX41" fmla="*/ 1478280 w 1783080"/>
              <a:gd name="connsiteY41" fmla="*/ 609600 h 1249680"/>
              <a:gd name="connsiteX42" fmla="*/ 1539240 w 1783080"/>
              <a:gd name="connsiteY42" fmla="*/ 502920 h 1249680"/>
              <a:gd name="connsiteX43" fmla="*/ 1569720 w 1783080"/>
              <a:gd name="connsiteY43" fmla="*/ 457200 h 1249680"/>
              <a:gd name="connsiteX44" fmla="*/ 1569720 w 1783080"/>
              <a:gd name="connsiteY44" fmla="*/ 289560 h 1249680"/>
              <a:gd name="connsiteX45" fmla="*/ 1645920 w 1783080"/>
              <a:gd name="connsiteY45" fmla="*/ 152400 h 1249680"/>
              <a:gd name="connsiteX46" fmla="*/ 1691640 w 1783080"/>
              <a:gd name="connsiteY46" fmla="*/ 121920 h 1249680"/>
              <a:gd name="connsiteX47" fmla="*/ 1752600 w 1783080"/>
              <a:gd name="connsiteY47" fmla="*/ 121920 h 1249680"/>
              <a:gd name="connsiteX48" fmla="*/ 1783080 w 1783080"/>
              <a:gd name="connsiteY48" fmla="*/ 45720 h 1249680"/>
              <a:gd name="connsiteX49" fmla="*/ 1783080 w 1783080"/>
              <a:gd name="connsiteY49" fmla="*/ 4572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3080" h="1249680">
                <a:moveTo>
                  <a:pt x="1783080" y="167640"/>
                </a:moveTo>
                <a:lnTo>
                  <a:pt x="1783080" y="30480"/>
                </a:lnTo>
                <a:lnTo>
                  <a:pt x="1783080" y="30480"/>
                </a:lnTo>
                <a:lnTo>
                  <a:pt x="1630680" y="0"/>
                </a:lnTo>
                <a:lnTo>
                  <a:pt x="1508760" y="45720"/>
                </a:lnTo>
                <a:lnTo>
                  <a:pt x="1371600" y="106680"/>
                </a:lnTo>
                <a:lnTo>
                  <a:pt x="1356360" y="137160"/>
                </a:lnTo>
                <a:lnTo>
                  <a:pt x="1280160" y="152400"/>
                </a:lnTo>
                <a:lnTo>
                  <a:pt x="1219200" y="213360"/>
                </a:lnTo>
                <a:lnTo>
                  <a:pt x="1158240" y="182880"/>
                </a:lnTo>
                <a:lnTo>
                  <a:pt x="1112520" y="121920"/>
                </a:lnTo>
                <a:lnTo>
                  <a:pt x="1036320" y="106680"/>
                </a:lnTo>
                <a:lnTo>
                  <a:pt x="1036320" y="106680"/>
                </a:lnTo>
                <a:lnTo>
                  <a:pt x="899160" y="60960"/>
                </a:lnTo>
                <a:lnTo>
                  <a:pt x="868680" y="60960"/>
                </a:lnTo>
                <a:lnTo>
                  <a:pt x="807720" y="152400"/>
                </a:lnTo>
                <a:lnTo>
                  <a:pt x="777240" y="152400"/>
                </a:lnTo>
                <a:lnTo>
                  <a:pt x="670560" y="167640"/>
                </a:lnTo>
                <a:lnTo>
                  <a:pt x="624840" y="167640"/>
                </a:lnTo>
                <a:lnTo>
                  <a:pt x="518160" y="198120"/>
                </a:lnTo>
                <a:lnTo>
                  <a:pt x="502920" y="243840"/>
                </a:lnTo>
                <a:lnTo>
                  <a:pt x="472440" y="304800"/>
                </a:lnTo>
                <a:lnTo>
                  <a:pt x="441960" y="365760"/>
                </a:lnTo>
                <a:lnTo>
                  <a:pt x="259080" y="472440"/>
                </a:lnTo>
                <a:lnTo>
                  <a:pt x="152400" y="624840"/>
                </a:lnTo>
                <a:lnTo>
                  <a:pt x="76200" y="792480"/>
                </a:lnTo>
                <a:lnTo>
                  <a:pt x="60960" y="822960"/>
                </a:lnTo>
                <a:lnTo>
                  <a:pt x="45720" y="899160"/>
                </a:lnTo>
                <a:lnTo>
                  <a:pt x="0" y="1036320"/>
                </a:lnTo>
                <a:lnTo>
                  <a:pt x="0" y="1036320"/>
                </a:lnTo>
                <a:lnTo>
                  <a:pt x="0" y="1158240"/>
                </a:lnTo>
                <a:lnTo>
                  <a:pt x="457200" y="1188720"/>
                </a:lnTo>
                <a:lnTo>
                  <a:pt x="716280" y="1219200"/>
                </a:lnTo>
                <a:lnTo>
                  <a:pt x="1005840" y="1249680"/>
                </a:lnTo>
                <a:lnTo>
                  <a:pt x="1234440" y="1173480"/>
                </a:lnTo>
                <a:lnTo>
                  <a:pt x="1356360" y="1143000"/>
                </a:lnTo>
                <a:lnTo>
                  <a:pt x="1524000" y="1112520"/>
                </a:lnTo>
                <a:lnTo>
                  <a:pt x="1524000" y="975360"/>
                </a:lnTo>
                <a:lnTo>
                  <a:pt x="1508760" y="929640"/>
                </a:lnTo>
                <a:lnTo>
                  <a:pt x="1524000" y="807720"/>
                </a:lnTo>
                <a:lnTo>
                  <a:pt x="1524000" y="701040"/>
                </a:lnTo>
                <a:lnTo>
                  <a:pt x="1478280" y="609600"/>
                </a:lnTo>
                <a:lnTo>
                  <a:pt x="1539240" y="502920"/>
                </a:lnTo>
                <a:lnTo>
                  <a:pt x="1569720" y="457200"/>
                </a:lnTo>
                <a:lnTo>
                  <a:pt x="1569720" y="289560"/>
                </a:lnTo>
                <a:lnTo>
                  <a:pt x="1645920" y="152400"/>
                </a:lnTo>
                <a:lnTo>
                  <a:pt x="1691640" y="121920"/>
                </a:lnTo>
                <a:lnTo>
                  <a:pt x="1752600" y="121920"/>
                </a:lnTo>
                <a:lnTo>
                  <a:pt x="1783080" y="45720"/>
                </a:lnTo>
                <a:lnTo>
                  <a:pt x="1783080" y="45720"/>
                </a:lnTo>
              </a:path>
            </a:pathLst>
          </a:custGeom>
          <a:solidFill>
            <a:schemeClr val="accent4">
              <a:lumMod val="5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Arrow 9"/>
          <p:cNvSpPr/>
          <p:nvPr/>
        </p:nvSpPr>
        <p:spPr>
          <a:xfrm flipH="1">
            <a:off x="-1" y="3962400"/>
            <a:ext cx="2133601" cy="838200"/>
          </a:xfrm>
          <a:prstGeom prst="leftArrow">
            <a:avLst/>
          </a:prstGeom>
          <a:solidFill>
            <a:schemeClr val="bg2">
              <a:lumMod val="90000"/>
            </a:schemeClr>
          </a:solidFill>
          <a:ln w="12700">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1400" b="1" dirty="0" smtClean="0">
                <a:solidFill>
                  <a:srgbClr val="C00000"/>
                </a:solidFill>
                <a:effectLst>
                  <a:outerShdw blurRad="38100" dist="38100" dir="2700000" algn="tl">
                    <a:srgbClr val="000000">
                      <a:alpha val="43137"/>
                    </a:srgbClr>
                  </a:outerShdw>
                </a:effectLst>
              </a:rPr>
              <a:t>耶路撒冷</a:t>
            </a:r>
            <a:r>
              <a:rPr lang="en-US" sz="1400" b="1" dirty="0" smtClean="0">
                <a:solidFill>
                  <a:srgbClr val="C00000"/>
                </a:solidFill>
                <a:effectLst>
                  <a:outerShdw blurRad="38100" dist="38100" dir="2700000" algn="tl">
                    <a:srgbClr val="000000">
                      <a:alpha val="43137"/>
                    </a:srgbClr>
                  </a:outerShdw>
                </a:effectLst>
              </a:rPr>
              <a:t> (Jerusalem)</a:t>
            </a:r>
            <a:endParaRPr lang="en-US" sz="1400" b="1" dirty="0">
              <a:solidFill>
                <a:srgbClr val="C00000"/>
              </a:solidFill>
              <a:effectLst>
                <a:outerShdw blurRad="38100" dist="38100" dir="2700000" algn="tl">
                  <a:srgbClr val="000000">
                    <a:alpha val="43137"/>
                  </a:srgbClr>
                </a:outerShdw>
              </a:effectLst>
            </a:endParaRPr>
          </a:p>
        </p:txBody>
      </p:sp>
      <p:sp>
        <p:nvSpPr>
          <p:cNvPr id="13" name="Rectangle 12"/>
          <p:cNvSpPr/>
          <p:nvPr/>
        </p:nvSpPr>
        <p:spPr>
          <a:xfrm>
            <a:off x="152400" y="5486400"/>
            <a:ext cx="1905000" cy="533400"/>
          </a:xfrm>
          <a:prstGeom prst="rect">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rPr>
              <a:t>犹大</a:t>
            </a:r>
            <a:r>
              <a:rPr lang="en-US" sz="2400" b="1" dirty="0" smtClean="0">
                <a:solidFill>
                  <a:schemeClr val="tx1"/>
                </a:solidFill>
                <a:effectLst>
                  <a:outerShdw blurRad="38100" dist="38100" dir="2700000" algn="tl">
                    <a:srgbClr val="000000">
                      <a:alpha val="43137"/>
                    </a:srgbClr>
                  </a:outerShdw>
                </a:effectLst>
              </a:rPr>
              <a:t>: Judah</a:t>
            </a:r>
            <a:endParaRPr lang="en-US" sz="2400" b="1"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2286000" y="5105400"/>
            <a:ext cx="1676400" cy="91440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dirty="0" smtClean="0">
                <a:solidFill>
                  <a:schemeClr val="tx1"/>
                </a:solidFill>
                <a:effectLst>
                  <a:outerShdw blurRad="38100" dist="38100" dir="2700000" algn="tl">
                    <a:srgbClr val="000000">
                      <a:alpha val="43137"/>
                    </a:srgbClr>
                  </a:outerShdw>
                </a:effectLst>
              </a:rPr>
              <a:t>摩押</a:t>
            </a:r>
            <a:r>
              <a:rPr lang="en-US" sz="2400" b="1" dirty="0" smtClean="0">
                <a:solidFill>
                  <a:schemeClr val="tx1"/>
                </a:solidFill>
                <a:effectLst>
                  <a:outerShdw blurRad="38100" dist="38100" dir="2700000" algn="tl">
                    <a:srgbClr val="000000">
                      <a:alpha val="43137"/>
                    </a:srgbClr>
                  </a:outerShdw>
                </a:effectLst>
              </a:rPr>
              <a:t> (Moab)</a:t>
            </a:r>
          </a:p>
        </p:txBody>
      </p:sp>
      <p:sp>
        <p:nvSpPr>
          <p:cNvPr id="7" name="Left Arrow 6"/>
          <p:cNvSpPr/>
          <p:nvPr/>
        </p:nvSpPr>
        <p:spPr>
          <a:xfrm rot="20242221" flipH="1">
            <a:off x="-113032" y="4617036"/>
            <a:ext cx="2394667" cy="900528"/>
          </a:xfrm>
          <a:prstGeom prst="leftArrow">
            <a:avLst/>
          </a:prstGeom>
          <a:solidFill>
            <a:schemeClr val="accent3">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伯利恒</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(Bethlehem)</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53" presetClass="entr" presetSubtype="0" fill="hold"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 calcmode="lin" valueType="num">
                                      <p:cBhvr>
                                        <p:cTn id="18"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1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53" presetClass="entr" presetSubtype="0" fill="hold" nodeType="with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 calcmode="lin" valueType="num">
                                      <p:cBhvr>
                                        <p:cTn id="45"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17">
                                            <p:txEl>
                                              <p:pRg st="4" end="4"/>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 calcmode="lin" valueType="num">
                                      <p:cBhvr>
                                        <p:cTn id="50"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17">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17">
                                            <p:txEl>
                                              <p:pRg st="5" end="5"/>
                                            </p:txEl>
                                          </p:spTgt>
                                        </p:tgtEl>
                                      </p:cBhvr>
                                    </p:animEffect>
                                  </p:childTnLst>
                                </p:cTn>
                              </p:par>
                              <p:par>
                                <p:cTn id="53" presetID="53" presetClass="entr" presetSubtype="0" fill="hold" nodeType="withEffect">
                                  <p:stCondLst>
                                    <p:cond delay="0"/>
                                  </p:stCondLst>
                                  <p:childTnLst>
                                    <p:set>
                                      <p:cBhvr>
                                        <p:cTn id="54" dur="1" fill="hold">
                                          <p:stCondLst>
                                            <p:cond delay="0"/>
                                          </p:stCondLst>
                                        </p:cTn>
                                        <p:tgtEl>
                                          <p:spTgt spid="17">
                                            <p:txEl>
                                              <p:pRg st="6" end="6"/>
                                            </p:txEl>
                                          </p:spTgt>
                                        </p:tgtEl>
                                        <p:attrNameLst>
                                          <p:attrName>style.visibility</p:attrName>
                                        </p:attrNameLst>
                                      </p:cBhvr>
                                      <p:to>
                                        <p:strVal val="visible"/>
                                      </p:to>
                                    </p:set>
                                    <p:anim calcmode="lin" valueType="num">
                                      <p:cBhvr>
                                        <p:cTn id="55" dur="500" fill="hold"/>
                                        <p:tgtEl>
                                          <p:spTgt spid="17">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7">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17">
                                            <p:txEl>
                                              <p:pRg st="6" end="6"/>
                                            </p:txEl>
                                          </p:spTgt>
                                        </p:tgtEl>
                                      </p:cBhvr>
                                    </p:animEffect>
                                  </p:childTnLst>
                                </p:cTn>
                              </p:par>
                              <p:par>
                                <p:cTn id="58" presetID="53" presetClass="entr" presetSubtype="0" fill="hold" nodeType="withEffect">
                                  <p:stCondLst>
                                    <p:cond delay="0"/>
                                  </p:stCondLst>
                                  <p:childTnLst>
                                    <p:set>
                                      <p:cBhvr>
                                        <p:cTn id="59" dur="1" fill="hold">
                                          <p:stCondLst>
                                            <p:cond delay="0"/>
                                          </p:stCondLst>
                                        </p:cTn>
                                        <p:tgtEl>
                                          <p:spTgt spid="17">
                                            <p:txEl>
                                              <p:pRg st="7" end="7"/>
                                            </p:txEl>
                                          </p:spTgt>
                                        </p:tgtEl>
                                        <p:attrNameLst>
                                          <p:attrName>style.visibility</p:attrName>
                                        </p:attrNameLst>
                                      </p:cBhvr>
                                      <p:to>
                                        <p:strVal val="visible"/>
                                      </p:to>
                                    </p:set>
                                    <p:anim calcmode="lin" valueType="num">
                                      <p:cBhvr>
                                        <p:cTn id="60" dur="500" fill="hold"/>
                                        <p:tgtEl>
                                          <p:spTgt spid="17">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17">
                                            <p:txEl>
                                              <p:pRg st="7" end="7"/>
                                            </p:txEl>
                                          </p:spTgt>
                                        </p:tgtEl>
                                        <p:attrNameLst>
                                          <p:attrName>ppt_h</p:attrName>
                                        </p:attrNameLst>
                                      </p:cBhvr>
                                      <p:tavLst>
                                        <p:tav tm="0">
                                          <p:val>
                                            <p:fltVal val="0"/>
                                          </p:val>
                                        </p:tav>
                                        <p:tav tm="100000">
                                          <p:val>
                                            <p:strVal val="#ppt_h"/>
                                          </p:val>
                                        </p:tav>
                                      </p:tavLst>
                                    </p:anim>
                                    <p:animEffect transition="in" filter="fade">
                                      <p:cBhvr>
                                        <p:cTn id="62" dur="500"/>
                                        <p:tgtEl>
                                          <p:spTgt spid="17">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ppt_w</p:attrName>
                                        </p:attrNameLst>
                                      </p:cBhvr>
                                      <p:tavLst>
                                        <p:tav tm="0">
                                          <p:val>
                                            <p:fltVal val="0"/>
                                          </p:val>
                                        </p:tav>
                                        <p:tav tm="100000">
                                          <p:val>
                                            <p:strVal val="#ppt_w"/>
                                          </p:val>
                                        </p:tav>
                                      </p:tavLst>
                                    </p:anim>
                                    <p:anim calcmode="lin" valueType="num">
                                      <p:cBhvr>
                                        <p:cTn id="71" dur="500" fill="hold"/>
                                        <p:tgtEl>
                                          <p:spTgt spid="8"/>
                                        </p:tgtEl>
                                        <p:attrNameLst>
                                          <p:attrName>ppt_h</p:attrName>
                                        </p:attrNameLst>
                                      </p:cBhvr>
                                      <p:tavLst>
                                        <p:tav tm="0">
                                          <p:val>
                                            <p:fltVal val="0"/>
                                          </p:val>
                                        </p:tav>
                                        <p:tav tm="100000">
                                          <p:val>
                                            <p:strVal val="#ppt_h"/>
                                          </p:val>
                                        </p:tav>
                                      </p:tavLst>
                                    </p:anim>
                                    <p:animEffect transition="in" filter="fade">
                                      <p:cBhvr>
                                        <p:cTn id="72" dur="500"/>
                                        <p:tgtEl>
                                          <p:spTgt spid="8"/>
                                        </p:tgtEl>
                                      </p:cBhvr>
                                    </p:animEffect>
                                  </p:childTnLst>
                                </p:cTn>
                              </p:par>
                              <p:par>
                                <p:cTn id="73" presetID="53" presetClass="entr" presetSubtype="0" fill="hold" nodeType="withEffect">
                                  <p:stCondLst>
                                    <p:cond delay="0"/>
                                  </p:stCondLst>
                                  <p:childTnLst>
                                    <p:set>
                                      <p:cBhvr>
                                        <p:cTn id="74" dur="1" fill="hold">
                                          <p:stCondLst>
                                            <p:cond delay="0"/>
                                          </p:stCondLst>
                                        </p:cTn>
                                        <p:tgtEl>
                                          <p:spTgt spid="17">
                                            <p:txEl>
                                              <p:pRg st="9" end="9"/>
                                            </p:txEl>
                                          </p:spTgt>
                                        </p:tgtEl>
                                        <p:attrNameLst>
                                          <p:attrName>style.visibility</p:attrName>
                                        </p:attrNameLst>
                                      </p:cBhvr>
                                      <p:to>
                                        <p:strVal val="visible"/>
                                      </p:to>
                                    </p:set>
                                    <p:anim calcmode="lin" valueType="num">
                                      <p:cBhvr>
                                        <p:cTn id="75" dur="500" fill="hold"/>
                                        <p:tgtEl>
                                          <p:spTgt spid="17">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17">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17">
                                            <p:txEl>
                                              <p:pRg st="9" end="9"/>
                                            </p:txEl>
                                          </p:spTgt>
                                        </p:tgtEl>
                                      </p:cBhvr>
                                    </p:animEffect>
                                  </p:childTnLst>
                                </p:cTn>
                              </p:par>
                              <p:par>
                                <p:cTn id="78" presetID="53" presetClass="entr" presetSubtype="0" fill="hold" nodeType="withEffect">
                                  <p:stCondLst>
                                    <p:cond delay="0"/>
                                  </p:stCondLst>
                                  <p:childTnLst>
                                    <p:set>
                                      <p:cBhvr>
                                        <p:cTn id="79" dur="1" fill="hold">
                                          <p:stCondLst>
                                            <p:cond delay="0"/>
                                          </p:stCondLst>
                                        </p:cTn>
                                        <p:tgtEl>
                                          <p:spTgt spid="17">
                                            <p:txEl>
                                              <p:pRg st="10" end="10"/>
                                            </p:txEl>
                                          </p:spTgt>
                                        </p:tgtEl>
                                        <p:attrNameLst>
                                          <p:attrName>style.visibility</p:attrName>
                                        </p:attrNameLst>
                                      </p:cBhvr>
                                      <p:to>
                                        <p:strVal val="visible"/>
                                      </p:to>
                                    </p:set>
                                    <p:anim calcmode="lin" valueType="num">
                                      <p:cBhvr>
                                        <p:cTn id="80" dur="500" fill="hold"/>
                                        <p:tgtEl>
                                          <p:spTgt spid="17">
                                            <p:txEl>
                                              <p:pRg st="10" end="10"/>
                                            </p:txEl>
                                          </p:spTgt>
                                        </p:tgtEl>
                                        <p:attrNameLst>
                                          <p:attrName>ppt_w</p:attrName>
                                        </p:attrNameLst>
                                      </p:cBhvr>
                                      <p:tavLst>
                                        <p:tav tm="0">
                                          <p:val>
                                            <p:fltVal val="0"/>
                                          </p:val>
                                        </p:tav>
                                        <p:tav tm="100000">
                                          <p:val>
                                            <p:strVal val="#ppt_w"/>
                                          </p:val>
                                        </p:tav>
                                      </p:tavLst>
                                    </p:anim>
                                    <p:anim calcmode="lin" valueType="num">
                                      <p:cBhvr>
                                        <p:cTn id="81" dur="500" fill="hold"/>
                                        <p:tgtEl>
                                          <p:spTgt spid="17">
                                            <p:txEl>
                                              <p:pRg st="10" end="10"/>
                                            </p:txEl>
                                          </p:spTgt>
                                        </p:tgtEl>
                                        <p:attrNameLst>
                                          <p:attrName>ppt_h</p:attrName>
                                        </p:attrNameLst>
                                      </p:cBhvr>
                                      <p:tavLst>
                                        <p:tav tm="0">
                                          <p:val>
                                            <p:fltVal val="0"/>
                                          </p:val>
                                        </p:tav>
                                        <p:tav tm="100000">
                                          <p:val>
                                            <p:strVal val="#ppt_h"/>
                                          </p:val>
                                        </p:tav>
                                      </p:tavLst>
                                    </p:anim>
                                    <p:animEffect transition="in" filter="fade">
                                      <p:cBhvr>
                                        <p:cTn id="82" dur="500"/>
                                        <p:tgtEl>
                                          <p:spTgt spid="17">
                                            <p:txEl>
                                              <p:pRg st="10" end="10"/>
                                            </p:txEl>
                                          </p:spTgt>
                                        </p:tgtEl>
                                      </p:cBhvr>
                                    </p:animEffect>
                                  </p:childTnLst>
                                </p:cTn>
                              </p:par>
                              <p:par>
                                <p:cTn id="83" presetID="53" presetClass="entr" presetSubtype="0" fill="hold" nodeType="withEffect">
                                  <p:stCondLst>
                                    <p:cond delay="0"/>
                                  </p:stCondLst>
                                  <p:childTnLst>
                                    <p:set>
                                      <p:cBhvr>
                                        <p:cTn id="84" dur="1" fill="hold">
                                          <p:stCondLst>
                                            <p:cond delay="0"/>
                                          </p:stCondLst>
                                        </p:cTn>
                                        <p:tgtEl>
                                          <p:spTgt spid="17">
                                            <p:txEl>
                                              <p:pRg st="11" end="11"/>
                                            </p:txEl>
                                          </p:spTgt>
                                        </p:tgtEl>
                                        <p:attrNameLst>
                                          <p:attrName>style.visibility</p:attrName>
                                        </p:attrNameLst>
                                      </p:cBhvr>
                                      <p:to>
                                        <p:strVal val="visible"/>
                                      </p:to>
                                    </p:set>
                                    <p:anim calcmode="lin" valueType="num">
                                      <p:cBhvr>
                                        <p:cTn id="85" dur="500" fill="hold"/>
                                        <p:tgtEl>
                                          <p:spTgt spid="17">
                                            <p:txEl>
                                              <p:pRg st="11" end="11"/>
                                            </p:txEl>
                                          </p:spTgt>
                                        </p:tgtEl>
                                        <p:attrNameLst>
                                          <p:attrName>ppt_w</p:attrName>
                                        </p:attrNameLst>
                                      </p:cBhvr>
                                      <p:tavLst>
                                        <p:tav tm="0">
                                          <p:val>
                                            <p:fltVal val="0"/>
                                          </p:val>
                                        </p:tav>
                                        <p:tav tm="100000">
                                          <p:val>
                                            <p:strVal val="#ppt_w"/>
                                          </p:val>
                                        </p:tav>
                                      </p:tavLst>
                                    </p:anim>
                                    <p:anim calcmode="lin" valueType="num">
                                      <p:cBhvr>
                                        <p:cTn id="86" dur="500" fill="hold"/>
                                        <p:tgtEl>
                                          <p:spTgt spid="17">
                                            <p:txEl>
                                              <p:pRg st="11" end="11"/>
                                            </p:txEl>
                                          </p:spTgt>
                                        </p:tgtEl>
                                        <p:attrNameLst>
                                          <p:attrName>ppt_h</p:attrName>
                                        </p:attrNameLst>
                                      </p:cBhvr>
                                      <p:tavLst>
                                        <p:tav tm="0">
                                          <p:val>
                                            <p:fltVal val="0"/>
                                          </p:val>
                                        </p:tav>
                                        <p:tav tm="100000">
                                          <p:val>
                                            <p:strVal val="#ppt_h"/>
                                          </p:val>
                                        </p:tav>
                                      </p:tavLst>
                                    </p:anim>
                                    <p:animEffect transition="in" filter="fade">
                                      <p:cBhvr>
                                        <p:cTn id="87" dur="500"/>
                                        <p:tgtEl>
                                          <p:spTgt spid="17">
                                            <p:txEl>
                                              <p:pRg st="11" end="11"/>
                                            </p:txEl>
                                          </p:spTgt>
                                        </p:tgtEl>
                                      </p:cBhvr>
                                    </p:animEffect>
                                  </p:childTnLst>
                                </p:cTn>
                              </p:par>
                              <p:par>
                                <p:cTn id="88" presetID="53" presetClass="entr" presetSubtype="0" fill="hold" nodeType="withEffect">
                                  <p:stCondLst>
                                    <p:cond delay="0"/>
                                  </p:stCondLst>
                                  <p:childTnLst>
                                    <p:set>
                                      <p:cBhvr>
                                        <p:cTn id="89" dur="1" fill="hold">
                                          <p:stCondLst>
                                            <p:cond delay="0"/>
                                          </p:stCondLst>
                                        </p:cTn>
                                        <p:tgtEl>
                                          <p:spTgt spid="17">
                                            <p:txEl>
                                              <p:pRg st="12" end="12"/>
                                            </p:txEl>
                                          </p:spTgt>
                                        </p:tgtEl>
                                        <p:attrNameLst>
                                          <p:attrName>style.visibility</p:attrName>
                                        </p:attrNameLst>
                                      </p:cBhvr>
                                      <p:to>
                                        <p:strVal val="visible"/>
                                      </p:to>
                                    </p:set>
                                    <p:anim calcmode="lin" valueType="num">
                                      <p:cBhvr>
                                        <p:cTn id="90" dur="500" fill="hold"/>
                                        <p:tgtEl>
                                          <p:spTgt spid="17">
                                            <p:txEl>
                                              <p:pRg st="12" end="12"/>
                                            </p:txEl>
                                          </p:spTgt>
                                        </p:tgtEl>
                                        <p:attrNameLst>
                                          <p:attrName>ppt_w</p:attrName>
                                        </p:attrNameLst>
                                      </p:cBhvr>
                                      <p:tavLst>
                                        <p:tav tm="0">
                                          <p:val>
                                            <p:fltVal val="0"/>
                                          </p:val>
                                        </p:tav>
                                        <p:tav tm="100000">
                                          <p:val>
                                            <p:strVal val="#ppt_w"/>
                                          </p:val>
                                        </p:tav>
                                      </p:tavLst>
                                    </p:anim>
                                    <p:anim calcmode="lin" valueType="num">
                                      <p:cBhvr>
                                        <p:cTn id="91" dur="500" fill="hold"/>
                                        <p:tgtEl>
                                          <p:spTgt spid="17">
                                            <p:txEl>
                                              <p:pRg st="12" end="12"/>
                                            </p:txEl>
                                          </p:spTgt>
                                        </p:tgtEl>
                                        <p:attrNameLst>
                                          <p:attrName>ppt_h</p:attrName>
                                        </p:attrNameLst>
                                      </p:cBhvr>
                                      <p:tavLst>
                                        <p:tav tm="0">
                                          <p:val>
                                            <p:fltVal val="0"/>
                                          </p:val>
                                        </p:tav>
                                        <p:tav tm="100000">
                                          <p:val>
                                            <p:strVal val="#ppt_h"/>
                                          </p:val>
                                        </p:tav>
                                      </p:tavLst>
                                    </p:anim>
                                    <p:animEffect transition="in" filter="fade">
                                      <p:cBhvr>
                                        <p:cTn id="92"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19" grpId="1" animBg="1"/>
      <p:bldP spid="20" grpId="0" animBg="1"/>
      <p:bldP spid="20" grpId="1" animBg="1"/>
      <p:bldP spid="10" grpId="0" animBg="1"/>
      <p:bldP spid="13" grpId="0" animBg="1"/>
      <p:bldP spid="8"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当士师秉政的时候，国中遭遇饥荒。在犹大伯利恒，有一个人带着妻子和两个儿子往摩押地去寄居。这人名叫以利米勒，他的妻名叫拿俄米；他两个儿子，一个名叫玛伦，一个名叫基连，都是犹大伯利恒的以法他人。他们到了摩押地，就住在那里。</a:t>
            </a:r>
            <a:br>
              <a:rPr lang="zh-CN" altLang="en-US" b="1" dirty="0" smtClean="0">
                <a:solidFill>
                  <a:schemeClr val="bg1"/>
                </a:solidFill>
              </a:rPr>
            </a:br>
            <a:endParaRPr lang="en-US" b="1" spc="150" dirty="0">
              <a:ln w="11430"/>
              <a:solidFill>
                <a:srgbClr val="F8F8F8"/>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dirty="0" smtClean="0">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days when the judges ruled, there was a famine in the land. So a man from </a:t>
            </a:r>
            <a:r>
              <a:rPr lang="en-US" sz="2400" b="1" dirty="0" smtClean="0">
                <a:solidFill>
                  <a:srgbClr val="FFFF00"/>
                </a:solidFill>
                <a:latin typeface="Arial Narrow" pitchFamily="34" charset="0"/>
              </a:rPr>
              <a:t>Bethlehem</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a:t>
            </a:r>
            <a:r>
              <a:rPr lang="en-US" sz="2400" b="1" dirty="0" smtClean="0">
                <a:solidFill>
                  <a:srgbClr val="FFFF00"/>
                </a:solidFill>
                <a:effectLst>
                  <a:outerShdw blurRad="38100" dist="38100" dir="2700000" algn="tl">
                    <a:srgbClr val="000000">
                      <a:alpha val="43137"/>
                    </a:srgbClr>
                  </a:outerShdw>
                </a:effectLst>
                <a:latin typeface="Arial Narrow" pitchFamily="34" charset="0"/>
              </a:rPr>
              <a:t>Judah</a:t>
            </a:r>
            <a:r>
              <a:rPr lang="en-US" sz="2400" b="1" dirty="0" smtClean="0">
                <a:solidFill>
                  <a:schemeClr val="tx1"/>
                </a:solidFill>
                <a:effectLst>
                  <a:outerShdw blurRad="38100" dist="38100" dir="2700000" algn="tl">
                    <a:srgbClr val="000000">
                      <a:alpha val="43137"/>
                    </a:srgbClr>
                  </a:outerShdw>
                </a:effectLst>
                <a:latin typeface="Arial Narrow" pitchFamily="34" charset="0"/>
              </a:rPr>
              <a:t>, together with his wife and two sons, went to live for a while in the country of </a:t>
            </a:r>
            <a:r>
              <a:rPr lang="en-US" sz="2400" b="1" dirty="0" smtClean="0">
                <a:solidFill>
                  <a:srgbClr val="FFFF00"/>
                </a:solidFill>
                <a:effectLst>
                  <a:outerShdw blurRad="38100" dist="38100" dir="2700000" algn="tl">
                    <a:srgbClr val="000000">
                      <a:alpha val="43137"/>
                    </a:srgbClr>
                  </a:outerShdw>
                </a:effectLst>
                <a:latin typeface="Arial Narrow" pitchFamily="34" charset="0"/>
              </a:rPr>
              <a:t>Moab</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man’s name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was Elimelek, his wife’s name was Naomi, and the names of his two sons were Mahlon and Kilion.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They were Ephrathites from Bethlehem, Judah. And they went to Moab and lived there.</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descr="http://farm4.static.flickr.com/3315/3253568145_80661947c1.jpg"/>
          <p:cNvPicPr>
            <a:picLocks noChangeAspect="1" noChangeArrowheads="1"/>
          </p:cNvPicPr>
          <p:nvPr/>
        </p:nvPicPr>
        <p:blipFill>
          <a:blip r:embed="rId2" cstate="print"/>
          <a:srcRect/>
          <a:stretch>
            <a:fillRect/>
          </a:stretch>
        </p:blipFill>
        <p:spPr bwMode="auto">
          <a:xfrm>
            <a:off x="0" y="-3124932"/>
            <a:ext cx="8305800" cy="9982932"/>
          </a:xfrm>
          <a:prstGeom prst="rect">
            <a:avLst/>
          </a:prstGeom>
          <a:noFill/>
        </p:spPr>
      </p:pic>
      <p:sp>
        <p:nvSpPr>
          <p:cNvPr id="8" name="Left Arrow 7"/>
          <p:cNvSpPr/>
          <p:nvPr/>
        </p:nvSpPr>
        <p:spPr>
          <a:xfrm>
            <a:off x="6324600" y="4648200"/>
            <a:ext cx="1981200" cy="1295400"/>
          </a:xfrm>
          <a:prstGeom prst="leftArrow">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(Moab)</a:t>
            </a:r>
          </a:p>
        </p:txBody>
      </p:sp>
      <p:sp>
        <p:nvSpPr>
          <p:cNvPr id="7" name="Left Arrow 6"/>
          <p:cNvSpPr/>
          <p:nvPr/>
        </p:nvSpPr>
        <p:spPr>
          <a:xfrm flipH="1">
            <a:off x="-3" y="838200"/>
            <a:ext cx="2133601" cy="1295400"/>
          </a:xfrm>
          <a:prstGeom prst="leftArrow">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伯利恒</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(Bethlehem)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ounded Rectangle 20"/>
          <p:cNvSpPr/>
          <p:nvPr/>
        </p:nvSpPr>
        <p:spPr>
          <a:xfrm rot="18082830" flipH="1">
            <a:off x="3581174" y="2514151"/>
            <a:ext cx="1905000" cy="533400"/>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死海</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Dead Sea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5-Point Star 21"/>
          <p:cNvSpPr/>
          <p:nvPr/>
        </p:nvSpPr>
        <p:spPr>
          <a:xfrm>
            <a:off x="2209800" y="1066800"/>
            <a:ext cx="3810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653259" y="434715"/>
            <a:ext cx="3072984" cy="4572000"/>
          </a:xfrm>
          <a:custGeom>
            <a:avLst/>
            <a:gdLst>
              <a:gd name="connsiteX0" fmla="*/ 0 w 3072984"/>
              <a:gd name="connsiteY0" fmla="*/ 959370 h 4572000"/>
              <a:gd name="connsiteX1" fmla="*/ 509666 w 3072984"/>
              <a:gd name="connsiteY1" fmla="*/ 929390 h 4572000"/>
              <a:gd name="connsiteX2" fmla="*/ 719528 w 3072984"/>
              <a:gd name="connsiteY2" fmla="*/ 824459 h 4572000"/>
              <a:gd name="connsiteX3" fmla="*/ 809469 w 3072984"/>
              <a:gd name="connsiteY3" fmla="*/ 614596 h 4572000"/>
              <a:gd name="connsiteX4" fmla="*/ 1049311 w 3072984"/>
              <a:gd name="connsiteY4" fmla="*/ 449705 h 4572000"/>
              <a:gd name="connsiteX5" fmla="*/ 1184223 w 3072984"/>
              <a:gd name="connsiteY5" fmla="*/ 479685 h 4572000"/>
              <a:gd name="connsiteX6" fmla="*/ 1588957 w 3072984"/>
              <a:gd name="connsiteY6" fmla="*/ 374754 h 4572000"/>
              <a:gd name="connsiteX7" fmla="*/ 1753849 w 3072984"/>
              <a:gd name="connsiteY7" fmla="*/ 209862 h 4572000"/>
              <a:gd name="connsiteX8" fmla="*/ 2128603 w 3072984"/>
              <a:gd name="connsiteY8" fmla="*/ 0 h 4572000"/>
              <a:gd name="connsiteX9" fmla="*/ 2368446 w 3072984"/>
              <a:gd name="connsiteY9" fmla="*/ 0 h 4572000"/>
              <a:gd name="connsiteX10" fmla="*/ 2608289 w 3072984"/>
              <a:gd name="connsiteY10" fmla="*/ 359764 h 4572000"/>
              <a:gd name="connsiteX11" fmla="*/ 2818151 w 3072984"/>
              <a:gd name="connsiteY11" fmla="*/ 539646 h 4572000"/>
              <a:gd name="connsiteX12" fmla="*/ 2818151 w 3072984"/>
              <a:gd name="connsiteY12" fmla="*/ 914400 h 4572000"/>
              <a:gd name="connsiteX13" fmla="*/ 3072984 w 3072984"/>
              <a:gd name="connsiteY13" fmla="*/ 1019331 h 4572000"/>
              <a:gd name="connsiteX14" fmla="*/ 3072984 w 3072984"/>
              <a:gd name="connsiteY14" fmla="*/ 1184223 h 4572000"/>
              <a:gd name="connsiteX15" fmla="*/ 2938072 w 3072984"/>
              <a:gd name="connsiteY15" fmla="*/ 1394085 h 4572000"/>
              <a:gd name="connsiteX16" fmla="*/ 2848131 w 3072984"/>
              <a:gd name="connsiteY16" fmla="*/ 1588957 h 4572000"/>
              <a:gd name="connsiteX17" fmla="*/ 2743200 w 3072984"/>
              <a:gd name="connsiteY17" fmla="*/ 1768839 h 4572000"/>
              <a:gd name="connsiteX18" fmla="*/ 2638269 w 3072984"/>
              <a:gd name="connsiteY18" fmla="*/ 1918741 h 4572000"/>
              <a:gd name="connsiteX19" fmla="*/ 2608289 w 3072984"/>
              <a:gd name="connsiteY19" fmla="*/ 2128603 h 4572000"/>
              <a:gd name="connsiteX20" fmla="*/ 2428407 w 3072984"/>
              <a:gd name="connsiteY20" fmla="*/ 2293495 h 4572000"/>
              <a:gd name="connsiteX21" fmla="*/ 2263515 w 3072984"/>
              <a:gd name="connsiteY21" fmla="*/ 2443396 h 4572000"/>
              <a:gd name="connsiteX22" fmla="*/ 2203554 w 3072984"/>
              <a:gd name="connsiteY22" fmla="*/ 2653259 h 4572000"/>
              <a:gd name="connsiteX23" fmla="*/ 2083633 w 3072984"/>
              <a:gd name="connsiteY23" fmla="*/ 2938072 h 4572000"/>
              <a:gd name="connsiteX24" fmla="*/ 2113613 w 3072984"/>
              <a:gd name="connsiteY24" fmla="*/ 3117954 h 4572000"/>
              <a:gd name="connsiteX25" fmla="*/ 2113613 w 3072984"/>
              <a:gd name="connsiteY25" fmla="*/ 3267855 h 4572000"/>
              <a:gd name="connsiteX26" fmla="*/ 2113613 w 3072984"/>
              <a:gd name="connsiteY26" fmla="*/ 3402767 h 4572000"/>
              <a:gd name="connsiteX27" fmla="*/ 2203554 w 3072984"/>
              <a:gd name="connsiteY27" fmla="*/ 3477718 h 4572000"/>
              <a:gd name="connsiteX28" fmla="*/ 2533338 w 3072984"/>
              <a:gd name="connsiteY28" fmla="*/ 3582649 h 4572000"/>
              <a:gd name="connsiteX29" fmla="*/ 2608289 w 3072984"/>
              <a:gd name="connsiteY29" fmla="*/ 3732551 h 4572000"/>
              <a:gd name="connsiteX30" fmla="*/ 2668249 w 3072984"/>
              <a:gd name="connsiteY30" fmla="*/ 3747541 h 4572000"/>
              <a:gd name="connsiteX31" fmla="*/ 3057993 w 3072984"/>
              <a:gd name="connsiteY31" fmla="*/ 3867462 h 4572000"/>
              <a:gd name="connsiteX32" fmla="*/ 2983043 w 3072984"/>
              <a:gd name="connsiteY32" fmla="*/ 4002374 h 4572000"/>
              <a:gd name="connsiteX33" fmla="*/ 2713220 w 3072984"/>
              <a:gd name="connsiteY33" fmla="*/ 4017364 h 4572000"/>
              <a:gd name="connsiteX34" fmla="*/ 2683239 w 3072984"/>
              <a:gd name="connsiteY34" fmla="*/ 4197246 h 4572000"/>
              <a:gd name="connsiteX35" fmla="*/ 2713220 w 3072984"/>
              <a:gd name="connsiteY35" fmla="*/ 4347147 h 4572000"/>
              <a:gd name="connsiteX36" fmla="*/ 2773180 w 3072984"/>
              <a:gd name="connsiteY36"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72984" h="4572000">
                <a:moveTo>
                  <a:pt x="0" y="959370"/>
                </a:moveTo>
                <a:lnTo>
                  <a:pt x="509666" y="929390"/>
                </a:lnTo>
                <a:lnTo>
                  <a:pt x="719528" y="824459"/>
                </a:lnTo>
                <a:lnTo>
                  <a:pt x="809469" y="614596"/>
                </a:lnTo>
                <a:lnTo>
                  <a:pt x="1049311" y="449705"/>
                </a:lnTo>
                <a:lnTo>
                  <a:pt x="1184223" y="479685"/>
                </a:lnTo>
                <a:lnTo>
                  <a:pt x="1588957" y="374754"/>
                </a:lnTo>
                <a:lnTo>
                  <a:pt x="1753849" y="209862"/>
                </a:lnTo>
                <a:lnTo>
                  <a:pt x="2128603" y="0"/>
                </a:lnTo>
                <a:lnTo>
                  <a:pt x="2368446" y="0"/>
                </a:lnTo>
                <a:lnTo>
                  <a:pt x="2608289" y="359764"/>
                </a:lnTo>
                <a:lnTo>
                  <a:pt x="2818151" y="539646"/>
                </a:lnTo>
                <a:lnTo>
                  <a:pt x="2818151" y="914400"/>
                </a:lnTo>
                <a:lnTo>
                  <a:pt x="3072984" y="1019331"/>
                </a:lnTo>
                <a:lnTo>
                  <a:pt x="3072984" y="1184223"/>
                </a:lnTo>
                <a:lnTo>
                  <a:pt x="2938072" y="1394085"/>
                </a:lnTo>
                <a:lnTo>
                  <a:pt x="2848131" y="1588957"/>
                </a:lnTo>
                <a:lnTo>
                  <a:pt x="2743200" y="1768839"/>
                </a:lnTo>
                <a:lnTo>
                  <a:pt x="2638269" y="1918741"/>
                </a:lnTo>
                <a:lnTo>
                  <a:pt x="2608289" y="2128603"/>
                </a:lnTo>
                <a:lnTo>
                  <a:pt x="2428407" y="2293495"/>
                </a:lnTo>
                <a:lnTo>
                  <a:pt x="2263515" y="2443396"/>
                </a:lnTo>
                <a:lnTo>
                  <a:pt x="2203554" y="2653259"/>
                </a:lnTo>
                <a:lnTo>
                  <a:pt x="2083633" y="2938072"/>
                </a:lnTo>
                <a:lnTo>
                  <a:pt x="2113613" y="3117954"/>
                </a:lnTo>
                <a:lnTo>
                  <a:pt x="2113613" y="3267855"/>
                </a:lnTo>
                <a:lnTo>
                  <a:pt x="2113613" y="3402767"/>
                </a:lnTo>
                <a:lnTo>
                  <a:pt x="2203554" y="3477718"/>
                </a:lnTo>
                <a:lnTo>
                  <a:pt x="2533338" y="3582649"/>
                </a:lnTo>
                <a:lnTo>
                  <a:pt x="2608289" y="3732551"/>
                </a:lnTo>
                <a:lnTo>
                  <a:pt x="2668249" y="3747541"/>
                </a:lnTo>
                <a:lnTo>
                  <a:pt x="3057993" y="3867462"/>
                </a:lnTo>
                <a:lnTo>
                  <a:pt x="2983043" y="4002374"/>
                </a:lnTo>
                <a:lnTo>
                  <a:pt x="2713220" y="4017364"/>
                </a:lnTo>
                <a:lnTo>
                  <a:pt x="2683239" y="4197246"/>
                </a:lnTo>
                <a:lnTo>
                  <a:pt x="2713220" y="4347147"/>
                </a:lnTo>
                <a:lnTo>
                  <a:pt x="2773180" y="4572000"/>
                </a:lnTo>
              </a:path>
            </a:pathLst>
          </a:custGeom>
          <a:ln w="57150">
            <a:solidFill>
              <a:srgbClr val="00FF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5-Point Star 28"/>
          <p:cNvSpPr/>
          <p:nvPr/>
        </p:nvSpPr>
        <p:spPr>
          <a:xfrm>
            <a:off x="5257800" y="4800600"/>
            <a:ext cx="3810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068643" y="1514007"/>
            <a:ext cx="3372787" cy="5261547"/>
          </a:xfrm>
          <a:custGeom>
            <a:avLst/>
            <a:gdLst>
              <a:gd name="connsiteX0" fmla="*/ 419724 w 3372787"/>
              <a:gd name="connsiteY0" fmla="*/ 0 h 5261547"/>
              <a:gd name="connsiteX1" fmla="*/ 449705 w 3372787"/>
              <a:gd name="connsiteY1" fmla="*/ 179882 h 5261547"/>
              <a:gd name="connsiteX2" fmla="*/ 524655 w 3372787"/>
              <a:gd name="connsiteY2" fmla="*/ 344773 h 5261547"/>
              <a:gd name="connsiteX3" fmla="*/ 704537 w 3372787"/>
              <a:gd name="connsiteY3" fmla="*/ 419724 h 5261547"/>
              <a:gd name="connsiteX4" fmla="*/ 1034321 w 3372787"/>
              <a:gd name="connsiteY4" fmla="*/ 554636 h 5261547"/>
              <a:gd name="connsiteX5" fmla="*/ 1034321 w 3372787"/>
              <a:gd name="connsiteY5" fmla="*/ 689547 h 5261547"/>
              <a:gd name="connsiteX6" fmla="*/ 1004341 w 3372787"/>
              <a:gd name="connsiteY6" fmla="*/ 884419 h 5261547"/>
              <a:gd name="connsiteX7" fmla="*/ 1049311 w 3372787"/>
              <a:gd name="connsiteY7" fmla="*/ 1019331 h 5261547"/>
              <a:gd name="connsiteX8" fmla="*/ 1169232 w 3372787"/>
              <a:gd name="connsiteY8" fmla="*/ 1274163 h 5261547"/>
              <a:gd name="connsiteX9" fmla="*/ 1319134 w 3372787"/>
              <a:gd name="connsiteY9" fmla="*/ 1484026 h 5261547"/>
              <a:gd name="connsiteX10" fmla="*/ 1469036 w 3372787"/>
              <a:gd name="connsiteY10" fmla="*/ 1543986 h 5261547"/>
              <a:gd name="connsiteX11" fmla="*/ 1499016 w 3372787"/>
              <a:gd name="connsiteY11" fmla="*/ 1618937 h 5261547"/>
              <a:gd name="connsiteX12" fmla="*/ 1484026 w 3372787"/>
              <a:gd name="connsiteY12" fmla="*/ 1783829 h 5261547"/>
              <a:gd name="connsiteX13" fmla="*/ 1409075 w 3372787"/>
              <a:gd name="connsiteY13" fmla="*/ 1918741 h 5261547"/>
              <a:gd name="connsiteX14" fmla="*/ 1379095 w 3372787"/>
              <a:gd name="connsiteY14" fmla="*/ 2038662 h 5261547"/>
              <a:gd name="connsiteX15" fmla="*/ 1364105 w 3372787"/>
              <a:gd name="connsiteY15" fmla="*/ 2128603 h 5261547"/>
              <a:gd name="connsiteX16" fmla="*/ 1319134 w 3372787"/>
              <a:gd name="connsiteY16" fmla="*/ 2248524 h 5261547"/>
              <a:gd name="connsiteX17" fmla="*/ 1319134 w 3372787"/>
              <a:gd name="connsiteY17" fmla="*/ 2413416 h 5261547"/>
              <a:gd name="connsiteX18" fmla="*/ 1259173 w 3372787"/>
              <a:gd name="connsiteY18" fmla="*/ 2653259 h 5261547"/>
              <a:gd name="connsiteX19" fmla="*/ 1124262 w 3372787"/>
              <a:gd name="connsiteY19" fmla="*/ 2788170 h 5261547"/>
              <a:gd name="connsiteX20" fmla="*/ 989350 w 3372787"/>
              <a:gd name="connsiteY20" fmla="*/ 2923082 h 5261547"/>
              <a:gd name="connsiteX21" fmla="*/ 704537 w 3372787"/>
              <a:gd name="connsiteY21" fmla="*/ 3057993 h 5261547"/>
              <a:gd name="connsiteX22" fmla="*/ 614596 w 3372787"/>
              <a:gd name="connsiteY22" fmla="*/ 3372786 h 5261547"/>
              <a:gd name="connsiteX23" fmla="*/ 479685 w 3372787"/>
              <a:gd name="connsiteY23" fmla="*/ 3792511 h 5261547"/>
              <a:gd name="connsiteX24" fmla="*/ 539646 w 3372787"/>
              <a:gd name="connsiteY24" fmla="*/ 4152275 h 5261547"/>
              <a:gd name="connsiteX25" fmla="*/ 524655 w 3372787"/>
              <a:gd name="connsiteY25" fmla="*/ 4377127 h 5261547"/>
              <a:gd name="connsiteX26" fmla="*/ 329783 w 3372787"/>
              <a:gd name="connsiteY26" fmla="*/ 4586990 h 5261547"/>
              <a:gd name="connsiteX27" fmla="*/ 164891 w 3372787"/>
              <a:gd name="connsiteY27" fmla="*/ 4751882 h 5261547"/>
              <a:gd name="connsiteX28" fmla="*/ 0 w 3372787"/>
              <a:gd name="connsiteY28" fmla="*/ 5006714 h 5261547"/>
              <a:gd name="connsiteX29" fmla="*/ 89941 w 3372787"/>
              <a:gd name="connsiteY29" fmla="*/ 5141626 h 5261547"/>
              <a:gd name="connsiteX30" fmla="*/ 404734 w 3372787"/>
              <a:gd name="connsiteY30" fmla="*/ 5261547 h 5261547"/>
              <a:gd name="connsiteX31" fmla="*/ 644577 w 3372787"/>
              <a:gd name="connsiteY31" fmla="*/ 5126636 h 5261547"/>
              <a:gd name="connsiteX32" fmla="*/ 989350 w 3372787"/>
              <a:gd name="connsiteY32" fmla="*/ 4856813 h 5261547"/>
              <a:gd name="connsiteX33" fmla="*/ 1289154 w 3372787"/>
              <a:gd name="connsiteY33" fmla="*/ 4871803 h 5261547"/>
              <a:gd name="connsiteX34" fmla="*/ 1499016 w 3372787"/>
              <a:gd name="connsiteY34" fmla="*/ 4751882 h 5261547"/>
              <a:gd name="connsiteX35" fmla="*/ 1618937 w 3372787"/>
              <a:gd name="connsiteY35" fmla="*/ 4452078 h 5261547"/>
              <a:gd name="connsiteX36" fmla="*/ 1753849 w 3372787"/>
              <a:gd name="connsiteY36" fmla="*/ 4212236 h 5261547"/>
              <a:gd name="connsiteX37" fmla="*/ 1843790 w 3372787"/>
              <a:gd name="connsiteY37" fmla="*/ 4062334 h 5261547"/>
              <a:gd name="connsiteX38" fmla="*/ 2038662 w 3372787"/>
              <a:gd name="connsiteY38" fmla="*/ 3867462 h 5261547"/>
              <a:gd name="connsiteX39" fmla="*/ 2473377 w 3372787"/>
              <a:gd name="connsiteY39" fmla="*/ 3852472 h 5261547"/>
              <a:gd name="connsiteX40" fmla="*/ 2893101 w 3372787"/>
              <a:gd name="connsiteY40" fmla="*/ 3792511 h 5261547"/>
              <a:gd name="connsiteX41" fmla="*/ 3117954 w 3372787"/>
              <a:gd name="connsiteY41" fmla="*/ 3732550 h 5261547"/>
              <a:gd name="connsiteX42" fmla="*/ 3372787 w 3372787"/>
              <a:gd name="connsiteY42" fmla="*/ 3567659 h 526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72787" h="5261547">
                <a:moveTo>
                  <a:pt x="419724" y="0"/>
                </a:moveTo>
                <a:lnTo>
                  <a:pt x="449705" y="179882"/>
                </a:lnTo>
                <a:lnTo>
                  <a:pt x="524655" y="344773"/>
                </a:lnTo>
                <a:lnTo>
                  <a:pt x="704537" y="419724"/>
                </a:lnTo>
                <a:lnTo>
                  <a:pt x="1034321" y="554636"/>
                </a:lnTo>
                <a:lnTo>
                  <a:pt x="1034321" y="689547"/>
                </a:lnTo>
                <a:lnTo>
                  <a:pt x="1004341" y="884419"/>
                </a:lnTo>
                <a:lnTo>
                  <a:pt x="1049311" y="1019331"/>
                </a:lnTo>
                <a:lnTo>
                  <a:pt x="1169232" y="1274163"/>
                </a:lnTo>
                <a:lnTo>
                  <a:pt x="1319134" y="1484026"/>
                </a:lnTo>
                <a:lnTo>
                  <a:pt x="1469036" y="1543986"/>
                </a:lnTo>
                <a:lnTo>
                  <a:pt x="1499016" y="1618937"/>
                </a:lnTo>
                <a:lnTo>
                  <a:pt x="1484026" y="1783829"/>
                </a:lnTo>
                <a:lnTo>
                  <a:pt x="1409075" y="1918741"/>
                </a:lnTo>
                <a:lnTo>
                  <a:pt x="1379095" y="2038662"/>
                </a:lnTo>
                <a:lnTo>
                  <a:pt x="1364105" y="2128603"/>
                </a:lnTo>
                <a:lnTo>
                  <a:pt x="1319134" y="2248524"/>
                </a:lnTo>
                <a:lnTo>
                  <a:pt x="1319134" y="2413416"/>
                </a:lnTo>
                <a:lnTo>
                  <a:pt x="1259173" y="2653259"/>
                </a:lnTo>
                <a:lnTo>
                  <a:pt x="1124262" y="2788170"/>
                </a:lnTo>
                <a:lnTo>
                  <a:pt x="989350" y="2923082"/>
                </a:lnTo>
                <a:lnTo>
                  <a:pt x="704537" y="3057993"/>
                </a:lnTo>
                <a:lnTo>
                  <a:pt x="614596" y="3372786"/>
                </a:lnTo>
                <a:lnTo>
                  <a:pt x="479685" y="3792511"/>
                </a:lnTo>
                <a:lnTo>
                  <a:pt x="539646" y="4152275"/>
                </a:lnTo>
                <a:lnTo>
                  <a:pt x="524655" y="4377127"/>
                </a:lnTo>
                <a:lnTo>
                  <a:pt x="329783" y="4586990"/>
                </a:lnTo>
                <a:lnTo>
                  <a:pt x="164891" y="4751882"/>
                </a:lnTo>
                <a:lnTo>
                  <a:pt x="0" y="5006714"/>
                </a:lnTo>
                <a:lnTo>
                  <a:pt x="89941" y="5141626"/>
                </a:lnTo>
                <a:lnTo>
                  <a:pt x="404734" y="5261547"/>
                </a:lnTo>
                <a:lnTo>
                  <a:pt x="644577" y="5126636"/>
                </a:lnTo>
                <a:lnTo>
                  <a:pt x="989350" y="4856813"/>
                </a:lnTo>
                <a:lnTo>
                  <a:pt x="1289154" y="4871803"/>
                </a:lnTo>
                <a:lnTo>
                  <a:pt x="1499016" y="4751882"/>
                </a:lnTo>
                <a:lnTo>
                  <a:pt x="1618937" y="4452078"/>
                </a:lnTo>
                <a:lnTo>
                  <a:pt x="1753849" y="4212236"/>
                </a:lnTo>
                <a:lnTo>
                  <a:pt x="1843790" y="4062334"/>
                </a:lnTo>
                <a:lnTo>
                  <a:pt x="2038662" y="3867462"/>
                </a:lnTo>
                <a:lnTo>
                  <a:pt x="2473377" y="3852472"/>
                </a:lnTo>
                <a:lnTo>
                  <a:pt x="2893101" y="3792511"/>
                </a:lnTo>
                <a:lnTo>
                  <a:pt x="3117954" y="3732550"/>
                </a:lnTo>
                <a:lnTo>
                  <a:pt x="3372787" y="3567659"/>
                </a:lnTo>
              </a:path>
            </a:pathLst>
          </a:cu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06_the_nativity_story_009hy.jpg"/>
          <p:cNvPicPr>
            <a:picLocks noChangeAspect="1"/>
          </p:cNvPicPr>
          <p:nvPr/>
        </p:nvPicPr>
        <p:blipFill>
          <a:blip r:embed="rId2" cstate="print"/>
          <a:stretch>
            <a:fillRect/>
          </a:stretch>
        </p:blipFill>
        <p:spPr>
          <a:xfrm>
            <a:off x="0" y="871345"/>
            <a:ext cx="9144000" cy="5986655"/>
          </a:xfrm>
          <a:prstGeom prst="rect">
            <a:avLst/>
          </a:prstGeom>
        </p:spPr>
      </p:pic>
      <p:sp>
        <p:nvSpPr>
          <p:cNvPr id="3" name="Rectangle 2"/>
          <p:cNvSpPr/>
          <p:nvPr/>
        </p:nvSpPr>
        <p:spPr>
          <a:xfrm>
            <a:off x="0" y="0"/>
            <a:ext cx="9144000" cy="914400"/>
          </a:xfrm>
          <a:prstGeom prst="rect">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zh-CN" altLang="en-US" sz="6000" b="1" kern="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为何</a:t>
            </a:r>
            <a:r>
              <a:rPr lang="en-US" altLang="zh-CN" sz="6000" b="1" kern="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WHY?</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r>
              <a:rPr lang="zh-CN" altLang="en-US" b="1" dirty="0" smtClean="0">
                <a:solidFill>
                  <a:schemeClr val="bg1"/>
                </a:solidFill>
              </a:rPr>
              <a:t>当士师秉政的时候，</a:t>
            </a:r>
            <a:r>
              <a:rPr lang="zh-CN" altLang="en-US" b="1" dirty="0" smtClean="0">
                <a:solidFill>
                  <a:srgbClr val="FFFF00"/>
                </a:solidFill>
                <a:effectLst>
                  <a:outerShdw blurRad="38100" dist="38100" dir="2700000" algn="tl">
                    <a:srgbClr val="000000">
                      <a:alpha val="43137"/>
                    </a:srgbClr>
                  </a:outerShdw>
                </a:effectLst>
              </a:rPr>
              <a:t>国中遭遇饥荒</a:t>
            </a:r>
            <a:r>
              <a:rPr lang="zh-CN" altLang="en-US" b="1" dirty="0" smtClean="0">
                <a:solidFill>
                  <a:schemeClr val="bg1"/>
                </a:solidFill>
              </a:rPr>
              <a:t>。在犹大伯利恒，有一个人带着妻子和两个儿子往摩押地去寄居。这人名叫以利米勒，他的妻名叫拿俄米。他两个儿子，一个名叫玛伦，一个名叫基连，都是犹大伯利恒的以法他人。他们到了摩押地，就住在那里。</a:t>
            </a:r>
            <a:br>
              <a:rPr lang="zh-CN" altLang="en-US" b="1" dirty="0" smtClean="0">
                <a:solidFill>
                  <a:schemeClr val="bg1"/>
                </a:solidFill>
              </a:rPr>
            </a:br>
            <a:endParaRPr lang="en-US" b="1" spc="150" dirty="0">
              <a:ln w="11430"/>
              <a:solidFill>
                <a:srgbClr val="F8F8F8"/>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dirty="0" smtClean="0">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days when the judges ruled,</a:t>
            </a:r>
            <a:r>
              <a:rPr lang="en-US" sz="2400" b="1" u="sng" dirty="0" smtClean="0">
                <a:solidFill>
                  <a:srgbClr val="FFFF00"/>
                </a:solidFill>
                <a:effectLst>
                  <a:outerShdw blurRad="38100" dist="38100" dir="2700000" algn="tl">
                    <a:srgbClr val="000000">
                      <a:alpha val="43137"/>
                    </a:srgbClr>
                  </a:outerShdw>
                </a:effectLst>
                <a:latin typeface="Arial Narrow" pitchFamily="34" charset="0"/>
              </a:rPr>
              <a:t> there was a famine in the land</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a man from </a:t>
            </a:r>
            <a:r>
              <a:rPr lang="en-US" sz="2400" b="1" dirty="0" smtClean="0">
                <a:solidFill>
                  <a:schemeClr val="tx1"/>
                </a:solidFill>
                <a:latin typeface="Arial Narrow" pitchFamily="34" charset="0"/>
              </a:rPr>
              <a:t>Bethlehem</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Judah, together with his wife and two sons, went to live for a while in the country of Moab.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man’s name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was Elimelek, his wife’s name was Naomi, and the names of his two sons were Mahlon and Kilion.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They were Ephrathites from Bethlehem, Judah. And they went to Moab and lived there.</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rgbClr val="FFFF00"/>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96863"/>
            <a:ext cx="9144000" cy="477053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Arial" charset="0"/>
              <a:buChar char="•"/>
            </a:pP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当时在伯利恒</a:t>
            </a:r>
            <a:r>
              <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甚至整个以色列</a:t>
            </a:r>
            <a:r>
              <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闹饥荒</a:t>
            </a:r>
            <a:r>
              <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但邻近的摩押却没有。</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1">
              <a:buFont typeface="Arial" charset="0"/>
              <a:buChar char="•"/>
            </a:pPr>
            <a:r>
              <a:rPr lang="en-US" sz="2000" b="1" dirty="0" smtClean="0"/>
              <a:t> There was a famine in Bethlehem (and all of Israel) but not in Moab nearby. </a:t>
            </a:r>
          </a:p>
          <a:p>
            <a:pPr>
              <a:buFont typeface="Arial" charset="0"/>
              <a:buChar char="•"/>
            </a:pP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这意味着神在惩罚以色列。</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1">
              <a:buFont typeface="Arial" charset="0"/>
              <a:buChar char="•"/>
            </a:pPr>
            <a:r>
              <a:rPr lang="en-US" sz="2000" b="1" dirty="0" smtClean="0"/>
              <a:t>This implies that God was punishing Israel.</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90513" indent="-290513">
              <a:buFont typeface="Arial" charset="0"/>
              <a:buChar char="•"/>
            </a:pP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a:t>
            </a: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尤其针对伯利恒</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a:t>
            </a: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a:p>
            <a:pPr marL="465138" lvl="1" indent="-465138">
              <a:buFont typeface="Arial" charset="0"/>
              <a:buChar char="•"/>
            </a:pPr>
            <a:r>
              <a:rPr lang="en-US" sz="2000" b="1" dirty="0" smtClean="0">
                <a:latin typeface="Arial Narrow" pitchFamily="34" charset="0"/>
              </a:rPr>
              <a:t> (specifically Bethlehem)</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a:p>
            <a:pPr marL="290513" indent="-290513">
              <a:buFont typeface="Arial" charset="0"/>
              <a:buChar char="•"/>
            </a:pP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申</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11:13-17(</a:t>
            </a: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神对伯利恒说</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你们若听从诫命</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我就赐福</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若敬拜别神</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我将降饥荒</a:t>
            </a: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1" indent="-457200">
              <a:buFont typeface="Arial" charset="0"/>
              <a:buChar char="•"/>
            </a:pPr>
            <a:r>
              <a:rPr lang="en-US" sz="2000" b="1" dirty="0" smtClean="0">
                <a:latin typeface="Arial Narrow" pitchFamily="34" charset="0"/>
              </a:rPr>
              <a:t>In Deut 11:13-17, God said to Bethlehem   “IF you obey, I will bless you.                                IF you worship other gods, I will bring famine.”</a:t>
            </a:r>
          </a:p>
        </p:txBody>
      </p:sp>
      <p:sp>
        <p:nvSpPr>
          <p:cNvPr id="4" name="Rectangle 3"/>
          <p:cNvSpPr/>
          <p:nvPr/>
        </p:nvSpPr>
        <p:spPr>
          <a:xfrm>
            <a:off x="0" y="0"/>
            <a:ext cx="9144000"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zh-CN" altLang="en-US" sz="6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为何</a:t>
            </a:r>
            <a:r>
              <a:rPr lang="en-US" altLang="zh-CN" sz="6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WHY?</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pdate_romecancelled.jpg"/>
          <p:cNvPicPr>
            <a:picLocks noChangeAspect="1"/>
          </p:cNvPicPr>
          <p:nvPr/>
        </p:nvPicPr>
        <p:blipFill>
          <a:blip r:embed="rId2" cstate="print"/>
          <a:stretch>
            <a:fillRect/>
          </a:stretch>
        </p:blipFill>
        <p:spPr>
          <a:xfrm>
            <a:off x="0" y="0"/>
            <a:ext cx="9144000" cy="6888480"/>
          </a:xfrm>
          <a:prstGeom prst="rect">
            <a:avLst/>
          </a:prstGeom>
        </p:spPr>
      </p:pic>
      <p:sp>
        <p:nvSpPr>
          <p:cNvPr id="3" name="Rectangle 2"/>
          <p:cNvSpPr/>
          <p:nvPr/>
        </p:nvSpPr>
        <p:spPr>
          <a:xfrm>
            <a:off x="0" y="5867400"/>
            <a:ext cx="9144000" cy="1066800"/>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6000" b="1" dirty="0" smtClean="0">
                <a:ln>
                  <a:solidFill>
                    <a:sysClr val="windowText" lastClr="000000"/>
                  </a:solidFill>
                </a:ln>
                <a:effectLst>
                  <a:outerShdw blurRad="38100" dist="38100" dir="2700000" algn="tl">
                    <a:srgbClr val="000000">
                      <a:alpha val="43137"/>
                    </a:srgbClr>
                  </a:outerShdw>
                </a:effectLst>
                <a:latin typeface="Arial Narrow" pitchFamily="34" charset="0"/>
              </a:rPr>
              <a:t>谁</a:t>
            </a:r>
            <a:r>
              <a:rPr lang="en-US" altLang="zh-CN" sz="6000" b="1" dirty="0" smtClean="0">
                <a:ln>
                  <a:solidFill>
                    <a:sysClr val="windowText" lastClr="000000"/>
                  </a:solidFill>
                </a:ln>
                <a:effectLst>
                  <a:outerShdw blurRad="38100" dist="38100" dir="2700000" algn="tl">
                    <a:srgbClr val="000000">
                      <a:alpha val="43137"/>
                    </a:srgbClr>
                  </a:outerShdw>
                </a:effectLst>
                <a:latin typeface="Arial Narrow" pitchFamily="34" charset="0"/>
              </a:rPr>
              <a:t>?</a:t>
            </a:r>
            <a:r>
              <a:rPr 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 WHO?</a:t>
            </a:r>
            <a:endParaRPr lang="en-US" sz="6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pPr algn="l"/>
            <a:r>
              <a:rPr lang="zh-CN" altLang="en-US" b="1" dirty="0" smtClean="0">
                <a:solidFill>
                  <a:schemeClr val="bg1"/>
                </a:solidFill>
              </a:rPr>
              <a:t>后来</a:t>
            </a:r>
            <a:r>
              <a:rPr lang="zh-CN" altLang="en-US" b="1" dirty="0" smtClean="0">
                <a:solidFill>
                  <a:srgbClr val="FFC000"/>
                </a:solidFill>
              </a:rPr>
              <a:t>拿俄米</a:t>
            </a:r>
            <a:r>
              <a:rPr lang="zh-CN" altLang="en-US" b="1" dirty="0" smtClean="0">
                <a:solidFill>
                  <a:schemeClr val="bg1"/>
                </a:solidFill>
              </a:rPr>
              <a:t>的丈夫</a:t>
            </a:r>
            <a:r>
              <a:rPr lang="zh-CN" altLang="en-US" b="1" dirty="0" smtClean="0">
                <a:solidFill>
                  <a:srgbClr val="FFC000"/>
                </a:solidFill>
              </a:rPr>
              <a:t>以利米勒</a:t>
            </a:r>
            <a:r>
              <a:rPr lang="zh-CN" altLang="en-US" b="1" dirty="0" smtClean="0">
                <a:solidFill>
                  <a:schemeClr val="bg1"/>
                </a:solidFill>
              </a:rPr>
              <a:t>死了，剩下妇人和他两个儿子。这两个儿子娶了摩押女子为妻，一个名叫</a:t>
            </a:r>
            <a:r>
              <a:rPr lang="zh-CN" altLang="en-US" b="1" dirty="0" smtClean="0">
                <a:solidFill>
                  <a:srgbClr val="FFC000"/>
                </a:solidFill>
              </a:rPr>
              <a:t>俄珥巴</a:t>
            </a:r>
            <a:r>
              <a:rPr lang="zh-CN" altLang="en-US" b="1" dirty="0" smtClean="0">
                <a:solidFill>
                  <a:schemeClr val="bg1"/>
                </a:solidFill>
              </a:rPr>
              <a:t>，一个名叫</a:t>
            </a:r>
            <a:r>
              <a:rPr lang="zh-CN" altLang="en-US" b="1" dirty="0" smtClean="0">
                <a:solidFill>
                  <a:srgbClr val="FFC000"/>
                </a:solidFill>
              </a:rPr>
              <a:t>路得</a:t>
            </a:r>
            <a:r>
              <a:rPr lang="zh-CN" altLang="en-US" b="1" dirty="0" smtClean="0">
                <a:solidFill>
                  <a:schemeClr val="bg1"/>
                </a:solidFill>
              </a:rPr>
              <a:t> ，在那里住了约有十年。</a:t>
            </a:r>
            <a:r>
              <a:rPr lang="zh-CN" altLang="en-US" b="1" dirty="0" smtClean="0">
                <a:solidFill>
                  <a:srgbClr val="FFC000"/>
                </a:solidFill>
              </a:rPr>
              <a:t>玛伦</a:t>
            </a:r>
            <a:r>
              <a:rPr lang="zh-CN" altLang="en-US" b="1" dirty="0" smtClean="0">
                <a:solidFill>
                  <a:schemeClr val="bg1"/>
                </a:solidFill>
              </a:rPr>
              <a:t>和</a:t>
            </a:r>
            <a:r>
              <a:rPr lang="zh-CN" altLang="en-US" b="1" dirty="0" smtClean="0">
                <a:solidFill>
                  <a:srgbClr val="FFC000"/>
                </a:solidFill>
              </a:rPr>
              <a:t>基连</a:t>
            </a:r>
            <a:r>
              <a:rPr lang="zh-CN" altLang="en-US" b="1" dirty="0" smtClean="0">
                <a:solidFill>
                  <a:schemeClr val="bg1"/>
                </a:solidFill>
              </a:rPr>
              <a:t>二人也死了，剩下拿俄米，没有丈夫，也没有儿子。</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a:t>
            </a:r>
            <a:r>
              <a:rPr lang="en-US" sz="2400" b="1" dirty="0" smtClean="0">
                <a:solidFill>
                  <a:srgbClr val="FFFF00"/>
                </a:solidFill>
                <a:effectLst>
                  <a:outerShdw blurRad="38100" dist="38100" dir="2700000" algn="tl">
                    <a:srgbClr val="000000">
                      <a:alpha val="43137"/>
                    </a:srgbClr>
                  </a:outerShdw>
                </a:effectLst>
                <a:latin typeface="Arial Narrow" pitchFamily="34" charset="0"/>
              </a:rPr>
              <a:t>Elimelek</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dirty="0" smtClean="0">
                <a:solidFill>
                  <a:srgbClr val="FFFF00"/>
                </a:solidFill>
                <a:effectLst>
                  <a:outerShdw blurRad="38100" dist="38100" dir="2700000" algn="tl">
                    <a:srgbClr val="000000">
                      <a:alpha val="43137"/>
                    </a:srgbClr>
                  </a:outerShdw>
                </a:effectLst>
                <a:latin typeface="Arial Narrow" pitchFamily="34" charset="0"/>
              </a:rPr>
              <a:t>Naomi</a:t>
            </a:r>
            <a:r>
              <a:rPr lang="en-US" sz="2400" b="1" dirty="0" smtClean="0">
                <a:solidFill>
                  <a:schemeClr val="tx1"/>
                </a:solidFill>
                <a:effectLst>
                  <a:outerShdw blurRad="38100" dist="38100" dir="2700000" algn="tl">
                    <a:srgbClr val="000000">
                      <a:alpha val="43137"/>
                    </a:srgbClr>
                  </a:outerShdw>
                </a:effectLst>
                <a:latin typeface="Arial Narrow" pitchFamily="34" charset="0"/>
              </a:rPr>
              <a:t>’s husband, died, and she was left with her two sons.</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They married </a:t>
            </a:r>
            <a:r>
              <a:rPr lang="en-US" sz="2400" b="1" dirty="0" smtClean="0">
                <a:solidFill>
                  <a:srgbClr val="FFFF00"/>
                </a:solidFill>
                <a:effectLst>
                  <a:outerShdw blurRad="38100" dist="38100" dir="2700000" algn="tl">
                    <a:srgbClr val="000000">
                      <a:alpha val="43137"/>
                    </a:srgbClr>
                  </a:outerShdw>
                </a:effectLst>
                <a:latin typeface="Arial Narrow" pitchFamily="34" charset="0"/>
              </a:rPr>
              <a:t>Moabite </a:t>
            </a:r>
            <a:r>
              <a:rPr lang="en-US" sz="2400" b="1" dirty="0" smtClean="0">
                <a:solidFill>
                  <a:schemeClr val="tx1"/>
                </a:solidFill>
                <a:effectLst>
                  <a:outerShdw blurRad="38100" dist="38100" dir="2700000" algn="tl">
                    <a:srgbClr val="000000">
                      <a:alpha val="43137"/>
                    </a:srgbClr>
                  </a:outerShdw>
                </a:effectLst>
                <a:latin typeface="Arial Narrow" pitchFamily="34" charset="0"/>
              </a:rPr>
              <a:t>women, one named </a:t>
            </a:r>
            <a:r>
              <a:rPr lang="en-US" sz="2400" b="1" dirty="0" smtClean="0">
                <a:solidFill>
                  <a:srgbClr val="FFFF00"/>
                </a:solidFill>
                <a:effectLst>
                  <a:outerShdw blurRad="38100" dist="38100" dir="2700000" algn="tl">
                    <a:srgbClr val="000000">
                      <a:alpha val="43137"/>
                    </a:srgbClr>
                  </a:outerShdw>
                </a:effectLst>
                <a:latin typeface="Arial Narrow" pitchFamily="34" charset="0"/>
              </a:rPr>
              <a:t>Orpah</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the other </a:t>
            </a:r>
            <a:r>
              <a:rPr lang="en-US" sz="2400" b="1" dirty="0" smtClean="0">
                <a:solidFill>
                  <a:srgbClr val="FFFF00"/>
                </a:solidFill>
                <a:effectLst>
                  <a:outerShdw blurRad="38100" dist="38100" dir="2700000" algn="tl">
                    <a:srgbClr val="000000">
                      <a:alpha val="43137"/>
                    </a:srgbClr>
                  </a:outerShdw>
                </a:effectLst>
                <a:latin typeface="Arial Narrow" pitchFamily="34" charset="0"/>
              </a:rPr>
              <a:t>Ruth.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After they had lived there about ten years,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both </a:t>
            </a:r>
            <a:r>
              <a:rPr lang="en-US" sz="2400" b="1" dirty="0" smtClean="0">
                <a:solidFill>
                  <a:srgbClr val="FFFF00"/>
                </a:solidFill>
                <a:effectLst>
                  <a:outerShdw blurRad="38100" dist="38100" dir="2700000" algn="tl">
                    <a:srgbClr val="000000">
                      <a:alpha val="43137"/>
                    </a:srgbClr>
                  </a:outerShdw>
                </a:effectLst>
                <a:latin typeface="Arial Narrow" pitchFamily="34" charset="0"/>
              </a:rPr>
              <a:t>Mahlon </a:t>
            </a:r>
            <a:r>
              <a:rPr lang="en-US" sz="2400" b="1" dirty="0" smtClean="0">
                <a:solidFill>
                  <a:schemeClr val="tx1"/>
                </a:solidFill>
                <a:effectLst>
                  <a:outerShdw blurRad="38100" dist="38100" dir="2700000" algn="tl">
                    <a:srgbClr val="000000">
                      <a:alpha val="43137"/>
                    </a:srgbClr>
                  </a:outerShdw>
                </a:effectLst>
                <a:latin typeface="Arial Narrow" pitchFamily="34" charset="0"/>
              </a:rPr>
              <a:t>and </a:t>
            </a:r>
            <a:r>
              <a:rPr lang="en-US" sz="2400" b="1" dirty="0" smtClean="0">
                <a:solidFill>
                  <a:srgbClr val="FFFF00"/>
                </a:solidFill>
                <a:effectLst>
                  <a:outerShdw blurRad="38100" dist="38100" dir="2700000" algn="tl">
                    <a:srgbClr val="000000">
                      <a:alpha val="43137"/>
                    </a:srgbClr>
                  </a:outerShdw>
                </a:effectLst>
                <a:latin typeface="Arial Narrow" pitchFamily="34" charset="0"/>
              </a:rPr>
              <a:t>Kilion </a:t>
            </a:r>
            <a:r>
              <a:rPr lang="en-US" sz="2400" b="1" dirty="0" smtClean="0">
                <a:solidFill>
                  <a:schemeClr val="tx1"/>
                </a:solidFill>
                <a:effectLst>
                  <a:outerShdw blurRad="38100" dist="38100" dir="2700000" algn="tl">
                    <a:srgbClr val="000000">
                      <a:alpha val="43137"/>
                    </a:srgbClr>
                  </a:outerShdw>
                </a:effectLst>
                <a:latin typeface="Arial Narrow" pitchFamily="34" charset="0"/>
              </a:rPr>
              <a:t>also died,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Naomi was left without her two sons and her husband.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descr="http://www.dvdbeaver.com/film/DVDReviews20/a%20Henry%20Koster%20The%20Story%20of%20Ruth%20Elana%20Eden%20DVD/promo%20Henry%20Koster%20The%20Story%20of%20Ruth%20Elana%20Eden%20DVD%20PDVD_005.jpg"/>
          <p:cNvPicPr>
            <a:picLocks noChangeAspect="1" noChangeArrowheads="1"/>
          </p:cNvPicPr>
          <p:nvPr/>
        </p:nvPicPr>
        <p:blipFill>
          <a:blip r:embed="rId2" cstate="print"/>
          <a:srcRect/>
          <a:stretch>
            <a:fillRect/>
          </a:stretch>
        </p:blipFill>
        <p:spPr bwMode="auto">
          <a:xfrm>
            <a:off x="1371600" y="0"/>
            <a:ext cx="6559062" cy="7105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1371600" y="228600"/>
            <a:ext cx="6553200" cy="762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7200" b="1" dirty="0" smtClean="0">
                <a:solidFill>
                  <a:schemeClr val="tx1"/>
                </a:solidFill>
                <a:effectLst>
                  <a:outerShdw blurRad="38100" dist="38100" dir="2700000" algn="tl">
                    <a:srgbClr val="000000">
                      <a:alpha val="43137"/>
                    </a:srgbClr>
                  </a:outerShdw>
                </a:effectLst>
              </a:rPr>
              <a:t>今天    </a:t>
            </a:r>
            <a:r>
              <a:rPr lang="en-US" altLang="zh-CN" sz="7200" b="1" dirty="0" smtClean="0">
                <a:solidFill>
                  <a:schemeClr val="tx1"/>
                </a:solidFill>
                <a:effectLst>
                  <a:outerShdw blurRad="38100" dist="38100" dir="2700000" algn="tl">
                    <a:srgbClr val="000000">
                      <a:alpha val="43137"/>
                    </a:srgbClr>
                  </a:outerShdw>
                </a:effectLst>
              </a:rPr>
              <a:t>         </a:t>
            </a:r>
            <a:r>
              <a:rPr lang="en-US" altLang="zh-CN" sz="4000" b="1" dirty="0" smtClean="0">
                <a:solidFill>
                  <a:schemeClr val="tx1"/>
                </a:solidFill>
                <a:effectLst>
                  <a:outerShdw blurRad="38100" dist="38100" dir="2700000" algn="tl">
                    <a:srgbClr val="000000">
                      <a:alpha val="43137"/>
                    </a:srgbClr>
                  </a:outerShdw>
                </a:effectLst>
              </a:rPr>
              <a:t>(today)</a:t>
            </a:r>
            <a:endParaRPr lang="en-US" sz="4000" b="1" dirty="0">
              <a:solidFill>
                <a:schemeClr val="tx1"/>
              </a:solidFill>
              <a:effectLst>
                <a:outerShdw blurRad="38100" dist="38100" dir="2700000" algn="tl">
                  <a:srgbClr val="000000">
                    <a:alpha val="43137"/>
                  </a:srgbClr>
                </a:outerShdw>
              </a:effectLst>
            </a:endParaRPr>
          </a:p>
        </p:txBody>
      </p:sp>
      <p:sp>
        <p:nvSpPr>
          <p:cNvPr id="35" name="Rectangle 34"/>
          <p:cNvSpPr/>
          <p:nvPr/>
        </p:nvSpPr>
        <p:spPr>
          <a:xfrm>
            <a:off x="228600" y="4724400"/>
            <a:ext cx="8610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两国 （以色列</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 </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摩押）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Nations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(Israelites &amp; Moabites)</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Rectangle 36"/>
          <p:cNvSpPr/>
          <p:nvPr/>
        </p:nvSpPr>
        <p:spPr>
          <a:xfrm>
            <a:off x="228600" y="4191000"/>
            <a:ext cx="8610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两儿媳 （路得</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俄珥巴）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Daughters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(Ruth &amp; Orpah)</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Rectangle 38"/>
          <p:cNvSpPr/>
          <p:nvPr/>
        </p:nvSpPr>
        <p:spPr>
          <a:xfrm>
            <a:off x="228600" y="3657600"/>
            <a:ext cx="8610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两儿子（玛伦</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zh-CN"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基连）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Sons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(Mahlon &amp; Kilion)</a:t>
            </a:r>
          </a:p>
        </p:txBody>
      </p:sp>
      <p:sp>
        <p:nvSpPr>
          <p:cNvPr id="41" name="Rectangle 40"/>
          <p:cNvSpPr/>
          <p:nvPr/>
        </p:nvSpPr>
        <p:spPr>
          <a:xfrm>
            <a:off x="228600" y="3048000"/>
            <a:ext cx="86106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zh-CN"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两以色列人  </a:t>
            </a:r>
            <a:r>
              <a:rPr lang="en-US" altLang="zh-CN"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拿俄米</a:t>
            </a:r>
            <a:r>
              <a:rPr lang="en-US" altLang="zh-CN"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zh-CN"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以利米勒</a:t>
            </a:r>
            <a:r>
              <a:rPr lang="en-US" altLang="zh-CN"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Israelites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(Elimelek &amp; Naomi)</a:t>
            </a:r>
            <a:endPar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89995"/>
            <a:ext cx="8763000" cy="4401205"/>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他的名字意思是“神是王”。</a:t>
            </a:r>
            <a:endParaRPr lang="en-US" sz="24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b="1" dirty="0" smtClean="0"/>
              <a:t> His name means “My God is King”</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拿俄米的丈夫</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基连和玛伦的父亲。</a:t>
            </a:r>
            <a:endParaRPr lang="en-US" sz="2400" b="1" dirty="0" smtClean="0">
              <a:effectLst>
                <a:outerShdw blurRad="38100" dist="38100" dir="2700000" algn="tl">
                  <a:srgbClr val="000000">
                    <a:alpha val="43137"/>
                  </a:srgbClr>
                </a:outerShdw>
              </a:effectLst>
            </a:endParaRPr>
          </a:p>
          <a:p>
            <a:pPr lvl="1">
              <a:buFont typeface="Arial" charset="0"/>
              <a:buChar char="•"/>
            </a:pPr>
            <a:r>
              <a:rPr lang="en-US" sz="2400" b="1" dirty="0" smtClean="0">
                <a:effectLst>
                  <a:outerShdw blurRad="38100" dist="38100" dir="2700000" algn="tl">
                    <a:srgbClr val="000000">
                      <a:alpha val="43137"/>
                    </a:srgbClr>
                  </a:outerShdw>
                </a:effectLst>
              </a:rPr>
              <a:t> Husband of Naomi; Father of Kilion and Mahlon</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一个伯利恒的以法他人。</a:t>
            </a:r>
            <a:endParaRPr lang="en-US" sz="3200" b="1" dirty="0" smtClean="0">
              <a:effectLst>
                <a:outerShdw blurRad="38100" dist="38100" dir="2700000" algn="tl">
                  <a:srgbClr val="000000">
                    <a:alpha val="43137"/>
                  </a:srgbClr>
                </a:outerShdw>
              </a:effectLst>
            </a:endParaRPr>
          </a:p>
          <a:p>
            <a:pPr lvl="1">
              <a:buFont typeface="Arial" charset="0"/>
              <a:buChar char="•"/>
            </a:pPr>
            <a:r>
              <a:rPr lang="en-US" sz="2400" b="1" dirty="0" smtClean="0">
                <a:effectLst>
                  <a:outerShdw blurRad="38100" dist="38100" dir="2700000" algn="tl">
                    <a:srgbClr val="000000">
                      <a:alpha val="43137"/>
                    </a:srgbClr>
                  </a:outerShdw>
                </a:effectLst>
              </a:rPr>
              <a:t> An </a:t>
            </a:r>
            <a:r>
              <a:rPr lang="en-US" sz="2400" b="1" dirty="0" err="1" smtClean="0">
                <a:effectLst>
                  <a:outerShdw blurRad="38100" dist="38100" dir="2700000" algn="tl">
                    <a:srgbClr val="000000">
                      <a:alpha val="43137"/>
                    </a:srgbClr>
                  </a:outerShdw>
                </a:effectLst>
              </a:rPr>
              <a:t>Ephrathite</a:t>
            </a:r>
            <a:r>
              <a:rPr lang="en-US" sz="2400" b="1" dirty="0" smtClean="0">
                <a:effectLst>
                  <a:outerShdw blurRad="38100" dist="38100" dir="2700000" algn="tl">
                    <a:srgbClr val="000000">
                      <a:alpha val="43137"/>
                    </a:srgbClr>
                  </a:outerShdw>
                </a:effectLst>
              </a:rPr>
              <a:t>, from Bethlehem.</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土地拥有者。犹太人社区的一部分。</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b="1" dirty="0" smtClean="0">
                <a:effectLst>
                  <a:outerShdw blurRad="38100" dist="38100" dir="2700000" algn="tl">
                    <a:srgbClr val="000000">
                      <a:alpha val="43137"/>
                    </a:srgbClr>
                  </a:outerShdw>
                </a:effectLst>
              </a:rPr>
              <a:t> A land owner. Part of the Jewish community.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他对家庭的带领建立在恐惧而非对神的信赖上。</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400" b="1" dirty="0" smtClean="0">
                <a:effectLst>
                  <a:outerShdw blurRad="38100" dist="38100" dir="2700000" algn="tl">
                    <a:srgbClr val="000000">
                      <a:alpha val="43137"/>
                    </a:srgbClr>
                  </a:outerShdw>
                </a:effectLst>
              </a:rPr>
              <a:t> Made his decisions for his family based on fear, not trust.</a:t>
            </a:r>
          </a:p>
        </p:txBody>
      </p:sp>
      <p:sp>
        <p:nvSpPr>
          <p:cNvPr id="2" name="Rectangle 1"/>
          <p:cNvSpPr/>
          <p:nvPr/>
        </p:nvSpPr>
        <p:spPr>
          <a:xfrm>
            <a:off x="0" y="0"/>
            <a:ext cx="9144000" cy="1295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以利米勒</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ELIMELEK</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7650" name="Picture 2" descr="http://gordonandthewhale.com/wp-content/uploads/2009/03/old_man_with_the_grey_beard_in_the_dark_2.jpg"/>
          <p:cNvPicPr>
            <a:picLocks noChangeAspect="1" noChangeArrowheads="1"/>
          </p:cNvPicPr>
          <p:nvPr/>
        </p:nvPicPr>
        <p:blipFill>
          <a:blip r:embed="rId2" cstate="print"/>
          <a:srcRect/>
          <a:stretch>
            <a:fillRect/>
          </a:stretch>
        </p:blipFill>
        <p:spPr bwMode="auto">
          <a:xfrm>
            <a:off x="6353150" y="228600"/>
            <a:ext cx="256225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6357"/>
            <a:ext cx="9144000" cy="5816977"/>
          </a:xfrm>
          <a:prstGeom prst="rect">
            <a:avLst/>
          </a:prstGeom>
          <a:noFill/>
        </p:spPr>
        <p:txBody>
          <a:bodyPr wrap="square" rtlCol="0">
            <a:spAutoFit/>
          </a:bodyPr>
          <a:lstStyle/>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这个名字的意思是</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可爱的</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或</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仁慈的”</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Name means “Pleasant” or “gracious”</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以利米勒的妻子，玛伦和基连的母亲。</a:t>
            </a:r>
            <a:endParaRPr lang="en-US" sz="2800" b="1" dirty="0" smtClean="0">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Wife to </a:t>
            </a:r>
            <a:r>
              <a:rPr lang="en-US" sz="2000" b="1" dirty="0" err="1" smtClean="0">
                <a:effectLst>
                  <a:outerShdw blurRad="38100" dist="38100" dir="2700000" algn="tl">
                    <a:srgbClr val="000000">
                      <a:alpha val="43137"/>
                    </a:srgbClr>
                  </a:outerShdw>
                </a:effectLst>
              </a:rPr>
              <a:t>Elimelek</a:t>
            </a:r>
            <a:r>
              <a:rPr lang="en-US" sz="2000" b="1" dirty="0" smtClean="0">
                <a:effectLst>
                  <a:outerShdw blurRad="38100" dist="38100" dir="2700000" algn="tl">
                    <a:srgbClr val="000000">
                      <a:alpha val="43137"/>
                    </a:srgbClr>
                  </a:outerShdw>
                </a:effectLst>
              </a:rPr>
              <a:t>; mother to </a:t>
            </a:r>
            <a:r>
              <a:rPr lang="en-US" sz="2000" b="1" dirty="0" err="1" smtClean="0">
                <a:effectLst>
                  <a:outerShdw blurRad="38100" dist="38100" dir="2700000" algn="tl">
                    <a:srgbClr val="000000">
                      <a:alpha val="43137"/>
                    </a:srgbClr>
                  </a:outerShdw>
                </a:effectLst>
              </a:rPr>
              <a:t>Mahlon</a:t>
            </a:r>
            <a:r>
              <a:rPr lang="en-US" sz="2000" b="1" dirty="0" smtClean="0">
                <a:effectLst>
                  <a:outerShdw blurRad="38100" dist="38100" dir="2700000" algn="tl">
                    <a:srgbClr val="000000">
                      <a:alpha val="43137"/>
                    </a:srgbClr>
                  </a:outerShdw>
                </a:effectLst>
              </a:rPr>
              <a:t> &amp; </a:t>
            </a:r>
            <a:r>
              <a:rPr lang="en-US" sz="2000" b="1" dirty="0" err="1" smtClean="0">
                <a:effectLst>
                  <a:outerShdw blurRad="38100" dist="38100" dir="2700000" algn="tl">
                    <a:srgbClr val="000000">
                      <a:alpha val="43137"/>
                    </a:srgbClr>
                  </a:outerShdw>
                </a:effectLst>
              </a:rPr>
              <a:t>Kilion</a:t>
            </a:r>
            <a:endParaRPr lang="en-US" sz="2000" b="1" dirty="0" smtClean="0">
              <a:effectLst>
                <a:outerShdw blurRad="38100" dist="38100" dir="2700000" algn="tl">
                  <a:srgbClr val="000000">
                    <a:alpha val="43137"/>
                  </a:srgbClr>
                </a:outerShdw>
              </a:effectLst>
            </a:endParaRP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不得不经历短期内接连埋葬三位亲人的痛苦。</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Had to suffer through 3 deaths and 3 funerals very close together</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爱路得和俄珥巴，不断称她们为“女儿们”。</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Loved Ruth and Orpah. Kept calling them ‘daughters’.</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希望她的名字改为玛拉（苦的意思）。</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Wanted her name changed to MARA (“bitter”)</a:t>
            </a:r>
          </a:p>
          <a:p>
            <a:pPr>
              <a:buFont typeface="Arial" charset="0"/>
              <a:buChar char="•"/>
            </a:pPr>
            <a:r>
              <a:rPr lang="zh-CN" altLang="en-US" sz="2800" b="1" dirty="0" smtClean="0">
                <a:solidFill>
                  <a:srgbClr val="C00000"/>
                </a:solidFill>
                <a:effectLst>
                  <a:outerShdw blurRad="38100" dist="38100" dir="2700000" algn="tl">
                    <a:srgbClr val="000000">
                      <a:alpha val="43137"/>
                    </a:srgbClr>
                  </a:outerShdw>
                </a:effectLst>
              </a:rPr>
              <a:t>后来</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她照顾路得的儿子俄备得</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视为己出</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家乡的人都说：</a:t>
            </a:r>
            <a:r>
              <a:rPr lang="en-US" altLang="zh-CN" sz="2800" b="1" dirty="0" smtClean="0">
                <a:solidFill>
                  <a:srgbClr val="C00000"/>
                </a:solidFill>
                <a:effectLst>
                  <a:outerShdw blurRad="38100" dist="38100" dir="2700000" algn="tl">
                    <a:srgbClr val="000000">
                      <a:alpha val="43137"/>
                    </a:srgbClr>
                  </a:outerShdw>
                </a:effectLst>
              </a:rPr>
              <a:t> “</a:t>
            </a:r>
            <a:r>
              <a:rPr lang="zh-CN" altLang="en-US" sz="2800" b="1" dirty="0" smtClean="0">
                <a:solidFill>
                  <a:srgbClr val="C00000"/>
                </a:solidFill>
                <a:effectLst>
                  <a:outerShdw blurRad="38100" dist="38100" dir="2700000" algn="tl">
                    <a:srgbClr val="000000">
                      <a:alpha val="43137"/>
                    </a:srgbClr>
                  </a:outerShdw>
                </a:effectLst>
              </a:rPr>
              <a:t>拿俄米得孩子了。</a:t>
            </a:r>
            <a:r>
              <a:rPr lang="en-US" altLang="zh-CN" sz="2800" b="1" dirty="0" smtClean="0">
                <a:solidFill>
                  <a:srgbClr val="C00000"/>
                </a:solidFill>
                <a:effectLst>
                  <a:outerShdw blurRad="38100" dist="38100" dir="2700000" algn="tl">
                    <a:srgbClr val="000000">
                      <a:alpha val="43137"/>
                    </a:srgbClr>
                  </a:outerShdw>
                </a:effectLst>
              </a:rPr>
              <a:t>”</a:t>
            </a:r>
            <a:endParaRPr lang="en-US" sz="28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effectLst>
                  <a:outerShdw blurRad="38100" dist="38100" dir="2700000" algn="tl">
                    <a:srgbClr val="000000">
                      <a:alpha val="43137"/>
                    </a:srgbClr>
                  </a:outerShdw>
                </a:effectLst>
              </a:rPr>
              <a:t> Later, she cared for Ruth’s son Obed as if her own; the women of the            town say "Naomi has a son" (Ruth 4:17)</a:t>
            </a:r>
          </a:p>
          <a:p>
            <a:pPr lvl="1">
              <a:buFont typeface="Arial" charset="0"/>
              <a:buChar char="•"/>
            </a:pPr>
            <a:endParaRPr lang="en-US" sz="2400" dirty="0" smtClean="0">
              <a:effectLst>
                <a:outerShdw blurRad="38100" dist="38100" dir="2700000" algn="tl">
                  <a:srgbClr val="000000">
                    <a:alpha val="43137"/>
                  </a:srgbClr>
                </a:outerShdw>
              </a:effectLst>
            </a:endParaRPr>
          </a:p>
        </p:txBody>
      </p:sp>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拿俄米</a:t>
            </a:r>
            <a:endParaRPr lang="en-US" sz="7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NAOMI</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6626" name="Picture 2" descr="http://www.christian-movie.com/images/Carol_Anderson_Women_of_the_Bible.jpg"/>
          <p:cNvPicPr>
            <a:picLocks noChangeAspect="1" noChangeArrowheads="1"/>
          </p:cNvPicPr>
          <p:nvPr/>
        </p:nvPicPr>
        <p:blipFill>
          <a:blip r:embed="rId2" cstate="print"/>
          <a:srcRect/>
          <a:stretch>
            <a:fillRect/>
          </a:stretch>
        </p:blipFill>
        <p:spPr bwMode="auto">
          <a:xfrm>
            <a:off x="7391400" y="103631"/>
            <a:ext cx="1600200" cy="18775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00200"/>
            <a:ext cx="8763000" cy="4093428"/>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以利米勒和拿俄米的两儿子。</a:t>
            </a:r>
            <a:endParaRPr lang="en-US" sz="3200" b="1" dirty="0" smtClean="0">
              <a:solidFill>
                <a:srgbClr val="C00000"/>
              </a:solidFill>
              <a:effectLst>
                <a:outerShdw blurRad="38100" dist="38100" dir="2700000" algn="tl">
                  <a:srgbClr val="000000">
                    <a:alpha val="43137"/>
                  </a:srgbClr>
                </a:outerShdw>
              </a:effectLst>
            </a:endParaRPr>
          </a:p>
          <a:p>
            <a:pPr marL="569913" indent="-104775">
              <a:buFont typeface="Arial" charset="0"/>
              <a:buChar char="•"/>
            </a:pPr>
            <a:r>
              <a:rPr lang="en-US" sz="2000" b="1" dirty="0" smtClean="0"/>
              <a:t>The 2 sons of Elimelech and Naomi</a:t>
            </a:r>
          </a:p>
          <a:p>
            <a:pPr>
              <a:buFont typeface="Arial" charset="0"/>
              <a:buChar char="•"/>
            </a:pPr>
            <a:r>
              <a:rPr lang="zh-CN" altLang="en-US" sz="3200" b="1" u="sng" dirty="0" smtClean="0">
                <a:solidFill>
                  <a:srgbClr val="C00000"/>
                </a:solidFill>
                <a:effectLst>
                  <a:outerShdw blurRad="38100" dist="38100" dir="2700000" algn="tl">
                    <a:srgbClr val="000000">
                      <a:alpha val="43137"/>
                    </a:srgbClr>
                  </a:outerShdw>
                </a:effectLst>
              </a:rPr>
              <a:t>玛伦</a:t>
            </a:r>
            <a:r>
              <a:rPr lang="zh-CN" altLang="en-US" sz="3200" b="1" dirty="0" smtClean="0">
                <a:solidFill>
                  <a:srgbClr val="C00000"/>
                </a:solidFill>
                <a:effectLst>
                  <a:outerShdw blurRad="38100" dist="38100" dir="2700000" algn="tl">
                    <a:srgbClr val="000000">
                      <a:alpha val="43137"/>
                    </a:srgbClr>
                  </a:outerShdw>
                </a:effectLst>
              </a:rPr>
              <a:t>：娶了路得</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 其名为“病了</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u="sng" dirty="0" smtClean="0"/>
              <a:t> Mahlon</a:t>
            </a:r>
            <a:r>
              <a:rPr lang="en-US" sz="2000" b="1" dirty="0" smtClean="0"/>
              <a:t>: Married Ruth; His name means  "sick“</a:t>
            </a:r>
          </a:p>
          <a:p>
            <a:pPr>
              <a:buFont typeface="Arial" charset="0"/>
              <a:buChar char="•"/>
            </a:pPr>
            <a:r>
              <a:rPr lang="zh-CN" altLang="en-US" sz="3200" b="1" u="sng" dirty="0" smtClean="0">
                <a:solidFill>
                  <a:srgbClr val="C00000"/>
                </a:solidFill>
                <a:effectLst>
                  <a:outerShdw blurRad="38100" dist="38100" dir="2700000" algn="tl">
                    <a:srgbClr val="000000">
                      <a:alpha val="43137"/>
                    </a:srgbClr>
                  </a:outerShdw>
                </a:effectLst>
              </a:rPr>
              <a:t>基连</a:t>
            </a:r>
            <a:r>
              <a:rPr lang="en-US" altLang="zh-CN" sz="3200" b="1" u="sng" dirty="0" smtClean="0">
                <a:solidFill>
                  <a:srgbClr val="C00000"/>
                </a:solidFill>
                <a:effectLst>
                  <a:outerShdw blurRad="38100" dist="38100" dir="2700000" algn="tl">
                    <a:srgbClr val="000000">
                      <a:alpha val="43137"/>
                    </a:srgbClr>
                  </a:outerShdw>
                </a:effectLst>
              </a:rPr>
              <a:t>:</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娶了俄珥巴</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其名为“虚弱”或“垂死”。</a:t>
            </a:r>
            <a:endParaRPr lang="en-US" sz="2000" b="1" u="sng" dirty="0" smtClean="0">
              <a:effectLst>
                <a:outerShdw blurRad="38100" dist="38100" dir="2700000" algn="tl">
                  <a:srgbClr val="000000">
                    <a:alpha val="43137"/>
                  </a:srgbClr>
                </a:outerShdw>
              </a:effectLst>
            </a:endParaRPr>
          </a:p>
          <a:p>
            <a:pPr marL="569913" indent="-104775">
              <a:buFont typeface="Arial" charset="0"/>
              <a:buChar char="•"/>
            </a:pPr>
            <a:r>
              <a:rPr lang="en-US" sz="2000" b="1" u="sng" dirty="0" smtClean="0"/>
              <a:t>Kilion: </a:t>
            </a:r>
            <a:r>
              <a:rPr lang="en-US" sz="2000" b="1" dirty="0" smtClean="0"/>
              <a:t>Married Orpah; His name means "weakening" or “dying"</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双双陨殁于搬去摩押十年后。</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Died 10 years after moving to Moab</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传统认为他们都是中年时移民到摩押的。</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Tradition tells us they were middle age when they moved to Moab</a:t>
            </a:r>
          </a:p>
        </p:txBody>
      </p:sp>
      <p:sp>
        <p:nvSpPr>
          <p:cNvPr id="2" name="Rectangle 1"/>
          <p:cNvSpPr/>
          <p:nvPr/>
        </p:nvSpPr>
        <p:spPr>
          <a:xfrm>
            <a:off x="0" y="0"/>
            <a:ext cx="9144000" cy="14478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玛伦和基连</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MAHLON &amp; KILION</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5602" name="Picture 2" descr="http://www.newtimes.co.rw/photos/-Which-disciple.jpg"/>
          <p:cNvPicPr>
            <a:picLocks noChangeAspect="1" noChangeArrowheads="1"/>
          </p:cNvPicPr>
          <p:nvPr/>
        </p:nvPicPr>
        <p:blipFill>
          <a:blip r:embed="rId2" cstate="print"/>
          <a:srcRect/>
          <a:stretch>
            <a:fillRect/>
          </a:stretch>
        </p:blipFill>
        <p:spPr bwMode="auto">
          <a:xfrm>
            <a:off x="6096000" y="228600"/>
            <a:ext cx="2762250" cy="2066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42395"/>
            <a:ext cx="8763000" cy="4385816"/>
          </a:xfrm>
          <a:prstGeom prst="rect">
            <a:avLst/>
          </a:prstGeom>
          <a:noFill/>
        </p:spPr>
        <p:txBody>
          <a:bodyPr wrap="square" rtlCol="0">
            <a:spAutoFit/>
          </a:bodyPr>
          <a:lstStyle/>
          <a:p>
            <a:pPr>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伯利恒地区的居民。</a:t>
            </a:r>
            <a:endParaRPr lang="en-US" altLang="zh-CN" sz="4000" b="1" dirty="0" smtClean="0">
              <a:solidFill>
                <a:srgbClr val="C00000"/>
              </a:solidFill>
              <a:effectLst>
                <a:outerShdw blurRad="38100" dist="38100" dir="2700000" algn="tl">
                  <a:srgbClr val="000000">
                    <a:alpha val="43137"/>
                  </a:srgbClr>
                </a:outerShdw>
              </a:effectLst>
            </a:endParaRPr>
          </a:p>
          <a:p>
            <a:pPr>
              <a:buFont typeface="Arial" charset="0"/>
              <a:buChar char="•"/>
            </a:pPr>
            <a:endParaRPr lang="en-US" altLang="zh-CN" sz="900" b="1" dirty="0" smtClean="0">
              <a:solidFill>
                <a:srgbClr val="C00000"/>
              </a:solidFill>
              <a:effectLst>
                <a:outerShdw blurRad="38100" dist="38100" dir="2700000" algn="tl">
                  <a:srgbClr val="000000">
                    <a:alpha val="43137"/>
                  </a:srgbClr>
                </a:outerShdw>
              </a:effectLst>
            </a:endParaRPr>
          </a:p>
          <a:p>
            <a:pPr>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雅各的妻子拉结葬于以法他。</a:t>
            </a:r>
            <a:endParaRPr lang="en-US" altLang="zh-CN" sz="4000" b="1" dirty="0" smtClean="0">
              <a:solidFill>
                <a:srgbClr val="C00000"/>
              </a:solidFill>
              <a:effectLst>
                <a:outerShdw blurRad="38100" dist="38100" dir="2700000" algn="tl">
                  <a:srgbClr val="000000">
                    <a:alpha val="43137"/>
                  </a:srgbClr>
                </a:outerShdw>
              </a:effectLst>
            </a:endParaRPr>
          </a:p>
          <a:p>
            <a:pPr>
              <a:buFont typeface="Arial" charset="0"/>
              <a:buChar char="•"/>
            </a:pPr>
            <a:endParaRPr lang="en-US" altLang="zh-CN" sz="1000" b="1" dirty="0" smtClean="0">
              <a:solidFill>
                <a:srgbClr val="C00000"/>
              </a:solidFill>
              <a:effectLst>
                <a:outerShdw blurRad="38100" dist="38100" dir="2700000" algn="tl">
                  <a:srgbClr val="000000">
                    <a:alpha val="43137"/>
                  </a:srgbClr>
                </a:outerShdw>
              </a:effectLst>
            </a:endParaRPr>
          </a:p>
          <a:p>
            <a:pPr>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先知弥迦预言以法他要出君王</a:t>
            </a:r>
            <a:r>
              <a:rPr lang="en-US" altLang="zh-CN" sz="4000" b="1" dirty="0" smtClean="0">
                <a:solidFill>
                  <a:srgbClr val="C00000"/>
                </a:solidFill>
                <a:effectLst>
                  <a:outerShdw blurRad="38100" dist="38100" dir="2700000" algn="tl">
                    <a:srgbClr val="000000">
                      <a:alpha val="43137"/>
                    </a:srgbClr>
                  </a:outerShdw>
                </a:effectLst>
              </a:rPr>
              <a:t>.</a:t>
            </a:r>
            <a:r>
              <a:rPr lang="en-US" altLang="zh-CN" sz="2800" b="1"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弥</a:t>
            </a:r>
            <a:r>
              <a:rPr lang="en-US" altLang="zh-CN" sz="2800" b="1" dirty="0" smtClean="0">
                <a:solidFill>
                  <a:srgbClr val="C00000"/>
                </a:solidFill>
                <a:effectLst>
                  <a:outerShdw blurRad="38100" dist="38100" dir="2700000" algn="tl">
                    <a:srgbClr val="000000">
                      <a:alpha val="43137"/>
                    </a:srgbClr>
                  </a:outerShdw>
                </a:effectLst>
              </a:rPr>
              <a:t>5:2)</a:t>
            </a:r>
          </a:p>
          <a:p>
            <a:pPr>
              <a:buFont typeface="Arial" charset="0"/>
              <a:buChar char="•"/>
            </a:pPr>
            <a:endParaRPr lang="en-US" sz="1000" b="1" dirty="0" smtClean="0">
              <a:solidFill>
                <a:srgbClr val="C00000"/>
              </a:solidFill>
              <a:effectLst>
                <a:outerShdw blurRad="38100" dist="38100" dir="2700000" algn="tl">
                  <a:srgbClr val="000000">
                    <a:alpha val="43137"/>
                  </a:srgbClr>
                </a:outerShdw>
              </a:effectLst>
            </a:endParaRPr>
          </a:p>
          <a:p>
            <a:pPr>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很多牧羊人</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看管祭牲羊。</a:t>
            </a:r>
            <a:endParaRPr lang="en-US" altLang="zh-CN" sz="4000" b="1" dirty="0" smtClean="0">
              <a:solidFill>
                <a:srgbClr val="C00000"/>
              </a:solidFill>
              <a:effectLst>
                <a:outerShdw blurRad="38100" dist="38100" dir="2700000" algn="tl">
                  <a:srgbClr val="000000">
                    <a:alpha val="43137"/>
                  </a:srgbClr>
                </a:outerShdw>
              </a:effectLst>
            </a:endParaRPr>
          </a:p>
          <a:p>
            <a:pPr>
              <a:buFont typeface="Arial" charset="0"/>
              <a:buChar char="•"/>
            </a:pPr>
            <a:endParaRPr lang="en-US" sz="1000" b="1" dirty="0" smtClean="0">
              <a:effectLst>
                <a:outerShdw blurRad="38100" dist="38100" dir="2700000" algn="tl">
                  <a:srgbClr val="000000">
                    <a:alpha val="43137"/>
                  </a:srgbClr>
                </a:outerShdw>
              </a:effectLst>
            </a:endParaRPr>
          </a:p>
          <a:p>
            <a:pPr>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伯利恒</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农业和放牧业</a:t>
            </a:r>
            <a:endParaRPr lang="en-US" altLang="zh-CN" sz="4000" b="1" dirty="0" smtClean="0">
              <a:solidFill>
                <a:srgbClr val="C00000"/>
              </a:solidFill>
              <a:effectLst>
                <a:outerShdw blurRad="38100" dist="38100" dir="2700000" algn="tl">
                  <a:srgbClr val="000000">
                    <a:alpha val="43137"/>
                  </a:srgbClr>
                </a:outerShdw>
              </a:effectLst>
            </a:endParaRPr>
          </a:p>
          <a:p>
            <a:pPr>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以法他</a:t>
            </a:r>
            <a:r>
              <a:rPr lang="en-US" altLang="zh-CN" sz="4000" b="1" dirty="0" smtClean="0">
                <a:solidFill>
                  <a:srgbClr val="C00000"/>
                </a:solidFill>
                <a:effectLst>
                  <a:outerShdw blurRad="38100" dist="38100" dir="2700000" algn="tl">
                    <a:srgbClr val="000000">
                      <a:alpha val="43137"/>
                    </a:srgbClr>
                  </a:outerShdw>
                </a:effectLst>
              </a:rPr>
              <a:t>=</a:t>
            </a:r>
            <a:r>
              <a:rPr lang="zh-CN" altLang="en-US" sz="4000" b="1" dirty="0" smtClean="0">
                <a:solidFill>
                  <a:srgbClr val="C00000"/>
                </a:solidFill>
                <a:effectLst>
                  <a:outerShdw blurRad="38100" dist="38100" dir="2700000" algn="tl">
                    <a:srgbClr val="000000">
                      <a:alpha val="43137"/>
                    </a:srgbClr>
                  </a:outerShdw>
                </a:effectLst>
              </a:rPr>
              <a:t>伯利恒</a:t>
            </a:r>
            <a:endParaRPr lang="en-US" sz="4000" b="1" dirty="0" smtClean="0">
              <a:solidFill>
                <a:srgbClr val="C00000"/>
              </a:solidFill>
              <a:effectLst>
                <a:outerShdw blurRad="38100" dist="38100" dir="2700000" algn="tl">
                  <a:srgbClr val="000000">
                    <a:alpha val="43137"/>
                  </a:srgbClr>
                </a:outerShdw>
              </a:effectLst>
            </a:endParaRPr>
          </a:p>
        </p:txBody>
      </p:sp>
      <p:sp>
        <p:nvSpPr>
          <p:cNvPr id="2" name="Rectangle 1"/>
          <p:cNvSpPr/>
          <p:nvPr/>
        </p:nvSpPr>
        <p:spPr>
          <a:xfrm>
            <a:off x="0" y="0"/>
            <a:ext cx="9144000" cy="13716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以法他人</a:t>
            </a:r>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EPHRATHITES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4578" name="Picture 2" descr="http://channel.nationalgeographic.com/staticfiles/NGC/StaticFiles/Images/Show/23xx/230x/2306_SOTB_JesusThePreacher-3_04700300.jpg"/>
          <p:cNvPicPr>
            <a:picLocks noChangeAspect="1" noChangeArrowheads="1"/>
          </p:cNvPicPr>
          <p:nvPr/>
        </p:nvPicPr>
        <p:blipFill>
          <a:blip r:embed="rId2" cstate="print"/>
          <a:srcRect/>
          <a:stretch>
            <a:fillRect/>
          </a:stretch>
        </p:blipFill>
        <p:spPr bwMode="auto">
          <a:xfrm>
            <a:off x="5811520" y="228601"/>
            <a:ext cx="310388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aranormalknowledge.com/articles/wp-content/uploads/2009/03/human-sacrifice.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447800"/>
            <a:ext cx="86106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charset="0"/>
              <a:buChar char="•"/>
            </a:pPr>
            <a:r>
              <a:rPr lang="zh-CN" altLang="en-US" sz="2800" dirty="0" smtClean="0">
                <a:solidFill>
                  <a:srgbClr val="C00000"/>
                </a:solidFill>
                <a:effectLst>
                  <a:outerShdw blurRad="38100" dist="38100" dir="2700000" algn="tl">
                    <a:srgbClr val="000000">
                      <a:alpha val="43137"/>
                    </a:srgbClr>
                  </a:outerShdw>
                </a:effectLst>
              </a:rPr>
              <a:t>根据创世记</a:t>
            </a:r>
            <a:r>
              <a:rPr lang="en-US" altLang="zh-CN" sz="2800" dirty="0" smtClean="0">
                <a:solidFill>
                  <a:srgbClr val="C00000"/>
                </a:solidFill>
                <a:effectLst>
                  <a:outerShdw blurRad="38100" dist="38100" dir="2700000" algn="tl">
                    <a:srgbClr val="000000">
                      <a:alpha val="43137"/>
                    </a:srgbClr>
                  </a:outerShdw>
                </a:effectLst>
              </a:rPr>
              <a:t>19:30-38</a:t>
            </a:r>
            <a:r>
              <a:rPr lang="zh-CN" altLang="en-US" sz="2800" dirty="0" smtClean="0">
                <a:solidFill>
                  <a:srgbClr val="C00000"/>
                </a:solidFill>
                <a:effectLst>
                  <a:outerShdw blurRad="38100" dist="38100" dir="2700000" algn="tl">
                    <a:srgbClr val="000000">
                      <a:alpha val="43137"/>
                    </a:srgbClr>
                  </a:outerShdw>
                </a:effectLst>
              </a:rPr>
              <a:t>记载</a:t>
            </a:r>
            <a:r>
              <a:rPr lang="en-US" altLang="zh-CN" sz="2800" dirty="0" smtClean="0">
                <a:solidFill>
                  <a:srgbClr val="C00000"/>
                </a:solidFill>
                <a:effectLst>
                  <a:outerShdw blurRad="38100" dist="38100" dir="2700000" algn="tl">
                    <a:srgbClr val="000000">
                      <a:alpha val="43137"/>
                    </a:srgbClr>
                  </a:outerShdw>
                </a:effectLst>
              </a:rPr>
              <a:t>,</a:t>
            </a:r>
            <a:r>
              <a:rPr lang="zh-CN" altLang="en-US" sz="2800" b="1" dirty="0" smtClean="0">
                <a:solidFill>
                  <a:srgbClr val="C00000"/>
                </a:solidFill>
                <a:effectLst>
                  <a:outerShdw blurRad="38100" dist="38100" dir="2700000" algn="tl">
                    <a:srgbClr val="000000">
                      <a:alpha val="43137"/>
                    </a:srgbClr>
                  </a:outerShdw>
                </a:effectLst>
              </a:rPr>
              <a:t>摩押人</a:t>
            </a:r>
            <a:r>
              <a:rPr lang="zh-CN" altLang="en-US" sz="2800" dirty="0" smtClean="0">
                <a:solidFill>
                  <a:srgbClr val="C00000"/>
                </a:solidFill>
                <a:effectLst>
                  <a:outerShdw blurRad="38100" dist="38100" dir="2700000" algn="tl">
                    <a:srgbClr val="000000">
                      <a:alpha val="43137"/>
                    </a:srgbClr>
                  </a:outerShdw>
                </a:effectLst>
              </a:rPr>
              <a:t>的祖先是</a:t>
            </a:r>
            <a:r>
              <a:rPr lang="zh-CN" altLang="en-US" sz="2800" b="1" dirty="0" smtClean="0">
                <a:solidFill>
                  <a:srgbClr val="C00000"/>
                </a:solidFill>
                <a:effectLst>
                  <a:outerShdw blurRad="38100" dist="38100" dir="2700000" algn="tl">
                    <a:srgbClr val="000000">
                      <a:alpha val="43137"/>
                    </a:srgbClr>
                  </a:outerShdw>
                </a:effectLst>
              </a:rPr>
              <a:t>罗得</a:t>
            </a:r>
            <a:r>
              <a:rPr lang="zh-CN" altLang="en-US" sz="2800" dirty="0" smtClean="0">
                <a:solidFill>
                  <a:srgbClr val="C00000"/>
                </a:solidFill>
                <a:effectLst>
                  <a:outerShdw blurRad="38100" dist="38100" dir="2700000" algn="tl">
                    <a:srgbClr val="000000">
                      <a:alpha val="43137"/>
                    </a:srgbClr>
                  </a:outerShdw>
                </a:effectLst>
              </a:rPr>
              <a:t>与他长女乱伦而生的后代。这两女在索多玛和蛾摩拉毁城时失去了未婚夫和母亲。她们决定通过与父亲乱伦的方式为父亲延续后代。长女把父亲灌醉后与之同房生了儿子叫</a:t>
            </a:r>
            <a:r>
              <a:rPr lang="zh-CN" altLang="en-US" sz="2800" b="1" dirty="0" smtClean="0">
                <a:solidFill>
                  <a:srgbClr val="C00000"/>
                </a:solidFill>
                <a:effectLst>
                  <a:outerShdw blurRad="38100" dist="38100" dir="2700000" algn="tl">
                    <a:srgbClr val="000000">
                      <a:alpha val="43137"/>
                    </a:srgbClr>
                  </a:outerShdw>
                </a:effectLst>
              </a:rPr>
              <a:t>摩押</a:t>
            </a:r>
            <a:r>
              <a:rPr lang="zh-CN" altLang="en-US" sz="2800" dirty="0" smtClean="0">
                <a:solidFill>
                  <a:srgbClr val="C00000"/>
                </a:solidFill>
                <a:effectLst>
                  <a:outerShdw blurRad="38100" dist="38100" dir="2700000" algn="tl">
                    <a:srgbClr val="000000">
                      <a:alpha val="43137"/>
                    </a:srgbClr>
                  </a:outerShdw>
                </a:effectLst>
              </a:rPr>
              <a:t>。小女儿也照着行，生了儿子叫</a:t>
            </a:r>
            <a:r>
              <a:rPr lang="zh-CN" altLang="en-US" sz="2800" b="1" dirty="0" smtClean="0">
                <a:solidFill>
                  <a:srgbClr val="C00000"/>
                </a:solidFill>
                <a:effectLst>
                  <a:outerShdw blurRad="38100" dist="38100" dir="2700000" algn="tl">
                    <a:srgbClr val="000000">
                      <a:alpha val="43137"/>
                    </a:srgbClr>
                  </a:outerShdw>
                </a:effectLst>
              </a:rPr>
              <a:t>便亚米</a:t>
            </a:r>
            <a:r>
              <a:rPr lang="zh-CN" altLang="en-US" sz="2800" dirty="0" smtClean="0">
                <a:solidFill>
                  <a:srgbClr val="C00000"/>
                </a:solidFill>
                <a:effectLst>
                  <a:outerShdw blurRad="38100" dist="38100" dir="2700000" algn="tl">
                    <a:srgbClr val="000000">
                      <a:alpha val="43137"/>
                    </a:srgbClr>
                  </a:outerShdw>
                </a:effectLst>
              </a:rPr>
              <a:t>，后来成为</a:t>
            </a:r>
            <a:r>
              <a:rPr lang="zh-CN" altLang="en-US" sz="2800" b="1" dirty="0" smtClean="0">
                <a:solidFill>
                  <a:srgbClr val="C00000"/>
                </a:solidFill>
                <a:effectLst>
                  <a:outerShdw blurRad="38100" dist="38100" dir="2700000" algn="tl">
                    <a:srgbClr val="000000">
                      <a:alpha val="43137"/>
                    </a:srgbClr>
                  </a:outerShdw>
                </a:effectLst>
              </a:rPr>
              <a:t>亚扪人</a:t>
            </a:r>
            <a:r>
              <a:rPr lang="zh-CN" altLang="en-US" sz="2800" dirty="0" smtClean="0">
                <a:solidFill>
                  <a:srgbClr val="C00000"/>
                </a:solidFill>
                <a:effectLst>
                  <a:outerShdw blurRad="38100" dist="38100" dir="2700000" algn="tl">
                    <a:srgbClr val="000000">
                      <a:alpha val="43137"/>
                    </a:srgbClr>
                  </a:outerShdw>
                </a:effectLst>
              </a:rPr>
              <a:t>的祖先。</a:t>
            </a:r>
            <a:endParaRPr lang="en-US" sz="2800" dirty="0" smtClean="0">
              <a:effectLst>
                <a:outerShdw blurRad="38100" dist="38100" dir="2700000" algn="tl">
                  <a:srgbClr val="000000">
                    <a:alpha val="43137"/>
                  </a:srgbClr>
                </a:outerShdw>
              </a:effectLst>
            </a:endParaRPr>
          </a:p>
          <a:p>
            <a:pPr marL="0" lvl="3" algn="just"/>
            <a:r>
              <a:rPr lang="en-US" sz="2000" dirty="0" smtClean="0">
                <a:effectLst>
                  <a:outerShdw blurRad="38100" dist="38100" dir="2700000" algn="tl">
                    <a:srgbClr val="000000">
                      <a:alpha val="43137"/>
                    </a:srgbClr>
                  </a:outerShdw>
                </a:effectLst>
              </a:rPr>
              <a:t> </a:t>
            </a:r>
            <a:r>
              <a:rPr lang="en-US" sz="2000" dirty="0" smtClean="0"/>
              <a:t>According to Genesis 19:30-38, the ancestor of the</a:t>
            </a:r>
            <a:r>
              <a:rPr lang="en-US" sz="2000" b="1" dirty="0" smtClean="0"/>
              <a:t> Moabites </a:t>
            </a:r>
            <a:r>
              <a:rPr lang="en-US" sz="2000" dirty="0" smtClean="0"/>
              <a:t>was </a:t>
            </a:r>
            <a:r>
              <a:rPr lang="en-US" sz="2000" b="1" dirty="0" smtClean="0"/>
              <a:t>Lot</a:t>
            </a:r>
            <a:r>
              <a:rPr lang="en-US" sz="2000" dirty="0" smtClean="0"/>
              <a:t> by incest with his oldest daughter. She and her sister, having lost their fiancés and their mother in the destruction of Sodom and Gomorrah, decided to continue their father's line through intercourse with their father. The elder got him drunk, had sex with him conceived </a:t>
            </a:r>
            <a:r>
              <a:rPr lang="en-US" sz="2000" b="1" dirty="0" smtClean="0"/>
              <a:t>Moab</a:t>
            </a:r>
            <a:r>
              <a:rPr lang="en-US" sz="2000" dirty="0" smtClean="0"/>
              <a:t>. The younger daughter did the same and conceived a son named </a:t>
            </a:r>
            <a:r>
              <a:rPr lang="en-US" sz="2000" b="1" dirty="0" smtClean="0"/>
              <a:t>Ben-</a:t>
            </a:r>
            <a:r>
              <a:rPr lang="en-US" sz="2000" b="1" dirty="0" err="1" smtClean="0"/>
              <a:t>Ammi</a:t>
            </a:r>
            <a:r>
              <a:rPr lang="en-US" sz="2000" b="1" dirty="0" smtClean="0"/>
              <a:t>, </a:t>
            </a:r>
            <a:r>
              <a:rPr lang="en-US" sz="2000" dirty="0" smtClean="0"/>
              <a:t>who became ancestor to the </a:t>
            </a:r>
            <a:r>
              <a:rPr lang="en-US" sz="2000" b="1" dirty="0" smtClean="0"/>
              <a:t>Ammonites</a:t>
            </a:r>
          </a:p>
        </p:txBody>
      </p:sp>
      <p:sp>
        <p:nvSpPr>
          <p:cNvPr id="2" name="Rectangle 1"/>
          <p:cNvSpPr/>
          <p:nvPr/>
        </p:nvSpPr>
        <p:spPr>
          <a:xfrm>
            <a:off x="0" y="0"/>
            <a:ext cx="9144000" cy="12192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摩押人</a:t>
            </a:r>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MOABITES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aranormalknowledge.com/articles/wp-content/uploads/2009/03/human-sacrifice.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524000"/>
            <a:ext cx="8610600" cy="42780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摩押的意思是“我父的种子”。</a:t>
            </a:r>
            <a:endParaRPr lang="en-US" sz="3200" b="1" dirty="0" smtClean="0">
              <a:effectLst>
                <a:outerShdw blurRad="38100" dist="38100" dir="2700000" algn="tl">
                  <a:srgbClr val="000000">
                    <a:alpha val="43137"/>
                  </a:srgbClr>
                </a:outerShdw>
              </a:effectLst>
            </a:endParaRPr>
          </a:p>
          <a:p>
            <a:pPr marL="0" lvl="3"/>
            <a:r>
              <a:rPr lang="en-US" sz="1600" b="1" dirty="0" smtClean="0"/>
              <a:t>Moab means “seed of my father”</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考古学：</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米沙石碑</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又名</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摩押石碑</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  是一种黑色的石头</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摩押统治者米沙在上面刻有题词</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提到了“雅威”和“大卫之家”</a:t>
            </a:r>
            <a:r>
              <a:rPr lang="en-US" altLang="zh-CN" sz="2400" b="1" dirty="0" smtClean="0">
                <a:solidFill>
                  <a:srgbClr val="C00000"/>
                </a:solidFill>
                <a:effectLst>
                  <a:outerShdw blurRad="38100" dist="38100" dir="2700000" algn="tl">
                    <a:srgbClr val="000000">
                      <a:alpha val="43137"/>
                    </a:srgbClr>
                  </a:outerShdw>
                </a:effectLst>
              </a:rPr>
              <a:t>.</a:t>
            </a:r>
            <a:endParaRPr lang="en-US" sz="2400" b="1" dirty="0" smtClean="0">
              <a:effectLst>
                <a:outerShdw blurRad="38100" dist="38100" dir="2700000" algn="tl">
                  <a:srgbClr val="000000">
                    <a:alpha val="43137"/>
                  </a:srgbClr>
                </a:outerShdw>
              </a:effectLst>
            </a:endParaRPr>
          </a:p>
          <a:p>
            <a:pPr marL="0" lvl="3"/>
            <a:r>
              <a:rPr lang="en-US" sz="1600" b="1" dirty="0" smtClean="0"/>
              <a:t>Archeology: The </a:t>
            </a:r>
            <a:r>
              <a:rPr lang="en-US" sz="1600" b="1" dirty="0" err="1" smtClean="0"/>
              <a:t>Mesha</a:t>
            </a:r>
            <a:r>
              <a:rPr lang="en-US" sz="1600" b="1" dirty="0" smtClean="0"/>
              <a:t> Stele (a.k.a. "Moabite Stone") is a black stone bearing an inscription by the ruler </a:t>
            </a:r>
            <a:r>
              <a:rPr lang="en-US" sz="1600" b="1" dirty="0" err="1" smtClean="0"/>
              <a:t>Mesha</a:t>
            </a:r>
            <a:r>
              <a:rPr lang="en-US" sz="1600" b="1" dirty="0" smtClean="0"/>
              <a:t> of Moab. It mentions YHWH and ‘house of David’</a:t>
            </a:r>
          </a:p>
          <a:p>
            <a:pPr marL="0" lvl="3"/>
            <a:r>
              <a:rPr lang="zh-CN" altLang="en-US" sz="3200" b="1" dirty="0" smtClean="0">
                <a:solidFill>
                  <a:srgbClr val="C00000"/>
                </a:solidFill>
                <a:effectLst>
                  <a:outerShdw blurRad="38100" dist="38100" dir="2700000" algn="tl">
                    <a:srgbClr val="000000">
                      <a:alpha val="43137"/>
                    </a:srgbClr>
                  </a:outerShdw>
                </a:effectLst>
              </a:rPr>
              <a:t>摩押人和亚扪人的男子禁止与以色列联姻，但是女子却没有限制，允许皈依。</a:t>
            </a:r>
            <a:endParaRPr lang="en-US" sz="3200" b="1" dirty="0" smtClean="0">
              <a:effectLst>
                <a:outerShdw blurRad="38100" dist="38100" dir="2700000" algn="tl">
                  <a:srgbClr val="000000">
                    <a:alpha val="43137"/>
                  </a:srgbClr>
                </a:outerShdw>
              </a:effectLst>
            </a:endParaRPr>
          </a:p>
          <a:p>
            <a:pPr marL="0" lvl="3"/>
            <a:r>
              <a:rPr lang="en-US" sz="1600" b="1" dirty="0" smtClean="0"/>
              <a:t>Only the men of Moab and Ammon were forbidden to marry into the Israelite nation, but the women were permitted to convert without restriction. </a:t>
            </a: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MOABITES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Rectangle 5"/>
          <p:cNvSpPr/>
          <p:nvPr/>
        </p:nvSpPr>
        <p:spPr>
          <a:xfrm>
            <a:off x="0" y="0"/>
            <a:ext cx="9144000" cy="12192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摩押人</a:t>
            </a:r>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aranormalknowledge.com/articles/wp-content/uploads/2009/03/human-sacrifice.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28600" y="1676400"/>
            <a:ext cx="8610600"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3"/>
            <a:r>
              <a:rPr lang="zh-CN" altLang="en-US" sz="3200" b="1" dirty="0" smtClean="0">
                <a:solidFill>
                  <a:srgbClr val="C00000"/>
                </a:solidFill>
                <a:effectLst>
                  <a:outerShdw blurRad="38100" dist="38100" dir="2700000" algn="tl">
                    <a:srgbClr val="000000">
                      <a:alpha val="43137"/>
                    </a:srgbClr>
                  </a:outerShdw>
                </a:effectLst>
              </a:rPr>
              <a:t>大部分摩押人都是多神崇拜。他们的主神叫</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基抹</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。根据列王纪下记载，在危急时刻，他们会向基抹神献人祭。（王上</a:t>
            </a:r>
            <a:r>
              <a:rPr lang="en-US" altLang="zh-CN" sz="3200" b="1" dirty="0" smtClean="0">
                <a:solidFill>
                  <a:srgbClr val="C00000"/>
                </a:solidFill>
                <a:effectLst>
                  <a:outerShdw blurRad="38100" dist="38100" dir="2700000" algn="tl">
                    <a:srgbClr val="000000">
                      <a:alpha val="43137"/>
                    </a:srgbClr>
                  </a:outerShdw>
                </a:effectLst>
              </a:rPr>
              <a:t>11</a:t>
            </a:r>
            <a:r>
              <a:rPr lang="zh-CN" altLang="en-US" sz="3200" b="1" dirty="0" smtClean="0">
                <a:solidFill>
                  <a:srgbClr val="C00000"/>
                </a:solidFill>
                <a:effectLst>
                  <a:outerShdw blurRad="38100" dist="38100" dir="2700000" algn="tl">
                    <a:srgbClr val="000000">
                      <a:alpha val="43137"/>
                    </a:srgbClr>
                  </a:outerShdw>
                </a:effectLst>
              </a:rPr>
              <a:t>王下</a:t>
            </a:r>
            <a:r>
              <a:rPr lang="en-US" altLang="zh-CN" sz="3200" b="1" dirty="0" smtClean="0">
                <a:solidFill>
                  <a:srgbClr val="C00000"/>
                </a:solidFill>
                <a:effectLst>
                  <a:outerShdw blurRad="38100" dist="38100" dir="2700000" algn="tl">
                    <a:srgbClr val="000000">
                      <a:alpha val="43137"/>
                    </a:srgbClr>
                  </a:outerShdw>
                </a:effectLst>
              </a:rPr>
              <a:t>3</a:t>
            </a:r>
            <a:r>
              <a:rPr lang="zh-CN" altLang="en-US" sz="3200" b="1" dirty="0" smtClean="0">
                <a:solidFill>
                  <a:srgbClr val="C00000"/>
                </a:solidFill>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a:p>
            <a:pPr marL="0" lvl="3"/>
            <a:r>
              <a:rPr lang="en-US" sz="1600" b="1" dirty="0" smtClean="0"/>
              <a:t>Most of the Moabites were polytheists. Their chief god was Chemosh. According to II Kings, at times of peril, human sacrifices were offered to him.(1 Ki .11; 2 Ki. 3)</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民数记说他们劝诱以色列人加入他们的献祭。摩押人不被允许进入犹太帐幕敬拜耶和华神。</a:t>
            </a:r>
            <a:endParaRPr lang="en-US" sz="3200" b="1" dirty="0" smtClean="0">
              <a:effectLst>
                <a:outerShdw blurRad="38100" dist="38100" dir="2700000" algn="tl">
                  <a:srgbClr val="000000">
                    <a:alpha val="43137"/>
                  </a:srgbClr>
                </a:outerShdw>
              </a:effectLst>
            </a:endParaRPr>
          </a:p>
          <a:p>
            <a:pPr marL="0" lvl="3"/>
            <a:r>
              <a:rPr lang="en-US" sz="1600" b="1" dirty="0" smtClean="0"/>
              <a:t>The Book of Numbers says that they induced the Israelites to join in their human sacrifices.  Moabites were not allowed to worship in the  Jewish tabernacle.</a:t>
            </a: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MOABITES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Rectangle 5"/>
          <p:cNvSpPr/>
          <p:nvPr/>
        </p:nvSpPr>
        <p:spPr>
          <a:xfrm>
            <a:off x="0" y="0"/>
            <a:ext cx="9144000" cy="12192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摩押人</a:t>
            </a:r>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aranormalknowledge.com/articles/wp-content/uploads/2009/03/human-sacrifice.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 y="1066800"/>
            <a:ext cx="8610600"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charset="0"/>
              <a:buChar char="•"/>
            </a:pPr>
            <a:r>
              <a:rPr lang="zh-CN" altLang="en-US" sz="2400" b="1" dirty="0" smtClean="0">
                <a:solidFill>
                  <a:srgbClr val="C00000"/>
                </a:solidFill>
                <a:effectLst>
                  <a:outerShdw blurRad="38100" dist="38100" dir="2700000" algn="tl">
                    <a:srgbClr val="000000">
                      <a:alpha val="43137"/>
                    </a:srgbClr>
                  </a:outerShdw>
                </a:effectLst>
              </a:rPr>
              <a:t>摩押石碑也提到了基抹所对应的女神“阿施塔</a:t>
            </a:r>
            <a:r>
              <a:rPr lang="en-US" altLang="zh-CN" sz="2400" b="1" dirty="0" smtClean="0">
                <a:solidFill>
                  <a:srgbClr val="C00000"/>
                </a:solidFill>
                <a:effectLst>
                  <a:outerShdw blurRad="38100" dist="38100" dir="2700000" algn="tl">
                    <a:srgbClr val="000000">
                      <a:alpha val="43137"/>
                    </a:srgbClr>
                  </a:outerShdw>
                </a:effectLst>
              </a:rPr>
              <a:t>-</a:t>
            </a:r>
            <a:r>
              <a:rPr lang="zh-CN" altLang="en-US" sz="2400" b="1" dirty="0" smtClean="0">
                <a:solidFill>
                  <a:srgbClr val="C00000"/>
                </a:solidFill>
                <a:effectLst>
                  <a:outerShdw blurRad="38100" dist="38100" dir="2700000" algn="tl">
                    <a:srgbClr val="000000">
                      <a:alpha val="43137"/>
                    </a:srgbClr>
                  </a:outerShdw>
                </a:effectLst>
              </a:rPr>
              <a:t>基抹”</a:t>
            </a:r>
            <a:r>
              <a:rPr lang="en-US" altLang="zh-CN" sz="2400" b="1" dirty="0" smtClean="0">
                <a:solidFill>
                  <a:srgbClr val="C00000"/>
                </a:solidFill>
                <a:effectLst>
                  <a:outerShdw blurRad="38100" dist="38100" dir="2700000" algn="tl">
                    <a:srgbClr val="000000">
                      <a:alpha val="43137"/>
                    </a:srgbClr>
                  </a:outerShdw>
                </a:effectLst>
              </a:rPr>
              <a:t>(</a:t>
            </a:r>
            <a:r>
              <a:rPr lang="zh-CN" altLang="en-US" sz="2400" b="1" dirty="0" smtClean="0">
                <a:solidFill>
                  <a:srgbClr val="C00000"/>
                </a:solidFill>
                <a:effectLst>
                  <a:outerShdw blurRad="38100" dist="38100" dir="2700000" algn="tl">
                    <a:srgbClr val="000000">
                      <a:alpha val="43137"/>
                    </a:srgbClr>
                  </a:outerShdw>
                </a:effectLst>
              </a:rPr>
              <a:t>在美国，复活节又叫</a:t>
            </a:r>
            <a:r>
              <a:rPr lang="en-US" altLang="zh-CN" sz="2400" b="1" dirty="0" smtClean="0">
                <a:solidFill>
                  <a:srgbClr val="C00000"/>
                </a:solidFill>
                <a:effectLst>
                  <a:outerShdw blurRad="38100" dist="38100" dir="2700000" algn="tl">
                    <a:srgbClr val="000000">
                      <a:alpha val="43137"/>
                    </a:srgbClr>
                  </a:outerShdw>
                </a:effectLst>
              </a:rPr>
              <a:t>Easter</a:t>
            </a:r>
            <a:r>
              <a:rPr lang="zh-CN" altLang="en-US" sz="2400" b="1" dirty="0" smtClean="0">
                <a:solidFill>
                  <a:srgbClr val="C00000"/>
                </a:solidFill>
                <a:effectLst>
                  <a:outerShdw blurRad="38100" dist="38100" dir="2700000" algn="tl">
                    <a:srgbClr val="000000">
                      <a:alpha val="43137"/>
                    </a:srgbClr>
                  </a:outerShdw>
                </a:effectLst>
              </a:rPr>
              <a:t>，就是从这个女神的名字“阿施塔”而来</a:t>
            </a:r>
            <a:r>
              <a:rPr lang="en-US" altLang="zh-CN" sz="2400" b="1" dirty="0" smtClean="0">
                <a:solidFill>
                  <a:srgbClr val="C00000"/>
                </a:solidFill>
                <a:effectLst>
                  <a:outerShdw blurRad="38100" dist="38100" dir="2700000" algn="tl">
                    <a:srgbClr val="000000">
                      <a:alpha val="43137"/>
                    </a:srgbClr>
                  </a:outerShdw>
                </a:effectLst>
              </a:rPr>
              <a:t>)</a:t>
            </a:r>
            <a:r>
              <a:rPr lang="zh-CN" altLang="en-US" sz="2400" b="1" dirty="0" smtClean="0">
                <a:solidFill>
                  <a:srgbClr val="C00000"/>
                </a:solidFill>
                <a:effectLst>
                  <a:outerShdw blurRad="38100" dist="38100" dir="2700000" algn="tl">
                    <a:srgbClr val="000000">
                      <a:alpha val="43137"/>
                    </a:srgbClr>
                  </a:outerShdw>
                </a:effectLst>
              </a:rPr>
              <a:t>         </a:t>
            </a:r>
            <a:r>
              <a:rPr lang="en-US" sz="1600" b="1" dirty="0" smtClean="0"/>
              <a:t>The Moabite Stone also mentions a female counterpart of Chemosh, </a:t>
            </a:r>
            <a:r>
              <a:rPr lang="en-US" sz="1600" b="1" dirty="0" err="1" smtClean="0"/>
              <a:t>Ashtar-Chemosh</a:t>
            </a:r>
            <a:r>
              <a:rPr lang="en-US" sz="1600" b="1" dirty="0" smtClean="0"/>
              <a:t>, (In America, Resurrection Day is called Easter, after the goddess </a:t>
            </a:r>
            <a:r>
              <a:rPr lang="en-US" sz="1600" b="1" dirty="0" err="1" smtClean="0"/>
              <a:t>Ashtar</a:t>
            </a:r>
            <a:r>
              <a:rPr lang="en-US" sz="1600" b="1" dirty="0" smtClean="0"/>
              <a:t>)</a:t>
            </a:r>
          </a:p>
          <a:p>
            <a:pPr>
              <a:buFont typeface="Arial" charset="0"/>
              <a:buChar char="•"/>
            </a:pPr>
            <a:r>
              <a:rPr lang="zh-CN" altLang="en-US" sz="2400" b="1" dirty="0" smtClean="0">
                <a:solidFill>
                  <a:srgbClr val="C00000"/>
                </a:solidFill>
                <a:effectLst>
                  <a:outerShdw blurRad="38100" dist="38100" dir="2700000" algn="tl">
                    <a:srgbClr val="000000">
                      <a:alpha val="43137"/>
                    </a:srgbClr>
                  </a:outerShdw>
                </a:effectLst>
              </a:rPr>
              <a:t>所罗门在橄榄山上为基抹神建了一个寺庙</a:t>
            </a:r>
            <a:r>
              <a:rPr lang="en-US" altLang="zh-CN" sz="2400" b="1" dirty="0" smtClean="0">
                <a:solidFill>
                  <a:srgbClr val="C00000"/>
                </a:solidFill>
                <a:effectLst>
                  <a:outerShdw blurRad="38100" dist="38100" dir="2700000" algn="tl">
                    <a:srgbClr val="000000">
                      <a:alpha val="43137"/>
                    </a:srgbClr>
                  </a:outerShdw>
                </a:effectLst>
              </a:rPr>
              <a:t>(</a:t>
            </a:r>
            <a:r>
              <a:rPr lang="zh-CN" altLang="en-US" sz="2400" b="1" dirty="0" smtClean="0">
                <a:solidFill>
                  <a:srgbClr val="C00000"/>
                </a:solidFill>
                <a:effectLst>
                  <a:outerShdw blurRad="38100" dist="38100" dir="2700000" algn="tl">
                    <a:srgbClr val="000000">
                      <a:alpha val="43137"/>
                    </a:srgbClr>
                  </a:outerShdw>
                </a:effectLst>
              </a:rPr>
              <a:t>王上</a:t>
            </a:r>
            <a:r>
              <a:rPr lang="en-US" altLang="zh-CN" sz="2400" b="1" dirty="0" smtClean="0">
                <a:solidFill>
                  <a:srgbClr val="C00000"/>
                </a:solidFill>
                <a:effectLst>
                  <a:outerShdw blurRad="38100" dist="38100" dir="2700000" algn="tl">
                    <a:srgbClr val="000000">
                      <a:alpha val="43137"/>
                    </a:srgbClr>
                  </a:outerShdw>
                </a:effectLst>
              </a:rPr>
              <a:t>6:7,33)</a:t>
            </a:r>
            <a:r>
              <a:rPr lang="zh-CN" altLang="en-US" sz="2400" b="1" dirty="0" smtClean="0">
                <a:solidFill>
                  <a:srgbClr val="C00000"/>
                </a:solidFill>
                <a:effectLst>
                  <a:outerShdw blurRad="38100" dist="38100" dir="2700000" algn="tl">
                    <a:srgbClr val="000000">
                      <a:alpha val="43137"/>
                    </a:srgbClr>
                  </a:outerShdw>
                </a:effectLst>
              </a:rPr>
              <a:t>，直到约西亚改革</a:t>
            </a:r>
            <a:r>
              <a:rPr lang="en-US" altLang="zh-CN" sz="2400" b="1" dirty="0" smtClean="0">
                <a:solidFill>
                  <a:srgbClr val="C00000"/>
                </a:solidFill>
                <a:effectLst>
                  <a:outerShdw blurRad="38100" dist="38100" dir="2700000" algn="tl">
                    <a:srgbClr val="000000">
                      <a:alpha val="43137"/>
                    </a:srgbClr>
                  </a:outerShdw>
                </a:effectLst>
              </a:rPr>
              <a:t>(</a:t>
            </a:r>
            <a:r>
              <a:rPr lang="zh-CN" altLang="en-US" sz="2400" b="1" dirty="0" smtClean="0">
                <a:solidFill>
                  <a:srgbClr val="C00000"/>
                </a:solidFill>
                <a:effectLst>
                  <a:outerShdw blurRad="38100" dist="38100" dir="2700000" algn="tl">
                    <a:srgbClr val="000000">
                      <a:alpha val="43137"/>
                    </a:srgbClr>
                  </a:outerShdw>
                </a:effectLst>
              </a:rPr>
              <a:t>王下</a:t>
            </a:r>
            <a:r>
              <a:rPr lang="en-US" altLang="zh-CN" sz="2400" b="1" dirty="0" smtClean="0">
                <a:solidFill>
                  <a:srgbClr val="C00000"/>
                </a:solidFill>
                <a:effectLst>
                  <a:outerShdw blurRad="38100" dist="38100" dir="2700000" algn="tl">
                    <a:srgbClr val="000000">
                      <a:alpha val="43137"/>
                    </a:srgbClr>
                  </a:outerShdw>
                </a:effectLst>
              </a:rPr>
              <a:t>23:13).  </a:t>
            </a:r>
            <a:r>
              <a:rPr lang="zh-CN" altLang="en-US" sz="2400" b="1" dirty="0" smtClean="0">
                <a:solidFill>
                  <a:srgbClr val="C00000"/>
                </a:solidFill>
                <a:effectLst>
                  <a:outerShdw blurRad="38100" dist="38100" dir="2700000" algn="tl">
                    <a:srgbClr val="000000">
                      <a:alpha val="43137"/>
                    </a:srgbClr>
                  </a:outerShdw>
                </a:effectLst>
              </a:rPr>
              <a:t>所罗门这个出于政治目的的动作使得敬拜基抹神成为以色列宗教生活的一部分长达</a:t>
            </a:r>
            <a:r>
              <a:rPr lang="en-US" altLang="zh-CN" sz="2400" b="1" dirty="0" smtClean="0">
                <a:solidFill>
                  <a:srgbClr val="C00000"/>
                </a:solidFill>
                <a:effectLst>
                  <a:outerShdw blurRad="38100" dist="38100" dir="2700000" algn="tl">
                    <a:srgbClr val="000000">
                      <a:alpha val="43137"/>
                    </a:srgbClr>
                  </a:outerShdw>
                </a:effectLst>
              </a:rPr>
              <a:t>400</a:t>
            </a:r>
            <a:r>
              <a:rPr lang="zh-CN" altLang="en-US" sz="2400" b="1" dirty="0" smtClean="0">
                <a:solidFill>
                  <a:srgbClr val="C00000"/>
                </a:solidFill>
                <a:effectLst>
                  <a:outerShdw blurRad="38100" dist="38100" dir="2700000" algn="tl">
                    <a:srgbClr val="000000">
                      <a:alpha val="43137"/>
                    </a:srgbClr>
                  </a:outerShdw>
                </a:effectLst>
              </a:rPr>
              <a:t>年之久。</a:t>
            </a:r>
            <a:endParaRPr lang="en-US" sz="2400" b="1" dirty="0" smtClean="0">
              <a:effectLst>
                <a:outerShdw blurRad="38100" dist="38100" dir="2700000" algn="tl">
                  <a:srgbClr val="000000">
                    <a:alpha val="43137"/>
                  </a:srgbClr>
                </a:outerShdw>
              </a:effectLst>
            </a:endParaRPr>
          </a:p>
          <a:p>
            <a:pPr marL="0" lvl="4"/>
            <a:r>
              <a:rPr lang="en-US" sz="1600" b="1" dirty="0" smtClean="0"/>
              <a:t>Solomon built a sanctuary to Chemosh on the Mount of Olives (I Ki. 6:7, 33), which was maintained till the reform of Josiah (II Ki. 23:13). This movement by Solomon was a political one, but it made the worship of Chemosh a part of the religious life of Israel for nearly 400 years.</a:t>
            </a:r>
          </a:p>
        </p:txBody>
      </p:sp>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摩押人</a:t>
            </a:r>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MOABITES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57729"/>
            <a:ext cx="9144000" cy="4585871"/>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一个摩押女子</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成长于这种异教环境</a:t>
            </a:r>
            <a:r>
              <a:rPr lang="en-US" altLang="zh-CN" sz="32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A Moabite, Grew up in this pagan culture.</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嫁给了基连。十年后守了寡。</a:t>
            </a:r>
            <a:endParaRPr lang="en-US" sz="2400" b="1" dirty="0" smtClean="0">
              <a:effectLst>
                <a:outerShdw blurRad="38100" dist="38100" dir="2700000" algn="tl">
                  <a:srgbClr val="000000">
                    <a:alpha val="43137"/>
                  </a:srgbClr>
                </a:outerShdw>
              </a:effectLst>
            </a:endParaRPr>
          </a:p>
          <a:p>
            <a:pPr lvl="1">
              <a:buFont typeface="Arial" charset="0"/>
              <a:buChar char="•"/>
            </a:pPr>
            <a:r>
              <a:rPr lang="en-US" sz="2000" b="1" dirty="0" smtClean="0"/>
              <a:t> Married Kilion. Became a widow after 10 years.</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她的名字是“长鬃毛”或“颈背”。</a:t>
            </a:r>
            <a:endParaRPr lang="en-US" sz="3200" b="1" dirty="0" smtClean="0">
              <a:effectLst>
                <a:outerShdw blurRad="38100" dist="38100" dir="2700000" algn="tl">
                  <a:srgbClr val="000000">
                    <a:alpha val="43137"/>
                  </a:srgbClr>
                </a:outerShdw>
              </a:effectLst>
            </a:endParaRPr>
          </a:p>
          <a:p>
            <a:pPr lvl="1">
              <a:buFont typeface="Arial" charset="0"/>
              <a:buChar char="•"/>
            </a:pPr>
            <a:r>
              <a:rPr lang="en-US" sz="2000" b="1" dirty="0" smtClean="0"/>
              <a:t> Her name means “Mane” or ‘Back of the neck”</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在路得和拿俄米返回伯利恒后选择留在了摩押地。</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Stayed in Moab when Naomi and Ruth went to Bethlehem</a:t>
            </a:r>
          </a:p>
          <a:p>
            <a:pPr marL="225425" indent="-225425">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尽管圣经对她提到很少</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但很久以前犹太文学中却说到了很多她的事。</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Though the Bible says little about her, Jewish writings from long ago say a lot.</a:t>
            </a:r>
          </a:p>
        </p:txBody>
      </p:sp>
      <p:sp>
        <p:nvSpPr>
          <p:cNvPr id="2" name="Rectangle 1"/>
          <p:cNvSpPr/>
          <p:nvPr/>
        </p:nvSpPr>
        <p:spPr>
          <a:xfrm>
            <a:off x="0" y="0"/>
            <a:ext cx="9144000" cy="1295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俄珥巴</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ORPAH</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1506" name="Picture 2" descr="http://www.olivepress.com/image/Ruthcover.jpg"/>
          <p:cNvPicPr>
            <a:picLocks noChangeAspect="1" noChangeArrowheads="1"/>
          </p:cNvPicPr>
          <p:nvPr/>
        </p:nvPicPr>
        <p:blipFill>
          <a:blip r:embed="rId2" cstate="print"/>
          <a:srcRect/>
          <a:stretch>
            <a:fillRect/>
          </a:stretch>
        </p:blipFill>
        <p:spPr bwMode="auto">
          <a:xfrm>
            <a:off x="6768354" y="228600"/>
            <a:ext cx="2147046"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716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根据犹太文学记载</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ACCORDING TO JEWISH LITERATURE…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1371600"/>
            <a:ext cx="9144000" cy="4893647"/>
          </a:xfrm>
          <a:prstGeom prst="rect">
            <a:avLst/>
          </a:prstGeom>
          <a:noFill/>
        </p:spPr>
        <p:txBody>
          <a:bodyPr wrap="square" rtlCol="0">
            <a:spAutoFit/>
          </a:bodyPr>
          <a:lstStyle/>
          <a:p>
            <a:pPr marL="225425" indent="-225425">
              <a:buFont typeface="Arial" charset="0"/>
              <a:buChar char="•"/>
            </a:pPr>
            <a:r>
              <a:rPr lang="zh-CN" altLang="en-US" sz="2400" b="1" dirty="0" smtClean="0">
                <a:solidFill>
                  <a:srgbClr val="C00000"/>
                </a:solidFill>
                <a:effectLst>
                  <a:outerShdw blurRad="38100" dist="38100" dir="2700000" algn="tl">
                    <a:srgbClr val="000000">
                      <a:alpha val="43137"/>
                    </a:srgbClr>
                  </a:outerShdw>
                </a:effectLst>
              </a:rPr>
              <a:t>在希伯来文学里，俄珥巴又叫哈拉法，生了四个非利士巨人，其中一个就是歌利亚。据说这四个儿子给了她四滴眼泪，就是在与她家婆分别时流下的四滴泪（巴比伦塔木德，索塔</a:t>
            </a:r>
            <a:r>
              <a:rPr lang="en-US" altLang="zh-CN" sz="2400" b="1" dirty="0" smtClean="0">
                <a:solidFill>
                  <a:srgbClr val="C00000"/>
                </a:solidFill>
                <a:effectLst>
                  <a:outerShdw blurRad="38100" dist="38100" dir="2700000" algn="tl">
                    <a:srgbClr val="000000">
                      <a:alpha val="43137"/>
                    </a:srgbClr>
                  </a:outerShdw>
                </a:effectLst>
              </a:rPr>
              <a:t>42b</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marL="225425" lvl="3" indent="-225425">
              <a:buFont typeface="Arial" charset="0"/>
              <a:buChar char="•"/>
            </a:pPr>
            <a:r>
              <a:rPr lang="en-US" b="1" dirty="0" smtClean="0"/>
              <a:t>In rabbinic literature, Orpah is called </a:t>
            </a:r>
            <a:r>
              <a:rPr lang="en-US" b="1" dirty="0" err="1" smtClean="0"/>
              <a:t>Harafa</a:t>
            </a:r>
            <a:r>
              <a:rPr lang="en-US" b="1" dirty="0" smtClean="0"/>
              <a:t>, the mother of four Philistine giants, one of whom was Goliath. These four sons were said to have been given her for the four tears which she shed at parting with her mother-in-law (Babylonian Talmud, </a:t>
            </a:r>
            <a:r>
              <a:rPr lang="en-US" b="1" dirty="0" err="1" smtClean="0"/>
              <a:t>Sotah</a:t>
            </a:r>
            <a:r>
              <a:rPr lang="en-US" b="1" dirty="0" smtClean="0"/>
              <a:t> 42b). </a:t>
            </a:r>
            <a:endParaRPr lang="en-US" b="1" dirty="0" smtClean="0">
              <a:solidFill>
                <a:srgbClr val="C00000"/>
              </a:solidFill>
              <a:effectLst>
                <a:outerShdw blurRad="38100" dist="38100" dir="2700000" algn="tl">
                  <a:srgbClr val="000000">
                    <a:alpha val="43137"/>
                  </a:srgbClr>
                </a:outerShdw>
              </a:effectLst>
            </a:endParaRPr>
          </a:p>
          <a:p>
            <a:pPr marL="225425" indent="-225425">
              <a:buFont typeface="Arial" charset="0"/>
              <a:buChar char="•"/>
            </a:pPr>
            <a:r>
              <a:rPr lang="zh-CN" altLang="en-US" sz="2400" b="1" dirty="0" smtClean="0">
                <a:solidFill>
                  <a:srgbClr val="C00000"/>
                </a:solidFill>
                <a:effectLst>
                  <a:outerShdw blurRad="38100" dist="38100" dir="2700000" algn="tl">
                    <a:srgbClr val="000000">
                      <a:alpha val="43137"/>
                    </a:srgbClr>
                  </a:outerShdw>
                </a:effectLst>
              </a:rPr>
              <a:t>她母亲名她为哈拉法，意为“打谷”，她允许自己被众多男人“敲打”，如同打谷那样。（巴比伦塔木德，索塔</a:t>
            </a:r>
            <a:r>
              <a:rPr lang="en-US" altLang="zh-CN" sz="2400" b="1" dirty="0" smtClean="0">
                <a:solidFill>
                  <a:srgbClr val="C00000"/>
                </a:solidFill>
                <a:effectLst>
                  <a:outerShdw blurRad="38100" dist="38100" dir="2700000" algn="tl">
                    <a:srgbClr val="000000">
                      <a:alpha val="43137"/>
                    </a:srgbClr>
                  </a:outerShdw>
                </a:effectLst>
              </a:rPr>
              <a:t>42b </a:t>
            </a:r>
            <a:r>
              <a:rPr lang="zh-CN" altLang="en-US" sz="2400" b="1" dirty="0" smtClean="0">
                <a:solidFill>
                  <a:srgbClr val="C00000"/>
                </a:solidFill>
                <a:effectLst>
                  <a:outerShdw blurRad="38100" dist="38100" dir="2700000" algn="tl">
                    <a:srgbClr val="000000">
                      <a:alpha val="43137"/>
                    </a:srgbClr>
                  </a:outerShdw>
                </a:effectLst>
              </a:rPr>
              <a:t>）</a:t>
            </a:r>
            <a:endParaRPr lang="en-US" sz="2400" b="1" dirty="0" smtClean="0">
              <a:solidFill>
                <a:srgbClr val="C00000"/>
              </a:solidFill>
              <a:effectLst>
                <a:outerShdw blurRad="38100" dist="38100" dir="2700000" algn="tl">
                  <a:srgbClr val="000000">
                    <a:alpha val="43137"/>
                  </a:srgbClr>
                </a:outerShdw>
              </a:effectLst>
            </a:endParaRPr>
          </a:p>
          <a:p>
            <a:pPr marL="225425" lvl="4" indent="-225425">
              <a:buFont typeface="Arial" charset="0"/>
              <a:buChar char="•"/>
            </a:pPr>
            <a:r>
              <a:rPr lang="en-US" b="1" dirty="0" smtClean="0"/>
              <a:t>Her other name </a:t>
            </a:r>
            <a:r>
              <a:rPr lang="en-US" b="1" dirty="0" err="1" smtClean="0"/>
              <a:t>Harafa</a:t>
            </a:r>
            <a:r>
              <a:rPr lang="en-US" b="1" dirty="0" smtClean="0"/>
              <a:t> means ‘threshing’; that she allowed herself to be 'threshed'  by many men           as one would thresh wheat . (Babylonian Talmud, </a:t>
            </a:r>
            <a:r>
              <a:rPr lang="en-US" b="1" dirty="0" err="1" smtClean="0"/>
              <a:t>Sotah</a:t>
            </a:r>
            <a:r>
              <a:rPr lang="en-US" b="1" dirty="0" smtClean="0"/>
              <a:t> 42b).</a:t>
            </a:r>
            <a:endParaRPr lang="en-US" b="1" dirty="0" smtClean="0">
              <a:solidFill>
                <a:srgbClr val="C00000"/>
              </a:solidFill>
              <a:effectLst>
                <a:outerShdw blurRad="38100" dist="38100" dir="2700000" algn="tl">
                  <a:srgbClr val="000000">
                    <a:alpha val="43137"/>
                  </a:srgbClr>
                </a:outerShdw>
              </a:effectLst>
            </a:endParaRPr>
          </a:p>
          <a:p>
            <a:pPr marL="225425" indent="-225425">
              <a:buFont typeface="Arial" charset="0"/>
              <a:buChar char="•"/>
            </a:pPr>
            <a:r>
              <a:rPr lang="zh-CN" altLang="en-US" sz="2400" b="1" dirty="0" smtClean="0">
                <a:solidFill>
                  <a:srgbClr val="C00000"/>
                </a:solidFill>
                <a:effectLst>
                  <a:outerShdw blurRad="38100" dist="38100" dir="2700000" algn="tl">
                    <a:srgbClr val="000000">
                      <a:alpha val="43137"/>
                    </a:srgbClr>
                  </a:outerShdw>
                </a:effectLst>
              </a:rPr>
              <a:t>根据犹太传说，俄珥巴是路得的姐姐，同为摩押王一格龙的女儿。因她转离了家婆，她的名字改为“俄珥巴”。</a:t>
            </a:r>
            <a:endParaRPr lang="en-US" sz="2400" b="1" dirty="0" smtClean="0">
              <a:solidFill>
                <a:srgbClr val="C00000"/>
              </a:solidFill>
              <a:effectLst>
                <a:outerShdw blurRad="38100" dist="38100" dir="2700000" algn="tl">
                  <a:srgbClr val="000000">
                    <a:alpha val="43137"/>
                  </a:srgbClr>
                </a:outerShdw>
              </a:effectLst>
            </a:endParaRPr>
          </a:p>
          <a:p>
            <a:pPr marL="225425" indent="-225425">
              <a:buFont typeface="Arial" charset="0"/>
              <a:buChar char="•"/>
            </a:pPr>
            <a:r>
              <a:rPr lang="en-US" b="1" dirty="0" smtClean="0"/>
              <a:t>According to Jewish legend, Orpah was a sister of Ruth, and both were daughters of the Moabite King </a:t>
            </a:r>
            <a:r>
              <a:rPr lang="en-US" b="1" dirty="0" err="1" smtClean="0"/>
              <a:t>Eglon</a:t>
            </a:r>
            <a:r>
              <a:rPr lang="en-US" b="1" dirty="0" smtClean="0"/>
              <a:t>. Her name was changed to "Orpah" because she turned her back on her mother-in-law. </a:t>
            </a:r>
            <a:endParaRPr lang="en-US"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02353"/>
            <a:ext cx="9144000" cy="4893647"/>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她的名字意为“朋友”</a:t>
            </a:r>
            <a:endParaRPr lang="en-US" sz="24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Her name means “FRIEND”</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她嫁给了玛伦，十年后守寡。</a:t>
            </a:r>
            <a:endParaRPr lang="en-US" sz="2400" b="1" dirty="0" smtClean="0">
              <a:effectLst>
                <a:outerShdw blurRad="38100" dist="38100" dir="2700000" algn="tl">
                  <a:srgbClr val="000000">
                    <a:alpha val="43137"/>
                  </a:srgbClr>
                </a:outerShdw>
              </a:effectLst>
            </a:endParaRPr>
          </a:p>
          <a:p>
            <a:pPr lvl="1">
              <a:buFont typeface="Arial" charset="0"/>
              <a:buChar char="•"/>
            </a:pPr>
            <a:r>
              <a:rPr lang="en-US" sz="2000" b="1" dirty="0" smtClean="0"/>
              <a:t> Married Mahlon. Became a widow 10 years later.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传统认为，她嫁给波阿斯（</a:t>
            </a:r>
            <a:r>
              <a:rPr lang="en-US" altLang="zh-CN" sz="3200" b="1" dirty="0" smtClean="0">
                <a:solidFill>
                  <a:srgbClr val="C00000"/>
                </a:solidFill>
                <a:effectLst>
                  <a:outerShdw blurRad="38100" dist="38100" dir="2700000" algn="tl">
                    <a:srgbClr val="000000">
                      <a:alpha val="43137"/>
                    </a:srgbClr>
                  </a:outerShdw>
                </a:effectLst>
              </a:rPr>
              <a:t>80</a:t>
            </a:r>
            <a:r>
              <a:rPr lang="zh-CN" altLang="en-US" sz="3200" b="1" dirty="0" smtClean="0">
                <a:solidFill>
                  <a:srgbClr val="C00000"/>
                </a:solidFill>
                <a:effectLst>
                  <a:outerShdw blurRad="38100" dist="38100" dir="2700000" algn="tl">
                    <a:srgbClr val="000000">
                      <a:alpha val="43137"/>
                    </a:srgbClr>
                  </a:outerShdw>
                </a:effectLst>
              </a:rPr>
              <a:t>岁）时大概四十岁。</a:t>
            </a:r>
            <a:endParaRPr lang="en-US" sz="3200" b="1" dirty="0" smtClean="0">
              <a:effectLst>
                <a:outerShdw blurRad="38100" dist="38100" dir="2700000" algn="tl">
                  <a:srgbClr val="000000">
                    <a:alpha val="43137"/>
                  </a:srgbClr>
                </a:outerShdw>
              </a:effectLst>
            </a:endParaRPr>
          </a:p>
          <a:p>
            <a:pPr lvl="1">
              <a:buFont typeface="Arial" charset="0"/>
              <a:buChar char="•"/>
            </a:pPr>
            <a:r>
              <a:rPr lang="en-US" sz="2000" b="1" dirty="0" smtClean="0"/>
              <a:t> Traditionally, she was around 40 when she married Boaz (age 80)</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她转离摩押决定跟随拿俄米和</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拿俄米的神</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Turned her back on Moab to follow Naomi and Naomi’s God.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吃苦耐劳</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顺服拿俄米</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忠心</a:t>
            </a:r>
            <a:r>
              <a:rPr lang="en-US" altLang="zh-CN" sz="3200" b="1" dirty="0" smtClean="0">
                <a:solidFill>
                  <a:srgbClr val="C00000"/>
                </a:solidFill>
                <a:effectLst>
                  <a:outerShdw blurRad="38100" dist="38100" dir="2700000" algn="tl">
                    <a:srgbClr val="000000">
                      <a:alpha val="43137"/>
                    </a:srgbClr>
                  </a:outerShdw>
                </a:effectLst>
              </a:rPr>
              <a:t>; </a:t>
            </a:r>
            <a:r>
              <a:rPr lang="zh-CN" altLang="en-US" sz="3200" b="1" dirty="0" smtClean="0">
                <a:solidFill>
                  <a:srgbClr val="C00000"/>
                </a:solidFill>
                <a:effectLst>
                  <a:outerShdw blurRad="38100" dist="38100" dir="2700000" algn="tl">
                    <a:srgbClr val="000000">
                      <a:alpha val="43137"/>
                    </a:srgbClr>
                  </a:outerShdw>
                </a:effectLst>
              </a:rPr>
              <a:t>值得信任。</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Hard worker; obedient to Naomi; bold; faithful; trusting.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大卫王的曾祖母。耶稣基督的祖先。</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sz="2000" b="1" dirty="0" smtClean="0"/>
              <a:t> Great grandmother of King David. Ancestor of Jesus Christ.</a:t>
            </a:r>
          </a:p>
        </p:txBody>
      </p:sp>
      <p:sp>
        <p:nvSpPr>
          <p:cNvPr id="2" name="Rectangle 1"/>
          <p:cNvSpPr/>
          <p:nvPr/>
        </p:nvSpPr>
        <p:spPr>
          <a:xfrm>
            <a:off x="0" y="0"/>
            <a:ext cx="9144000" cy="12192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路得</a:t>
            </a:r>
            <a:r>
              <a:rPr lang="en-US"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RUTH</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Picture 6" descr="3971.jpg"/>
          <p:cNvPicPr>
            <a:picLocks noChangeAspect="1"/>
          </p:cNvPicPr>
          <p:nvPr/>
        </p:nvPicPr>
        <p:blipFill>
          <a:blip r:embed="rId2" cstate="print"/>
          <a:stretch>
            <a:fillRect/>
          </a:stretch>
        </p:blipFill>
        <p:spPr>
          <a:xfrm>
            <a:off x="7199122" y="228601"/>
            <a:ext cx="1716278"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vitystorypic14.jpg"/>
          <p:cNvPicPr>
            <a:picLocks noChangeAspect="1"/>
          </p:cNvPicPr>
          <p:nvPr/>
        </p:nvPicPr>
        <p:blipFill>
          <a:blip r:embed="rId2" cstate="print"/>
          <a:stretch>
            <a:fillRect/>
          </a:stretch>
        </p:blipFill>
        <p:spPr>
          <a:xfrm>
            <a:off x="0" y="768096"/>
            <a:ext cx="9144000" cy="6089904"/>
          </a:xfrm>
          <a:prstGeom prst="rect">
            <a:avLst/>
          </a:prstGeom>
        </p:spPr>
      </p:pic>
      <p:sp>
        <p:nvSpPr>
          <p:cNvPr id="3" name="Rectangle 2"/>
          <p:cNvSpPr/>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6000" b="1" dirty="0" smtClean="0">
                <a:solidFill>
                  <a:schemeClr val="tx1"/>
                </a:solidFill>
                <a:effectLst>
                  <a:outerShdw blurRad="38100" dist="38100" dir="2700000" algn="tl">
                    <a:srgbClr val="000000">
                      <a:alpha val="43137"/>
                    </a:srgbClr>
                  </a:outerShdw>
                </a:effectLst>
              </a:rPr>
              <a:t>什么</a:t>
            </a:r>
            <a:r>
              <a:rPr lang="en-US" altLang="zh-CN" sz="6000" b="1" dirty="0" smtClean="0">
                <a:solidFill>
                  <a:schemeClr val="tx1"/>
                </a:solidFill>
                <a:effectLst>
                  <a:outerShdw blurRad="38100" dist="38100" dir="2700000" algn="tl">
                    <a:srgbClr val="000000">
                      <a:alpha val="43137"/>
                    </a:srgbClr>
                  </a:outerShdw>
                </a:effectLst>
              </a:rPr>
              <a:t>? </a:t>
            </a:r>
            <a:r>
              <a:rPr lang="en-US" sz="6000" b="1" dirty="0" smtClean="0">
                <a:solidFill>
                  <a:schemeClr val="tx1"/>
                </a:solidFill>
                <a:effectLst>
                  <a:outerShdw blurRad="38100" dist="38100" dir="2700000" algn="tl">
                    <a:srgbClr val="000000">
                      <a:alpha val="43137"/>
                    </a:srgbClr>
                  </a:outerShdw>
                </a:effectLst>
              </a:rPr>
              <a:t>- WHAT?</a:t>
            </a:r>
            <a:endParaRPr lang="en-US" sz="6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816977"/>
          </a:xfrm>
          <a:prstGeom prst="rect">
            <a:avLst/>
          </a:prstGeom>
          <a:noFill/>
        </p:spPr>
        <p:txBody>
          <a:bodyPr wrap="square" rtlCol="0">
            <a:spAutoFit/>
          </a:bodyPr>
          <a:lstStyle/>
          <a:p>
            <a:pPr marL="225425" indent="-225425">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神的子民不该迁移到摩押。神的子民不该与摩押人居住。</a:t>
            </a:r>
            <a:endParaRPr lang="en-US" sz="2800" b="1" dirty="0" smtClean="0">
              <a:solidFill>
                <a:schemeClr val="accent1">
                  <a:lumMod val="50000"/>
                </a:schemeClr>
              </a:solidFill>
              <a:effectLst>
                <a:outerShdw blurRad="38100" dist="38100" dir="2700000" algn="tl">
                  <a:srgbClr val="000000">
                    <a:alpha val="43137"/>
                  </a:srgbClr>
                </a:outerShdw>
              </a:effectLst>
            </a:endParaRPr>
          </a:p>
          <a:p>
            <a:pPr marL="225425" lvl="1" indent="-225425"/>
            <a:r>
              <a:rPr lang="en-US" sz="2000" b="1" dirty="0" smtClean="0"/>
              <a:t> 	And so God’s people weren’t to move to Moab. God’s people were not to     dwell with Moabites. </a:t>
            </a:r>
          </a:p>
          <a:p>
            <a:pPr marL="225425" lvl="1" indent="-225425"/>
            <a:endParaRPr lang="en-US" sz="2000" b="1" dirty="0" smtClean="0"/>
          </a:p>
          <a:p>
            <a:pPr marL="225425" lvl="1" indent="-225425"/>
            <a:endParaRPr lang="en-US" sz="800" b="1" dirty="0" smtClean="0"/>
          </a:p>
          <a:p>
            <a:pPr marL="225425" indent="-225425">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他们之所以迁往那里是因为不想死（饥荒）</a:t>
            </a:r>
            <a:endParaRPr lang="en-US" sz="28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000" b="1" dirty="0" smtClean="0"/>
              <a:t> They went there because they did not want to die (of famine). </a:t>
            </a:r>
          </a:p>
          <a:p>
            <a:pPr marL="225425" lvl="1" indent="-225425"/>
            <a:endParaRPr lang="en-US" sz="2000" b="1" dirty="0" smtClean="0"/>
          </a:p>
          <a:p>
            <a:pPr marL="225425" lvl="1" indent="-225425">
              <a:buFont typeface="Arial" charset="0"/>
              <a:buChar char="•"/>
            </a:pPr>
            <a:endParaRPr lang="en-US" sz="800" b="1" dirty="0" smtClean="0">
              <a:solidFill>
                <a:schemeClr val="accent1">
                  <a:lumMod val="50000"/>
                </a:schemeClr>
              </a:solidFill>
              <a:effectLst>
                <a:outerShdw blurRad="38100" dist="38100" dir="2700000" algn="tl">
                  <a:srgbClr val="000000">
                    <a:alpha val="43137"/>
                  </a:srgbClr>
                </a:outerShdw>
              </a:effectLst>
            </a:endParaRPr>
          </a:p>
          <a:p>
            <a:pPr marL="225425" indent="-225425">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他们却死在了那里，而他们的朋友却都在伯利恒生          存下来了。</a:t>
            </a:r>
            <a:endParaRPr lang="en-US" sz="28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000" b="1" dirty="0" smtClean="0"/>
              <a:t>They died there. Their friends were all still alive in Bethlehem. </a:t>
            </a:r>
          </a:p>
          <a:p>
            <a:pPr marL="225425" lvl="1" indent="-225425"/>
            <a:endParaRPr lang="en-US" sz="2000" b="1" dirty="0" smtClean="0"/>
          </a:p>
          <a:p>
            <a:pPr marL="225425" lvl="1" indent="-225425">
              <a:buFont typeface="Arial" charset="0"/>
              <a:buChar char="•"/>
            </a:pPr>
            <a:endParaRPr lang="en-US" sz="800" b="1" dirty="0" smtClean="0"/>
          </a:p>
          <a:p>
            <a:pPr marL="225425" indent="-225425">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拿俄米在未有任何孙子时就失去了丈夫和儿子们。       她身处异教之地，家人都死光了。</a:t>
            </a:r>
            <a:endParaRPr lang="en-US" sz="28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000" b="1" dirty="0" smtClean="0"/>
              <a:t> Naomi buried her husband and then buried her only two sons before she even got grandchildren. She is in a foreign pagan land and her whole family is dead.</a:t>
            </a:r>
          </a:p>
        </p:txBody>
      </p:sp>
      <p:sp>
        <p:nvSpPr>
          <p:cNvPr id="4" name="Rectangle 3"/>
          <p:cNvSpPr/>
          <p:nvPr/>
        </p:nvSpPr>
        <p:spPr>
          <a:xfrm>
            <a:off x="0" y="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zh-CN" altLang="en-US" sz="6000" b="1" dirty="0" smtClean="0">
                <a:solidFill>
                  <a:schemeClr val="tx1"/>
                </a:solidFill>
                <a:effectLst>
                  <a:outerShdw blurRad="38100" dist="38100" dir="2700000" algn="tl">
                    <a:srgbClr val="000000">
                      <a:alpha val="43137"/>
                    </a:srgbClr>
                  </a:outerShdw>
                </a:effectLst>
              </a:rPr>
              <a:t>什么</a:t>
            </a:r>
            <a:r>
              <a:rPr lang="en-US" altLang="zh-CN" sz="6000" b="1" dirty="0" smtClean="0">
                <a:solidFill>
                  <a:schemeClr val="tx1"/>
                </a:solidFill>
                <a:effectLst>
                  <a:outerShdw blurRad="38100" dist="38100" dir="2700000" algn="tl">
                    <a:srgbClr val="000000">
                      <a:alpha val="43137"/>
                    </a:srgbClr>
                  </a:outerShdw>
                </a:effectLst>
              </a:rPr>
              <a:t>? </a:t>
            </a:r>
            <a:r>
              <a:rPr lang="en-US" sz="6000" b="1" dirty="0" smtClean="0">
                <a:solidFill>
                  <a:schemeClr val="tx1"/>
                </a:solidFill>
                <a:effectLst>
                  <a:outerShdw blurRad="38100" dist="38100" dir="2700000" algn="tl">
                    <a:srgbClr val="000000">
                      <a:alpha val="43137"/>
                    </a:srgbClr>
                  </a:outerShdw>
                </a:effectLst>
              </a:rPr>
              <a:t>- WHAT?</a:t>
            </a:r>
            <a:endParaRPr lang="en-US" sz="6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084.gif"/>
          <p:cNvPicPr>
            <a:picLocks noChangeAspect="1"/>
          </p:cNvPicPr>
          <p:nvPr/>
        </p:nvPicPr>
        <p:blipFill>
          <a:blip r:embed="rId8" cstate="print"/>
          <a:stretch>
            <a:fillRect/>
          </a:stretch>
        </p:blipFill>
        <p:spPr>
          <a:xfrm>
            <a:off x="457200" y="4152900"/>
            <a:ext cx="914400"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262979"/>
          </a:xfrm>
          <a:prstGeom prst="rect">
            <a:avLst/>
          </a:prstGeom>
          <a:noFill/>
        </p:spPr>
        <p:txBody>
          <a:bodyPr wrap="square" rtlCol="0">
            <a:spAutoFit/>
          </a:bodyPr>
          <a:lstStyle/>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摩西从上帝那里写下律法</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所有犹太人都知道</a:t>
            </a:r>
            <a:r>
              <a:rPr lang="en-US" altLang="zh-CN"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400" dirty="0" smtClean="0"/>
              <a:t> Moses had written the laws from God. All Jews knew them.</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这次迁移是不顺服神不信靠神的表现。</a:t>
            </a:r>
            <a:endParaRPr lang="en-US" sz="24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400" dirty="0" smtClean="0"/>
              <a:t> This move was an act of disobedience and a lack of trusting God.</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神，在他的主权里，却使用这个事件为人类的救主</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耶稣基督的到来预备道路。</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400" dirty="0" smtClean="0"/>
              <a:t> God, in His Sovereignty, used these events to prepare the way for the Savior of all mankind, Jesus Christ.</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拿俄米知道死亡是从神而来（</a:t>
            </a:r>
            <a:r>
              <a:rPr lang="en-US" altLang="zh-CN" sz="3200" b="1" dirty="0" smtClean="0">
                <a:solidFill>
                  <a:schemeClr val="accent1">
                    <a:lumMod val="50000"/>
                  </a:schemeClr>
                </a:solidFill>
                <a:effectLst>
                  <a:outerShdw blurRad="38100" dist="38100" dir="2700000" algn="tl">
                    <a:srgbClr val="000000">
                      <a:alpha val="43137"/>
                    </a:srgbClr>
                  </a:outerShdw>
                </a:effectLst>
              </a:rPr>
              <a:t>1:20</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400" dirty="0" smtClean="0"/>
              <a:t> Naomi knew the deaths were from God (1:20)</a:t>
            </a:r>
          </a:p>
          <a:p>
            <a:pPr marL="225425" indent="-225425">
              <a:buFont typeface="Arial" charset="0"/>
              <a:buChar char="•"/>
            </a:pPr>
            <a:r>
              <a:rPr lang="zh-CN" altLang="en-US" sz="3200" b="1" dirty="0" smtClean="0">
                <a:solidFill>
                  <a:schemeClr val="accent1">
                    <a:lumMod val="50000"/>
                  </a:schemeClr>
                </a:solidFill>
                <a:effectLst>
                  <a:outerShdw blurRad="38100" dist="38100" dir="2700000" algn="tl">
                    <a:srgbClr val="000000">
                      <a:alpha val="43137"/>
                    </a:srgbClr>
                  </a:outerShdw>
                </a:effectLst>
              </a:rPr>
              <a:t>无论何事何境神都在掌管。</a:t>
            </a:r>
            <a:endParaRPr lang="en-US" sz="3200" b="1" dirty="0" smtClean="0">
              <a:solidFill>
                <a:schemeClr val="accent1">
                  <a:lumMod val="50000"/>
                </a:schemeClr>
              </a:solidFill>
              <a:effectLst>
                <a:outerShdw blurRad="38100" dist="38100" dir="2700000" algn="tl">
                  <a:srgbClr val="000000">
                    <a:alpha val="43137"/>
                  </a:srgbClr>
                </a:outerShdw>
              </a:effectLst>
            </a:endParaRPr>
          </a:p>
          <a:p>
            <a:pPr marL="225425" lvl="1" indent="-225425">
              <a:buFont typeface="Arial" charset="0"/>
              <a:buChar char="•"/>
            </a:pPr>
            <a:r>
              <a:rPr lang="en-US" sz="2400" dirty="0" smtClean="0"/>
              <a:t> God is in control of every situation.</a:t>
            </a:r>
          </a:p>
        </p:txBody>
      </p:sp>
      <p:sp>
        <p:nvSpPr>
          <p:cNvPr id="4" name="Rectangle 3"/>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6000" b="1" dirty="0" smtClean="0">
                <a:solidFill>
                  <a:schemeClr val="tx1"/>
                </a:solidFill>
                <a:effectLst>
                  <a:outerShdw blurRad="38100" dist="38100" dir="2700000" algn="tl">
                    <a:srgbClr val="000000">
                      <a:alpha val="43137"/>
                    </a:srgbClr>
                  </a:outerShdw>
                </a:effectLst>
              </a:rPr>
              <a:t>解释</a:t>
            </a:r>
            <a:r>
              <a:rPr lang="en-US" sz="6000" b="1" dirty="0" smtClean="0">
                <a:solidFill>
                  <a:schemeClr val="tx1"/>
                </a:solidFill>
                <a:effectLst>
                  <a:outerShdw blurRad="38100" dist="38100" dir="2700000" algn="tl">
                    <a:srgbClr val="000000">
                      <a:alpha val="43137"/>
                    </a:srgbClr>
                  </a:outerShdw>
                </a:effectLst>
              </a:rPr>
              <a:t>   (INTERPRET)</a:t>
            </a:r>
            <a:endParaRPr lang="en-US" sz="6000"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4000" b="1" dirty="0">
              <a:solidFill>
                <a:schemeClr val="tx2">
                  <a:lumMod val="60000"/>
                  <a:lumOff val="40000"/>
                </a:schemeClr>
              </a:solidFill>
            </a:endParaRPr>
          </a:p>
        </p:txBody>
      </p:sp>
      <p:pic>
        <p:nvPicPr>
          <p:cNvPr id="6" name="Picture 5" descr="chinese-bible.jpg"/>
          <p:cNvPicPr>
            <a:picLocks noChangeAspect="1"/>
          </p:cNvPicPr>
          <p:nvPr/>
        </p:nvPicPr>
        <p:blipFill>
          <a:blip r:embed="rId2" cstate="print"/>
          <a:stretch>
            <a:fillRect/>
          </a:stretch>
        </p:blipFill>
        <p:spPr>
          <a:xfrm>
            <a:off x="6699886" y="4191000"/>
            <a:ext cx="2171699"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0"/>
            <a:ext cx="4724400" cy="320040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marL="0" lvl="1"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上一周的提醒</a:t>
            </a: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p>
          <a:p>
            <a:pPr marL="0" lvl="1"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三大关键词</a:t>
            </a:r>
            <a:endPar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marL="0" lvl="1" algn="ctr"/>
            <a:r>
              <a:rPr lang="en-US" sz="4000" dirty="0" smtClean="0">
                <a:solidFill>
                  <a:schemeClr val="bg1"/>
                </a:solidFill>
                <a:effectLst>
                  <a:outerShdw blurRad="38100" dist="38100" dir="2700000" algn="tl">
                    <a:srgbClr val="000000">
                      <a:alpha val="43137"/>
                    </a:srgbClr>
                  </a:outerShdw>
                </a:effectLst>
                <a:latin typeface="Andalus" pitchFamily="18" charset="-78"/>
                <a:cs typeface="Andalus" pitchFamily="18" charset="-78"/>
              </a:rPr>
              <a:t>Reminder from      last week:                     3 KEY WORDS</a:t>
            </a:r>
          </a:p>
        </p:txBody>
      </p:sp>
      <p:sp>
        <p:nvSpPr>
          <p:cNvPr id="7" name="Rectangle 6"/>
          <p:cNvSpPr/>
          <p:nvPr/>
        </p:nvSpPr>
        <p:spPr>
          <a:xfrm>
            <a:off x="0" y="3429000"/>
            <a:ext cx="9144000" cy="914400"/>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主权</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SOVEREIGNTY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0" y="5562600"/>
            <a:ext cx="9144000" cy="990600"/>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不变</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IMMUTABILITY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4495800"/>
            <a:ext cx="9144000" cy="914400"/>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护理</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PROVIDENCE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9" descr="chinese-bible.jpg"/>
          <p:cNvPicPr>
            <a:picLocks noChangeAspect="1"/>
          </p:cNvPicPr>
          <p:nvPr/>
        </p:nvPicPr>
        <p:blipFill>
          <a:blip r:embed="rId3" cstate="print"/>
          <a:stretch>
            <a:fillRect/>
          </a:stretch>
        </p:blipFill>
        <p:spPr>
          <a:xfrm>
            <a:off x="5105400" y="457200"/>
            <a:ext cx="3695700" cy="25934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8915400" cy="5355312"/>
          </a:xfrm>
          <a:prstGeom prst="rect">
            <a:avLst/>
          </a:prstGeom>
          <a:noFill/>
        </p:spPr>
        <p:txBody>
          <a:bodyPr wrap="square" rtlCol="0">
            <a:spAutoFit/>
          </a:bodyPr>
          <a:lstStyle/>
          <a:p>
            <a:pPr marL="225425" indent="-60325">
              <a:buFont typeface="Arial" charset="0"/>
              <a:buChar char="•"/>
            </a:pPr>
            <a:r>
              <a:rPr lang="zh-CN" altLang="en-US" sz="3600" b="1" dirty="0" smtClean="0">
                <a:solidFill>
                  <a:srgbClr val="C00000"/>
                </a:solidFill>
                <a:effectLst>
                  <a:outerShdw blurRad="38100" dist="38100" dir="2700000" algn="tl">
                    <a:srgbClr val="000000">
                      <a:alpha val="43137"/>
                    </a:srgbClr>
                  </a:outerShdw>
                </a:effectLst>
              </a:rPr>
              <a:t>神统治和掌管。神无处不在。神是至高至大的权柄。没有什么超越神。神超越撒旦，鬼魔、生、死、天堂、地狱、飞鸟、鱼类和兽类。</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箴言</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说掷骰子下去，出来的数字都由神选择。他掌控万有，自造天地一直到你每天的决定，他都无所不知。</a:t>
            </a:r>
            <a:endParaRPr lang="en-US" sz="3600" b="1" dirty="0" smtClean="0">
              <a:solidFill>
                <a:srgbClr val="C00000"/>
              </a:solidFill>
              <a:effectLst>
                <a:outerShdw blurRad="38100" dist="38100" dir="2700000" algn="tl">
                  <a:srgbClr val="000000">
                    <a:alpha val="43137"/>
                  </a:srgbClr>
                </a:outerShdw>
              </a:effectLst>
            </a:endParaRPr>
          </a:p>
          <a:p>
            <a:pPr lvl="1" algn="just"/>
            <a:endParaRPr lang="en-US" b="1"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n-US" b="1" dirty="0" smtClean="0">
                <a:effectLst>
                  <a:outerShdw blurRad="38100" dist="38100" dir="2700000" algn="tl">
                    <a:srgbClr val="000000">
                      <a:alpha val="43137"/>
                    </a:srgbClr>
                  </a:outerShdw>
                </a:effectLst>
                <a:latin typeface="Arial" pitchFamily="34" charset="0"/>
                <a:cs typeface="Arial" pitchFamily="34" charset="0"/>
              </a:rPr>
              <a:t>God rules and reigns. God is over all. God is the one who is the highest ultimate authority. There is no one beyond God. God is over Satan, demons, life, death, heaven, hell, the birds, the fish and the beasts. Proverbs says that even when a die is rolled, that the numbers that come up are chosen by God. He is in control of everything, from creation, all the way down to your every day decisions. </a:t>
            </a: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主权</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SOVEREIGNTY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0" y="6400800"/>
            <a:ext cx="9144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ln w="18415" cmpd="sng">
                  <a:noFill/>
                  <a:prstDash val="solid"/>
                </a:ln>
                <a:solidFill>
                  <a:srgbClr val="FFFFFF"/>
                </a:solidFill>
                <a:effectLst>
                  <a:outerShdw blurRad="63500" dir="3600000" algn="tl" rotWithShape="0">
                    <a:srgbClr val="000000">
                      <a:alpha val="70000"/>
                    </a:srgbClr>
                  </a:outerShdw>
                </a:effectLst>
              </a:rPr>
              <a:t>关键词</a:t>
            </a:r>
            <a:r>
              <a:rPr lang="en-US" sz="3200" b="1" dirty="0" smtClean="0">
                <a:ln w="18415" cmpd="sng">
                  <a:noFill/>
                  <a:prstDash val="solid"/>
                </a:ln>
                <a:solidFill>
                  <a:srgbClr val="FFFFFF"/>
                </a:solidFill>
                <a:effectLst>
                  <a:outerShdw blurRad="63500" dir="3600000" algn="tl" rotWithShape="0">
                    <a:srgbClr val="000000">
                      <a:alpha val="70000"/>
                    </a:srgbClr>
                  </a:outerShdw>
                </a:effectLst>
              </a:rPr>
              <a:t>- Key Words</a:t>
            </a:r>
            <a:endParaRPr lang="en-US" sz="3200" b="1"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509200"/>
          </a:xfrm>
          <a:prstGeom prst="rect">
            <a:avLst/>
          </a:prstGeom>
          <a:noFill/>
        </p:spPr>
        <p:txBody>
          <a:bodyPr wrap="square" rtlCol="0">
            <a:spAutoFit/>
          </a:bodyPr>
          <a:lstStyle/>
          <a:p>
            <a:pPr marL="404813" indent="-404813">
              <a:buFont typeface="Arial" charset="0"/>
              <a:buChar char="•"/>
            </a:pPr>
            <a:r>
              <a:rPr lang="zh-CN" altLang="en-US" sz="3600" b="1" dirty="0" smtClean="0">
                <a:solidFill>
                  <a:srgbClr val="C00000"/>
                </a:solidFill>
                <a:effectLst>
                  <a:outerShdw blurRad="38100" dist="38100" dir="2700000" algn="tl">
                    <a:srgbClr val="000000">
                      <a:alpha val="43137"/>
                    </a:srgbClr>
                  </a:outerShdw>
                </a:effectLst>
              </a:rPr>
              <a:t>神看不见的手介入地上的每个生命中。 神在历史中做工可以透过君王，王后， 统治者和列国得到确信和承认。他也在普通人的日常细节中做工，就像拿俄米， 路得和以利米勒以及</a:t>
            </a:r>
            <a:r>
              <a:rPr lang="en-US" altLang="zh-CN" sz="3600" b="1" dirty="0" smtClean="0">
                <a:solidFill>
                  <a:srgbClr val="C00000"/>
                </a:solidFill>
                <a:effectLst>
                  <a:outerShdw blurRad="38100" dist="38100" dir="2700000" algn="tl">
                    <a:srgbClr val="000000">
                      <a:alpha val="43137"/>
                    </a:srgbClr>
                  </a:outerShdw>
                </a:effectLst>
              </a:rPr>
              <a:t>…</a:t>
            </a:r>
            <a:r>
              <a:rPr lang="zh-CN" altLang="en-US" sz="3600" b="1" dirty="0" smtClean="0">
                <a:solidFill>
                  <a:srgbClr val="C00000"/>
                </a:solidFill>
                <a:effectLst>
                  <a:outerShdw blurRad="38100" dist="38100" dir="2700000" algn="tl">
                    <a:srgbClr val="000000">
                      <a:alpha val="43137"/>
                    </a:srgbClr>
                  </a:outerShdw>
                </a:effectLst>
              </a:rPr>
              <a:t>我们。神做工既体现在广大领域，也体现在我们的生活细节中。这就是他看不见手的护佑。</a:t>
            </a:r>
            <a:endParaRPr lang="en-US" sz="3600" b="1" dirty="0" smtClean="0">
              <a:solidFill>
                <a:srgbClr val="C00000"/>
              </a:solidFill>
              <a:effectLst>
                <a:outerShdw blurRad="38100" dist="38100" dir="2700000" algn="tl">
                  <a:srgbClr val="000000">
                    <a:alpha val="43137"/>
                  </a:srgbClr>
                </a:outerShdw>
              </a:effectLst>
            </a:endParaRPr>
          </a:p>
          <a:p>
            <a:pPr lvl="1" algn="just"/>
            <a:r>
              <a:rPr lang="en-US" sz="2000" b="1" dirty="0" smtClean="0"/>
              <a:t> God’s Invisible hand is involved in the life of everyone on earth. The belief and acknowledgement that God is at work in human history through kings and queens, rulers and nations and also at work in the everyday details of normal people, like Naomi and Ruth and Elimelech...and us. God is at work in the large areas and the details of our  life. That is His invisible hand of providence</a:t>
            </a:r>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护理</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PROVIDENCE</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400800"/>
            <a:ext cx="9144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ln w="18415" cmpd="sng">
                  <a:noFill/>
                  <a:prstDash val="solid"/>
                </a:ln>
                <a:solidFill>
                  <a:srgbClr val="FFFFFF"/>
                </a:solidFill>
                <a:effectLst>
                  <a:outerShdw blurRad="63500" dir="3600000" algn="tl" rotWithShape="0">
                    <a:srgbClr val="000000">
                      <a:alpha val="70000"/>
                    </a:srgbClr>
                  </a:outerShdw>
                </a:effectLst>
              </a:rPr>
              <a:t>关键词</a:t>
            </a:r>
            <a:r>
              <a:rPr lang="en-US" sz="3200" b="1" dirty="0" smtClean="0">
                <a:ln w="18415" cmpd="sng">
                  <a:noFill/>
                  <a:prstDash val="solid"/>
                </a:ln>
                <a:solidFill>
                  <a:srgbClr val="FFFFFF"/>
                </a:solidFill>
                <a:effectLst>
                  <a:outerShdw blurRad="63500" dir="3600000" algn="tl" rotWithShape="0">
                    <a:srgbClr val="000000">
                      <a:alpha val="70000"/>
                    </a:srgbClr>
                  </a:outerShdw>
                </a:effectLst>
              </a:rPr>
              <a:t>- Key Words</a:t>
            </a:r>
            <a:endParaRPr lang="en-US" sz="3200" b="1"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8915400" cy="5786199"/>
          </a:xfrm>
          <a:prstGeom prst="rect">
            <a:avLst/>
          </a:prstGeom>
          <a:noFill/>
        </p:spPr>
        <p:txBody>
          <a:bodyPr wrap="square" rtlCol="0">
            <a:spAutoFit/>
          </a:bodyPr>
          <a:lstStyle/>
          <a:p>
            <a:pPr marL="225425" indent="-225425">
              <a:buFont typeface="Arial" charset="0"/>
              <a:buChar char="•"/>
            </a:pPr>
            <a:r>
              <a:rPr lang="zh-CN" altLang="en-US" sz="4000" b="1" dirty="0" smtClean="0">
                <a:solidFill>
                  <a:srgbClr val="C00000"/>
                </a:solidFill>
                <a:effectLst>
                  <a:outerShdw blurRad="38100" dist="38100" dir="2700000" algn="tl">
                    <a:srgbClr val="000000">
                      <a:alpha val="43137"/>
                    </a:srgbClr>
                  </a:outerShdw>
                </a:effectLst>
              </a:rPr>
              <a:t>神不能改变。他不会改变。他不需改变。他的一切都是完美的。他没有哪一天更好或更糟。神全知。他按他有的信息处理一切，而这是完整而不需改变的。既然他是无可改变的完美，他的决定也总是完美的。他完全信实稳定。神不改变他自己的性情。</a:t>
            </a:r>
            <a:endParaRPr lang="en-US" sz="4000" b="1" dirty="0" smtClean="0">
              <a:solidFill>
                <a:srgbClr val="C00000"/>
              </a:solidFill>
              <a:effectLst>
                <a:outerShdw blurRad="38100" dist="38100" dir="2700000" algn="tl">
                  <a:srgbClr val="000000">
                    <a:alpha val="43137"/>
                  </a:srgbClr>
                </a:outerShdw>
              </a:effectLst>
            </a:endParaRPr>
          </a:p>
          <a:p>
            <a:pPr lvl="1" algn="just"/>
            <a:r>
              <a:rPr lang="en-US" b="1" dirty="0" smtClean="0"/>
              <a:t>God’s Inability to change. He cannot change. He doesn’t need to change. Everything about Him is perfect. He never had a day that was better or worse than another day. God has all knowledge. He deals with everything according to the information He has, which is complete and doesn’t change. Since He is unchangeably perfect, His decisions are always perfect. He is totally faithful and stable. God cannot change His own nature,</a:t>
            </a:r>
            <a:endParaRPr lang="en-US" b="1" dirty="0"/>
          </a:p>
        </p:txBody>
      </p:sp>
      <p:sp>
        <p:nvSpPr>
          <p:cNvPr id="4" name="Rectangle 3"/>
          <p:cNvSpPr/>
          <p:nvPr/>
        </p:nvSpPr>
        <p:spPr>
          <a:xfrm>
            <a:off x="0" y="0"/>
            <a:ext cx="91440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不变</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IMMUTABILITY</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0" y="6400800"/>
            <a:ext cx="9144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ln w="18415" cmpd="sng">
                  <a:noFill/>
                  <a:prstDash val="solid"/>
                </a:ln>
                <a:solidFill>
                  <a:srgbClr val="FFFFFF"/>
                </a:solidFill>
                <a:effectLst>
                  <a:outerShdw blurRad="63500" dir="3600000" algn="tl" rotWithShape="0">
                    <a:srgbClr val="000000">
                      <a:alpha val="70000"/>
                    </a:srgbClr>
                  </a:outerShdw>
                </a:effectLst>
              </a:rPr>
              <a:t>关键词</a:t>
            </a:r>
            <a:r>
              <a:rPr lang="en-US" sz="3200" b="1" dirty="0" smtClean="0">
                <a:ln w="18415" cmpd="sng">
                  <a:noFill/>
                  <a:prstDash val="solid"/>
                </a:ln>
                <a:solidFill>
                  <a:srgbClr val="FFFFFF"/>
                </a:solidFill>
                <a:effectLst>
                  <a:outerShdw blurRad="63500" dir="3600000" algn="tl" rotWithShape="0">
                    <a:srgbClr val="000000">
                      <a:alpha val="70000"/>
                    </a:srgbClr>
                  </a:outerShdw>
                </a:effectLst>
              </a:rPr>
              <a:t>- Key Words</a:t>
            </a:r>
            <a:endParaRPr lang="en-US" sz="3200" b="1"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274.gif"/>
          <p:cNvPicPr>
            <a:picLocks noChangeAspect="1"/>
          </p:cNvPicPr>
          <p:nvPr/>
        </p:nvPicPr>
        <p:blipFill>
          <a:blip r:embed="rId8" cstate="print"/>
          <a:stretch>
            <a:fillRect/>
          </a:stretch>
        </p:blipFill>
        <p:spPr>
          <a:xfrm>
            <a:off x="457200" y="5486400"/>
            <a:ext cx="904875" cy="96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6600" b="1" dirty="0" smtClean="0">
                <a:ln>
                  <a:solidFill>
                    <a:schemeClr val="tx1"/>
                  </a:solidFill>
                </a:ln>
                <a:effectLst>
                  <a:outerShdw blurRad="38100" dist="38100" dir="2700000" algn="tl">
                    <a:srgbClr val="000000">
                      <a:alpha val="43137"/>
                    </a:srgbClr>
                  </a:outerShdw>
                </a:effectLst>
              </a:rPr>
              <a:t>应用</a:t>
            </a:r>
            <a:r>
              <a:rPr lang="en-US" sz="6600" b="1" dirty="0" smtClean="0">
                <a:ln>
                  <a:solidFill>
                    <a:schemeClr val="tx1"/>
                  </a:solidFill>
                </a:ln>
                <a:effectLst>
                  <a:outerShdw blurRad="38100" dist="38100" dir="2700000" algn="tl">
                    <a:srgbClr val="000000">
                      <a:alpha val="43137"/>
                    </a:srgbClr>
                  </a:outerShdw>
                </a:effectLst>
              </a:rPr>
              <a:t>- Applications</a:t>
            </a:r>
            <a:endParaRPr lang="en-US" sz="66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856357"/>
            <a:ext cx="8991600" cy="5755422"/>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对于今天所有男人来说，以利米勒是一个负面的，做出愚蠢决定的男人的榜样。这种决定会拖累我们的妻儿。我们作为家庭的头，受神呼召带领家庭，让妻儿桌上有食物，头上有片瓦。满足妻儿的基本需求是神所托付的。</a:t>
            </a:r>
            <a:endParaRPr lang="en-US" sz="2400" dirty="0" smtClean="0">
              <a:solidFill>
                <a:srgbClr val="C00000"/>
              </a:solidFill>
              <a:effectLst>
                <a:outerShdw blurRad="38100" dist="38100" dir="2700000" algn="tl">
                  <a:srgbClr val="000000">
                    <a:alpha val="43137"/>
                  </a:srgbClr>
                </a:outerShdw>
              </a:effectLst>
            </a:endParaRPr>
          </a:p>
          <a:p>
            <a:pPr lvl="1" algn="just">
              <a:buFont typeface="Arial" charset="0"/>
              <a:buChar char="•"/>
            </a:pPr>
            <a:r>
              <a:rPr lang="en-US" sz="1600" b="1" dirty="0" smtClean="0">
                <a:effectLst>
                  <a:outerShdw blurRad="38100" dist="38100" dir="2700000" algn="tl">
                    <a:srgbClr val="000000">
                      <a:alpha val="43137"/>
                    </a:srgbClr>
                  </a:outerShdw>
                </a:effectLst>
              </a:rPr>
              <a:t> </a:t>
            </a:r>
            <a:r>
              <a:rPr lang="en-US" sz="1600" b="1" dirty="0" smtClean="0"/>
              <a:t>Now, for all of us men, Elimelech serves for us as a negative, example of the foolish decisions that we men can make, that include our wives and our children. As the head of our household, called of God to lead our family; to put food on the table, roof over the head, to take care of the basic needs of the wife and children that God has entrusted to us. </a:t>
            </a:r>
            <a:endParaRPr lang="en-US" sz="2400" dirty="0" smtClean="0">
              <a:effectLst>
                <a:outerShdw blurRad="38100" dist="38100" dir="2700000" algn="tl">
                  <a:srgbClr val="000000">
                    <a:alpha val="43137"/>
                  </a:srgbClr>
                </a:outerShdw>
              </a:effectLst>
            </a:endParaRP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他带领家人远离教会，团契和对真神的敬拜，去到一个无法敬拜真神的地方。他离弃了所有获得属灵食物的机会。</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lgn="just">
              <a:buFont typeface="Arial" charset="0"/>
              <a:buChar char="•"/>
            </a:pPr>
            <a:r>
              <a:rPr lang="en-US" sz="1600" b="1" dirty="0" smtClean="0">
                <a:effectLst>
                  <a:outerShdw blurRad="38100" dist="38100" dir="2700000" algn="tl">
                    <a:srgbClr val="000000">
                      <a:alpha val="43137"/>
                    </a:srgbClr>
                  </a:outerShdw>
                </a:effectLst>
              </a:rPr>
              <a:t> </a:t>
            </a:r>
            <a:r>
              <a:rPr lang="en-US" sz="1600" b="1" dirty="0" smtClean="0"/>
              <a:t>He moves them away from church and fellowship, and worship of God to a place where they would be the only God following family in the place where there is not a place to worship. He forsakes all of the spiritual opportunity for food.</a:t>
            </a:r>
            <a:endParaRPr lang="en-US" sz="16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66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应用</a:t>
            </a:r>
            <a:r>
              <a:rPr lang="en-US" sz="6600" b="1" dirty="0" smtClean="0">
                <a:ln>
                  <a:solidFill>
                    <a:schemeClr val="tx1"/>
                  </a:solidFill>
                </a:ln>
                <a:effectLst>
                  <a:outerShdw blurRad="38100" dist="38100" dir="2700000" algn="tl">
                    <a:srgbClr val="000000">
                      <a:alpha val="43137"/>
                    </a:srgbClr>
                  </a:outerShdw>
                </a:effectLst>
              </a:rPr>
              <a:t> - Applications</a:t>
            </a:r>
            <a:endParaRPr lang="en-US" sz="66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1219200"/>
            <a:ext cx="8991600" cy="4647426"/>
          </a:xfrm>
          <a:prstGeom prst="rect">
            <a:avLst/>
          </a:prstGeom>
          <a:noFill/>
        </p:spPr>
        <p:txBody>
          <a:bodyPr wrap="square" rtlCol="0">
            <a:spAutoFit/>
          </a:bodyPr>
          <a:lstStyle/>
          <a:p>
            <a:pPr marL="465138" indent="-465138">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以利米勒为何要迁往摩押？这样他不至于死。那以利米勒在摩押怎么样了？死了。故事的教育意义：死亡掌握在神的手里，不是我们手里。</a:t>
            </a:r>
            <a:endParaRPr lang="en-US" sz="2400" dirty="0" smtClean="0">
              <a:solidFill>
                <a:srgbClr val="C00000"/>
              </a:solidFill>
              <a:effectLst>
                <a:outerShdw blurRad="38100" dist="38100" dir="2700000" algn="tl">
                  <a:srgbClr val="000000">
                    <a:alpha val="43137"/>
                  </a:srgbClr>
                </a:outerShdw>
              </a:effectLst>
            </a:endParaRPr>
          </a:p>
          <a:p>
            <a:pPr lvl="1"/>
            <a:r>
              <a:rPr lang="en-US" sz="1600" b="1" dirty="0" smtClean="0"/>
              <a:t>Why did Elimelech move to Moab? So that he wouldn’t die. What did Elimelech do in Moab? Died. Moral of the story: Death is in God’s hands, not ours. </a:t>
            </a:r>
          </a:p>
          <a:p>
            <a:pPr lvl="1"/>
            <a:endParaRPr lang="en-US" sz="2400" dirty="0" smtClean="0">
              <a:effectLst>
                <a:outerShdw blurRad="38100" dist="38100" dir="2700000" algn="tl">
                  <a:srgbClr val="000000">
                    <a:alpha val="43137"/>
                  </a:srgbClr>
                </a:outerShdw>
              </a:effectLst>
            </a:endParaRPr>
          </a:p>
          <a:p>
            <a:pPr marL="465138" indent="-465138">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当你决定在哪里生活和养育你的孩子，你乃是在决定你全家将与什么人来往。你要考虑那里是否有一个好教会可让你全家敬拜真神。</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lgn="just">
              <a:buFont typeface="Arial" charset="0"/>
              <a:buChar char="•"/>
            </a:pPr>
            <a:r>
              <a:rPr lang="en-US" sz="1600" b="1" dirty="0" smtClean="0"/>
              <a:t>When you decide where you will live and raise your children, you are deciding who your family will fellowship with and if there is a good church for your family to worship the true God. </a:t>
            </a:r>
          </a:p>
          <a:p>
            <a:pPr lvl="1" algn="just">
              <a:buFont typeface="Arial" charset="0"/>
              <a:buChar char="•"/>
            </a:pPr>
            <a:endParaRPr lang="en-US" sz="16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66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应用</a:t>
            </a:r>
            <a:r>
              <a:rPr lang="en-US" sz="6600" b="1" dirty="0" smtClean="0">
                <a:ln>
                  <a:solidFill>
                    <a:schemeClr val="tx1"/>
                  </a:solidFill>
                </a:ln>
                <a:effectLst>
                  <a:outerShdw blurRad="38100" dist="38100" dir="2700000" algn="tl">
                    <a:srgbClr val="000000">
                      <a:alpha val="43137"/>
                    </a:srgbClr>
                  </a:outerShdw>
                </a:effectLst>
              </a:rPr>
              <a:t>- Applications</a:t>
            </a:r>
            <a:endParaRPr lang="en-US" sz="66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1295400"/>
            <a:ext cx="8991600" cy="5016758"/>
          </a:xfrm>
          <a:prstGeom prst="rect">
            <a:avLst/>
          </a:prstGeom>
          <a:noFill/>
        </p:spPr>
        <p:txBody>
          <a:bodyPr wrap="square" rtlCol="0">
            <a:spAutoFit/>
          </a:bodyPr>
          <a:lstStyle/>
          <a:p>
            <a:pPr marL="165100" lvl="1" indent="-165100" algn="just">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如果呆在那里，他们会与谁结婚？他们会嫁娶那个你放在他们面前的人。在决定离开他们敬拜神的地方时，他们同时也离开了团契和问责。</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lgn="just">
              <a:buFont typeface="Arial" charset="0"/>
              <a:buChar char="•"/>
            </a:pPr>
            <a:r>
              <a:rPr lang="en-US" sz="1600" b="1" dirty="0" smtClean="0"/>
              <a:t>If your children stay there, who they will marry? They will marry the people that you put in front of them. And in deciding to leave their place of worship of God, they also left fellowship and  accountability. </a:t>
            </a:r>
          </a:p>
          <a:p>
            <a:pPr lvl="1" algn="just"/>
            <a:endParaRPr lang="en-US" sz="1600" b="1" dirty="0" smtClean="0">
              <a:effectLst>
                <a:outerShdw blurRad="38100" dist="38100" dir="2700000" algn="tl">
                  <a:srgbClr val="000000">
                    <a:alpha val="43137"/>
                  </a:srgbClr>
                </a:outerShdw>
              </a:effectLst>
            </a:endParaRPr>
          </a:p>
          <a:p>
            <a:pPr marL="465138" indent="-465138">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就像很多男人那样，他只考虑财政上的代价，没有考虑属灵上的损失。结果，他的全家定居在摩押，成为那地或许是唯一一个真神的敬拜者。</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lgn="just">
              <a:buFont typeface="Arial" charset="0"/>
              <a:buChar char="•"/>
            </a:pPr>
            <a:r>
              <a:rPr lang="en-US" sz="1600" b="1" dirty="0" smtClean="0">
                <a:effectLst>
                  <a:outerShdw blurRad="38100" dist="38100" dir="2700000" algn="tl">
                    <a:srgbClr val="000000">
                      <a:alpha val="43137"/>
                    </a:srgbClr>
                  </a:outerShdw>
                </a:effectLst>
              </a:rPr>
              <a:t> </a:t>
            </a:r>
            <a:r>
              <a:rPr lang="en-US" sz="1600" b="1" dirty="0" smtClean="0"/>
              <a:t>And like so many men do, he simply counted the financial costs, didn’t count the spiritual cost.</a:t>
            </a:r>
          </a:p>
          <a:p>
            <a:pPr lvl="1" algn="just">
              <a:buFont typeface="Arial" charset="0"/>
              <a:buChar char="•"/>
            </a:pPr>
            <a:r>
              <a:rPr lang="en-US" sz="1600" b="1" dirty="0" smtClean="0"/>
              <a:t>As a result, relocated his whole family to Moab as were perhaps the only worshippers of God. </a:t>
            </a:r>
            <a:endParaRPr lang="en-US" sz="16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p:cTn id="1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66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应用</a:t>
            </a:r>
            <a:r>
              <a:rPr lang="en-US" sz="6600" b="1" dirty="0" smtClean="0">
                <a:ln>
                  <a:solidFill>
                    <a:schemeClr val="tx1"/>
                  </a:solidFill>
                </a:ln>
                <a:effectLst>
                  <a:outerShdw blurRad="38100" dist="38100" dir="2700000" algn="tl">
                    <a:srgbClr val="000000">
                      <a:alpha val="43137"/>
                    </a:srgbClr>
                  </a:outerShdw>
                </a:effectLst>
              </a:rPr>
              <a:t> - Applications</a:t>
            </a:r>
            <a:endParaRPr lang="en-US" sz="66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856357"/>
            <a:ext cx="8991600" cy="5509200"/>
          </a:xfrm>
          <a:prstGeom prst="rect">
            <a:avLst/>
          </a:prstGeom>
          <a:noFill/>
        </p:spPr>
        <p:txBody>
          <a:bodyPr wrap="square" rtlCol="0">
            <a:spAutoFit/>
          </a:bodyPr>
          <a:lstStyle/>
          <a:p>
            <a:pPr marL="225425" indent="-225425">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拿俄米的丈夫和儿子是如何死的？是神的审判和咒诅吗？或是所谓的自然过程和事件？圣经没有任何交代。这在我们的生活中很典型，是不是？事情就这样发生了，为什么？沉默。神不回答。圣经说</a:t>
            </a:r>
            <a:r>
              <a:rPr lang="zh-CN" altLang="en-US"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隐藏的事是属于耶和华的</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我们只看到一部分，也只知道一部分。我们知道需要知道的所有事。我们绝不可能知道想知道的所有事。</a:t>
            </a:r>
            <a:r>
              <a:rPr lang="zh-CN" altLang="en-US"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我们必须靠信心而活，必须信任上帝。</a:t>
            </a:r>
            <a:endParaRPr lang="en-US" sz="2400" u="sng" dirty="0" smtClean="0">
              <a:solidFill>
                <a:srgbClr val="C00000"/>
              </a:solidFill>
              <a:effectLst>
                <a:outerShdw blurRad="38100" dist="38100" dir="2700000" algn="tl">
                  <a:srgbClr val="000000">
                    <a:alpha val="43137"/>
                  </a:srgbClr>
                </a:outerShdw>
              </a:effectLst>
            </a:endParaRPr>
          </a:p>
          <a:p>
            <a:pPr lvl="1"/>
            <a:endParaRPr lang="en-US" sz="1600" b="1" dirty="0" smtClean="0"/>
          </a:p>
          <a:p>
            <a:pPr lvl="1"/>
            <a:r>
              <a:rPr lang="en-US" sz="1600" b="1" dirty="0" smtClean="0"/>
              <a:t>How did Naomi’s husband and sons die? Was it God’s judgment, God’s curse? Was it the so-called natural course of events?  Scripture says nothing. This is so typical of our life, is it not? Something happens – why? Silence. God doesn’t answer. The Bible says that </a:t>
            </a:r>
            <a:r>
              <a:rPr lang="en-US" sz="1600" b="1" u="sng" dirty="0" smtClean="0"/>
              <a:t>the secret things belong to the Lord, </a:t>
            </a:r>
            <a:r>
              <a:rPr lang="en-US" sz="1600" b="1" dirty="0" smtClean="0"/>
              <a:t>that we know in part, that we see in part. We know everything we need to know. We by no means know everything we want to know. </a:t>
            </a:r>
            <a:r>
              <a:rPr lang="en-US" sz="1600" b="1" u="sng" dirty="0" smtClean="0">
                <a:effectLst>
                  <a:outerShdw blurRad="38100" dist="38100" dir="2700000" algn="tl">
                    <a:srgbClr val="000000">
                      <a:alpha val="43137"/>
                    </a:srgbClr>
                  </a:outerShdw>
                </a:effectLst>
              </a:rPr>
              <a:t>We must live by faith, and we must trust God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66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应用</a:t>
            </a:r>
            <a:r>
              <a:rPr lang="en-US" sz="6600" b="1" dirty="0" smtClean="0">
                <a:ln>
                  <a:solidFill>
                    <a:schemeClr val="tx1"/>
                  </a:solidFill>
                </a:ln>
                <a:effectLst>
                  <a:outerShdw blurRad="38100" dist="38100" dir="2700000" algn="tl">
                    <a:srgbClr val="000000">
                      <a:alpha val="43137"/>
                    </a:srgbClr>
                  </a:outerShdw>
                </a:effectLst>
              </a:rPr>
              <a:t> - Applications</a:t>
            </a:r>
            <a:endParaRPr lang="en-US" sz="66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856357"/>
            <a:ext cx="8991600" cy="6001643"/>
          </a:xfrm>
          <a:prstGeom prst="rect">
            <a:avLst/>
          </a:prstGeom>
          <a:noFill/>
        </p:spPr>
        <p:txBody>
          <a:bodyPr wrap="square" rtlCol="0">
            <a:spAutoFit/>
          </a:bodyPr>
          <a:lstStyle/>
          <a:p>
            <a:pPr marL="225425" indent="-225425">
              <a:buFont typeface="Arial" charset="0"/>
              <a:buChar char="•"/>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摩押人不允许进入神的子民的会中敬拜神。这就好比你们教会中的某个年轻男子或女子嫁娶了某个非基督徒。他们不允许成为你教会的成员，也不能与你们一起敬拜和服事神。这很显然在家庭和抚养孩子上都会是问题。这些人与神远离，他们敬拜基抹神。他们娶的女子很可能敬拜的是另一个神。他们在生活和婚姻上不信靠神。他们的婚姻违背神的旨意，但他们觉得自己的理由足以使自己的决定合法化。</a:t>
            </a:r>
            <a:endParaRPr lang="en-US" sz="2800" dirty="0" smtClean="0">
              <a:solidFill>
                <a:srgbClr val="C00000"/>
              </a:solidFill>
              <a:effectLst>
                <a:outerShdw blurRad="38100" dist="38100" dir="2700000" algn="tl">
                  <a:srgbClr val="000000">
                    <a:alpha val="43137"/>
                  </a:srgbClr>
                </a:outerShdw>
              </a:effectLst>
            </a:endParaRPr>
          </a:p>
          <a:p>
            <a:pPr marL="0" lvl="1" algn="just"/>
            <a:r>
              <a:rPr lang="en-US" sz="1600" b="1" dirty="0" smtClean="0"/>
              <a:t>The Moabites were not allowed to enter the corporate assembly of the worship of God’s people. This would be like one of you young men or women at your church marrying a person who wasn’t a follower of the true God; wasn’t allowed to become a member at your church; couldn’t join you in worship and service of God. This obviously creates problems in the home and the raising of children. These were people who were apart from God; they worshipped Chemosh. They’re marrying girls who, in all likelihood, worship another God.  But they didn’t trust God for their life or for their spouses. They married against God’s will and felt their reasons were good enough to justify their decision.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尽管以利米勒和拿俄米不顺服，神却使用路得。</a:t>
            </a:r>
            <a:endParaRPr lang="en-US" sz="2400" b="1" dirty="0" smtClean="0">
              <a:solidFill>
                <a:srgbClr val="C00000"/>
              </a:solidFill>
              <a:effectLst>
                <a:outerShdw blurRad="38100" dist="38100" dir="2700000" algn="tl">
                  <a:srgbClr val="000000">
                    <a:alpha val="43137"/>
                  </a:srgbClr>
                </a:outerShdw>
              </a:effectLst>
            </a:endParaRPr>
          </a:p>
          <a:p>
            <a:pPr lvl="1" algn="just"/>
            <a:r>
              <a:rPr lang="en-US" sz="1600" b="1" dirty="0" smtClean="0"/>
              <a:t>God used Ruth despite the disobedience of Elimelek and Naomi, not because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bible_study.jpg"/>
          <p:cNvPicPr>
            <a:picLocks noChangeAspect="1"/>
          </p:cNvPicPr>
          <p:nvPr/>
        </p:nvPicPr>
        <p:blipFill>
          <a:blip r:embed="rId2" cstate="print"/>
          <a:stretch>
            <a:fillRect/>
          </a:stretch>
        </p:blipFill>
        <p:spPr>
          <a:xfrm>
            <a:off x="1066800" y="-304800"/>
            <a:ext cx="7186217" cy="5486400"/>
          </a:xfrm>
          <a:prstGeom prst="rect">
            <a:avLst/>
          </a:prstGeom>
        </p:spPr>
      </p:pic>
      <p:sp>
        <p:nvSpPr>
          <p:cNvPr id="4" name="Rectangle 3"/>
          <p:cNvSpPr/>
          <p:nvPr/>
        </p:nvSpPr>
        <p:spPr>
          <a:xfrm>
            <a:off x="0" y="4953000"/>
            <a:ext cx="9144000" cy="190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神看不见的手在患难中</a:t>
            </a:r>
            <a:endPar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God’s Invisible Hand in Suffering</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Times New Roman"/>
            </a:endParaRPr>
          </a:p>
        </p:txBody>
      </p:sp>
      <p:sp>
        <p:nvSpPr>
          <p:cNvPr id="5" name="Rectangle 4"/>
          <p:cNvSpPr/>
          <p:nvPr/>
        </p:nvSpPr>
        <p:spPr>
          <a:xfrm>
            <a:off x="0" y="0"/>
            <a:ext cx="91440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圣经在这方面是如何说的</a:t>
            </a:r>
            <a:r>
              <a:rPr lang="en-US" altLang="zh-CN"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does the Bible say about…</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206.gif"/>
          <p:cNvPicPr>
            <a:picLocks noChangeAspect="1"/>
          </p:cNvPicPr>
          <p:nvPr/>
        </p:nvPicPr>
        <p:blipFill>
          <a:blip r:embed="rId8" cstate="print"/>
          <a:stretch>
            <a:fillRect/>
          </a:stretch>
        </p:blipFill>
        <p:spPr>
          <a:xfrm>
            <a:off x="457200" y="1524000"/>
            <a:ext cx="9144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304800" y="2743200"/>
            <a:ext cx="8458200" cy="38862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b="1" dirty="0" smtClean="0">
                <a:solidFill>
                  <a:srgbClr val="C00000"/>
                </a:solidFill>
                <a:latin typeface="Arial Black" pitchFamily="34" charset="0"/>
              </a:rPr>
              <a:t>今天</a:t>
            </a:r>
            <a:endParaRPr lang="en-US" altLang="zh-CN" sz="8800" b="1" dirty="0" smtClean="0">
              <a:solidFill>
                <a:srgbClr val="C00000"/>
              </a:solidFill>
              <a:latin typeface="Arial Black" pitchFamily="34" charset="0"/>
            </a:endParaRPr>
          </a:p>
          <a:p>
            <a:pPr algn="ctr"/>
            <a:r>
              <a:rPr lang="zh-CN" altLang="en-US" sz="8800" b="1" dirty="0" smtClean="0">
                <a:solidFill>
                  <a:srgbClr val="C00000"/>
                </a:solidFill>
                <a:latin typeface="Arial Black" pitchFamily="34" charset="0"/>
              </a:rPr>
              <a:t>路得记</a:t>
            </a:r>
            <a:r>
              <a:rPr lang="en-US" altLang="zh-CN" sz="8800" b="1" dirty="0" smtClean="0">
                <a:solidFill>
                  <a:srgbClr val="C00000"/>
                </a:solidFill>
                <a:latin typeface="Arial Black" pitchFamily="34" charset="0"/>
              </a:rPr>
              <a:t>1:1-5</a:t>
            </a:r>
            <a:endParaRPr lang="en-US" sz="8800" b="1" dirty="0" smtClean="0">
              <a:solidFill>
                <a:srgbClr val="C00000"/>
              </a:solidFill>
              <a:latin typeface="Arial Black" pitchFamily="34" charset="0"/>
            </a:endParaRPr>
          </a:p>
          <a:p>
            <a:pPr algn="ctr"/>
            <a:r>
              <a:rPr lang="en-US" sz="4000" b="1" dirty="0" smtClean="0">
                <a:solidFill>
                  <a:srgbClr val="C00000"/>
                </a:solidFill>
                <a:latin typeface="Arial Black" pitchFamily="34" charset="0"/>
              </a:rPr>
              <a:t>TODAY: Ruth 1:1-5</a:t>
            </a:r>
            <a:endParaRPr lang="en-US" sz="4000" b="1" dirty="0">
              <a:solidFill>
                <a:srgbClr val="C0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570756"/>
          </a:xfrm>
          <a:prstGeom prst="rect">
            <a:avLst/>
          </a:prstGeom>
          <a:noFill/>
        </p:spPr>
        <p:txBody>
          <a:bodyPr wrap="square" rtlCol="0">
            <a:spAutoFit/>
          </a:bodyPr>
          <a:lstStyle/>
          <a:p>
            <a:r>
              <a:rPr lang="en-US" sz="2400" b="1" dirty="0" smtClean="0">
                <a:solidFill>
                  <a:schemeClr val="accent1">
                    <a:lumMod val="50000"/>
                  </a:schemeClr>
                </a:solidFill>
                <a:effectLst>
                  <a:outerShdw blurRad="38100" dist="38100" dir="2700000" algn="tl">
                    <a:srgbClr val="000000">
                      <a:alpha val="43137"/>
                    </a:srgbClr>
                  </a:outerShdw>
                </a:effectLst>
              </a:rPr>
              <a:t>1. </a:t>
            </a:r>
            <a:r>
              <a:rPr lang="zh-CN" altLang="en-US" sz="2400" b="1" dirty="0" smtClean="0">
                <a:solidFill>
                  <a:schemeClr val="accent1">
                    <a:lumMod val="50000"/>
                  </a:schemeClr>
                </a:solidFill>
                <a:effectLst>
                  <a:outerShdw blurRad="38100" dist="38100" dir="2700000" algn="tl">
                    <a:srgbClr val="000000">
                      <a:alpha val="43137"/>
                    </a:srgbClr>
                  </a:outerShdw>
                </a:effectLst>
              </a:rPr>
              <a:t>撒旦在圣经中被称为</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世界的王</a:t>
            </a:r>
            <a:r>
              <a:rPr lang="en-US" altLang="zh-CN" sz="24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（约</a:t>
            </a:r>
            <a:r>
              <a:rPr lang="en-US" altLang="zh-CN" sz="2400" b="1" dirty="0" smtClean="0">
                <a:solidFill>
                  <a:schemeClr val="accent1">
                    <a:lumMod val="50000"/>
                  </a:schemeClr>
                </a:solidFill>
                <a:effectLst>
                  <a:outerShdw blurRad="38100" dist="38100" dir="2700000" algn="tl">
                    <a:srgbClr val="000000">
                      <a:alpha val="43137"/>
                    </a:srgbClr>
                  </a:outerShdw>
                </a:effectLst>
              </a:rPr>
              <a:t>12:31</a:t>
            </a:r>
            <a:r>
              <a:rPr lang="zh-CN" altLang="en-US" sz="2400" b="1" dirty="0" smtClean="0">
                <a:solidFill>
                  <a:schemeClr val="accent1">
                    <a:lumMod val="50000"/>
                  </a:schemeClr>
                </a:solidFill>
                <a:effectLst>
                  <a:outerShdw blurRad="38100" dist="38100" dir="2700000" algn="tl">
                    <a:srgbClr val="000000">
                      <a:alpha val="43137"/>
                    </a:srgbClr>
                  </a:outerShdw>
                </a:effectLst>
              </a:rPr>
              <a:t>）或“这个世界的神”（林后</a:t>
            </a:r>
            <a:r>
              <a:rPr lang="en-US" altLang="zh-CN" sz="2400" b="1" dirty="0" smtClean="0">
                <a:solidFill>
                  <a:schemeClr val="accent1">
                    <a:lumMod val="50000"/>
                  </a:schemeClr>
                </a:solidFill>
                <a:effectLst>
                  <a:outerShdw blurRad="38100" dist="38100" dir="2700000" algn="tl">
                    <a:srgbClr val="000000">
                      <a:alpha val="43137"/>
                    </a:srgbClr>
                  </a:outerShdw>
                </a:effectLst>
              </a:rPr>
              <a:t>4</a:t>
            </a:r>
            <a:r>
              <a:rPr lang="zh-CN" altLang="en-US" sz="2400" b="1" dirty="0" smtClean="0">
                <a:solidFill>
                  <a:schemeClr val="accent1">
                    <a:lumMod val="50000"/>
                  </a:schemeClr>
                </a:solidFill>
                <a:effectLst>
                  <a:outerShdw blurRad="38100" dist="38100" dir="2700000" algn="tl">
                    <a:srgbClr val="000000">
                      <a:alpha val="43137"/>
                    </a:srgbClr>
                  </a:outerShdw>
                </a:effectLst>
              </a:rPr>
              <a:t>；</a:t>
            </a:r>
            <a:r>
              <a:rPr lang="en-US" altLang="zh-CN" sz="2400" b="1" dirty="0" smtClean="0">
                <a:solidFill>
                  <a:schemeClr val="accent1">
                    <a:lumMod val="50000"/>
                  </a:schemeClr>
                </a:solidFill>
                <a:effectLst>
                  <a:outerShdw blurRad="38100" dist="38100" dir="2700000" algn="tl">
                    <a:srgbClr val="000000">
                      <a:alpha val="43137"/>
                    </a:srgbClr>
                  </a:outerShdw>
                </a:effectLst>
              </a:rPr>
              <a:t>4</a:t>
            </a:r>
            <a:r>
              <a:rPr lang="zh-CN" altLang="en-US" sz="2400" b="1" dirty="0" smtClean="0">
                <a:solidFill>
                  <a:schemeClr val="accent1">
                    <a:lumMod val="50000"/>
                  </a:schemeClr>
                </a:solidFill>
                <a:effectLst>
                  <a:outerShdw blurRad="38100" dist="38100" dir="2700000" algn="tl">
                    <a:srgbClr val="000000">
                      <a:alpha val="43137"/>
                    </a:srgbClr>
                  </a:outerShdw>
                </a:effectLst>
              </a:rPr>
              <a:t>）或“空中掌权者”（弗</a:t>
            </a:r>
            <a:r>
              <a:rPr lang="en-US" altLang="zh-CN" sz="2400" b="1" dirty="0" smtClean="0">
                <a:solidFill>
                  <a:schemeClr val="accent1">
                    <a:lumMod val="50000"/>
                  </a:schemeClr>
                </a:solidFill>
                <a:effectLst>
                  <a:outerShdw blurRad="38100" dist="38100" dir="2700000" algn="tl">
                    <a:srgbClr val="000000">
                      <a:alpha val="43137"/>
                    </a:srgbClr>
                  </a:outerShdw>
                </a:effectLst>
              </a:rPr>
              <a:t>2:2</a:t>
            </a:r>
            <a:r>
              <a:rPr lang="zh-CN" altLang="en-US" sz="24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Satan is sometimes called in the Bible “the ruler of this world” (Jn 12:31) or “the god of this world” (2 Cor. 4:4) or “the prince of the power of the air” (Eph. 2:2)</a:t>
            </a:r>
          </a:p>
          <a:p>
            <a:r>
              <a:rPr lang="en-US" sz="2400" b="1" dirty="0" smtClean="0">
                <a:solidFill>
                  <a:schemeClr val="accent1">
                    <a:lumMod val="50000"/>
                  </a:schemeClr>
                </a:solidFill>
                <a:effectLst>
                  <a:outerShdw blurRad="38100" dist="38100" dir="2700000" algn="tl">
                    <a:srgbClr val="000000">
                      <a:alpha val="43137"/>
                    </a:srgbClr>
                  </a:outerShdw>
                </a:effectLst>
              </a:rPr>
              <a:t>2. </a:t>
            </a:r>
            <a:r>
              <a:rPr lang="zh-CN" altLang="en-US" sz="2400" b="1" dirty="0" smtClean="0">
                <a:solidFill>
                  <a:schemeClr val="accent1">
                    <a:lumMod val="50000"/>
                  </a:schemeClr>
                </a:solidFill>
                <a:effectLst>
                  <a:outerShdw blurRad="38100" dist="38100" dir="2700000" algn="tl">
                    <a:srgbClr val="000000">
                      <a:alpha val="43137"/>
                    </a:srgbClr>
                  </a:outerShdw>
                </a:effectLst>
              </a:rPr>
              <a:t>神按自己的意愿选择和设立君王（但</a:t>
            </a:r>
            <a:r>
              <a:rPr lang="en-US" altLang="zh-CN" sz="2400" b="1" dirty="0" smtClean="0">
                <a:solidFill>
                  <a:schemeClr val="accent1">
                    <a:lumMod val="50000"/>
                  </a:schemeClr>
                </a:solidFill>
                <a:effectLst>
                  <a:outerShdw blurRad="38100" dist="38100" dir="2700000" algn="tl">
                    <a:srgbClr val="000000">
                      <a:alpha val="43137"/>
                    </a:srgbClr>
                  </a:outerShdw>
                </a:effectLst>
              </a:rPr>
              <a:t>2:20;4:17</a:t>
            </a:r>
            <a:r>
              <a:rPr lang="zh-CN" altLang="en-US" sz="24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God chooses and sets up every king as HE wants (Dan. 2:20; 4:17)</a:t>
            </a:r>
          </a:p>
          <a:p>
            <a:r>
              <a:rPr lang="en-US" sz="2400" b="1" dirty="0" smtClean="0">
                <a:solidFill>
                  <a:schemeClr val="accent1">
                    <a:lumMod val="50000"/>
                  </a:schemeClr>
                </a:solidFill>
                <a:effectLst>
                  <a:outerShdw blurRad="38100" dist="38100" dir="2700000" algn="tl">
                    <a:srgbClr val="000000">
                      <a:alpha val="43137"/>
                    </a:srgbClr>
                  </a:outerShdw>
                </a:effectLst>
              </a:rPr>
              <a:t>3. </a:t>
            </a:r>
            <a:r>
              <a:rPr lang="zh-CN" altLang="en-US" sz="2400" b="1" dirty="0" smtClean="0">
                <a:solidFill>
                  <a:schemeClr val="accent1">
                    <a:lumMod val="50000"/>
                  </a:schemeClr>
                </a:solidFill>
                <a:effectLst>
                  <a:outerShdw blurRad="38100" dist="38100" dir="2700000" algn="tl">
                    <a:srgbClr val="000000">
                      <a:alpha val="43137"/>
                    </a:srgbClr>
                  </a:outerShdw>
                </a:effectLst>
              </a:rPr>
              <a:t>神让君王的心如陇沟里的水随意流转（箴</a:t>
            </a:r>
            <a:r>
              <a:rPr lang="en-US" altLang="zh-CN" sz="2400" b="1" dirty="0" smtClean="0">
                <a:solidFill>
                  <a:schemeClr val="accent1">
                    <a:lumMod val="50000"/>
                  </a:schemeClr>
                </a:solidFill>
                <a:effectLst>
                  <a:outerShdw blurRad="38100" dist="38100" dir="2700000" algn="tl">
                    <a:srgbClr val="000000">
                      <a:alpha val="43137"/>
                    </a:srgbClr>
                  </a:outerShdw>
                </a:effectLst>
              </a:rPr>
              <a:t>21:1</a:t>
            </a:r>
            <a:r>
              <a:rPr lang="zh-CN" altLang="en-US" sz="24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God turns the king’s heart whichever way He wants. (Prov. 21:1)</a:t>
            </a:r>
          </a:p>
          <a:p>
            <a:pPr marL="225425" indent="-225425"/>
            <a:r>
              <a:rPr lang="en-US" sz="2400" b="1" dirty="0" smtClean="0">
                <a:solidFill>
                  <a:schemeClr val="accent1">
                    <a:lumMod val="50000"/>
                  </a:schemeClr>
                </a:solidFill>
                <a:effectLst>
                  <a:outerShdw blurRad="38100" dist="38100" dir="2700000" algn="tl">
                    <a:srgbClr val="000000">
                      <a:alpha val="43137"/>
                    </a:srgbClr>
                  </a:outerShdw>
                </a:effectLst>
              </a:rPr>
              <a:t>4. </a:t>
            </a:r>
            <a:r>
              <a:rPr lang="zh-CN" altLang="en-US" sz="2400" b="1" dirty="0" smtClean="0">
                <a:solidFill>
                  <a:schemeClr val="accent1">
                    <a:lumMod val="50000"/>
                  </a:schemeClr>
                </a:solidFill>
                <a:effectLst>
                  <a:outerShdw blurRad="38100" dist="38100" dir="2700000" algn="tl">
                    <a:srgbClr val="000000">
                      <a:alpha val="43137"/>
                    </a:srgbClr>
                  </a:outerShdw>
                </a:effectLst>
              </a:rPr>
              <a:t>即使地上的君王在撒旦的影响或鬼魔的占有下想要摧毁神在地上的工作，神嗤笑并继续成就他的旨意。</a:t>
            </a:r>
            <a:r>
              <a:rPr lang="en-US" altLang="zh-CN" sz="24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诗</a:t>
            </a:r>
            <a:r>
              <a:rPr lang="en-US" altLang="zh-CN" sz="2400" b="1" dirty="0" smtClean="0">
                <a:solidFill>
                  <a:schemeClr val="accent1">
                    <a:lumMod val="50000"/>
                  </a:schemeClr>
                </a:solidFill>
                <a:effectLst>
                  <a:outerShdw blurRad="38100" dist="38100" dir="2700000" algn="tl">
                    <a:srgbClr val="000000">
                      <a:alpha val="43137"/>
                    </a:srgbClr>
                  </a:outerShdw>
                </a:effectLst>
              </a:rPr>
              <a:t>2:2-4)</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Even when earthly kings under Satan’s influence and demonic possession try to destroy God’s works on earth, God laughs and accomplishes His will. (Ps. 2:2-4)</a:t>
            </a:r>
          </a:p>
          <a:p>
            <a:pPr marL="225425" indent="-225425"/>
            <a:r>
              <a:rPr lang="en-US" sz="2400" b="1" dirty="0" smtClean="0">
                <a:solidFill>
                  <a:schemeClr val="accent1">
                    <a:lumMod val="50000"/>
                  </a:schemeClr>
                </a:solidFill>
                <a:effectLst>
                  <a:outerShdw blurRad="38100" dist="38100" dir="2700000" algn="tl">
                    <a:srgbClr val="000000">
                      <a:alpha val="43137"/>
                    </a:srgbClr>
                  </a:outerShdw>
                </a:effectLst>
              </a:rPr>
              <a:t>5. </a:t>
            </a:r>
            <a:r>
              <a:rPr lang="zh-CN" altLang="en-US" sz="2400" b="1" dirty="0" smtClean="0">
                <a:solidFill>
                  <a:schemeClr val="accent1">
                    <a:lumMod val="50000"/>
                  </a:schemeClr>
                </a:solidFill>
                <a:effectLst>
                  <a:outerShdw blurRad="38100" dist="38100" dir="2700000" algn="tl">
                    <a:srgbClr val="000000">
                      <a:alpha val="43137"/>
                    </a:srgbClr>
                  </a:outerShdw>
                </a:effectLst>
              </a:rPr>
              <a:t>诗</a:t>
            </a:r>
            <a:r>
              <a:rPr lang="en-US" altLang="zh-CN" sz="2400" b="1" dirty="0" smtClean="0">
                <a:solidFill>
                  <a:schemeClr val="accent1">
                    <a:lumMod val="50000"/>
                  </a:schemeClr>
                </a:solidFill>
                <a:effectLst>
                  <a:outerShdw blurRad="38100" dist="38100" dir="2700000" algn="tl">
                    <a:srgbClr val="000000">
                      <a:alpha val="43137"/>
                    </a:srgbClr>
                  </a:outerShdw>
                </a:effectLst>
              </a:rPr>
              <a:t>33:10-11</a:t>
            </a:r>
            <a:r>
              <a:rPr lang="zh-CN" altLang="en-US" sz="2400" b="1" dirty="0" smtClean="0">
                <a:solidFill>
                  <a:schemeClr val="accent1">
                    <a:lumMod val="50000"/>
                  </a:schemeClr>
                </a:solidFill>
                <a:effectLst>
                  <a:outerShdw blurRad="38100" dist="38100" dir="2700000" algn="tl">
                    <a:srgbClr val="000000">
                      <a:alpha val="43137"/>
                    </a:srgbClr>
                  </a:outerShdw>
                </a:effectLst>
              </a:rPr>
              <a:t>说</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耶和华的眼目看顾敬畏他的人和仰望他慈爱的人，要救他们的命脱离死亡，并使他们在饥荒中存活。</a:t>
            </a:r>
            <a:r>
              <a:rPr lang="en-US" altLang="zh-CN" sz="24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sz="1600" b="1" dirty="0" smtClean="0"/>
              <a:t>Ps. 33:10-11 says, “The Lord brings the counsel of the nations to nothing; he frustrates the plans of the peoples. The counsel of the Lord stands forever, the plans of his heart to all generations.”</a:t>
            </a:r>
          </a:p>
          <a:p>
            <a:pPr lvl="1">
              <a:buFont typeface="Arial" charset="0"/>
              <a:buChar char="•"/>
            </a:pPr>
            <a:endParaRPr lang="en-US" sz="2400" dirty="0" smtClean="0"/>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神的主权超越撒旦有限的能力和权柄</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Satan’s limited power and authority</a:t>
            </a:r>
            <a:r>
              <a:rPr lang="en-US" sz="4000" dirty="0" smtClean="0"/>
              <a:t>.</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6018" name="Picture 2" descr="http://dengsi.envy.nu/fallen_angel.jpg"/>
          <p:cNvPicPr>
            <a:picLocks noChangeAspect="1" noChangeArrowheads="1"/>
          </p:cNvPicPr>
          <p:nvPr/>
        </p:nvPicPr>
        <p:blipFill>
          <a:blip r:embed="rId2" cstate="print"/>
          <a:srcRect/>
          <a:stretch>
            <a:fillRect/>
          </a:stretch>
        </p:blipFill>
        <p:spPr bwMode="auto">
          <a:xfrm>
            <a:off x="1828800" y="762000"/>
            <a:ext cx="7315200" cy="5486400"/>
          </a:xfrm>
          <a:prstGeom prst="rect">
            <a:avLst/>
          </a:prstGeom>
          <a:ln>
            <a:noFill/>
          </a:ln>
          <a:effectLst>
            <a:softEdge rad="112500"/>
          </a:effectLst>
        </p:spPr>
      </p:pic>
      <p:sp>
        <p:nvSpPr>
          <p:cNvPr id="3" name="TextBox 2"/>
          <p:cNvSpPr txBox="1"/>
          <p:nvPr/>
        </p:nvSpPr>
        <p:spPr>
          <a:xfrm>
            <a:off x="0" y="914400"/>
            <a:ext cx="5029200" cy="4708981"/>
          </a:xfrm>
          <a:prstGeom prst="rect">
            <a:avLst/>
          </a:prstGeom>
          <a:noFill/>
        </p:spPr>
        <p:txBody>
          <a:bodyPr wrap="square" rtlCol="0">
            <a:spAutoFit/>
          </a:bodyPr>
          <a:lstStyle/>
          <a:p>
            <a:pPr marL="404813" indent="-404813">
              <a:tabLst>
                <a:tab pos="404813" algn="l"/>
              </a:tabLst>
            </a:pP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 </a:t>
            </a:r>
            <a:r>
              <a:rPr lang="zh-CN" alt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在马太福音八章，耶稣赶出了一大群害怕他的恶鬼。他们得求耶稣不把他们差往地狱。</a:t>
            </a: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165100" lvl="1" indent="-104775">
              <a:buFont typeface="Arial"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Matthew 8, Jesus cast out a legion of demons who were terrified of Him. They had to ask Jesus’ permission to NOT be sent to Hell. </a:t>
            </a:r>
          </a:p>
          <a:p>
            <a:pPr marL="165100" lvl="1" indent="-104775"/>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65138" indent="-465138"/>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 </a:t>
            </a:r>
            <a:r>
              <a:rPr lang="zh-CN" alt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马可福音</a:t>
            </a:r>
            <a:r>
              <a:rPr lang="en-US" altLang="zh-C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1:27, “</a:t>
            </a:r>
            <a:r>
              <a:rPr lang="zh-CN" alt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他吩咐污鬼，连污鬼也听从他。</a:t>
            </a:r>
            <a:r>
              <a:rPr lang="en-US" altLang="zh-CN"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lvl="1">
              <a:buFont typeface="Arial" charset="0"/>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 1:27, “He commands even the unclean spirits, and they obey Him.” </a:t>
            </a: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神的主权超越天使和鬼魔</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angels and demons.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82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马丁路德：坚固保障歌（三段）</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Martin Luther: </a:t>
            </a:r>
            <a:r>
              <a:rPr lang="en-US" sz="2800" b="1" dirty="0" smtClean="0">
                <a:solidFill>
                  <a:srgbClr val="FFFF00"/>
                </a:solidFill>
              </a:rPr>
              <a:t>A Mighty Fortress is Our God </a:t>
            </a:r>
            <a:r>
              <a:rPr lang="en-US" sz="2800" dirty="0" smtClean="0"/>
              <a:t>(verse 3)</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6" name="fortress.mid">
            <a:hlinkClick r:id="" action="ppaction://media"/>
          </p:cNvPr>
          <p:cNvPicPr>
            <a:picLocks noRot="1" noChangeAspect="1"/>
          </p:cNvPicPr>
          <p:nvPr>
            <a:audioFile r:link="rId1"/>
          </p:nvPr>
        </p:nvPicPr>
        <p:blipFill>
          <a:blip r:embed="rId3" cstate="print"/>
          <a:stretch>
            <a:fillRect/>
          </a:stretch>
        </p:blipFill>
        <p:spPr>
          <a:xfrm>
            <a:off x="381000" y="381000"/>
            <a:ext cx="304800" cy="304800"/>
          </a:xfrm>
          <a:prstGeom prst="rect">
            <a:avLst/>
          </a:prstGeom>
        </p:spPr>
      </p:pic>
      <p:sp>
        <p:nvSpPr>
          <p:cNvPr id="7" name="Rectangle 6"/>
          <p:cNvSpPr/>
          <p:nvPr/>
        </p:nvSpPr>
        <p:spPr>
          <a:xfrm>
            <a:off x="0" y="838200"/>
            <a:ext cx="9144000" cy="396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群魔虽然环绕我身，</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向我尽量施侵凌，</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我不惧怕，因神有旨，</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真理必使我得胜。</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幽暗之君虽猛，不足令我心惊，</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他怒我能容忍，日后胜负必分，</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主言必使他败奔。 </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0" y="4800600"/>
            <a:ext cx="91440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And though this world, with devils filled, should threaten to undo us, </a:t>
            </a:r>
          </a:p>
          <a:p>
            <a:pPr algn="ctr"/>
            <a:r>
              <a:rPr lang="en-US" sz="2000" b="1" dirty="0" smtClean="0"/>
              <a:t>we will not fear, for God hath willed -  His truth to triumph through us.</a:t>
            </a:r>
          </a:p>
          <a:p>
            <a:pPr algn="ctr"/>
            <a:r>
              <a:rPr lang="en-US" sz="2000" b="1" dirty="0" smtClean="0"/>
              <a:t> The Prince of Darkness grim, we tremble not for him;</a:t>
            </a:r>
          </a:p>
          <a:p>
            <a:pPr algn="ctr"/>
            <a:r>
              <a:rPr lang="en-US" sz="2000" b="1" dirty="0" smtClean="0"/>
              <a:t> his rage we can endure,  - for lo, his doom is sure; -  one little word shall fell him. </a:t>
            </a:r>
            <a:r>
              <a:rPr lang="en-US" sz="2000" b="1" dirty="0" smtClean="0">
                <a:solidFill>
                  <a:schemeClr val="accent1">
                    <a:lumMod val="50000"/>
                  </a:schemeClr>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262979"/>
          </a:xfrm>
          <a:prstGeom prst="rect">
            <a:avLst/>
          </a:prstGeom>
          <a:noFill/>
        </p:spPr>
        <p:txBody>
          <a:bodyPr wrap="square" rtlCol="0">
            <a:spAutoFit/>
          </a:bodyPr>
          <a:lstStyle/>
          <a:p>
            <a:pPr marL="509588" indent="-509588"/>
            <a:r>
              <a:rPr lang="en-US" sz="3200" b="1" dirty="0" smtClean="0">
                <a:solidFill>
                  <a:schemeClr val="accent1">
                    <a:lumMod val="50000"/>
                  </a:schemeClr>
                </a:solidFill>
                <a:effectLst>
                  <a:outerShdw blurRad="38100" dist="38100" dir="2700000" algn="tl">
                    <a:srgbClr val="000000">
                      <a:alpha val="43137"/>
                    </a:srgbClr>
                  </a:outerShdw>
                </a:effectLst>
              </a:rPr>
              <a:t>1. </a:t>
            </a:r>
            <a:r>
              <a:rPr lang="zh-CN" altLang="en-US" sz="3200" b="1" dirty="0" smtClean="0">
                <a:solidFill>
                  <a:schemeClr val="accent1">
                    <a:lumMod val="50000"/>
                  </a:schemeClr>
                </a:solidFill>
                <a:effectLst>
                  <a:outerShdw blurRad="38100" dist="38100" dir="2700000" algn="tl">
                    <a:srgbClr val="000000">
                      <a:alpha val="43137"/>
                    </a:srgbClr>
                  </a:outerShdw>
                </a:effectLst>
              </a:rPr>
              <a:t>撒上</a:t>
            </a:r>
            <a:r>
              <a:rPr lang="en-US" altLang="zh-CN" sz="3200" b="1" dirty="0" smtClean="0">
                <a:solidFill>
                  <a:schemeClr val="accent1">
                    <a:lumMod val="50000"/>
                  </a:schemeClr>
                </a:solidFill>
                <a:effectLst>
                  <a:outerShdw blurRad="38100" dist="38100" dir="2700000" algn="tl">
                    <a:srgbClr val="000000">
                      <a:alpha val="43137"/>
                    </a:srgbClr>
                  </a:outerShdw>
                </a:effectLst>
              </a:rPr>
              <a:t>2:6</a:t>
            </a:r>
            <a:r>
              <a:rPr lang="zh-CN" altLang="en-US" sz="3200" b="1" dirty="0" smtClean="0">
                <a:solidFill>
                  <a:schemeClr val="accent1">
                    <a:lumMod val="50000"/>
                  </a:schemeClr>
                </a:solidFill>
                <a:effectLst>
                  <a:outerShdw blurRad="38100" dist="38100" dir="2700000" algn="tl">
                    <a:srgbClr val="000000">
                      <a:alpha val="43137"/>
                    </a:srgbClr>
                  </a:outerShdw>
                </a:effectLst>
              </a:rPr>
              <a:t>说耶和华使人死，也使人活；使人下阴间，也使人往上升。</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1 Samuel 2:6 says that the Lord brings both life and death; it is HE who kills and HE who brings back to life. </a:t>
            </a:r>
          </a:p>
          <a:p>
            <a:pPr lvl="1"/>
            <a:endParaRPr lang="en-US" b="1" dirty="0" smtClean="0"/>
          </a:p>
          <a:p>
            <a:pPr marL="404813" indent="-404813"/>
            <a:r>
              <a:rPr lang="en-US" sz="3200" b="1" dirty="0" smtClean="0">
                <a:solidFill>
                  <a:schemeClr val="accent1">
                    <a:lumMod val="50000"/>
                  </a:schemeClr>
                </a:solidFill>
                <a:effectLst>
                  <a:outerShdw blurRad="38100" dist="38100" dir="2700000" algn="tl">
                    <a:srgbClr val="000000">
                      <a:alpha val="43137"/>
                    </a:srgbClr>
                  </a:outerShdw>
                </a:effectLst>
              </a:rPr>
              <a:t>2. </a:t>
            </a:r>
            <a:r>
              <a:rPr lang="zh-CN" altLang="en-US" sz="3200" b="1" dirty="0" smtClean="0">
                <a:solidFill>
                  <a:schemeClr val="accent1">
                    <a:lumMod val="50000"/>
                  </a:schemeClr>
                </a:solidFill>
                <a:effectLst>
                  <a:outerShdw blurRad="38100" dist="38100" dir="2700000" algn="tl">
                    <a:srgbClr val="000000">
                      <a:alpha val="43137"/>
                    </a:srgbClr>
                  </a:outerShdw>
                </a:effectLst>
              </a:rPr>
              <a:t>“你们如今要知道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惟有我是神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在我以外并 无别神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我使人死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我使人活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我损伤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我也医治 ， 并无人能从我手中救出来 </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申命记</a:t>
            </a:r>
            <a:r>
              <a:rPr lang="en-US" altLang="zh-CN" sz="3200" b="1" dirty="0" smtClean="0">
                <a:solidFill>
                  <a:schemeClr val="accent1">
                    <a:lumMod val="50000"/>
                  </a:schemeClr>
                </a:solidFill>
                <a:effectLst>
                  <a:outerShdw blurRad="38100" dist="38100" dir="2700000" algn="tl">
                    <a:srgbClr val="000000">
                      <a:alpha val="43137"/>
                    </a:srgbClr>
                  </a:outerShdw>
                </a:effectLst>
              </a:rPr>
              <a:t>32:39)</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“See now that I, even I, am He, and there is no god beside me; I kill and I make alive;          I wound and I heal; and there is none that can deliver out of my hand”                    (Deuteronomy 32:39). </a:t>
            </a:r>
          </a:p>
          <a:p>
            <a:pPr lvl="1"/>
            <a:endParaRPr lang="en-US" b="1" dirty="0" smtClean="0"/>
          </a:p>
          <a:p>
            <a:r>
              <a:rPr lang="en-US" sz="3200" b="1" dirty="0" smtClean="0">
                <a:solidFill>
                  <a:schemeClr val="accent1">
                    <a:lumMod val="50000"/>
                  </a:schemeClr>
                </a:solidFill>
                <a:effectLst>
                  <a:outerShdw blurRad="38100" dist="38100" dir="2700000" algn="tl">
                    <a:srgbClr val="000000">
                      <a:alpha val="43137"/>
                    </a:srgbClr>
                  </a:outerShdw>
                </a:effectLst>
              </a:rPr>
              <a:t>3. </a:t>
            </a:r>
            <a:r>
              <a:rPr lang="zh-CN" altLang="en-US" sz="3200" b="1" dirty="0" smtClean="0">
                <a:solidFill>
                  <a:schemeClr val="accent1">
                    <a:lumMod val="50000"/>
                  </a:schemeClr>
                </a:solidFill>
                <a:effectLst>
                  <a:outerShdw blurRad="38100" dist="38100" dir="2700000" algn="tl">
                    <a:srgbClr val="000000">
                      <a:alpha val="43137"/>
                    </a:srgbClr>
                  </a:outerShdw>
                </a:effectLst>
              </a:rPr>
              <a:t>神允许撒旦伤害约伯</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但命令它保全约伯的性命。</a:t>
            </a:r>
            <a:endParaRPr lang="en-US" sz="32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God allowed Satan to hurt Job but commanded his life be spared. </a:t>
            </a: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神的主权超越生死</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life and death.</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1.bp.blogspot.com/_8oo6vEHIR6I/Sv8NtOjviAI/AAAAAAAAAEk/6UJKEbmciKc/s1600/monsoon-trivandrum-392870-sw_Kl52GbrmvsSE.jpg"/>
          <p:cNvPicPr>
            <a:picLocks noChangeAspect="1" noChangeArrowheads="1"/>
          </p:cNvPicPr>
          <p:nvPr/>
        </p:nvPicPr>
        <p:blipFill>
          <a:blip r:embed="rId2" cstate="print"/>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6" name="Picture 8" descr="http://www.photoxone.com/wp-content/uploads/2011/04/Japan-tsunami-Pic-3.jpg"/>
          <p:cNvPicPr>
            <a:picLocks noChangeAspect="1" noChangeArrowheads="1"/>
          </p:cNvPicPr>
          <p:nvPr/>
        </p:nvPicPr>
        <p:blipFill>
          <a:blip r:embed="rId3" cstate="print"/>
          <a:srcRect/>
          <a:stretch>
            <a:fillRect/>
          </a:stretch>
        </p:blipFill>
        <p:spPr bwMode="auto">
          <a:xfrm>
            <a:off x="0" y="0"/>
            <a:ext cx="9250326" cy="66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http://filipspagnoli.files.wordpress.com/2008/05/famine.jpg"/>
          <p:cNvPicPr>
            <a:picLocks noChangeAspect="1" noChangeArrowheads="1"/>
          </p:cNvPicPr>
          <p:nvPr/>
        </p:nvPicPr>
        <p:blipFill>
          <a:blip r:embed="rId4" cstate="print"/>
          <a:srcRect/>
          <a:stretch>
            <a:fillRect/>
          </a:stretch>
        </p:blipFill>
        <p:spPr bwMode="auto">
          <a:xfrm>
            <a:off x="0" y="0"/>
            <a:ext cx="9144000" cy="653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http://brainjabber.wikispaces.com/file/view/flood.jpg/138249869/flood.jpg"/>
          <p:cNvPicPr>
            <a:picLocks noChangeAspect="1" noChangeArrowheads="1"/>
          </p:cNvPicPr>
          <p:nvPr/>
        </p:nvPicPr>
        <p:blipFill>
          <a:blip r:embed="rId5" cstate="print"/>
          <a:srcRect/>
          <a:stretch>
            <a:fillRect/>
          </a:stretch>
        </p:blipFill>
        <p:spPr bwMode="auto">
          <a:xfrm>
            <a:off x="0" y="0"/>
            <a:ext cx="9144000" cy="670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8" name="Picture 10" descr="http://home.vicnet.net.au/~hmwkhelp/images/volcano2.jpg"/>
          <p:cNvPicPr>
            <a:picLocks noChangeAspect="1" noChangeArrowheads="1"/>
          </p:cNvPicPr>
          <p:nvPr/>
        </p:nvPicPr>
        <p:blipFill>
          <a:blip r:embed="rId6" cstate="print"/>
          <a:srcRect/>
          <a:stretch>
            <a:fillRect/>
          </a:stretch>
        </p:blipFill>
        <p:spPr bwMode="auto">
          <a:xfrm>
            <a:off x="0" y="0"/>
            <a:ext cx="9144000" cy="6726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http://www.internationalrivers.org/files/images/Sichuan%20earthquake.jpg"/>
          <p:cNvPicPr>
            <a:picLocks noChangeAspect="1" noChangeArrowheads="1"/>
          </p:cNvPicPr>
          <p:nvPr/>
        </p:nvPicPr>
        <p:blipFill>
          <a:blip r:embed="rId7" cstate="print"/>
          <a:srcRect/>
          <a:stretch>
            <a:fillRect/>
          </a:stretch>
        </p:blipFill>
        <p:spPr bwMode="auto">
          <a:xfrm>
            <a:off x="76200" y="152400"/>
            <a:ext cx="9144000" cy="670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62" name="Picture 14" descr="http://flatrock.org.nz/topics/environment/assets/tornado_and_lighting.jpg"/>
          <p:cNvPicPr>
            <a:picLocks noChangeAspect="1" noChangeArrowheads="1"/>
          </p:cNvPicPr>
          <p:nvPr/>
        </p:nvPicPr>
        <p:blipFill>
          <a:blip r:embed="rId8" cstate="print"/>
          <a:srcRect/>
          <a:stretch>
            <a:fillRect/>
          </a:stretch>
        </p:blipFill>
        <p:spPr bwMode="auto">
          <a:xfrm>
            <a:off x="0" y="114300"/>
            <a:ext cx="9296400" cy="6743700"/>
          </a:xfrm>
          <a:prstGeom prst="rect">
            <a:avLst/>
          </a:prstGeom>
          <a:noFill/>
        </p:spPr>
      </p:pic>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(GOD, NOT SATAN, CONTROLS NATURE)</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Rectangle 3"/>
          <p:cNvSpPr/>
          <p:nvPr/>
        </p:nvSpPr>
        <p:spPr>
          <a:xfrm>
            <a:off x="0" y="0"/>
            <a:ext cx="9144000" cy="1066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神，而不是撒旦，掌控自然</a:t>
            </a:r>
            <a:endParaRPr lang="en-US" sz="4000" b="1"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p:cTn id="7" dur="2000" fill="hold"/>
                                        <p:tgtEl>
                                          <p:spTgt spid="2060"/>
                                        </p:tgtEl>
                                        <p:attrNameLst>
                                          <p:attrName>ppt_w</p:attrName>
                                        </p:attrNameLst>
                                      </p:cBhvr>
                                      <p:tavLst>
                                        <p:tav tm="0">
                                          <p:val>
                                            <p:fltVal val="0"/>
                                          </p:val>
                                        </p:tav>
                                        <p:tav tm="100000">
                                          <p:val>
                                            <p:strVal val="#ppt_w"/>
                                          </p:val>
                                        </p:tav>
                                      </p:tavLst>
                                    </p:anim>
                                    <p:anim calcmode="lin" valueType="num">
                                      <p:cBhvr>
                                        <p:cTn id="8" dur="2000" fill="hold"/>
                                        <p:tgtEl>
                                          <p:spTgt spid="2060"/>
                                        </p:tgtEl>
                                        <p:attrNameLst>
                                          <p:attrName>ppt_h</p:attrName>
                                        </p:attrNameLst>
                                      </p:cBhvr>
                                      <p:tavLst>
                                        <p:tav tm="0">
                                          <p:val>
                                            <p:fltVal val="0"/>
                                          </p:val>
                                        </p:tav>
                                        <p:tav tm="100000">
                                          <p:val>
                                            <p:strVal val="#ppt_h"/>
                                          </p:val>
                                        </p:tav>
                                      </p:tavLst>
                                    </p:anim>
                                    <p:animEffect transition="in" filter="fade">
                                      <p:cBhvr>
                                        <p:cTn id="9" dur="2000"/>
                                        <p:tgtEl>
                                          <p:spTgt spid="2060"/>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p:cTn id="13" dur="2000" fill="hold"/>
                                        <p:tgtEl>
                                          <p:spTgt spid="2056"/>
                                        </p:tgtEl>
                                        <p:attrNameLst>
                                          <p:attrName>ppt_w</p:attrName>
                                        </p:attrNameLst>
                                      </p:cBhvr>
                                      <p:tavLst>
                                        <p:tav tm="0">
                                          <p:val>
                                            <p:fltVal val="0"/>
                                          </p:val>
                                        </p:tav>
                                        <p:tav tm="100000">
                                          <p:val>
                                            <p:strVal val="#ppt_w"/>
                                          </p:val>
                                        </p:tav>
                                      </p:tavLst>
                                    </p:anim>
                                    <p:anim calcmode="lin" valueType="num">
                                      <p:cBhvr>
                                        <p:cTn id="14" dur="2000" fill="hold"/>
                                        <p:tgtEl>
                                          <p:spTgt spid="2056"/>
                                        </p:tgtEl>
                                        <p:attrNameLst>
                                          <p:attrName>ppt_h</p:attrName>
                                        </p:attrNameLst>
                                      </p:cBhvr>
                                      <p:tavLst>
                                        <p:tav tm="0">
                                          <p:val>
                                            <p:fltVal val="0"/>
                                          </p:val>
                                        </p:tav>
                                        <p:tav tm="100000">
                                          <p:val>
                                            <p:strVal val="#ppt_h"/>
                                          </p:val>
                                        </p:tav>
                                      </p:tavLst>
                                    </p:anim>
                                    <p:animEffect transition="in" filter="fade">
                                      <p:cBhvr>
                                        <p:cTn id="15" dur="2000"/>
                                        <p:tgtEl>
                                          <p:spTgt spid="2056"/>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2000" fill="hold"/>
                                        <p:tgtEl>
                                          <p:spTgt spid="2052"/>
                                        </p:tgtEl>
                                        <p:attrNameLst>
                                          <p:attrName>ppt_w</p:attrName>
                                        </p:attrNameLst>
                                      </p:cBhvr>
                                      <p:tavLst>
                                        <p:tav tm="0">
                                          <p:val>
                                            <p:fltVal val="0"/>
                                          </p:val>
                                        </p:tav>
                                        <p:tav tm="100000">
                                          <p:val>
                                            <p:strVal val="#ppt_w"/>
                                          </p:val>
                                        </p:tav>
                                      </p:tavLst>
                                    </p:anim>
                                    <p:anim calcmode="lin" valueType="num">
                                      <p:cBhvr>
                                        <p:cTn id="20" dur="2000" fill="hold"/>
                                        <p:tgtEl>
                                          <p:spTgt spid="2052"/>
                                        </p:tgtEl>
                                        <p:attrNameLst>
                                          <p:attrName>ppt_h</p:attrName>
                                        </p:attrNameLst>
                                      </p:cBhvr>
                                      <p:tavLst>
                                        <p:tav tm="0">
                                          <p:val>
                                            <p:fltVal val="0"/>
                                          </p:val>
                                        </p:tav>
                                        <p:tav tm="100000">
                                          <p:val>
                                            <p:strVal val="#ppt_h"/>
                                          </p:val>
                                        </p:tav>
                                      </p:tavLst>
                                    </p:anim>
                                    <p:animEffect transition="in" filter="fade">
                                      <p:cBhvr>
                                        <p:cTn id="21" dur="2000"/>
                                        <p:tgtEl>
                                          <p:spTgt spid="2052"/>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2000" fill="hold"/>
                                        <p:tgtEl>
                                          <p:spTgt spid="2054"/>
                                        </p:tgtEl>
                                        <p:attrNameLst>
                                          <p:attrName>ppt_w</p:attrName>
                                        </p:attrNameLst>
                                      </p:cBhvr>
                                      <p:tavLst>
                                        <p:tav tm="0">
                                          <p:val>
                                            <p:fltVal val="0"/>
                                          </p:val>
                                        </p:tav>
                                        <p:tav tm="100000">
                                          <p:val>
                                            <p:strVal val="#ppt_w"/>
                                          </p:val>
                                        </p:tav>
                                      </p:tavLst>
                                    </p:anim>
                                    <p:anim calcmode="lin" valueType="num">
                                      <p:cBhvr>
                                        <p:cTn id="26" dur="2000" fill="hold"/>
                                        <p:tgtEl>
                                          <p:spTgt spid="2054"/>
                                        </p:tgtEl>
                                        <p:attrNameLst>
                                          <p:attrName>ppt_h</p:attrName>
                                        </p:attrNameLst>
                                      </p:cBhvr>
                                      <p:tavLst>
                                        <p:tav tm="0">
                                          <p:val>
                                            <p:fltVal val="0"/>
                                          </p:val>
                                        </p:tav>
                                        <p:tav tm="100000">
                                          <p:val>
                                            <p:strVal val="#ppt_h"/>
                                          </p:val>
                                        </p:tav>
                                      </p:tavLst>
                                    </p:anim>
                                    <p:animEffect transition="in" filter="fade">
                                      <p:cBhvr>
                                        <p:cTn id="27" dur="2000"/>
                                        <p:tgtEl>
                                          <p:spTgt spid="2054"/>
                                        </p:tgtEl>
                                      </p:cBhvr>
                                    </p:animEffect>
                                  </p:childTnLst>
                                </p:cTn>
                              </p:par>
                            </p:childTnLst>
                          </p:cTn>
                        </p:par>
                        <p:par>
                          <p:cTn id="28" fill="hold">
                            <p:stCondLst>
                              <p:cond delay="8000"/>
                            </p:stCondLst>
                            <p:childTnLst>
                              <p:par>
                                <p:cTn id="29" presetID="53" presetClass="entr" presetSubtype="0" fill="hold" nodeType="after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p:cTn id="31" dur="2000" fill="hold"/>
                                        <p:tgtEl>
                                          <p:spTgt spid="2058"/>
                                        </p:tgtEl>
                                        <p:attrNameLst>
                                          <p:attrName>ppt_w</p:attrName>
                                        </p:attrNameLst>
                                      </p:cBhvr>
                                      <p:tavLst>
                                        <p:tav tm="0">
                                          <p:val>
                                            <p:fltVal val="0"/>
                                          </p:val>
                                        </p:tav>
                                        <p:tav tm="100000">
                                          <p:val>
                                            <p:strVal val="#ppt_w"/>
                                          </p:val>
                                        </p:tav>
                                      </p:tavLst>
                                    </p:anim>
                                    <p:anim calcmode="lin" valueType="num">
                                      <p:cBhvr>
                                        <p:cTn id="32" dur="2000" fill="hold"/>
                                        <p:tgtEl>
                                          <p:spTgt spid="2058"/>
                                        </p:tgtEl>
                                        <p:attrNameLst>
                                          <p:attrName>ppt_h</p:attrName>
                                        </p:attrNameLst>
                                      </p:cBhvr>
                                      <p:tavLst>
                                        <p:tav tm="0">
                                          <p:val>
                                            <p:fltVal val="0"/>
                                          </p:val>
                                        </p:tav>
                                        <p:tav tm="100000">
                                          <p:val>
                                            <p:strVal val="#ppt_h"/>
                                          </p:val>
                                        </p:tav>
                                      </p:tavLst>
                                    </p:anim>
                                    <p:animEffect transition="in" filter="fade">
                                      <p:cBhvr>
                                        <p:cTn id="33" dur="2000"/>
                                        <p:tgtEl>
                                          <p:spTgt spid="2058"/>
                                        </p:tgtEl>
                                      </p:cBhvr>
                                    </p:animEffect>
                                  </p:childTnLst>
                                </p:cTn>
                              </p:par>
                            </p:childTnLst>
                          </p:cTn>
                        </p:par>
                        <p:par>
                          <p:cTn id="34" fill="hold">
                            <p:stCondLst>
                              <p:cond delay="10000"/>
                            </p:stCondLst>
                            <p:childTnLst>
                              <p:par>
                                <p:cTn id="35" presetID="53"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p:cTn id="37" dur="2000" fill="hold"/>
                                        <p:tgtEl>
                                          <p:spTgt spid="2050"/>
                                        </p:tgtEl>
                                        <p:attrNameLst>
                                          <p:attrName>ppt_w</p:attrName>
                                        </p:attrNameLst>
                                      </p:cBhvr>
                                      <p:tavLst>
                                        <p:tav tm="0">
                                          <p:val>
                                            <p:fltVal val="0"/>
                                          </p:val>
                                        </p:tav>
                                        <p:tav tm="100000">
                                          <p:val>
                                            <p:strVal val="#ppt_w"/>
                                          </p:val>
                                        </p:tav>
                                      </p:tavLst>
                                    </p:anim>
                                    <p:anim calcmode="lin" valueType="num">
                                      <p:cBhvr>
                                        <p:cTn id="38" dur="2000" fill="hold"/>
                                        <p:tgtEl>
                                          <p:spTgt spid="2050"/>
                                        </p:tgtEl>
                                        <p:attrNameLst>
                                          <p:attrName>ppt_h</p:attrName>
                                        </p:attrNameLst>
                                      </p:cBhvr>
                                      <p:tavLst>
                                        <p:tav tm="0">
                                          <p:val>
                                            <p:fltVal val="0"/>
                                          </p:val>
                                        </p:tav>
                                        <p:tav tm="100000">
                                          <p:val>
                                            <p:strVal val="#ppt_h"/>
                                          </p:val>
                                        </p:tav>
                                      </p:tavLst>
                                    </p:anim>
                                    <p:animEffect transition="in" filter="fade">
                                      <p:cBhvr>
                                        <p:cTn id="39" dur="2000"/>
                                        <p:tgtEl>
                                          <p:spTgt spid="2050"/>
                                        </p:tgtEl>
                                      </p:cBhvr>
                                    </p:animEffect>
                                  </p:childTnLst>
                                </p:cTn>
                              </p:par>
                            </p:childTnLst>
                          </p:cTn>
                        </p:par>
                        <p:par>
                          <p:cTn id="40" fill="hold">
                            <p:stCondLst>
                              <p:cond delay="12000"/>
                            </p:stCondLst>
                            <p:childTnLst>
                              <p:par>
                                <p:cTn id="41" presetID="53" presetClass="entr" presetSubtype="0" fill="hold" nodeType="afterEffect">
                                  <p:stCondLst>
                                    <p:cond delay="0"/>
                                  </p:stCondLst>
                                  <p:childTnLst>
                                    <p:set>
                                      <p:cBhvr>
                                        <p:cTn id="42" dur="1" fill="hold">
                                          <p:stCondLst>
                                            <p:cond delay="0"/>
                                          </p:stCondLst>
                                        </p:cTn>
                                        <p:tgtEl>
                                          <p:spTgt spid="2062"/>
                                        </p:tgtEl>
                                        <p:attrNameLst>
                                          <p:attrName>style.visibility</p:attrName>
                                        </p:attrNameLst>
                                      </p:cBhvr>
                                      <p:to>
                                        <p:strVal val="visible"/>
                                      </p:to>
                                    </p:set>
                                    <p:anim calcmode="lin" valueType="num">
                                      <p:cBhvr>
                                        <p:cTn id="43" dur="2000" fill="hold"/>
                                        <p:tgtEl>
                                          <p:spTgt spid="2062"/>
                                        </p:tgtEl>
                                        <p:attrNameLst>
                                          <p:attrName>ppt_w</p:attrName>
                                        </p:attrNameLst>
                                      </p:cBhvr>
                                      <p:tavLst>
                                        <p:tav tm="0">
                                          <p:val>
                                            <p:fltVal val="0"/>
                                          </p:val>
                                        </p:tav>
                                        <p:tav tm="100000">
                                          <p:val>
                                            <p:strVal val="#ppt_w"/>
                                          </p:val>
                                        </p:tav>
                                      </p:tavLst>
                                    </p:anim>
                                    <p:anim calcmode="lin" valueType="num">
                                      <p:cBhvr>
                                        <p:cTn id="44" dur="2000" fill="hold"/>
                                        <p:tgtEl>
                                          <p:spTgt spid="2062"/>
                                        </p:tgtEl>
                                        <p:attrNameLst>
                                          <p:attrName>ppt_h</p:attrName>
                                        </p:attrNameLst>
                                      </p:cBhvr>
                                      <p:tavLst>
                                        <p:tav tm="0">
                                          <p:val>
                                            <p:fltVal val="0"/>
                                          </p:val>
                                        </p:tav>
                                        <p:tav tm="100000">
                                          <p:val>
                                            <p:strVal val="#ppt_h"/>
                                          </p:val>
                                        </p:tav>
                                      </p:tavLst>
                                    </p:anim>
                                    <p:animEffect transition="in" filter="fade">
                                      <p:cBhvr>
                                        <p:cTn id="45"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67800"/>
            <a:ext cx="9144000" cy="5509200"/>
          </a:xfrm>
          <a:prstGeom prst="rect">
            <a:avLst/>
          </a:prstGeom>
          <a:noFill/>
        </p:spPr>
        <p:txBody>
          <a:bodyPr wrap="square" rtlCol="0">
            <a:spAutoFit/>
          </a:bodyPr>
          <a:lstStyle/>
          <a:p>
            <a:r>
              <a:rPr lang="en-US" sz="2400" b="1" dirty="0" smtClean="0">
                <a:solidFill>
                  <a:schemeClr val="accent1">
                    <a:lumMod val="50000"/>
                  </a:schemeClr>
                </a:solidFill>
                <a:effectLst>
                  <a:outerShdw blurRad="38100" dist="38100" dir="2700000" algn="tl">
                    <a:srgbClr val="000000">
                      <a:alpha val="43137"/>
                    </a:srgbClr>
                  </a:outerShdw>
                </a:effectLst>
              </a:rPr>
              <a:t>1. </a:t>
            </a:r>
            <a:r>
              <a:rPr lang="zh-CN" altLang="en-US" sz="2400" b="1" dirty="0" smtClean="0">
                <a:solidFill>
                  <a:schemeClr val="accent1">
                    <a:lumMod val="50000"/>
                  </a:schemeClr>
                </a:solidFill>
                <a:effectLst>
                  <a:outerShdw blurRad="38100" dist="38100" dir="2700000" algn="tl">
                    <a:srgbClr val="000000">
                      <a:alpha val="43137"/>
                    </a:srgbClr>
                  </a:outerShdw>
                </a:effectLst>
              </a:rPr>
              <a:t>撒旦只能伤害约伯到神允许的程度。</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Satan could only hurt Job to the extent that God allowed him. </a:t>
            </a:r>
          </a:p>
          <a:p>
            <a:pPr lvl="1"/>
            <a:endParaRPr lang="en-US" sz="800" b="1" dirty="0" smtClean="0"/>
          </a:p>
          <a:p>
            <a:pPr marL="465138" indent="-465138"/>
            <a:r>
              <a:rPr lang="en-US" sz="2400" b="1" dirty="0" smtClean="0">
                <a:solidFill>
                  <a:schemeClr val="accent1">
                    <a:lumMod val="50000"/>
                  </a:schemeClr>
                </a:solidFill>
                <a:effectLst>
                  <a:outerShdw blurRad="38100" dist="38100" dir="2700000" algn="tl">
                    <a:srgbClr val="000000">
                      <a:alpha val="43137"/>
                    </a:srgbClr>
                  </a:outerShdw>
                </a:effectLst>
              </a:rPr>
              <a:t>2. </a:t>
            </a:r>
            <a:r>
              <a:rPr lang="zh-CN" altLang="en-US" sz="2400" b="1" dirty="0" smtClean="0">
                <a:solidFill>
                  <a:schemeClr val="accent1">
                    <a:lumMod val="50000"/>
                  </a:schemeClr>
                </a:solidFill>
                <a:effectLst>
                  <a:outerShdw blurRad="38100" dist="38100" dir="2700000" algn="tl">
                    <a:srgbClr val="000000">
                      <a:alpha val="43137"/>
                    </a:srgbClr>
                  </a:outerShdw>
                </a:effectLst>
              </a:rPr>
              <a:t>当神的旨意是通过解救人出痛苦来荣耀他自己时，                          撒旦和恶魔才能使疾病发生。</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Satan and demons can cause sickness when it is God’s purpose to glorify Himself through the deliverance from that pain.</a:t>
            </a:r>
          </a:p>
          <a:p>
            <a:pPr lvl="1"/>
            <a:r>
              <a:rPr lang="en-US" sz="800" b="1" dirty="0" smtClean="0"/>
              <a:t> </a:t>
            </a:r>
          </a:p>
          <a:p>
            <a:pPr marL="465138" indent="-465138"/>
            <a:r>
              <a:rPr lang="en-US" sz="2400" b="1" dirty="0" smtClean="0">
                <a:solidFill>
                  <a:schemeClr val="accent1">
                    <a:lumMod val="50000"/>
                  </a:schemeClr>
                </a:solidFill>
                <a:effectLst>
                  <a:outerShdw blurRad="38100" dist="38100" dir="2700000" algn="tl">
                    <a:srgbClr val="000000">
                      <a:alpha val="43137"/>
                    </a:srgbClr>
                  </a:outerShdw>
                </a:effectLst>
              </a:rPr>
              <a:t>3. </a:t>
            </a:r>
            <a:r>
              <a:rPr lang="zh-CN" altLang="en-US" sz="2400" b="1" dirty="0" smtClean="0">
                <a:solidFill>
                  <a:schemeClr val="accent1">
                    <a:lumMod val="50000"/>
                  </a:schemeClr>
                </a:solidFill>
                <a:effectLst>
                  <a:outerShdw blurRad="38100" dist="38100" dir="2700000" algn="tl">
                    <a:srgbClr val="000000">
                      <a:alpha val="43137"/>
                    </a:srgbClr>
                  </a:outerShdw>
                </a:effectLst>
              </a:rPr>
              <a:t>神在燃烧的荆棘中晓谕摩西</a:t>
            </a:r>
            <a:r>
              <a:rPr lang="en-US" altLang="zh-CN" sz="2400" b="1" dirty="0" smtClean="0">
                <a:solidFill>
                  <a:schemeClr val="accent1">
                    <a:lumMod val="50000"/>
                  </a:schemeClr>
                </a:solidFill>
                <a:effectLst>
                  <a:outerShdw blurRad="38100" dist="38100" dir="2700000" algn="tl">
                    <a:srgbClr val="000000">
                      <a:alpha val="43137"/>
                    </a:srgbClr>
                  </a:outerShdw>
                </a:effectLst>
              </a:rPr>
              <a:t>: “</a:t>
            </a:r>
            <a:r>
              <a:rPr lang="zh-CN" altLang="en-US" sz="2400" b="1" dirty="0" smtClean="0">
                <a:solidFill>
                  <a:schemeClr val="accent1">
                    <a:lumMod val="50000"/>
                  </a:schemeClr>
                </a:solidFill>
                <a:effectLst>
                  <a:outerShdw blurRad="38100" dist="38100" dir="2700000" algn="tl">
                    <a:srgbClr val="000000">
                      <a:alpha val="43137"/>
                    </a:srgbClr>
                  </a:outerShdw>
                </a:effectLst>
              </a:rPr>
              <a:t>谁造了人的口？谁使人口哑、        耳聋、目明、眼瞎呢？岂不是我耶和华吗？</a:t>
            </a:r>
            <a:r>
              <a:rPr lang="en-US" altLang="zh-CN" sz="2400" b="1" dirty="0" smtClean="0">
                <a:solidFill>
                  <a:schemeClr val="accent1">
                    <a:lumMod val="50000"/>
                  </a:schemeClr>
                </a:solidFill>
                <a:effectLst>
                  <a:outerShdw blurRad="38100" dist="38100" dir="2700000" algn="tl">
                    <a:srgbClr val="000000">
                      <a:alpha val="43137"/>
                    </a:srgbClr>
                  </a:outerShdw>
                </a:effectLst>
              </a:rPr>
              <a:t>”</a:t>
            </a:r>
            <a:r>
              <a:rPr lang="zh-CN" altLang="en-US" sz="2400" b="1" dirty="0" smtClean="0">
                <a:solidFill>
                  <a:schemeClr val="accent1">
                    <a:lumMod val="50000"/>
                  </a:schemeClr>
                </a:solidFill>
                <a:effectLst>
                  <a:outerShdw blurRad="38100" dist="38100" dir="2700000" algn="tl">
                    <a:srgbClr val="000000">
                      <a:alpha val="43137"/>
                    </a:srgbClr>
                  </a:outerShdw>
                </a:effectLst>
              </a:rPr>
              <a:t>（出埃及记</a:t>
            </a:r>
            <a:r>
              <a:rPr lang="en-US" altLang="zh-CN" sz="2400" b="1" dirty="0" smtClean="0">
                <a:solidFill>
                  <a:schemeClr val="accent1">
                    <a:lumMod val="50000"/>
                  </a:schemeClr>
                </a:solidFill>
                <a:effectLst>
                  <a:outerShdw blurRad="38100" dist="38100" dir="2700000" algn="tl">
                    <a:srgbClr val="000000">
                      <a:alpha val="43137"/>
                    </a:srgbClr>
                  </a:outerShdw>
                </a:effectLst>
              </a:rPr>
              <a:t>4:11</a:t>
            </a:r>
            <a:r>
              <a:rPr lang="zh-CN" altLang="en-US" sz="24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God says to Moses at the burning bush, “Who has made man’s mouth? Who makes him mute, or deaf, or seeing, or blind? Is it not I, the Lord?” (Exodus 4:11)</a:t>
            </a:r>
          </a:p>
          <a:p>
            <a:pPr lvl="1"/>
            <a:endParaRPr lang="en-US" sz="800" b="1" dirty="0" smtClean="0"/>
          </a:p>
          <a:p>
            <a:pPr marL="465138" indent="-465138"/>
            <a:r>
              <a:rPr lang="en-US" sz="2400" b="1" dirty="0" smtClean="0">
                <a:solidFill>
                  <a:schemeClr val="accent1">
                    <a:lumMod val="50000"/>
                  </a:schemeClr>
                </a:solidFill>
                <a:effectLst>
                  <a:outerShdw blurRad="38100" dist="38100" dir="2700000" algn="tl">
                    <a:srgbClr val="000000">
                      <a:alpha val="43137"/>
                    </a:srgbClr>
                  </a:outerShdw>
                </a:effectLst>
              </a:rPr>
              <a:t>4. </a:t>
            </a:r>
            <a:r>
              <a:rPr lang="zh-CN" altLang="en-US" sz="2400" b="1" dirty="0" smtClean="0">
                <a:solidFill>
                  <a:schemeClr val="accent1">
                    <a:lumMod val="50000"/>
                  </a:schemeClr>
                </a:solidFill>
                <a:effectLst>
                  <a:outerShdw blurRad="38100" dist="38100" dir="2700000" algn="tl">
                    <a:srgbClr val="000000">
                      <a:alpha val="43137"/>
                    </a:srgbClr>
                  </a:outerShdw>
                </a:effectLst>
              </a:rPr>
              <a:t>在林下</a:t>
            </a:r>
            <a:r>
              <a:rPr lang="en-US" altLang="zh-CN" sz="2400" b="1" dirty="0" smtClean="0">
                <a:solidFill>
                  <a:schemeClr val="accent1">
                    <a:lumMod val="50000"/>
                  </a:schemeClr>
                </a:solidFill>
                <a:effectLst>
                  <a:outerShdw blurRad="38100" dist="38100" dir="2700000" algn="tl">
                    <a:srgbClr val="000000">
                      <a:alpha val="43137"/>
                    </a:srgbClr>
                  </a:outerShdw>
                </a:effectLst>
              </a:rPr>
              <a:t>12:7-9, </a:t>
            </a:r>
            <a:r>
              <a:rPr lang="zh-CN" altLang="en-US" sz="2400" b="1" dirty="0" smtClean="0">
                <a:solidFill>
                  <a:schemeClr val="accent1">
                    <a:lumMod val="50000"/>
                  </a:schemeClr>
                </a:solidFill>
                <a:effectLst>
                  <a:outerShdw blurRad="38100" dist="38100" dir="2700000" algn="tl">
                    <a:srgbClr val="000000">
                      <a:alpha val="43137"/>
                    </a:srgbClr>
                  </a:outerShdw>
                </a:effectLst>
              </a:rPr>
              <a:t>保罗反复求神挪去他“肉中的刺”，但神还是      保留了那根刺。因为神要在软弱 的人身上显出他自己的刚强。</a:t>
            </a:r>
            <a:endParaRPr lang="en-US" altLang="zh-CN" sz="2400" b="1" dirty="0" smtClean="0">
              <a:solidFill>
                <a:schemeClr val="accent1">
                  <a:lumMod val="50000"/>
                </a:schemeClr>
              </a:solidFill>
              <a:effectLst>
                <a:outerShdw blurRad="38100" dist="38100" dir="2700000" algn="tl">
                  <a:srgbClr val="000000">
                    <a:alpha val="43137"/>
                  </a:srgbClr>
                </a:outerShdw>
              </a:effectLst>
            </a:endParaRPr>
          </a:p>
          <a:p>
            <a:pPr marL="922338" lvl="1" indent="-465138"/>
            <a:r>
              <a:rPr lang="en-US" sz="2400" b="1" dirty="0" smtClean="0">
                <a:solidFill>
                  <a:schemeClr val="accent1">
                    <a:lumMod val="50000"/>
                  </a:schemeClr>
                </a:solidFill>
                <a:effectLst>
                  <a:outerShdw blurRad="38100" dist="38100" dir="2700000" algn="tl">
                    <a:srgbClr val="000000">
                      <a:alpha val="43137"/>
                    </a:srgbClr>
                  </a:outerShdw>
                </a:effectLst>
              </a:rPr>
              <a:t>.</a:t>
            </a:r>
            <a:r>
              <a:rPr lang="en-US" b="1" dirty="0" smtClean="0"/>
              <a:t>In 2 Cor. 12:7-9, Paul says he repeatedly asked God to remove his ‘thorn in the flesh’      but God wanted the thorn to remain. God’s strength was evident in Paul’s weakness.</a:t>
            </a:r>
          </a:p>
          <a:p>
            <a:pPr marL="465138" indent="-465138"/>
            <a:endParaRPr lang="en-US" b="1" dirty="0" smtClean="0"/>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神的主权超越疾病，残障和痛苦</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sickness, disabilities and pain.</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1"/>
            <a:ext cx="9144000" cy="5816977"/>
          </a:xfrm>
          <a:prstGeom prst="rect">
            <a:avLst/>
          </a:prstGeom>
          <a:noFill/>
        </p:spPr>
        <p:txBody>
          <a:bodyPr wrap="square" rtlCol="0">
            <a:spAutoFit/>
          </a:bodyPr>
          <a:lstStyle/>
          <a:p>
            <a:pPr marL="509588" indent="-509588"/>
            <a:r>
              <a:rPr lang="en-US" altLang="zh-CN" sz="2800" b="1" dirty="0" smtClean="0">
                <a:solidFill>
                  <a:schemeClr val="accent1">
                    <a:lumMod val="50000"/>
                  </a:schemeClr>
                </a:solidFill>
                <a:effectLst>
                  <a:outerShdw blurRad="38100" dist="38100" dir="2700000" algn="tl">
                    <a:srgbClr val="000000">
                      <a:alpha val="43137"/>
                    </a:srgbClr>
                  </a:outerShdw>
                </a:effectLst>
              </a:rPr>
              <a:t>1</a:t>
            </a:r>
            <a:r>
              <a:rPr lang="en-US" altLang="zh-CN" sz="3600" b="1" dirty="0" smtClean="0">
                <a:solidFill>
                  <a:schemeClr val="accent1">
                    <a:lumMod val="50000"/>
                  </a:schemeClr>
                </a:solidFill>
                <a:effectLst>
                  <a:outerShdw blurRad="38100" dist="38100" dir="2700000" algn="tl">
                    <a:srgbClr val="000000">
                      <a:alpha val="43137"/>
                    </a:srgbClr>
                  </a:outerShdw>
                </a:effectLst>
              </a:rPr>
              <a:t>.</a:t>
            </a:r>
            <a:r>
              <a:rPr lang="zh-CN" altLang="en-US" sz="3600" b="1" dirty="0" smtClean="0">
                <a:solidFill>
                  <a:schemeClr val="accent1">
                    <a:lumMod val="50000"/>
                  </a:schemeClr>
                </a:solidFill>
                <a:effectLst>
                  <a:outerShdw blurRad="38100" dist="38100" dir="2700000" algn="tl">
                    <a:srgbClr val="000000">
                      <a:alpha val="43137"/>
                    </a:srgbClr>
                  </a:outerShdw>
                </a:effectLst>
              </a:rPr>
              <a:t>我们的神在天上，随自己的意旨行事（诗篇</a:t>
            </a:r>
            <a:r>
              <a:rPr lang="en-US" altLang="zh-CN" sz="3600" b="1" dirty="0" smtClean="0">
                <a:solidFill>
                  <a:schemeClr val="accent1">
                    <a:lumMod val="50000"/>
                  </a:schemeClr>
                </a:solidFill>
                <a:effectLst>
                  <a:outerShdw blurRad="38100" dist="38100" dir="2700000" algn="tl">
                    <a:srgbClr val="000000">
                      <a:alpha val="43137"/>
                    </a:srgbClr>
                  </a:outerShdw>
                </a:effectLst>
              </a:rPr>
              <a:t>115:3</a:t>
            </a:r>
            <a:r>
              <a:rPr lang="zh-CN" altLang="en-US" sz="3600" b="1" dirty="0" smtClean="0">
                <a:solidFill>
                  <a:schemeClr val="accent1">
                    <a:lumMod val="50000"/>
                  </a:schemeClr>
                </a:solidFill>
                <a:effectLst>
                  <a:outerShdw blurRad="38100" dist="38100" dir="2700000" algn="tl">
                    <a:srgbClr val="000000">
                      <a:alpha val="43137"/>
                    </a:srgbClr>
                  </a:outerShdw>
                </a:effectLst>
              </a:rPr>
              <a:t>）</a:t>
            </a:r>
            <a:endParaRPr lang="en-US" sz="3600" b="1" dirty="0" smtClean="0"/>
          </a:p>
          <a:p>
            <a:pPr lvl="1"/>
            <a:endParaRPr lang="en-US" sz="800" b="1" dirty="0" smtClean="0"/>
          </a:p>
          <a:p>
            <a:pPr marL="465138" indent="-465138"/>
            <a:r>
              <a:rPr lang="en-US" sz="3600" b="1" dirty="0" smtClean="0">
                <a:solidFill>
                  <a:schemeClr val="accent1">
                    <a:lumMod val="50000"/>
                  </a:schemeClr>
                </a:solidFill>
                <a:effectLst>
                  <a:outerShdw blurRad="38100" dist="38100" dir="2700000" algn="tl">
                    <a:srgbClr val="000000">
                      <a:alpha val="43137"/>
                    </a:srgbClr>
                  </a:outerShdw>
                </a:effectLst>
              </a:rPr>
              <a:t>2. </a:t>
            </a:r>
            <a:r>
              <a:rPr lang="zh-CN" altLang="en-US" sz="3600" b="1" dirty="0" smtClean="0">
                <a:solidFill>
                  <a:schemeClr val="accent1">
                    <a:lumMod val="50000"/>
                  </a:schemeClr>
                </a:solidFill>
                <a:effectLst>
                  <a:outerShdw blurRad="38100" dist="38100" dir="2700000" algn="tl">
                    <a:srgbClr val="000000">
                      <a:alpha val="43137"/>
                    </a:srgbClr>
                  </a:outerShdw>
                </a:effectLst>
              </a:rPr>
              <a:t>瘟疫在圣经中屡见不鲜。</a:t>
            </a:r>
            <a:endParaRPr lang="en-US" sz="3600" b="1" dirty="0" smtClean="0">
              <a:solidFill>
                <a:schemeClr val="accent1">
                  <a:lumMod val="50000"/>
                </a:schemeClr>
              </a:solidFill>
              <a:effectLst>
                <a:outerShdw blurRad="38100" dist="38100" dir="2700000" algn="tl">
                  <a:srgbClr val="000000">
                    <a:alpha val="43137"/>
                  </a:srgbClr>
                </a:outerShdw>
              </a:effectLst>
            </a:endParaRPr>
          </a:p>
          <a:p>
            <a:pPr lvl="1"/>
            <a:endParaRPr lang="en-US" sz="800" b="1" dirty="0" smtClean="0"/>
          </a:p>
          <a:p>
            <a:pPr marL="404813" indent="-404813"/>
            <a:r>
              <a:rPr lang="en-US" sz="3600" b="1" dirty="0" smtClean="0">
                <a:solidFill>
                  <a:schemeClr val="accent1">
                    <a:lumMod val="50000"/>
                  </a:schemeClr>
                </a:solidFill>
                <a:effectLst>
                  <a:outerShdw blurRad="38100" dist="38100" dir="2700000" algn="tl">
                    <a:srgbClr val="000000">
                      <a:alpha val="43137"/>
                    </a:srgbClr>
                  </a:outerShdw>
                </a:effectLst>
              </a:rPr>
              <a:t>3. </a:t>
            </a:r>
            <a:r>
              <a:rPr lang="zh-CN" altLang="en-US" sz="3600" b="1" dirty="0" smtClean="0">
                <a:solidFill>
                  <a:schemeClr val="accent1">
                    <a:lumMod val="50000"/>
                  </a:schemeClr>
                </a:solidFill>
                <a:effectLst>
                  <a:outerShdw blurRad="38100" dist="38100" dir="2700000" algn="tl">
                    <a:srgbClr val="000000">
                      <a:alpha val="43137"/>
                    </a:srgbClr>
                  </a:outerShdw>
                </a:effectLst>
              </a:rPr>
              <a:t>神曾主动降下瘟疫</a:t>
            </a:r>
            <a:r>
              <a:rPr lang="en-US" altLang="zh-CN" sz="3600" b="1" dirty="0" smtClean="0">
                <a:solidFill>
                  <a:schemeClr val="accent1">
                    <a:lumMod val="50000"/>
                  </a:schemeClr>
                </a:solidFill>
                <a:effectLst>
                  <a:outerShdw blurRad="38100" dist="38100" dir="2700000" algn="tl">
                    <a:srgbClr val="000000">
                      <a:alpha val="43137"/>
                    </a:srgbClr>
                  </a:outerShdw>
                </a:effectLst>
              </a:rPr>
              <a:t>; </a:t>
            </a:r>
            <a:r>
              <a:rPr lang="zh-CN" altLang="en-US" sz="3600" b="1" dirty="0" smtClean="0">
                <a:solidFill>
                  <a:schemeClr val="accent1">
                    <a:lumMod val="50000"/>
                  </a:schemeClr>
                </a:solidFill>
                <a:effectLst>
                  <a:outerShdw blurRad="38100" dist="38100" dir="2700000" algn="tl">
                    <a:srgbClr val="000000">
                      <a:alpha val="43137"/>
                    </a:srgbClr>
                  </a:outerShdw>
                </a:effectLst>
              </a:rPr>
              <a:t>神也曾发命止住瘟疫。</a:t>
            </a:r>
            <a:endParaRPr lang="en-US" altLang="zh-CN" sz="3600" b="1" dirty="0" smtClean="0">
              <a:solidFill>
                <a:schemeClr val="accent1">
                  <a:lumMod val="50000"/>
                </a:schemeClr>
              </a:solidFill>
              <a:effectLst>
                <a:outerShdw blurRad="38100" dist="38100" dir="2700000" algn="tl">
                  <a:srgbClr val="000000">
                    <a:alpha val="43137"/>
                  </a:srgbClr>
                </a:outerShdw>
              </a:effectLst>
            </a:endParaRPr>
          </a:p>
          <a:p>
            <a:pPr marL="404813" indent="-404813"/>
            <a:endParaRPr lang="en-US" altLang="zh-CN" sz="800" b="1" dirty="0" smtClean="0">
              <a:solidFill>
                <a:schemeClr val="accent1">
                  <a:lumMod val="50000"/>
                </a:schemeClr>
              </a:solidFill>
              <a:effectLst>
                <a:outerShdw blurRad="38100" dist="38100" dir="2700000" algn="tl">
                  <a:srgbClr val="000000">
                    <a:alpha val="43137"/>
                  </a:srgbClr>
                </a:outerShdw>
              </a:effectLst>
            </a:endParaRPr>
          </a:p>
          <a:p>
            <a:pPr marL="404813" indent="-404813"/>
            <a:endParaRPr lang="en-US" altLang="zh-CN" sz="800" b="1" dirty="0" smtClean="0">
              <a:solidFill>
                <a:schemeClr val="accent1">
                  <a:lumMod val="50000"/>
                </a:schemeClr>
              </a:solidFill>
              <a:effectLst>
                <a:outerShdw blurRad="38100" dist="38100" dir="2700000" algn="tl">
                  <a:srgbClr val="000000">
                    <a:alpha val="43137"/>
                  </a:srgbClr>
                </a:outerShdw>
              </a:effectLst>
            </a:endParaRPr>
          </a:p>
          <a:p>
            <a:pPr marL="404813" indent="-404813"/>
            <a:r>
              <a:rPr lang="en-US" sz="3600" b="1" dirty="0" smtClean="0">
                <a:solidFill>
                  <a:schemeClr val="accent1">
                    <a:lumMod val="50000"/>
                  </a:schemeClr>
                </a:solidFill>
                <a:effectLst>
                  <a:outerShdw blurRad="38100" dist="38100" dir="2700000" algn="tl">
                    <a:srgbClr val="000000">
                      <a:alpha val="43137"/>
                    </a:srgbClr>
                  </a:outerShdw>
                </a:effectLst>
              </a:rPr>
              <a:t>5. </a:t>
            </a:r>
            <a:r>
              <a:rPr lang="zh-CN" altLang="en-US" sz="3600" b="1" dirty="0" smtClean="0">
                <a:solidFill>
                  <a:schemeClr val="accent1">
                    <a:lumMod val="50000"/>
                  </a:schemeClr>
                </a:solidFill>
                <a:effectLst>
                  <a:outerShdw blurRad="38100" dist="38100" dir="2700000" algn="tl">
                    <a:srgbClr val="000000">
                      <a:alpha val="43137"/>
                    </a:srgbClr>
                  </a:outerShdw>
                </a:effectLst>
              </a:rPr>
              <a:t>神预先定准我们的年限和所住的疆界（使徒行传</a:t>
            </a:r>
            <a:r>
              <a:rPr lang="en-US" altLang="zh-CN" sz="3600" b="1" dirty="0" smtClean="0">
                <a:solidFill>
                  <a:schemeClr val="accent1">
                    <a:lumMod val="50000"/>
                  </a:schemeClr>
                </a:solidFill>
                <a:effectLst>
                  <a:outerShdw blurRad="38100" dist="38100" dir="2700000" algn="tl">
                    <a:srgbClr val="000000">
                      <a:alpha val="43137"/>
                    </a:srgbClr>
                  </a:outerShdw>
                </a:effectLst>
              </a:rPr>
              <a:t>17:26</a:t>
            </a:r>
            <a:r>
              <a:rPr lang="zh-CN" altLang="en-US" sz="3600" b="1" dirty="0" smtClean="0">
                <a:solidFill>
                  <a:schemeClr val="accent1">
                    <a:lumMod val="50000"/>
                  </a:schemeClr>
                </a:solidFill>
                <a:effectLst>
                  <a:outerShdw blurRad="38100" dist="38100" dir="2700000" algn="tl">
                    <a:srgbClr val="000000">
                      <a:alpha val="43137"/>
                    </a:srgbClr>
                  </a:outerShdw>
                </a:effectLst>
              </a:rPr>
              <a:t>）</a:t>
            </a:r>
            <a:endParaRPr lang="en-US" altLang="zh-CN" sz="3600" b="1" dirty="0" smtClean="0">
              <a:solidFill>
                <a:schemeClr val="accent1">
                  <a:lumMod val="50000"/>
                </a:schemeClr>
              </a:solidFill>
              <a:effectLst>
                <a:outerShdw blurRad="38100" dist="38100" dir="2700000" algn="tl">
                  <a:srgbClr val="000000">
                    <a:alpha val="43137"/>
                  </a:srgbClr>
                </a:outerShdw>
              </a:effectLst>
            </a:endParaRPr>
          </a:p>
          <a:p>
            <a:pPr marL="404813" indent="-404813"/>
            <a:endParaRPr lang="en-US" altLang="zh-CN" sz="800" b="1" dirty="0" smtClean="0">
              <a:solidFill>
                <a:schemeClr val="accent1">
                  <a:lumMod val="50000"/>
                </a:schemeClr>
              </a:solidFill>
              <a:effectLst>
                <a:outerShdw blurRad="38100" dist="38100" dir="2700000" algn="tl">
                  <a:srgbClr val="000000">
                    <a:alpha val="43137"/>
                  </a:srgbClr>
                </a:outerShdw>
              </a:effectLst>
            </a:endParaRPr>
          </a:p>
          <a:p>
            <a:pPr marL="404813" indent="-404813"/>
            <a:r>
              <a:rPr lang="en-US" altLang="zh-CN" sz="3600" b="1" dirty="0" smtClean="0">
                <a:solidFill>
                  <a:srgbClr val="002060"/>
                </a:solidFill>
              </a:rPr>
              <a:t>6</a:t>
            </a:r>
            <a:r>
              <a:rPr lang="en-US" altLang="zh-CN" sz="3600" b="1" dirty="0" smtClean="0">
                <a:solidFill>
                  <a:srgbClr val="002060"/>
                </a:solidFill>
                <a:effectLst>
                  <a:outerShdw blurRad="38100" dist="38100" dir="2700000" algn="tl">
                    <a:srgbClr val="000000">
                      <a:alpha val="43137"/>
                    </a:srgbClr>
                  </a:outerShdw>
                </a:effectLst>
              </a:rPr>
              <a:t>.</a:t>
            </a:r>
            <a:r>
              <a:rPr lang="zh-CN" altLang="en-US" sz="3600" b="1" dirty="0" smtClean="0">
                <a:solidFill>
                  <a:srgbClr val="002060"/>
                </a:solidFill>
                <a:effectLst>
                  <a:outerShdw blurRad="38100" dist="38100" dir="2700000" algn="tl">
                    <a:srgbClr val="000000">
                      <a:alpha val="43137"/>
                    </a:srgbClr>
                  </a:outerShdw>
                </a:effectLst>
              </a:rPr>
              <a:t>无论生死，我们都在神的慈爱中</a:t>
            </a:r>
            <a:r>
              <a:rPr lang="zh-CN" altLang="en-US" sz="3600" b="1" dirty="0" smtClean="0">
                <a:solidFill>
                  <a:srgbClr val="002060"/>
                </a:solidFill>
              </a:rPr>
              <a:t>。</a:t>
            </a:r>
            <a:endParaRPr lang="en-US" altLang="zh-CN" sz="3600" b="1" dirty="0" smtClean="0">
              <a:solidFill>
                <a:srgbClr val="002060"/>
              </a:solidFill>
            </a:endParaRPr>
          </a:p>
          <a:p>
            <a:pPr marL="404813" indent="-404813"/>
            <a:endParaRPr lang="en-US" altLang="zh-CN" sz="800" b="1" dirty="0" smtClean="0">
              <a:solidFill>
                <a:schemeClr val="accent1">
                  <a:lumMod val="50000"/>
                </a:schemeClr>
              </a:solidFill>
              <a:effectLst>
                <a:outerShdw blurRad="38100" dist="38100" dir="2700000" algn="tl">
                  <a:srgbClr val="000000">
                    <a:alpha val="43137"/>
                  </a:srgbClr>
                </a:outerShdw>
              </a:effectLst>
            </a:endParaRPr>
          </a:p>
          <a:p>
            <a:pPr marL="404813" indent="-404813"/>
            <a:r>
              <a:rPr lang="en-US" sz="3600" b="1" dirty="0" smtClean="0">
                <a:solidFill>
                  <a:schemeClr val="accent1">
                    <a:lumMod val="50000"/>
                  </a:schemeClr>
                </a:solidFill>
                <a:effectLst>
                  <a:outerShdw blurRad="38100" dist="38100" dir="2700000" algn="tl">
                    <a:srgbClr val="000000">
                      <a:alpha val="43137"/>
                    </a:srgbClr>
                  </a:outerShdw>
                </a:effectLst>
              </a:rPr>
              <a:t>7.</a:t>
            </a:r>
            <a:r>
              <a:rPr lang="zh-CN" altLang="en-US" sz="3600" b="1" dirty="0" smtClean="0">
                <a:solidFill>
                  <a:srgbClr val="002060"/>
                </a:solidFill>
                <a:effectLst>
                  <a:outerShdw blurRad="38100" dist="38100" dir="2700000" algn="tl">
                    <a:srgbClr val="000000">
                      <a:alpha val="43137"/>
                    </a:srgbClr>
                  </a:outerShdw>
                </a:effectLst>
              </a:rPr>
              <a:t>“谨慎地活，大胆地死”</a:t>
            </a:r>
            <a:r>
              <a:rPr lang="en-US" altLang="zh-CN" sz="3600" b="1" dirty="0" smtClean="0">
                <a:solidFill>
                  <a:srgbClr val="002060"/>
                </a:solidFill>
              </a:rPr>
              <a:t>——</a:t>
            </a:r>
            <a:r>
              <a:rPr lang="zh-CN" altLang="en-US" sz="3600" b="1" dirty="0" smtClean="0">
                <a:solidFill>
                  <a:srgbClr val="002060"/>
                </a:solidFill>
              </a:rPr>
              <a:t>郭牧师</a:t>
            </a:r>
            <a:endParaRPr lang="en-US" altLang="zh-CN" sz="3600" b="1" dirty="0" smtClean="0">
              <a:solidFill>
                <a:srgbClr val="002060"/>
              </a:solidFill>
            </a:endParaRPr>
          </a:p>
          <a:p>
            <a:pPr marL="404813" indent="-404813"/>
            <a:endParaRPr lang="en-US" altLang="zh-CN" sz="800" b="1" dirty="0" smtClean="0">
              <a:solidFill>
                <a:srgbClr val="002060"/>
              </a:solidFill>
            </a:endParaRPr>
          </a:p>
          <a:p>
            <a:pPr marL="404813" indent="-404813"/>
            <a:endParaRPr lang="en-US" sz="2800" b="1" dirty="0" smtClean="0">
              <a:solidFill>
                <a:srgbClr val="002060"/>
              </a:solidFill>
              <a:effectLst>
                <a:outerShdw blurRad="38100" dist="38100" dir="2700000" algn="tl">
                  <a:srgbClr val="000000">
                    <a:alpha val="43137"/>
                  </a:srgbClr>
                </a:outerShdw>
              </a:effectLst>
            </a:endParaRP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神的主权超越瘟疫</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all animals, birds and fish.</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047536"/>
          </a:xfrm>
          <a:prstGeom prst="rect">
            <a:avLst/>
          </a:prstGeom>
          <a:noFill/>
        </p:spPr>
        <p:txBody>
          <a:bodyPr wrap="square" rtlCol="0">
            <a:spAutoFit/>
          </a:bodyPr>
          <a:lstStyle/>
          <a:p>
            <a:pPr marL="509588" indent="-509588"/>
            <a:r>
              <a:rPr lang="en-US" sz="2800" b="1" dirty="0" smtClean="0">
                <a:solidFill>
                  <a:schemeClr val="accent1">
                    <a:lumMod val="50000"/>
                  </a:schemeClr>
                </a:solidFill>
                <a:effectLst>
                  <a:outerShdw blurRad="38100" dist="38100" dir="2700000" algn="tl">
                    <a:srgbClr val="000000">
                      <a:alpha val="43137"/>
                    </a:srgbClr>
                  </a:outerShdw>
                </a:effectLst>
              </a:rPr>
              <a:t>1. </a:t>
            </a:r>
            <a:r>
              <a:rPr lang="zh-CN" altLang="en-US" sz="2800" b="1" dirty="0" smtClean="0">
                <a:solidFill>
                  <a:schemeClr val="accent1">
                    <a:lumMod val="50000"/>
                  </a:schemeClr>
                </a:solidFill>
                <a:effectLst>
                  <a:outerShdw blurRad="38100" dist="38100" dir="2700000" algn="tl">
                    <a:srgbClr val="000000">
                      <a:alpha val="43137"/>
                    </a:srgbClr>
                  </a:outerShdw>
                </a:effectLst>
              </a:rPr>
              <a:t>在约伯记</a:t>
            </a:r>
            <a:r>
              <a:rPr lang="en-US" altLang="zh-CN" sz="2800" b="1" dirty="0" smtClean="0">
                <a:solidFill>
                  <a:schemeClr val="accent1">
                    <a:lumMod val="50000"/>
                  </a:schemeClr>
                </a:solidFill>
                <a:effectLst>
                  <a:outerShdw blurRad="38100" dist="38100" dir="2700000" algn="tl">
                    <a:srgbClr val="000000">
                      <a:alpha val="43137"/>
                    </a:srgbClr>
                  </a:outerShdw>
                </a:effectLst>
              </a:rPr>
              <a:t>38-41</a:t>
            </a:r>
            <a:r>
              <a:rPr lang="zh-CN" altLang="en-US" sz="2800" b="1" dirty="0" smtClean="0">
                <a:solidFill>
                  <a:schemeClr val="accent1">
                    <a:lumMod val="50000"/>
                  </a:schemeClr>
                </a:solidFill>
                <a:effectLst>
                  <a:outerShdw blurRad="38100" dist="38100" dir="2700000" algn="tl">
                    <a:srgbClr val="000000">
                      <a:alpha val="43137"/>
                    </a:srgbClr>
                  </a:outerShdw>
                </a:effectLst>
              </a:rPr>
              <a:t>中，神提醒约伯</a:t>
            </a:r>
            <a:r>
              <a:rPr lang="zh-CN" altLang="en-US" sz="2800" b="1" u="sng" dirty="0" smtClean="0">
                <a:solidFill>
                  <a:schemeClr val="accent1">
                    <a:lumMod val="50000"/>
                  </a:schemeClr>
                </a:solidFill>
                <a:effectLst>
                  <a:outerShdw blurRad="38100" dist="38100" dir="2700000" algn="tl">
                    <a:srgbClr val="000000">
                      <a:alpha val="43137"/>
                    </a:srgbClr>
                  </a:outerShdw>
                </a:effectLst>
              </a:rPr>
              <a:t>只有他</a:t>
            </a:r>
            <a:r>
              <a:rPr lang="zh-CN" altLang="en-US" sz="2800" b="1" dirty="0" smtClean="0">
                <a:solidFill>
                  <a:schemeClr val="accent1">
                    <a:lumMod val="50000"/>
                  </a:schemeClr>
                </a:solidFill>
                <a:effectLst>
                  <a:outerShdw blurRad="38100" dist="38100" dir="2700000" algn="tl">
                    <a:srgbClr val="000000">
                      <a:alpha val="43137"/>
                    </a:srgbClr>
                  </a:outerShdw>
                </a:effectLst>
              </a:rPr>
              <a:t>控制地上，        空中和海里的动物。他控制它们的出生，它们的食物，它们的位置，它们的行为以及它们的死亡。</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In Job 38-41, God reminds Job that ONLY HE controls the animals on the land, air and sea. He controls their births, their feeding, their location, their actions, and their deaths.</a:t>
            </a:r>
          </a:p>
          <a:p>
            <a:pPr lvl="1"/>
            <a:endParaRPr lang="en-US" b="1" dirty="0" smtClean="0"/>
          </a:p>
          <a:p>
            <a:pPr marL="465138" indent="-465138"/>
            <a:r>
              <a:rPr lang="en-US" sz="2800" b="1" dirty="0" smtClean="0">
                <a:solidFill>
                  <a:schemeClr val="accent1">
                    <a:lumMod val="50000"/>
                  </a:schemeClr>
                </a:solidFill>
                <a:effectLst>
                  <a:outerShdw blurRad="38100" dist="38100" dir="2700000" algn="tl">
                    <a:srgbClr val="000000">
                      <a:alpha val="43137"/>
                    </a:srgbClr>
                  </a:outerShdw>
                </a:effectLst>
              </a:rPr>
              <a:t>2. </a:t>
            </a:r>
            <a:r>
              <a:rPr lang="zh-CN" altLang="en-US" sz="2800" b="1" dirty="0" smtClean="0">
                <a:solidFill>
                  <a:schemeClr val="accent1">
                    <a:lumMod val="50000"/>
                  </a:schemeClr>
                </a:solidFill>
                <a:effectLst>
                  <a:outerShdw blurRad="38100" dist="38100" dir="2700000" algn="tl">
                    <a:srgbClr val="000000">
                      <a:alpha val="43137"/>
                    </a:srgbClr>
                  </a:outerShdw>
                </a:effectLst>
              </a:rPr>
              <a:t>在千禧国度里，神将改变动物性情，让它们与人          和平相处。</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During the Millennial Kingdom, God will change the dispositions of the animals to get along with each other and with human beings. . </a:t>
            </a:r>
          </a:p>
          <a:p>
            <a:pPr lvl="1"/>
            <a:endParaRPr lang="en-US" b="1" dirty="0" smtClean="0"/>
          </a:p>
          <a:p>
            <a:pPr marL="404813" indent="-404813"/>
            <a:r>
              <a:rPr lang="en-US" sz="2800" b="1" dirty="0" smtClean="0">
                <a:solidFill>
                  <a:schemeClr val="accent1">
                    <a:lumMod val="50000"/>
                  </a:schemeClr>
                </a:solidFill>
                <a:effectLst>
                  <a:outerShdw blurRad="38100" dist="38100" dir="2700000" algn="tl">
                    <a:srgbClr val="000000">
                      <a:alpha val="43137"/>
                    </a:srgbClr>
                  </a:outerShdw>
                </a:effectLst>
              </a:rPr>
              <a:t>3. </a:t>
            </a:r>
            <a:r>
              <a:rPr lang="zh-CN" altLang="en-US" sz="2800" b="1" dirty="0" smtClean="0">
                <a:solidFill>
                  <a:schemeClr val="accent1">
                    <a:lumMod val="50000"/>
                  </a:schemeClr>
                </a:solidFill>
                <a:effectLst>
                  <a:outerShdw blurRad="38100" dist="38100" dir="2700000" algn="tl">
                    <a:srgbClr val="000000">
                      <a:alpha val="43137"/>
                    </a:srgbClr>
                  </a:outerShdw>
                </a:effectLst>
              </a:rPr>
              <a:t>在每个瘟疫中，神控制每只青蛙，每个苍蝇和蚊虫 （甚至那些在埃及发生的）</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The Lord controlled every frog, fly and gnat in every plague (even the ones in Egypt)</a:t>
            </a: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神的主权超越动物，鱼类和鸟类</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all animals, birds and fish.</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5201424"/>
          </a:xfrm>
          <a:prstGeom prst="rect">
            <a:avLst/>
          </a:prstGeom>
          <a:noFill/>
        </p:spPr>
        <p:txBody>
          <a:bodyPr wrap="square" rtlCol="0">
            <a:spAutoFit/>
          </a:bodyPr>
          <a:lstStyle/>
          <a:p>
            <a:pPr marL="465138" indent="-465138"/>
            <a:r>
              <a:rPr lang="en-US" sz="3200" b="1" dirty="0" smtClean="0">
                <a:solidFill>
                  <a:schemeClr val="accent1">
                    <a:lumMod val="50000"/>
                  </a:schemeClr>
                </a:solidFill>
                <a:effectLst>
                  <a:outerShdw blurRad="38100" dist="38100" dir="2700000" algn="tl">
                    <a:srgbClr val="000000">
                      <a:alpha val="43137"/>
                    </a:srgbClr>
                  </a:outerShdw>
                </a:effectLst>
              </a:rPr>
              <a:t>1. </a:t>
            </a:r>
            <a:r>
              <a:rPr lang="zh-CN" altLang="en-US" sz="2800" b="1" dirty="0" smtClean="0">
                <a:solidFill>
                  <a:schemeClr val="accent1">
                    <a:lumMod val="50000"/>
                  </a:schemeClr>
                </a:solidFill>
                <a:effectLst>
                  <a:outerShdw blurRad="38100" dist="38100" dir="2700000" algn="tl">
                    <a:srgbClr val="000000">
                      <a:alpha val="43137"/>
                    </a:srgbClr>
                  </a:outerShdw>
                </a:effectLst>
              </a:rPr>
              <a:t>路加福音</a:t>
            </a:r>
            <a:r>
              <a:rPr lang="en-US" altLang="zh-CN" sz="2800" b="1" dirty="0" smtClean="0">
                <a:solidFill>
                  <a:schemeClr val="accent1">
                    <a:lumMod val="50000"/>
                  </a:schemeClr>
                </a:solidFill>
                <a:effectLst>
                  <a:outerShdw blurRad="38100" dist="38100" dir="2700000" algn="tl">
                    <a:srgbClr val="000000">
                      <a:alpha val="43137"/>
                    </a:srgbClr>
                  </a:outerShdw>
                </a:effectLst>
              </a:rPr>
              <a:t>12</a:t>
            </a:r>
            <a:r>
              <a:rPr lang="zh-CN" altLang="en-US" sz="2800" b="1" dirty="0" smtClean="0">
                <a:solidFill>
                  <a:schemeClr val="accent1">
                    <a:lumMod val="50000"/>
                  </a:schemeClr>
                </a:solidFill>
                <a:effectLst>
                  <a:outerShdw blurRad="38100" dist="38100" dir="2700000" algn="tl">
                    <a:srgbClr val="000000">
                      <a:alpha val="43137"/>
                    </a:srgbClr>
                  </a:outerShdw>
                </a:effectLst>
              </a:rPr>
              <a:t>和马太福音</a:t>
            </a:r>
            <a:r>
              <a:rPr lang="en-US" altLang="zh-CN" sz="2800" b="1" dirty="0" smtClean="0">
                <a:solidFill>
                  <a:schemeClr val="accent1">
                    <a:lumMod val="50000"/>
                  </a:schemeClr>
                </a:solidFill>
                <a:effectLst>
                  <a:outerShdw blurRad="38100" dist="38100" dir="2700000" algn="tl">
                    <a:srgbClr val="000000">
                      <a:alpha val="43137"/>
                    </a:srgbClr>
                  </a:outerShdw>
                </a:effectLst>
              </a:rPr>
              <a:t>10</a:t>
            </a:r>
            <a:r>
              <a:rPr lang="zh-CN" altLang="en-US" sz="2800" b="1" dirty="0" smtClean="0">
                <a:solidFill>
                  <a:schemeClr val="accent1">
                    <a:lumMod val="50000"/>
                  </a:schemeClr>
                </a:solidFill>
                <a:effectLst>
                  <a:outerShdw blurRad="38100" dist="38100" dir="2700000" algn="tl">
                    <a:srgbClr val="000000">
                      <a:alpha val="43137"/>
                    </a:srgbClr>
                  </a:outerShdw>
                </a:effectLst>
              </a:rPr>
              <a:t>告诉我们不要惧怕撒旦，     它只能暂时伤害你的身体，却不能伤害你的灵魂，乃要惧怕神，因祂有能力决定你在地狱还是天堂度永生。</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Luke 12 and Matthew 10 tell us not to be afraid of Satan who is occasionally given power to hurt your body, but instead fear the One (God) who has the power to determine your eternal destiny in Heaven or Hell.</a:t>
            </a:r>
          </a:p>
          <a:p>
            <a:pPr lvl="1"/>
            <a:r>
              <a:rPr lang="en-US" sz="800" b="1" dirty="0" smtClean="0"/>
              <a:t> </a:t>
            </a:r>
          </a:p>
          <a:p>
            <a:pPr marL="465138" indent="-465138"/>
            <a:r>
              <a:rPr lang="en-US" sz="3200" b="1" dirty="0" smtClean="0">
                <a:solidFill>
                  <a:schemeClr val="accent1">
                    <a:lumMod val="50000"/>
                  </a:schemeClr>
                </a:solidFill>
                <a:effectLst>
                  <a:outerShdw blurRad="38100" dist="38100" dir="2700000" algn="tl">
                    <a:srgbClr val="000000">
                      <a:alpha val="43137"/>
                    </a:srgbClr>
                  </a:outerShdw>
                </a:effectLst>
              </a:rPr>
              <a:t>2</a:t>
            </a:r>
            <a:r>
              <a:rPr lang="en-US" sz="2800" b="1" dirty="0" smtClean="0">
                <a:solidFill>
                  <a:schemeClr val="accent1">
                    <a:lumMod val="50000"/>
                  </a:schemeClr>
                </a:solidFill>
                <a:effectLst>
                  <a:outerShdw blurRad="38100" dist="38100" dir="2700000" algn="tl">
                    <a:srgbClr val="000000">
                      <a:alpha val="43137"/>
                    </a:srgbClr>
                  </a:outerShdw>
                </a:effectLst>
              </a:rPr>
              <a:t>. </a:t>
            </a:r>
            <a:r>
              <a:rPr lang="zh-CN" altLang="en-US" sz="2800" b="1" dirty="0" smtClean="0">
                <a:solidFill>
                  <a:schemeClr val="accent1">
                    <a:lumMod val="50000"/>
                  </a:schemeClr>
                </a:solidFill>
                <a:effectLst>
                  <a:outerShdw blurRad="38100" dist="38100" dir="2700000" algn="tl">
                    <a:srgbClr val="000000">
                      <a:alpha val="43137"/>
                    </a:srgbClr>
                  </a:outerShdw>
                </a:effectLst>
              </a:rPr>
              <a:t>耶稣创造了天堂和地狱</a:t>
            </a:r>
            <a:r>
              <a:rPr lang="en-US" altLang="zh-CN" sz="2800" b="1" dirty="0" smtClean="0">
                <a:solidFill>
                  <a:schemeClr val="accent1">
                    <a:lumMod val="50000"/>
                  </a:schemeClr>
                </a:solidFill>
                <a:effectLst>
                  <a:outerShdw blurRad="38100" dist="38100" dir="2700000" algn="tl">
                    <a:srgbClr val="000000">
                      <a:alpha val="43137"/>
                    </a:srgbClr>
                  </a:outerShdw>
                </a:effectLst>
              </a:rPr>
              <a:t>. </a:t>
            </a:r>
            <a:r>
              <a:rPr lang="zh-CN" altLang="en-US" sz="2800" b="1" dirty="0" smtClean="0">
                <a:solidFill>
                  <a:schemeClr val="accent1">
                    <a:lumMod val="50000"/>
                  </a:schemeClr>
                </a:solidFill>
                <a:effectLst>
                  <a:outerShdw blurRad="38100" dist="38100" dir="2700000" algn="tl">
                    <a:srgbClr val="000000">
                      <a:alpha val="43137"/>
                    </a:srgbClr>
                  </a:outerShdw>
                </a:effectLst>
              </a:rPr>
              <a:t>他决定谁去哪儿。                   （约翰福音第一章，罗马书</a:t>
            </a:r>
            <a:r>
              <a:rPr lang="en-US" altLang="zh-CN" sz="2800" b="1" dirty="0" smtClean="0">
                <a:solidFill>
                  <a:schemeClr val="accent1">
                    <a:lumMod val="50000"/>
                  </a:schemeClr>
                </a:solidFill>
                <a:effectLst>
                  <a:outerShdw blurRad="38100" dist="38100" dir="2700000" algn="tl">
                    <a:srgbClr val="000000">
                      <a:alpha val="43137"/>
                    </a:srgbClr>
                  </a:outerShdw>
                </a:effectLst>
              </a:rPr>
              <a:t>2:6</a:t>
            </a:r>
            <a:r>
              <a:rPr lang="zh-CN" altLang="en-US" sz="2800" b="1" dirty="0" smtClean="0">
                <a:solidFill>
                  <a:schemeClr val="accent1">
                    <a:lumMod val="50000"/>
                  </a:schemeClr>
                </a:solidFill>
                <a:effectLst>
                  <a:outerShdw blurRad="38100" dist="38100" dir="2700000" algn="tl">
                    <a:srgbClr val="000000">
                      <a:alpha val="43137"/>
                    </a:srgbClr>
                  </a:outerShdw>
                </a:effectLst>
              </a:rPr>
              <a:t>）</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Jesus created both Heaven and Hell. He determines who goes where. (Jn 1; Rom. 2:6)</a:t>
            </a:r>
          </a:p>
          <a:p>
            <a:pPr lvl="1"/>
            <a:endParaRPr lang="en-US" sz="800" b="1" dirty="0" smtClean="0"/>
          </a:p>
          <a:p>
            <a:pPr marL="465138" indent="-465138"/>
            <a:r>
              <a:rPr lang="en-US" sz="3200" b="1" dirty="0" smtClean="0">
                <a:solidFill>
                  <a:schemeClr val="accent1">
                    <a:lumMod val="50000"/>
                  </a:schemeClr>
                </a:solidFill>
                <a:effectLst>
                  <a:outerShdw blurRad="38100" dist="38100" dir="2700000" algn="tl">
                    <a:srgbClr val="000000">
                      <a:alpha val="43137"/>
                    </a:srgbClr>
                  </a:outerShdw>
                </a:effectLst>
              </a:rPr>
              <a:t>3. </a:t>
            </a:r>
            <a:r>
              <a:rPr lang="zh-CN" altLang="en-US" sz="2800" b="1" dirty="0" smtClean="0">
                <a:solidFill>
                  <a:schemeClr val="accent1">
                    <a:lumMod val="50000"/>
                  </a:schemeClr>
                </a:solidFill>
                <a:effectLst>
                  <a:outerShdw blurRad="38100" dist="38100" dir="2700000" algn="tl">
                    <a:srgbClr val="000000">
                      <a:alpha val="43137"/>
                    </a:srgbClr>
                  </a:outerShdw>
                </a:effectLst>
              </a:rPr>
              <a:t>耶稣也为魔鬼和他的堕落天使创造了地狱。                      世人因为跟随魔鬼和其天使也会进地狱。</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Jesus also created Hell for the devil and his angels. Men will share Hell because they follow the devil and his angels. </a:t>
            </a: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神的主权超越天堂和地狱</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Heaven and Hell</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9144000" cy="5416868"/>
          </a:xfrm>
          <a:prstGeom prst="rect">
            <a:avLst/>
          </a:prstGeom>
          <a:noFill/>
        </p:spPr>
        <p:txBody>
          <a:bodyPr wrap="square" rtlCol="0">
            <a:spAutoFit/>
          </a:bodyPr>
          <a:lstStyle/>
          <a:p>
            <a:pPr marL="509588" indent="-509588"/>
            <a:r>
              <a:rPr lang="en-US" sz="3200" b="1" dirty="0" smtClean="0">
                <a:solidFill>
                  <a:schemeClr val="accent1">
                    <a:lumMod val="50000"/>
                  </a:schemeClr>
                </a:solidFill>
                <a:effectLst>
                  <a:outerShdw blurRad="38100" dist="38100" dir="2700000" algn="tl">
                    <a:srgbClr val="000000">
                      <a:alpha val="43137"/>
                    </a:srgbClr>
                  </a:outerShdw>
                </a:effectLst>
              </a:rPr>
              <a:t>1. </a:t>
            </a:r>
            <a:r>
              <a:rPr lang="zh-CN" altLang="en-US" sz="3200" b="1" dirty="0" smtClean="0">
                <a:solidFill>
                  <a:schemeClr val="accent1">
                    <a:lumMod val="50000"/>
                  </a:schemeClr>
                </a:solidFill>
                <a:effectLst>
                  <a:outerShdw blurRad="38100" dist="38100" dir="2700000" algn="tl">
                    <a:srgbClr val="000000">
                      <a:alpha val="43137"/>
                    </a:srgbClr>
                  </a:outerShdw>
                </a:effectLst>
              </a:rPr>
              <a:t>林前</a:t>
            </a:r>
            <a:r>
              <a:rPr lang="en-US" altLang="zh-CN" sz="3200" b="1" dirty="0" smtClean="0">
                <a:solidFill>
                  <a:schemeClr val="accent1">
                    <a:lumMod val="50000"/>
                  </a:schemeClr>
                </a:solidFill>
                <a:effectLst>
                  <a:outerShdw blurRad="38100" dist="38100" dir="2700000" algn="tl">
                    <a:srgbClr val="000000">
                      <a:alpha val="43137"/>
                    </a:srgbClr>
                  </a:outerShdw>
                </a:effectLst>
              </a:rPr>
              <a:t>10:13</a:t>
            </a:r>
            <a:r>
              <a:rPr lang="zh-CN" altLang="en-US" sz="3200" b="1" dirty="0" smtClean="0">
                <a:solidFill>
                  <a:schemeClr val="accent1">
                    <a:lumMod val="50000"/>
                  </a:schemeClr>
                </a:solidFill>
                <a:effectLst>
                  <a:outerShdw blurRad="38100" dist="38100" dir="2700000" algn="tl">
                    <a:srgbClr val="000000">
                      <a:alpha val="43137"/>
                    </a:srgbClr>
                  </a:outerShdw>
                </a:effectLst>
              </a:rPr>
              <a:t>“你们所遇见的试探，无非是人所能受的。神是信实的，必不叫你们受试探过于所能受的。在受试探的时候，总要给你们开一条出路，叫你们能忍受得住。”</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1 Cor. 10:13, “There is no temptation that has overtaken you except that which is common to every man; but God is faithful. He will NOT ALLOW you to be tempted beyond what you are able to handle, but will with every temptation provide a way to escape that you may be able to handle it.”</a:t>
            </a:r>
          </a:p>
          <a:p>
            <a:r>
              <a:rPr lang="en-US" sz="3200" b="1" dirty="0" smtClean="0">
                <a:solidFill>
                  <a:schemeClr val="accent1">
                    <a:lumMod val="50000"/>
                  </a:schemeClr>
                </a:solidFill>
                <a:effectLst>
                  <a:outerShdw blurRad="38100" dist="38100" dir="2700000" algn="tl">
                    <a:srgbClr val="000000">
                      <a:alpha val="43137"/>
                    </a:srgbClr>
                  </a:outerShdw>
                </a:effectLst>
              </a:rPr>
              <a:t>2. </a:t>
            </a:r>
            <a:r>
              <a:rPr lang="zh-CN" altLang="en-US" sz="3200" b="1" dirty="0" smtClean="0">
                <a:solidFill>
                  <a:schemeClr val="accent1">
                    <a:lumMod val="50000"/>
                  </a:schemeClr>
                </a:solidFill>
                <a:effectLst>
                  <a:outerShdw blurRad="38100" dist="38100" dir="2700000" algn="tl">
                    <a:srgbClr val="000000">
                      <a:alpha val="43137"/>
                    </a:srgbClr>
                  </a:outerShdw>
                </a:effectLst>
              </a:rPr>
              <a:t>徒</a:t>
            </a:r>
            <a:r>
              <a:rPr lang="en-US" altLang="zh-CN" sz="3200" b="1" dirty="0" smtClean="0">
                <a:solidFill>
                  <a:schemeClr val="accent1">
                    <a:lumMod val="50000"/>
                  </a:schemeClr>
                </a:solidFill>
                <a:effectLst>
                  <a:outerShdw blurRad="38100" dist="38100" dir="2700000" algn="tl">
                    <a:srgbClr val="000000">
                      <a:alpha val="43137"/>
                    </a:srgbClr>
                  </a:outerShdw>
                </a:effectLst>
              </a:rPr>
              <a:t>1:16</a:t>
            </a:r>
            <a:r>
              <a:rPr lang="zh-CN" altLang="en-US" sz="3200" b="1" dirty="0" smtClean="0">
                <a:solidFill>
                  <a:schemeClr val="accent1">
                    <a:lumMod val="50000"/>
                  </a:schemeClr>
                </a:solidFill>
                <a:effectLst>
                  <a:outerShdw blurRad="38100" dist="38100" dir="2700000" algn="tl">
                    <a:srgbClr val="000000">
                      <a:alpha val="43137"/>
                    </a:srgbClr>
                  </a:outerShdw>
                </a:effectLst>
              </a:rPr>
              <a:t>说即使犹大的背叛也是籍大卫的口预定的。</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Acts 1:16 says that even Judas’ betrayal was preordained of God and spoken of by David. </a:t>
            </a:r>
          </a:p>
          <a:p>
            <a:pPr marL="465138" indent="-465138"/>
            <a:r>
              <a:rPr lang="en-US" sz="3200" b="1" dirty="0" smtClean="0">
                <a:solidFill>
                  <a:schemeClr val="accent1">
                    <a:lumMod val="50000"/>
                  </a:schemeClr>
                </a:solidFill>
                <a:effectLst>
                  <a:outerShdw blurRad="38100" dist="38100" dir="2700000" algn="tl">
                    <a:srgbClr val="000000">
                      <a:alpha val="43137"/>
                    </a:srgbClr>
                  </a:outerShdw>
                </a:effectLst>
              </a:rPr>
              <a:t>3</a:t>
            </a:r>
            <a:r>
              <a:rPr lang="en-US" sz="2800" b="1" dirty="0" smtClean="0">
                <a:solidFill>
                  <a:schemeClr val="accent1">
                    <a:lumMod val="50000"/>
                  </a:schemeClr>
                </a:solidFill>
                <a:effectLst>
                  <a:outerShdw blurRad="38100" dist="38100" dir="2700000" algn="tl">
                    <a:srgbClr val="000000">
                      <a:alpha val="43137"/>
                    </a:srgbClr>
                  </a:outerShdw>
                </a:effectLst>
              </a:rPr>
              <a:t>. </a:t>
            </a:r>
            <a:r>
              <a:rPr lang="zh-CN" altLang="en-US" sz="2800" b="1" dirty="0" smtClean="0">
                <a:solidFill>
                  <a:schemeClr val="accent1">
                    <a:lumMod val="50000"/>
                  </a:schemeClr>
                </a:solidFill>
                <a:effectLst>
                  <a:outerShdw blurRad="38100" dist="38100" dir="2700000" algn="tl">
                    <a:srgbClr val="000000">
                      <a:alpha val="43137"/>
                    </a:srgbClr>
                  </a:outerShdw>
                </a:effectLst>
              </a:rPr>
              <a:t>在路加福音</a:t>
            </a:r>
            <a:r>
              <a:rPr lang="en-US" altLang="zh-CN" sz="2800" b="1" dirty="0" smtClean="0">
                <a:solidFill>
                  <a:schemeClr val="accent1">
                    <a:lumMod val="50000"/>
                  </a:schemeClr>
                </a:solidFill>
                <a:effectLst>
                  <a:outerShdw blurRad="38100" dist="38100" dir="2700000" algn="tl">
                    <a:srgbClr val="000000">
                      <a:alpha val="43137"/>
                    </a:srgbClr>
                  </a:outerShdw>
                </a:effectLst>
              </a:rPr>
              <a:t>22</a:t>
            </a:r>
            <a:r>
              <a:rPr lang="zh-CN" altLang="en-US" sz="2800" b="1" dirty="0" smtClean="0">
                <a:solidFill>
                  <a:schemeClr val="accent1">
                    <a:lumMod val="50000"/>
                  </a:schemeClr>
                </a:solidFill>
                <a:effectLst>
                  <a:outerShdw blurRad="38100" dist="38100" dir="2700000" algn="tl">
                    <a:srgbClr val="000000">
                      <a:alpha val="43137"/>
                    </a:srgbClr>
                  </a:outerShdw>
                </a:effectLst>
              </a:rPr>
              <a:t>中，耶稣告诉彼得撒旦想控制他，但耶稣不允许。他祷告父神当彼得跌倒后能真正悔改。</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In Luke 22, Jesus tells Peter that Satan demanded to have him but Jesus won’t allow it. He prayed to the Father and Peter will indeed repent when he falls. </a:t>
            </a: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神的主权超越撒旦的试探</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Satan’s attempts to tempt us. </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533400"/>
            <a:ext cx="8686800" cy="5257800"/>
          </a:xfrm>
          <a:noFill/>
          <a:ln>
            <a:noFill/>
          </a:ln>
        </p:spPr>
        <p:txBody>
          <a:bodyPr>
            <a:normAutofit fontScale="90000"/>
            <a:scene3d>
              <a:camera prst="orthographicFront"/>
              <a:lightRig rig="soft" dir="t">
                <a:rot lat="0" lon="0" rev="10800000"/>
              </a:lightRig>
            </a:scene3d>
            <a:sp3d>
              <a:bevelT w="27940" h="12700"/>
              <a:contourClr>
                <a:srgbClr val="DDDDDD"/>
              </a:contourClr>
            </a:sp3d>
          </a:bodyPr>
          <a:lstStyle/>
          <a:p>
            <a:pPr algn="l"/>
            <a:r>
              <a:rPr lang="zh-CN" altLang="en-US" sz="49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当士师秉政的时候，国中遭遇饥荒。在犹大伯利恒，有一个人带着妻子和两个儿子往摩押地去寄居。  这人名叫以利米勒，他的妻名叫拿俄米；他两个儿子，一个名叫玛伦，一个名叫基连，都是犹大伯利恒的以法他人。他们到了摩押地，       就住在那里。</a:t>
            </a:r>
            <a:r>
              <a:rPr lang="zh-CN" altLang="en-US" b="1" dirty="0" smtClean="0">
                <a:solidFill>
                  <a:schemeClr val="bg1"/>
                </a:solidFill>
              </a:rPr>
              <a:t/>
            </a:r>
            <a:br>
              <a:rPr lang="zh-CN" altLang="en-US" b="1" dirty="0" smtClean="0">
                <a:solidFill>
                  <a:schemeClr val="bg1"/>
                </a:solidFill>
              </a:rPr>
            </a:br>
            <a:endParaRPr lang="en-US" b="1" spc="150" dirty="0">
              <a:ln w="11430"/>
              <a:solidFill>
                <a:srgbClr val="F8F8F8"/>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In the days when the judges ruled, there was a famine in the land. So a man from Bethlehem in Judah, together with his wife and two sons, went to live for a while in the country of Moab.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man’s name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was Elimelek, his wife’s name was Naomi, and the names of his two sons were Mahlon and Kilion.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They were Ephrathites from Bethlehem, Judah. And they went to Moab and lived there.</a:t>
            </a:r>
            <a:endParaRPr kumimoji="0" lang="en-US" sz="2400" b="1"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3170099"/>
          </a:xfrm>
          <a:prstGeom prst="rect">
            <a:avLst/>
          </a:prstGeom>
          <a:noFill/>
        </p:spPr>
        <p:txBody>
          <a:bodyPr wrap="square" rtlCol="0">
            <a:spAutoFit/>
          </a:bodyPr>
          <a:lstStyle/>
          <a:p>
            <a:pPr marL="465138" indent="-465138"/>
            <a:r>
              <a:rPr lang="en-US" sz="3200" b="1" dirty="0" smtClean="0">
                <a:solidFill>
                  <a:schemeClr val="accent1">
                    <a:lumMod val="50000"/>
                  </a:schemeClr>
                </a:solidFill>
                <a:effectLst>
                  <a:outerShdw blurRad="38100" dist="38100" dir="2700000" algn="tl">
                    <a:srgbClr val="000000">
                      <a:alpha val="43137"/>
                    </a:srgbClr>
                  </a:outerShdw>
                </a:effectLst>
              </a:rPr>
              <a:t>1. </a:t>
            </a:r>
            <a:r>
              <a:rPr lang="zh-CN" altLang="en-US" sz="3200" b="1" dirty="0" smtClean="0">
                <a:solidFill>
                  <a:schemeClr val="accent1">
                    <a:lumMod val="50000"/>
                  </a:schemeClr>
                </a:solidFill>
                <a:effectLst>
                  <a:outerShdw blurRad="38100" dist="38100" dir="2700000" algn="tl">
                    <a:srgbClr val="000000">
                      <a:alpha val="43137"/>
                    </a:srgbClr>
                  </a:outerShdw>
                </a:effectLst>
              </a:rPr>
              <a:t>在约翰福音</a:t>
            </a:r>
            <a:r>
              <a:rPr lang="en-US" altLang="zh-CN" sz="3200" b="1" dirty="0" smtClean="0">
                <a:solidFill>
                  <a:schemeClr val="accent1">
                    <a:lumMod val="50000"/>
                  </a:schemeClr>
                </a:solidFill>
                <a:effectLst>
                  <a:outerShdw blurRad="38100" dist="38100" dir="2700000" algn="tl">
                    <a:srgbClr val="000000">
                      <a:alpha val="43137"/>
                    </a:srgbClr>
                  </a:outerShdw>
                </a:effectLst>
              </a:rPr>
              <a:t>10:18</a:t>
            </a:r>
            <a:r>
              <a:rPr lang="zh-CN" altLang="en-US" sz="3200" b="1" dirty="0" smtClean="0">
                <a:solidFill>
                  <a:schemeClr val="accent1">
                    <a:lumMod val="50000"/>
                  </a:schemeClr>
                </a:solidFill>
                <a:effectLst>
                  <a:outerShdw blurRad="38100" dist="38100" dir="2700000" algn="tl">
                    <a:srgbClr val="000000">
                      <a:alpha val="43137"/>
                    </a:srgbClr>
                  </a:outerShdw>
                </a:effectLst>
              </a:rPr>
              <a:t>中耶稣说：“没有人夺我的命去，是我自己舍的。”</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indent="-173038">
              <a:buFont typeface="Arial" charset="0"/>
              <a:buChar char="•"/>
            </a:pPr>
            <a:r>
              <a:rPr lang="en-US" b="1" dirty="0" smtClean="0"/>
              <a:t> Jn 10:18 Jesus said, “‘No one takes my life from me, but I lay it down of my own decision’</a:t>
            </a:r>
          </a:p>
          <a:p>
            <a:pPr lvl="1" indent="-173038"/>
            <a:r>
              <a:rPr lang="en-US" b="1" dirty="0" smtClean="0"/>
              <a:t> </a:t>
            </a:r>
          </a:p>
          <a:p>
            <a:pPr marL="465138" indent="-465138"/>
            <a:r>
              <a:rPr lang="en-US" sz="3200" b="1" dirty="0" smtClean="0">
                <a:solidFill>
                  <a:schemeClr val="accent1">
                    <a:lumMod val="50000"/>
                  </a:schemeClr>
                </a:solidFill>
                <a:effectLst>
                  <a:outerShdw blurRad="38100" dist="38100" dir="2700000" algn="tl">
                    <a:srgbClr val="000000">
                      <a:alpha val="43137"/>
                    </a:srgbClr>
                  </a:outerShdw>
                </a:effectLst>
              </a:rPr>
              <a:t>2. </a:t>
            </a:r>
            <a:r>
              <a:rPr lang="zh-CN" altLang="en-US" sz="3200" b="1" dirty="0" smtClean="0">
                <a:solidFill>
                  <a:schemeClr val="accent1">
                    <a:lumMod val="50000"/>
                  </a:schemeClr>
                </a:solidFill>
                <a:effectLst>
                  <a:outerShdw blurRad="38100" dist="38100" dir="2700000" algn="tl">
                    <a:srgbClr val="000000">
                      <a:alpha val="43137"/>
                    </a:srgbClr>
                  </a:outerShdw>
                </a:effectLst>
              </a:rPr>
              <a:t>彼得说耶稣是“按着神的</a:t>
            </a:r>
            <a:r>
              <a:rPr lang="zh-CN" altLang="en-US" sz="3200" b="1" u="sng" dirty="0" smtClean="0">
                <a:solidFill>
                  <a:schemeClr val="accent1">
                    <a:lumMod val="50000"/>
                  </a:schemeClr>
                </a:solidFill>
                <a:effectLst>
                  <a:outerShdw blurRad="38100" dist="38100" dir="2700000" algn="tl">
                    <a:srgbClr val="000000">
                      <a:alpha val="43137"/>
                    </a:srgbClr>
                  </a:outerShdw>
                </a:effectLst>
              </a:rPr>
              <a:t>定旨</a:t>
            </a:r>
            <a:r>
              <a:rPr lang="zh-CN" altLang="en-US" sz="3200" b="1" dirty="0" smtClean="0">
                <a:solidFill>
                  <a:schemeClr val="accent1">
                    <a:lumMod val="50000"/>
                  </a:schemeClr>
                </a:solidFill>
                <a:effectLst>
                  <a:outerShdw blurRad="38100" dist="38100" dir="2700000" algn="tl">
                    <a:srgbClr val="000000">
                      <a:alpha val="43137"/>
                    </a:srgbClr>
                  </a:outerShdw>
                </a:effectLst>
              </a:rPr>
              <a:t>和</a:t>
            </a:r>
            <a:r>
              <a:rPr lang="zh-CN" altLang="en-US" sz="3200" b="1" u="sng" dirty="0" smtClean="0">
                <a:solidFill>
                  <a:schemeClr val="accent1">
                    <a:lumMod val="50000"/>
                  </a:schemeClr>
                </a:solidFill>
                <a:effectLst>
                  <a:outerShdw blurRad="38100" dist="38100" dir="2700000" algn="tl">
                    <a:srgbClr val="000000">
                      <a:alpha val="43137"/>
                    </a:srgbClr>
                  </a:outerShdw>
                </a:effectLst>
              </a:rPr>
              <a:t>先见</a:t>
            </a:r>
            <a:r>
              <a:rPr lang="zh-CN" altLang="en-US" sz="3200" b="1" dirty="0" smtClean="0">
                <a:solidFill>
                  <a:schemeClr val="accent1">
                    <a:lumMod val="50000"/>
                  </a:schemeClr>
                </a:solidFill>
                <a:effectLst>
                  <a:outerShdw blurRad="38100" dist="38100" dir="2700000" algn="tl">
                    <a:srgbClr val="000000">
                      <a:alpha val="43137"/>
                    </a:srgbClr>
                  </a:outerShdw>
                </a:effectLst>
              </a:rPr>
              <a:t>被交与人</a:t>
            </a:r>
            <a:r>
              <a:rPr lang="en-US" altLang="zh-CN" sz="3200" b="1" dirty="0" smtClean="0">
                <a:solidFill>
                  <a:schemeClr val="accent1">
                    <a:lumMod val="50000"/>
                  </a:schemeClr>
                </a:solidFill>
                <a:effectLst>
                  <a:outerShdw blurRad="38100" dist="38100" dir="2700000" algn="tl">
                    <a:srgbClr val="000000">
                      <a:alpha val="43137"/>
                    </a:srgbClr>
                  </a:outerShdw>
                </a:effectLst>
              </a:rPr>
              <a:t>.”</a:t>
            </a:r>
            <a:r>
              <a:rPr lang="zh-CN" altLang="en-US" sz="3200" b="1" dirty="0" smtClean="0">
                <a:solidFill>
                  <a:schemeClr val="accent1">
                    <a:lumMod val="50000"/>
                  </a:schemeClr>
                </a:solidFill>
                <a:effectLst>
                  <a:outerShdw blurRad="38100" dist="38100" dir="2700000" algn="tl">
                    <a:srgbClr val="000000">
                      <a:alpha val="43137"/>
                    </a:srgbClr>
                  </a:outerShdw>
                </a:effectLst>
              </a:rPr>
              <a:t>（徒</a:t>
            </a:r>
            <a:r>
              <a:rPr lang="en-US" altLang="zh-CN" sz="3200" b="1" dirty="0" smtClean="0">
                <a:solidFill>
                  <a:schemeClr val="accent1">
                    <a:lumMod val="50000"/>
                  </a:schemeClr>
                </a:solidFill>
                <a:effectLst>
                  <a:outerShdw blurRad="38100" dist="38100" dir="2700000" algn="tl">
                    <a:srgbClr val="000000">
                      <a:alpha val="43137"/>
                    </a:srgbClr>
                  </a:outerShdw>
                </a:effectLst>
              </a:rPr>
              <a:t>2:23</a:t>
            </a:r>
            <a:r>
              <a:rPr lang="zh-CN" altLang="en-US" sz="3200" b="1" dirty="0" smtClean="0">
                <a:solidFill>
                  <a:schemeClr val="accent1">
                    <a:lumMod val="50000"/>
                  </a:schemeClr>
                </a:solidFill>
                <a:effectLst>
                  <a:outerShdw blurRad="38100" dist="38100" dir="2700000" algn="tl">
                    <a:srgbClr val="000000">
                      <a:alpha val="43137"/>
                    </a:srgbClr>
                  </a:outerShdw>
                </a:effectLst>
              </a:rPr>
              <a:t>）</a:t>
            </a:r>
            <a:endParaRPr lang="en-US" sz="24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Peter said that Jesus was “delivered up according to the definite </a:t>
            </a:r>
            <a:r>
              <a:rPr lang="en-US" b="1" u="sng" dirty="0" smtClean="0"/>
              <a:t>plan</a:t>
            </a:r>
            <a:r>
              <a:rPr lang="en-US" b="1" dirty="0" smtClean="0"/>
              <a:t> and  </a:t>
            </a:r>
            <a:r>
              <a:rPr lang="en-US" b="1" u="sng" dirty="0" smtClean="0"/>
              <a:t>foreknowledge</a:t>
            </a:r>
            <a:r>
              <a:rPr lang="en-US" b="1" dirty="0" smtClean="0"/>
              <a:t> of God” (Acts 2:23).</a:t>
            </a:r>
          </a:p>
        </p:txBody>
      </p:sp>
      <p:sp>
        <p:nvSpPr>
          <p:cNvPr id="4" name="Rectangle 3"/>
          <p:cNvSpPr/>
          <p:nvPr/>
        </p:nvSpPr>
        <p:spPr>
          <a:xfrm>
            <a:off x="0" y="0"/>
            <a:ext cx="9144000" cy="838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神的主权超越耶稣的痛苦忧伤</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248400"/>
            <a:ext cx="9144000" cy="609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800" dirty="0" smtClean="0"/>
              <a:t>God is sovereign over Jesus’ pain and grief.</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34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rgbClr val="FFFF00"/>
                </a:solidFill>
                <a:effectLst>
                  <a:outerShdw blurRad="38100" dist="38100" dir="2700000" algn="tl">
                    <a:srgbClr val="000000">
                      <a:alpha val="43137"/>
                    </a:srgbClr>
                  </a:outerShdw>
                </a:effectLst>
              </a:rPr>
              <a:t>神是慈爱的。</a:t>
            </a:r>
            <a:endParaRPr lang="en-US" altLang="zh-CN" sz="4000" b="1" dirty="0" smtClean="0">
              <a:solidFill>
                <a:srgbClr val="FFFF00"/>
              </a:solidFill>
              <a:effectLst>
                <a:outerShdw blurRad="38100" dist="38100" dir="2700000" algn="tl">
                  <a:srgbClr val="000000">
                    <a:alpha val="43137"/>
                  </a:srgbClr>
                </a:outerShdw>
              </a:effectLst>
            </a:endParaRPr>
          </a:p>
          <a:p>
            <a:pPr lvl="0" algn="ctr"/>
            <a:r>
              <a:rPr lang="zh-CN" altLang="en-US" sz="4000" b="1" dirty="0" smtClean="0">
                <a:solidFill>
                  <a:schemeClr val="tx1"/>
                </a:solidFill>
                <a:effectLst>
                  <a:outerShdw blurRad="38100" dist="38100" dir="2700000" algn="tl">
                    <a:srgbClr val="000000">
                      <a:alpha val="43137"/>
                    </a:srgbClr>
                  </a:outerShdw>
                </a:effectLst>
              </a:rPr>
              <a:t>他同时也是圣洁，良善，完美，怜悯和仁慈的。</a:t>
            </a:r>
            <a:endParaRPr lang="en-US" altLang="zh-CN" sz="4000" b="1" dirty="0" smtClean="0">
              <a:solidFill>
                <a:schemeClr val="tx1"/>
              </a:solidFill>
              <a:effectLst>
                <a:outerShdw blurRad="38100" dist="38100" dir="2700000" algn="tl">
                  <a:srgbClr val="000000">
                    <a:alpha val="43137"/>
                  </a:srgbClr>
                </a:outerShdw>
              </a:effectLst>
            </a:endParaRPr>
          </a:p>
          <a:p>
            <a:pPr lvl="0" algn="ctr"/>
            <a:r>
              <a:rPr lang="zh-CN" altLang="en-US" sz="4000" b="1" dirty="0" smtClean="0">
                <a:solidFill>
                  <a:srgbClr val="FFFF00"/>
                </a:solidFill>
                <a:effectLst>
                  <a:outerShdw blurRad="38100" dist="38100" dir="2700000" algn="tl">
                    <a:srgbClr val="000000">
                      <a:alpha val="43137"/>
                    </a:srgbClr>
                  </a:outerShdw>
                </a:effectLst>
              </a:rPr>
              <a:t>他是审判者。</a:t>
            </a:r>
            <a:endParaRPr lang="en-US" altLang="zh-CN" sz="4000" b="1" dirty="0" smtClean="0">
              <a:solidFill>
                <a:srgbClr val="FFFF00"/>
              </a:solidFill>
              <a:effectLst>
                <a:outerShdw blurRad="38100" dist="38100" dir="2700000" algn="tl">
                  <a:srgbClr val="000000">
                    <a:alpha val="43137"/>
                  </a:srgbClr>
                </a:outerShdw>
              </a:effectLst>
            </a:endParaRPr>
          </a:p>
          <a:p>
            <a:pPr lvl="0" algn="ctr"/>
            <a:r>
              <a:rPr lang="zh-CN" altLang="en-US" sz="4000" b="1" dirty="0" smtClean="0">
                <a:solidFill>
                  <a:schemeClr val="tx1"/>
                </a:solidFill>
                <a:effectLst>
                  <a:outerShdw blurRad="38100" dist="38100" dir="2700000" algn="tl">
                    <a:srgbClr val="000000">
                      <a:alpha val="43137"/>
                    </a:srgbClr>
                  </a:outerShdw>
                </a:effectLst>
              </a:rPr>
              <a:t>他展示他的忿怒，管教，怒气和权能。</a:t>
            </a:r>
            <a:endParaRPr lang="en-US" altLang="zh-CN" sz="4000" b="1" dirty="0" smtClean="0">
              <a:solidFill>
                <a:schemeClr val="tx1"/>
              </a:solidFill>
              <a:effectLst>
                <a:outerShdw blurRad="38100" dist="38100" dir="2700000" algn="tl">
                  <a:srgbClr val="000000">
                    <a:alpha val="43137"/>
                  </a:srgbClr>
                </a:outerShdw>
              </a:effectLst>
            </a:endParaRPr>
          </a:p>
          <a:p>
            <a:pPr lvl="0" algn="ctr"/>
            <a:r>
              <a:rPr lang="zh-CN" altLang="en-US" sz="4000" b="1" dirty="0" smtClean="0">
                <a:solidFill>
                  <a:srgbClr val="FFFF00"/>
                </a:solidFill>
                <a:effectLst>
                  <a:outerShdw blurRad="38100" dist="38100" dir="2700000" algn="tl">
                    <a:srgbClr val="000000">
                      <a:alpha val="43137"/>
                    </a:srgbClr>
                  </a:outerShdw>
                </a:effectLst>
              </a:rPr>
              <a:t>但是在凡事上，神是主权至高的</a:t>
            </a:r>
            <a:r>
              <a:rPr lang="zh-CN" altLang="en-US" sz="4000" b="1" dirty="0" smtClean="0">
                <a:solidFill>
                  <a:schemeClr val="tx1"/>
                </a:solidFill>
                <a:effectLst>
                  <a:outerShdw blurRad="38100" dist="38100" dir="2700000" algn="tl">
                    <a:srgbClr val="000000">
                      <a:alpha val="43137"/>
                    </a:srgbClr>
                  </a:outerShdw>
                </a:effectLst>
              </a:rPr>
              <a:t>。</a:t>
            </a:r>
            <a:endParaRPr lang="en-US" altLang="zh-CN" sz="4000" b="1" dirty="0" smtClean="0">
              <a:solidFill>
                <a:schemeClr val="tx1"/>
              </a:solidFill>
              <a:effectLst>
                <a:outerShdw blurRad="38100" dist="38100" dir="2700000" algn="tl">
                  <a:srgbClr val="000000">
                    <a:alpha val="43137"/>
                  </a:srgbClr>
                </a:outerShdw>
              </a:effectLst>
            </a:endParaRPr>
          </a:p>
          <a:p>
            <a:pPr lvl="0" algn="ctr"/>
            <a:r>
              <a:rPr lang="zh-CN" altLang="en-US" sz="4000" b="1" dirty="0" smtClean="0">
                <a:solidFill>
                  <a:schemeClr val="tx1"/>
                </a:solidFill>
                <a:effectLst>
                  <a:outerShdw blurRad="38100" dist="38100" dir="2700000" algn="tl">
                    <a:srgbClr val="000000">
                      <a:alpha val="43137"/>
                    </a:srgbClr>
                  </a:outerShdw>
                </a:effectLst>
              </a:rPr>
              <a:t>他的旨意定能成就。</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4343400"/>
            <a:ext cx="9144000" cy="2514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2400" dirty="0" smtClean="0">
                <a:solidFill>
                  <a:srgbClr val="FFFF00"/>
                </a:solidFill>
              </a:rPr>
              <a:t>God is loving. </a:t>
            </a:r>
          </a:p>
          <a:p>
            <a:pPr lvl="0" algn="ctr"/>
            <a:r>
              <a:rPr lang="en-US" sz="2400" dirty="0" smtClean="0"/>
              <a:t>He is also holy, good, perfect, compassionate, and kind. </a:t>
            </a:r>
          </a:p>
          <a:p>
            <a:pPr lvl="0" algn="ctr"/>
            <a:r>
              <a:rPr lang="en-US" sz="2400" dirty="0" smtClean="0">
                <a:solidFill>
                  <a:srgbClr val="FFFF00"/>
                </a:solidFill>
              </a:rPr>
              <a:t>He is a Judge. </a:t>
            </a:r>
          </a:p>
          <a:p>
            <a:pPr lvl="0" algn="ctr"/>
            <a:r>
              <a:rPr lang="en-US" sz="2400" dirty="0" smtClean="0"/>
              <a:t>He shows His wrath, his discipline, His anger, and His power.</a:t>
            </a:r>
          </a:p>
          <a:p>
            <a:pPr lvl="0" algn="ctr"/>
            <a:r>
              <a:rPr lang="en-US" sz="2400" dirty="0" smtClean="0">
                <a:solidFill>
                  <a:srgbClr val="FFFF00"/>
                </a:solidFill>
              </a:rPr>
              <a:t>But in everything, God is sovereign.</a:t>
            </a:r>
          </a:p>
          <a:p>
            <a:pPr lvl="0" algn="ctr"/>
            <a:r>
              <a:rPr lang="en-US" sz="2400" dirty="0" smtClean="0"/>
              <a:t>HIS PURPOSE WILL BE ACCOMPLISHED.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jpg"/>
          <p:cNvPicPr>
            <a:picLocks noChangeAspect="1"/>
          </p:cNvPicPr>
          <p:nvPr/>
        </p:nvPicPr>
        <p:blipFill>
          <a:blip r:embed="rId2" cstate="print"/>
          <a:stretch>
            <a:fillRect/>
          </a:stretch>
        </p:blipFill>
        <p:spPr>
          <a:xfrm>
            <a:off x="7696200" y="1524000"/>
            <a:ext cx="1676400" cy="1885950"/>
          </a:xfrm>
          <a:prstGeom prst="rect">
            <a:avLst/>
          </a:prstGeom>
          <a:ln>
            <a:noFill/>
          </a:ln>
          <a:effectLst>
            <a:softEdge rad="112500"/>
          </a:effectLst>
        </p:spPr>
      </p:pic>
      <p:sp>
        <p:nvSpPr>
          <p:cNvPr id="3" name="TextBox 2"/>
          <p:cNvSpPr txBox="1"/>
          <p:nvPr/>
        </p:nvSpPr>
        <p:spPr>
          <a:xfrm>
            <a:off x="0" y="1135320"/>
            <a:ext cx="7924800" cy="2369880"/>
          </a:xfrm>
          <a:prstGeom prst="rect">
            <a:avLst/>
          </a:prstGeom>
          <a:noFill/>
        </p:spPr>
        <p:txBody>
          <a:bodyPr wrap="square" rtlCol="0">
            <a:spAutoFit/>
          </a:bodyPr>
          <a:lstStyle/>
          <a:p>
            <a:pPr>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“神在我们的欢愉中对我们低语，透过我们的良知向我们说话，但却在我们的痛苦中大声疾呼：痛苦原来是神的扬声器，为要唤醒充耳不闻的世界”</a:t>
            </a:r>
            <a:r>
              <a:rPr lang="en-US" altLang="zh-CN" sz="2800" b="1" dirty="0" smtClean="0">
                <a:solidFill>
                  <a:schemeClr val="accent1">
                    <a:lumMod val="50000"/>
                  </a:schemeClr>
                </a:solidFill>
                <a:effectLst>
                  <a:outerShdw blurRad="38100" dist="38100" dir="2700000" algn="tl">
                    <a:srgbClr val="000000">
                      <a:alpha val="43137"/>
                    </a:srgbClr>
                  </a:outerShdw>
                </a:effectLst>
              </a:rPr>
              <a:t>——C.S.</a:t>
            </a:r>
            <a:r>
              <a:rPr lang="zh-CN" altLang="en-US" sz="2800" b="1" dirty="0" smtClean="0">
                <a:solidFill>
                  <a:schemeClr val="accent1">
                    <a:lumMod val="50000"/>
                  </a:schemeClr>
                </a:solidFill>
                <a:effectLst>
                  <a:outerShdw blurRad="38100" dist="38100" dir="2700000" algn="tl">
                    <a:srgbClr val="000000">
                      <a:alpha val="43137"/>
                    </a:srgbClr>
                  </a:outerShdw>
                </a:effectLst>
              </a:rPr>
              <a:t>刘易斯</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““God whispers to us in our pleasures, speaks to us in our conscience, but shouts in our pains: It is His megaphone to rouse a deaf world” –C.S. Lewis</a:t>
            </a:r>
          </a:p>
        </p:txBody>
      </p:sp>
      <p:sp>
        <p:nvSpPr>
          <p:cNvPr id="4" name="Rectangle 3"/>
          <p:cNvSpPr/>
          <p:nvPr/>
        </p:nvSpPr>
        <p:spPr>
          <a:xfrm>
            <a:off x="0" y="0"/>
            <a:ext cx="9144000" cy="1066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引述</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QUOTES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TextBox 5"/>
          <p:cNvSpPr txBox="1"/>
          <p:nvPr/>
        </p:nvSpPr>
        <p:spPr>
          <a:xfrm>
            <a:off x="1981200" y="3505200"/>
            <a:ext cx="7162800" cy="2923877"/>
          </a:xfrm>
          <a:prstGeom prst="rect">
            <a:avLst/>
          </a:prstGeom>
          <a:noFill/>
        </p:spPr>
        <p:txBody>
          <a:bodyPr wrap="square" rtlCol="0">
            <a:spAutoFit/>
          </a:bodyPr>
          <a:lstStyle/>
          <a:p>
            <a:pPr>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“苦难比任何教育都有效。它教会我明白你以前的心是什么。我曾被弯曲和折断，然而，我希望是为了塑造更好的形状。”</a:t>
            </a:r>
            <a:r>
              <a:rPr lang="en-US" altLang="zh-CN" sz="2800" b="1" dirty="0" smtClean="0">
                <a:solidFill>
                  <a:schemeClr val="accent1">
                    <a:lumMod val="50000"/>
                  </a:schemeClr>
                </a:solidFill>
                <a:effectLst>
                  <a:outerShdw blurRad="38100" dist="38100" dir="2700000" algn="tl">
                    <a:srgbClr val="000000">
                      <a:alpha val="43137"/>
                    </a:srgbClr>
                  </a:outerShdw>
                </a:effectLst>
              </a:rPr>
              <a:t>——</a:t>
            </a:r>
            <a:r>
              <a:rPr lang="zh-CN" altLang="en-US" sz="2800" b="1" dirty="0" smtClean="0">
                <a:solidFill>
                  <a:schemeClr val="accent1">
                    <a:lumMod val="50000"/>
                  </a:schemeClr>
                </a:solidFill>
                <a:effectLst>
                  <a:outerShdw blurRad="38100" dist="38100" dir="2700000" algn="tl">
                    <a:srgbClr val="000000">
                      <a:alpha val="43137"/>
                    </a:srgbClr>
                  </a:outerShdw>
                </a:effectLst>
              </a:rPr>
              <a:t>查尔斯</a:t>
            </a:r>
            <a:r>
              <a:rPr lang="en-US" altLang="zh-CN" sz="2800" b="1" dirty="0" smtClean="0">
                <a:solidFill>
                  <a:schemeClr val="accent1">
                    <a:lumMod val="50000"/>
                  </a:schemeClr>
                </a:solidFill>
                <a:effectLst>
                  <a:outerShdw blurRad="38100" dist="38100" dir="2700000" algn="tl">
                    <a:srgbClr val="000000">
                      <a:alpha val="43137"/>
                    </a:srgbClr>
                  </a:outerShdw>
                </a:effectLst>
              </a:rPr>
              <a:t>·</a:t>
            </a:r>
            <a:r>
              <a:rPr lang="zh-CN" altLang="en-US" sz="2800" b="1" dirty="0" smtClean="0">
                <a:solidFill>
                  <a:schemeClr val="accent1">
                    <a:lumMod val="50000"/>
                  </a:schemeClr>
                </a:solidFill>
                <a:effectLst>
                  <a:outerShdw blurRad="38100" dist="38100" dir="2700000" algn="tl">
                    <a:srgbClr val="000000">
                      <a:alpha val="43137"/>
                    </a:srgbClr>
                  </a:outerShdw>
                </a:effectLst>
              </a:rPr>
              <a:t>狄更斯</a:t>
            </a:r>
            <a:endParaRPr lang="en-US" sz="2800" b="1" dirty="0" smtClean="0">
              <a:solidFill>
                <a:schemeClr val="accent1">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 “Suffering has been stronger than all other teaching, and has taught me to understand what your heart used to be. I have been bent and broken, but - I hope - into a better shape.”   –Charles Dickens</a:t>
            </a:r>
          </a:p>
        </p:txBody>
      </p:sp>
      <p:pic>
        <p:nvPicPr>
          <p:cNvPr id="1028" name="Picture 4" descr="http://3.bp.blogspot.com/_aqCjiYQXKAU/SnIJpeqNCPI/AAAAAAAAAmE/pGku3BR14bY/s400/charles-dickens-caricature.jpg"/>
          <p:cNvPicPr>
            <a:picLocks noChangeAspect="1" noChangeArrowheads="1"/>
          </p:cNvPicPr>
          <p:nvPr/>
        </p:nvPicPr>
        <p:blipFill>
          <a:blip r:embed="rId3" cstate="print"/>
          <a:srcRect/>
          <a:stretch>
            <a:fillRect/>
          </a:stretch>
        </p:blipFill>
        <p:spPr bwMode="auto">
          <a:xfrm>
            <a:off x="228600" y="3886200"/>
            <a:ext cx="1600200" cy="203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35320"/>
            <a:ext cx="7924800" cy="523220"/>
          </a:xfrm>
          <a:prstGeom prst="rect">
            <a:avLst/>
          </a:prstGeom>
          <a:noFill/>
        </p:spPr>
        <p:txBody>
          <a:bodyPr wrap="square" rtlCol="0">
            <a:spAutoFit/>
          </a:bodyPr>
          <a:lstStyle/>
          <a:p>
            <a:pPr>
              <a:buFont typeface="Arial" charset="0"/>
              <a:buChar char="•"/>
            </a:pPr>
            <a:r>
              <a:rPr lang="zh-CN" altLang="en-US" sz="2800" b="1" dirty="0" smtClean="0">
                <a:solidFill>
                  <a:schemeClr val="accent1">
                    <a:lumMod val="50000"/>
                  </a:schemeClr>
                </a:solidFill>
                <a:effectLst>
                  <a:outerShdw blurRad="38100" dist="38100" dir="2700000" algn="tl">
                    <a:srgbClr val="000000">
                      <a:alpha val="43137"/>
                    </a:srgbClr>
                  </a:outerShdw>
                </a:effectLst>
              </a:rPr>
              <a:t>“</a:t>
            </a:r>
            <a:endParaRPr lang="en-US" sz="2800" b="1" dirty="0" smtClean="0">
              <a:solidFill>
                <a:schemeClr val="accent1">
                  <a:lumMod val="50000"/>
                </a:schemeClr>
              </a:solidFill>
              <a:effectLst>
                <a:outerShdw blurRad="38100" dist="38100" dir="2700000" algn="tl">
                  <a:srgbClr val="000000">
                    <a:alpha val="43137"/>
                  </a:srgbClr>
                </a:outerShdw>
              </a:effectLst>
            </a:endParaRPr>
          </a:p>
        </p:txBody>
      </p:sp>
      <p:sp>
        <p:nvSpPr>
          <p:cNvPr id="4" name="Rectangle 3"/>
          <p:cNvSpPr/>
          <p:nvPr/>
        </p:nvSpPr>
        <p:spPr>
          <a:xfrm>
            <a:off x="0" y="0"/>
            <a:ext cx="9144000" cy="1066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zh-CN" altLang="en-US" sz="4000" b="1" dirty="0" smtClean="0">
                <a:solidFill>
                  <a:schemeClr val="tx1"/>
                </a:solidFill>
                <a:effectLst>
                  <a:outerShdw blurRad="38100" dist="38100" dir="2700000" algn="tl">
                    <a:srgbClr val="000000">
                      <a:alpha val="43137"/>
                    </a:srgbClr>
                  </a:outerShdw>
                </a:effectLst>
              </a:rPr>
              <a:t>引述</a:t>
            </a:r>
            <a:endParaRPr lang="en-US" sz="4000"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0" y="6096000"/>
            <a:ext cx="91440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QUOTES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143000"/>
            <a:ext cx="5029200" cy="4705350"/>
          </a:xfrm>
          <a:prstGeom prst="rect">
            <a:avLst/>
          </a:prstGeom>
          <a:noFill/>
          <a:ln w="9525">
            <a:noFill/>
            <a:miter lim="800000"/>
            <a:headEnd/>
            <a:tailEnd/>
          </a:ln>
        </p:spPr>
      </p:pic>
      <p:sp>
        <p:nvSpPr>
          <p:cNvPr id="9" name="TextBox 8"/>
          <p:cNvSpPr txBox="1"/>
          <p:nvPr/>
        </p:nvSpPr>
        <p:spPr>
          <a:xfrm>
            <a:off x="5029200" y="1524000"/>
            <a:ext cx="3581400" cy="4154984"/>
          </a:xfrm>
          <a:prstGeom prst="rect">
            <a:avLst/>
          </a:prstGeom>
          <a:noFill/>
        </p:spPr>
        <p:txBody>
          <a:bodyPr wrap="square" rtlCol="0">
            <a:spAutoFit/>
          </a:bodyPr>
          <a:lstStyle/>
          <a:p>
            <a:r>
              <a:rPr lang="zh-CN" altLang="en-US" sz="6600" b="1" dirty="0" smtClean="0">
                <a:effectLst>
                  <a:outerShdw blurRad="38100" dist="38100" dir="2700000" algn="tl">
                    <a:srgbClr val="000000">
                      <a:alpha val="43137"/>
                    </a:srgbClr>
                  </a:outerShdw>
                </a:effectLst>
              </a:rPr>
              <a:t>    上帝</a:t>
            </a:r>
            <a:endParaRPr lang="en-US" altLang="zh-CN" sz="6600" b="1" dirty="0" smtClean="0">
              <a:effectLst>
                <a:outerShdw blurRad="38100" dist="38100" dir="2700000" algn="tl">
                  <a:srgbClr val="000000">
                    <a:alpha val="43137"/>
                  </a:srgbClr>
                </a:outerShdw>
              </a:effectLst>
            </a:endParaRPr>
          </a:p>
          <a:p>
            <a:r>
              <a:rPr lang="zh-CN" altLang="en-US" sz="6600" b="1" dirty="0" smtClean="0">
                <a:effectLst>
                  <a:outerShdw blurRad="38100" dist="38100" dir="2700000" algn="tl">
                    <a:srgbClr val="000000">
                      <a:alpha val="43137"/>
                    </a:srgbClr>
                  </a:outerShdw>
                </a:effectLst>
              </a:rPr>
              <a:t>要用其重，</a:t>
            </a:r>
            <a:endParaRPr lang="en-US" altLang="zh-CN" sz="6600" b="1" dirty="0" smtClean="0">
              <a:effectLst>
                <a:outerShdw blurRad="38100" dist="38100" dir="2700000" algn="tl">
                  <a:srgbClr val="000000">
                    <a:alpha val="43137"/>
                  </a:srgbClr>
                </a:outerShdw>
              </a:effectLst>
            </a:endParaRPr>
          </a:p>
          <a:p>
            <a:r>
              <a:rPr lang="zh-CN" altLang="en-US" sz="6600" b="1" dirty="0" smtClean="0">
                <a:effectLst>
                  <a:outerShdw blurRad="38100" dist="38100" dir="2700000" algn="tl">
                    <a:srgbClr val="000000">
                      <a:alpha val="43137"/>
                    </a:srgbClr>
                  </a:outerShdw>
                </a:effectLst>
              </a:rPr>
              <a:t>必伤其深。</a:t>
            </a:r>
            <a:endParaRPr lang="en-US" altLang="zh-CN" sz="6600" b="1" dirty="0" smtClean="0">
              <a:effectLst>
                <a:outerShdw blurRad="38100" dist="38100" dir="2700000" algn="tl">
                  <a:srgbClr val="000000">
                    <a:alpha val="43137"/>
                  </a:srgbClr>
                </a:outerShdw>
              </a:effectLst>
            </a:endParaRPr>
          </a:p>
          <a:p>
            <a:r>
              <a:rPr lang="en-US" altLang="zh-CN" sz="6600" dirty="0" smtClean="0">
                <a:effectLst>
                  <a:outerShdw blurRad="38100" dist="38100" dir="2700000" algn="tl">
                    <a:srgbClr val="000000">
                      <a:alpha val="43137"/>
                    </a:srgbClr>
                  </a:outerShdw>
                </a:effectLst>
              </a:rPr>
              <a:t>——</a:t>
            </a:r>
            <a:r>
              <a:rPr lang="zh-CN" altLang="en-US" sz="5400" b="1" dirty="0" smtClean="0">
                <a:effectLst>
                  <a:outerShdw blurRad="38100" dist="38100" dir="2700000" algn="tl">
                    <a:srgbClr val="000000">
                      <a:alpha val="43137"/>
                    </a:srgbClr>
                  </a:outerShdw>
                </a:effectLst>
                <a:latin typeface="楷体" pitchFamily="49" charset="-122"/>
                <a:ea typeface="楷体" pitchFamily="49" charset="-122"/>
              </a:rPr>
              <a:t>陶恕</a:t>
            </a:r>
            <a:endParaRPr lang="en-US" sz="5400" b="1" dirty="0">
              <a:effectLst>
                <a:outerShdw blurRad="38100" dist="38100" dir="2700000" algn="tl">
                  <a:srgbClr val="000000">
                    <a:alpha val="43137"/>
                  </a:srgbClr>
                </a:outerShdw>
              </a:effectLst>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pPr algn="l"/>
            <a:r>
              <a:rPr lang="zh-CN" altLang="en-US" b="1" dirty="0" smtClean="0">
                <a:solidFill>
                  <a:schemeClr val="bg1"/>
                </a:solidFill>
              </a:rPr>
              <a:t>后来拿俄米的丈夫以利米勒死了，剩下妇人和他两个儿子。这两个儿子娶了摩押女子为妻，一个名叫俄珥巴，一个名叫路得 ，在那里住了约有十年。玛伦和基连二人也死了，剩下拿俄米，没有丈夫，也没有儿子。</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Elimelek, Naomi’s husband, died, and she was left with her two sons.</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They married Moabite women, one named Orpah and the other Ruth.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After they had lived there about ten years,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both Mahlon and Kilion also died,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and Naomi was left without her two sons and her husband.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30.gif"/>
          <p:cNvPicPr>
            <a:picLocks noChangeAspect="1"/>
          </p:cNvPicPr>
          <p:nvPr/>
        </p:nvPicPr>
        <p:blipFill>
          <a:blip r:embed="rId8" cstate="print"/>
          <a:stretch>
            <a:fillRect/>
          </a:stretch>
        </p:blipFill>
        <p:spPr>
          <a:xfrm>
            <a:off x="457200" y="2895600"/>
            <a:ext cx="990600" cy="86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http://www.sky-wallpaper.com/uploads/2010-09/historical-clock-wallpaper/1285501555-HAZOE7O.jpg"/>
          <p:cNvPicPr>
            <a:picLocks noChangeAspect="1" noChangeArrowheads="1"/>
          </p:cNvPicPr>
          <p:nvPr/>
        </p:nvPicPr>
        <p:blipFill>
          <a:blip r:embed="rId2" cstate="print"/>
          <a:srcRect/>
          <a:stretch>
            <a:fillRect/>
          </a:stretch>
        </p:blipFill>
        <p:spPr bwMode="auto">
          <a:xfrm>
            <a:off x="1905000" y="1219200"/>
            <a:ext cx="5562600" cy="5356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0" y="0"/>
            <a:ext cx="9144000" cy="914400"/>
          </a:xfrm>
          <a:prstGeom prst="rect">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zh-CN" altLang="en-US" sz="6000" b="1" dirty="0" smtClean="0">
                <a:solidFill>
                  <a:srgbClr val="00FF00"/>
                </a:solidFill>
                <a:effectLst>
                  <a:outerShdw blurRad="38100" dist="38100" dir="2700000" algn="tl">
                    <a:srgbClr val="000000">
                      <a:alpha val="43137"/>
                    </a:srgbClr>
                  </a:outerShdw>
                </a:effectLst>
                <a:latin typeface="Arial Narrow" pitchFamily="34" charset="0"/>
              </a:rPr>
              <a:t>何时</a:t>
            </a:r>
            <a:r>
              <a:rPr lang="en-US" altLang="zh-CN" sz="6000" b="1" dirty="0" smtClean="0">
                <a:solidFill>
                  <a:srgbClr val="00FF00"/>
                </a:solidFill>
                <a:effectLst>
                  <a:outerShdw blurRad="38100" dist="38100" dir="2700000" algn="tl">
                    <a:srgbClr val="000000">
                      <a:alpha val="43137"/>
                    </a:srgbClr>
                  </a:outerShdw>
                </a:effectLst>
                <a:latin typeface="Arial Narrow" pitchFamily="34" charset="0"/>
              </a:rPr>
              <a:t>?</a:t>
            </a:r>
            <a:r>
              <a:rPr lang="en-US" sz="6000" dirty="0" smtClean="0">
                <a:solidFill>
                  <a:srgbClr val="00FF00"/>
                </a:solidFill>
                <a:latin typeface="Arial Narrow" pitchFamily="34" charset="0"/>
              </a:rPr>
              <a:t> </a:t>
            </a:r>
            <a:r>
              <a:rPr lang="en-US" sz="6000" b="1" dirty="0" smtClean="0">
                <a:ln/>
                <a:solidFill>
                  <a:srgbClr val="00FF00"/>
                </a:solidFill>
              </a:rPr>
              <a:t> - WHEN?</a:t>
            </a:r>
            <a:endParaRPr lang="en-US" sz="6000" b="1" dirty="0">
              <a:ln/>
              <a:solidFill>
                <a:srgbClr val="00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8489</Words>
  <Application>Microsoft Office PowerPoint</Application>
  <PresentationFormat>On-screen Show (4:3)</PresentationFormat>
  <Paragraphs>501</Paragraphs>
  <Slides>63</Slides>
  <Notes>5</Notes>
  <HiddenSlides>0</HiddenSlides>
  <MMClips>2</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RUTH</vt:lpstr>
      <vt:lpstr>Slide 2</vt:lpstr>
      <vt:lpstr>Slide 3</vt:lpstr>
      <vt:lpstr>查经四步法 The 4 Steps of Bible Study </vt:lpstr>
      <vt:lpstr>查经四步法 The 4 Steps of Bible Study </vt:lpstr>
      <vt:lpstr>当士师秉政的时候，国中遭遇饥荒。在犹大伯利恒，有一个人带着妻子和两个儿子往摩押地去寄居。  这人名叫以利米勒，他的妻名叫拿俄米；他两个儿子，一个名叫玛伦，一个名叫基连，都是犹大伯利恒的以法他人。他们到了摩押地，       就住在那里。 </vt:lpstr>
      <vt:lpstr>后来拿俄米的丈夫以利米勒死了，剩下妇人和他两个儿子。这两个儿子娶了摩押女子为妻，一个名叫俄珥巴，一个名叫路得 ，在那里住了约有十年。玛伦和基连二人也死了，剩下拿俄米，没有丈夫，也没有儿子。</vt:lpstr>
      <vt:lpstr>查经四步法 The 4 Steps of Bible Study </vt:lpstr>
      <vt:lpstr>Slide 9</vt:lpstr>
      <vt:lpstr>当士师秉政的时候，国中遭遇饥荒。在犹大伯利恒，有一个人带着妻子和两个儿子往摩押地去寄居。这人名叫以利米勒，他的妻名叫拿俄米；他两个儿子，一个名叫玛伦，一个名叫基连，都是犹大伯利恒的以法他人。他们到了摩押地，就住在那里。 </vt:lpstr>
      <vt:lpstr>Slide 11</vt:lpstr>
      <vt:lpstr>Slide 12</vt:lpstr>
      <vt:lpstr>Slide 13</vt:lpstr>
      <vt:lpstr>Slide 14</vt:lpstr>
      <vt:lpstr>Slide 15</vt:lpstr>
      <vt:lpstr>当士师秉政的时候，国中遭遇饥荒。在犹大伯利恒，有一个人带着妻子和两个儿子往摩押地去寄居。这人名叫以利米勒，他的妻名叫拿俄米；他两个儿子，一个名叫玛伦，一个名叫基连，都是犹大伯利恒的以法他人。他们到了摩押地，就住在那里。 </vt:lpstr>
      <vt:lpstr>Slide 17</vt:lpstr>
      <vt:lpstr>Slide 18</vt:lpstr>
      <vt:lpstr>当士师秉政的时候，国中遭遇饥荒。在犹大伯利恒，有一个人带着妻子和两个儿子往摩押地去寄居。这人名叫以利米勒，他的妻名叫拿俄米。他两个儿子，一个名叫玛伦，一个名叫基连，都是犹大伯利恒的以法他人。他们到了摩押地，就住在那里。 </vt:lpstr>
      <vt:lpstr>Slide 20</vt:lpstr>
      <vt:lpstr>Slide 21</vt:lpstr>
      <vt:lpstr>后来拿俄米的丈夫以利米勒死了，剩下妇人和他两个儿子。这两个儿子娶了摩押女子为妻，一个名叫俄珥巴，一个名叫路得 ，在那里住了约有十年。玛伦和基连二人也死了，剩下拿俄米，没有丈夫，也没有儿子。</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查经四步法 The 4 Steps of Bible Study </vt:lpstr>
      <vt:lpstr>Slide 38</vt:lpstr>
      <vt:lpstr>Slide 39</vt:lpstr>
      <vt:lpstr>Slide 40</vt:lpstr>
      <vt:lpstr>Slide 41</vt:lpstr>
      <vt:lpstr>Slide 42</vt:lpstr>
      <vt:lpstr>查经四步法 The 4 Steps of Bible Study </vt:lpstr>
      <vt:lpstr>应用- Applications</vt:lpstr>
      <vt:lpstr>应用 - Applications</vt:lpstr>
      <vt:lpstr>应用- Applications</vt:lpstr>
      <vt:lpstr>应用 - Applications</vt:lpstr>
      <vt:lpstr>应用 - Applications</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Shulan</cp:lastModifiedBy>
  <cp:revision>166</cp:revision>
  <dcterms:created xsi:type="dcterms:W3CDTF">2011-05-17T02:35:16Z</dcterms:created>
  <dcterms:modified xsi:type="dcterms:W3CDTF">2020-04-14T04:12:50Z</dcterms:modified>
</cp:coreProperties>
</file>