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277" r:id="rId3"/>
    <p:sldId id="278" r:id="rId4"/>
    <p:sldId id="279" r:id="rId5"/>
    <p:sldId id="260" r:id="rId6"/>
    <p:sldId id="284" r:id="rId7"/>
    <p:sldId id="285" r:id="rId8"/>
    <p:sldId id="286" r:id="rId9"/>
    <p:sldId id="287" r:id="rId10"/>
    <p:sldId id="295" r:id="rId11"/>
    <p:sldId id="288" r:id="rId12"/>
    <p:sldId id="289" r:id="rId13"/>
    <p:sldId id="290" r:id="rId14"/>
    <p:sldId id="291" r:id="rId15"/>
    <p:sldId id="292" r:id="rId16"/>
    <p:sldId id="293" r:id="rId17"/>
    <p:sldId id="294" r:id="rId18"/>
    <p:sldId id="261" r:id="rId19"/>
    <p:sldId id="262" r:id="rId20"/>
    <p:sldId id="296" r:id="rId21"/>
    <p:sldId id="297" r:id="rId22"/>
    <p:sldId id="263" r:id="rId23"/>
    <p:sldId id="298" r:id="rId24"/>
    <p:sldId id="265" r:id="rId25"/>
    <p:sldId id="309" r:id="rId26"/>
    <p:sldId id="302" r:id="rId27"/>
    <p:sldId id="299" r:id="rId28"/>
    <p:sldId id="300" r:id="rId29"/>
    <p:sldId id="311" r:id="rId30"/>
    <p:sldId id="337" r:id="rId31"/>
    <p:sldId id="273" r:id="rId32"/>
    <p:sldId id="319" r:id="rId33"/>
    <p:sldId id="327" r:id="rId34"/>
    <p:sldId id="320" r:id="rId35"/>
    <p:sldId id="334" r:id="rId36"/>
    <p:sldId id="338" r:id="rId37"/>
    <p:sldId id="321" r:id="rId38"/>
    <p:sldId id="329" r:id="rId39"/>
    <p:sldId id="322" r:id="rId40"/>
    <p:sldId id="331" r:id="rId41"/>
    <p:sldId id="323" r:id="rId42"/>
    <p:sldId id="332" r:id="rId43"/>
    <p:sldId id="342" r:id="rId44"/>
    <p:sldId id="343" r:id="rId45"/>
    <p:sldId id="324" r:id="rId46"/>
    <p:sldId id="344" r:id="rId47"/>
    <p:sldId id="339" r:id="rId48"/>
    <p:sldId id="325" r:id="rId49"/>
    <p:sldId id="333" r:id="rId50"/>
    <p:sldId id="326" r:id="rId51"/>
    <p:sldId id="341" r:id="rId52"/>
    <p:sldId id="340" r:id="rId53"/>
    <p:sldId id="275" r:id="rId54"/>
    <p:sldId id="312" r:id="rId55"/>
    <p:sldId id="276" r:id="rId56"/>
    <p:sldId id="313" r:id="rId57"/>
    <p:sldId id="310" r:id="rId58"/>
    <p:sldId id="280" r:id="rId59"/>
    <p:sldId id="314" r:id="rId60"/>
    <p:sldId id="335" r:id="rId61"/>
    <p:sldId id="318" r:id="rId62"/>
    <p:sldId id="317" r:id="rId63"/>
    <p:sldId id="336"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_rels/data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8021CE-6B0F-4EF8-952B-DF10C5B11840}" type="doc">
      <dgm:prSet loTypeId="urn:microsoft.com/office/officeart/2005/8/layout/vList4" loCatId="list" qsTypeId="urn:microsoft.com/office/officeart/2005/8/quickstyle/3d1" qsCatId="3D" csTypeId="urn:microsoft.com/office/officeart/2005/8/colors/colorful1" csCatId="colorful" phldr="1"/>
      <dgm:spPr/>
      <dgm:t>
        <a:bodyPr/>
        <a:lstStyle/>
        <a:p>
          <a:endParaRPr lang="en-US"/>
        </a:p>
      </dgm:t>
    </dgm:pt>
    <dgm:pt modelId="{496FD635-1F85-4115-AF1D-3C09812051E7}">
      <dgm:prSet phldrT="[Text]" custT="1"/>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阅读</a:t>
          </a:r>
          <a:r>
            <a:rPr 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smtClean="0">
              <a:solidFill>
                <a:schemeClr val="tx1"/>
              </a:solidFill>
              <a:effectLst>
                <a:outerShdw blurRad="38100" dist="38100" dir="2700000" algn="tl">
                  <a:srgbClr val="000000">
                    <a:alpha val="43137"/>
                  </a:srgbClr>
                </a:outerShdw>
              </a:effectLst>
            </a:rPr>
            <a:t>(READ)</a:t>
          </a:r>
          <a:endParaRPr lang="en-US" sz="4000" dirty="0">
            <a:solidFill>
              <a:schemeClr val="tx1"/>
            </a:solidFill>
            <a:effectLst>
              <a:outerShdw blurRad="38100" dist="38100" dir="2700000" algn="tl">
                <a:srgbClr val="000000">
                  <a:alpha val="43137"/>
                </a:srgbClr>
              </a:outerShdw>
            </a:effectLst>
          </a:endParaRPr>
        </a:p>
      </dgm:t>
    </dgm:pt>
    <dgm:pt modelId="{898251B4-BE82-47E6-8122-9DDBF65B25D7}" type="parTrans" cxnId="{7B29B8E6-5368-49BD-966E-BADF79790C1D}">
      <dgm:prSet/>
      <dgm:spPr/>
      <dgm:t>
        <a:bodyPr/>
        <a:lstStyle/>
        <a:p>
          <a:endParaRPr lang="en-US"/>
        </a:p>
      </dgm:t>
    </dgm:pt>
    <dgm:pt modelId="{5D78EF1E-7CEE-4674-869F-46798B7F5326}" type="sibTrans" cxnId="{7B29B8E6-5368-49BD-966E-BADF79790C1D}">
      <dgm:prSet/>
      <dgm:spPr/>
      <dgm:t>
        <a:bodyPr/>
        <a:lstStyle/>
        <a:p>
          <a:endParaRPr lang="en-US"/>
        </a:p>
      </dgm:t>
    </dgm:pt>
    <dgm:pt modelId="{41CC69BA-6508-4A89-A0EB-68C5DE663576}">
      <dgm:prSet phldrT="[Text]" custT="1"/>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应用</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(APPLY)</a:t>
          </a:r>
          <a:endParaRPr lang="en-US" sz="4000" dirty="0">
            <a:solidFill>
              <a:schemeClr val="tx1"/>
            </a:solidFill>
            <a:effectLst>
              <a:outerShdw blurRad="38100" dist="38100" dir="2700000" algn="tl">
                <a:srgbClr val="000000">
                  <a:alpha val="43137"/>
                </a:srgbClr>
              </a:outerShdw>
            </a:effectLst>
          </a:endParaRPr>
        </a:p>
      </dgm:t>
    </dgm:pt>
    <dgm:pt modelId="{22C4E5B7-4207-4F09-9E93-39B740F10814}" type="parTrans" cxnId="{2D1ADD27-B47D-4C6F-9388-0DA2B75D855B}">
      <dgm:prSet/>
      <dgm:spPr/>
      <dgm:t>
        <a:bodyPr/>
        <a:lstStyle/>
        <a:p>
          <a:endParaRPr lang="en-US"/>
        </a:p>
      </dgm:t>
    </dgm:pt>
    <dgm:pt modelId="{320AF4CA-F63C-4D05-A591-D17EE6146AED}" type="sibTrans" cxnId="{2D1ADD27-B47D-4C6F-9388-0DA2B75D855B}">
      <dgm:prSet/>
      <dgm:spPr/>
      <dgm:t>
        <a:bodyPr/>
        <a:lstStyle/>
        <a:p>
          <a:endParaRPr lang="en-US"/>
        </a:p>
      </dgm:t>
    </dgm:pt>
    <dgm:pt modelId="{905EE23C-8AB9-4734-B5BB-CA6F8CE86909}">
      <dgm:prSet custT="1"/>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观察</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(OBSERVE)</a:t>
          </a:r>
          <a:endParaRPr lang="en-US" sz="4000" dirty="0">
            <a:solidFill>
              <a:schemeClr val="tx1"/>
            </a:solidFill>
            <a:effectLst>
              <a:outerShdw blurRad="38100" dist="38100" dir="2700000" algn="tl">
                <a:srgbClr val="000000">
                  <a:alpha val="43137"/>
                </a:srgbClr>
              </a:outerShdw>
            </a:effectLst>
          </a:endParaRPr>
        </a:p>
      </dgm:t>
    </dgm:pt>
    <dgm:pt modelId="{4AFABACE-0C15-45D2-B7F7-C1B161CF75EA}" type="parTrans" cxnId="{C839CD45-B1D1-4351-B9AC-3BDAB4546B38}">
      <dgm:prSet/>
      <dgm:spPr/>
      <dgm:t>
        <a:bodyPr/>
        <a:lstStyle/>
        <a:p>
          <a:endParaRPr lang="en-US"/>
        </a:p>
      </dgm:t>
    </dgm:pt>
    <dgm:pt modelId="{DA7B3CE6-9DAE-4C5F-9545-2377F6EEDF24}" type="sibTrans" cxnId="{C839CD45-B1D1-4351-B9AC-3BDAB4546B38}">
      <dgm:prSet/>
      <dgm:spPr/>
      <dgm:t>
        <a:bodyPr/>
        <a:lstStyle/>
        <a:p>
          <a:endParaRPr lang="en-US"/>
        </a:p>
      </dgm:t>
    </dgm:pt>
    <dgm:pt modelId="{C0BF5E21-878F-4B59-9B39-2224F7B73EBE}">
      <dgm:prSet custT="1"/>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解释</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(INTERPRET)</a:t>
          </a:r>
          <a:endParaRPr lang="en-US" sz="4000" dirty="0">
            <a:solidFill>
              <a:schemeClr val="tx1"/>
            </a:solidFill>
            <a:effectLst>
              <a:outerShdw blurRad="38100" dist="38100" dir="2700000" algn="tl">
                <a:srgbClr val="000000">
                  <a:alpha val="43137"/>
                </a:srgbClr>
              </a:outerShdw>
            </a:effectLst>
          </a:endParaRPr>
        </a:p>
      </dgm:t>
    </dgm:pt>
    <dgm:pt modelId="{C2FD3DF2-3FE5-4DD0-9618-B3F8801E423D}" type="parTrans" cxnId="{E69BE9EB-4ACA-440F-926D-BC0ABA879132}">
      <dgm:prSet/>
      <dgm:spPr/>
      <dgm:t>
        <a:bodyPr/>
        <a:lstStyle/>
        <a:p>
          <a:endParaRPr lang="en-US"/>
        </a:p>
      </dgm:t>
    </dgm:pt>
    <dgm:pt modelId="{7FCAC66B-9CC0-4A15-8029-E8186F7D3155}" type="sibTrans" cxnId="{E69BE9EB-4ACA-440F-926D-BC0ABA879132}">
      <dgm:prSet/>
      <dgm:spPr/>
      <dgm:t>
        <a:bodyPr/>
        <a:lstStyle/>
        <a:p>
          <a:endParaRPr lang="en-US"/>
        </a:p>
      </dgm:t>
    </dgm:pt>
    <dgm:pt modelId="{E6918643-196D-4946-A0E0-6588EE54471F}" type="pres">
      <dgm:prSet presAssocID="{E68021CE-6B0F-4EF8-952B-DF10C5B11840}" presName="linear" presStyleCnt="0">
        <dgm:presLayoutVars>
          <dgm:dir/>
          <dgm:resizeHandles val="exact"/>
        </dgm:presLayoutVars>
      </dgm:prSet>
      <dgm:spPr/>
      <dgm:t>
        <a:bodyPr/>
        <a:lstStyle/>
        <a:p>
          <a:endParaRPr lang="en-US"/>
        </a:p>
      </dgm:t>
    </dgm:pt>
    <dgm:pt modelId="{2C882415-D3B2-434F-9909-EC8A1687A764}" type="pres">
      <dgm:prSet presAssocID="{496FD635-1F85-4115-AF1D-3C09812051E7}" presName="comp" presStyleCnt="0"/>
      <dgm:spPr/>
    </dgm:pt>
    <dgm:pt modelId="{059E99A9-A362-4F89-84AC-CD430470905F}" type="pres">
      <dgm:prSet presAssocID="{496FD635-1F85-4115-AF1D-3C09812051E7}" presName="box" presStyleLbl="node1" presStyleIdx="0" presStyleCnt="4"/>
      <dgm:spPr/>
      <dgm:t>
        <a:bodyPr/>
        <a:lstStyle/>
        <a:p>
          <a:endParaRPr lang="en-US"/>
        </a:p>
      </dgm:t>
    </dgm:pt>
    <dgm:pt modelId="{EB9E0B56-2D80-4098-AA45-C7A37B95B909}" type="pres">
      <dgm:prSet presAssocID="{496FD635-1F85-4115-AF1D-3C09812051E7}" presName="img" presStyleLbl="fgImgPlace1" presStyleIdx="0" presStyleCnt="4" custScaleX="50714" custLinFactNeighborX="-21358"/>
      <dgm:spPr/>
      <dgm:t>
        <a:bodyPr/>
        <a:lstStyle/>
        <a:p>
          <a:endParaRPr lang="en-US"/>
        </a:p>
      </dgm:t>
    </dgm:pt>
    <dgm:pt modelId="{4D6E6DB2-E7FA-40C9-8760-E67954BB088B}" type="pres">
      <dgm:prSet presAssocID="{496FD635-1F85-4115-AF1D-3C09812051E7}" presName="text" presStyleLbl="node1" presStyleIdx="0" presStyleCnt="4">
        <dgm:presLayoutVars>
          <dgm:bulletEnabled val="1"/>
        </dgm:presLayoutVars>
      </dgm:prSet>
      <dgm:spPr/>
      <dgm:t>
        <a:bodyPr/>
        <a:lstStyle/>
        <a:p>
          <a:endParaRPr lang="en-US"/>
        </a:p>
      </dgm:t>
    </dgm:pt>
    <dgm:pt modelId="{7C7FDC7E-B997-4883-B478-E74089F903A8}" type="pres">
      <dgm:prSet presAssocID="{5D78EF1E-7CEE-4674-869F-46798B7F5326}" presName="spacer" presStyleCnt="0"/>
      <dgm:spPr/>
    </dgm:pt>
    <dgm:pt modelId="{343914D3-AE3F-47F4-95EA-2EA074D1E255}" type="pres">
      <dgm:prSet presAssocID="{905EE23C-8AB9-4734-B5BB-CA6F8CE86909}" presName="comp" presStyleCnt="0"/>
      <dgm:spPr/>
    </dgm:pt>
    <dgm:pt modelId="{52FF7E54-EFE2-4EE2-B331-D740881035EA}" type="pres">
      <dgm:prSet presAssocID="{905EE23C-8AB9-4734-B5BB-CA6F8CE86909}" presName="box" presStyleLbl="node1" presStyleIdx="1" presStyleCnt="4"/>
      <dgm:spPr/>
      <dgm:t>
        <a:bodyPr/>
        <a:lstStyle/>
        <a:p>
          <a:endParaRPr lang="en-US"/>
        </a:p>
      </dgm:t>
    </dgm:pt>
    <dgm:pt modelId="{5113409F-9227-4BF1-AD4D-460EA7273C93}" type="pres">
      <dgm:prSet presAssocID="{905EE23C-8AB9-4734-B5BB-CA6F8CE86909}" presName="img" presStyleLbl="fgImgPlace1" presStyleIdx="1" presStyleCnt="4" custScaleX="50714" custLinFactNeighborX="-21358"/>
      <dgm:spPr/>
    </dgm:pt>
    <dgm:pt modelId="{EEE40FCC-35EF-4FD4-B611-EA085125BC09}" type="pres">
      <dgm:prSet presAssocID="{905EE23C-8AB9-4734-B5BB-CA6F8CE86909}" presName="text" presStyleLbl="node1" presStyleIdx="1" presStyleCnt="4">
        <dgm:presLayoutVars>
          <dgm:bulletEnabled val="1"/>
        </dgm:presLayoutVars>
      </dgm:prSet>
      <dgm:spPr/>
      <dgm:t>
        <a:bodyPr/>
        <a:lstStyle/>
        <a:p>
          <a:endParaRPr lang="en-US"/>
        </a:p>
      </dgm:t>
    </dgm:pt>
    <dgm:pt modelId="{7880D802-B9B7-4903-B4A8-DBB186FC981C}" type="pres">
      <dgm:prSet presAssocID="{DA7B3CE6-9DAE-4C5F-9545-2377F6EEDF24}" presName="spacer" presStyleCnt="0"/>
      <dgm:spPr/>
    </dgm:pt>
    <dgm:pt modelId="{8110EE85-711F-4BC8-9617-F53B6BF10453}" type="pres">
      <dgm:prSet presAssocID="{C0BF5E21-878F-4B59-9B39-2224F7B73EBE}" presName="comp" presStyleCnt="0"/>
      <dgm:spPr/>
    </dgm:pt>
    <dgm:pt modelId="{B0837115-8987-473B-9D15-C2B2D594B0AF}" type="pres">
      <dgm:prSet presAssocID="{C0BF5E21-878F-4B59-9B39-2224F7B73EBE}" presName="box" presStyleLbl="node1" presStyleIdx="2" presStyleCnt="4"/>
      <dgm:spPr/>
      <dgm:t>
        <a:bodyPr/>
        <a:lstStyle/>
        <a:p>
          <a:endParaRPr lang="en-US"/>
        </a:p>
      </dgm:t>
    </dgm:pt>
    <dgm:pt modelId="{A135456C-B8ED-4253-9772-B57523C1DAC6}" type="pres">
      <dgm:prSet presAssocID="{C0BF5E21-878F-4B59-9B39-2224F7B73EBE}" presName="img" presStyleLbl="fgImgPlace1" presStyleIdx="2" presStyleCnt="4" custScaleX="50714" custLinFactNeighborX="-18018"/>
      <dgm:spPr/>
    </dgm:pt>
    <dgm:pt modelId="{163E85AD-8798-4D80-AD45-E1E53B79B3F8}" type="pres">
      <dgm:prSet presAssocID="{C0BF5E21-878F-4B59-9B39-2224F7B73EBE}" presName="text" presStyleLbl="node1" presStyleIdx="2" presStyleCnt="4">
        <dgm:presLayoutVars>
          <dgm:bulletEnabled val="1"/>
        </dgm:presLayoutVars>
      </dgm:prSet>
      <dgm:spPr/>
      <dgm:t>
        <a:bodyPr/>
        <a:lstStyle/>
        <a:p>
          <a:endParaRPr lang="en-US"/>
        </a:p>
      </dgm:t>
    </dgm:pt>
    <dgm:pt modelId="{64E17CD8-13CE-4A8D-AA92-D26F37FD6E7A}" type="pres">
      <dgm:prSet presAssocID="{7FCAC66B-9CC0-4A15-8029-E8186F7D3155}" presName="spacer" presStyleCnt="0"/>
      <dgm:spPr/>
    </dgm:pt>
    <dgm:pt modelId="{24AE6030-FB46-49C2-BD8D-5822D59AEB26}" type="pres">
      <dgm:prSet presAssocID="{41CC69BA-6508-4A89-A0EB-68C5DE663576}" presName="comp" presStyleCnt="0"/>
      <dgm:spPr/>
    </dgm:pt>
    <dgm:pt modelId="{7157FCC6-321F-4CB7-8B72-FEF687EA6469}" type="pres">
      <dgm:prSet presAssocID="{41CC69BA-6508-4A89-A0EB-68C5DE663576}" presName="box" presStyleLbl="node1" presStyleIdx="3" presStyleCnt="4"/>
      <dgm:spPr/>
      <dgm:t>
        <a:bodyPr/>
        <a:lstStyle/>
        <a:p>
          <a:endParaRPr lang="en-US"/>
        </a:p>
      </dgm:t>
    </dgm:pt>
    <dgm:pt modelId="{845E1389-B19D-4F0B-AE36-18C3A8087B13}" type="pres">
      <dgm:prSet presAssocID="{41CC69BA-6508-4A89-A0EB-68C5DE663576}" presName="img" presStyleLbl="fgImgPlace1" presStyleIdx="3" presStyleCnt="4" custScaleX="68627" custScaleY="131044" custLinFactNeighborX="-21358">
        <dgm:style>
          <a:lnRef idx="2">
            <a:schemeClr val="dk1"/>
          </a:lnRef>
          <a:fillRef idx="1">
            <a:schemeClr val="lt1"/>
          </a:fillRef>
          <a:effectRef idx="0">
            <a:schemeClr val="dk1"/>
          </a:effectRef>
          <a:fontRef idx="minor">
            <a:schemeClr val="dk1"/>
          </a:fontRef>
        </dgm:style>
      </dgm:prSet>
      <dgm:spPr>
        <a:ln w="76200"/>
      </dgm:spPr>
    </dgm:pt>
    <dgm:pt modelId="{87A28D26-0939-469F-B154-232E4E1B5C21}" type="pres">
      <dgm:prSet presAssocID="{41CC69BA-6508-4A89-A0EB-68C5DE663576}" presName="text" presStyleLbl="node1" presStyleIdx="3" presStyleCnt="4">
        <dgm:presLayoutVars>
          <dgm:bulletEnabled val="1"/>
        </dgm:presLayoutVars>
      </dgm:prSet>
      <dgm:spPr/>
      <dgm:t>
        <a:bodyPr/>
        <a:lstStyle/>
        <a:p>
          <a:endParaRPr lang="en-US"/>
        </a:p>
      </dgm:t>
    </dgm:pt>
  </dgm:ptLst>
  <dgm:cxnLst>
    <dgm:cxn modelId="{B6CA91F4-DF6F-41A4-9E07-247B2A80A330}" type="presOf" srcId="{496FD635-1F85-4115-AF1D-3C09812051E7}" destId="{4D6E6DB2-E7FA-40C9-8760-E67954BB088B}" srcOrd="1" destOrd="0" presId="urn:microsoft.com/office/officeart/2005/8/layout/vList4"/>
    <dgm:cxn modelId="{365B91EA-714F-4DD4-878C-1D539EFC19F9}" type="presOf" srcId="{E68021CE-6B0F-4EF8-952B-DF10C5B11840}" destId="{E6918643-196D-4946-A0E0-6588EE54471F}" srcOrd="0" destOrd="0" presId="urn:microsoft.com/office/officeart/2005/8/layout/vList4"/>
    <dgm:cxn modelId="{F14C2665-E014-4D6A-B61C-38AAC73C3D2D}" type="presOf" srcId="{905EE23C-8AB9-4734-B5BB-CA6F8CE86909}" destId="{52FF7E54-EFE2-4EE2-B331-D740881035EA}" srcOrd="0" destOrd="0" presId="urn:microsoft.com/office/officeart/2005/8/layout/vList4"/>
    <dgm:cxn modelId="{8B711D5C-9754-4C46-B81C-A0609D4BFE29}" type="presOf" srcId="{C0BF5E21-878F-4B59-9B39-2224F7B73EBE}" destId="{B0837115-8987-473B-9D15-C2B2D594B0AF}" srcOrd="0" destOrd="0" presId="urn:microsoft.com/office/officeart/2005/8/layout/vList4"/>
    <dgm:cxn modelId="{F16670D3-0C56-44D9-982C-E82015021703}" type="presOf" srcId="{905EE23C-8AB9-4734-B5BB-CA6F8CE86909}" destId="{EEE40FCC-35EF-4FD4-B611-EA085125BC09}" srcOrd="1" destOrd="0" presId="urn:microsoft.com/office/officeart/2005/8/layout/vList4"/>
    <dgm:cxn modelId="{1C6272E4-DCB9-4067-8492-F1AFB4A5FFDE}" type="presOf" srcId="{496FD635-1F85-4115-AF1D-3C09812051E7}" destId="{059E99A9-A362-4F89-84AC-CD430470905F}" srcOrd="0" destOrd="0" presId="urn:microsoft.com/office/officeart/2005/8/layout/vList4"/>
    <dgm:cxn modelId="{E69BE9EB-4ACA-440F-926D-BC0ABA879132}" srcId="{E68021CE-6B0F-4EF8-952B-DF10C5B11840}" destId="{C0BF5E21-878F-4B59-9B39-2224F7B73EBE}" srcOrd="2" destOrd="0" parTransId="{C2FD3DF2-3FE5-4DD0-9618-B3F8801E423D}" sibTransId="{7FCAC66B-9CC0-4A15-8029-E8186F7D3155}"/>
    <dgm:cxn modelId="{D3D02F0B-2E66-4D65-BA6B-AC91919A1403}" type="presOf" srcId="{41CC69BA-6508-4A89-A0EB-68C5DE663576}" destId="{7157FCC6-321F-4CB7-8B72-FEF687EA6469}" srcOrd="0" destOrd="0" presId="urn:microsoft.com/office/officeart/2005/8/layout/vList4"/>
    <dgm:cxn modelId="{C938F382-7DCC-4543-8B3C-DBC7486FDB6A}" type="presOf" srcId="{C0BF5E21-878F-4B59-9B39-2224F7B73EBE}" destId="{163E85AD-8798-4D80-AD45-E1E53B79B3F8}" srcOrd="1" destOrd="0" presId="urn:microsoft.com/office/officeart/2005/8/layout/vList4"/>
    <dgm:cxn modelId="{7B29B8E6-5368-49BD-966E-BADF79790C1D}" srcId="{E68021CE-6B0F-4EF8-952B-DF10C5B11840}" destId="{496FD635-1F85-4115-AF1D-3C09812051E7}" srcOrd="0" destOrd="0" parTransId="{898251B4-BE82-47E6-8122-9DDBF65B25D7}" sibTransId="{5D78EF1E-7CEE-4674-869F-46798B7F5326}"/>
    <dgm:cxn modelId="{C839CD45-B1D1-4351-B9AC-3BDAB4546B38}" srcId="{E68021CE-6B0F-4EF8-952B-DF10C5B11840}" destId="{905EE23C-8AB9-4734-B5BB-CA6F8CE86909}" srcOrd="1" destOrd="0" parTransId="{4AFABACE-0C15-45D2-B7F7-C1B161CF75EA}" sibTransId="{DA7B3CE6-9DAE-4C5F-9545-2377F6EEDF24}"/>
    <dgm:cxn modelId="{2D1ADD27-B47D-4C6F-9388-0DA2B75D855B}" srcId="{E68021CE-6B0F-4EF8-952B-DF10C5B11840}" destId="{41CC69BA-6508-4A89-A0EB-68C5DE663576}" srcOrd="3" destOrd="0" parTransId="{22C4E5B7-4207-4F09-9E93-39B740F10814}" sibTransId="{320AF4CA-F63C-4D05-A591-D17EE6146AED}"/>
    <dgm:cxn modelId="{E364C418-00C5-4408-9EC7-38FD6CDE9831}" type="presOf" srcId="{41CC69BA-6508-4A89-A0EB-68C5DE663576}" destId="{87A28D26-0939-469F-B154-232E4E1B5C21}" srcOrd="1" destOrd="0" presId="urn:microsoft.com/office/officeart/2005/8/layout/vList4"/>
    <dgm:cxn modelId="{E8BC333F-89B5-4FFB-8352-E3395E875A72}" type="presParOf" srcId="{E6918643-196D-4946-A0E0-6588EE54471F}" destId="{2C882415-D3B2-434F-9909-EC8A1687A764}" srcOrd="0" destOrd="0" presId="urn:microsoft.com/office/officeart/2005/8/layout/vList4"/>
    <dgm:cxn modelId="{6D7BA8D4-32F8-4FD1-AA8A-C6227FC722E0}" type="presParOf" srcId="{2C882415-D3B2-434F-9909-EC8A1687A764}" destId="{059E99A9-A362-4F89-84AC-CD430470905F}" srcOrd="0" destOrd="0" presId="urn:microsoft.com/office/officeart/2005/8/layout/vList4"/>
    <dgm:cxn modelId="{65203743-9B79-41E2-922E-7A76EE8908D6}" type="presParOf" srcId="{2C882415-D3B2-434F-9909-EC8A1687A764}" destId="{EB9E0B56-2D80-4098-AA45-C7A37B95B909}" srcOrd="1" destOrd="0" presId="urn:microsoft.com/office/officeart/2005/8/layout/vList4"/>
    <dgm:cxn modelId="{A48AFB2C-9525-43B5-971E-6F33C4C25EA8}" type="presParOf" srcId="{2C882415-D3B2-434F-9909-EC8A1687A764}" destId="{4D6E6DB2-E7FA-40C9-8760-E67954BB088B}" srcOrd="2" destOrd="0" presId="urn:microsoft.com/office/officeart/2005/8/layout/vList4"/>
    <dgm:cxn modelId="{777D66E7-1426-4915-82EB-58EE92795152}" type="presParOf" srcId="{E6918643-196D-4946-A0E0-6588EE54471F}" destId="{7C7FDC7E-B997-4883-B478-E74089F903A8}" srcOrd="1" destOrd="0" presId="urn:microsoft.com/office/officeart/2005/8/layout/vList4"/>
    <dgm:cxn modelId="{8FDD734A-2C73-4639-B281-E1CB576E3180}" type="presParOf" srcId="{E6918643-196D-4946-A0E0-6588EE54471F}" destId="{343914D3-AE3F-47F4-95EA-2EA074D1E255}" srcOrd="2" destOrd="0" presId="urn:microsoft.com/office/officeart/2005/8/layout/vList4"/>
    <dgm:cxn modelId="{98394818-4A78-43F1-AEBE-6F87277132CE}" type="presParOf" srcId="{343914D3-AE3F-47F4-95EA-2EA074D1E255}" destId="{52FF7E54-EFE2-4EE2-B331-D740881035EA}" srcOrd="0" destOrd="0" presId="urn:microsoft.com/office/officeart/2005/8/layout/vList4"/>
    <dgm:cxn modelId="{98CAEE3B-88C2-441D-AF60-AFFD41C59827}" type="presParOf" srcId="{343914D3-AE3F-47F4-95EA-2EA074D1E255}" destId="{5113409F-9227-4BF1-AD4D-460EA7273C93}" srcOrd="1" destOrd="0" presId="urn:microsoft.com/office/officeart/2005/8/layout/vList4"/>
    <dgm:cxn modelId="{4F175D2A-FAAA-41BE-BA96-CE7D7BD48DA7}" type="presParOf" srcId="{343914D3-AE3F-47F4-95EA-2EA074D1E255}" destId="{EEE40FCC-35EF-4FD4-B611-EA085125BC09}" srcOrd="2" destOrd="0" presId="urn:microsoft.com/office/officeart/2005/8/layout/vList4"/>
    <dgm:cxn modelId="{43302730-EBB4-414A-A58D-3CC68709F1A9}" type="presParOf" srcId="{E6918643-196D-4946-A0E0-6588EE54471F}" destId="{7880D802-B9B7-4903-B4A8-DBB186FC981C}" srcOrd="3" destOrd="0" presId="urn:microsoft.com/office/officeart/2005/8/layout/vList4"/>
    <dgm:cxn modelId="{3A9081E4-7838-4DA1-A544-4EF123766923}" type="presParOf" srcId="{E6918643-196D-4946-A0E0-6588EE54471F}" destId="{8110EE85-711F-4BC8-9617-F53B6BF10453}" srcOrd="4" destOrd="0" presId="urn:microsoft.com/office/officeart/2005/8/layout/vList4"/>
    <dgm:cxn modelId="{8D62E6D6-6D0F-47A9-8B9E-284BFDC0841E}" type="presParOf" srcId="{8110EE85-711F-4BC8-9617-F53B6BF10453}" destId="{B0837115-8987-473B-9D15-C2B2D594B0AF}" srcOrd="0" destOrd="0" presId="urn:microsoft.com/office/officeart/2005/8/layout/vList4"/>
    <dgm:cxn modelId="{679EF21A-40C7-44E7-A013-7CAAA1C90C98}" type="presParOf" srcId="{8110EE85-711F-4BC8-9617-F53B6BF10453}" destId="{A135456C-B8ED-4253-9772-B57523C1DAC6}" srcOrd="1" destOrd="0" presId="urn:microsoft.com/office/officeart/2005/8/layout/vList4"/>
    <dgm:cxn modelId="{EDE63EFB-DD23-4A64-935C-261732B2E9E9}" type="presParOf" srcId="{8110EE85-711F-4BC8-9617-F53B6BF10453}" destId="{163E85AD-8798-4D80-AD45-E1E53B79B3F8}" srcOrd="2" destOrd="0" presId="urn:microsoft.com/office/officeart/2005/8/layout/vList4"/>
    <dgm:cxn modelId="{D9654E8B-5709-4539-9DB6-A090056CD5D7}" type="presParOf" srcId="{E6918643-196D-4946-A0E0-6588EE54471F}" destId="{64E17CD8-13CE-4A8D-AA92-D26F37FD6E7A}" srcOrd="5" destOrd="0" presId="urn:microsoft.com/office/officeart/2005/8/layout/vList4"/>
    <dgm:cxn modelId="{FBE194E1-9F3A-4A50-B054-757E65F3023C}" type="presParOf" srcId="{E6918643-196D-4946-A0E0-6588EE54471F}" destId="{24AE6030-FB46-49C2-BD8D-5822D59AEB26}" srcOrd="6" destOrd="0" presId="urn:microsoft.com/office/officeart/2005/8/layout/vList4"/>
    <dgm:cxn modelId="{E8FCB633-F590-4204-BF69-33209A000BD4}" type="presParOf" srcId="{24AE6030-FB46-49C2-BD8D-5822D59AEB26}" destId="{7157FCC6-321F-4CB7-8B72-FEF687EA6469}" srcOrd="0" destOrd="0" presId="urn:microsoft.com/office/officeart/2005/8/layout/vList4"/>
    <dgm:cxn modelId="{67CB369C-FD81-42DE-B84A-5BC05E94C601}" type="presParOf" srcId="{24AE6030-FB46-49C2-BD8D-5822D59AEB26}" destId="{845E1389-B19D-4F0B-AE36-18C3A8087B13}" srcOrd="1" destOrd="0" presId="urn:microsoft.com/office/officeart/2005/8/layout/vList4"/>
    <dgm:cxn modelId="{1D58518F-9980-47CB-BF6E-075797834B68}" type="presParOf" srcId="{24AE6030-FB46-49C2-BD8D-5822D59AEB26}" destId="{87A28D26-0939-469F-B154-232E4E1B5C21}"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8021CE-6B0F-4EF8-952B-DF10C5B11840}" type="doc">
      <dgm:prSet loTypeId="urn:microsoft.com/office/officeart/2005/8/layout/vList4" loCatId="list" qsTypeId="urn:microsoft.com/office/officeart/2005/8/quickstyle/3d1" qsCatId="3D" csTypeId="urn:microsoft.com/office/officeart/2005/8/colors/colorful1" csCatId="colorful" phldr="1"/>
      <dgm:spPr/>
      <dgm:t>
        <a:bodyPr/>
        <a:lstStyle/>
        <a:p>
          <a:endParaRPr lang="en-US"/>
        </a:p>
      </dgm:t>
    </dgm:pt>
    <dgm:pt modelId="{496FD635-1F85-4115-AF1D-3C09812051E7}">
      <dgm:prSet phldrT="[Text]" custT="1"/>
      <dgm:spPr>
        <a:solidFill>
          <a:srgbClr val="FFFF00"/>
        </a:solidFill>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阅读</a:t>
          </a:r>
          <a:r>
            <a:rPr lang="en-US"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dirty="0" smtClean="0">
              <a:solidFill>
                <a:schemeClr val="tx1"/>
              </a:solidFill>
              <a:effectLst>
                <a:outerShdw blurRad="38100" dist="38100" dir="2700000" algn="tl">
                  <a:srgbClr val="000000">
                    <a:alpha val="43137"/>
                  </a:srgbClr>
                </a:outerShdw>
              </a:effectLst>
            </a:rPr>
            <a:t>(READ)</a:t>
          </a:r>
          <a:endParaRPr lang="en-US" sz="4000" dirty="0">
            <a:solidFill>
              <a:schemeClr val="tx1"/>
            </a:solidFill>
            <a:effectLst>
              <a:outerShdw blurRad="38100" dist="38100" dir="2700000" algn="tl">
                <a:srgbClr val="000000">
                  <a:alpha val="43137"/>
                </a:srgbClr>
              </a:outerShdw>
            </a:effectLst>
          </a:endParaRPr>
        </a:p>
      </dgm:t>
    </dgm:pt>
    <dgm:pt modelId="{898251B4-BE82-47E6-8122-9DDBF65B25D7}" type="parTrans" cxnId="{7B29B8E6-5368-49BD-966E-BADF79790C1D}">
      <dgm:prSet/>
      <dgm:spPr/>
      <dgm:t>
        <a:bodyPr/>
        <a:lstStyle/>
        <a:p>
          <a:endParaRPr lang="en-US"/>
        </a:p>
      </dgm:t>
    </dgm:pt>
    <dgm:pt modelId="{5D78EF1E-7CEE-4674-869F-46798B7F5326}" type="sibTrans" cxnId="{7B29B8E6-5368-49BD-966E-BADF79790C1D}">
      <dgm:prSet/>
      <dgm:spPr/>
      <dgm:t>
        <a:bodyPr/>
        <a:lstStyle/>
        <a:p>
          <a:endParaRPr lang="en-US"/>
        </a:p>
      </dgm:t>
    </dgm:pt>
    <dgm:pt modelId="{41CC69BA-6508-4A89-A0EB-68C5DE663576}">
      <dgm:prSet phldrT="[Tex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应用</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(APPLY)</a:t>
          </a:r>
          <a:endParaRPr lang="en-US" sz="4000" dirty="0">
            <a:solidFill>
              <a:schemeClr val="tx1"/>
            </a:solidFill>
            <a:effectLst>
              <a:outerShdw blurRad="38100" dist="38100" dir="2700000" algn="tl">
                <a:srgbClr val="000000">
                  <a:alpha val="43137"/>
                </a:srgbClr>
              </a:outerShdw>
            </a:effectLst>
          </a:endParaRPr>
        </a:p>
      </dgm:t>
    </dgm:pt>
    <dgm:pt modelId="{22C4E5B7-4207-4F09-9E93-39B740F10814}" type="parTrans" cxnId="{2D1ADD27-B47D-4C6F-9388-0DA2B75D855B}">
      <dgm:prSet/>
      <dgm:spPr/>
      <dgm:t>
        <a:bodyPr/>
        <a:lstStyle/>
        <a:p>
          <a:endParaRPr lang="en-US"/>
        </a:p>
      </dgm:t>
    </dgm:pt>
    <dgm:pt modelId="{320AF4CA-F63C-4D05-A591-D17EE6146AED}" type="sibTrans" cxnId="{2D1ADD27-B47D-4C6F-9388-0DA2B75D855B}">
      <dgm:prSet/>
      <dgm:spPr/>
      <dgm:t>
        <a:bodyPr/>
        <a:lstStyle/>
        <a:p>
          <a:endParaRPr lang="en-US"/>
        </a:p>
      </dgm:t>
    </dgm:pt>
    <dgm:pt modelId="{905EE23C-8AB9-4734-B5BB-CA6F8CE86909}">
      <dgm:prSe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观察</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(OBSERVE)</a:t>
          </a:r>
          <a:endParaRPr lang="en-US" sz="4000" dirty="0">
            <a:solidFill>
              <a:schemeClr val="tx1"/>
            </a:solidFill>
            <a:effectLst>
              <a:outerShdw blurRad="38100" dist="38100" dir="2700000" algn="tl">
                <a:srgbClr val="000000">
                  <a:alpha val="43137"/>
                </a:srgbClr>
              </a:outerShdw>
            </a:effectLst>
          </a:endParaRPr>
        </a:p>
      </dgm:t>
    </dgm:pt>
    <dgm:pt modelId="{4AFABACE-0C15-45D2-B7F7-C1B161CF75EA}" type="parTrans" cxnId="{C839CD45-B1D1-4351-B9AC-3BDAB4546B38}">
      <dgm:prSet/>
      <dgm:spPr/>
      <dgm:t>
        <a:bodyPr/>
        <a:lstStyle/>
        <a:p>
          <a:endParaRPr lang="en-US"/>
        </a:p>
      </dgm:t>
    </dgm:pt>
    <dgm:pt modelId="{DA7B3CE6-9DAE-4C5F-9545-2377F6EEDF24}" type="sibTrans" cxnId="{C839CD45-B1D1-4351-B9AC-3BDAB4546B38}">
      <dgm:prSet/>
      <dgm:spPr/>
      <dgm:t>
        <a:bodyPr/>
        <a:lstStyle/>
        <a:p>
          <a:endParaRPr lang="en-US"/>
        </a:p>
      </dgm:t>
    </dgm:pt>
    <dgm:pt modelId="{C0BF5E21-878F-4B59-9B39-2224F7B73EBE}">
      <dgm:prSe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解释</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(INTERPRET)</a:t>
          </a:r>
          <a:endParaRPr lang="en-US" sz="4000" dirty="0">
            <a:solidFill>
              <a:schemeClr val="tx1"/>
            </a:solidFill>
            <a:effectLst>
              <a:outerShdw blurRad="38100" dist="38100" dir="2700000" algn="tl">
                <a:srgbClr val="000000">
                  <a:alpha val="43137"/>
                </a:srgbClr>
              </a:outerShdw>
            </a:effectLst>
          </a:endParaRPr>
        </a:p>
      </dgm:t>
    </dgm:pt>
    <dgm:pt modelId="{C2FD3DF2-3FE5-4DD0-9618-B3F8801E423D}" type="parTrans" cxnId="{E69BE9EB-4ACA-440F-926D-BC0ABA879132}">
      <dgm:prSet/>
      <dgm:spPr/>
      <dgm:t>
        <a:bodyPr/>
        <a:lstStyle/>
        <a:p>
          <a:endParaRPr lang="en-US"/>
        </a:p>
      </dgm:t>
    </dgm:pt>
    <dgm:pt modelId="{7FCAC66B-9CC0-4A15-8029-E8186F7D3155}" type="sibTrans" cxnId="{E69BE9EB-4ACA-440F-926D-BC0ABA879132}">
      <dgm:prSet/>
      <dgm:spPr/>
      <dgm:t>
        <a:bodyPr/>
        <a:lstStyle/>
        <a:p>
          <a:endParaRPr lang="en-US"/>
        </a:p>
      </dgm:t>
    </dgm:pt>
    <dgm:pt modelId="{E6918643-196D-4946-A0E0-6588EE54471F}" type="pres">
      <dgm:prSet presAssocID="{E68021CE-6B0F-4EF8-952B-DF10C5B11840}" presName="linear" presStyleCnt="0">
        <dgm:presLayoutVars>
          <dgm:dir/>
          <dgm:resizeHandles val="exact"/>
        </dgm:presLayoutVars>
      </dgm:prSet>
      <dgm:spPr/>
      <dgm:t>
        <a:bodyPr/>
        <a:lstStyle/>
        <a:p>
          <a:endParaRPr lang="en-US"/>
        </a:p>
      </dgm:t>
    </dgm:pt>
    <dgm:pt modelId="{2C882415-D3B2-434F-9909-EC8A1687A764}" type="pres">
      <dgm:prSet presAssocID="{496FD635-1F85-4115-AF1D-3C09812051E7}" presName="comp" presStyleCnt="0"/>
      <dgm:spPr/>
    </dgm:pt>
    <dgm:pt modelId="{059E99A9-A362-4F89-84AC-CD430470905F}" type="pres">
      <dgm:prSet presAssocID="{496FD635-1F85-4115-AF1D-3C09812051E7}" presName="box" presStyleLbl="node1" presStyleIdx="0" presStyleCnt="4"/>
      <dgm:spPr/>
      <dgm:t>
        <a:bodyPr/>
        <a:lstStyle/>
        <a:p>
          <a:endParaRPr lang="en-US"/>
        </a:p>
      </dgm:t>
    </dgm:pt>
    <dgm:pt modelId="{EB9E0B56-2D80-4098-AA45-C7A37B95B909}" type="pres">
      <dgm:prSet presAssocID="{496FD635-1F85-4115-AF1D-3C09812051E7}" presName="img" presStyleLbl="fgImgPlace1" presStyleIdx="0" presStyleCnt="4" custScaleX="50714" custLinFactNeighborX="-21358"/>
      <dgm:spPr/>
      <dgm:t>
        <a:bodyPr/>
        <a:lstStyle/>
        <a:p>
          <a:endParaRPr lang="en-US"/>
        </a:p>
      </dgm:t>
    </dgm:pt>
    <dgm:pt modelId="{4D6E6DB2-E7FA-40C9-8760-E67954BB088B}" type="pres">
      <dgm:prSet presAssocID="{496FD635-1F85-4115-AF1D-3C09812051E7}" presName="text" presStyleLbl="node1" presStyleIdx="0" presStyleCnt="4">
        <dgm:presLayoutVars>
          <dgm:bulletEnabled val="1"/>
        </dgm:presLayoutVars>
      </dgm:prSet>
      <dgm:spPr/>
      <dgm:t>
        <a:bodyPr/>
        <a:lstStyle/>
        <a:p>
          <a:endParaRPr lang="en-US"/>
        </a:p>
      </dgm:t>
    </dgm:pt>
    <dgm:pt modelId="{7C7FDC7E-B997-4883-B478-E74089F903A8}" type="pres">
      <dgm:prSet presAssocID="{5D78EF1E-7CEE-4674-869F-46798B7F5326}" presName="spacer" presStyleCnt="0"/>
      <dgm:spPr/>
    </dgm:pt>
    <dgm:pt modelId="{343914D3-AE3F-47F4-95EA-2EA074D1E255}" type="pres">
      <dgm:prSet presAssocID="{905EE23C-8AB9-4734-B5BB-CA6F8CE86909}" presName="comp" presStyleCnt="0"/>
      <dgm:spPr/>
    </dgm:pt>
    <dgm:pt modelId="{52FF7E54-EFE2-4EE2-B331-D740881035EA}" type="pres">
      <dgm:prSet presAssocID="{905EE23C-8AB9-4734-B5BB-CA6F8CE86909}" presName="box" presStyleLbl="node1" presStyleIdx="1" presStyleCnt="4"/>
      <dgm:spPr/>
      <dgm:t>
        <a:bodyPr/>
        <a:lstStyle/>
        <a:p>
          <a:endParaRPr lang="en-US"/>
        </a:p>
      </dgm:t>
    </dgm:pt>
    <dgm:pt modelId="{5113409F-9227-4BF1-AD4D-460EA7273C93}" type="pres">
      <dgm:prSet presAssocID="{905EE23C-8AB9-4734-B5BB-CA6F8CE86909}" presName="img" presStyleLbl="fgImgPlace1" presStyleIdx="1" presStyleCnt="4" custScaleX="50714" custLinFactNeighborX="-21358"/>
      <dgm:spPr>
        <a:solidFill>
          <a:schemeClr val="tx1"/>
        </a:solidFill>
      </dgm:spPr>
      <dgm:t>
        <a:bodyPr/>
        <a:lstStyle/>
        <a:p>
          <a:endParaRPr lang="en-US"/>
        </a:p>
      </dgm:t>
    </dgm:pt>
    <dgm:pt modelId="{EEE40FCC-35EF-4FD4-B611-EA085125BC09}" type="pres">
      <dgm:prSet presAssocID="{905EE23C-8AB9-4734-B5BB-CA6F8CE86909}" presName="text" presStyleLbl="node1" presStyleIdx="1" presStyleCnt="4">
        <dgm:presLayoutVars>
          <dgm:bulletEnabled val="1"/>
        </dgm:presLayoutVars>
      </dgm:prSet>
      <dgm:spPr/>
      <dgm:t>
        <a:bodyPr/>
        <a:lstStyle/>
        <a:p>
          <a:endParaRPr lang="en-US"/>
        </a:p>
      </dgm:t>
    </dgm:pt>
    <dgm:pt modelId="{7880D802-B9B7-4903-B4A8-DBB186FC981C}" type="pres">
      <dgm:prSet presAssocID="{DA7B3CE6-9DAE-4C5F-9545-2377F6EEDF24}" presName="spacer" presStyleCnt="0"/>
      <dgm:spPr/>
    </dgm:pt>
    <dgm:pt modelId="{8110EE85-711F-4BC8-9617-F53B6BF10453}" type="pres">
      <dgm:prSet presAssocID="{C0BF5E21-878F-4B59-9B39-2224F7B73EBE}" presName="comp" presStyleCnt="0"/>
      <dgm:spPr/>
    </dgm:pt>
    <dgm:pt modelId="{B0837115-8987-473B-9D15-C2B2D594B0AF}" type="pres">
      <dgm:prSet presAssocID="{C0BF5E21-878F-4B59-9B39-2224F7B73EBE}" presName="box" presStyleLbl="node1" presStyleIdx="2" presStyleCnt="4"/>
      <dgm:spPr/>
      <dgm:t>
        <a:bodyPr/>
        <a:lstStyle/>
        <a:p>
          <a:endParaRPr lang="en-US"/>
        </a:p>
      </dgm:t>
    </dgm:pt>
    <dgm:pt modelId="{A135456C-B8ED-4253-9772-B57523C1DAC6}" type="pres">
      <dgm:prSet presAssocID="{C0BF5E21-878F-4B59-9B39-2224F7B73EBE}" presName="img" presStyleLbl="fgImgPlace1" presStyleIdx="2" presStyleCnt="4" custScaleX="50714" custLinFactNeighborX="-22823"/>
      <dgm:spPr>
        <a:solidFill>
          <a:schemeClr val="tx1"/>
        </a:solidFill>
      </dgm:spPr>
      <dgm:t>
        <a:bodyPr/>
        <a:lstStyle/>
        <a:p>
          <a:endParaRPr lang="en-US"/>
        </a:p>
      </dgm:t>
    </dgm:pt>
    <dgm:pt modelId="{163E85AD-8798-4D80-AD45-E1E53B79B3F8}" type="pres">
      <dgm:prSet presAssocID="{C0BF5E21-878F-4B59-9B39-2224F7B73EBE}" presName="text" presStyleLbl="node1" presStyleIdx="2" presStyleCnt="4">
        <dgm:presLayoutVars>
          <dgm:bulletEnabled val="1"/>
        </dgm:presLayoutVars>
      </dgm:prSet>
      <dgm:spPr/>
      <dgm:t>
        <a:bodyPr/>
        <a:lstStyle/>
        <a:p>
          <a:endParaRPr lang="en-US"/>
        </a:p>
      </dgm:t>
    </dgm:pt>
    <dgm:pt modelId="{64E17CD8-13CE-4A8D-AA92-D26F37FD6E7A}" type="pres">
      <dgm:prSet presAssocID="{7FCAC66B-9CC0-4A15-8029-E8186F7D3155}" presName="spacer" presStyleCnt="0"/>
      <dgm:spPr/>
    </dgm:pt>
    <dgm:pt modelId="{24AE6030-FB46-49C2-BD8D-5822D59AEB26}" type="pres">
      <dgm:prSet presAssocID="{41CC69BA-6508-4A89-A0EB-68C5DE663576}" presName="comp" presStyleCnt="0"/>
      <dgm:spPr/>
    </dgm:pt>
    <dgm:pt modelId="{7157FCC6-321F-4CB7-8B72-FEF687EA6469}" type="pres">
      <dgm:prSet presAssocID="{41CC69BA-6508-4A89-A0EB-68C5DE663576}" presName="box" presStyleLbl="node1" presStyleIdx="3" presStyleCnt="4"/>
      <dgm:spPr/>
      <dgm:t>
        <a:bodyPr/>
        <a:lstStyle/>
        <a:p>
          <a:endParaRPr lang="en-US"/>
        </a:p>
      </dgm:t>
    </dgm:pt>
    <dgm:pt modelId="{845E1389-B19D-4F0B-AE36-18C3A8087B13}" type="pres">
      <dgm:prSet presAssocID="{41CC69BA-6508-4A89-A0EB-68C5DE663576}" presName="img" presStyleLbl="fgImgPlace1" presStyleIdx="3" presStyleCnt="4" custScaleX="54464" custScaleY="109966" custLinFactNeighborX="-21358">
        <dgm:style>
          <a:lnRef idx="2">
            <a:schemeClr val="dk1"/>
          </a:lnRef>
          <a:fillRef idx="1">
            <a:schemeClr val="lt1"/>
          </a:fillRef>
          <a:effectRef idx="0">
            <a:schemeClr val="dk1"/>
          </a:effectRef>
          <a:fontRef idx="minor">
            <a:schemeClr val="dk1"/>
          </a:fontRef>
        </dgm:style>
      </dgm:prSet>
      <dgm:spPr>
        <a:solidFill>
          <a:schemeClr val="tx1"/>
        </a:solidFill>
        <a:ln/>
      </dgm:spPr>
      <dgm:t>
        <a:bodyPr/>
        <a:lstStyle/>
        <a:p>
          <a:endParaRPr lang="en-US"/>
        </a:p>
      </dgm:t>
    </dgm:pt>
    <dgm:pt modelId="{87A28D26-0939-469F-B154-232E4E1B5C21}" type="pres">
      <dgm:prSet presAssocID="{41CC69BA-6508-4A89-A0EB-68C5DE663576}" presName="text" presStyleLbl="node1" presStyleIdx="3" presStyleCnt="4">
        <dgm:presLayoutVars>
          <dgm:bulletEnabled val="1"/>
        </dgm:presLayoutVars>
      </dgm:prSet>
      <dgm:spPr/>
      <dgm:t>
        <a:bodyPr/>
        <a:lstStyle/>
        <a:p>
          <a:endParaRPr lang="en-US"/>
        </a:p>
      </dgm:t>
    </dgm:pt>
  </dgm:ptLst>
  <dgm:cxnLst>
    <dgm:cxn modelId="{D3A9AD5E-4531-4CCC-9FFE-C727D7985760}" type="presOf" srcId="{E68021CE-6B0F-4EF8-952B-DF10C5B11840}" destId="{E6918643-196D-4946-A0E0-6588EE54471F}" srcOrd="0" destOrd="0" presId="urn:microsoft.com/office/officeart/2005/8/layout/vList4"/>
    <dgm:cxn modelId="{68CA270D-D20F-410B-9263-77B56DE1A53A}" type="presOf" srcId="{496FD635-1F85-4115-AF1D-3C09812051E7}" destId="{059E99A9-A362-4F89-84AC-CD430470905F}" srcOrd="0" destOrd="0" presId="urn:microsoft.com/office/officeart/2005/8/layout/vList4"/>
    <dgm:cxn modelId="{48560748-4631-4D4A-840C-C232CC6DFBC8}" type="presOf" srcId="{C0BF5E21-878F-4B59-9B39-2224F7B73EBE}" destId="{B0837115-8987-473B-9D15-C2B2D594B0AF}" srcOrd="0" destOrd="0" presId="urn:microsoft.com/office/officeart/2005/8/layout/vList4"/>
    <dgm:cxn modelId="{E69BE9EB-4ACA-440F-926D-BC0ABA879132}" srcId="{E68021CE-6B0F-4EF8-952B-DF10C5B11840}" destId="{C0BF5E21-878F-4B59-9B39-2224F7B73EBE}" srcOrd="2" destOrd="0" parTransId="{C2FD3DF2-3FE5-4DD0-9618-B3F8801E423D}" sibTransId="{7FCAC66B-9CC0-4A15-8029-E8186F7D3155}"/>
    <dgm:cxn modelId="{7463D99D-8475-4C1C-9CBD-38711D7F6428}" type="presOf" srcId="{496FD635-1F85-4115-AF1D-3C09812051E7}" destId="{4D6E6DB2-E7FA-40C9-8760-E67954BB088B}" srcOrd="1" destOrd="0" presId="urn:microsoft.com/office/officeart/2005/8/layout/vList4"/>
    <dgm:cxn modelId="{7B29B8E6-5368-49BD-966E-BADF79790C1D}" srcId="{E68021CE-6B0F-4EF8-952B-DF10C5B11840}" destId="{496FD635-1F85-4115-AF1D-3C09812051E7}" srcOrd="0" destOrd="0" parTransId="{898251B4-BE82-47E6-8122-9DDBF65B25D7}" sibTransId="{5D78EF1E-7CEE-4674-869F-46798B7F5326}"/>
    <dgm:cxn modelId="{0C4E7673-D5A3-4FD8-B888-C7784A02A475}" type="presOf" srcId="{41CC69BA-6508-4A89-A0EB-68C5DE663576}" destId="{87A28D26-0939-469F-B154-232E4E1B5C21}" srcOrd="1" destOrd="0" presId="urn:microsoft.com/office/officeart/2005/8/layout/vList4"/>
    <dgm:cxn modelId="{D569BEF4-C258-4AB5-85DD-C8808FDC0D86}" type="presOf" srcId="{C0BF5E21-878F-4B59-9B39-2224F7B73EBE}" destId="{163E85AD-8798-4D80-AD45-E1E53B79B3F8}" srcOrd="1" destOrd="0" presId="urn:microsoft.com/office/officeart/2005/8/layout/vList4"/>
    <dgm:cxn modelId="{3BD15955-C03A-4594-B23E-9D8118879CAF}" type="presOf" srcId="{905EE23C-8AB9-4734-B5BB-CA6F8CE86909}" destId="{52FF7E54-EFE2-4EE2-B331-D740881035EA}" srcOrd="0" destOrd="0" presId="urn:microsoft.com/office/officeart/2005/8/layout/vList4"/>
    <dgm:cxn modelId="{E7E27786-FD9E-4D39-8CC1-67A503C46D9D}" type="presOf" srcId="{41CC69BA-6508-4A89-A0EB-68C5DE663576}" destId="{7157FCC6-321F-4CB7-8B72-FEF687EA6469}" srcOrd="0" destOrd="0" presId="urn:microsoft.com/office/officeart/2005/8/layout/vList4"/>
    <dgm:cxn modelId="{C839CD45-B1D1-4351-B9AC-3BDAB4546B38}" srcId="{E68021CE-6B0F-4EF8-952B-DF10C5B11840}" destId="{905EE23C-8AB9-4734-B5BB-CA6F8CE86909}" srcOrd="1" destOrd="0" parTransId="{4AFABACE-0C15-45D2-B7F7-C1B161CF75EA}" sibTransId="{DA7B3CE6-9DAE-4C5F-9545-2377F6EEDF24}"/>
    <dgm:cxn modelId="{2D1ADD27-B47D-4C6F-9388-0DA2B75D855B}" srcId="{E68021CE-6B0F-4EF8-952B-DF10C5B11840}" destId="{41CC69BA-6508-4A89-A0EB-68C5DE663576}" srcOrd="3" destOrd="0" parTransId="{22C4E5B7-4207-4F09-9E93-39B740F10814}" sibTransId="{320AF4CA-F63C-4D05-A591-D17EE6146AED}"/>
    <dgm:cxn modelId="{C67539B3-1E11-480C-9940-F5B2ABD7F078}" type="presOf" srcId="{905EE23C-8AB9-4734-B5BB-CA6F8CE86909}" destId="{EEE40FCC-35EF-4FD4-B611-EA085125BC09}" srcOrd="1" destOrd="0" presId="urn:microsoft.com/office/officeart/2005/8/layout/vList4"/>
    <dgm:cxn modelId="{714E84BF-2738-4A8C-AFC5-35E4FAE7E53F}" type="presParOf" srcId="{E6918643-196D-4946-A0E0-6588EE54471F}" destId="{2C882415-D3B2-434F-9909-EC8A1687A764}" srcOrd="0" destOrd="0" presId="urn:microsoft.com/office/officeart/2005/8/layout/vList4"/>
    <dgm:cxn modelId="{2F3D3999-FE32-4682-804F-41DD39CE2834}" type="presParOf" srcId="{2C882415-D3B2-434F-9909-EC8A1687A764}" destId="{059E99A9-A362-4F89-84AC-CD430470905F}" srcOrd="0" destOrd="0" presId="urn:microsoft.com/office/officeart/2005/8/layout/vList4"/>
    <dgm:cxn modelId="{C7300CFE-687D-4CB6-858C-55ACDC53BC3D}" type="presParOf" srcId="{2C882415-D3B2-434F-9909-EC8A1687A764}" destId="{EB9E0B56-2D80-4098-AA45-C7A37B95B909}" srcOrd="1" destOrd="0" presId="urn:microsoft.com/office/officeart/2005/8/layout/vList4"/>
    <dgm:cxn modelId="{50233CBE-3942-45C3-8FC5-4041AE6917BA}" type="presParOf" srcId="{2C882415-D3B2-434F-9909-EC8A1687A764}" destId="{4D6E6DB2-E7FA-40C9-8760-E67954BB088B}" srcOrd="2" destOrd="0" presId="urn:microsoft.com/office/officeart/2005/8/layout/vList4"/>
    <dgm:cxn modelId="{604E0372-A7D4-4DB1-B048-A6C899E98CC4}" type="presParOf" srcId="{E6918643-196D-4946-A0E0-6588EE54471F}" destId="{7C7FDC7E-B997-4883-B478-E74089F903A8}" srcOrd="1" destOrd="0" presId="urn:microsoft.com/office/officeart/2005/8/layout/vList4"/>
    <dgm:cxn modelId="{067AF063-5D2E-4516-8ED4-5DEAC0CFF804}" type="presParOf" srcId="{E6918643-196D-4946-A0E0-6588EE54471F}" destId="{343914D3-AE3F-47F4-95EA-2EA074D1E255}" srcOrd="2" destOrd="0" presId="urn:microsoft.com/office/officeart/2005/8/layout/vList4"/>
    <dgm:cxn modelId="{BAB5CC76-9A7D-42C4-A897-8878F1077F82}" type="presParOf" srcId="{343914D3-AE3F-47F4-95EA-2EA074D1E255}" destId="{52FF7E54-EFE2-4EE2-B331-D740881035EA}" srcOrd="0" destOrd="0" presId="urn:microsoft.com/office/officeart/2005/8/layout/vList4"/>
    <dgm:cxn modelId="{A695288B-C806-4065-B306-FBFF19C1D6A1}" type="presParOf" srcId="{343914D3-AE3F-47F4-95EA-2EA074D1E255}" destId="{5113409F-9227-4BF1-AD4D-460EA7273C93}" srcOrd="1" destOrd="0" presId="urn:microsoft.com/office/officeart/2005/8/layout/vList4"/>
    <dgm:cxn modelId="{8FD6FB80-4591-4F8B-9F59-1EC1D02FEC8B}" type="presParOf" srcId="{343914D3-AE3F-47F4-95EA-2EA074D1E255}" destId="{EEE40FCC-35EF-4FD4-B611-EA085125BC09}" srcOrd="2" destOrd="0" presId="urn:microsoft.com/office/officeart/2005/8/layout/vList4"/>
    <dgm:cxn modelId="{22897765-A4F7-4013-9D60-35A027E9BCFC}" type="presParOf" srcId="{E6918643-196D-4946-A0E0-6588EE54471F}" destId="{7880D802-B9B7-4903-B4A8-DBB186FC981C}" srcOrd="3" destOrd="0" presId="urn:microsoft.com/office/officeart/2005/8/layout/vList4"/>
    <dgm:cxn modelId="{D9134795-B6C2-4D95-84EA-BD6610D89A0A}" type="presParOf" srcId="{E6918643-196D-4946-A0E0-6588EE54471F}" destId="{8110EE85-711F-4BC8-9617-F53B6BF10453}" srcOrd="4" destOrd="0" presId="urn:microsoft.com/office/officeart/2005/8/layout/vList4"/>
    <dgm:cxn modelId="{7701C8A5-802E-4544-A370-52368FD3AF91}" type="presParOf" srcId="{8110EE85-711F-4BC8-9617-F53B6BF10453}" destId="{B0837115-8987-473B-9D15-C2B2D594B0AF}" srcOrd="0" destOrd="0" presId="urn:microsoft.com/office/officeart/2005/8/layout/vList4"/>
    <dgm:cxn modelId="{39CDEEA4-5351-40D1-AEB8-DFB9E7D0D7FF}" type="presParOf" srcId="{8110EE85-711F-4BC8-9617-F53B6BF10453}" destId="{A135456C-B8ED-4253-9772-B57523C1DAC6}" srcOrd="1" destOrd="0" presId="urn:microsoft.com/office/officeart/2005/8/layout/vList4"/>
    <dgm:cxn modelId="{3BEA3D65-AB0F-4E5F-99CD-658C0BD0A668}" type="presParOf" srcId="{8110EE85-711F-4BC8-9617-F53B6BF10453}" destId="{163E85AD-8798-4D80-AD45-E1E53B79B3F8}" srcOrd="2" destOrd="0" presId="urn:microsoft.com/office/officeart/2005/8/layout/vList4"/>
    <dgm:cxn modelId="{1517381A-C6B6-4BE8-9D35-059DA97B24DD}" type="presParOf" srcId="{E6918643-196D-4946-A0E0-6588EE54471F}" destId="{64E17CD8-13CE-4A8D-AA92-D26F37FD6E7A}" srcOrd="5" destOrd="0" presId="urn:microsoft.com/office/officeart/2005/8/layout/vList4"/>
    <dgm:cxn modelId="{4D228F9B-2D5A-4518-8031-5B1425125B9D}" type="presParOf" srcId="{E6918643-196D-4946-A0E0-6588EE54471F}" destId="{24AE6030-FB46-49C2-BD8D-5822D59AEB26}" srcOrd="6" destOrd="0" presId="urn:microsoft.com/office/officeart/2005/8/layout/vList4"/>
    <dgm:cxn modelId="{724E75C8-F896-4C02-8E50-E362DCD9E1AF}" type="presParOf" srcId="{24AE6030-FB46-49C2-BD8D-5822D59AEB26}" destId="{7157FCC6-321F-4CB7-8B72-FEF687EA6469}" srcOrd="0" destOrd="0" presId="urn:microsoft.com/office/officeart/2005/8/layout/vList4"/>
    <dgm:cxn modelId="{F3D6792C-A1E8-4108-8E7A-DFE4DBCF6939}" type="presParOf" srcId="{24AE6030-FB46-49C2-BD8D-5822D59AEB26}" destId="{845E1389-B19D-4F0B-AE36-18C3A8087B13}" srcOrd="1" destOrd="0" presId="urn:microsoft.com/office/officeart/2005/8/layout/vList4"/>
    <dgm:cxn modelId="{42D81B35-5253-4B89-B869-A739DDECB571}" type="presParOf" srcId="{24AE6030-FB46-49C2-BD8D-5822D59AEB26}" destId="{87A28D26-0939-469F-B154-232E4E1B5C21}"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8021CE-6B0F-4EF8-952B-DF10C5B11840}" type="doc">
      <dgm:prSet loTypeId="urn:microsoft.com/office/officeart/2005/8/layout/vList4" loCatId="list" qsTypeId="urn:microsoft.com/office/officeart/2005/8/quickstyle/3d1" qsCatId="3D" csTypeId="urn:microsoft.com/office/officeart/2005/8/colors/colorful1" csCatId="colorful" phldr="1"/>
      <dgm:spPr/>
      <dgm:t>
        <a:bodyPr/>
        <a:lstStyle/>
        <a:p>
          <a:endParaRPr lang="en-US"/>
        </a:p>
      </dgm:t>
    </dgm:pt>
    <dgm:pt modelId="{496FD635-1F85-4115-AF1D-3C09812051E7}">
      <dgm:prSet phldrT="[Tex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阅读</a:t>
          </a:r>
          <a:r>
            <a:rPr 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smtClean="0">
              <a:solidFill>
                <a:schemeClr val="tx1"/>
              </a:solidFill>
              <a:effectLst>
                <a:outerShdw blurRad="38100" dist="38100" dir="2700000" algn="tl">
                  <a:srgbClr val="000000">
                    <a:alpha val="43137"/>
                  </a:srgbClr>
                </a:outerShdw>
              </a:effectLst>
            </a:rPr>
            <a:t>(READ)</a:t>
          </a:r>
          <a:endParaRPr lang="en-US" sz="4000" dirty="0">
            <a:solidFill>
              <a:schemeClr val="tx1"/>
            </a:solidFill>
            <a:effectLst>
              <a:outerShdw blurRad="38100" dist="38100" dir="2700000" algn="tl">
                <a:srgbClr val="000000">
                  <a:alpha val="43137"/>
                </a:srgbClr>
              </a:outerShdw>
            </a:effectLst>
          </a:endParaRPr>
        </a:p>
      </dgm:t>
    </dgm:pt>
    <dgm:pt modelId="{898251B4-BE82-47E6-8122-9DDBF65B25D7}" type="parTrans" cxnId="{7B29B8E6-5368-49BD-966E-BADF79790C1D}">
      <dgm:prSet/>
      <dgm:spPr/>
      <dgm:t>
        <a:bodyPr/>
        <a:lstStyle/>
        <a:p>
          <a:endParaRPr lang="en-US"/>
        </a:p>
      </dgm:t>
    </dgm:pt>
    <dgm:pt modelId="{5D78EF1E-7CEE-4674-869F-46798B7F5326}" type="sibTrans" cxnId="{7B29B8E6-5368-49BD-966E-BADF79790C1D}">
      <dgm:prSet/>
      <dgm:spPr/>
      <dgm:t>
        <a:bodyPr/>
        <a:lstStyle/>
        <a:p>
          <a:endParaRPr lang="en-US"/>
        </a:p>
      </dgm:t>
    </dgm:pt>
    <dgm:pt modelId="{41CC69BA-6508-4A89-A0EB-68C5DE663576}">
      <dgm:prSet phldrT="[Tex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应用</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(APPLY)</a:t>
          </a:r>
          <a:endParaRPr lang="en-US" sz="4000" dirty="0">
            <a:solidFill>
              <a:schemeClr val="tx1"/>
            </a:solidFill>
            <a:effectLst>
              <a:outerShdw blurRad="38100" dist="38100" dir="2700000" algn="tl">
                <a:srgbClr val="000000">
                  <a:alpha val="43137"/>
                </a:srgbClr>
              </a:outerShdw>
            </a:effectLst>
          </a:endParaRPr>
        </a:p>
      </dgm:t>
    </dgm:pt>
    <dgm:pt modelId="{22C4E5B7-4207-4F09-9E93-39B740F10814}" type="parTrans" cxnId="{2D1ADD27-B47D-4C6F-9388-0DA2B75D855B}">
      <dgm:prSet/>
      <dgm:spPr/>
      <dgm:t>
        <a:bodyPr/>
        <a:lstStyle/>
        <a:p>
          <a:endParaRPr lang="en-US"/>
        </a:p>
      </dgm:t>
    </dgm:pt>
    <dgm:pt modelId="{320AF4CA-F63C-4D05-A591-D17EE6146AED}" type="sibTrans" cxnId="{2D1ADD27-B47D-4C6F-9388-0DA2B75D855B}">
      <dgm:prSet/>
      <dgm:spPr/>
      <dgm:t>
        <a:bodyPr/>
        <a:lstStyle/>
        <a:p>
          <a:endParaRPr lang="en-US"/>
        </a:p>
      </dgm:t>
    </dgm:pt>
    <dgm:pt modelId="{905EE23C-8AB9-4734-B5BB-CA6F8CE86909}">
      <dgm:prSet custT="1"/>
      <dgm:spPr>
        <a:solidFill>
          <a:srgbClr val="FFFF00"/>
        </a:solidFill>
      </dgm:spPr>
      <dgm:t>
        <a:bodyPr/>
        <a:lstStyle/>
        <a:p>
          <a:r>
            <a:rPr lang="zh-CN" altLang="en-US"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观察</a:t>
          </a:r>
          <a:r>
            <a:rPr lang="en-US"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dirty="0" smtClean="0">
              <a:solidFill>
                <a:schemeClr val="tx1"/>
              </a:solidFill>
              <a:effectLst>
                <a:outerShdw blurRad="38100" dist="38100" dir="2700000" algn="tl">
                  <a:srgbClr val="000000">
                    <a:alpha val="43137"/>
                  </a:srgbClr>
                </a:outerShdw>
              </a:effectLst>
            </a:rPr>
            <a:t>(OBSERVE)</a:t>
          </a:r>
          <a:endParaRPr lang="en-US" sz="4000" dirty="0">
            <a:solidFill>
              <a:schemeClr val="tx1"/>
            </a:solidFill>
            <a:effectLst>
              <a:outerShdw blurRad="38100" dist="38100" dir="2700000" algn="tl">
                <a:srgbClr val="000000">
                  <a:alpha val="43137"/>
                </a:srgbClr>
              </a:outerShdw>
            </a:effectLst>
          </a:endParaRPr>
        </a:p>
      </dgm:t>
    </dgm:pt>
    <dgm:pt modelId="{4AFABACE-0C15-45D2-B7F7-C1B161CF75EA}" type="parTrans" cxnId="{C839CD45-B1D1-4351-B9AC-3BDAB4546B38}">
      <dgm:prSet/>
      <dgm:spPr/>
      <dgm:t>
        <a:bodyPr/>
        <a:lstStyle/>
        <a:p>
          <a:endParaRPr lang="en-US"/>
        </a:p>
      </dgm:t>
    </dgm:pt>
    <dgm:pt modelId="{DA7B3CE6-9DAE-4C5F-9545-2377F6EEDF24}" type="sibTrans" cxnId="{C839CD45-B1D1-4351-B9AC-3BDAB4546B38}">
      <dgm:prSet/>
      <dgm:spPr/>
      <dgm:t>
        <a:bodyPr/>
        <a:lstStyle/>
        <a:p>
          <a:endParaRPr lang="en-US"/>
        </a:p>
      </dgm:t>
    </dgm:pt>
    <dgm:pt modelId="{C0BF5E21-878F-4B59-9B39-2224F7B73EBE}">
      <dgm:prSe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解释</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(INTERPRET)</a:t>
          </a:r>
          <a:endParaRPr lang="en-US" sz="4000" dirty="0">
            <a:solidFill>
              <a:schemeClr val="tx1"/>
            </a:solidFill>
            <a:effectLst>
              <a:outerShdw blurRad="38100" dist="38100" dir="2700000" algn="tl">
                <a:srgbClr val="000000">
                  <a:alpha val="43137"/>
                </a:srgbClr>
              </a:outerShdw>
            </a:effectLst>
          </a:endParaRPr>
        </a:p>
      </dgm:t>
    </dgm:pt>
    <dgm:pt modelId="{C2FD3DF2-3FE5-4DD0-9618-B3F8801E423D}" type="parTrans" cxnId="{E69BE9EB-4ACA-440F-926D-BC0ABA879132}">
      <dgm:prSet/>
      <dgm:spPr/>
      <dgm:t>
        <a:bodyPr/>
        <a:lstStyle/>
        <a:p>
          <a:endParaRPr lang="en-US"/>
        </a:p>
      </dgm:t>
    </dgm:pt>
    <dgm:pt modelId="{7FCAC66B-9CC0-4A15-8029-E8186F7D3155}" type="sibTrans" cxnId="{E69BE9EB-4ACA-440F-926D-BC0ABA879132}">
      <dgm:prSet/>
      <dgm:spPr/>
      <dgm:t>
        <a:bodyPr/>
        <a:lstStyle/>
        <a:p>
          <a:endParaRPr lang="en-US"/>
        </a:p>
      </dgm:t>
    </dgm:pt>
    <dgm:pt modelId="{E6918643-196D-4946-A0E0-6588EE54471F}" type="pres">
      <dgm:prSet presAssocID="{E68021CE-6B0F-4EF8-952B-DF10C5B11840}" presName="linear" presStyleCnt="0">
        <dgm:presLayoutVars>
          <dgm:dir/>
          <dgm:resizeHandles val="exact"/>
        </dgm:presLayoutVars>
      </dgm:prSet>
      <dgm:spPr/>
      <dgm:t>
        <a:bodyPr/>
        <a:lstStyle/>
        <a:p>
          <a:endParaRPr lang="en-US"/>
        </a:p>
      </dgm:t>
    </dgm:pt>
    <dgm:pt modelId="{2C882415-D3B2-434F-9909-EC8A1687A764}" type="pres">
      <dgm:prSet presAssocID="{496FD635-1F85-4115-AF1D-3C09812051E7}" presName="comp" presStyleCnt="0"/>
      <dgm:spPr/>
    </dgm:pt>
    <dgm:pt modelId="{059E99A9-A362-4F89-84AC-CD430470905F}" type="pres">
      <dgm:prSet presAssocID="{496FD635-1F85-4115-AF1D-3C09812051E7}" presName="box" presStyleLbl="node1" presStyleIdx="0" presStyleCnt="4" custLinFactNeighborX="-901"/>
      <dgm:spPr/>
      <dgm:t>
        <a:bodyPr/>
        <a:lstStyle/>
        <a:p>
          <a:endParaRPr lang="en-US"/>
        </a:p>
      </dgm:t>
    </dgm:pt>
    <dgm:pt modelId="{EB9E0B56-2D80-4098-AA45-C7A37B95B909}" type="pres">
      <dgm:prSet presAssocID="{496FD635-1F85-4115-AF1D-3C09812051E7}" presName="img" presStyleLbl="fgImgPlace1" presStyleIdx="0" presStyleCnt="4" custScaleX="50714" custLinFactNeighborX="-21358"/>
      <dgm:spPr>
        <a:solidFill>
          <a:schemeClr val="tx1"/>
        </a:solidFill>
      </dgm:spPr>
      <dgm:t>
        <a:bodyPr/>
        <a:lstStyle/>
        <a:p>
          <a:endParaRPr lang="en-US"/>
        </a:p>
      </dgm:t>
    </dgm:pt>
    <dgm:pt modelId="{4D6E6DB2-E7FA-40C9-8760-E67954BB088B}" type="pres">
      <dgm:prSet presAssocID="{496FD635-1F85-4115-AF1D-3C09812051E7}" presName="text" presStyleLbl="node1" presStyleIdx="0" presStyleCnt="4">
        <dgm:presLayoutVars>
          <dgm:bulletEnabled val="1"/>
        </dgm:presLayoutVars>
      </dgm:prSet>
      <dgm:spPr/>
      <dgm:t>
        <a:bodyPr/>
        <a:lstStyle/>
        <a:p>
          <a:endParaRPr lang="en-US"/>
        </a:p>
      </dgm:t>
    </dgm:pt>
    <dgm:pt modelId="{7C7FDC7E-B997-4883-B478-E74089F903A8}" type="pres">
      <dgm:prSet presAssocID="{5D78EF1E-7CEE-4674-869F-46798B7F5326}" presName="spacer" presStyleCnt="0"/>
      <dgm:spPr/>
    </dgm:pt>
    <dgm:pt modelId="{343914D3-AE3F-47F4-95EA-2EA074D1E255}" type="pres">
      <dgm:prSet presAssocID="{905EE23C-8AB9-4734-B5BB-CA6F8CE86909}" presName="comp" presStyleCnt="0"/>
      <dgm:spPr/>
    </dgm:pt>
    <dgm:pt modelId="{52FF7E54-EFE2-4EE2-B331-D740881035EA}" type="pres">
      <dgm:prSet presAssocID="{905EE23C-8AB9-4734-B5BB-CA6F8CE86909}" presName="box" presStyleLbl="node1" presStyleIdx="1" presStyleCnt="4"/>
      <dgm:spPr/>
      <dgm:t>
        <a:bodyPr/>
        <a:lstStyle/>
        <a:p>
          <a:endParaRPr lang="en-US"/>
        </a:p>
      </dgm:t>
    </dgm:pt>
    <dgm:pt modelId="{5113409F-9227-4BF1-AD4D-460EA7273C93}" type="pres">
      <dgm:prSet presAssocID="{905EE23C-8AB9-4734-B5BB-CA6F8CE86909}" presName="img" presStyleLbl="fgImgPlace1" presStyleIdx="1" presStyleCnt="4" custScaleX="50714" custLinFactNeighborX="-21358"/>
      <dgm:spPr/>
    </dgm:pt>
    <dgm:pt modelId="{EEE40FCC-35EF-4FD4-B611-EA085125BC09}" type="pres">
      <dgm:prSet presAssocID="{905EE23C-8AB9-4734-B5BB-CA6F8CE86909}" presName="text" presStyleLbl="node1" presStyleIdx="1" presStyleCnt="4">
        <dgm:presLayoutVars>
          <dgm:bulletEnabled val="1"/>
        </dgm:presLayoutVars>
      </dgm:prSet>
      <dgm:spPr/>
      <dgm:t>
        <a:bodyPr/>
        <a:lstStyle/>
        <a:p>
          <a:endParaRPr lang="en-US"/>
        </a:p>
      </dgm:t>
    </dgm:pt>
    <dgm:pt modelId="{7880D802-B9B7-4903-B4A8-DBB186FC981C}" type="pres">
      <dgm:prSet presAssocID="{DA7B3CE6-9DAE-4C5F-9545-2377F6EEDF24}" presName="spacer" presStyleCnt="0"/>
      <dgm:spPr/>
    </dgm:pt>
    <dgm:pt modelId="{8110EE85-711F-4BC8-9617-F53B6BF10453}" type="pres">
      <dgm:prSet presAssocID="{C0BF5E21-878F-4B59-9B39-2224F7B73EBE}" presName="comp" presStyleCnt="0"/>
      <dgm:spPr/>
    </dgm:pt>
    <dgm:pt modelId="{B0837115-8987-473B-9D15-C2B2D594B0AF}" type="pres">
      <dgm:prSet presAssocID="{C0BF5E21-878F-4B59-9B39-2224F7B73EBE}" presName="box" presStyleLbl="node1" presStyleIdx="2" presStyleCnt="4" custLinFactNeighborX="-901"/>
      <dgm:spPr/>
      <dgm:t>
        <a:bodyPr/>
        <a:lstStyle/>
        <a:p>
          <a:endParaRPr lang="en-US"/>
        </a:p>
      </dgm:t>
    </dgm:pt>
    <dgm:pt modelId="{A135456C-B8ED-4253-9772-B57523C1DAC6}" type="pres">
      <dgm:prSet presAssocID="{C0BF5E21-878F-4B59-9B39-2224F7B73EBE}" presName="img" presStyleLbl="fgImgPlace1" presStyleIdx="2" presStyleCnt="4" custScaleX="50714" custLinFactNeighborX="-22740"/>
      <dgm:spPr>
        <a:solidFill>
          <a:schemeClr val="tx1"/>
        </a:solidFill>
      </dgm:spPr>
      <dgm:t>
        <a:bodyPr/>
        <a:lstStyle/>
        <a:p>
          <a:endParaRPr lang="en-US"/>
        </a:p>
      </dgm:t>
    </dgm:pt>
    <dgm:pt modelId="{163E85AD-8798-4D80-AD45-E1E53B79B3F8}" type="pres">
      <dgm:prSet presAssocID="{C0BF5E21-878F-4B59-9B39-2224F7B73EBE}" presName="text" presStyleLbl="node1" presStyleIdx="2" presStyleCnt="4">
        <dgm:presLayoutVars>
          <dgm:bulletEnabled val="1"/>
        </dgm:presLayoutVars>
      </dgm:prSet>
      <dgm:spPr/>
      <dgm:t>
        <a:bodyPr/>
        <a:lstStyle/>
        <a:p>
          <a:endParaRPr lang="en-US"/>
        </a:p>
      </dgm:t>
    </dgm:pt>
    <dgm:pt modelId="{64E17CD8-13CE-4A8D-AA92-D26F37FD6E7A}" type="pres">
      <dgm:prSet presAssocID="{7FCAC66B-9CC0-4A15-8029-E8186F7D3155}" presName="spacer" presStyleCnt="0"/>
      <dgm:spPr/>
    </dgm:pt>
    <dgm:pt modelId="{24AE6030-FB46-49C2-BD8D-5822D59AEB26}" type="pres">
      <dgm:prSet presAssocID="{41CC69BA-6508-4A89-A0EB-68C5DE663576}" presName="comp" presStyleCnt="0"/>
      <dgm:spPr/>
    </dgm:pt>
    <dgm:pt modelId="{7157FCC6-321F-4CB7-8B72-FEF687EA6469}" type="pres">
      <dgm:prSet presAssocID="{41CC69BA-6508-4A89-A0EB-68C5DE663576}" presName="box" presStyleLbl="node1" presStyleIdx="3" presStyleCnt="4" custLinFactNeighborX="-901"/>
      <dgm:spPr/>
      <dgm:t>
        <a:bodyPr/>
        <a:lstStyle/>
        <a:p>
          <a:endParaRPr lang="en-US"/>
        </a:p>
      </dgm:t>
    </dgm:pt>
    <dgm:pt modelId="{845E1389-B19D-4F0B-AE36-18C3A8087B13}" type="pres">
      <dgm:prSet presAssocID="{41CC69BA-6508-4A89-A0EB-68C5DE663576}" presName="img" presStyleLbl="fgImgPlace1" presStyleIdx="3" presStyleCnt="4" custScaleX="54630" custScaleY="109337" custLinFactNeighborX="-21358">
        <dgm:style>
          <a:lnRef idx="2">
            <a:schemeClr val="dk1"/>
          </a:lnRef>
          <a:fillRef idx="1">
            <a:schemeClr val="lt1"/>
          </a:fillRef>
          <a:effectRef idx="0">
            <a:schemeClr val="dk1"/>
          </a:effectRef>
          <a:fontRef idx="minor">
            <a:schemeClr val="dk1"/>
          </a:fontRef>
        </dgm:style>
      </dgm:prSet>
      <dgm:spPr>
        <a:solidFill>
          <a:schemeClr val="tx1"/>
        </a:solidFill>
        <a:ln/>
      </dgm:spPr>
      <dgm:t>
        <a:bodyPr/>
        <a:lstStyle/>
        <a:p>
          <a:endParaRPr lang="en-US"/>
        </a:p>
      </dgm:t>
    </dgm:pt>
    <dgm:pt modelId="{87A28D26-0939-469F-B154-232E4E1B5C21}" type="pres">
      <dgm:prSet presAssocID="{41CC69BA-6508-4A89-A0EB-68C5DE663576}" presName="text" presStyleLbl="node1" presStyleIdx="3" presStyleCnt="4">
        <dgm:presLayoutVars>
          <dgm:bulletEnabled val="1"/>
        </dgm:presLayoutVars>
      </dgm:prSet>
      <dgm:spPr/>
      <dgm:t>
        <a:bodyPr/>
        <a:lstStyle/>
        <a:p>
          <a:endParaRPr lang="en-US"/>
        </a:p>
      </dgm:t>
    </dgm:pt>
  </dgm:ptLst>
  <dgm:cxnLst>
    <dgm:cxn modelId="{EDB50553-DF4B-4ADF-9CD7-BEDC76A08206}" type="presOf" srcId="{905EE23C-8AB9-4734-B5BB-CA6F8CE86909}" destId="{EEE40FCC-35EF-4FD4-B611-EA085125BC09}" srcOrd="1" destOrd="0" presId="urn:microsoft.com/office/officeart/2005/8/layout/vList4"/>
    <dgm:cxn modelId="{4B0C5712-F5C6-446A-B303-E715BE039264}" type="presOf" srcId="{C0BF5E21-878F-4B59-9B39-2224F7B73EBE}" destId="{B0837115-8987-473B-9D15-C2B2D594B0AF}" srcOrd="0" destOrd="0" presId="urn:microsoft.com/office/officeart/2005/8/layout/vList4"/>
    <dgm:cxn modelId="{19AC5A7A-E28F-47AD-8BB2-421C4D67D0D9}" type="presOf" srcId="{496FD635-1F85-4115-AF1D-3C09812051E7}" destId="{4D6E6DB2-E7FA-40C9-8760-E67954BB088B}" srcOrd="1" destOrd="0" presId="urn:microsoft.com/office/officeart/2005/8/layout/vList4"/>
    <dgm:cxn modelId="{B4D77439-2216-41B1-8985-B04C8D771D6D}" type="presOf" srcId="{C0BF5E21-878F-4B59-9B39-2224F7B73EBE}" destId="{163E85AD-8798-4D80-AD45-E1E53B79B3F8}" srcOrd="1" destOrd="0" presId="urn:microsoft.com/office/officeart/2005/8/layout/vList4"/>
    <dgm:cxn modelId="{7D80DA31-AC7B-42F3-920C-AF6585DC4AC4}" type="presOf" srcId="{496FD635-1F85-4115-AF1D-3C09812051E7}" destId="{059E99A9-A362-4F89-84AC-CD430470905F}" srcOrd="0" destOrd="0" presId="urn:microsoft.com/office/officeart/2005/8/layout/vList4"/>
    <dgm:cxn modelId="{E69BE9EB-4ACA-440F-926D-BC0ABA879132}" srcId="{E68021CE-6B0F-4EF8-952B-DF10C5B11840}" destId="{C0BF5E21-878F-4B59-9B39-2224F7B73EBE}" srcOrd="2" destOrd="0" parTransId="{C2FD3DF2-3FE5-4DD0-9618-B3F8801E423D}" sibTransId="{7FCAC66B-9CC0-4A15-8029-E8186F7D3155}"/>
    <dgm:cxn modelId="{D08F2D13-2BE4-4D69-80E0-79DC9696BCD2}" type="presOf" srcId="{41CC69BA-6508-4A89-A0EB-68C5DE663576}" destId="{7157FCC6-321F-4CB7-8B72-FEF687EA6469}" srcOrd="0" destOrd="0" presId="urn:microsoft.com/office/officeart/2005/8/layout/vList4"/>
    <dgm:cxn modelId="{E0BEAEAC-9EEB-4D3B-90B3-49928BB843F5}" type="presOf" srcId="{E68021CE-6B0F-4EF8-952B-DF10C5B11840}" destId="{E6918643-196D-4946-A0E0-6588EE54471F}" srcOrd="0" destOrd="0" presId="urn:microsoft.com/office/officeart/2005/8/layout/vList4"/>
    <dgm:cxn modelId="{50393FF0-F945-4C24-AA9B-BCD42776A82F}" type="presOf" srcId="{41CC69BA-6508-4A89-A0EB-68C5DE663576}" destId="{87A28D26-0939-469F-B154-232E4E1B5C21}" srcOrd="1" destOrd="0" presId="urn:microsoft.com/office/officeart/2005/8/layout/vList4"/>
    <dgm:cxn modelId="{7B29B8E6-5368-49BD-966E-BADF79790C1D}" srcId="{E68021CE-6B0F-4EF8-952B-DF10C5B11840}" destId="{496FD635-1F85-4115-AF1D-3C09812051E7}" srcOrd="0" destOrd="0" parTransId="{898251B4-BE82-47E6-8122-9DDBF65B25D7}" sibTransId="{5D78EF1E-7CEE-4674-869F-46798B7F5326}"/>
    <dgm:cxn modelId="{C839CD45-B1D1-4351-B9AC-3BDAB4546B38}" srcId="{E68021CE-6B0F-4EF8-952B-DF10C5B11840}" destId="{905EE23C-8AB9-4734-B5BB-CA6F8CE86909}" srcOrd="1" destOrd="0" parTransId="{4AFABACE-0C15-45D2-B7F7-C1B161CF75EA}" sibTransId="{DA7B3CE6-9DAE-4C5F-9545-2377F6EEDF24}"/>
    <dgm:cxn modelId="{C704B9D7-4D9E-44AF-B181-8AF72E93B555}" type="presOf" srcId="{905EE23C-8AB9-4734-B5BB-CA6F8CE86909}" destId="{52FF7E54-EFE2-4EE2-B331-D740881035EA}" srcOrd="0" destOrd="0" presId="urn:microsoft.com/office/officeart/2005/8/layout/vList4"/>
    <dgm:cxn modelId="{2D1ADD27-B47D-4C6F-9388-0DA2B75D855B}" srcId="{E68021CE-6B0F-4EF8-952B-DF10C5B11840}" destId="{41CC69BA-6508-4A89-A0EB-68C5DE663576}" srcOrd="3" destOrd="0" parTransId="{22C4E5B7-4207-4F09-9E93-39B740F10814}" sibTransId="{320AF4CA-F63C-4D05-A591-D17EE6146AED}"/>
    <dgm:cxn modelId="{268B0737-AA9B-4027-9755-A9F39FACECAA}" type="presParOf" srcId="{E6918643-196D-4946-A0E0-6588EE54471F}" destId="{2C882415-D3B2-434F-9909-EC8A1687A764}" srcOrd="0" destOrd="0" presId="urn:microsoft.com/office/officeart/2005/8/layout/vList4"/>
    <dgm:cxn modelId="{06C619E1-73E5-4973-A7C2-D0514CEE9DFD}" type="presParOf" srcId="{2C882415-D3B2-434F-9909-EC8A1687A764}" destId="{059E99A9-A362-4F89-84AC-CD430470905F}" srcOrd="0" destOrd="0" presId="urn:microsoft.com/office/officeart/2005/8/layout/vList4"/>
    <dgm:cxn modelId="{EC6EFB2D-8581-4864-B4E6-77C17BB0C239}" type="presParOf" srcId="{2C882415-D3B2-434F-9909-EC8A1687A764}" destId="{EB9E0B56-2D80-4098-AA45-C7A37B95B909}" srcOrd="1" destOrd="0" presId="urn:microsoft.com/office/officeart/2005/8/layout/vList4"/>
    <dgm:cxn modelId="{0FCE0180-2FD2-4A0D-905B-C3B29F748355}" type="presParOf" srcId="{2C882415-D3B2-434F-9909-EC8A1687A764}" destId="{4D6E6DB2-E7FA-40C9-8760-E67954BB088B}" srcOrd="2" destOrd="0" presId="urn:microsoft.com/office/officeart/2005/8/layout/vList4"/>
    <dgm:cxn modelId="{F391530B-6BF7-4DAC-8E50-6F9BB61DAD8E}" type="presParOf" srcId="{E6918643-196D-4946-A0E0-6588EE54471F}" destId="{7C7FDC7E-B997-4883-B478-E74089F903A8}" srcOrd="1" destOrd="0" presId="urn:microsoft.com/office/officeart/2005/8/layout/vList4"/>
    <dgm:cxn modelId="{625F68B4-6C04-45FD-B2AC-9AB37BD0ABBA}" type="presParOf" srcId="{E6918643-196D-4946-A0E0-6588EE54471F}" destId="{343914D3-AE3F-47F4-95EA-2EA074D1E255}" srcOrd="2" destOrd="0" presId="urn:microsoft.com/office/officeart/2005/8/layout/vList4"/>
    <dgm:cxn modelId="{F4DD0577-81F9-4903-9C63-F9C37F6F024F}" type="presParOf" srcId="{343914D3-AE3F-47F4-95EA-2EA074D1E255}" destId="{52FF7E54-EFE2-4EE2-B331-D740881035EA}" srcOrd="0" destOrd="0" presId="urn:microsoft.com/office/officeart/2005/8/layout/vList4"/>
    <dgm:cxn modelId="{5B774937-E61D-44FB-BBE6-E83E1202B794}" type="presParOf" srcId="{343914D3-AE3F-47F4-95EA-2EA074D1E255}" destId="{5113409F-9227-4BF1-AD4D-460EA7273C93}" srcOrd="1" destOrd="0" presId="urn:microsoft.com/office/officeart/2005/8/layout/vList4"/>
    <dgm:cxn modelId="{44BC116E-2703-4A6D-9420-5A526BC47990}" type="presParOf" srcId="{343914D3-AE3F-47F4-95EA-2EA074D1E255}" destId="{EEE40FCC-35EF-4FD4-B611-EA085125BC09}" srcOrd="2" destOrd="0" presId="urn:microsoft.com/office/officeart/2005/8/layout/vList4"/>
    <dgm:cxn modelId="{15E0EA39-CF42-435B-BF73-8B273FF0C26E}" type="presParOf" srcId="{E6918643-196D-4946-A0E0-6588EE54471F}" destId="{7880D802-B9B7-4903-B4A8-DBB186FC981C}" srcOrd="3" destOrd="0" presId="urn:microsoft.com/office/officeart/2005/8/layout/vList4"/>
    <dgm:cxn modelId="{1CC03CED-6FDA-4BD6-BB3E-0934EE104617}" type="presParOf" srcId="{E6918643-196D-4946-A0E0-6588EE54471F}" destId="{8110EE85-711F-4BC8-9617-F53B6BF10453}" srcOrd="4" destOrd="0" presId="urn:microsoft.com/office/officeart/2005/8/layout/vList4"/>
    <dgm:cxn modelId="{7F5EBEC1-FCB2-4D69-95BD-8010789769A4}" type="presParOf" srcId="{8110EE85-711F-4BC8-9617-F53B6BF10453}" destId="{B0837115-8987-473B-9D15-C2B2D594B0AF}" srcOrd="0" destOrd="0" presId="urn:microsoft.com/office/officeart/2005/8/layout/vList4"/>
    <dgm:cxn modelId="{829D4FCE-609C-408A-AA88-A45632F52021}" type="presParOf" srcId="{8110EE85-711F-4BC8-9617-F53B6BF10453}" destId="{A135456C-B8ED-4253-9772-B57523C1DAC6}" srcOrd="1" destOrd="0" presId="urn:microsoft.com/office/officeart/2005/8/layout/vList4"/>
    <dgm:cxn modelId="{5B8CFE37-32E5-4E1D-8E8D-2D1C31AA03B3}" type="presParOf" srcId="{8110EE85-711F-4BC8-9617-F53B6BF10453}" destId="{163E85AD-8798-4D80-AD45-E1E53B79B3F8}" srcOrd="2" destOrd="0" presId="urn:microsoft.com/office/officeart/2005/8/layout/vList4"/>
    <dgm:cxn modelId="{385DD100-B084-43CC-A62C-03F59012C909}" type="presParOf" srcId="{E6918643-196D-4946-A0E0-6588EE54471F}" destId="{64E17CD8-13CE-4A8D-AA92-D26F37FD6E7A}" srcOrd="5" destOrd="0" presId="urn:microsoft.com/office/officeart/2005/8/layout/vList4"/>
    <dgm:cxn modelId="{7F805951-9A2E-4AB4-A7F5-C23B4A6B931F}" type="presParOf" srcId="{E6918643-196D-4946-A0E0-6588EE54471F}" destId="{24AE6030-FB46-49C2-BD8D-5822D59AEB26}" srcOrd="6" destOrd="0" presId="urn:microsoft.com/office/officeart/2005/8/layout/vList4"/>
    <dgm:cxn modelId="{64198E45-C8DB-49FB-9E8C-BD30442189F9}" type="presParOf" srcId="{24AE6030-FB46-49C2-BD8D-5822D59AEB26}" destId="{7157FCC6-321F-4CB7-8B72-FEF687EA6469}" srcOrd="0" destOrd="0" presId="urn:microsoft.com/office/officeart/2005/8/layout/vList4"/>
    <dgm:cxn modelId="{32086B40-C3C0-48A3-BEC3-38D1D74200E7}" type="presParOf" srcId="{24AE6030-FB46-49C2-BD8D-5822D59AEB26}" destId="{845E1389-B19D-4F0B-AE36-18C3A8087B13}" srcOrd="1" destOrd="0" presId="urn:microsoft.com/office/officeart/2005/8/layout/vList4"/>
    <dgm:cxn modelId="{B0B752D2-1798-4307-A642-F83FEE54AAF3}" type="presParOf" srcId="{24AE6030-FB46-49C2-BD8D-5822D59AEB26}" destId="{87A28D26-0939-469F-B154-232E4E1B5C21}"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C4DF09-A3F3-4A86-9E2F-D48F254B50A4}" type="doc">
      <dgm:prSet loTypeId="urn:microsoft.com/office/officeart/2005/8/layout/hList7" loCatId="relationship" qsTypeId="urn:microsoft.com/office/officeart/2005/8/quickstyle/3d3" qsCatId="3D" csTypeId="urn:microsoft.com/office/officeart/2005/8/colors/colorful2" csCatId="colorful" phldr="1"/>
      <dgm:spPr/>
      <dgm:t>
        <a:bodyPr/>
        <a:lstStyle/>
        <a:p>
          <a:endParaRPr lang="en-US"/>
        </a:p>
      </dgm:t>
    </dgm:pt>
    <dgm:pt modelId="{2E5B6E10-1ADE-430F-ACE1-527D65E4A7F7}">
      <dgm:prSet phldrT="[Text]"/>
      <dgm:spPr/>
      <dgm:t>
        <a:bodyPr/>
        <a:lstStyle/>
        <a:p>
          <a:r>
            <a:rPr lang="zh-CN" altLang="en-US" b="0" cap="none" spc="0" dirty="0" smtClean="0">
              <a:ln w="18415" cmpd="sng">
                <a:prstDash val="solid"/>
              </a:ln>
              <a:solidFill>
                <a:schemeClr val="tx1"/>
              </a:solidFill>
              <a:effectLst>
                <a:outerShdw blurRad="38100" dist="38100" dir="2700000" algn="tl" rotWithShape="0">
                  <a:srgbClr val="000000">
                    <a:alpha val="43137"/>
                  </a:srgbClr>
                </a:outerShdw>
              </a:effectLst>
            </a:rPr>
            <a:t>摩西时代</a:t>
          </a:r>
          <a:endParaRPr lang="en-US" b="0" cap="none" spc="0" dirty="0" smtClean="0">
            <a:ln w="18415" cmpd="sng">
              <a:prstDash val="solid"/>
            </a:ln>
            <a:solidFill>
              <a:schemeClr val="tx1"/>
            </a:solidFill>
            <a:effectLst>
              <a:outerShdw blurRad="38100" dist="38100" dir="2700000" algn="tl" rotWithShape="0">
                <a:srgbClr val="000000">
                  <a:alpha val="43137"/>
                </a:srgbClr>
              </a:outerShdw>
            </a:effectLst>
          </a:endParaRPr>
        </a:p>
        <a:p>
          <a:r>
            <a:rPr lang="en-US" b="0" cap="none" spc="0" dirty="0" smtClean="0">
              <a:ln w="18415" cmpd="sng">
                <a:prstDash val="solid"/>
              </a:ln>
              <a:solidFill>
                <a:schemeClr val="tx1"/>
              </a:solidFill>
              <a:effectLst>
                <a:outerShdw blurRad="38100" dist="38100" dir="2700000" algn="tl" rotWithShape="0">
                  <a:srgbClr val="000000">
                    <a:alpha val="43137"/>
                  </a:srgbClr>
                </a:outerShdw>
              </a:effectLst>
            </a:rPr>
            <a:t>Moses</a:t>
          </a:r>
        </a:p>
        <a:p>
          <a:r>
            <a:rPr lang="en-US" b="0" cap="none" spc="0" dirty="0" smtClean="0">
              <a:ln w="18415" cmpd="sng">
                <a:prstDash val="solid"/>
              </a:ln>
              <a:solidFill>
                <a:schemeClr val="tx1"/>
              </a:solidFill>
              <a:effectLst>
                <a:outerShdw blurRad="38100" dist="38100" dir="2700000" algn="tl" rotWithShape="0">
                  <a:srgbClr val="000000">
                    <a:alpha val="43137"/>
                  </a:srgbClr>
                </a:outerShdw>
              </a:effectLst>
            </a:rPr>
            <a:t>1500 B.C.</a:t>
          </a:r>
          <a:endParaRPr lang="en-US" dirty="0">
            <a:solidFill>
              <a:schemeClr val="tx1"/>
            </a:solidFill>
            <a:effectLst>
              <a:outerShdw blurRad="38100" dist="38100" dir="2700000" algn="tl" rotWithShape="0">
                <a:srgbClr val="000000">
                  <a:alpha val="43137"/>
                </a:srgbClr>
              </a:outerShdw>
            </a:effectLst>
          </a:endParaRPr>
        </a:p>
      </dgm:t>
    </dgm:pt>
    <dgm:pt modelId="{3236696A-9D52-4703-BF03-959C53D23F6D}" type="parTrans" cxnId="{7C90314F-60C3-4A93-A4E1-C0D7C849F967}">
      <dgm:prSet/>
      <dgm:spPr/>
      <dgm:t>
        <a:bodyPr/>
        <a:lstStyle/>
        <a:p>
          <a:endParaRPr lang="en-US">
            <a:solidFill>
              <a:schemeClr val="tx1"/>
            </a:solidFill>
            <a:effectLst>
              <a:outerShdw blurRad="38100" dist="38100" dir="2700000" algn="tl">
                <a:srgbClr val="000000">
                  <a:alpha val="43137"/>
                </a:srgbClr>
              </a:outerShdw>
            </a:effectLst>
          </a:endParaRPr>
        </a:p>
      </dgm:t>
    </dgm:pt>
    <dgm:pt modelId="{1FF08B42-4970-4CC0-97F8-7B636A2AFBBD}" type="sibTrans" cxnId="{7C90314F-60C3-4A93-A4E1-C0D7C849F967}">
      <dgm:prSet/>
      <dgm:spPr/>
      <dgm:t>
        <a:bodyPr/>
        <a:lstStyle/>
        <a:p>
          <a:endParaRPr lang="en-US">
            <a:solidFill>
              <a:schemeClr val="tx1"/>
            </a:solidFill>
            <a:effectLst>
              <a:outerShdw blurRad="38100" dist="38100" dir="2700000" algn="tl">
                <a:srgbClr val="000000">
                  <a:alpha val="43137"/>
                </a:srgbClr>
              </a:outerShdw>
            </a:effectLst>
          </a:endParaRPr>
        </a:p>
      </dgm:t>
    </dgm:pt>
    <dgm:pt modelId="{EC954BFF-A508-49C6-99A6-D8AFA7B2810B}">
      <dgm:prSet phldrT="[Text]" custT="1"/>
      <dgm:spPr/>
      <dgm:t>
        <a:bodyPr/>
        <a:lstStyle/>
        <a:p>
          <a:r>
            <a:rPr lang="zh-CN" altLang="en-US" sz="3200" b="0" cap="none" spc="0" dirty="0" smtClean="0">
              <a:ln w="18415" cmpd="sng">
                <a:prstDash val="solid"/>
              </a:ln>
              <a:solidFill>
                <a:schemeClr val="tx1"/>
              </a:solidFill>
              <a:effectLst>
                <a:outerShdw blurRad="38100" dist="38100" dir="2700000" algn="tl" rotWithShape="0">
                  <a:srgbClr val="000000">
                    <a:alpha val="43137"/>
                  </a:srgbClr>
                </a:outerShdw>
              </a:effectLst>
            </a:rPr>
            <a:t>师士时代</a:t>
          </a:r>
          <a:endParaRPr lang="en-US" sz="3200" b="0" cap="none" spc="0" dirty="0" smtClean="0">
            <a:ln w="18415" cmpd="sng">
              <a:prstDash val="solid"/>
            </a:ln>
            <a:solidFill>
              <a:schemeClr val="tx1"/>
            </a:solidFill>
            <a:effectLst>
              <a:outerShdw blurRad="38100" dist="38100" dir="2700000" algn="tl" rotWithShape="0">
                <a:srgbClr val="000000">
                  <a:alpha val="43137"/>
                </a:srgbClr>
              </a:outerShdw>
            </a:effectLst>
          </a:endParaRPr>
        </a:p>
        <a:p>
          <a:r>
            <a:rPr lang="en-US" sz="3200" b="0" cap="none" spc="0" dirty="0" smtClean="0">
              <a:ln w="18415" cmpd="sng">
                <a:prstDash val="solid"/>
              </a:ln>
              <a:solidFill>
                <a:schemeClr val="tx1"/>
              </a:solidFill>
              <a:effectLst>
                <a:outerShdw blurRad="38100" dist="38100" dir="2700000" algn="tl" rotWithShape="0">
                  <a:srgbClr val="000000">
                    <a:alpha val="43137"/>
                  </a:srgbClr>
                </a:outerShdw>
              </a:effectLst>
            </a:rPr>
            <a:t>Judges</a:t>
          </a:r>
        </a:p>
        <a:p>
          <a:r>
            <a:rPr lang="en-US" sz="1800" b="0" cap="none" spc="0" dirty="0" smtClean="0">
              <a:ln w="18415" cmpd="sng">
                <a:prstDash val="solid"/>
              </a:ln>
              <a:solidFill>
                <a:schemeClr val="tx1"/>
              </a:solidFill>
              <a:effectLst>
                <a:outerShdw blurRad="38100" dist="38100" dir="2700000" algn="tl" rotWithShape="0">
                  <a:srgbClr val="000000">
                    <a:alpha val="43137"/>
                  </a:srgbClr>
                </a:outerShdw>
              </a:effectLst>
            </a:rPr>
            <a:t>1375 B.C.- 1050 B.C.</a:t>
          </a:r>
          <a:endParaRPr lang="en-US" sz="1800" dirty="0">
            <a:solidFill>
              <a:schemeClr val="tx1"/>
            </a:solidFill>
            <a:effectLst>
              <a:outerShdw blurRad="38100" dist="38100" dir="2700000" algn="tl" rotWithShape="0">
                <a:srgbClr val="000000">
                  <a:alpha val="43137"/>
                </a:srgbClr>
              </a:outerShdw>
            </a:effectLst>
          </a:endParaRPr>
        </a:p>
      </dgm:t>
    </dgm:pt>
    <dgm:pt modelId="{9AF72C83-3C67-4FEA-ABDA-D57FB58415DE}" type="parTrans" cxnId="{90B953B8-B66F-4DB3-8262-2C5245672C2C}">
      <dgm:prSet/>
      <dgm:spPr/>
      <dgm:t>
        <a:bodyPr/>
        <a:lstStyle/>
        <a:p>
          <a:endParaRPr lang="en-US">
            <a:solidFill>
              <a:schemeClr val="tx1"/>
            </a:solidFill>
            <a:effectLst>
              <a:outerShdw blurRad="38100" dist="38100" dir="2700000" algn="tl">
                <a:srgbClr val="000000">
                  <a:alpha val="43137"/>
                </a:srgbClr>
              </a:outerShdw>
            </a:effectLst>
          </a:endParaRPr>
        </a:p>
      </dgm:t>
    </dgm:pt>
    <dgm:pt modelId="{03EDD80B-3DD0-4378-8B1E-A625528C33B4}" type="sibTrans" cxnId="{90B953B8-B66F-4DB3-8262-2C5245672C2C}">
      <dgm:prSet/>
      <dgm:spPr/>
      <dgm:t>
        <a:bodyPr/>
        <a:lstStyle/>
        <a:p>
          <a:endParaRPr lang="en-US">
            <a:solidFill>
              <a:schemeClr val="tx1"/>
            </a:solidFill>
            <a:effectLst>
              <a:outerShdw blurRad="38100" dist="38100" dir="2700000" algn="tl">
                <a:srgbClr val="000000">
                  <a:alpha val="43137"/>
                </a:srgbClr>
              </a:outerShdw>
            </a:effectLst>
          </a:endParaRPr>
        </a:p>
      </dgm:t>
    </dgm:pt>
    <dgm:pt modelId="{B31D2B4D-197C-4547-8079-7FA1045F2287}">
      <dgm:prSet phldrT="[Text]"/>
      <dgm:spPr/>
      <dgm:t>
        <a:bodyPr/>
        <a:lstStyle/>
        <a:p>
          <a:r>
            <a:rPr lang="zh-CN" altLang="en-US" b="0" cap="none" spc="0" dirty="0" smtClean="0">
              <a:ln w="18415" cmpd="sng">
                <a:prstDash val="solid"/>
              </a:ln>
              <a:solidFill>
                <a:schemeClr val="tx1"/>
              </a:solidFill>
              <a:effectLst>
                <a:outerShdw blurRad="38100" dist="38100" dir="2700000" algn="tl" rotWithShape="0">
                  <a:srgbClr val="000000">
                    <a:alpha val="43137"/>
                  </a:srgbClr>
                </a:outerShdw>
              </a:effectLst>
            </a:rPr>
            <a:t>扫罗王时代</a:t>
          </a:r>
          <a:endParaRPr lang="en-US" b="0" cap="none" spc="0" dirty="0" smtClean="0">
            <a:ln w="18415" cmpd="sng">
              <a:prstDash val="solid"/>
            </a:ln>
            <a:solidFill>
              <a:schemeClr val="tx1"/>
            </a:solidFill>
            <a:effectLst>
              <a:outerShdw blurRad="38100" dist="38100" dir="2700000" algn="tl" rotWithShape="0">
                <a:srgbClr val="000000">
                  <a:alpha val="43137"/>
                </a:srgbClr>
              </a:outerShdw>
            </a:effectLst>
          </a:endParaRPr>
        </a:p>
        <a:p>
          <a:r>
            <a:rPr lang="en-US" b="0" cap="none" spc="0" dirty="0" smtClean="0">
              <a:ln w="18415" cmpd="sng">
                <a:prstDash val="solid"/>
              </a:ln>
              <a:solidFill>
                <a:schemeClr val="tx1"/>
              </a:solidFill>
              <a:effectLst>
                <a:outerShdw blurRad="38100" dist="38100" dir="2700000" algn="tl" rotWithShape="0">
                  <a:srgbClr val="000000">
                    <a:alpha val="43137"/>
                  </a:srgbClr>
                </a:outerShdw>
              </a:effectLst>
            </a:rPr>
            <a:t>King Saul</a:t>
          </a:r>
        </a:p>
        <a:p>
          <a:r>
            <a:rPr lang="en-US" b="0" cap="none" spc="0" dirty="0" smtClean="0">
              <a:ln w="18415" cmpd="sng">
                <a:prstDash val="solid"/>
              </a:ln>
              <a:solidFill>
                <a:schemeClr val="tx1"/>
              </a:solidFill>
              <a:effectLst>
                <a:outerShdw blurRad="38100" dist="38100" dir="2700000" algn="tl" rotWithShape="0">
                  <a:srgbClr val="000000">
                    <a:alpha val="43137"/>
                  </a:srgbClr>
                </a:outerShdw>
              </a:effectLst>
            </a:rPr>
            <a:t>1050 B.C.</a:t>
          </a:r>
          <a:endParaRPr lang="en-US" dirty="0">
            <a:solidFill>
              <a:schemeClr val="tx1"/>
            </a:solidFill>
            <a:effectLst>
              <a:outerShdw blurRad="38100" dist="38100" dir="2700000" algn="tl" rotWithShape="0">
                <a:srgbClr val="000000">
                  <a:alpha val="43137"/>
                </a:srgbClr>
              </a:outerShdw>
            </a:effectLst>
          </a:endParaRPr>
        </a:p>
      </dgm:t>
    </dgm:pt>
    <dgm:pt modelId="{4559C930-9C27-4FA3-9A44-537AF796C0CC}" type="parTrans" cxnId="{C3ABEFA1-4DFD-486A-BE42-910E97F70533}">
      <dgm:prSet/>
      <dgm:spPr/>
      <dgm:t>
        <a:bodyPr/>
        <a:lstStyle/>
        <a:p>
          <a:endParaRPr lang="en-US">
            <a:solidFill>
              <a:schemeClr val="tx1"/>
            </a:solidFill>
            <a:effectLst>
              <a:outerShdw blurRad="38100" dist="38100" dir="2700000" algn="tl">
                <a:srgbClr val="000000">
                  <a:alpha val="43137"/>
                </a:srgbClr>
              </a:outerShdw>
            </a:effectLst>
          </a:endParaRPr>
        </a:p>
      </dgm:t>
    </dgm:pt>
    <dgm:pt modelId="{BBE4333C-F9A3-45F6-8A92-F51B05974799}" type="sibTrans" cxnId="{C3ABEFA1-4DFD-486A-BE42-910E97F70533}">
      <dgm:prSet/>
      <dgm:spPr/>
      <dgm:t>
        <a:bodyPr/>
        <a:lstStyle/>
        <a:p>
          <a:endParaRPr lang="en-US">
            <a:solidFill>
              <a:schemeClr val="tx1"/>
            </a:solidFill>
            <a:effectLst>
              <a:outerShdw blurRad="38100" dist="38100" dir="2700000" algn="tl">
                <a:srgbClr val="000000">
                  <a:alpha val="43137"/>
                </a:srgbClr>
              </a:outerShdw>
            </a:effectLst>
          </a:endParaRPr>
        </a:p>
      </dgm:t>
    </dgm:pt>
    <dgm:pt modelId="{6369C58B-4E24-42BB-B1BB-B13CD22FEC97}" type="pres">
      <dgm:prSet presAssocID="{ACC4DF09-A3F3-4A86-9E2F-D48F254B50A4}" presName="Name0" presStyleCnt="0">
        <dgm:presLayoutVars>
          <dgm:dir/>
          <dgm:resizeHandles val="exact"/>
        </dgm:presLayoutVars>
      </dgm:prSet>
      <dgm:spPr/>
      <dgm:t>
        <a:bodyPr/>
        <a:lstStyle/>
        <a:p>
          <a:endParaRPr lang="en-US"/>
        </a:p>
      </dgm:t>
    </dgm:pt>
    <dgm:pt modelId="{43852F86-EEFF-4108-82F1-8D3D7B0ACF4C}" type="pres">
      <dgm:prSet presAssocID="{ACC4DF09-A3F3-4A86-9E2F-D48F254B50A4}" presName="fgShape" presStyleLbl="fgShp" presStyleIdx="0" presStyleCnt="1" custScaleX="48204" custScaleY="186567"/>
      <dgm:spPr>
        <a:solidFill>
          <a:srgbClr val="FFFF00"/>
        </a:solidFill>
      </dgm:spPr>
    </dgm:pt>
    <dgm:pt modelId="{3390527E-F02D-4BA5-B238-7B787B4BBFA2}" type="pres">
      <dgm:prSet presAssocID="{ACC4DF09-A3F3-4A86-9E2F-D48F254B50A4}" presName="linComp" presStyleCnt="0"/>
      <dgm:spPr/>
    </dgm:pt>
    <dgm:pt modelId="{B431C2E4-1083-4AA8-9F3E-5D8BBFDDD536}" type="pres">
      <dgm:prSet presAssocID="{2E5B6E10-1ADE-430F-ACE1-527D65E4A7F7}" presName="compNode" presStyleCnt="0"/>
      <dgm:spPr/>
    </dgm:pt>
    <dgm:pt modelId="{24033AC1-E9CF-4F90-B641-A7E5E55939E9}" type="pres">
      <dgm:prSet presAssocID="{2E5B6E10-1ADE-430F-ACE1-527D65E4A7F7}" presName="bkgdShape" presStyleLbl="node1" presStyleIdx="0" presStyleCnt="3"/>
      <dgm:spPr/>
      <dgm:t>
        <a:bodyPr/>
        <a:lstStyle/>
        <a:p>
          <a:endParaRPr lang="en-US"/>
        </a:p>
      </dgm:t>
    </dgm:pt>
    <dgm:pt modelId="{9EA9B5FA-C22B-4C00-873C-8C8ADAC7527B}" type="pres">
      <dgm:prSet presAssocID="{2E5B6E10-1ADE-430F-ACE1-527D65E4A7F7}" presName="nodeTx" presStyleLbl="node1" presStyleIdx="0" presStyleCnt="3">
        <dgm:presLayoutVars>
          <dgm:bulletEnabled val="1"/>
        </dgm:presLayoutVars>
      </dgm:prSet>
      <dgm:spPr/>
      <dgm:t>
        <a:bodyPr/>
        <a:lstStyle/>
        <a:p>
          <a:endParaRPr lang="en-US"/>
        </a:p>
      </dgm:t>
    </dgm:pt>
    <dgm:pt modelId="{F61DC8F5-02E6-402F-AB21-E6F01D23CD53}" type="pres">
      <dgm:prSet presAssocID="{2E5B6E10-1ADE-430F-ACE1-527D65E4A7F7}" presName="invisiNode" presStyleLbl="node1" presStyleIdx="0" presStyleCnt="3"/>
      <dgm:spPr/>
    </dgm:pt>
    <dgm:pt modelId="{17A6F85B-C641-48D9-B2F6-38E0E8355AA0}" type="pres">
      <dgm:prSet presAssocID="{2E5B6E10-1ADE-430F-ACE1-527D65E4A7F7}" presName="imagNode" presStyleLbl="fgImgPlace1" presStyleIdx="0" presStyleCnt="3"/>
      <dgm:spPr>
        <a:blipFill rotWithShape="0">
          <a:blip xmlns:r="http://schemas.openxmlformats.org/officeDocument/2006/relationships" r:embed="rId1"/>
          <a:stretch>
            <a:fillRect/>
          </a:stretch>
        </a:blipFill>
      </dgm:spPr>
    </dgm:pt>
    <dgm:pt modelId="{AF861924-8598-4C24-A2C8-DBD21E6353C9}" type="pres">
      <dgm:prSet presAssocID="{1FF08B42-4970-4CC0-97F8-7B636A2AFBBD}" presName="sibTrans" presStyleLbl="sibTrans2D1" presStyleIdx="0" presStyleCnt="0"/>
      <dgm:spPr/>
      <dgm:t>
        <a:bodyPr/>
        <a:lstStyle/>
        <a:p>
          <a:endParaRPr lang="en-US"/>
        </a:p>
      </dgm:t>
    </dgm:pt>
    <dgm:pt modelId="{54CFE25B-8C16-4674-8B9E-73DAABF9983D}" type="pres">
      <dgm:prSet presAssocID="{EC954BFF-A508-49C6-99A6-D8AFA7B2810B}" presName="compNode" presStyleCnt="0"/>
      <dgm:spPr/>
    </dgm:pt>
    <dgm:pt modelId="{DB475F16-2108-4C04-B030-5F6E4F481E36}" type="pres">
      <dgm:prSet presAssocID="{EC954BFF-A508-49C6-99A6-D8AFA7B2810B}" presName="bkgdShape" presStyleLbl="node1" presStyleIdx="1" presStyleCnt="3"/>
      <dgm:spPr/>
      <dgm:t>
        <a:bodyPr/>
        <a:lstStyle/>
        <a:p>
          <a:endParaRPr lang="en-US"/>
        </a:p>
      </dgm:t>
    </dgm:pt>
    <dgm:pt modelId="{83BE860A-588B-4B0C-AFC0-C214CEEB5568}" type="pres">
      <dgm:prSet presAssocID="{EC954BFF-A508-49C6-99A6-D8AFA7B2810B}" presName="nodeTx" presStyleLbl="node1" presStyleIdx="1" presStyleCnt="3">
        <dgm:presLayoutVars>
          <dgm:bulletEnabled val="1"/>
        </dgm:presLayoutVars>
      </dgm:prSet>
      <dgm:spPr/>
      <dgm:t>
        <a:bodyPr/>
        <a:lstStyle/>
        <a:p>
          <a:endParaRPr lang="en-US"/>
        </a:p>
      </dgm:t>
    </dgm:pt>
    <dgm:pt modelId="{792D3EA1-300C-4ACF-B87C-82734284B992}" type="pres">
      <dgm:prSet presAssocID="{EC954BFF-A508-49C6-99A6-D8AFA7B2810B}" presName="invisiNode" presStyleLbl="node1" presStyleIdx="1" presStyleCnt="3"/>
      <dgm:spPr/>
    </dgm:pt>
    <dgm:pt modelId="{8346FA59-823B-428F-9453-848AA307C90A}" type="pres">
      <dgm:prSet presAssocID="{EC954BFF-A508-49C6-99A6-D8AFA7B2810B}" presName="imagNode" presStyleLbl="fgImgPlace1" presStyleIdx="1" presStyleCnt="3"/>
      <dgm:spPr>
        <a:blipFill rotWithShape="0">
          <a:blip xmlns:r="http://schemas.openxmlformats.org/officeDocument/2006/relationships" r:embed="rId2"/>
          <a:stretch>
            <a:fillRect/>
          </a:stretch>
        </a:blipFill>
      </dgm:spPr>
      <dgm:t>
        <a:bodyPr/>
        <a:lstStyle/>
        <a:p>
          <a:endParaRPr lang="en-US"/>
        </a:p>
      </dgm:t>
    </dgm:pt>
    <dgm:pt modelId="{C140D7DD-33CF-4B5D-BD81-450FFE048FF8}" type="pres">
      <dgm:prSet presAssocID="{03EDD80B-3DD0-4378-8B1E-A625528C33B4}" presName="sibTrans" presStyleLbl="sibTrans2D1" presStyleIdx="0" presStyleCnt="0"/>
      <dgm:spPr/>
      <dgm:t>
        <a:bodyPr/>
        <a:lstStyle/>
        <a:p>
          <a:endParaRPr lang="en-US"/>
        </a:p>
      </dgm:t>
    </dgm:pt>
    <dgm:pt modelId="{9258CE06-04C6-41A7-9191-701FD522589E}" type="pres">
      <dgm:prSet presAssocID="{B31D2B4D-197C-4547-8079-7FA1045F2287}" presName="compNode" presStyleCnt="0"/>
      <dgm:spPr/>
    </dgm:pt>
    <dgm:pt modelId="{41BFEB75-CA3B-40CC-BFDE-5FB8F30B5A8C}" type="pres">
      <dgm:prSet presAssocID="{B31D2B4D-197C-4547-8079-7FA1045F2287}" presName="bkgdShape" presStyleLbl="node1" presStyleIdx="2" presStyleCnt="3"/>
      <dgm:spPr/>
      <dgm:t>
        <a:bodyPr/>
        <a:lstStyle/>
        <a:p>
          <a:endParaRPr lang="en-US"/>
        </a:p>
      </dgm:t>
    </dgm:pt>
    <dgm:pt modelId="{2308B786-1A7D-4103-968C-D4E757DAB888}" type="pres">
      <dgm:prSet presAssocID="{B31D2B4D-197C-4547-8079-7FA1045F2287}" presName="nodeTx" presStyleLbl="node1" presStyleIdx="2" presStyleCnt="3">
        <dgm:presLayoutVars>
          <dgm:bulletEnabled val="1"/>
        </dgm:presLayoutVars>
      </dgm:prSet>
      <dgm:spPr/>
      <dgm:t>
        <a:bodyPr/>
        <a:lstStyle/>
        <a:p>
          <a:endParaRPr lang="en-US"/>
        </a:p>
      </dgm:t>
    </dgm:pt>
    <dgm:pt modelId="{FCFF1AC1-A0FB-46BE-9807-D5947F9D9050}" type="pres">
      <dgm:prSet presAssocID="{B31D2B4D-197C-4547-8079-7FA1045F2287}" presName="invisiNode" presStyleLbl="node1" presStyleIdx="2" presStyleCnt="3"/>
      <dgm:spPr/>
    </dgm:pt>
    <dgm:pt modelId="{50127664-D5B8-4CE9-8474-89286001FCBE}" type="pres">
      <dgm:prSet presAssocID="{B31D2B4D-197C-4547-8079-7FA1045F2287}" presName="imagNode" presStyleLbl="fgImgPlace1" presStyleIdx="2" presStyleCnt="3"/>
      <dgm:spPr>
        <a:blipFill rotWithShape="0">
          <a:blip xmlns:r="http://schemas.openxmlformats.org/officeDocument/2006/relationships" r:embed="rId3"/>
          <a:stretch>
            <a:fillRect/>
          </a:stretch>
        </a:blipFill>
      </dgm:spPr>
    </dgm:pt>
  </dgm:ptLst>
  <dgm:cxnLst>
    <dgm:cxn modelId="{E2541CAA-5BC5-4575-B4B0-D7E0582DC590}" type="presOf" srcId="{2E5B6E10-1ADE-430F-ACE1-527D65E4A7F7}" destId="{24033AC1-E9CF-4F90-B641-A7E5E55939E9}" srcOrd="0" destOrd="0" presId="urn:microsoft.com/office/officeart/2005/8/layout/hList7"/>
    <dgm:cxn modelId="{29A8167C-8BD8-4C7A-8663-8B714B9B4C50}" type="presOf" srcId="{1FF08B42-4970-4CC0-97F8-7B636A2AFBBD}" destId="{AF861924-8598-4C24-A2C8-DBD21E6353C9}" srcOrd="0" destOrd="0" presId="urn:microsoft.com/office/officeart/2005/8/layout/hList7"/>
    <dgm:cxn modelId="{90B953B8-B66F-4DB3-8262-2C5245672C2C}" srcId="{ACC4DF09-A3F3-4A86-9E2F-D48F254B50A4}" destId="{EC954BFF-A508-49C6-99A6-D8AFA7B2810B}" srcOrd="1" destOrd="0" parTransId="{9AF72C83-3C67-4FEA-ABDA-D57FB58415DE}" sibTransId="{03EDD80B-3DD0-4378-8B1E-A625528C33B4}"/>
    <dgm:cxn modelId="{C3ABEFA1-4DFD-486A-BE42-910E97F70533}" srcId="{ACC4DF09-A3F3-4A86-9E2F-D48F254B50A4}" destId="{B31D2B4D-197C-4547-8079-7FA1045F2287}" srcOrd="2" destOrd="0" parTransId="{4559C930-9C27-4FA3-9A44-537AF796C0CC}" sibTransId="{BBE4333C-F9A3-45F6-8A92-F51B05974799}"/>
    <dgm:cxn modelId="{7C90314F-60C3-4A93-A4E1-C0D7C849F967}" srcId="{ACC4DF09-A3F3-4A86-9E2F-D48F254B50A4}" destId="{2E5B6E10-1ADE-430F-ACE1-527D65E4A7F7}" srcOrd="0" destOrd="0" parTransId="{3236696A-9D52-4703-BF03-959C53D23F6D}" sibTransId="{1FF08B42-4970-4CC0-97F8-7B636A2AFBBD}"/>
    <dgm:cxn modelId="{AF764F81-EA52-41E5-81B7-42FCD7789EAA}" type="presOf" srcId="{03EDD80B-3DD0-4378-8B1E-A625528C33B4}" destId="{C140D7DD-33CF-4B5D-BD81-450FFE048FF8}" srcOrd="0" destOrd="0" presId="urn:microsoft.com/office/officeart/2005/8/layout/hList7"/>
    <dgm:cxn modelId="{8664CB9C-2EFB-49DE-9C8B-E26DBB1D713B}" type="presOf" srcId="{B31D2B4D-197C-4547-8079-7FA1045F2287}" destId="{41BFEB75-CA3B-40CC-BFDE-5FB8F30B5A8C}" srcOrd="0" destOrd="0" presId="urn:microsoft.com/office/officeart/2005/8/layout/hList7"/>
    <dgm:cxn modelId="{3EC10A83-8F9E-4A13-BF8E-D31302EA2BF0}" type="presOf" srcId="{EC954BFF-A508-49C6-99A6-D8AFA7B2810B}" destId="{83BE860A-588B-4B0C-AFC0-C214CEEB5568}" srcOrd="1" destOrd="0" presId="urn:microsoft.com/office/officeart/2005/8/layout/hList7"/>
    <dgm:cxn modelId="{5596566B-6A06-45E1-B86B-C3140753EFC7}" type="presOf" srcId="{2E5B6E10-1ADE-430F-ACE1-527D65E4A7F7}" destId="{9EA9B5FA-C22B-4C00-873C-8C8ADAC7527B}" srcOrd="1" destOrd="0" presId="urn:microsoft.com/office/officeart/2005/8/layout/hList7"/>
    <dgm:cxn modelId="{93BA76EF-8CCF-463A-930E-7FA0BF2807F6}" type="presOf" srcId="{B31D2B4D-197C-4547-8079-7FA1045F2287}" destId="{2308B786-1A7D-4103-968C-D4E757DAB888}" srcOrd="1" destOrd="0" presId="urn:microsoft.com/office/officeart/2005/8/layout/hList7"/>
    <dgm:cxn modelId="{95D5AB86-384D-47D8-8894-07795072AF02}" type="presOf" srcId="{EC954BFF-A508-49C6-99A6-D8AFA7B2810B}" destId="{DB475F16-2108-4C04-B030-5F6E4F481E36}" srcOrd="0" destOrd="0" presId="urn:microsoft.com/office/officeart/2005/8/layout/hList7"/>
    <dgm:cxn modelId="{82859C66-81BA-4C24-9ACC-1528985840E5}" type="presOf" srcId="{ACC4DF09-A3F3-4A86-9E2F-D48F254B50A4}" destId="{6369C58B-4E24-42BB-B1BB-B13CD22FEC97}" srcOrd="0" destOrd="0" presId="urn:microsoft.com/office/officeart/2005/8/layout/hList7"/>
    <dgm:cxn modelId="{CDF5A1A4-EB2F-46EA-AD72-9D0E60C83452}" type="presParOf" srcId="{6369C58B-4E24-42BB-B1BB-B13CD22FEC97}" destId="{43852F86-EEFF-4108-82F1-8D3D7B0ACF4C}" srcOrd="0" destOrd="0" presId="urn:microsoft.com/office/officeart/2005/8/layout/hList7"/>
    <dgm:cxn modelId="{AF61366B-0485-48DD-808B-C4698C29D574}" type="presParOf" srcId="{6369C58B-4E24-42BB-B1BB-B13CD22FEC97}" destId="{3390527E-F02D-4BA5-B238-7B787B4BBFA2}" srcOrd="1" destOrd="0" presId="urn:microsoft.com/office/officeart/2005/8/layout/hList7"/>
    <dgm:cxn modelId="{D9E649F4-77B3-4893-B2C5-DE8E3969AFEA}" type="presParOf" srcId="{3390527E-F02D-4BA5-B238-7B787B4BBFA2}" destId="{B431C2E4-1083-4AA8-9F3E-5D8BBFDDD536}" srcOrd="0" destOrd="0" presId="urn:microsoft.com/office/officeart/2005/8/layout/hList7"/>
    <dgm:cxn modelId="{C50D0946-C8BC-447D-8AD1-E140F5A06C8C}" type="presParOf" srcId="{B431C2E4-1083-4AA8-9F3E-5D8BBFDDD536}" destId="{24033AC1-E9CF-4F90-B641-A7E5E55939E9}" srcOrd="0" destOrd="0" presId="urn:microsoft.com/office/officeart/2005/8/layout/hList7"/>
    <dgm:cxn modelId="{5EAE0AB4-90B9-4A9A-BD57-455EC51244D3}" type="presParOf" srcId="{B431C2E4-1083-4AA8-9F3E-5D8BBFDDD536}" destId="{9EA9B5FA-C22B-4C00-873C-8C8ADAC7527B}" srcOrd="1" destOrd="0" presId="urn:microsoft.com/office/officeart/2005/8/layout/hList7"/>
    <dgm:cxn modelId="{41A51738-3387-41DF-B5D9-3ED7CD443213}" type="presParOf" srcId="{B431C2E4-1083-4AA8-9F3E-5D8BBFDDD536}" destId="{F61DC8F5-02E6-402F-AB21-E6F01D23CD53}" srcOrd="2" destOrd="0" presId="urn:microsoft.com/office/officeart/2005/8/layout/hList7"/>
    <dgm:cxn modelId="{A998193E-A8A9-442D-B0E1-AAFD5AF03D40}" type="presParOf" srcId="{B431C2E4-1083-4AA8-9F3E-5D8BBFDDD536}" destId="{17A6F85B-C641-48D9-B2F6-38E0E8355AA0}" srcOrd="3" destOrd="0" presId="urn:microsoft.com/office/officeart/2005/8/layout/hList7"/>
    <dgm:cxn modelId="{6A59AEE1-408C-4BF8-8159-B97C4573F9DC}" type="presParOf" srcId="{3390527E-F02D-4BA5-B238-7B787B4BBFA2}" destId="{AF861924-8598-4C24-A2C8-DBD21E6353C9}" srcOrd="1" destOrd="0" presId="urn:microsoft.com/office/officeart/2005/8/layout/hList7"/>
    <dgm:cxn modelId="{A0300F50-E69C-436C-80BF-A3859F3F1B60}" type="presParOf" srcId="{3390527E-F02D-4BA5-B238-7B787B4BBFA2}" destId="{54CFE25B-8C16-4674-8B9E-73DAABF9983D}" srcOrd="2" destOrd="0" presId="urn:microsoft.com/office/officeart/2005/8/layout/hList7"/>
    <dgm:cxn modelId="{43B48F1B-B457-44A4-9100-821FB27AADD3}" type="presParOf" srcId="{54CFE25B-8C16-4674-8B9E-73DAABF9983D}" destId="{DB475F16-2108-4C04-B030-5F6E4F481E36}" srcOrd="0" destOrd="0" presId="urn:microsoft.com/office/officeart/2005/8/layout/hList7"/>
    <dgm:cxn modelId="{E611A81E-4F72-48AF-8D49-4C9FFAC034C8}" type="presParOf" srcId="{54CFE25B-8C16-4674-8B9E-73DAABF9983D}" destId="{83BE860A-588B-4B0C-AFC0-C214CEEB5568}" srcOrd="1" destOrd="0" presId="urn:microsoft.com/office/officeart/2005/8/layout/hList7"/>
    <dgm:cxn modelId="{AB81B01F-F3DC-46D0-B754-EB17DD9B3AE4}" type="presParOf" srcId="{54CFE25B-8C16-4674-8B9E-73DAABF9983D}" destId="{792D3EA1-300C-4ACF-B87C-82734284B992}" srcOrd="2" destOrd="0" presId="urn:microsoft.com/office/officeart/2005/8/layout/hList7"/>
    <dgm:cxn modelId="{068987ED-618E-4535-9B29-EE0FF230705F}" type="presParOf" srcId="{54CFE25B-8C16-4674-8B9E-73DAABF9983D}" destId="{8346FA59-823B-428F-9453-848AA307C90A}" srcOrd="3" destOrd="0" presId="urn:microsoft.com/office/officeart/2005/8/layout/hList7"/>
    <dgm:cxn modelId="{C558C1AF-55BB-4F3B-AC41-8AC0360F6CD7}" type="presParOf" srcId="{3390527E-F02D-4BA5-B238-7B787B4BBFA2}" destId="{C140D7DD-33CF-4B5D-BD81-450FFE048FF8}" srcOrd="3" destOrd="0" presId="urn:microsoft.com/office/officeart/2005/8/layout/hList7"/>
    <dgm:cxn modelId="{F8A593A0-EB5D-4387-8297-874F8EE1B730}" type="presParOf" srcId="{3390527E-F02D-4BA5-B238-7B787B4BBFA2}" destId="{9258CE06-04C6-41A7-9191-701FD522589E}" srcOrd="4" destOrd="0" presId="urn:microsoft.com/office/officeart/2005/8/layout/hList7"/>
    <dgm:cxn modelId="{4DF22F32-2E4C-408E-B9CA-BD6CEA00E746}" type="presParOf" srcId="{9258CE06-04C6-41A7-9191-701FD522589E}" destId="{41BFEB75-CA3B-40CC-BFDE-5FB8F30B5A8C}" srcOrd="0" destOrd="0" presId="urn:microsoft.com/office/officeart/2005/8/layout/hList7"/>
    <dgm:cxn modelId="{22309E67-736A-4303-93FD-440CE309F570}" type="presParOf" srcId="{9258CE06-04C6-41A7-9191-701FD522589E}" destId="{2308B786-1A7D-4103-968C-D4E757DAB888}" srcOrd="1" destOrd="0" presId="urn:microsoft.com/office/officeart/2005/8/layout/hList7"/>
    <dgm:cxn modelId="{E97D0442-D9CE-4D1A-931D-F661239B8924}" type="presParOf" srcId="{9258CE06-04C6-41A7-9191-701FD522589E}" destId="{FCFF1AC1-A0FB-46BE-9807-D5947F9D9050}" srcOrd="2" destOrd="0" presId="urn:microsoft.com/office/officeart/2005/8/layout/hList7"/>
    <dgm:cxn modelId="{EA2CCD45-073B-4D48-9E93-E4AAA4BF1F82}" type="presParOf" srcId="{9258CE06-04C6-41A7-9191-701FD522589E}" destId="{50127664-D5B8-4CE9-8474-89286001FCBE}" srcOrd="3" destOrd="0" presId="urn:microsoft.com/office/officeart/2005/8/layout/hList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5366B1-0F84-4037-B73B-D0727E28F119}" type="doc">
      <dgm:prSet loTypeId="urn:microsoft.com/office/officeart/2005/8/layout/chevron2" loCatId="process" qsTypeId="urn:microsoft.com/office/officeart/2005/8/quickstyle/3d3" qsCatId="3D" csTypeId="urn:microsoft.com/office/officeart/2005/8/colors/colorful5" csCatId="colorful" phldr="1"/>
      <dgm:spPr/>
      <dgm:t>
        <a:bodyPr/>
        <a:lstStyle/>
        <a:p>
          <a:endParaRPr lang="en-US"/>
        </a:p>
      </dgm:t>
    </dgm:pt>
    <dgm:pt modelId="{0DCA8132-6B5B-4FA4-8D24-DA53248FDB4C}">
      <dgm:prSet phldrT="[Text]" custT="1"/>
      <dgm:spPr/>
      <dgm:t>
        <a:bodyPr/>
        <a:lstStyle/>
        <a:p>
          <a:r>
            <a:rPr lang="en-US" sz="4800" dirty="0" err="1" smtClean="0">
              <a:effectLst>
                <a:outerShdw blurRad="38100" dist="38100" dir="2700000" algn="tl">
                  <a:srgbClr val="000000">
                    <a:alpha val="43137"/>
                  </a:srgbClr>
                </a:outerShdw>
              </a:effectLst>
            </a:rPr>
            <a:t>夏朝</a:t>
          </a:r>
          <a:endParaRPr lang="en-US" sz="4800" dirty="0">
            <a:effectLst>
              <a:outerShdw blurRad="38100" dist="38100" dir="2700000" algn="tl">
                <a:srgbClr val="000000">
                  <a:alpha val="43137"/>
                </a:srgbClr>
              </a:outerShdw>
            </a:effectLst>
          </a:endParaRPr>
        </a:p>
      </dgm:t>
    </dgm:pt>
    <dgm:pt modelId="{16F2415D-3740-4AC6-B6BD-C5551271B55C}" type="parTrans" cxnId="{B3ACD403-F427-4F9C-9BF1-B481D4471EAE}">
      <dgm:prSet/>
      <dgm:spPr/>
      <dgm:t>
        <a:bodyPr/>
        <a:lstStyle/>
        <a:p>
          <a:endParaRPr lang="en-US"/>
        </a:p>
      </dgm:t>
    </dgm:pt>
    <dgm:pt modelId="{1407790B-87CF-4E65-9307-D3CC1EAC6437}" type="sibTrans" cxnId="{B3ACD403-F427-4F9C-9BF1-B481D4471EAE}">
      <dgm:prSet/>
      <dgm:spPr/>
      <dgm:t>
        <a:bodyPr/>
        <a:lstStyle/>
        <a:p>
          <a:endParaRPr lang="en-US"/>
        </a:p>
      </dgm:t>
    </dgm:pt>
    <dgm:pt modelId="{F9F76343-F8B1-4932-9C97-A88737DC74B9}">
      <dgm:prSet phldrT="[Text]" custT="1"/>
      <dgm:spPr/>
      <dgm:t>
        <a:bodyPr/>
        <a:lstStyle/>
        <a:p>
          <a:r>
            <a:rPr lang="en-US" sz="2400" dirty="0" smtClean="0"/>
            <a:t>Xia Dynasty (2070–1600 BC)</a:t>
          </a:r>
          <a:endParaRPr lang="en-US" sz="2400" dirty="0"/>
        </a:p>
      </dgm:t>
    </dgm:pt>
    <dgm:pt modelId="{B00AE014-B804-4FE8-8C88-A9706EFEB5C0}" type="parTrans" cxnId="{3C920B5C-5375-4433-975B-FA16EE539462}">
      <dgm:prSet/>
      <dgm:spPr/>
      <dgm:t>
        <a:bodyPr/>
        <a:lstStyle/>
        <a:p>
          <a:endParaRPr lang="en-US"/>
        </a:p>
      </dgm:t>
    </dgm:pt>
    <dgm:pt modelId="{9281FBB4-4C5C-4657-80C5-7CED8F32B2C8}" type="sibTrans" cxnId="{3C920B5C-5375-4433-975B-FA16EE539462}">
      <dgm:prSet/>
      <dgm:spPr/>
      <dgm:t>
        <a:bodyPr/>
        <a:lstStyle/>
        <a:p>
          <a:endParaRPr lang="en-US"/>
        </a:p>
      </dgm:t>
    </dgm:pt>
    <dgm:pt modelId="{28524DB6-E455-4CDB-AC22-3613206DD323}">
      <dgm:prSet phldrT="[Text]"/>
      <dgm:spPr/>
      <dgm:t>
        <a:bodyPr/>
        <a:lstStyle/>
        <a:p>
          <a:r>
            <a:rPr lang="en-US" dirty="0" smtClean="0"/>
            <a:t>.</a:t>
          </a:r>
          <a:endParaRPr lang="en-US" dirty="0"/>
        </a:p>
      </dgm:t>
    </dgm:pt>
    <dgm:pt modelId="{2E84FA2B-B068-41BF-B4D5-A5DA04537B8B}" type="parTrans" cxnId="{42CAC350-1B10-4595-93F7-55E7EB792E43}">
      <dgm:prSet/>
      <dgm:spPr/>
      <dgm:t>
        <a:bodyPr/>
        <a:lstStyle/>
        <a:p>
          <a:endParaRPr lang="en-US"/>
        </a:p>
      </dgm:t>
    </dgm:pt>
    <dgm:pt modelId="{90161D5D-360A-4705-8164-0ED568CC0EF2}" type="sibTrans" cxnId="{42CAC350-1B10-4595-93F7-55E7EB792E43}">
      <dgm:prSet/>
      <dgm:spPr/>
      <dgm:t>
        <a:bodyPr/>
        <a:lstStyle/>
        <a:p>
          <a:endParaRPr lang="en-US"/>
        </a:p>
      </dgm:t>
    </dgm:pt>
    <dgm:pt modelId="{72F299BB-8E81-4201-B2C9-167A14AB83D7}">
      <dgm:prSet phldrT="[Text]" custT="1"/>
      <dgm:spPr/>
      <dgm:t>
        <a:bodyPr/>
        <a:lstStyle/>
        <a:p>
          <a:r>
            <a:rPr lang="ja-JP" altLang="en-US" sz="4800" smtClean="0"/>
            <a:t>商朝 </a:t>
          </a:r>
          <a:r>
            <a:rPr lang="en-US" altLang="ja-JP" sz="4800" dirty="0" smtClean="0"/>
            <a:t>(</a:t>
          </a:r>
          <a:r>
            <a:rPr lang="ja-JP" altLang="en-US" sz="4800" smtClean="0"/>
            <a:t>殷代</a:t>
          </a:r>
          <a:r>
            <a:rPr lang="en-US" altLang="ja-JP" sz="4800" dirty="0" smtClean="0"/>
            <a:t>)</a:t>
          </a:r>
          <a:endParaRPr lang="en-US" sz="4800" dirty="0"/>
        </a:p>
      </dgm:t>
    </dgm:pt>
    <dgm:pt modelId="{CBFC9601-7BC4-48EF-B4F2-0087F13A98A6}" type="parTrans" cxnId="{8D89E964-824D-4E7A-AAE4-3441C0CACB5A}">
      <dgm:prSet/>
      <dgm:spPr/>
      <dgm:t>
        <a:bodyPr/>
        <a:lstStyle/>
        <a:p>
          <a:endParaRPr lang="en-US"/>
        </a:p>
      </dgm:t>
    </dgm:pt>
    <dgm:pt modelId="{9C02DD5B-9329-4190-A102-E8F18CEDE7E7}" type="sibTrans" cxnId="{8D89E964-824D-4E7A-AAE4-3441C0CACB5A}">
      <dgm:prSet/>
      <dgm:spPr/>
      <dgm:t>
        <a:bodyPr/>
        <a:lstStyle/>
        <a:p>
          <a:endParaRPr lang="en-US"/>
        </a:p>
      </dgm:t>
    </dgm:pt>
    <dgm:pt modelId="{A8C7A7F3-516D-4892-8B62-FE9F371CE20E}">
      <dgm:prSet phldrT="[Text]"/>
      <dgm:spPr/>
      <dgm:t>
        <a:bodyPr/>
        <a:lstStyle/>
        <a:p>
          <a:r>
            <a:rPr lang="en-US" dirty="0" smtClean="0"/>
            <a:t>.</a:t>
          </a:r>
          <a:endParaRPr lang="en-US" dirty="0"/>
        </a:p>
      </dgm:t>
    </dgm:pt>
    <dgm:pt modelId="{9AC7679A-6EF9-43FD-9FCF-95B39BB81A7A}" type="parTrans" cxnId="{03351E57-C82D-408B-B50F-8B708D20E3EB}">
      <dgm:prSet/>
      <dgm:spPr/>
      <dgm:t>
        <a:bodyPr/>
        <a:lstStyle/>
        <a:p>
          <a:endParaRPr lang="en-US"/>
        </a:p>
      </dgm:t>
    </dgm:pt>
    <dgm:pt modelId="{F4FDAD79-CA55-4681-86EF-4E5A0C33AE8D}" type="sibTrans" cxnId="{03351E57-C82D-408B-B50F-8B708D20E3EB}">
      <dgm:prSet/>
      <dgm:spPr/>
      <dgm:t>
        <a:bodyPr/>
        <a:lstStyle/>
        <a:p>
          <a:endParaRPr lang="en-US"/>
        </a:p>
      </dgm:t>
    </dgm:pt>
    <dgm:pt modelId="{FFD0AC39-5450-4364-96C3-1C4476914FB5}">
      <dgm:prSet phldrT="[Text]" custT="1"/>
      <dgm:spPr/>
      <dgm:t>
        <a:bodyPr/>
        <a:lstStyle/>
        <a:p>
          <a:r>
            <a:rPr lang="ja-JP" altLang="en-US" sz="4800" smtClean="0"/>
            <a:t>周朝 </a:t>
          </a:r>
          <a:endParaRPr lang="en-US" sz="4800" dirty="0"/>
        </a:p>
      </dgm:t>
    </dgm:pt>
    <dgm:pt modelId="{08E44D08-006E-46D1-92B9-BC265E868A46}" type="parTrans" cxnId="{444F54E5-A463-4D42-A534-DC504A7F3855}">
      <dgm:prSet/>
      <dgm:spPr/>
      <dgm:t>
        <a:bodyPr/>
        <a:lstStyle/>
        <a:p>
          <a:endParaRPr lang="en-US"/>
        </a:p>
      </dgm:t>
    </dgm:pt>
    <dgm:pt modelId="{615E5DD4-CF64-448B-819E-0D077CAF3FBF}" type="sibTrans" cxnId="{444F54E5-A463-4D42-A534-DC504A7F3855}">
      <dgm:prSet/>
      <dgm:spPr/>
      <dgm:t>
        <a:bodyPr/>
        <a:lstStyle/>
        <a:p>
          <a:endParaRPr lang="en-US"/>
        </a:p>
      </dgm:t>
    </dgm:pt>
    <dgm:pt modelId="{B7E2C755-65B6-42A9-ABED-C18C3D7E8DE2}">
      <dgm:prSet phldrT="[Text]" custT="1"/>
      <dgm:spPr/>
      <dgm:t>
        <a:bodyPr/>
        <a:lstStyle/>
        <a:p>
          <a:r>
            <a:rPr lang="en-US" sz="2400" dirty="0" smtClean="0"/>
            <a:t>Zhou Dynasty (1046–256 BC)</a:t>
          </a:r>
          <a:endParaRPr lang="en-US" sz="2400" dirty="0"/>
        </a:p>
      </dgm:t>
    </dgm:pt>
    <dgm:pt modelId="{831BEFEC-BD8A-490D-B1C5-8E5918EE2C37}" type="parTrans" cxnId="{9505E06E-139A-4BF8-AE4B-39079B76D849}">
      <dgm:prSet/>
      <dgm:spPr/>
      <dgm:t>
        <a:bodyPr/>
        <a:lstStyle/>
        <a:p>
          <a:endParaRPr lang="en-US"/>
        </a:p>
      </dgm:t>
    </dgm:pt>
    <dgm:pt modelId="{12D9BA8B-A628-4CBE-9CBE-4E9C5521D232}" type="sibTrans" cxnId="{9505E06E-139A-4BF8-AE4B-39079B76D849}">
      <dgm:prSet/>
      <dgm:spPr/>
      <dgm:t>
        <a:bodyPr/>
        <a:lstStyle/>
        <a:p>
          <a:endParaRPr lang="en-US"/>
        </a:p>
      </dgm:t>
    </dgm:pt>
    <dgm:pt modelId="{7719B753-E4E2-41D4-A722-6BE788291CA1}">
      <dgm:prSet custT="1"/>
      <dgm:spPr/>
      <dgm:t>
        <a:bodyPr/>
        <a:lstStyle/>
        <a:p>
          <a:r>
            <a:rPr lang="en-US" sz="2400" dirty="0" smtClean="0"/>
            <a:t>Shang (Yin) Dynasty (1600-1046 BC)</a:t>
          </a:r>
          <a:endParaRPr lang="en-US" sz="2400" dirty="0"/>
        </a:p>
      </dgm:t>
    </dgm:pt>
    <dgm:pt modelId="{E790AD3F-6BCC-4B57-A7C7-16E5542C7B1B}" type="parTrans" cxnId="{0AE64E05-4304-4DF5-A14C-D3480EE3B287}">
      <dgm:prSet/>
      <dgm:spPr/>
      <dgm:t>
        <a:bodyPr/>
        <a:lstStyle/>
        <a:p>
          <a:endParaRPr lang="en-US"/>
        </a:p>
      </dgm:t>
    </dgm:pt>
    <dgm:pt modelId="{28C1BCF8-68B0-41DA-B1E6-FAB0A82D8EC4}" type="sibTrans" cxnId="{0AE64E05-4304-4DF5-A14C-D3480EE3B287}">
      <dgm:prSet/>
      <dgm:spPr/>
      <dgm:t>
        <a:bodyPr/>
        <a:lstStyle/>
        <a:p>
          <a:endParaRPr lang="en-US"/>
        </a:p>
      </dgm:t>
    </dgm:pt>
    <dgm:pt modelId="{8F958FB5-1BFD-4ABB-B074-8C70CD9A933A}">
      <dgm:prSet phldrT="[Text]"/>
      <dgm:spPr/>
      <dgm:t>
        <a:bodyPr/>
        <a:lstStyle/>
        <a:p>
          <a:r>
            <a:rPr lang="en-US" dirty="0" smtClean="0"/>
            <a:t>.</a:t>
          </a:r>
          <a:endParaRPr lang="en-US" dirty="0"/>
        </a:p>
      </dgm:t>
    </dgm:pt>
    <dgm:pt modelId="{4BD86556-EB92-41F7-9F68-DCBEADE64A3B}" type="sibTrans" cxnId="{1D16494D-8F38-455A-950E-0B60E257FCDD}">
      <dgm:prSet/>
      <dgm:spPr/>
      <dgm:t>
        <a:bodyPr/>
        <a:lstStyle/>
        <a:p>
          <a:endParaRPr lang="en-US"/>
        </a:p>
      </dgm:t>
    </dgm:pt>
    <dgm:pt modelId="{99A82CBF-9BFD-4391-9FB4-F30D491139B5}" type="parTrans" cxnId="{1D16494D-8F38-455A-950E-0B60E257FCDD}">
      <dgm:prSet/>
      <dgm:spPr/>
      <dgm:t>
        <a:bodyPr/>
        <a:lstStyle/>
        <a:p>
          <a:endParaRPr lang="en-US"/>
        </a:p>
      </dgm:t>
    </dgm:pt>
    <dgm:pt modelId="{C3962DD0-A2AF-40B4-A8EC-AFEC7C6C7DC9}" type="pres">
      <dgm:prSet presAssocID="{365366B1-0F84-4037-B73B-D0727E28F119}" presName="linearFlow" presStyleCnt="0">
        <dgm:presLayoutVars>
          <dgm:dir/>
          <dgm:animLvl val="lvl"/>
          <dgm:resizeHandles val="exact"/>
        </dgm:presLayoutVars>
      </dgm:prSet>
      <dgm:spPr/>
      <dgm:t>
        <a:bodyPr/>
        <a:lstStyle/>
        <a:p>
          <a:endParaRPr lang="en-US"/>
        </a:p>
      </dgm:t>
    </dgm:pt>
    <dgm:pt modelId="{FCB3276C-7599-4E70-9345-0225FFA566E0}" type="pres">
      <dgm:prSet presAssocID="{8F958FB5-1BFD-4ABB-B074-8C70CD9A933A}" presName="composite" presStyleCnt="0"/>
      <dgm:spPr/>
    </dgm:pt>
    <dgm:pt modelId="{7B847CAA-96E8-497D-B420-9304848A73F8}" type="pres">
      <dgm:prSet presAssocID="{8F958FB5-1BFD-4ABB-B074-8C70CD9A933A}" presName="parentText" presStyleLbl="alignNode1" presStyleIdx="0" presStyleCnt="3" custScaleX="78477">
        <dgm:presLayoutVars>
          <dgm:chMax val="1"/>
          <dgm:bulletEnabled val="1"/>
        </dgm:presLayoutVars>
      </dgm:prSet>
      <dgm:spPr/>
      <dgm:t>
        <a:bodyPr/>
        <a:lstStyle/>
        <a:p>
          <a:endParaRPr lang="en-US"/>
        </a:p>
      </dgm:t>
    </dgm:pt>
    <dgm:pt modelId="{06C4A7A5-3DFB-4787-8EE7-9F6DE9B4D4DC}" type="pres">
      <dgm:prSet presAssocID="{8F958FB5-1BFD-4ABB-B074-8C70CD9A933A}" presName="descendantText" presStyleLbl="alignAcc1" presStyleIdx="0" presStyleCnt="3">
        <dgm:presLayoutVars>
          <dgm:bulletEnabled val="1"/>
        </dgm:presLayoutVars>
      </dgm:prSet>
      <dgm:spPr/>
      <dgm:t>
        <a:bodyPr/>
        <a:lstStyle/>
        <a:p>
          <a:endParaRPr lang="en-US"/>
        </a:p>
      </dgm:t>
    </dgm:pt>
    <dgm:pt modelId="{D9639C6D-9211-4E19-A318-2D9731473CFC}" type="pres">
      <dgm:prSet presAssocID="{4BD86556-EB92-41F7-9F68-DCBEADE64A3B}" presName="sp" presStyleCnt="0"/>
      <dgm:spPr/>
    </dgm:pt>
    <dgm:pt modelId="{43129CC5-5C1A-4E58-8769-5B9A3DCCDEE3}" type="pres">
      <dgm:prSet presAssocID="{28524DB6-E455-4CDB-AC22-3613206DD323}" presName="composite" presStyleCnt="0"/>
      <dgm:spPr/>
    </dgm:pt>
    <dgm:pt modelId="{6E27C81B-12C9-4DAA-ACC7-FC8065EFDA54}" type="pres">
      <dgm:prSet presAssocID="{28524DB6-E455-4CDB-AC22-3613206DD323}" presName="parentText" presStyleLbl="alignNode1" presStyleIdx="1" presStyleCnt="3" custScaleX="84625">
        <dgm:presLayoutVars>
          <dgm:chMax val="1"/>
          <dgm:bulletEnabled val="1"/>
        </dgm:presLayoutVars>
      </dgm:prSet>
      <dgm:spPr/>
      <dgm:t>
        <a:bodyPr/>
        <a:lstStyle/>
        <a:p>
          <a:endParaRPr lang="en-US"/>
        </a:p>
      </dgm:t>
    </dgm:pt>
    <dgm:pt modelId="{12DC8781-1F6F-4070-AC22-A713B0D5FAC6}" type="pres">
      <dgm:prSet presAssocID="{28524DB6-E455-4CDB-AC22-3613206DD323}" presName="descendantText" presStyleLbl="alignAcc1" presStyleIdx="1" presStyleCnt="3">
        <dgm:presLayoutVars>
          <dgm:bulletEnabled val="1"/>
        </dgm:presLayoutVars>
      </dgm:prSet>
      <dgm:spPr/>
      <dgm:t>
        <a:bodyPr/>
        <a:lstStyle/>
        <a:p>
          <a:endParaRPr lang="en-US"/>
        </a:p>
      </dgm:t>
    </dgm:pt>
    <dgm:pt modelId="{3257E5C0-EDFE-4934-A3CA-2EFB0F64CF09}" type="pres">
      <dgm:prSet presAssocID="{90161D5D-360A-4705-8164-0ED568CC0EF2}" presName="sp" presStyleCnt="0"/>
      <dgm:spPr/>
    </dgm:pt>
    <dgm:pt modelId="{90E7A4B4-7E01-46A9-8F07-EF11349F7F0E}" type="pres">
      <dgm:prSet presAssocID="{A8C7A7F3-516D-4892-8B62-FE9F371CE20E}" presName="composite" presStyleCnt="0"/>
      <dgm:spPr/>
    </dgm:pt>
    <dgm:pt modelId="{4ABFA9B2-5FB0-4237-8F75-6AE83932DC28}" type="pres">
      <dgm:prSet presAssocID="{A8C7A7F3-516D-4892-8B62-FE9F371CE20E}" presName="parentText" presStyleLbl="alignNode1" presStyleIdx="2" presStyleCnt="3" custScaleX="74216" custLinFactNeighborX="7501">
        <dgm:presLayoutVars>
          <dgm:chMax val="1"/>
          <dgm:bulletEnabled val="1"/>
        </dgm:presLayoutVars>
      </dgm:prSet>
      <dgm:spPr/>
      <dgm:t>
        <a:bodyPr/>
        <a:lstStyle/>
        <a:p>
          <a:endParaRPr lang="en-US"/>
        </a:p>
      </dgm:t>
    </dgm:pt>
    <dgm:pt modelId="{B6342E85-FD88-4060-B2F8-6DC46D565436}" type="pres">
      <dgm:prSet presAssocID="{A8C7A7F3-516D-4892-8B62-FE9F371CE20E}" presName="descendantText" presStyleLbl="alignAcc1" presStyleIdx="2" presStyleCnt="3">
        <dgm:presLayoutVars>
          <dgm:bulletEnabled val="1"/>
        </dgm:presLayoutVars>
      </dgm:prSet>
      <dgm:spPr/>
      <dgm:t>
        <a:bodyPr/>
        <a:lstStyle/>
        <a:p>
          <a:endParaRPr lang="en-US"/>
        </a:p>
      </dgm:t>
    </dgm:pt>
  </dgm:ptLst>
  <dgm:cxnLst>
    <dgm:cxn modelId="{0AE64E05-4304-4DF5-A14C-D3480EE3B287}" srcId="{28524DB6-E455-4CDB-AC22-3613206DD323}" destId="{7719B753-E4E2-41D4-A722-6BE788291CA1}" srcOrd="1" destOrd="0" parTransId="{E790AD3F-6BCC-4B57-A7C7-16E5542C7B1B}" sibTransId="{28C1BCF8-68B0-41DA-B1E6-FAB0A82D8EC4}"/>
    <dgm:cxn modelId="{2F41728B-2678-4678-9B80-B5091E1B0548}" type="presOf" srcId="{F9F76343-F8B1-4932-9C97-A88737DC74B9}" destId="{06C4A7A5-3DFB-4787-8EE7-9F6DE9B4D4DC}" srcOrd="0" destOrd="1" presId="urn:microsoft.com/office/officeart/2005/8/layout/chevron2"/>
    <dgm:cxn modelId="{DB3E31B6-AC3D-4E66-908C-2E81758D6C31}" type="presOf" srcId="{A8C7A7F3-516D-4892-8B62-FE9F371CE20E}" destId="{4ABFA9B2-5FB0-4237-8F75-6AE83932DC28}" srcOrd="0" destOrd="0" presId="urn:microsoft.com/office/officeart/2005/8/layout/chevron2"/>
    <dgm:cxn modelId="{B3ACD403-F427-4F9C-9BF1-B481D4471EAE}" srcId="{8F958FB5-1BFD-4ABB-B074-8C70CD9A933A}" destId="{0DCA8132-6B5B-4FA4-8D24-DA53248FDB4C}" srcOrd="0" destOrd="0" parTransId="{16F2415D-3740-4AC6-B6BD-C5551271B55C}" sibTransId="{1407790B-87CF-4E65-9307-D3CC1EAC6437}"/>
    <dgm:cxn modelId="{444F54E5-A463-4D42-A534-DC504A7F3855}" srcId="{A8C7A7F3-516D-4892-8B62-FE9F371CE20E}" destId="{FFD0AC39-5450-4364-96C3-1C4476914FB5}" srcOrd="0" destOrd="0" parTransId="{08E44D08-006E-46D1-92B9-BC265E868A46}" sibTransId="{615E5DD4-CF64-448B-819E-0D077CAF3FBF}"/>
    <dgm:cxn modelId="{9330E740-BFA6-4069-9A16-59CC488AD66B}" type="presOf" srcId="{7719B753-E4E2-41D4-A722-6BE788291CA1}" destId="{12DC8781-1F6F-4070-AC22-A713B0D5FAC6}" srcOrd="0" destOrd="1" presId="urn:microsoft.com/office/officeart/2005/8/layout/chevron2"/>
    <dgm:cxn modelId="{C9CDA477-980D-4E19-B3C9-2B6AFE81E654}" type="presOf" srcId="{B7E2C755-65B6-42A9-ABED-C18C3D7E8DE2}" destId="{B6342E85-FD88-4060-B2F8-6DC46D565436}" srcOrd="0" destOrd="1" presId="urn:microsoft.com/office/officeart/2005/8/layout/chevron2"/>
    <dgm:cxn modelId="{3C920B5C-5375-4433-975B-FA16EE539462}" srcId="{8F958FB5-1BFD-4ABB-B074-8C70CD9A933A}" destId="{F9F76343-F8B1-4932-9C97-A88737DC74B9}" srcOrd="1" destOrd="0" parTransId="{B00AE014-B804-4FE8-8C88-A9706EFEB5C0}" sibTransId="{9281FBB4-4C5C-4657-80C5-7CED8F32B2C8}"/>
    <dgm:cxn modelId="{8D89E964-824D-4E7A-AAE4-3441C0CACB5A}" srcId="{28524DB6-E455-4CDB-AC22-3613206DD323}" destId="{72F299BB-8E81-4201-B2C9-167A14AB83D7}" srcOrd="0" destOrd="0" parTransId="{CBFC9601-7BC4-48EF-B4F2-0087F13A98A6}" sibTransId="{9C02DD5B-9329-4190-A102-E8F18CEDE7E7}"/>
    <dgm:cxn modelId="{6A334244-D938-48AC-9528-434F1D57EE6B}" type="presOf" srcId="{8F958FB5-1BFD-4ABB-B074-8C70CD9A933A}" destId="{7B847CAA-96E8-497D-B420-9304848A73F8}" srcOrd="0" destOrd="0" presId="urn:microsoft.com/office/officeart/2005/8/layout/chevron2"/>
    <dgm:cxn modelId="{3CC606C6-E1C0-4D97-9E89-0DBF19EE4A7E}" type="presOf" srcId="{28524DB6-E455-4CDB-AC22-3613206DD323}" destId="{6E27C81B-12C9-4DAA-ACC7-FC8065EFDA54}" srcOrd="0" destOrd="0" presId="urn:microsoft.com/office/officeart/2005/8/layout/chevron2"/>
    <dgm:cxn modelId="{1D16494D-8F38-455A-950E-0B60E257FCDD}" srcId="{365366B1-0F84-4037-B73B-D0727E28F119}" destId="{8F958FB5-1BFD-4ABB-B074-8C70CD9A933A}" srcOrd="0" destOrd="0" parTransId="{99A82CBF-9BFD-4391-9FB4-F30D491139B5}" sibTransId="{4BD86556-EB92-41F7-9F68-DCBEADE64A3B}"/>
    <dgm:cxn modelId="{9505E06E-139A-4BF8-AE4B-39079B76D849}" srcId="{A8C7A7F3-516D-4892-8B62-FE9F371CE20E}" destId="{B7E2C755-65B6-42A9-ABED-C18C3D7E8DE2}" srcOrd="1" destOrd="0" parTransId="{831BEFEC-BD8A-490D-B1C5-8E5918EE2C37}" sibTransId="{12D9BA8B-A628-4CBE-9CBE-4E9C5521D232}"/>
    <dgm:cxn modelId="{0CF0A0E5-F311-485B-99FB-FFEA8B1285B5}" type="presOf" srcId="{365366B1-0F84-4037-B73B-D0727E28F119}" destId="{C3962DD0-A2AF-40B4-A8EC-AFEC7C6C7DC9}" srcOrd="0" destOrd="0" presId="urn:microsoft.com/office/officeart/2005/8/layout/chevron2"/>
    <dgm:cxn modelId="{FCF33E68-1C5C-4756-B6A4-50115CF38339}" type="presOf" srcId="{72F299BB-8E81-4201-B2C9-167A14AB83D7}" destId="{12DC8781-1F6F-4070-AC22-A713B0D5FAC6}" srcOrd="0" destOrd="0" presId="urn:microsoft.com/office/officeart/2005/8/layout/chevron2"/>
    <dgm:cxn modelId="{5B5586D5-2E95-4CD1-B4CE-8929EA1554F0}" type="presOf" srcId="{0DCA8132-6B5B-4FA4-8D24-DA53248FDB4C}" destId="{06C4A7A5-3DFB-4787-8EE7-9F6DE9B4D4DC}" srcOrd="0" destOrd="0" presId="urn:microsoft.com/office/officeart/2005/8/layout/chevron2"/>
    <dgm:cxn modelId="{03351E57-C82D-408B-B50F-8B708D20E3EB}" srcId="{365366B1-0F84-4037-B73B-D0727E28F119}" destId="{A8C7A7F3-516D-4892-8B62-FE9F371CE20E}" srcOrd="2" destOrd="0" parTransId="{9AC7679A-6EF9-43FD-9FCF-95B39BB81A7A}" sibTransId="{F4FDAD79-CA55-4681-86EF-4E5A0C33AE8D}"/>
    <dgm:cxn modelId="{67B051E9-6C55-488B-A615-8676867DB417}" type="presOf" srcId="{FFD0AC39-5450-4364-96C3-1C4476914FB5}" destId="{B6342E85-FD88-4060-B2F8-6DC46D565436}" srcOrd="0" destOrd="0" presId="urn:microsoft.com/office/officeart/2005/8/layout/chevron2"/>
    <dgm:cxn modelId="{42CAC350-1B10-4595-93F7-55E7EB792E43}" srcId="{365366B1-0F84-4037-B73B-D0727E28F119}" destId="{28524DB6-E455-4CDB-AC22-3613206DD323}" srcOrd="1" destOrd="0" parTransId="{2E84FA2B-B068-41BF-B4D5-A5DA04537B8B}" sibTransId="{90161D5D-360A-4705-8164-0ED568CC0EF2}"/>
    <dgm:cxn modelId="{1877E3ED-064E-4261-AF50-22D42580EBB8}" type="presParOf" srcId="{C3962DD0-A2AF-40B4-A8EC-AFEC7C6C7DC9}" destId="{FCB3276C-7599-4E70-9345-0225FFA566E0}" srcOrd="0" destOrd="0" presId="urn:microsoft.com/office/officeart/2005/8/layout/chevron2"/>
    <dgm:cxn modelId="{7624273E-0810-4FFE-9F90-6846851D5114}" type="presParOf" srcId="{FCB3276C-7599-4E70-9345-0225FFA566E0}" destId="{7B847CAA-96E8-497D-B420-9304848A73F8}" srcOrd="0" destOrd="0" presId="urn:microsoft.com/office/officeart/2005/8/layout/chevron2"/>
    <dgm:cxn modelId="{C4B14C45-AFA3-4336-9807-39F96B23C49A}" type="presParOf" srcId="{FCB3276C-7599-4E70-9345-0225FFA566E0}" destId="{06C4A7A5-3DFB-4787-8EE7-9F6DE9B4D4DC}" srcOrd="1" destOrd="0" presId="urn:microsoft.com/office/officeart/2005/8/layout/chevron2"/>
    <dgm:cxn modelId="{F2B5FDBC-4966-4D78-8CAB-A0586A85EC33}" type="presParOf" srcId="{C3962DD0-A2AF-40B4-A8EC-AFEC7C6C7DC9}" destId="{D9639C6D-9211-4E19-A318-2D9731473CFC}" srcOrd="1" destOrd="0" presId="urn:microsoft.com/office/officeart/2005/8/layout/chevron2"/>
    <dgm:cxn modelId="{D2B27CDD-DE62-4A32-B2F2-2C5391E22F7B}" type="presParOf" srcId="{C3962DD0-A2AF-40B4-A8EC-AFEC7C6C7DC9}" destId="{43129CC5-5C1A-4E58-8769-5B9A3DCCDEE3}" srcOrd="2" destOrd="0" presId="urn:microsoft.com/office/officeart/2005/8/layout/chevron2"/>
    <dgm:cxn modelId="{AFAF3AF5-0AF8-4EC1-8467-D18B40752F7E}" type="presParOf" srcId="{43129CC5-5C1A-4E58-8769-5B9A3DCCDEE3}" destId="{6E27C81B-12C9-4DAA-ACC7-FC8065EFDA54}" srcOrd="0" destOrd="0" presId="urn:microsoft.com/office/officeart/2005/8/layout/chevron2"/>
    <dgm:cxn modelId="{31598A1D-63B4-48FD-908B-908A34AE9DBB}" type="presParOf" srcId="{43129CC5-5C1A-4E58-8769-5B9A3DCCDEE3}" destId="{12DC8781-1F6F-4070-AC22-A713B0D5FAC6}" srcOrd="1" destOrd="0" presId="urn:microsoft.com/office/officeart/2005/8/layout/chevron2"/>
    <dgm:cxn modelId="{841B2B5B-8E81-4866-AC91-362788D2D0E3}" type="presParOf" srcId="{C3962DD0-A2AF-40B4-A8EC-AFEC7C6C7DC9}" destId="{3257E5C0-EDFE-4934-A3CA-2EFB0F64CF09}" srcOrd="3" destOrd="0" presId="urn:microsoft.com/office/officeart/2005/8/layout/chevron2"/>
    <dgm:cxn modelId="{C3A359F7-5B33-4757-A874-B0569A396BAB}" type="presParOf" srcId="{C3962DD0-A2AF-40B4-A8EC-AFEC7C6C7DC9}" destId="{90E7A4B4-7E01-46A9-8F07-EF11349F7F0E}" srcOrd="4" destOrd="0" presId="urn:microsoft.com/office/officeart/2005/8/layout/chevron2"/>
    <dgm:cxn modelId="{FE315D3D-974B-4EAC-9188-60330226314B}" type="presParOf" srcId="{90E7A4B4-7E01-46A9-8F07-EF11349F7F0E}" destId="{4ABFA9B2-5FB0-4237-8F75-6AE83932DC28}" srcOrd="0" destOrd="0" presId="urn:microsoft.com/office/officeart/2005/8/layout/chevron2"/>
    <dgm:cxn modelId="{F65D4FB4-E638-49E6-9EED-393A437859D0}" type="presParOf" srcId="{90E7A4B4-7E01-46A9-8F07-EF11349F7F0E}" destId="{B6342E85-FD88-4060-B2F8-6DC46D565436}"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8021CE-6B0F-4EF8-952B-DF10C5B11840}" type="doc">
      <dgm:prSet loTypeId="urn:microsoft.com/office/officeart/2005/8/layout/vList4" loCatId="list" qsTypeId="urn:microsoft.com/office/officeart/2005/8/quickstyle/3d1" qsCatId="3D" csTypeId="urn:microsoft.com/office/officeart/2005/8/colors/colorful1" csCatId="colorful" phldr="1"/>
      <dgm:spPr/>
      <dgm:t>
        <a:bodyPr/>
        <a:lstStyle/>
        <a:p>
          <a:endParaRPr lang="en-US"/>
        </a:p>
      </dgm:t>
    </dgm:pt>
    <dgm:pt modelId="{496FD635-1F85-4115-AF1D-3C09812051E7}">
      <dgm:prSet phldrT="[Tex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阅读</a:t>
          </a:r>
          <a:r>
            <a:rPr 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smtClean="0">
              <a:solidFill>
                <a:schemeClr val="tx1"/>
              </a:solidFill>
              <a:effectLst>
                <a:outerShdw blurRad="38100" dist="38100" dir="2700000" algn="tl">
                  <a:srgbClr val="000000">
                    <a:alpha val="43137"/>
                  </a:srgbClr>
                </a:outerShdw>
              </a:effectLst>
            </a:rPr>
            <a:t>(READ)</a:t>
          </a:r>
          <a:endParaRPr lang="en-US" sz="4000" dirty="0">
            <a:solidFill>
              <a:schemeClr val="tx1"/>
            </a:solidFill>
            <a:effectLst>
              <a:outerShdw blurRad="38100" dist="38100" dir="2700000" algn="tl">
                <a:srgbClr val="000000">
                  <a:alpha val="43137"/>
                </a:srgbClr>
              </a:outerShdw>
            </a:effectLst>
          </a:endParaRPr>
        </a:p>
      </dgm:t>
    </dgm:pt>
    <dgm:pt modelId="{898251B4-BE82-47E6-8122-9DDBF65B25D7}" type="parTrans" cxnId="{7B29B8E6-5368-49BD-966E-BADF79790C1D}">
      <dgm:prSet/>
      <dgm:spPr/>
      <dgm:t>
        <a:bodyPr/>
        <a:lstStyle/>
        <a:p>
          <a:endParaRPr lang="en-US"/>
        </a:p>
      </dgm:t>
    </dgm:pt>
    <dgm:pt modelId="{5D78EF1E-7CEE-4674-869F-46798B7F5326}" type="sibTrans" cxnId="{7B29B8E6-5368-49BD-966E-BADF79790C1D}">
      <dgm:prSet/>
      <dgm:spPr/>
      <dgm:t>
        <a:bodyPr/>
        <a:lstStyle/>
        <a:p>
          <a:endParaRPr lang="en-US"/>
        </a:p>
      </dgm:t>
    </dgm:pt>
    <dgm:pt modelId="{41CC69BA-6508-4A89-A0EB-68C5DE663576}">
      <dgm:prSet phldrT="[Tex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应用</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(APPLY)</a:t>
          </a:r>
          <a:endParaRPr lang="en-US" sz="4000" dirty="0">
            <a:solidFill>
              <a:schemeClr val="tx1"/>
            </a:solidFill>
            <a:effectLst>
              <a:outerShdw blurRad="38100" dist="38100" dir="2700000" algn="tl">
                <a:srgbClr val="000000">
                  <a:alpha val="43137"/>
                </a:srgbClr>
              </a:outerShdw>
            </a:effectLst>
          </a:endParaRPr>
        </a:p>
      </dgm:t>
    </dgm:pt>
    <dgm:pt modelId="{22C4E5B7-4207-4F09-9E93-39B740F10814}" type="parTrans" cxnId="{2D1ADD27-B47D-4C6F-9388-0DA2B75D855B}">
      <dgm:prSet/>
      <dgm:spPr/>
      <dgm:t>
        <a:bodyPr/>
        <a:lstStyle/>
        <a:p>
          <a:endParaRPr lang="en-US"/>
        </a:p>
      </dgm:t>
    </dgm:pt>
    <dgm:pt modelId="{320AF4CA-F63C-4D05-A591-D17EE6146AED}" type="sibTrans" cxnId="{2D1ADD27-B47D-4C6F-9388-0DA2B75D855B}">
      <dgm:prSet/>
      <dgm:spPr/>
      <dgm:t>
        <a:bodyPr/>
        <a:lstStyle/>
        <a:p>
          <a:endParaRPr lang="en-US"/>
        </a:p>
      </dgm:t>
    </dgm:pt>
    <dgm:pt modelId="{905EE23C-8AB9-4734-B5BB-CA6F8CE86909}">
      <dgm:prSe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观察</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(OBSERVE)</a:t>
          </a:r>
          <a:endParaRPr lang="en-US" sz="4000" dirty="0">
            <a:solidFill>
              <a:schemeClr val="tx1"/>
            </a:solidFill>
            <a:effectLst>
              <a:outerShdw blurRad="38100" dist="38100" dir="2700000" algn="tl">
                <a:srgbClr val="000000">
                  <a:alpha val="43137"/>
                </a:srgbClr>
              </a:outerShdw>
            </a:effectLst>
          </a:endParaRPr>
        </a:p>
      </dgm:t>
    </dgm:pt>
    <dgm:pt modelId="{4AFABACE-0C15-45D2-B7F7-C1B161CF75EA}" type="parTrans" cxnId="{C839CD45-B1D1-4351-B9AC-3BDAB4546B38}">
      <dgm:prSet/>
      <dgm:spPr/>
      <dgm:t>
        <a:bodyPr/>
        <a:lstStyle/>
        <a:p>
          <a:endParaRPr lang="en-US"/>
        </a:p>
      </dgm:t>
    </dgm:pt>
    <dgm:pt modelId="{DA7B3CE6-9DAE-4C5F-9545-2377F6EEDF24}" type="sibTrans" cxnId="{C839CD45-B1D1-4351-B9AC-3BDAB4546B38}">
      <dgm:prSet/>
      <dgm:spPr/>
      <dgm:t>
        <a:bodyPr/>
        <a:lstStyle/>
        <a:p>
          <a:endParaRPr lang="en-US"/>
        </a:p>
      </dgm:t>
    </dgm:pt>
    <dgm:pt modelId="{C0BF5E21-878F-4B59-9B39-2224F7B73EBE}">
      <dgm:prSet custT="1"/>
      <dgm:spPr>
        <a:solidFill>
          <a:srgbClr val="FFFF00"/>
        </a:solidFill>
      </dgm:spPr>
      <dgm:t>
        <a:bodyPr/>
        <a:lstStyle/>
        <a:p>
          <a:r>
            <a:rPr lang="zh-CN" altLang="en-US"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解释</a:t>
          </a:r>
          <a:r>
            <a:rPr lang="en-US"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dirty="0" smtClean="0">
              <a:solidFill>
                <a:schemeClr val="tx1"/>
              </a:solidFill>
              <a:effectLst>
                <a:outerShdw blurRad="38100" dist="38100" dir="2700000" algn="tl">
                  <a:srgbClr val="000000">
                    <a:alpha val="43137"/>
                  </a:srgbClr>
                </a:outerShdw>
              </a:effectLst>
            </a:rPr>
            <a:t>(INTERPRET)</a:t>
          </a:r>
          <a:endParaRPr lang="en-US" sz="4000" dirty="0">
            <a:solidFill>
              <a:schemeClr val="tx1"/>
            </a:solidFill>
            <a:effectLst>
              <a:outerShdw blurRad="38100" dist="38100" dir="2700000" algn="tl">
                <a:srgbClr val="000000">
                  <a:alpha val="43137"/>
                </a:srgbClr>
              </a:outerShdw>
            </a:effectLst>
          </a:endParaRPr>
        </a:p>
      </dgm:t>
    </dgm:pt>
    <dgm:pt modelId="{C2FD3DF2-3FE5-4DD0-9618-B3F8801E423D}" type="parTrans" cxnId="{E69BE9EB-4ACA-440F-926D-BC0ABA879132}">
      <dgm:prSet/>
      <dgm:spPr/>
      <dgm:t>
        <a:bodyPr/>
        <a:lstStyle/>
        <a:p>
          <a:endParaRPr lang="en-US"/>
        </a:p>
      </dgm:t>
    </dgm:pt>
    <dgm:pt modelId="{7FCAC66B-9CC0-4A15-8029-E8186F7D3155}" type="sibTrans" cxnId="{E69BE9EB-4ACA-440F-926D-BC0ABA879132}">
      <dgm:prSet/>
      <dgm:spPr/>
      <dgm:t>
        <a:bodyPr/>
        <a:lstStyle/>
        <a:p>
          <a:endParaRPr lang="en-US"/>
        </a:p>
      </dgm:t>
    </dgm:pt>
    <dgm:pt modelId="{E6918643-196D-4946-A0E0-6588EE54471F}" type="pres">
      <dgm:prSet presAssocID="{E68021CE-6B0F-4EF8-952B-DF10C5B11840}" presName="linear" presStyleCnt="0">
        <dgm:presLayoutVars>
          <dgm:dir/>
          <dgm:resizeHandles val="exact"/>
        </dgm:presLayoutVars>
      </dgm:prSet>
      <dgm:spPr/>
      <dgm:t>
        <a:bodyPr/>
        <a:lstStyle/>
        <a:p>
          <a:endParaRPr lang="en-US"/>
        </a:p>
      </dgm:t>
    </dgm:pt>
    <dgm:pt modelId="{2C882415-D3B2-434F-9909-EC8A1687A764}" type="pres">
      <dgm:prSet presAssocID="{496FD635-1F85-4115-AF1D-3C09812051E7}" presName="comp" presStyleCnt="0"/>
      <dgm:spPr/>
    </dgm:pt>
    <dgm:pt modelId="{059E99A9-A362-4F89-84AC-CD430470905F}" type="pres">
      <dgm:prSet presAssocID="{496FD635-1F85-4115-AF1D-3C09812051E7}" presName="box" presStyleLbl="node1" presStyleIdx="0" presStyleCnt="4"/>
      <dgm:spPr/>
      <dgm:t>
        <a:bodyPr/>
        <a:lstStyle/>
        <a:p>
          <a:endParaRPr lang="en-US"/>
        </a:p>
      </dgm:t>
    </dgm:pt>
    <dgm:pt modelId="{EB9E0B56-2D80-4098-AA45-C7A37B95B909}" type="pres">
      <dgm:prSet presAssocID="{496FD635-1F85-4115-AF1D-3C09812051E7}" presName="img" presStyleLbl="fgImgPlace1" presStyleIdx="0" presStyleCnt="4" custScaleX="50714" custLinFactNeighborX="-21358"/>
      <dgm:spPr>
        <a:solidFill>
          <a:schemeClr val="tx1"/>
        </a:solidFill>
      </dgm:spPr>
      <dgm:t>
        <a:bodyPr/>
        <a:lstStyle/>
        <a:p>
          <a:endParaRPr lang="en-US"/>
        </a:p>
      </dgm:t>
    </dgm:pt>
    <dgm:pt modelId="{4D6E6DB2-E7FA-40C9-8760-E67954BB088B}" type="pres">
      <dgm:prSet presAssocID="{496FD635-1F85-4115-AF1D-3C09812051E7}" presName="text" presStyleLbl="node1" presStyleIdx="0" presStyleCnt="4">
        <dgm:presLayoutVars>
          <dgm:bulletEnabled val="1"/>
        </dgm:presLayoutVars>
      </dgm:prSet>
      <dgm:spPr/>
      <dgm:t>
        <a:bodyPr/>
        <a:lstStyle/>
        <a:p>
          <a:endParaRPr lang="en-US"/>
        </a:p>
      </dgm:t>
    </dgm:pt>
    <dgm:pt modelId="{7C7FDC7E-B997-4883-B478-E74089F903A8}" type="pres">
      <dgm:prSet presAssocID="{5D78EF1E-7CEE-4674-869F-46798B7F5326}" presName="spacer" presStyleCnt="0"/>
      <dgm:spPr/>
    </dgm:pt>
    <dgm:pt modelId="{343914D3-AE3F-47F4-95EA-2EA074D1E255}" type="pres">
      <dgm:prSet presAssocID="{905EE23C-8AB9-4734-B5BB-CA6F8CE86909}" presName="comp" presStyleCnt="0"/>
      <dgm:spPr/>
    </dgm:pt>
    <dgm:pt modelId="{52FF7E54-EFE2-4EE2-B331-D740881035EA}" type="pres">
      <dgm:prSet presAssocID="{905EE23C-8AB9-4734-B5BB-CA6F8CE86909}" presName="box" presStyleLbl="node1" presStyleIdx="1" presStyleCnt="4"/>
      <dgm:spPr/>
      <dgm:t>
        <a:bodyPr/>
        <a:lstStyle/>
        <a:p>
          <a:endParaRPr lang="en-US"/>
        </a:p>
      </dgm:t>
    </dgm:pt>
    <dgm:pt modelId="{5113409F-9227-4BF1-AD4D-460EA7273C93}" type="pres">
      <dgm:prSet presAssocID="{905EE23C-8AB9-4734-B5BB-CA6F8CE86909}" presName="img" presStyleLbl="fgImgPlace1" presStyleIdx="1" presStyleCnt="4" custScaleX="50714" custLinFactNeighborX="-21358"/>
      <dgm:spPr>
        <a:solidFill>
          <a:schemeClr val="tx1"/>
        </a:solidFill>
      </dgm:spPr>
      <dgm:t>
        <a:bodyPr/>
        <a:lstStyle/>
        <a:p>
          <a:endParaRPr lang="en-US"/>
        </a:p>
      </dgm:t>
    </dgm:pt>
    <dgm:pt modelId="{EEE40FCC-35EF-4FD4-B611-EA085125BC09}" type="pres">
      <dgm:prSet presAssocID="{905EE23C-8AB9-4734-B5BB-CA6F8CE86909}" presName="text" presStyleLbl="node1" presStyleIdx="1" presStyleCnt="4">
        <dgm:presLayoutVars>
          <dgm:bulletEnabled val="1"/>
        </dgm:presLayoutVars>
      </dgm:prSet>
      <dgm:spPr/>
      <dgm:t>
        <a:bodyPr/>
        <a:lstStyle/>
        <a:p>
          <a:endParaRPr lang="en-US"/>
        </a:p>
      </dgm:t>
    </dgm:pt>
    <dgm:pt modelId="{7880D802-B9B7-4903-B4A8-DBB186FC981C}" type="pres">
      <dgm:prSet presAssocID="{DA7B3CE6-9DAE-4C5F-9545-2377F6EEDF24}" presName="spacer" presStyleCnt="0"/>
      <dgm:spPr/>
    </dgm:pt>
    <dgm:pt modelId="{8110EE85-711F-4BC8-9617-F53B6BF10453}" type="pres">
      <dgm:prSet presAssocID="{C0BF5E21-878F-4B59-9B39-2224F7B73EBE}" presName="comp" presStyleCnt="0"/>
      <dgm:spPr/>
    </dgm:pt>
    <dgm:pt modelId="{B0837115-8987-473B-9D15-C2B2D594B0AF}" type="pres">
      <dgm:prSet presAssocID="{C0BF5E21-878F-4B59-9B39-2224F7B73EBE}" presName="box" presStyleLbl="node1" presStyleIdx="2" presStyleCnt="4"/>
      <dgm:spPr/>
      <dgm:t>
        <a:bodyPr/>
        <a:lstStyle/>
        <a:p>
          <a:endParaRPr lang="en-US"/>
        </a:p>
      </dgm:t>
    </dgm:pt>
    <dgm:pt modelId="{A135456C-B8ED-4253-9772-B57523C1DAC6}" type="pres">
      <dgm:prSet presAssocID="{C0BF5E21-878F-4B59-9B39-2224F7B73EBE}" presName="img" presStyleLbl="fgImgPlace1" presStyleIdx="2" presStyleCnt="4" custScaleX="50714" custLinFactNeighborX="-18018"/>
      <dgm:spPr/>
    </dgm:pt>
    <dgm:pt modelId="{163E85AD-8798-4D80-AD45-E1E53B79B3F8}" type="pres">
      <dgm:prSet presAssocID="{C0BF5E21-878F-4B59-9B39-2224F7B73EBE}" presName="text" presStyleLbl="node1" presStyleIdx="2" presStyleCnt="4">
        <dgm:presLayoutVars>
          <dgm:bulletEnabled val="1"/>
        </dgm:presLayoutVars>
      </dgm:prSet>
      <dgm:spPr/>
      <dgm:t>
        <a:bodyPr/>
        <a:lstStyle/>
        <a:p>
          <a:endParaRPr lang="en-US"/>
        </a:p>
      </dgm:t>
    </dgm:pt>
    <dgm:pt modelId="{64E17CD8-13CE-4A8D-AA92-D26F37FD6E7A}" type="pres">
      <dgm:prSet presAssocID="{7FCAC66B-9CC0-4A15-8029-E8186F7D3155}" presName="spacer" presStyleCnt="0"/>
      <dgm:spPr/>
    </dgm:pt>
    <dgm:pt modelId="{24AE6030-FB46-49C2-BD8D-5822D59AEB26}" type="pres">
      <dgm:prSet presAssocID="{41CC69BA-6508-4A89-A0EB-68C5DE663576}" presName="comp" presStyleCnt="0"/>
      <dgm:spPr/>
    </dgm:pt>
    <dgm:pt modelId="{7157FCC6-321F-4CB7-8B72-FEF687EA6469}" type="pres">
      <dgm:prSet presAssocID="{41CC69BA-6508-4A89-A0EB-68C5DE663576}" presName="box" presStyleLbl="node1" presStyleIdx="3" presStyleCnt="4"/>
      <dgm:spPr/>
      <dgm:t>
        <a:bodyPr/>
        <a:lstStyle/>
        <a:p>
          <a:endParaRPr lang="en-US"/>
        </a:p>
      </dgm:t>
    </dgm:pt>
    <dgm:pt modelId="{845E1389-B19D-4F0B-AE36-18C3A8087B13}" type="pres">
      <dgm:prSet presAssocID="{41CC69BA-6508-4A89-A0EB-68C5DE663576}" presName="img" presStyleLbl="fgImgPlace1" presStyleIdx="3" presStyleCnt="4" custScaleX="54630" custScaleY="94301" custLinFactNeighborX="-21358">
        <dgm:style>
          <a:lnRef idx="2">
            <a:schemeClr val="dk1"/>
          </a:lnRef>
          <a:fillRef idx="1">
            <a:schemeClr val="lt1"/>
          </a:fillRef>
          <a:effectRef idx="0">
            <a:schemeClr val="dk1"/>
          </a:effectRef>
          <a:fontRef idx="minor">
            <a:schemeClr val="dk1"/>
          </a:fontRef>
        </dgm:style>
      </dgm:prSet>
      <dgm:spPr>
        <a:solidFill>
          <a:schemeClr val="tx1"/>
        </a:solidFill>
        <a:ln/>
      </dgm:spPr>
      <dgm:t>
        <a:bodyPr/>
        <a:lstStyle/>
        <a:p>
          <a:endParaRPr lang="en-US"/>
        </a:p>
      </dgm:t>
    </dgm:pt>
    <dgm:pt modelId="{87A28D26-0939-469F-B154-232E4E1B5C21}" type="pres">
      <dgm:prSet presAssocID="{41CC69BA-6508-4A89-A0EB-68C5DE663576}" presName="text" presStyleLbl="node1" presStyleIdx="3" presStyleCnt="4">
        <dgm:presLayoutVars>
          <dgm:bulletEnabled val="1"/>
        </dgm:presLayoutVars>
      </dgm:prSet>
      <dgm:spPr/>
      <dgm:t>
        <a:bodyPr/>
        <a:lstStyle/>
        <a:p>
          <a:endParaRPr lang="en-US"/>
        </a:p>
      </dgm:t>
    </dgm:pt>
  </dgm:ptLst>
  <dgm:cxnLst>
    <dgm:cxn modelId="{DC766365-457D-4FD5-9440-6E61B852289F}" type="presOf" srcId="{41CC69BA-6508-4A89-A0EB-68C5DE663576}" destId="{7157FCC6-321F-4CB7-8B72-FEF687EA6469}" srcOrd="0" destOrd="0" presId="urn:microsoft.com/office/officeart/2005/8/layout/vList4"/>
    <dgm:cxn modelId="{64FA6A96-12CB-4585-B557-7F098FA93DDE}" type="presOf" srcId="{C0BF5E21-878F-4B59-9B39-2224F7B73EBE}" destId="{B0837115-8987-473B-9D15-C2B2D594B0AF}" srcOrd="0" destOrd="0" presId="urn:microsoft.com/office/officeart/2005/8/layout/vList4"/>
    <dgm:cxn modelId="{8EF0DCF0-E91A-47CE-B1C4-9E982DA8BD29}" type="presOf" srcId="{C0BF5E21-878F-4B59-9B39-2224F7B73EBE}" destId="{163E85AD-8798-4D80-AD45-E1E53B79B3F8}" srcOrd="1" destOrd="0" presId="urn:microsoft.com/office/officeart/2005/8/layout/vList4"/>
    <dgm:cxn modelId="{E69BE9EB-4ACA-440F-926D-BC0ABA879132}" srcId="{E68021CE-6B0F-4EF8-952B-DF10C5B11840}" destId="{C0BF5E21-878F-4B59-9B39-2224F7B73EBE}" srcOrd="2" destOrd="0" parTransId="{C2FD3DF2-3FE5-4DD0-9618-B3F8801E423D}" sibTransId="{7FCAC66B-9CC0-4A15-8029-E8186F7D3155}"/>
    <dgm:cxn modelId="{1F90BDA3-0773-4773-8C85-486E570B88E8}" type="presOf" srcId="{905EE23C-8AB9-4734-B5BB-CA6F8CE86909}" destId="{EEE40FCC-35EF-4FD4-B611-EA085125BC09}" srcOrd="1" destOrd="0" presId="urn:microsoft.com/office/officeart/2005/8/layout/vList4"/>
    <dgm:cxn modelId="{D0109F3C-D29A-4B72-A293-9621D750D291}" type="presOf" srcId="{496FD635-1F85-4115-AF1D-3C09812051E7}" destId="{4D6E6DB2-E7FA-40C9-8760-E67954BB088B}" srcOrd="1" destOrd="0" presId="urn:microsoft.com/office/officeart/2005/8/layout/vList4"/>
    <dgm:cxn modelId="{1514ADD9-99DA-4D2D-B31F-81208F994FFF}" type="presOf" srcId="{905EE23C-8AB9-4734-B5BB-CA6F8CE86909}" destId="{52FF7E54-EFE2-4EE2-B331-D740881035EA}" srcOrd="0" destOrd="0" presId="urn:microsoft.com/office/officeart/2005/8/layout/vList4"/>
    <dgm:cxn modelId="{7B29B8E6-5368-49BD-966E-BADF79790C1D}" srcId="{E68021CE-6B0F-4EF8-952B-DF10C5B11840}" destId="{496FD635-1F85-4115-AF1D-3C09812051E7}" srcOrd="0" destOrd="0" parTransId="{898251B4-BE82-47E6-8122-9DDBF65B25D7}" sibTransId="{5D78EF1E-7CEE-4674-869F-46798B7F5326}"/>
    <dgm:cxn modelId="{DE6759CF-72EE-4DF5-9465-9A97EB0827E3}" type="presOf" srcId="{496FD635-1F85-4115-AF1D-3C09812051E7}" destId="{059E99A9-A362-4F89-84AC-CD430470905F}" srcOrd="0" destOrd="0" presId="urn:microsoft.com/office/officeart/2005/8/layout/vList4"/>
    <dgm:cxn modelId="{3ED8E9F1-2CB3-4705-BD5D-704D23E8AC0B}" type="presOf" srcId="{41CC69BA-6508-4A89-A0EB-68C5DE663576}" destId="{87A28D26-0939-469F-B154-232E4E1B5C21}" srcOrd="1" destOrd="0" presId="urn:microsoft.com/office/officeart/2005/8/layout/vList4"/>
    <dgm:cxn modelId="{C839CD45-B1D1-4351-B9AC-3BDAB4546B38}" srcId="{E68021CE-6B0F-4EF8-952B-DF10C5B11840}" destId="{905EE23C-8AB9-4734-B5BB-CA6F8CE86909}" srcOrd="1" destOrd="0" parTransId="{4AFABACE-0C15-45D2-B7F7-C1B161CF75EA}" sibTransId="{DA7B3CE6-9DAE-4C5F-9545-2377F6EEDF24}"/>
    <dgm:cxn modelId="{2D1ADD27-B47D-4C6F-9388-0DA2B75D855B}" srcId="{E68021CE-6B0F-4EF8-952B-DF10C5B11840}" destId="{41CC69BA-6508-4A89-A0EB-68C5DE663576}" srcOrd="3" destOrd="0" parTransId="{22C4E5B7-4207-4F09-9E93-39B740F10814}" sibTransId="{320AF4CA-F63C-4D05-A591-D17EE6146AED}"/>
    <dgm:cxn modelId="{7DE13CE9-EFC9-428D-BBCE-21616ECB30B4}" type="presOf" srcId="{E68021CE-6B0F-4EF8-952B-DF10C5B11840}" destId="{E6918643-196D-4946-A0E0-6588EE54471F}" srcOrd="0" destOrd="0" presId="urn:microsoft.com/office/officeart/2005/8/layout/vList4"/>
    <dgm:cxn modelId="{82A40098-AAE5-4588-829C-D06AFC3A7C1C}" type="presParOf" srcId="{E6918643-196D-4946-A0E0-6588EE54471F}" destId="{2C882415-D3B2-434F-9909-EC8A1687A764}" srcOrd="0" destOrd="0" presId="urn:microsoft.com/office/officeart/2005/8/layout/vList4"/>
    <dgm:cxn modelId="{927EFD8D-8B1F-4A16-B016-82E3FE8BAE89}" type="presParOf" srcId="{2C882415-D3B2-434F-9909-EC8A1687A764}" destId="{059E99A9-A362-4F89-84AC-CD430470905F}" srcOrd="0" destOrd="0" presId="urn:microsoft.com/office/officeart/2005/8/layout/vList4"/>
    <dgm:cxn modelId="{580592E2-2BB0-4713-9853-23D113989606}" type="presParOf" srcId="{2C882415-D3B2-434F-9909-EC8A1687A764}" destId="{EB9E0B56-2D80-4098-AA45-C7A37B95B909}" srcOrd="1" destOrd="0" presId="urn:microsoft.com/office/officeart/2005/8/layout/vList4"/>
    <dgm:cxn modelId="{E57FF7B4-5B8A-4C43-8A07-2569C3F781EB}" type="presParOf" srcId="{2C882415-D3B2-434F-9909-EC8A1687A764}" destId="{4D6E6DB2-E7FA-40C9-8760-E67954BB088B}" srcOrd="2" destOrd="0" presId="urn:microsoft.com/office/officeart/2005/8/layout/vList4"/>
    <dgm:cxn modelId="{B0FEF640-EFE6-436D-9089-00832D23ADEA}" type="presParOf" srcId="{E6918643-196D-4946-A0E0-6588EE54471F}" destId="{7C7FDC7E-B997-4883-B478-E74089F903A8}" srcOrd="1" destOrd="0" presId="urn:microsoft.com/office/officeart/2005/8/layout/vList4"/>
    <dgm:cxn modelId="{1EF52DBA-99BA-4296-93BA-CDB4EC0033DB}" type="presParOf" srcId="{E6918643-196D-4946-A0E0-6588EE54471F}" destId="{343914D3-AE3F-47F4-95EA-2EA074D1E255}" srcOrd="2" destOrd="0" presId="urn:microsoft.com/office/officeart/2005/8/layout/vList4"/>
    <dgm:cxn modelId="{82C004B6-D026-4F35-8AB9-411F26EFC143}" type="presParOf" srcId="{343914D3-AE3F-47F4-95EA-2EA074D1E255}" destId="{52FF7E54-EFE2-4EE2-B331-D740881035EA}" srcOrd="0" destOrd="0" presId="urn:microsoft.com/office/officeart/2005/8/layout/vList4"/>
    <dgm:cxn modelId="{0358520A-6895-4BB8-9CBB-EFA04E0497BA}" type="presParOf" srcId="{343914D3-AE3F-47F4-95EA-2EA074D1E255}" destId="{5113409F-9227-4BF1-AD4D-460EA7273C93}" srcOrd="1" destOrd="0" presId="urn:microsoft.com/office/officeart/2005/8/layout/vList4"/>
    <dgm:cxn modelId="{BE10D0E3-0AA5-45FB-B7B5-DD3F1CD4C3C4}" type="presParOf" srcId="{343914D3-AE3F-47F4-95EA-2EA074D1E255}" destId="{EEE40FCC-35EF-4FD4-B611-EA085125BC09}" srcOrd="2" destOrd="0" presId="urn:microsoft.com/office/officeart/2005/8/layout/vList4"/>
    <dgm:cxn modelId="{FFB2BE7E-EEBF-4FCF-94CD-CCAC18BDE2B7}" type="presParOf" srcId="{E6918643-196D-4946-A0E0-6588EE54471F}" destId="{7880D802-B9B7-4903-B4A8-DBB186FC981C}" srcOrd="3" destOrd="0" presId="urn:microsoft.com/office/officeart/2005/8/layout/vList4"/>
    <dgm:cxn modelId="{0564F99E-7B27-48BF-859B-E3614D03FFAC}" type="presParOf" srcId="{E6918643-196D-4946-A0E0-6588EE54471F}" destId="{8110EE85-711F-4BC8-9617-F53B6BF10453}" srcOrd="4" destOrd="0" presId="urn:microsoft.com/office/officeart/2005/8/layout/vList4"/>
    <dgm:cxn modelId="{9B017FAF-6FCA-48B7-B4BF-2CA9A2F79C49}" type="presParOf" srcId="{8110EE85-711F-4BC8-9617-F53B6BF10453}" destId="{B0837115-8987-473B-9D15-C2B2D594B0AF}" srcOrd="0" destOrd="0" presId="urn:microsoft.com/office/officeart/2005/8/layout/vList4"/>
    <dgm:cxn modelId="{E53506D5-F50B-49B3-9184-6A27987D8D4A}" type="presParOf" srcId="{8110EE85-711F-4BC8-9617-F53B6BF10453}" destId="{A135456C-B8ED-4253-9772-B57523C1DAC6}" srcOrd="1" destOrd="0" presId="urn:microsoft.com/office/officeart/2005/8/layout/vList4"/>
    <dgm:cxn modelId="{F03E94BD-18E6-41B8-9259-9FCE3CFDBB16}" type="presParOf" srcId="{8110EE85-711F-4BC8-9617-F53B6BF10453}" destId="{163E85AD-8798-4D80-AD45-E1E53B79B3F8}" srcOrd="2" destOrd="0" presId="urn:microsoft.com/office/officeart/2005/8/layout/vList4"/>
    <dgm:cxn modelId="{50F37639-40F2-4F98-9E36-BC20C34235BF}" type="presParOf" srcId="{E6918643-196D-4946-A0E0-6588EE54471F}" destId="{64E17CD8-13CE-4A8D-AA92-D26F37FD6E7A}" srcOrd="5" destOrd="0" presId="urn:microsoft.com/office/officeart/2005/8/layout/vList4"/>
    <dgm:cxn modelId="{1E32F798-B4E1-42C3-83E5-72EFF2D5E3BD}" type="presParOf" srcId="{E6918643-196D-4946-A0E0-6588EE54471F}" destId="{24AE6030-FB46-49C2-BD8D-5822D59AEB26}" srcOrd="6" destOrd="0" presId="urn:microsoft.com/office/officeart/2005/8/layout/vList4"/>
    <dgm:cxn modelId="{D3B7EF00-22B3-4AC0-ACA2-BDE154BDC102}" type="presParOf" srcId="{24AE6030-FB46-49C2-BD8D-5822D59AEB26}" destId="{7157FCC6-321F-4CB7-8B72-FEF687EA6469}" srcOrd="0" destOrd="0" presId="urn:microsoft.com/office/officeart/2005/8/layout/vList4"/>
    <dgm:cxn modelId="{7CCCBDDC-ADBA-45C9-8F44-CE2C269C9440}" type="presParOf" srcId="{24AE6030-FB46-49C2-BD8D-5822D59AEB26}" destId="{845E1389-B19D-4F0B-AE36-18C3A8087B13}" srcOrd="1" destOrd="0" presId="urn:microsoft.com/office/officeart/2005/8/layout/vList4"/>
    <dgm:cxn modelId="{808CAD86-FF5A-4A78-A7EB-4D932E55BF03}" type="presParOf" srcId="{24AE6030-FB46-49C2-BD8D-5822D59AEB26}" destId="{87A28D26-0939-469F-B154-232E4E1B5C21}"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68021CE-6B0F-4EF8-952B-DF10C5B11840}" type="doc">
      <dgm:prSet loTypeId="urn:microsoft.com/office/officeart/2005/8/layout/vList4" loCatId="list" qsTypeId="urn:microsoft.com/office/officeart/2005/8/quickstyle/3d1" qsCatId="3D" csTypeId="urn:microsoft.com/office/officeart/2005/8/colors/colorful1" csCatId="colorful" phldr="1"/>
      <dgm:spPr/>
      <dgm:t>
        <a:bodyPr/>
        <a:lstStyle/>
        <a:p>
          <a:endParaRPr lang="en-US"/>
        </a:p>
      </dgm:t>
    </dgm:pt>
    <dgm:pt modelId="{496FD635-1F85-4115-AF1D-3C09812051E7}">
      <dgm:prSet phldrT="[Tex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阅读</a:t>
          </a:r>
          <a:r>
            <a:rPr 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smtClean="0">
              <a:solidFill>
                <a:schemeClr val="tx1"/>
              </a:solidFill>
              <a:effectLst>
                <a:outerShdw blurRad="38100" dist="38100" dir="2700000" algn="tl">
                  <a:srgbClr val="000000">
                    <a:alpha val="43137"/>
                  </a:srgbClr>
                </a:outerShdw>
              </a:effectLst>
            </a:rPr>
            <a:t>(READ)</a:t>
          </a:r>
          <a:endParaRPr lang="en-US" sz="4000" dirty="0">
            <a:solidFill>
              <a:schemeClr val="tx1"/>
            </a:solidFill>
            <a:effectLst>
              <a:outerShdw blurRad="38100" dist="38100" dir="2700000" algn="tl">
                <a:srgbClr val="000000">
                  <a:alpha val="43137"/>
                </a:srgbClr>
              </a:outerShdw>
            </a:effectLst>
          </a:endParaRPr>
        </a:p>
      </dgm:t>
    </dgm:pt>
    <dgm:pt modelId="{898251B4-BE82-47E6-8122-9DDBF65B25D7}" type="parTrans" cxnId="{7B29B8E6-5368-49BD-966E-BADF79790C1D}">
      <dgm:prSet/>
      <dgm:spPr/>
      <dgm:t>
        <a:bodyPr/>
        <a:lstStyle/>
        <a:p>
          <a:endParaRPr lang="en-US"/>
        </a:p>
      </dgm:t>
    </dgm:pt>
    <dgm:pt modelId="{5D78EF1E-7CEE-4674-869F-46798B7F5326}" type="sibTrans" cxnId="{7B29B8E6-5368-49BD-966E-BADF79790C1D}">
      <dgm:prSet/>
      <dgm:spPr/>
      <dgm:t>
        <a:bodyPr/>
        <a:lstStyle/>
        <a:p>
          <a:endParaRPr lang="en-US"/>
        </a:p>
      </dgm:t>
    </dgm:pt>
    <dgm:pt modelId="{41CC69BA-6508-4A89-A0EB-68C5DE663576}">
      <dgm:prSet phldrT="[Text]" custT="1"/>
      <dgm:spPr>
        <a:solidFill>
          <a:srgbClr val="FFFF00"/>
        </a:solidFill>
      </dgm:spPr>
      <dgm:t>
        <a:bodyPr/>
        <a:lstStyle/>
        <a:p>
          <a:r>
            <a:rPr lang="zh-CN" altLang="en-US"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应用</a:t>
          </a:r>
          <a:r>
            <a:rPr lang="en-US"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dirty="0" smtClean="0">
              <a:solidFill>
                <a:schemeClr val="tx1"/>
              </a:solidFill>
              <a:effectLst>
                <a:outerShdw blurRad="38100" dist="38100" dir="2700000" algn="tl">
                  <a:srgbClr val="000000">
                    <a:alpha val="43137"/>
                  </a:srgbClr>
                </a:outerShdw>
              </a:effectLst>
            </a:rPr>
            <a:t>(APPLY)</a:t>
          </a:r>
          <a:endParaRPr lang="en-US" sz="4000" dirty="0">
            <a:solidFill>
              <a:schemeClr val="tx1"/>
            </a:solidFill>
            <a:effectLst>
              <a:outerShdw blurRad="38100" dist="38100" dir="2700000" algn="tl">
                <a:srgbClr val="000000">
                  <a:alpha val="43137"/>
                </a:srgbClr>
              </a:outerShdw>
            </a:effectLst>
          </a:endParaRPr>
        </a:p>
      </dgm:t>
    </dgm:pt>
    <dgm:pt modelId="{22C4E5B7-4207-4F09-9E93-39B740F10814}" type="parTrans" cxnId="{2D1ADD27-B47D-4C6F-9388-0DA2B75D855B}">
      <dgm:prSet/>
      <dgm:spPr/>
      <dgm:t>
        <a:bodyPr/>
        <a:lstStyle/>
        <a:p>
          <a:endParaRPr lang="en-US"/>
        </a:p>
      </dgm:t>
    </dgm:pt>
    <dgm:pt modelId="{320AF4CA-F63C-4D05-A591-D17EE6146AED}" type="sibTrans" cxnId="{2D1ADD27-B47D-4C6F-9388-0DA2B75D855B}">
      <dgm:prSet/>
      <dgm:spPr/>
      <dgm:t>
        <a:bodyPr/>
        <a:lstStyle/>
        <a:p>
          <a:endParaRPr lang="en-US"/>
        </a:p>
      </dgm:t>
    </dgm:pt>
    <dgm:pt modelId="{905EE23C-8AB9-4734-B5BB-CA6F8CE86909}">
      <dgm:prSe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观察</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(OBSERVE)</a:t>
          </a:r>
          <a:endParaRPr lang="en-US" sz="4000" dirty="0">
            <a:solidFill>
              <a:schemeClr val="tx1"/>
            </a:solidFill>
            <a:effectLst>
              <a:outerShdw blurRad="38100" dist="38100" dir="2700000" algn="tl">
                <a:srgbClr val="000000">
                  <a:alpha val="43137"/>
                </a:srgbClr>
              </a:outerShdw>
            </a:effectLst>
          </a:endParaRPr>
        </a:p>
      </dgm:t>
    </dgm:pt>
    <dgm:pt modelId="{4AFABACE-0C15-45D2-B7F7-C1B161CF75EA}" type="parTrans" cxnId="{C839CD45-B1D1-4351-B9AC-3BDAB4546B38}">
      <dgm:prSet/>
      <dgm:spPr/>
      <dgm:t>
        <a:bodyPr/>
        <a:lstStyle/>
        <a:p>
          <a:endParaRPr lang="en-US"/>
        </a:p>
      </dgm:t>
    </dgm:pt>
    <dgm:pt modelId="{DA7B3CE6-9DAE-4C5F-9545-2377F6EEDF24}" type="sibTrans" cxnId="{C839CD45-B1D1-4351-B9AC-3BDAB4546B38}">
      <dgm:prSet/>
      <dgm:spPr/>
      <dgm:t>
        <a:bodyPr/>
        <a:lstStyle/>
        <a:p>
          <a:endParaRPr lang="en-US"/>
        </a:p>
      </dgm:t>
    </dgm:pt>
    <dgm:pt modelId="{C0BF5E21-878F-4B59-9B39-2224F7B73EBE}">
      <dgm:prSe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解释</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(INTERPRET)</a:t>
          </a:r>
          <a:endParaRPr lang="en-US" sz="4000" dirty="0">
            <a:solidFill>
              <a:schemeClr val="tx1"/>
            </a:solidFill>
            <a:effectLst>
              <a:outerShdw blurRad="38100" dist="38100" dir="2700000" algn="tl">
                <a:srgbClr val="000000">
                  <a:alpha val="43137"/>
                </a:srgbClr>
              </a:outerShdw>
            </a:effectLst>
          </a:endParaRPr>
        </a:p>
      </dgm:t>
    </dgm:pt>
    <dgm:pt modelId="{C2FD3DF2-3FE5-4DD0-9618-B3F8801E423D}" type="parTrans" cxnId="{E69BE9EB-4ACA-440F-926D-BC0ABA879132}">
      <dgm:prSet/>
      <dgm:spPr/>
      <dgm:t>
        <a:bodyPr/>
        <a:lstStyle/>
        <a:p>
          <a:endParaRPr lang="en-US"/>
        </a:p>
      </dgm:t>
    </dgm:pt>
    <dgm:pt modelId="{7FCAC66B-9CC0-4A15-8029-E8186F7D3155}" type="sibTrans" cxnId="{E69BE9EB-4ACA-440F-926D-BC0ABA879132}">
      <dgm:prSet/>
      <dgm:spPr/>
      <dgm:t>
        <a:bodyPr/>
        <a:lstStyle/>
        <a:p>
          <a:endParaRPr lang="en-US"/>
        </a:p>
      </dgm:t>
    </dgm:pt>
    <dgm:pt modelId="{E6918643-196D-4946-A0E0-6588EE54471F}" type="pres">
      <dgm:prSet presAssocID="{E68021CE-6B0F-4EF8-952B-DF10C5B11840}" presName="linear" presStyleCnt="0">
        <dgm:presLayoutVars>
          <dgm:dir/>
          <dgm:resizeHandles val="exact"/>
        </dgm:presLayoutVars>
      </dgm:prSet>
      <dgm:spPr/>
      <dgm:t>
        <a:bodyPr/>
        <a:lstStyle/>
        <a:p>
          <a:endParaRPr lang="en-US"/>
        </a:p>
      </dgm:t>
    </dgm:pt>
    <dgm:pt modelId="{2C882415-D3B2-434F-9909-EC8A1687A764}" type="pres">
      <dgm:prSet presAssocID="{496FD635-1F85-4115-AF1D-3C09812051E7}" presName="comp" presStyleCnt="0"/>
      <dgm:spPr/>
    </dgm:pt>
    <dgm:pt modelId="{059E99A9-A362-4F89-84AC-CD430470905F}" type="pres">
      <dgm:prSet presAssocID="{496FD635-1F85-4115-AF1D-3C09812051E7}" presName="box" presStyleLbl="node1" presStyleIdx="0" presStyleCnt="4"/>
      <dgm:spPr/>
      <dgm:t>
        <a:bodyPr/>
        <a:lstStyle/>
        <a:p>
          <a:endParaRPr lang="en-US"/>
        </a:p>
      </dgm:t>
    </dgm:pt>
    <dgm:pt modelId="{EB9E0B56-2D80-4098-AA45-C7A37B95B909}" type="pres">
      <dgm:prSet presAssocID="{496FD635-1F85-4115-AF1D-3C09812051E7}" presName="img" presStyleLbl="fgImgPlace1" presStyleIdx="0" presStyleCnt="4" custScaleX="50714" custLinFactNeighborX="-21358"/>
      <dgm:spPr>
        <a:solidFill>
          <a:schemeClr val="tx1"/>
        </a:solidFill>
      </dgm:spPr>
      <dgm:t>
        <a:bodyPr/>
        <a:lstStyle/>
        <a:p>
          <a:endParaRPr lang="en-US"/>
        </a:p>
      </dgm:t>
    </dgm:pt>
    <dgm:pt modelId="{4D6E6DB2-E7FA-40C9-8760-E67954BB088B}" type="pres">
      <dgm:prSet presAssocID="{496FD635-1F85-4115-AF1D-3C09812051E7}" presName="text" presStyleLbl="node1" presStyleIdx="0" presStyleCnt="4">
        <dgm:presLayoutVars>
          <dgm:bulletEnabled val="1"/>
        </dgm:presLayoutVars>
      </dgm:prSet>
      <dgm:spPr/>
      <dgm:t>
        <a:bodyPr/>
        <a:lstStyle/>
        <a:p>
          <a:endParaRPr lang="en-US"/>
        </a:p>
      </dgm:t>
    </dgm:pt>
    <dgm:pt modelId="{7C7FDC7E-B997-4883-B478-E74089F903A8}" type="pres">
      <dgm:prSet presAssocID="{5D78EF1E-7CEE-4674-869F-46798B7F5326}" presName="spacer" presStyleCnt="0"/>
      <dgm:spPr/>
    </dgm:pt>
    <dgm:pt modelId="{343914D3-AE3F-47F4-95EA-2EA074D1E255}" type="pres">
      <dgm:prSet presAssocID="{905EE23C-8AB9-4734-B5BB-CA6F8CE86909}" presName="comp" presStyleCnt="0"/>
      <dgm:spPr/>
    </dgm:pt>
    <dgm:pt modelId="{52FF7E54-EFE2-4EE2-B331-D740881035EA}" type="pres">
      <dgm:prSet presAssocID="{905EE23C-8AB9-4734-B5BB-CA6F8CE86909}" presName="box" presStyleLbl="node1" presStyleIdx="1" presStyleCnt="4"/>
      <dgm:spPr/>
      <dgm:t>
        <a:bodyPr/>
        <a:lstStyle/>
        <a:p>
          <a:endParaRPr lang="en-US"/>
        </a:p>
      </dgm:t>
    </dgm:pt>
    <dgm:pt modelId="{5113409F-9227-4BF1-AD4D-460EA7273C93}" type="pres">
      <dgm:prSet presAssocID="{905EE23C-8AB9-4734-B5BB-CA6F8CE86909}" presName="img" presStyleLbl="fgImgPlace1" presStyleIdx="1" presStyleCnt="4" custScaleX="50714" custLinFactNeighborX="-21358"/>
      <dgm:spPr>
        <a:solidFill>
          <a:schemeClr val="tx1"/>
        </a:solidFill>
      </dgm:spPr>
      <dgm:t>
        <a:bodyPr/>
        <a:lstStyle/>
        <a:p>
          <a:endParaRPr lang="en-US"/>
        </a:p>
      </dgm:t>
    </dgm:pt>
    <dgm:pt modelId="{EEE40FCC-35EF-4FD4-B611-EA085125BC09}" type="pres">
      <dgm:prSet presAssocID="{905EE23C-8AB9-4734-B5BB-CA6F8CE86909}" presName="text" presStyleLbl="node1" presStyleIdx="1" presStyleCnt="4">
        <dgm:presLayoutVars>
          <dgm:bulletEnabled val="1"/>
        </dgm:presLayoutVars>
      </dgm:prSet>
      <dgm:spPr/>
      <dgm:t>
        <a:bodyPr/>
        <a:lstStyle/>
        <a:p>
          <a:endParaRPr lang="en-US"/>
        </a:p>
      </dgm:t>
    </dgm:pt>
    <dgm:pt modelId="{7880D802-B9B7-4903-B4A8-DBB186FC981C}" type="pres">
      <dgm:prSet presAssocID="{DA7B3CE6-9DAE-4C5F-9545-2377F6EEDF24}" presName="spacer" presStyleCnt="0"/>
      <dgm:spPr/>
    </dgm:pt>
    <dgm:pt modelId="{8110EE85-711F-4BC8-9617-F53B6BF10453}" type="pres">
      <dgm:prSet presAssocID="{C0BF5E21-878F-4B59-9B39-2224F7B73EBE}" presName="comp" presStyleCnt="0"/>
      <dgm:spPr/>
    </dgm:pt>
    <dgm:pt modelId="{B0837115-8987-473B-9D15-C2B2D594B0AF}" type="pres">
      <dgm:prSet presAssocID="{C0BF5E21-878F-4B59-9B39-2224F7B73EBE}" presName="box" presStyleLbl="node1" presStyleIdx="2" presStyleCnt="4"/>
      <dgm:spPr/>
      <dgm:t>
        <a:bodyPr/>
        <a:lstStyle/>
        <a:p>
          <a:endParaRPr lang="en-US"/>
        </a:p>
      </dgm:t>
    </dgm:pt>
    <dgm:pt modelId="{A135456C-B8ED-4253-9772-B57523C1DAC6}" type="pres">
      <dgm:prSet presAssocID="{C0BF5E21-878F-4B59-9B39-2224F7B73EBE}" presName="img" presStyleLbl="fgImgPlace1" presStyleIdx="2" presStyleCnt="4" custScaleX="50714" custLinFactNeighborX="-18018"/>
      <dgm:spPr>
        <a:solidFill>
          <a:schemeClr val="tx1"/>
        </a:solidFill>
      </dgm:spPr>
      <dgm:t>
        <a:bodyPr/>
        <a:lstStyle/>
        <a:p>
          <a:endParaRPr lang="en-US"/>
        </a:p>
      </dgm:t>
    </dgm:pt>
    <dgm:pt modelId="{163E85AD-8798-4D80-AD45-E1E53B79B3F8}" type="pres">
      <dgm:prSet presAssocID="{C0BF5E21-878F-4B59-9B39-2224F7B73EBE}" presName="text" presStyleLbl="node1" presStyleIdx="2" presStyleCnt="4">
        <dgm:presLayoutVars>
          <dgm:bulletEnabled val="1"/>
        </dgm:presLayoutVars>
      </dgm:prSet>
      <dgm:spPr/>
      <dgm:t>
        <a:bodyPr/>
        <a:lstStyle/>
        <a:p>
          <a:endParaRPr lang="en-US"/>
        </a:p>
      </dgm:t>
    </dgm:pt>
    <dgm:pt modelId="{64E17CD8-13CE-4A8D-AA92-D26F37FD6E7A}" type="pres">
      <dgm:prSet presAssocID="{7FCAC66B-9CC0-4A15-8029-E8186F7D3155}" presName="spacer" presStyleCnt="0"/>
      <dgm:spPr/>
    </dgm:pt>
    <dgm:pt modelId="{24AE6030-FB46-49C2-BD8D-5822D59AEB26}" type="pres">
      <dgm:prSet presAssocID="{41CC69BA-6508-4A89-A0EB-68C5DE663576}" presName="comp" presStyleCnt="0"/>
      <dgm:spPr/>
    </dgm:pt>
    <dgm:pt modelId="{7157FCC6-321F-4CB7-8B72-FEF687EA6469}" type="pres">
      <dgm:prSet presAssocID="{41CC69BA-6508-4A89-A0EB-68C5DE663576}" presName="box" presStyleLbl="node1" presStyleIdx="3" presStyleCnt="4"/>
      <dgm:spPr/>
      <dgm:t>
        <a:bodyPr/>
        <a:lstStyle/>
        <a:p>
          <a:endParaRPr lang="en-US"/>
        </a:p>
      </dgm:t>
    </dgm:pt>
    <dgm:pt modelId="{845E1389-B19D-4F0B-AE36-18C3A8087B13}" type="pres">
      <dgm:prSet presAssocID="{41CC69BA-6508-4A89-A0EB-68C5DE663576}" presName="img" presStyleLbl="fgImgPlace1" presStyleIdx="3" presStyleCnt="4" custScaleX="68627" custScaleY="131044" custLinFactNeighborX="-21358">
        <dgm:style>
          <a:lnRef idx="2">
            <a:schemeClr val="dk1"/>
          </a:lnRef>
          <a:fillRef idx="1">
            <a:schemeClr val="lt1"/>
          </a:fillRef>
          <a:effectRef idx="0">
            <a:schemeClr val="dk1"/>
          </a:effectRef>
          <a:fontRef idx="minor">
            <a:schemeClr val="dk1"/>
          </a:fontRef>
        </dgm:style>
      </dgm:prSet>
      <dgm:spPr>
        <a:ln w="76200"/>
      </dgm:spPr>
    </dgm:pt>
    <dgm:pt modelId="{87A28D26-0939-469F-B154-232E4E1B5C21}" type="pres">
      <dgm:prSet presAssocID="{41CC69BA-6508-4A89-A0EB-68C5DE663576}" presName="text" presStyleLbl="node1" presStyleIdx="3" presStyleCnt="4">
        <dgm:presLayoutVars>
          <dgm:bulletEnabled val="1"/>
        </dgm:presLayoutVars>
      </dgm:prSet>
      <dgm:spPr/>
      <dgm:t>
        <a:bodyPr/>
        <a:lstStyle/>
        <a:p>
          <a:endParaRPr lang="en-US"/>
        </a:p>
      </dgm:t>
    </dgm:pt>
  </dgm:ptLst>
  <dgm:cxnLst>
    <dgm:cxn modelId="{EC39C6E8-7CD1-4313-9EE1-E4A0CCD647E7}" type="presOf" srcId="{41CC69BA-6508-4A89-A0EB-68C5DE663576}" destId="{7157FCC6-321F-4CB7-8B72-FEF687EA6469}" srcOrd="0" destOrd="0" presId="urn:microsoft.com/office/officeart/2005/8/layout/vList4"/>
    <dgm:cxn modelId="{A91C47C0-8F75-4FFB-AEEB-1A0A4D2FC567}" type="presOf" srcId="{496FD635-1F85-4115-AF1D-3C09812051E7}" destId="{4D6E6DB2-E7FA-40C9-8760-E67954BB088B}" srcOrd="1" destOrd="0" presId="urn:microsoft.com/office/officeart/2005/8/layout/vList4"/>
    <dgm:cxn modelId="{E69BE9EB-4ACA-440F-926D-BC0ABA879132}" srcId="{E68021CE-6B0F-4EF8-952B-DF10C5B11840}" destId="{C0BF5E21-878F-4B59-9B39-2224F7B73EBE}" srcOrd="2" destOrd="0" parTransId="{C2FD3DF2-3FE5-4DD0-9618-B3F8801E423D}" sibTransId="{7FCAC66B-9CC0-4A15-8029-E8186F7D3155}"/>
    <dgm:cxn modelId="{50F0B16B-88E2-441D-9920-FB7ED997CCCA}" type="presOf" srcId="{496FD635-1F85-4115-AF1D-3C09812051E7}" destId="{059E99A9-A362-4F89-84AC-CD430470905F}" srcOrd="0" destOrd="0" presId="urn:microsoft.com/office/officeart/2005/8/layout/vList4"/>
    <dgm:cxn modelId="{7B29B8E6-5368-49BD-966E-BADF79790C1D}" srcId="{E68021CE-6B0F-4EF8-952B-DF10C5B11840}" destId="{496FD635-1F85-4115-AF1D-3C09812051E7}" srcOrd="0" destOrd="0" parTransId="{898251B4-BE82-47E6-8122-9DDBF65B25D7}" sibTransId="{5D78EF1E-7CEE-4674-869F-46798B7F5326}"/>
    <dgm:cxn modelId="{22B94131-CC55-4F21-A70D-5F4AC6E57AAE}" type="presOf" srcId="{C0BF5E21-878F-4B59-9B39-2224F7B73EBE}" destId="{163E85AD-8798-4D80-AD45-E1E53B79B3F8}" srcOrd="1" destOrd="0" presId="urn:microsoft.com/office/officeart/2005/8/layout/vList4"/>
    <dgm:cxn modelId="{EE692780-1164-416F-B84F-BB8B27FD5973}" type="presOf" srcId="{E68021CE-6B0F-4EF8-952B-DF10C5B11840}" destId="{E6918643-196D-4946-A0E0-6588EE54471F}" srcOrd="0" destOrd="0" presId="urn:microsoft.com/office/officeart/2005/8/layout/vList4"/>
    <dgm:cxn modelId="{02ED934F-675E-4020-A4EE-4E44B027C4A0}" type="presOf" srcId="{41CC69BA-6508-4A89-A0EB-68C5DE663576}" destId="{87A28D26-0939-469F-B154-232E4E1B5C21}" srcOrd="1" destOrd="0" presId="urn:microsoft.com/office/officeart/2005/8/layout/vList4"/>
    <dgm:cxn modelId="{C839CD45-B1D1-4351-B9AC-3BDAB4546B38}" srcId="{E68021CE-6B0F-4EF8-952B-DF10C5B11840}" destId="{905EE23C-8AB9-4734-B5BB-CA6F8CE86909}" srcOrd="1" destOrd="0" parTransId="{4AFABACE-0C15-45D2-B7F7-C1B161CF75EA}" sibTransId="{DA7B3CE6-9DAE-4C5F-9545-2377F6EEDF24}"/>
    <dgm:cxn modelId="{85863A50-89DC-468A-9BEF-E9C6A4407C73}" type="presOf" srcId="{C0BF5E21-878F-4B59-9B39-2224F7B73EBE}" destId="{B0837115-8987-473B-9D15-C2B2D594B0AF}" srcOrd="0" destOrd="0" presId="urn:microsoft.com/office/officeart/2005/8/layout/vList4"/>
    <dgm:cxn modelId="{2D1ADD27-B47D-4C6F-9388-0DA2B75D855B}" srcId="{E68021CE-6B0F-4EF8-952B-DF10C5B11840}" destId="{41CC69BA-6508-4A89-A0EB-68C5DE663576}" srcOrd="3" destOrd="0" parTransId="{22C4E5B7-4207-4F09-9E93-39B740F10814}" sibTransId="{320AF4CA-F63C-4D05-A591-D17EE6146AED}"/>
    <dgm:cxn modelId="{D704C1AB-AB3D-4EC0-95B4-1D11A7AC1388}" type="presOf" srcId="{905EE23C-8AB9-4734-B5BB-CA6F8CE86909}" destId="{52FF7E54-EFE2-4EE2-B331-D740881035EA}" srcOrd="0" destOrd="0" presId="urn:microsoft.com/office/officeart/2005/8/layout/vList4"/>
    <dgm:cxn modelId="{7B17C572-CA53-4280-B5F3-33D707A7C5B9}" type="presOf" srcId="{905EE23C-8AB9-4734-B5BB-CA6F8CE86909}" destId="{EEE40FCC-35EF-4FD4-B611-EA085125BC09}" srcOrd="1" destOrd="0" presId="urn:microsoft.com/office/officeart/2005/8/layout/vList4"/>
    <dgm:cxn modelId="{5B0FA7D5-DAD9-4553-A1DC-896141CFDAF1}" type="presParOf" srcId="{E6918643-196D-4946-A0E0-6588EE54471F}" destId="{2C882415-D3B2-434F-9909-EC8A1687A764}" srcOrd="0" destOrd="0" presId="urn:microsoft.com/office/officeart/2005/8/layout/vList4"/>
    <dgm:cxn modelId="{E3130C9E-74D5-40A2-8B7E-A9037A4CF6D1}" type="presParOf" srcId="{2C882415-D3B2-434F-9909-EC8A1687A764}" destId="{059E99A9-A362-4F89-84AC-CD430470905F}" srcOrd="0" destOrd="0" presId="urn:microsoft.com/office/officeart/2005/8/layout/vList4"/>
    <dgm:cxn modelId="{72E55892-EE19-41B6-9A12-5F9CAC836CCF}" type="presParOf" srcId="{2C882415-D3B2-434F-9909-EC8A1687A764}" destId="{EB9E0B56-2D80-4098-AA45-C7A37B95B909}" srcOrd="1" destOrd="0" presId="urn:microsoft.com/office/officeart/2005/8/layout/vList4"/>
    <dgm:cxn modelId="{0944CEF3-5E66-4727-B517-03E8E2922897}" type="presParOf" srcId="{2C882415-D3B2-434F-9909-EC8A1687A764}" destId="{4D6E6DB2-E7FA-40C9-8760-E67954BB088B}" srcOrd="2" destOrd="0" presId="urn:microsoft.com/office/officeart/2005/8/layout/vList4"/>
    <dgm:cxn modelId="{055B3900-5C91-433C-B8F0-8564AF6FEC5D}" type="presParOf" srcId="{E6918643-196D-4946-A0E0-6588EE54471F}" destId="{7C7FDC7E-B997-4883-B478-E74089F903A8}" srcOrd="1" destOrd="0" presId="urn:microsoft.com/office/officeart/2005/8/layout/vList4"/>
    <dgm:cxn modelId="{37559378-8F21-412D-A13E-CE276DA3C407}" type="presParOf" srcId="{E6918643-196D-4946-A0E0-6588EE54471F}" destId="{343914D3-AE3F-47F4-95EA-2EA074D1E255}" srcOrd="2" destOrd="0" presId="urn:microsoft.com/office/officeart/2005/8/layout/vList4"/>
    <dgm:cxn modelId="{114E9CF9-9810-4AC4-A3BB-3C426824470A}" type="presParOf" srcId="{343914D3-AE3F-47F4-95EA-2EA074D1E255}" destId="{52FF7E54-EFE2-4EE2-B331-D740881035EA}" srcOrd="0" destOrd="0" presId="urn:microsoft.com/office/officeart/2005/8/layout/vList4"/>
    <dgm:cxn modelId="{88D8BB88-70FD-4437-BA90-6B6C8863DC23}" type="presParOf" srcId="{343914D3-AE3F-47F4-95EA-2EA074D1E255}" destId="{5113409F-9227-4BF1-AD4D-460EA7273C93}" srcOrd="1" destOrd="0" presId="urn:microsoft.com/office/officeart/2005/8/layout/vList4"/>
    <dgm:cxn modelId="{5783FCDD-6247-4241-A889-6FEECA939E20}" type="presParOf" srcId="{343914D3-AE3F-47F4-95EA-2EA074D1E255}" destId="{EEE40FCC-35EF-4FD4-B611-EA085125BC09}" srcOrd="2" destOrd="0" presId="urn:microsoft.com/office/officeart/2005/8/layout/vList4"/>
    <dgm:cxn modelId="{F0D14DB6-0D57-4EE3-836C-E3E75F9D20E2}" type="presParOf" srcId="{E6918643-196D-4946-A0E0-6588EE54471F}" destId="{7880D802-B9B7-4903-B4A8-DBB186FC981C}" srcOrd="3" destOrd="0" presId="urn:microsoft.com/office/officeart/2005/8/layout/vList4"/>
    <dgm:cxn modelId="{72199D42-68E6-4C96-AF70-2A890809F135}" type="presParOf" srcId="{E6918643-196D-4946-A0E0-6588EE54471F}" destId="{8110EE85-711F-4BC8-9617-F53B6BF10453}" srcOrd="4" destOrd="0" presId="urn:microsoft.com/office/officeart/2005/8/layout/vList4"/>
    <dgm:cxn modelId="{16904937-C1DE-4FDD-978B-2731B7BA2525}" type="presParOf" srcId="{8110EE85-711F-4BC8-9617-F53B6BF10453}" destId="{B0837115-8987-473B-9D15-C2B2D594B0AF}" srcOrd="0" destOrd="0" presId="urn:microsoft.com/office/officeart/2005/8/layout/vList4"/>
    <dgm:cxn modelId="{377799D0-13BF-4E6F-A494-930A131B2674}" type="presParOf" srcId="{8110EE85-711F-4BC8-9617-F53B6BF10453}" destId="{A135456C-B8ED-4253-9772-B57523C1DAC6}" srcOrd="1" destOrd="0" presId="urn:microsoft.com/office/officeart/2005/8/layout/vList4"/>
    <dgm:cxn modelId="{ED632A61-4B81-495E-AC96-8352AF197A19}" type="presParOf" srcId="{8110EE85-711F-4BC8-9617-F53B6BF10453}" destId="{163E85AD-8798-4D80-AD45-E1E53B79B3F8}" srcOrd="2" destOrd="0" presId="urn:microsoft.com/office/officeart/2005/8/layout/vList4"/>
    <dgm:cxn modelId="{4D545BB6-0637-4D7F-A8C1-BA3575A9FDF1}" type="presParOf" srcId="{E6918643-196D-4946-A0E0-6588EE54471F}" destId="{64E17CD8-13CE-4A8D-AA92-D26F37FD6E7A}" srcOrd="5" destOrd="0" presId="urn:microsoft.com/office/officeart/2005/8/layout/vList4"/>
    <dgm:cxn modelId="{7B64A1DC-C073-4E51-AF96-15745CBFF0F3}" type="presParOf" srcId="{E6918643-196D-4946-A0E0-6588EE54471F}" destId="{24AE6030-FB46-49C2-BD8D-5822D59AEB26}" srcOrd="6" destOrd="0" presId="urn:microsoft.com/office/officeart/2005/8/layout/vList4"/>
    <dgm:cxn modelId="{9EFF2CDB-1FC7-40F4-B300-692EB2141C1F}" type="presParOf" srcId="{24AE6030-FB46-49C2-BD8D-5822D59AEB26}" destId="{7157FCC6-321F-4CB7-8B72-FEF687EA6469}" srcOrd="0" destOrd="0" presId="urn:microsoft.com/office/officeart/2005/8/layout/vList4"/>
    <dgm:cxn modelId="{B3A764CA-ACD9-496D-96A5-546671DAC089}" type="presParOf" srcId="{24AE6030-FB46-49C2-BD8D-5822D59AEB26}" destId="{845E1389-B19D-4F0B-AE36-18C3A8087B13}" srcOrd="1" destOrd="0" presId="urn:microsoft.com/office/officeart/2005/8/layout/vList4"/>
    <dgm:cxn modelId="{8D158856-F3E0-446E-B24A-958697DCBBE2}" type="presParOf" srcId="{24AE6030-FB46-49C2-BD8D-5822D59AEB26}" destId="{87A28D26-0939-469F-B154-232E4E1B5C21}"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9E99A9-A362-4F89-84AC-CD430470905F}">
      <dsp:nvSpPr>
        <dsp:cNvPr id="0" name=""/>
        <dsp:cNvSpPr/>
      </dsp:nvSpPr>
      <dsp:spPr>
        <a:xfrm>
          <a:off x="0" y="0"/>
          <a:ext cx="8458200" cy="1202072"/>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阅读</a:t>
          </a:r>
          <a:r>
            <a:rPr 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kern="1200" dirty="0" smtClean="0">
              <a:solidFill>
                <a:schemeClr val="tx1"/>
              </a:solidFill>
              <a:effectLst>
                <a:outerShdw blurRad="38100" dist="38100" dir="2700000" algn="tl">
                  <a:srgbClr val="000000">
                    <a:alpha val="43137"/>
                  </a:srgbClr>
                </a:outerShdw>
              </a:effectLst>
            </a:rPr>
            <a:t>(READ)</a:t>
          </a:r>
          <a:endParaRPr lang="en-US" sz="4000" kern="1200" dirty="0">
            <a:solidFill>
              <a:schemeClr val="tx1"/>
            </a:solidFill>
            <a:effectLst>
              <a:outerShdw blurRad="38100" dist="38100" dir="2700000" algn="tl">
                <a:srgbClr val="000000">
                  <a:alpha val="43137"/>
                </a:srgbClr>
              </a:outerShdw>
            </a:effectLst>
          </a:endParaRPr>
        </a:p>
      </dsp:txBody>
      <dsp:txXfrm>
        <a:off x="1811847" y="0"/>
        <a:ext cx="6646352" cy="1202072"/>
      </dsp:txXfrm>
    </dsp:sp>
    <dsp:sp modelId="{EB9E0B56-2D80-4098-AA45-C7A37B95B909}">
      <dsp:nvSpPr>
        <dsp:cNvPr id="0" name=""/>
        <dsp:cNvSpPr/>
      </dsp:nvSpPr>
      <dsp:spPr>
        <a:xfrm>
          <a:off x="175777" y="120207"/>
          <a:ext cx="857898" cy="961657"/>
        </a:xfrm>
        <a:prstGeom prst="roundRect">
          <a:avLst>
            <a:gd name="adj" fmla="val 10000"/>
          </a:avLst>
        </a:prstGeom>
        <a:gradFill rotWithShape="0">
          <a:gsLst>
            <a:gs pos="0">
              <a:schemeClr val="accent2">
                <a:tint val="50000"/>
                <a:hueOff val="0"/>
                <a:satOff val="0"/>
                <a:lumOff val="0"/>
                <a:alphaOff val="0"/>
                <a:shade val="51000"/>
                <a:satMod val="130000"/>
              </a:schemeClr>
            </a:gs>
            <a:gs pos="80000">
              <a:schemeClr val="accent2">
                <a:tint val="50000"/>
                <a:hueOff val="0"/>
                <a:satOff val="0"/>
                <a:lumOff val="0"/>
                <a:alphaOff val="0"/>
                <a:shade val="93000"/>
                <a:satMod val="130000"/>
              </a:schemeClr>
            </a:gs>
            <a:gs pos="100000">
              <a:schemeClr val="accent2">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2FF7E54-EFE2-4EE2-B331-D740881035EA}">
      <dsp:nvSpPr>
        <dsp:cNvPr id="0" name=""/>
        <dsp:cNvSpPr/>
      </dsp:nvSpPr>
      <dsp:spPr>
        <a:xfrm>
          <a:off x="0" y="1322279"/>
          <a:ext cx="8458200" cy="120207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观察</a:t>
          </a:r>
          <a:r>
            <a:rPr lang="en-US" sz="6000" kern="1200" dirty="0" smtClean="0">
              <a:solidFill>
                <a:schemeClr val="tx1"/>
              </a:solidFill>
              <a:effectLst>
                <a:outerShdw blurRad="38100" dist="38100" dir="2700000" algn="tl">
                  <a:srgbClr val="000000">
                    <a:alpha val="43137"/>
                  </a:srgbClr>
                </a:outerShdw>
              </a:effectLst>
            </a:rPr>
            <a:t>   </a:t>
          </a:r>
          <a:r>
            <a:rPr lang="en-US" sz="4000" kern="1200" dirty="0" smtClean="0">
              <a:solidFill>
                <a:schemeClr val="tx1"/>
              </a:solidFill>
              <a:effectLst>
                <a:outerShdw blurRad="38100" dist="38100" dir="2700000" algn="tl">
                  <a:srgbClr val="000000">
                    <a:alpha val="43137"/>
                  </a:srgbClr>
                </a:outerShdw>
              </a:effectLst>
            </a:rPr>
            <a:t>(OBSERVE)</a:t>
          </a:r>
          <a:endParaRPr lang="en-US" sz="4000" kern="1200" dirty="0">
            <a:solidFill>
              <a:schemeClr val="tx1"/>
            </a:solidFill>
            <a:effectLst>
              <a:outerShdw blurRad="38100" dist="38100" dir="2700000" algn="tl">
                <a:srgbClr val="000000">
                  <a:alpha val="43137"/>
                </a:srgbClr>
              </a:outerShdw>
            </a:effectLst>
          </a:endParaRPr>
        </a:p>
      </dsp:txBody>
      <dsp:txXfrm>
        <a:off x="1811847" y="1322279"/>
        <a:ext cx="6646352" cy="1202072"/>
      </dsp:txXfrm>
    </dsp:sp>
    <dsp:sp modelId="{5113409F-9227-4BF1-AD4D-460EA7273C93}">
      <dsp:nvSpPr>
        <dsp:cNvPr id="0" name=""/>
        <dsp:cNvSpPr/>
      </dsp:nvSpPr>
      <dsp:spPr>
        <a:xfrm>
          <a:off x="175777" y="1442486"/>
          <a:ext cx="857898" cy="961657"/>
        </a:xfrm>
        <a:prstGeom prst="roundRect">
          <a:avLst>
            <a:gd name="adj" fmla="val 10000"/>
          </a:avLst>
        </a:prstGeom>
        <a:gradFill rotWithShape="0">
          <a:gsLst>
            <a:gs pos="0">
              <a:schemeClr val="accent3">
                <a:tint val="50000"/>
                <a:hueOff val="0"/>
                <a:satOff val="0"/>
                <a:lumOff val="0"/>
                <a:alphaOff val="0"/>
                <a:shade val="51000"/>
                <a:satMod val="130000"/>
              </a:schemeClr>
            </a:gs>
            <a:gs pos="80000">
              <a:schemeClr val="accent3">
                <a:tint val="50000"/>
                <a:hueOff val="0"/>
                <a:satOff val="0"/>
                <a:lumOff val="0"/>
                <a:alphaOff val="0"/>
                <a:shade val="93000"/>
                <a:satMod val="130000"/>
              </a:schemeClr>
            </a:gs>
            <a:gs pos="100000">
              <a:schemeClr val="accent3">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0837115-8987-473B-9D15-C2B2D594B0AF}">
      <dsp:nvSpPr>
        <dsp:cNvPr id="0" name=""/>
        <dsp:cNvSpPr/>
      </dsp:nvSpPr>
      <dsp:spPr>
        <a:xfrm>
          <a:off x="0" y="2644559"/>
          <a:ext cx="8458200" cy="1202072"/>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解释</a:t>
          </a:r>
          <a:r>
            <a:rPr lang="en-US" sz="6000" kern="1200" dirty="0" smtClean="0">
              <a:solidFill>
                <a:schemeClr val="tx1"/>
              </a:solidFill>
              <a:effectLst>
                <a:outerShdw blurRad="38100" dist="38100" dir="2700000" algn="tl">
                  <a:srgbClr val="000000">
                    <a:alpha val="43137"/>
                  </a:srgbClr>
                </a:outerShdw>
              </a:effectLst>
            </a:rPr>
            <a:t>   </a:t>
          </a:r>
          <a:r>
            <a:rPr lang="en-US" sz="4000" kern="1200" dirty="0" smtClean="0">
              <a:solidFill>
                <a:schemeClr val="tx1"/>
              </a:solidFill>
              <a:effectLst>
                <a:outerShdw blurRad="38100" dist="38100" dir="2700000" algn="tl">
                  <a:srgbClr val="000000">
                    <a:alpha val="43137"/>
                  </a:srgbClr>
                </a:outerShdw>
              </a:effectLst>
            </a:rPr>
            <a:t>(INTERPRET)</a:t>
          </a:r>
          <a:endParaRPr lang="en-US" sz="4000" kern="1200" dirty="0">
            <a:solidFill>
              <a:schemeClr val="tx1"/>
            </a:solidFill>
            <a:effectLst>
              <a:outerShdw blurRad="38100" dist="38100" dir="2700000" algn="tl">
                <a:srgbClr val="000000">
                  <a:alpha val="43137"/>
                </a:srgbClr>
              </a:outerShdw>
            </a:effectLst>
          </a:endParaRPr>
        </a:p>
      </dsp:txBody>
      <dsp:txXfrm>
        <a:off x="1811847" y="2644559"/>
        <a:ext cx="6646352" cy="1202072"/>
      </dsp:txXfrm>
    </dsp:sp>
    <dsp:sp modelId="{A135456C-B8ED-4253-9772-B57523C1DAC6}">
      <dsp:nvSpPr>
        <dsp:cNvPr id="0" name=""/>
        <dsp:cNvSpPr/>
      </dsp:nvSpPr>
      <dsp:spPr>
        <a:xfrm>
          <a:off x="232278" y="2764766"/>
          <a:ext cx="857898" cy="961657"/>
        </a:xfrm>
        <a:prstGeom prst="roundRect">
          <a:avLst>
            <a:gd name="adj" fmla="val 10000"/>
          </a:avLst>
        </a:prstGeom>
        <a:gradFill rotWithShape="0">
          <a:gsLst>
            <a:gs pos="0">
              <a:schemeClr val="accent4">
                <a:tint val="50000"/>
                <a:hueOff val="0"/>
                <a:satOff val="0"/>
                <a:lumOff val="0"/>
                <a:alphaOff val="0"/>
                <a:shade val="51000"/>
                <a:satMod val="130000"/>
              </a:schemeClr>
            </a:gs>
            <a:gs pos="80000">
              <a:schemeClr val="accent4">
                <a:tint val="50000"/>
                <a:hueOff val="0"/>
                <a:satOff val="0"/>
                <a:lumOff val="0"/>
                <a:alphaOff val="0"/>
                <a:shade val="93000"/>
                <a:satMod val="130000"/>
              </a:schemeClr>
            </a:gs>
            <a:gs pos="100000">
              <a:schemeClr val="accent4">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157FCC6-321F-4CB7-8B72-FEF687EA6469}">
      <dsp:nvSpPr>
        <dsp:cNvPr id="0" name=""/>
        <dsp:cNvSpPr/>
      </dsp:nvSpPr>
      <dsp:spPr>
        <a:xfrm>
          <a:off x="0" y="3995900"/>
          <a:ext cx="8458200" cy="1202072"/>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应用</a:t>
          </a:r>
          <a:r>
            <a:rPr lang="en-US" sz="6000" kern="1200" dirty="0" smtClean="0">
              <a:solidFill>
                <a:schemeClr val="tx1"/>
              </a:solidFill>
              <a:effectLst>
                <a:outerShdw blurRad="38100" dist="38100" dir="2700000" algn="tl">
                  <a:srgbClr val="000000">
                    <a:alpha val="43137"/>
                  </a:srgbClr>
                </a:outerShdw>
              </a:effectLst>
            </a:rPr>
            <a:t>   </a:t>
          </a:r>
          <a:r>
            <a:rPr lang="en-US" sz="4000" kern="1200" dirty="0" smtClean="0">
              <a:solidFill>
                <a:schemeClr val="tx1"/>
              </a:solidFill>
              <a:effectLst>
                <a:outerShdw blurRad="38100" dist="38100" dir="2700000" algn="tl">
                  <a:srgbClr val="000000">
                    <a:alpha val="43137"/>
                  </a:srgbClr>
                </a:outerShdw>
              </a:effectLst>
            </a:rPr>
            <a:t>(APPLY)</a:t>
          </a:r>
          <a:endParaRPr lang="en-US" sz="4000" kern="1200" dirty="0">
            <a:solidFill>
              <a:schemeClr val="tx1"/>
            </a:solidFill>
            <a:effectLst>
              <a:outerShdw blurRad="38100" dist="38100" dir="2700000" algn="tl">
                <a:srgbClr val="000000">
                  <a:alpha val="43137"/>
                </a:srgbClr>
              </a:outerShdw>
            </a:effectLst>
          </a:endParaRPr>
        </a:p>
      </dsp:txBody>
      <dsp:txXfrm>
        <a:off x="1811847" y="3995900"/>
        <a:ext cx="6646352" cy="1202072"/>
      </dsp:txXfrm>
    </dsp:sp>
    <dsp:sp modelId="{845E1389-B19D-4F0B-AE36-18C3A8087B13}">
      <dsp:nvSpPr>
        <dsp:cNvPr id="0" name=""/>
        <dsp:cNvSpPr/>
      </dsp:nvSpPr>
      <dsp:spPr>
        <a:xfrm>
          <a:off x="24265" y="3966838"/>
          <a:ext cx="1160921" cy="1260194"/>
        </a:xfrm>
        <a:prstGeom prst="roundRect">
          <a:avLst>
            <a:gd name="adj" fmla="val 10000"/>
          </a:avLst>
        </a:prstGeom>
        <a:solidFill>
          <a:schemeClr val="lt1"/>
        </a:solidFill>
        <a:ln w="76200" cap="flat" cmpd="sng" algn="ctr">
          <a:solidFill>
            <a:schemeClr val="dk1"/>
          </a:solidFill>
          <a:prstDash val="solid"/>
        </a:ln>
        <a:effectLst/>
        <a:scene3d>
          <a:camera prst="orthographicFront"/>
          <a:lightRig rig="flat" dir="t"/>
        </a:scene3d>
        <a:sp3d z="127000"/>
      </dsp:spPr>
      <dsp:style>
        <a:lnRef idx="2">
          <a:schemeClr val="dk1"/>
        </a:lnRef>
        <a:fillRef idx="1">
          <a:schemeClr val="lt1"/>
        </a:fillRef>
        <a:effectRef idx="0">
          <a:schemeClr val="dk1"/>
        </a:effectRef>
        <a:fontRef idx="minor">
          <a:schemeClr val="dk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9E99A9-A362-4F89-84AC-CD430470905F}">
      <dsp:nvSpPr>
        <dsp:cNvPr id="0" name=""/>
        <dsp:cNvSpPr/>
      </dsp:nvSpPr>
      <dsp:spPr>
        <a:xfrm>
          <a:off x="0" y="0"/>
          <a:ext cx="8458200" cy="1216124"/>
        </a:xfrm>
        <a:prstGeom prst="roundRect">
          <a:avLst>
            <a:gd name="adj" fmla="val 10000"/>
          </a:avLst>
        </a:prstGeom>
        <a:solidFill>
          <a:srgbClr val="FFFF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l" defTabSz="2667000">
            <a:lnSpc>
              <a:spcPct val="90000"/>
            </a:lnSpc>
            <a:spcBef>
              <a:spcPct val="0"/>
            </a:spcBef>
            <a:spcAft>
              <a:spcPct val="35000"/>
            </a:spcAft>
          </a:pPr>
          <a:r>
            <a:rPr lang="zh-CN" altLang="en-US" sz="60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阅读</a:t>
          </a:r>
          <a:r>
            <a:rPr lang="en-US" sz="60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kern="1200" dirty="0" smtClean="0">
              <a:solidFill>
                <a:schemeClr val="tx1"/>
              </a:solidFill>
              <a:effectLst>
                <a:outerShdw blurRad="38100" dist="38100" dir="2700000" algn="tl">
                  <a:srgbClr val="000000">
                    <a:alpha val="43137"/>
                  </a:srgbClr>
                </a:outerShdw>
              </a:effectLst>
            </a:rPr>
            <a:t>(READ)</a:t>
          </a:r>
          <a:endParaRPr lang="en-US" sz="4000" kern="1200" dirty="0">
            <a:solidFill>
              <a:schemeClr val="tx1"/>
            </a:solidFill>
            <a:effectLst>
              <a:outerShdw blurRad="38100" dist="38100" dir="2700000" algn="tl">
                <a:srgbClr val="000000">
                  <a:alpha val="43137"/>
                </a:srgbClr>
              </a:outerShdw>
            </a:effectLst>
          </a:endParaRPr>
        </a:p>
      </dsp:txBody>
      <dsp:txXfrm>
        <a:off x="1813252" y="0"/>
        <a:ext cx="6644947" cy="1216124"/>
      </dsp:txXfrm>
    </dsp:sp>
    <dsp:sp modelId="{EB9E0B56-2D80-4098-AA45-C7A37B95B909}">
      <dsp:nvSpPr>
        <dsp:cNvPr id="0" name=""/>
        <dsp:cNvSpPr/>
      </dsp:nvSpPr>
      <dsp:spPr>
        <a:xfrm>
          <a:off x="177182" y="121612"/>
          <a:ext cx="857898" cy="972899"/>
        </a:xfrm>
        <a:prstGeom prst="roundRect">
          <a:avLst>
            <a:gd name="adj" fmla="val 10000"/>
          </a:avLst>
        </a:prstGeom>
        <a:gradFill rotWithShape="0">
          <a:gsLst>
            <a:gs pos="0">
              <a:schemeClr val="accent2">
                <a:tint val="50000"/>
                <a:hueOff val="0"/>
                <a:satOff val="0"/>
                <a:lumOff val="0"/>
                <a:alphaOff val="0"/>
                <a:shade val="51000"/>
                <a:satMod val="130000"/>
              </a:schemeClr>
            </a:gs>
            <a:gs pos="80000">
              <a:schemeClr val="accent2">
                <a:tint val="50000"/>
                <a:hueOff val="0"/>
                <a:satOff val="0"/>
                <a:lumOff val="0"/>
                <a:alphaOff val="0"/>
                <a:shade val="93000"/>
                <a:satMod val="130000"/>
              </a:schemeClr>
            </a:gs>
            <a:gs pos="100000">
              <a:schemeClr val="accent2">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2FF7E54-EFE2-4EE2-B331-D740881035EA}">
      <dsp:nvSpPr>
        <dsp:cNvPr id="0" name=""/>
        <dsp:cNvSpPr/>
      </dsp:nvSpPr>
      <dsp:spPr>
        <a:xfrm>
          <a:off x="0" y="1337736"/>
          <a:ext cx="8458200" cy="1216124"/>
        </a:xfrm>
        <a:prstGeom prst="roundRect">
          <a:avLst>
            <a:gd name="adj" fmla="val 10000"/>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观察</a:t>
          </a:r>
          <a:r>
            <a:rPr lang="en-US" sz="6000" kern="1200" dirty="0" smtClean="0">
              <a:solidFill>
                <a:schemeClr val="tx1"/>
              </a:solidFill>
              <a:effectLst>
                <a:outerShdw blurRad="38100" dist="38100" dir="2700000" algn="tl">
                  <a:srgbClr val="000000">
                    <a:alpha val="43137"/>
                  </a:srgbClr>
                </a:outerShdw>
              </a:effectLst>
            </a:rPr>
            <a:t>   </a:t>
          </a:r>
          <a:r>
            <a:rPr lang="en-US" sz="4000" kern="1200" dirty="0" smtClean="0">
              <a:solidFill>
                <a:schemeClr val="tx1"/>
              </a:solidFill>
              <a:effectLst>
                <a:outerShdw blurRad="38100" dist="38100" dir="2700000" algn="tl">
                  <a:srgbClr val="000000">
                    <a:alpha val="43137"/>
                  </a:srgbClr>
                </a:outerShdw>
              </a:effectLst>
            </a:rPr>
            <a:t>(OBSERVE)</a:t>
          </a:r>
          <a:endParaRPr lang="en-US" sz="4000" kern="1200" dirty="0">
            <a:solidFill>
              <a:schemeClr val="tx1"/>
            </a:solidFill>
            <a:effectLst>
              <a:outerShdw blurRad="38100" dist="38100" dir="2700000" algn="tl">
                <a:srgbClr val="000000">
                  <a:alpha val="43137"/>
                </a:srgbClr>
              </a:outerShdw>
            </a:effectLst>
          </a:endParaRPr>
        </a:p>
      </dsp:txBody>
      <dsp:txXfrm>
        <a:off x="1813252" y="1337736"/>
        <a:ext cx="6644947" cy="1216124"/>
      </dsp:txXfrm>
    </dsp:sp>
    <dsp:sp modelId="{5113409F-9227-4BF1-AD4D-460EA7273C93}">
      <dsp:nvSpPr>
        <dsp:cNvPr id="0" name=""/>
        <dsp:cNvSpPr/>
      </dsp:nvSpPr>
      <dsp:spPr>
        <a:xfrm>
          <a:off x="177182" y="1459349"/>
          <a:ext cx="857898" cy="972899"/>
        </a:xfrm>
        <a:prstGeom prst="roundRect">
          <a:avLst>
            <a:gd name="adj" fmla="val 10000"/>
          </a:avLst>
        </a:prstGeom>
        <a:solidFill>
          <a:schemeClr val="tx1"/>
        </a:soli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0837115-8987-473B-9D15-C2B2D594B0AF}">
      <dsp:nvSpPr>
        <dsp:cNvPr id="0" name=""/>
        <dsp:cNvSpPr/>
      </dsp:nvSpPr>
      <dsp:spPr>
        <a:xfrm>
          <a:off x="0" y="2675473"/>
          <a:ext cx="8458200" cy="1216124"/>
        </a:xfrm>
        <a:prstGeom prst="roundRect">
          <a:avLst>
            <a:gd name="adj" fmla="val 10000"/>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解释</a:t>
          </a:r>
          <a:r>
            <a:rPr lang="en-US" sz="6000" kern="1200" dirty="0" smtClean="0">
              <a:solidFill>
                <a:schemeClr val="tx1"/>
              </a:solidFill>
              <a:effectLst>
                <a:outerShdw blurRad="38100" dist="38100" dir="2700000" algn="tl">
                  <a:srgbClr val="000000">
                    <a:alpha val="43137"/>
                  </a:srgbClr>
                </a:outerShdw>
              </a:effectLst>
            </a:rPr>
            <a:t>   </a:t>
          </a:r>
          <a:r>
            <a:rPr lang="en-US" sz="4000" kern="1200" dirty="0" smtClean="0">
              <a:solidFill>
                <a:schemeClr val="tx1"/>
              </a:solidFill>
              <a:effectLst>
                <a:outerShdw blurRad="38100" dist="38100" dir="2700000" algn="tl">
                  <a:srgbClr val="000000">
                    <a:alpha val="43137"/>
                  </a:srgbClr>
                </a:outerShdw>
              </a:effectLst>
            </a:rPr>
            <a:t>(INTERPRET)</a:t>
          </a:r>
          <a:endParaRPr lang="en-US" sz="4000" kern="1200" dirty="0">
            <a:solidFill>
              <a:schemeClr val="tx1"/>
            </a:solidFill>
            <a:effectLst>
              <a:outerShdw blurRad="38100" dist="38100" dir="2700000" algn="tl">
                <a:srgbClr val="000000">
                  <a:alpha val="43137"/>
                </a:srgbClr>
              </a:outerShdw>
            </a:effectLst>
          </a:endParaRPr>
        </a:p>
      </dsp:txBody>
      <dsp:txXfrm>
        <a:off x="1813252" y="2675473"/>
        <a:ext cx="6644947" cy="1216124"/>
      </dsp:txXfrm>
    </dsp:sp>
    <dsp:sp modelId="{A135456C-B8ED-4253-9772-B57523C1DAC6}">
      <dsp:nvSpPr>
        <dsp:cNvPr id="0" name=""/>
        <dsp:cNvSpPr/>
      </dsp:nvSpPr>
      <dsp:spPr>
        <a:xfrm>
          <a:off x="152400" y="2797085"/>
          <a:ext cx="857898" cy="972899"/>
        </a:xfrm>
        <a:prstGeom prst="roundRect">
          <a:avLst>
            <a:gd name="adj" fmla="val 10000"/>
          </a:avLst>
        </a:prstGeom>
        <a:solidFill>
          <a:schemeClr val="tx1"/>
        </a:soli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157FCC6-321F-4CB7-8B72-FEF687EA6469}">
      <dsp:nvSpPr>
        <dsp:cNvPr id="0" name=""/>
        <dsp:cNvSpPr/>
      </dsp:nvSpPr>
      <dsp:spPr>
        <a:xfrm>
          <a:off x="0" y="4013209"/>
          <a:ext cx="8458200" cy="1216124"/>
        </a:xfrm>
        <a:prstGeom prst="roundRect">
          <a:avLst>
            <a:gd name="adj" fmla="val 10000"/>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应用</a:t>
          </a:r>
          <a:r>
            <a:rPr lang="en-US" sz="6000" kern="1200" dirty="0" smtClean="0">
              <a:solidFill>
                <a:schemeClr val="tx1"/>
              </a:solidFill>
              <a:effectLst>
                <a:outerShdw blurRad="38100" dist="38100" dir="2700000" algn="tl">
                  <a:srgbClr val="000000">
                    <a:alpha val="43137"/>
                  </a:srgbClr>
                </a:outerShdw>
              </a:effectLst>
            </a:rPr>
            <a:t>   </a:t>
          </a:r>
          <a:r>
            <a:rPr lang="en-US" sz="4000" kern="1200" dirty="0" smtClean="0">
              <a:solidFill>
                <a:schemeClr val="tx1"/>
              </a:solidFill>
              <a:effectLst>
                <a:outerShdw blurRad="38100" dist="38100" dir="2700000" algn="tl">
                  <a:srgbClr val="000000">
                    <a:alpha val="43137"/>
                  </a:srgbClr>
                </a:outerShdw>
              </a:effectLst>
            </a:rPr>
            <a:t>(APPLY)</a:t>
          </a:r>
          <a:endParaRPr lang="en-US" sz="4000" kern="1200" dirty="0">
            <a:solidFill>
              <a:schemeClr val="tx1"/>
            </a:solidFill>
            <a:effectLst>
              <a:outerShdw blurRad="38100" dist="38100" dir="2700000" algn="tl">
                <a:srgbClr val="000000">
                  <a:alpha val="43137"/>
                </a:srgbClr>
              </a:outerShdw>
            </a:effectLst>
          </a:endParaRPr>
        </a:p>
      </dsp:txBody>
      <dsp:txXfrm>
        <a:off x="1813252" y="4013209"/>
        <a:ext cx="6644947" cy="1216124"/>
      </dsp:txXfrm>
    </dsp:sp>
    <dsp:sp modelId="{845E1389-B19D-4F0B-AE36-18C3A8087B13}">
      <dsp:nvSpPr>
        <dsp:cNvPr id="0" name=""/>
        <dsp:cNvSpPr/>
      </dsp:nvSpPr>
      <dsp:spPr>
        <a:xfrm>
          <a:off x="145464" y="4086342"/>
          <a:ext cx="921334" cy="1069858"/>
        </a:xfrm>
        <a:prstGeom prst="roundRect">
          <a:avLst>
            <a:gd name="adj" fmla="val 10000"/>
          </a:avLst>
        </a:prstGeom>
        <a:solidFill>
          <a:schemeClr val="tx1"/>
        </a:solidFill>
        <a:ln w="25400" cap="flat" cmpd="sng" algn="ctr">
          <a:solidFill>
            <a:schemeClr val="dk1"/>
          </a:solidFill>
          <a:prstDash val="solid"/>
        </a:ln>
        <a:effectLst/>
        <a:scene3d>
          <a:camera prst="orthographicFront"/>
          <a:lightRig rig="flat" dir="t"/>
        </a:scene3d>
        <a:sp3d z="127000"/>
      </dsp:spPr>
      <dsp:style>
        <a:lnRef idx="2">
          <a:schemeClr val="dk1"/>
        </a:lnRef>
        <a:fillRef idx="1">
          <a:schemeClr val="lt1"/>
        </a:fillRef>
        <a:effectRef idx="0">
          <a:schemeClr val="dk1"/>
        </a:effectRef>
        <a:fontRef idx="minor">
          <a:schemeClr val="dk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9E99A9-A362-4F89-84AC-CD430470905F}">
      <dsp:nvSpPr>
        <dsp:cNvPr id="0" name=""/>
        <dsp:cNvSpPr/>
      </dsp:nvSpPr>
      <dsp:spPr>
        <a:xfrm>
          <a:off x="0" y="0"/>
          <a:ext cx="8458200" cy="1216124"/>
        </a:xfrm>
        <a:prstGeom prst="roundRect">
          <a:avLst>
            <a:gd name="adj" fmla="val 10000"/>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阅读</a:t>
          </a:r>
          <a:r>
            <a:rPr 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kern="1200" dirty="0" smtClean="0">
              <a:solidFill>
                <a:schemeClr val="tx1"/>
              </a:solidFill>
              <a:effectLst>
                <a:outerShdw blurRad="38100" dist="38100" dir="2700000" algn="tl">
                  <a:srgbClr val="000000">
                    <a:alpha val="43137"/>
                  </a:srgbClr>
                </a:outerShdw>
              </a:effectLst>
            </a:rPr>
            <a:t>(READ)</a:t>
          </a:r>
          <a:endParaRPr lang="en-US" sz="4000" kern="1200" dirty="0">
            <a:solidFill>
              <a:schemeClr val="tx1"/>
            </a:solidFill>
            <a:effectLst>
              <a:outerShdw blurRad="38100" dist="38100" dir="2700000" algn="tl">
                <a:srgbClr val="000000">
                  <a:alpha val="43137"/>
                </a:srgbClr>
              </a:outerShdw>
            </a:effectLst>
          </a:endParaRPr>
        </a:p>
      </dsp:txBody>
      <dsp:txXfrm>
        <a:off x="1813252" y="0"/>
        <a:ext cx="6644947" cy="1216124"/>
      </dsp:txXfrm>
    </dsp:sp>
    <dsp:sp modelId="{EB9E0B56-2D80-4098-AA45-C7A37B95B909}">
      <dsp:nvSpPr>
        <dsp:cNvPr id="0" name=""/>
        <dsp:cNvSpPr/>
      </dsp:nvSpPr>
      <dsp:spPr>
        <a:xfrm>
          <a:off x="177182" y="121612"/>
          <a:ext cx="857898" cy="972899"/>
        </a:xfrm>
        <a:prstGeom prst="roundRect">
          <a:avLst>
            <a:gd name="adj" fmla="val 10000"/>
          </a:avLst>
        </a:prstGeom>
        <a:solidFill>
          <a:schemeClr val="tx1"/>
        </a:soli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2FF7E54-EFE2-4EE2-B331-D740881035EA}">
      <dsp:nvSpPr>
        <dsp:cNvPr id="0" name=""/>
        <dsp:cNvSpPr/>
      </dsp:nvSpPr>
      <dsp:spPr>
        <a:xfrm>
          <a:off x="0" y="1337736"/>
          <a:ext cx="8458200" cy="1216124"/>
        </a:xfrm>
        <a:prstGeom prst="roundRect">
          <a:avLst>
            <a:gd name="adj" fmla="val 10000"/>
          </a:avLst>
        </a:prstGeom>
        <a:solidFill>
          <a:srgbClr val="FFFF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观察</a:t>
          </a:r>
          <a:r>
            <a:rPr lang="en-US" sz="60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kern="1200" dirty="0" smtClean="0">
              <a:solidFill>
                <a:schemeClr val="tx1"/>
              </a:solidFill>
              <a:effectLst>
                <a:outerShdw blurRad="38100" dist="38100" dir="2700000" algn="tl">
                  <a:srgbClr val="000000">
                    <a:alpha val="43137"/>
                  </a:srgbClr>
                </a:outerShdw>
              </a:effectLst>
            </a:rPr>
            <a:t>(OBSERVE)</a:t>
          </a:r>
          <a:endParaRPr lang="en-US" sz="4000" kern="1200" dirty="0">
            <a:solidFill>
              <a:schemeClr val="tx1"/>
            </a:solidFill>
            <a:effectLst>
              <a:outerShdw blurRad="38100" dist="38100" dir="2700000" algn="tl">
                <a:srgbClr val="000000">
                  <a:alpha val="43137"/>
                </a:srgbClr>
              </a:outerShdw>
            </a:effectLst>
          </a:endParaRPr>
        </a:p>
      </dsp:txBody>
      <dsp:txXfrm>
        <a:off x="1813252" y="1337736"/>
        <a:ext cx="6644947" cy="1216124"/>
      </dsp:txXfrm>
    </dsp:sp>
    <dsp:sp modelId="{5113409F-9227-4BF1-AD4D-460EA7273C93}">
      <dsp:nvSpPr>
        <dsp:cNvPr id="0" name=""/>
        <dsp:cNvSpPr/>
      </dsp:nvSpPr>
      <dsp:spPr>
        <a:xfrm>
          <a:off x="177182" y="1459349"/>
          <a:ext cx="857898" cy="972899"/>
        </a:xfrm>
        <a:prstGeom prst="roundRect">
          <a:avLst>
            <a:gd name="adj" fmla="val 10000"/>
          </a:avLst>
        </a:prstGeom>
        <a:gradFill rotWithShape="0">
          <a:gsLst>
            <a:gs pos="0">
              <a:schemeClr val="accent3">
                <a:tint val="50000"/>
                <a:hueOff val="0"/>
                <a:satOff val="0"/>
                <a:lumOff val="0"/>
                <a:alphaOff val="0"/>
                <a:shade val="51000"/>
                <a:satMod val="130000"/>
              </a:schemeClr>
            </a:gs>
            <a:gs pos="80000">
              <a:schemeClr val="accent3">
                <a:tint val="50000"/>
                <a:hueOff val="0"/>
                <a:satOff val="0"/>
                <a:lumOff val="0"/>
                <a:alphaOff val="0"/>
                <a:shade val="93000"/>
                <a:satMod val="130000"/>
              </a:schemeClr>
            </a:gs>
            <a:gs pos="100000">
              <a:schemeClr val="accent3">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0837115-8987-473B-9D15-C2B2D594B0AF}">
      <dsp:nvSpPr>
        <dsp:cNvPr id="0" name=""/>
        <dsp:cNvSpPr/>
      </dsp:nvSpPr>
      <dsp:spPr>
        <a:xfrm>
          <a:off x="0" y="2675473"/>
          <a:ext cx="8458200" cy="1216124"/>
        </a:xfrm>
        <a:prstGeom prst="roundRect">
          <a:avLst>
            <a:gd name="adj" fmla="val 10000"/>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解释</a:t>
          </a:r>
          <a:r>
            <a:rPr lang="en-US" sz="6000" kern="1200" dirty="0" smtClean="0">
              <a:solidFill>
                <a:schemeClr val="tx1"/>
              </a:solidFill>
              <a:effectLst>
                <a:outerShdw blurRad="38100" dist="38100" dir="2700000" algn="tl">
                  <a:srgbClr val="000000">
                    <a:alpha val="43137"/>
                  </a:srgbClr>
                </a:outerShdw>
              </a:effectLst>
            </a:rPr>
            <a:t>   </a:t>
          </a:r>
          <a:r>
            <a:rPr lang="en-US" sz="4000" kern="1200" dirty="0" smtClean="0">
              <a:solidFill>
                <a:schemeClr val="tx1"/>
              </a:solidFill>
              <a:effectLst>
                <a:outerShdw blurRad="38100" dist="38100" dir="2700000" algn="tl">
                  <a:srgbClr val="000000">
                    <a:alpha val="43137"/>
                  </a:srgbClr>
                </a:outerShdw>
              </a:effectLst>
            </a:rPr>
            <a:t>(INTERPRET)</a:t>
          </a:r>
          <a:endParaRPr lang="en-US" sz="4000" kern="1200" dirty="0">
            <a:solidFill>
              <a:schemeClr val="tx1"/>
            </a:solidFill>
            <a:effectLst>
              <a:outerShdw blurRad="38100" dist="38100" dir="2700000" algn="tl">
                <a:srgbClr val="000000">
                  <a:alpha val="43137"/>
                </a:srgbClr>
              </a:outerShdw>
            </a:effectLst>
          </a:endParaRPr>
        </a:p>
      </dsp:txBody>
      <dsp:txXfrm>
        <a:off x="1813252" y="2675473"/>
        <a:ext cx="6644947" cy="1216124"/>
      </dsp:txXfrm>
    </dsp:sp>
    <dsp:sp modelId="{A135456C-B8ED-4253-9772-B57523C1DAC6}">
      <dsp:nvSpPr>
        <dsp:cNvPr id="0" name=""/>
        <dsp:cNvSpPr/>
      </dsp:nvSpPr>
      <dsp:spPr>
        <a:xfrm>
          <a:off x="153804" y="2797085"/>
          <a:ext cx="857898" cy="972899"/>
        </a:xfrm>
        <a:prstGeom prst="roundRect">
          <a:avLst>
            <a:gd name="adj" fmla="val 10000"/>
          </a:avLst>
        </a:prstGeom>
        <a:solidFill>
          <a:schemeClr val="tx1"/>
        </a:soli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157FCC6-321F-4CB7-8B72-FEF687EA6469}">
      <dsp:nvSpPr>
        <dsp:cNvPr id="0" name=""/>
        <dsp:cNvSpPr/>
      </dsp:nvSpPr>
      <dsp:spPr>
        <a:xfrm>
          <a:off x="0" y="4013209"/>
          <a:ext cx="8458200" cy="1216124"/>
        </a:xfrm>
        <a:prstGeom prst="roundRect">
          <a:avLst>
            <a:gd name="adj" fmla="val 10000"/>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应用</a:t>
          </a:r>
          <a:r>
            <a:rPr lang="en-US" sz="6000" kern="1200" dirty="0" smtClean="0">
              <a:solidFill>
                <a:schemeClr val="tx1"/>
              </a:solidFill>
              <a:effectLst>
                <a:outerShdw blurRad="38100" dist="38100" dir="2700000" algn="tl">
                  <a:srgbClr val="000000">
                    <a:alpha val="43137"/>
                  </a:srgbClr>
                </a:outerShdw>
              </a:effectLst>
            </a:rPr>
            <a:t>   </a:t>
          </a:r>
          <a:r>
            <a:rPr lang="en-US" sz="4000" kern="1200" dirty="0" smtClean="0">
              <a:solidFill>
                <a:schemeClr val="tx1"/>
              </a:solidFill>
              <a:effectLst>
                <a:outerShdw blurRad="38100" dist="38100" dir="2700000" algn="tl">
                  <a:srgbClr val="000000">
                    <a:alpha val="43137"/>
                  </a:srgbClr>
                </a:outerShdw>
              </a:effectLst>
            </a:rPr>
            <a:t>(APPLY)</a:t>
          </a:r>
          <a:endParaRPr lang="en-US" sz="4000" kern="1200" dirty="0">
            <a:solidFill>
              <a:schemeClr val="tx1"/>
            </a:solidFill>
            <a:effectLst>
              <a:outerShdw blurRad="38100" dist="38100" dir="2700000" algn="tl">
                <a:srgbClr val="000000">
                  <a:alpha val="43137"/>
                </a:srgbClr>
              </a:outerShdw>
            </a:effectLst>
          </a:endParaRPr>
        </a:p>
      </dsp:txBody>
      <dsp:txXfrm>
        <a:off x="1813252" y="4013209"/>
        <a:ext cx="6644947" cy="1216124"/>
      </dsp:txXfrm>
    </dsp:sp>
    <dsp:sp modelId="{845E1389-B19D-4F0B-AE36-18C3A8087B13}">
      <dsp:nvSpPr>
        <dsp:cNvPr id="0" name=""/>
        <dsp:cNvSpPr/>
      </dsp:nvSpPr>
      <dsp:spPr>
        <a:xfrm>
          <a:off x="144060" y="4089402"/>
          <a:ext cx="924142" cy="1063738"/>
        </a:xfrm>
        <a:prstGeom prst="roundRect">
          <a:avLst>
            <a:gd name="adj" fmla="val 10000"/>
          </a:avLst>
        </a:prstGeom>
        <a:solidFill>
          <a:schemeClr val="tx1"/>
        </a:solidFill>
        <a:ln w="25400" cap="flat" cmpd="sng" algn="ctr">
          <a:solidFill>
            <a:schemeClr val="dk1"/>
          </a:solidFill>
          <a:prstDash val="solid"/>
        </a:ln>
        <a:effectLst/>
        <a:scene3d>
          <a:camera prst="orthographicFront"/>
          <a:lightRig rig="flat" dir="t"/>
        </a:scene3d>
        <a:sp3d z="127000"/>
      </dsp:spPr>
      <dsp:style>
        <a:lnRef idx="2">
          <a:schemeClr val="dk1"/>
        </a:lnRef>
        <a:fillRef idx="1">
          <a:schemeClr val="lt1"/>
        </a:fillRef>
        <a:effectRef idx="0">
          <a:schemeClr val="dk1"/>
        </a:effectRef>
        <a:fontRef idx="minor">
          <a:schemeClr val="dk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4033AC1-E9CF-4F90-B641-A7E5E55939E9}">
      <dsp:nvSpPr>
        <dsp:cNvPr id="0" name=""/>
        <dsp:cNvSpPr/>
      </dsp:nvSpPr>
      <dsp:spPr>
        <a:xfrm>
          <a:off x="1839" y="-38099"/>
          <a:ext cx="2862522" cy="5105400"/>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zh-CN" altLang="en-US" sz="2900" b="0" kern="1200" cap="none" spc="0" dirty="0" smtClean="0">
              <a:ln w="18415" cmpd="sng">
                <a:prstDash val="solid"/>
              </a:ln>
              <a:solidFill>
                <a:schemeClr val="tx1"/>
              </a:solidFill>
              <a:effectLst>
                <a:outerShdw blurRad="38100" dist="38100" dir="2700000" algn="tl" rotWithShape="0">
                  <a:srgbClr val="000000">
                    <a:alpha val="43137"/>
                  </a:srgbClr>
                </a:outerShdw>
              </a:effectLst>
            </a:rPr>
            <a:t>摩西时代</a:t>
          </a:r>
          <a:endParaRPr lang="en-US" sz="2900" b="0" kern="1200" cap="none" spc="0" dirty="0" smtClean="0">
            <a:ln w="18415" cmpd="sng">
              <a:prstDash val="solid"/>
            </a:ln>
            <a:solidFill>
              <a:schemeClr val="tx1"/>
            </a:solidFill>
            <a:effectLst>
              <a:outerShdw blurRad="38100" dist="38100" dir="2700000" algn="tl" rotWithShape="0">
                <a:srgbClr val="000000">
                  <a:alpha val="43137"/>
                </a:srgbClr>
              </a:outerShdw>
            </a:effectLst>
          </a:endParaRPr>
        </a:p>
        <a:p>
          <a:pPr lvl="0" algn="ctr" defTabSz="1289050">
            <a:lnSpc>
              <a:spcPct val="90000"/>
            </a:lnSpc>
            <a:spcBef>
              <a:spcPct val="0"/>
            </a:spcBef>
            <a:spcAft>
              <a:spcPct val="35000"/>
            </a:spcAft>
          </a:pPr>
          <a:r>
            <a:rPr lang="en-US" sz="2900" b="0" kern="1200" cap="none" spc="0" dirty="0" smtClean="0">
              <a:ln w="18415" cmpd="sng">
                <a:prstDash val="solid"/>
              </a:ln>
              <a:solidFill>
                <a:schemeClr val="tx1"/>
              </a:solidFill>
              <a:effectLst>
                <a:outerShdw blurRad="38100" dist="38100" dir="2700000" algn="tl" rotWithShape="0">
                  <a:srgbClr val="000000">
                    <a:alpha val="43137"/>
                  </a:srgbClr>
                </a:outerShdw>
              </a:effectLst>
            </a:rPr>
            <a:t>Moses</a:t>
          </a:r>
        </a:p>
        <a:p>
          <a:pPr lvl="0" algn="ctr" defTabSz="1289050">
            <a:lnSpc>
              <a:spcPct val="90000"/>
            </a:lnSpc>
            <a:spcBef>
              <a:spcPct val="0"/>
            </a:spcBef>
            <a:spcAft>
              <a:spcPct val="35000"/>
            </a:spcAft>
          </a:pPr>
          <a:r>
            <a:rPr lang="en-US" sz="2900" b="0" kern="1200" cap="none" spc="0" dirty="0" smtClean="0">
              <a:ln w="18415" cmpd="sng">
                <a:prstDash val="solid"/>
              </a:ln>
              <a:solidFill>
                <a:schemeClr val="tx1"/>
              </a:solidFill>
              <a:effectLst>
                <a:outerShdw blurRad="38100" dist="38100" dir="2700000" algn="tl" rotWithShape="0">
                  <a:srgbClr val="000000">
                    <a:alpha val="43137"/>
                  </a:srgbClr>
                </a:outerShdw>
              </a:effectLst>
            </a:rPr>
            <a:t>1500 B.C.</a:t>
          </a:r>
          <a:endParaRPr lang="en-US" sz="2900" kern="1200" dirty="0">
            <a:solidFill>
              <a:schemeClr val="tx1"/>
            </a:solidFill>
            <a:effectLst>
              <a:outerShdw blurRad="38100" dist="38100" dir="2700000" algn="tl" rotWithShape="0">
                <a:srgbClr val="000000">
                  <a:alpha val="43137"/>
                </a:srgbClr>
              </a:outerShdw>
            </a:effectLst>
          </a:endParaRPr>
        </a:p>
      </dsp:txBody>
      <dsp:txXfrm>
        <a:off x="1839" y="2004060"/>
        <a:ext cx="2862522" cy="2042160"/>
      </dsp:txXfrm>
    </dsp:sp>
    <dsp:sp modelId="{17A6F85B-C641-48D9-B2F6-38E0E8355AA0}">
      <dsp:nvSpPr>
        <dsp:cNvPr id="0" name=""/>
        <dsp:cNvSpPr/>
      </dsp:nvSpPr>
      <dsp:spPr>
        <a:xfrm>
          <a:off x="583052" y="268224"/>
          <a:ext cx="1700098" cy="1700098"/>
        </a:xfrm>
        <a:prstGeom prst="ellipse">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B475F16-2108-4C04-B030-5F6E4F481E36}">
      <dsp:nvSpPr>
        <dsp:cNvPr id="0" name=""/>
        <dsp:cNvSpPr/>
      </dsp:nvSpPr>
      <dsp:spPr>
        <a:xfrm>
          <a:off x="2950238" y="-38099"/>
          <a:ext cx="2862522" cy="5105400"/>
        </a:xfrm>
        <a:prstGeom prst="roundRect">
          <a:avLst>
            <a:gd name="adj" fmla="val 10000"/>
          </a:avLst>
        </a:prstGeom>
        <a:solidFill>
          <a:schemeClr val="accent2">
            <a:hueOff val="2340759"/>
            <a:satOff val="-2919"/>
            <a:lumOff val="68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zh-CN" altLang="en-US" sz="3200" b="0" kern="1200" cap="none" spc="0" dirty="0" smtClean="0">
              <a:ln w="18415" cmpd="sng">
                <a:prstDash val="solid"/>
              </a:ln>
              <a:solidFill>
                <a:schemeClr val="tx1"/>
              </a:solidFill>
              <a:effectLst>
                <a:outerShdw blurRad="38100" dist="38100" dir="2700000" algn="tl" rotWithShape="0">
                  <a:srgbClr val="000000">
                    <a:alpha val="43137"/>
                  </a:srgbClr>
                </a:outerShdw>
              </a:effectLst>
            </a:rPr>
            <a:t>师士时代</a:t>
          </a:r>
          <a:endParaRPr lang="en-US" sz="3200" b="0" kern="1200" cap="none" spc="0" dirty="0" smtClean="0">
            <a:ln w="18415" cmpd="sng">
              <a:prstDash val="solid"/>
            </a:ln>
            <a:solidFill>
              <a:schemeClr val="tx1"/>
            </a:solidFill>
            <a:effectLst>
              <a:outerShdw blurRad="38100" dist="38100" dir="2700000" algn="tl" rotWithShape="0">
                <a:srgbClr val="000000">
                  <a:alpha val="43137"/>
                </a:srgbClr>
              </a:outerShdw>
            </a:effectLst>
          </a:endParaRPr>
        </a:p>
        <a:p>
          <a:pPr lvl="0" algn="ctr" defTabSz="1422400">
            <a:lnSpc>
              <a:spcPct val="90000"/>
            </a:lnSpc>
            <a:spcBef>
              <a:spcPct val="0"/>
            </a:spcBef>
            <a:spcAft>
              <a:spcPct val="35000"/>
            </a:spcAft>
          </a:pPr>
          <a:r>
            <a:rPr lang="en-US" sz="3200" b="0" kern="1200" cap="none" spc="0" dirty="0" smtClean="0">
              <a:ln w="18415" cmpd="sng">
                <a:prstDash val="solid"/>
              </a:ln>
              <a:solidFill>
                <a:schemeClr val="tx1"/>
              </a:solidFill>
              <a:effectLst>
                <a:outerShdw blurRad="38100" dist="38100" dir="2700000" algn="tl" rotWithShape="0">
                  <a:srgbClr val="000000">
                    <a:alpha val="43137"/>
                  </a:srgbClr>
                </a:outerShdw>
              </a:effectLst>
            </a:rPr>
            <a:t>Judges</a:t>
          </a:r>
        </a:p>
        <a:p>
          <a:pPr lvl="0" algn="ctr" defTabSz="1422400">
            <a:lnSpc>
              <a:spcPct val="90000"/>
            </a:lnSpc>
            <a:spcBef>
              <a:spcPct val="0"/>
            </a:spcBef>
            <a:spcAft>
              <a:spcPct val="35000"/>
            </a:spcAft>
          </a:pPr>
          <a:r>
            <a:rPr lang="en-US" sz="1800" b="0" kern="1200" cap="none" spc="0" dirty="0" smtClean="0">
              <a:ln w="18415" cmpd="sng">
                <a:prstDash val="solid"/>
              </a:ln>
              <a:solidFill>
                <a:schemeClr val="tx1"/>
              </a:solidFill>
              <a:effectLst>
                <a:outerShdw blurRad="38100" dist="38100" dir="2700000" algn="tl" rotWithShape="0">
                  <a:srgbClr val="000000">
                    <a:alpha val="43137"/>
                  </a:srgbClr>
                </a:outerShdw>
              </a:effectLst>
            </a:rPr>
            <a:t>1375 B.C.- 1050 B.C.</a:t>
          </a:r>
          <a:endParaRPr lang="en-US" sz="1800" kern="1200" dirty="0">
            <a:solidFill>
              <a:schemeClr val="tx1"/>
            </a:solidFill>
            <a:effectLst>
              <a:outerShdw blurRad="38100" dist="38100" dir="2700000" algn="tl" rotWithShape="0">
                <a:srgbClr val="000000">
                  <a:alpha val="43137"/>
                </a:srgbClr>
              </a:outerShdw>
            </a:effectLst>
          </a:endParaRPr>
        </a:p>
      </dsp:txBody>
      <dsp:txXfrm>
        <a:off x="2950238" y="2004060"/>
        <a:ext cx="2862522" cy="2042160"/>
      </dsp:txXfrm>
    </dsp:sp>
    <dsp:sp modelId="{8346FA59-823B-428F-9453-848AA307C90A}">
      <dsp:nvSpPr>
        <dsp:cNvPr id="0" name=""/>
        <dsp:cNvSpPr/>
      </dsp:nvSpPr>
      <dsp:spPr>
        <a:xfrm>
          <a:off x="3531450" y="268224"/>
          <a:ext cx="1700098" cy="1700098"/>
        </a:xfrm>
        <a:prstGeom prst="ellipse">
          <a:avLst/>
        </a:prstGeom>
        <a:blipFill rotWithShape="0">
          <a:blip xmlns:r="http://schemas.openxmlformats.org/officeDocument/2006/relationships" r:embed="rId2"/>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1BFEB75-CA3B-40CC-BFDE-5FB8F30B5A8C}">
      <dsp:nvSpPr>
        <dsp:cNvPr id="0" name=""/>
        <dsp:cNvSpPr/>
      </dsp:nvSpPr>
      <dsp:spPr>
        <a:xfrm>
          <a:off x="5898637" y="-38099"/>
          <a:ext cx="2862522" cy="5105400"/>
        </a:xfrm>
        <a:prstGeom prst="roundRect">
          <a:avLst>
            <a:gd name="adj" fmla="val 10000"/>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zh-CN" altLang="en-US" sz="2900" b="0" kern="1200" cap="none" spc="0" dirty="0" smtClean="0">
              <a:ln w="18415" cmpd="sng">
                <a:prstDash val="solid"/>
              </a:ln>
              <a:solidFill>
                <a:schemeClr val="tx1"/>
              </a:solidFill>
              <a:effectLst>
                <a:outerShdw blurRad="38100" dist="38100" dir="2700000" algn="tl" rotWithShape="0">
                  <a:srgbClr val="000000">
                    <a:alpha val="43137"/>
                  </a:srgbClr>
                </a:outerShdw>
              </a:effectLst>
            </a:rPr>
            <a:t>扫罗王时代</a:t>
          </a:r>
          <a:endParaRPr lang="en-US" sz="2900" b="0" kern="1200" cap="none" spc="0" dirty="0" smtClean="0">
            <a:ln w="18415" cmpd="sng">
              <a:prstDash val="solid"/>
            </a:ln>
            <a:solidFill>
              <a:schemeClr val="tx1"/>
            </a:solidFill>
            <a:effectLst>
              <a:outerShdw blurRad="38100" dist="38100" dir="2700000" algn="tl" rotWithShape="0">
                <a:srgbClr val="000000">
                  <a:alpha val="43137"/>
                </a:srgbClr>
              </a:outerShdw>
            </a:effectLst>
          </a:endParaRPr>
        </a:p>
        <a:p>
          <a:pPr lvl="0" algn="ctr" defTabSz="1289050">
            <a:lnSpc>
              <a:spcPct val="90000"/>
            </a:lnSpc>
            <a:spcBef>
              <a:spcPct val="0"/>
            </a:spcBef>
            <a:spcAft>
              <a:spcPct val="35000"/>
            </a:spcAft>
          </a:pPr>
          <a:r>
            <a:rPr lang="en-US" sz="2900" b="0" kern="1200" cap="none" spc="0" dirty="0" smtClean="0">
              <a:ln w="18415" cmpd="sng">
                <a:prstDash val="solid"/>
              </a:ln>
              <a:solidFill>
                <a:schemeClr val="tx1"/>
              </a:solidFill>
              <a:effectLst>
                <a:outerShdw blurRad="38100" dist="38100" dir="2700000" algn="tl" rotWithShape="0">
                  <a:srgbClr val="000000">
                    <a:alpha val="43137"/>
                  </a:srgbClr>
                </a:outerShdw>
              </a:effectLst>
            </a:rPr>
            <a:t>King Saul</a:t>
          </a:r>
        </a:p>
        <a:p>
          <a:pPr lvl="0" algn="ctr" defTabSz="1289050">
            <a:lnSpc>
              <a:spcPct val="90000"/>
            </a:lnSpc>
            <a:spcBef>
              <a:spcPct val="0"/>
            </a:spcBef>
            <a:spcAft>
              <a:spcPct val="35000"/>
            </a:spcAft>
          </a:pPr>
          <a:r>
            <a:rPr lang="en-US" sz="2900" b="0" kern="1200" cap="none" spc="0" dirty="0" smtClean="0">
              <a:ln w="18415" cmpd="sng">
                <a:prstDash val="solid"/>
              </a:ln>
              <a:solidFill>
                <a:schemeClr val="tx1"/>
              </a:solidFill>
              <a:effectLst>
                <a:outerShdw blurRad="38100" dist="38100" dir="2700000" algn="tl" rotWithShape="0">
                  <a:srgbClr val="000000">
                    <a:alpha val="43137"/>
                  </a:srgbClr>
                </a:outerShdw>
              </a:effectLst>
            </a:rPr>
            <a:t>1050 B.C.</a:t>
          </a:r>
          <a:endParaRPr lang="en-US" sz="2900" kern="1200" dirty="0">
            <a:solidFill>
              <a:schemeClr val="tx1"/>
            </a:solidFill>
            <a:effectLst>
              <a:outerShdw blurRad="38100" dist="38100" dir="2700000" algn="tl" rotWithShape="0">
                <a:srgbClr val="000000">
                  <a:alpha val="43137"/>
                </a:srgbClr>
              </a:outerShdw>
            </a:effectLst>
          </a:endParaRPr>
        </a:p>
      </dsp:txBody>
      <dsp:txXfrm>
        <a:off x="5898637" y="2004060"/>
        <a:ext cx="2862522" cy="2042160"/>
      </dsp:txXfrm>
    </dsp:sp>
    <dsp:sp modelId="{50127664-D5B8-4CE9-8474-89286001FCBE}">
      <dsp:nvSpPr>
        <dsp:cNvPr id="0" name=""/>
        <dsp:cNvSpPr/>
      </dsp:nvSpPr>
      <dsp:spPr>
        <a:xfrm>
          <a:off x="6479849" y="268224"/>
          <a:ext cx="1700098" cy="1700098"/>
        </a:xfrm>
        <a:prstGeom prst="ellipse">
          <a:avLst/>
        </a:prstGeom>
        <a:blipFill rotWithShape="0">
          <a:blip xmlns:r="http://schemas.openxmlformats.org/officeDocument/2006/relationships" r:embed="rId3"/>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3852F86-EEFF-4108-82F1-8D3D7B0ACF4C}">
      <dsp:nvSpPr>
        <dsp:cNvPr id="0" name=""/>
        <dsp:cNvSpPr/>
      </dsp:nvSpPr>
      <dsp:spPr>
        <a:xfrm>
          <a:off x="2438406" y="3714750"/>
          <a:ext cx="3886187" cy="1428748"/>
        </a:xfrm>
        <a:prstGeom prst="leftRightArrow">
          <a:avLst/>
        </a:prstGeom>
        <a:solidFill>
          <a:srgbClr val="FFFF0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847CAA-96E8-497D-B420-9304848A73F8}">
      <dsp:nvSpPr>
        <dsp:cNvPr id="0" name=""/>
        <dsp:cNvSpPr/>
      </dsp:nvSpPr>
      <dsp:spPr>
        <a:xfrm rot="5400000">
          <a:off x="-640561" y="887764"/>
          <a:ext cx="1797348" cy="470168"/>
        </a:xfrm>
        <a:prstGeom prst="chevron">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US" sz="6500" kern="1200" dirty="0" smtClean="0"/>
            <a:t>.</a:t>
          </a:r>
          <a:endParaRPr lang="en-US" sz="6500" kern="1200" dirty="0"/>
        </a:p>
      </dsp:txBody>
      <dsp:txXfrm rot="5400000">
        <a:off x="-640561" y="887764"/>
        <a:ext cx="1797348" cy="470168"/>
      </dsp:txXfrm>
    </dsp:sp>
    <dsp:sp modelId="{06C4A7A5-3DFB-4787-8EE7-9F6DE9B4D4DC}">
      <dsp:nvSpPr>
        <dsp:cNvPr id="0" name=""/>
        <dsp:cNvSpPr/>
      </dsp:nvSpPr>
      <dsp:spPr>
        <a:xfrm rot="5400000">
          <a:off x="2404817" y="-1622972"/>
          <a:ext cx="1497790" cy="519208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1376" tIns="30480" rIns="30480" bIns="30480" numCol="1" spcCol="1270" anchor="ctr" anchorCtr="0">
          <a:noAutofit/>
        </a:bodyPr>
        <a:lstStyle/>
        <a:p>
          <a:pPr marL="285750" lvl="1" indent="-285750" algn="l" defTabSz="2133600">
            <a:lnSpc>
              <a:spcPct val="90000"/>
            </a:lnSpc>
            <a:spcBef>
              <a:spcPct val="0"/>
            </a:spcBef>
            <a:spcAft>
              <a:spcPct val="15000"/>
            </a:spcAft>
            <a:buChar char="••"/>
          </a:pPr>
          <a:r>
            <a:rPr lang="en-US" sz="4800" kern="1200" dirty="0" err="1" smtClean="0">
              <a:effectLst>
                <a:outerShdw blurRad="38100" dist="38100" dir="2700000" algn="tl">
                  <a:srgbClr val="000000">
                    <a:alpha val="43137"/>
                  </a:srgbClr>
                </a:outerShdw>
              </a:effectLst>
            </a:rPr>
            <a:t>夏朝</a:t>
          </a:r>
          <a:endParaRPr lang="en-US" sz="4800" kern="1200" dirty="0">
            <a:effectLst>
              <a:outerShdw blurRad="38100" dist="38100" dir="2700000" algn="tl">
                <a:srgbClr val="000000">
                  <a:alpha val="43137"/>
                </a:srgbClr>
              </a:outerShdw>
            </a:effectLst>
          </a:endParaRPr>
        </a:p>
        <a:p>
          <a:pPr marL="228600" lvl="1" indent="-228600" algn="l" defTabSz="1066800">
            <a:lnSpc>
              <a:spcPct val="90000"/>
            </a:lnSpc>
            <a:spcBef>
              <a:spcPct val="0"/>
            </a:spcBef>
            <a:spcAft>
              <a:spcPct val="15000"/>
            </a:spcAft>
            <a:buChar char="••"/>
          </a:pPr>
          <a:r>
            <a:rPr lang="en-US" sz="2400" kern="1200" dirty="0" smtClean="0"/>
            <a:t>Xia Dynasty (2070–1600 BC)</a:t>
          </a:r>
          <a:endParaRPr lang="en-US" sz="2400" kern="1200" dirty="0"/>
        </a:p>
      </dsp:txBody>
      <dsp:txXfrm rot="5400000">
        <a:off x="2404817" y="-1622972"/>
        <a:ext cx="1497790" cy="5192083"/>
      </dsp:txXfrm>
    </dsp:sp>
    <dsp:sp modelId="{6E27C81B-12C9-4DAA-ACC7-FC8065EFDA54}">
      <dsp:nvSpPr>
        <dsp:cNvPr id="0" name=""/>
        <dsp:cNvSpPr/>
      </dsp:nvSpPr>
      <dsp:spPr>
        <a:xfrm rot="5400000">
          <a:off x="-622144" y="2476203"/>
          <a:ext cx="1797348" cy="507001"/>
        </a:xfrm>
        <a:prstGeom prst="chevron">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US" sz="6500" kern="1200" dirty="0" smtClean="0"/>
            <a:t>.</a:t>
          </a:r>
          <a:endParaRPr lang="en-US" sz="6500" kern="1200" dirty="0"/>
        </a:p>
      </dsp:txBody>
      <dsp:txXfrm rot="5400000">
        <a:off x="-622144" y="2476203"/>
        <a:ext cx="1797348" cy="507001"/>
      </dsp:txXfrm>
    </dsp:sp>
    <dsp:sp modelId="{12DC8781-1F6F-4070-AC22-A713B0D5FAC6}">
      <dsp:nvSpPr>
        <dsp:cNvPr id="0" name=""/>
        <dsp:cNvSpPr/>
      </dsp:nvSpPr>
      <dsp:spPr>
        <a:xfrm rot="5400000">
          <a:off x="2423234" y="-16117"/>
          <a:ext cx="1497790" cy="519208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1376" tIns="30480" rIns="30480" bIns="30480" numCol="1" spcCol="1270" anchor="ctr" anchorCtr="0">
          <a:noAutofit/>
        </a:bodyPr>
        <a:lstStyle/>
        <a:p>
          <a:pPr marL="285750" lvl="1" indent="-285750" algn="l" defTabSz="2133600">
            <a:lnSpc>
              <a:spcPct val="90000"/>
            </a:lnSpc>
            <a:spcBef>
              <a:spcPct val="0"/>
            </a:spcBef>
            <a:spcAft>
              <a:spcPct val="15000"/>
            </a:spcAft>
            <a:buChar char="••"/>
          </a:pPr>
          <a:r>
            <a:rPr lang="ja-JP" altLang="en-US" sz="4800" kern="1200" smtClean="0"/>
            <a:t>商朝 </a:t>
          </a:r>
          <a:r>
            <a:rPr lang="en-US" altLang="ja-JP" sz="4800" kern="1200" dirty="0" smtClean="0"/>
            <a:t>(</a:t>
          </a:r>
          <a:r>
            <a:rPr lang="ja-JP" altLang="en-US" sz="4800" kern="1200" smtClean="0"/>
            <a:t>殷代</a:t>
          </a:r>
          <a:r>
            <a:rPr lang="en-US" altLang="ja-JP" sz="4800" kern="1200" dirty="0" smtClean="0"/>
            <a:t>)</a:t>
          </a:r>
          <a:endParaRPr lang="en-US" sz="4800" kern="1200" dirty="0"/>
        </a:p>
        <a:p>
          <a:pPr marL="228600" lvl="1" indent="-228600" algn="l" defTabSz="1066800">
            <a:lnSpc>
              <a:spcPct val="90000"/>
            </a:lnSpc>
            <a:spcBef>
              <a:spcPct val="0"/>
            </a:spcBef>
            <a:spcAft>
              <a:spcPct val="15000"/>
            </a:spcAft>
            <a:buChar char="••"/>
          </a:pPr>
          <a:r>
            <a:rPr lang="en-US" sz="2400" kern="1200" dirty="0" smtClean="0"/>
            <a:t>Shang (Yin) Dynasty (1600-1046 BC)</a:t>
          </a:r>
          <a:endParaRPr lang="en-US" sz="2400" kern="1200" dirty="0"/>
        </a:p>
      </dsp:txBody>
      <dsp:txXfrm rot="5400000">
        <a:off x="2423234" y="-16117"/>
        <a:ext cx="1497790" cy="5192083"/>
      </dsp:txXfrm>
    </dsp:sp>
    <dsp:sp modelId="{4ABFA9B2-5FB0-4237-8F75-6AE83932DC28}">
      <dsp:nvSpPr>
        <dsp:cNvPr id="0" name=""/>
        <dsp:cNvSpPr/>
      </dsp:nvSpPr>
      <dsp:spPr>
        <a:xfrm rot="5400000">
          <a:off x="-659981" y="4165835"/>
          <a:ext cx="1900540" cy="444639"/>
        </a:xfrm>
        <a:prstGeom prst="chevron">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US" sz="6500" kern="1200" dirty="0" smtClean="0"/>
            <a:t>.</a:t>
          </a:r>
          <a:endParaRPr lang="en-US" sz="6500" kern="1200" dirty="0"/>
        </a:p>
      </dsp:txBody>
      <dsp:txXfrm rot="5400000">
        <a:off x="-659981" y="4165835"/>
        <a:ext cx="1900540" cy="444639"/>
      </dsp:txXfrm>
    </dsp:sp>
    <dsp:sp modelId="{B6342E85-FD88-4060-B2F8-6DC46D565436}">
      <dsp:nvSpPr>
        <dsp:cNvPr id="0" name=""/>
        <dsp:cNvSpPr/>
      </dsp:nvSpPr>
      <dsp:spPr>
        <a:xfrm rot="5400000">
          <a:off x="2392053" y="1642334"/>
          <a:ext cx="1497790" cy="519208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1376" tIns="30480" rIns="30480" bIns="30480" numCol="1" spcCol="1270" anchor="ctr" anchorCtr="0">
          <a:noAutofit/>
        </a:bodyPr>
        <a:lstStyle/>
        <a:p>
          <a:pPr marL="285750" lvl="1" indent="-285750" algn="l" defTabSz="2133600">
            <a:lnSpc>
              <a:spcPct val="90000"/>
            </a:lnSpc>
            <a:spcBef>
              <a:spcPct val="0"/>
            </a:spcBef>
            <a:spcAft>
              <a:spcPct val="15000"/>
            </a:spcAft>
            <a:buChar char="••"/>
          </a:pPr>
          <a:r>
            <a:rPr lang="ja-JP" altLang="en-US" sz="4800" kern="1200" smtClean="0"/>
            <a:t>周朝 </a:t>
          </a:r>
          <a:endParaRPr lang="en-US" sz="4800" kern="1200" dirty="0"/>
        </a:p>
        <a:p>
          <a:pPr marL="228600" lvl="1" indent="-228600" algn="l" defTabSz="1066800">
            <a:lnSpc>
              <a:spcPct val="90000"/>
            </a:lnSpc>
            <a:spcBef>
              <a:spcPct val="0"/>
            </a:spcBef>
            <a:spcAft>
              <a:spcPct val="15000"/>
            </a:spcAft>
            <a:buChar char="••"/>
          </a:pPr>
          <a:r>
            <a:rPr lang="en-US" sz="2400" kern="1200" dirty="0" smtClean="0"/>
            <a:t>Zhou Dynasty (1046–256 BC)</a:t>
          </a:r>
          <a:endParaRPr lang="en-US" sz="2400" kern="1200" dirty="0"/>
        </a:p>
      </dsp:txBody>
      <dsp:txXfrm rot="5400000">
        <a:off x="2392053" y="1642334"/>
        <a:ext cx="1497790" cy="5192083"/>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9E99A9-A362-4F89-84AC-CD430470905F}">
      <dsp:nvSpPr>
        <dsp:cNvPr id="0" name=""/>
        <dsp:cNvSpPr/>
      </dsp:nvSpPr>
      <dsp:spPr>
        <a:xfrm>
          <a:off x="0" y="0"/>
          <a:ext cx="8458200" cy="1216124"/>
        </a:xfrm>
        <a:prstGeom prst="roundRect">
          <a:avLst>
            <a:gd name="adj" fmla="val 10000"/>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阅读</a:t>
          </a:r>
          <a:r>
            <a:rPr 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kern="1200" dirty="0" smtClean="0">
              <a:solidFill>
                <a:schemeClr val="tx1"/>
              </a:solidFill>
              <a:effectLst>
                <a:outerShdw blurRad="38100" dist="38100" dir="2700000" algn="tl">
                  <a:srgbClr val="000000">
                    <a:alpha val="43137"/>
                  </a:srgbClr>
                </a:outerShdw>
              </a:effectLst>
            </a:rPr>
            <a:t>(READ)</a:t>
          </a:r>
          <a:endParaRPr lang="en-US" sz="4000" kern="1200" dirty="0">
            <a:solidFill>
              <a:schemeClr val="tx1"/>
            </a:solidFill>
            <a:effectLst>
              <a:outerShdw blurRad="38100" dist="38100" dir="2700000" algn="tl">
                <a:srgbClr val="000000">
                  <a:alpha val="43137"/>
                </a:srgbClr>
              </a:outerShdw>
            </a:effectLst>
          </a:endParaRPr>
        </a:p>
      </dsp:txBody>
      <dsp:txXfrm>
        <a:off x="1813252" y="0"/>
        <a:ext cx="6644947" cy="1216124"/>
      </dsp:txXfrm>
    </dsp:sp>
    <dsp:sp modelId="{EB9E0B56-2D80-4098-AA45-C7A37B95B909}">
      <dsp:nvSpPr>
        <dsp:cNvPr id="0" name=""/>
        <dsp:cNvSpPr/>
      </dsp:nvSpPr>
      <dsp:spPr>
        <a:xfrm>
          <a:off x="177182" y="121612"/>
          <a:ext cx="857898" cy="972899"/>
        </a:xfrm>
        <a:prstGeom prst="roundRect">
          <a:avLst>
            <a:gd name="adj" fmla="val 10000"/>
          </a:avLst>
        </a:prstGeom>
        <a:solidFill>
          <a:schemeClr val="tx1"/>
        </a:soli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2FF7E54-EFE2-4EE2-B331-D740881035EA}">
      <dsp:nvSpPr>
        <dsp:cNvPr id="0" name=""/>
        <dsp:cNvSpPr/>
      </dsp:nvSpPr>
      <dsp:spPr>
        <a:xfrm>
          <a:off x="0" y="1337736"/>
          <a:ext cx="8458200" cy="1216124"/>
        </a:xfrm>
        <a:prstGeom prst="roundRect">
          <a:avLst>
            <a:gd name="adj" fmla="val 10000"/>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观察</a:t>
          </a:r>
          <a:r>
            <a:rPr lang="en-US" sz="6000" kern="1200" dirty="0" smtClean="0">
              <a:solidFill>
                <a:schemeClr val="tx1"/>
              </a:solidFill>
              <a:effectLst>
                <a:outerShdw blurRad="38100" dist="38100" dir="2700000" algn="tl">
                  <a:srgbClr val="000000">
                    <a:alpha val="43137"/>
                  </a:srgbClr>
                </a:outerShdw>
              </a:effectLst>
            </a:rPr>
            <a:t>   </a:t>
          </a:r>
          <a:r>
            <a:rPr lang="en-US" sz="4000" kern="1200" dirty="0" smtClean="0">
              <a:solidFill>
                <a:schemeClr val="tx1"/>
              </a:solidFill>
              <a:effectLst>
                <a:outerShdw blurRad="38100" dist="38100" dir="2700000" algn="tl">
                  <a:srgbClr val="000000">
                    <a:alpha val="43137"/>
                  </a:srgbClr>
                </a:outerShdw>
              </a:effectLst>
            </a:rPr>
            <a:t>(OBSERVE)</a:t>
          </a:r>
          <a:endParaRPr lang="en-US" sz="4000" kern="1200" dirty="0">
            <a:solidFill>
              <a:schemeClr val="tx1"/>
            </a:solidFill>
            <a:effectLst>
              <a:outerShdw blurRad="38100" dist="38100" dir="2700000" algn="tl">
                <a:srgbClr val="000000">
                  <a:alpha val="43137"/>
                </a:srgbClr>
              </a:outerShdw>
            </a:effectLst>
          </a:endParaRPr>
        </a:p>
      </dsp:txBody>
      <dsp:txXfrm>
        <a:off x="1813252" y="1337736"/>
        <a:ext cx="6644947" cy="1216124"/>
      </dsp:txXfrm>
    </dsp:sp>
    <dsp:sp modelId="{5113409F-9227-4BF1-AD4D-460EA7273C93}">
      <dsp:nvSpPr>
        <dsp:cNvPr id="0" name=""/>
        <dsp:cNvSpPr/>
      </dsp:nvSpPr>
      <dsp:spPr>
        <a:xfrm>
          <a:off x="177182" y="1459349"/>
          <a:ext cx="857898" cy="972899"/>
        </a:xfrm>
        <a:prstGeom prst="roundRect">
          <a:avLst>
            <a:gd name="adj" fmla="val 10000"/>
          </a:avLst>
        </a:prstGeom>
        <a:solidFill>
          <a:schemeClr val="tx1"/>
        </a:soli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0837115-8987-473B-9D15-C2B2D594B0AF}">
      <dsp:nvSpPr>
        <dsp:cNvPr id="0" name=""/>
        <dsp:cNvSpPr/>
      </dsp:nvSpPr>
      <dsp:spPr>
        <a:xfrm>
          <a:off x="0" y="2675473"/>
          <a:ext cx="8458200" cy="1216124"/>
        </a:xfrm>
        <a:prstGeom prst="roundRect">
          <a:avLst>
            <a:gd name="adj" fmla="val 10000"/>
          </a:avLst>
        </a:prstGeom>
        <a:solidFill>
          <a:srgbClr val="FFFF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解释</a:t>
          </a:r>
          <a:r>
            <a:rPr lang="en-US" sz="60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kern="1200" dirty="0" smtClean="0">
              <a:solidFill>
                <a:schemeClr val="tx1"/>
              </a:solidFill>
              <a:effectLst>
                <a:outerShdw blurRad="38100" dist="38100" dir="2700000" algn="tl">
                  <a:srgbClr val="000000">
                    <a:alpha val="43137"/>
                  </a:srgbClr>
                </a:outerShdw>
              </a:effectLst>
            </a:rPr>
            <a:t>(INTERPRET)</a:t>
          </a:r>
          <a:endParaRPr lang="en-US" sz="4000" kern="1200" dirty="0">
            <a:solidFill>
              <a:schemeClr val="tx1"/>
            </a:solidFill>
            <a:effectLst>
              <a:outerShdw blurRad="38100" dist="38100" dir="2700000" algn="tl">
                <a:srgbClr val="000000">
                  <a:alpha val="43137"/>
                </a:srgbClr>
              </a:outerShdw>
            </a:effectLst>
          </a:endParaRPr>
        </a:p>
      </dsp:txBody>
      <dsp:txXfrm>
        <a:off x="1813252" y="2675473"/>
        <a:ext cx="6644947" cy="1216124"/>
      </dsp:txXfrm>
    </dsp:sp>
    <dsp:sp modelId="{A135456C-B8ED-4253-9772-B57523C1DAC6}">
      <dsp:nvSpPr>
        <dsp:cNvPr id="0" name=""/>
        <dsp:cNvSpPr/>
      </dsp:nvSpPr>
      <dsp:spPr>
        <a:xfrm>
          <a:off x="233683" y="2797085"/>
          <a:ext cx="857898" cy="972899"/>
        </a:xfrm>
        <a:prstGeom prst="roundRect">
          <a:avLst>
            <a:gd name="adj" fmla="val 10000"/>
          </a:avLst>
        </a:prstGeom>
        <a:gradFill rotWithShape="0">
          <a:gsLst>
            <a:gs pos="0">
              <a:schemeClr val="accent4">
                <a:tint val="50000"/>
                <a:hueOff val="0"/>
                <a:satOff val="0"/>
                <a:lumOff val="0"/>
                <a:alphaOff val="0"/>
                <a:shade val="51000"/>
                <a:satMod val="130000"/>
              </a:schemeClr>
            </a:gs>
            <a:gs pos="80000">
              <a:schemeClr val="accent4">
                <a:tint val="50000"/>
                <a:hueOff val="0"/>
                <a:satOff val="0"/>
                <a:lumOff val="0"/>
                <a:alphaOff val="0"/>
                <a:shade val="93000"/>
                <a:satMod val="130000"/>
              </a:schemeClr>
            </a:gs>
            <a:gs pos="100000">
              <a:schemeClr val="accent4">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157FCC6-321F-4CB7-8B72-FEF687EA6469}">
      <dsp:nvSpPr>
        <dsp:cNvPr id="0" name=""/>
        <dsp:cNvSpPr/>
      </dsp:nvSpPr>
      <dsp:spPr>
        <a:xfrm>
          <a:off x="0" y="4013209"/>
          <a:ext cx="8458200" cy="1216124"/>
        </a:xfrm>
        <a:prstGeom prst="roundRect">
          <a:avLst>
            <a:gd name="adj" fmla="val 10000"/>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应用</a:t>
          </a:r>
          <a:r>
            <a:rPr lang="en-US" sz="6000" kern="1200" dirty="0" smtClean="0">
              <a:solidFill>
                <a:schemeClr val="tx1"/>
              </a:solidFill>
              <a:effectLst>
                <a:outerShdw blurRad="38100" dist="38100" dir="2700000" algn="tl">
                  <a:srgbClr val="000000">
                    <a:alpha val="43137"/>
                  </a:srgbClr>
                </a:outerShdw>
              </a:effectLst>
            </a:rPr>
            <a:t>   </a:t>
          </a:r>
          <a:r>
            <a:rPr lang="en-US" sz="4000" kern="1200" dirty="0" smtClean="0">
              <a:solidFill>
                <a:schemeClr val="tx1"/>
              </a:solidFill>
              <a:effectLst>
                <a:outerShdw blurRad="38100" dist="38100" dir="2700000" algn="tl">
                  <a:srgbClr val="000000">
                    <a:alpha val="43137"/>
                  </a:srgbClr>
                </a:outerShdw>
              </a:effectLst>
            </a:rPr>
            <a:t>(APPLY)</a:t>
          </a:r>
          <a:endParaRPr lang="en-US" sz="4000" kern="1200" dirty="0">
            <a:solidFill>
              <a:schemeClr val="tx1"/>
            </a:solidFill>
            <a:effectLst>
              <a:outerShdw blurRad="38100" dist="38100" dir="2700000" algn="tl">
                <a:srgbClr val="000000">
                  <a:alpha val="43137"/>
                </a:srgbClr>
              </a:outerShdw>
            </a:effectLst>
          </a:endParaRPr>
        </a:p>
      </dsp:txBody>
      <dsp:txXfrm>
        <a:off x="1813252" y="4013209"/>
        <a:ext cx="6644947" cy="1216124"/>
      </dsp:txXfrm>
    </dsp:sp>
    <dsp:sp modelId="{845E1389-B19D-4F0B-AE36-18C3A8087B13}">
      <dsp:nvSpPr>
        <dsp:cNvPr id="0" name=""/>
        <dsp:cNvSpPr/>
      </dsp:nvSpPr>
      <dsp:spPr>
        <a:xfrm>
          <a:off x="144060" y="4162545"/>
          <a:ext cx="924142" cy="917453"/>
        </a:xfrm>
        <a:prstGeom prst="roundRect">
          <a:avLst>
            <a:gd name="adj" fmla="val 10000"/>
          </a:avLst>
        </a:prstGeom>
        <a:solidFill>
          <a:schemeClr val="tx1"/>
        </a:solidFill>
        <a:ln w="25400" cap="flat" cmpd="sng" algn="ctr">
          <a:solidFill>
            <a:schemeClr val="dk1"/>
          </a:solidFill>
          <a:prstDash val="solid"/>
        </a:ln>
        <a:effectLst/>
        <a:scene3d>
          <a:camera prst="orthographicFront"/>
          <a:lightRig rig="flat" dir="t"/>
        </a:scene3d>
        <a:sp3d z="127000"/>
      </dsp:spPr>
      <dsp:style>
        <a:lnRef idx="2">
          <a:schemeClr val="dk1"/>
        </a:lnRef>
        <a:fillRef idx="1">
          <a:schemeClr val="lt1"/>
        </a:fillRef>
        <a:effectRef idx="0">
          <a:schemeClr val="dk1"/>
        </a:effectRef>
        <a:fontRef idx="minor">
          <a:schemeClr val="dk1"/>
        </a:fontRef>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9E99A9-A362-4F89-84AC-CD430470905F}">
      <dsp:nvSpPr>
        <dsp:cNvPr id="0" name=""/>
        <dsp:cNvSpPr/>
      </dsp:nvSpPr>
      <dsp:spPr>
        <a:xfrm>
          <a:off x="0" y="0"/>
          <a:ext cx="8458200" cy="1202072"/>
        </a:xfrm>
        <a:prstGeom prst="roundRect">
          <a:avLst>
            <a:gd name="adj" fmla="val 10000"/>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阅读</a:t>
          </a:r>
          <a:r>
            <a:rPr 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kern="1200" dirty="0" smtClean="0">
              <a:solidFill>
                <a:schemeClr val="tx1"/>
              </a:solidFill>
              <a:effectLst>
                <a:outerShdw blurRad="38100" dist="38100" dir="2700000" algn="tl">
                  <a:srgbClr val="000000">
                    <a:alpha val="43137"/>
                  </a:srgbClr>
                </a:outerShdw>
              </a:effectLst>
            </a:rPr>
            <a:t>(READ)</a:t>
          </a:r>
          <a:endParaRPr lang="en-US" sz="4000" kern="1200" dirty="0">
            <a:solidFill>
              <a:schemeClr val="tx1"/>
            </a:solidFill>
            <a:effectLst>
              <a:outerShdw blurRad="38100" dist="38100" dir="2700000" algn="tl">
                <a:srgbClr val="000000">
                  <a:alpha val="43137"/>
                </a:srgbClr>
              </a:outerShdw>
            </a:effectLst>
          </a:endParaRPr>
        </a:p>
      </dsp:txBody>
      <dsp:txXfrm>
        <a:off x="1811847" y="0"/>
        <a:ext cx="6646352" cy="1202072"/>
      </dsp:txXfrm>
    </dsp:sp>
    <dsp:sp modelId="{EB9E0B56-2D80-4098-AA45-C7A37B95B909}">
      <dsp:nvSpPr>
        <dsp:cNvPr id="0" name=""/>
        <dsp:cNvSpPr/>
      </dsp:nvSpPr>
      <dsp:spPr>
        <a:xfrm>
          <a:off x="175777" y="120207"/>
          <a:ext cx="857898" cy="961657"/>
        </a:xfrm>
        <a:prstGeom prst="roundRect">
          <a:avLst>
            <a:gd name="adj" fmla="val 10000"/>
          </a:avLst>
        </a:prstGeom>
        <a:solidFill>
          <a:schemeClr val="tx1"/>
        </a:soli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2FF7E54-EFE2-4EE2-B331-D740881035EA}">
      <dsp:nvSpPr>
        <dsp:cNvPr id="0" name=""/>
        <dsp:cNvSpPr/>
      </dsp:nvSpPr>
      <dsp:spPr>
        <a:xfrm>
          <a:off x="0" y="1322279"/>
          <a:ext cx="8458200" cy="1202072"/>
        </a:xfrm>
        <a:prstGeom prst="roundRect">
          <a:avLst>
            <a:gd name="adj" fmla="val 10000"/>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观察</a:t>
          </a:r>
          <a:r>
            <a:rPr lang="en-US" sz="6000" kern="1200" dirty="0" smtClean="0">
              <a:solidFill>
                <a:schemeClr val="tx1"/>
              </a:solidFill>
              <a:effectLst>
                <a:outerShdw blurRad="38100" dist="38100" dir="2700000" algn="tl">
                  <a:srgbClr val="000000">
                    <a:alpha val="43137"/>
                  </a:srgbClr>
                </a:outerShdw>
              </a:effectLst>
            </a:rPr>
            <a:t>   </a:t>
          </a:r>
          <a:r>
            <a:rPr lang="en-US" sz="4000" kern="1200" dirty="0" smtClean="0">
              <a:solidFill>
                <a:schemeClr val="tx1"/>
              </a:solidFill>
              <a:effectLst>
                <a:outerShdw blurRad="38100" dist="38100" dir="2700000" algn="tl">
                  <a:srgbClr val="000000">
                    <a:alpha val="43137"/>
                  </a:srgbClr>
                </a:outerShdw>
              </a:effectLst>
            </a:rPr>
            <a:t>(OBSERVE)</a:t>
          </a:r>
          <a:endParaRPr lang="en-US" sz="4000" kern="1200" dirty="0">
            <a:solidFill>
              <a:schemeClr val="tx1"/>
            </a:solidFill>
            <a:effectLst>
              <a:outerShdw blurRad="38100" dist="38100" dir="2700000" algn="tl">
                <a:srgbClr val="000000">
                  <a:alpha val="43137"/>
                </a:srgbClr>
              </a:outerShdw>
            </a:effectLst>
          </a:endParaRPr>
        </a:p>
      </dsp:txBody>
      <dsp:txXfrm>
        <a:off x="1811847" y="1322279"/>
        <a:ext cx="6646352" cy="1202072"/>
      </dsp:txXfrm>
    </dsp:sp>
    <dsp:sp modelId="{5113409F-9227-4BF1-AD4D-460EA7273C93}">
      <dsp:nvSpPr>
        <dsp:cNvPr id="0" name=""/>
        <dsp:cNvSpPr/>
      </dsp:nvSpPr>
      <dsp:spPr>
        <a:xfrm>
          <a:off x="175777" y="1442486"/>
          <a:ext cx="857898" cy="961657"/>
        </a:xfrm>
        <a:prstGeom prst="roundRect">
          <a:avLst>
            <a:gd name="adj" fmla="val 10000"/>
          </a:avLst>
        </a:prstGeom>
        <a:solidFill>
          <a:schemeClr val="tx1"/>
        </a:soli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0837115-8987-473B-9D15-C2B2D594B0AF}">
      <dsp:nvSpPr>
        <dsp:cNvPr id="0" name=""/>
        <dsp:cNvSpPr/>
      </dsp:nvSpPr>
      <dsp:spPr>
        <a:xfrm>
          <a:off x="0" y="2644559"/>
          <a:ext cx="8458200" cy="1202072"/>
        </a:xfrm>
        <a:prstGeom prst="roundRect">
          <a:avLst>
            <a:gd name="adj" fmla="val 10000"/>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解释</a:t>
          </a:r>
          <a:r>
            <a:rPr lang="en-US" sz="6000" kern="1200" dirty="0" smtClean="0">
              <a:solidFill>
                <a:schemeClr val="tx1"/>
              </a:solidFill>
              <a:effectLst>
                <a:outerShdw blurRad="38100" dist="38100" dir="2700000" algn="tl">
                  <a:srgbClr val="000000">
                    <a:alpha val="43137"/>
                  </a:srgbClr>
                </a:outerShdw>
              </a:effectLst>
            </a:rPr>
            <a:t>   </a:t>
          </a:r>
          <a:r>
            <a:rPr lang="en-US" sz="4000" kern="1200" dirty="0" smtClean="0">
              <a:solidFill>
                <a:schemeClr val="tx1"/>
              </a:solidFill>
              <a:effectLst>
                <a:outerShdw blurRad="38100" dist="38100" dir="2700000" algn="tl">
                  <a:srgbClr val="000000">
                    <a:alpha val="43137"/>
                  </a:srgbClr>
                </a:outerShdw>
              </a:effectLst>
            </a:rPr>
            <a:t>(INTERPRET)</a:t>
          </a:r>
          <a:endParaRPr lang="en-US" sz="4000" kern="1200" dirty="0">
            <a:solidFill>
              <a:schemeClr val="tx1"/>
            </a:solidFill>
            <a:effectLst>
              <a:outerShdw blurRad="38100" dist="38100" dir="2700000" algn="tl">
                <a:srgbClr val="000000">
                  <a:alpha val="43137"/>
                </a:srgbClr>
              </a:outerShdw>
            </a:effectLst>
          </a:endParaRPr>
        </a:p>
      </dsp:txBody>
      <dsp:txXfrm>
        <a:off x="1811847" y="2644559"/>
        <a:ext cx="6646352" cy="1202072"/>
      </dsp:txXfrm>
    </dsp:sp>
    <dsp:sp modelId="{A135456C-B8ED-4253-9772-B57523C1DAC6}">
      <dsp:nvSpPr>
        <dsp:cNvPr id="0" name=""/>
        <dsp:cNvSpPr/>
      </dsp:nvSpPr>
      <dsp:spPr>
        <a:xfrm>
          <a:off x="232278" y="2764766"/>
          <a:ext cx="857898" cy="961657"/>
        </a:xfrm>
        <a:prstGeom prst="roundRect">
          <a:avLst>
            <a:gd name="adj" fmla="val 10000"/>
          </a:avLst>
        </a:prstGeom>
        <a:solidFill>
          <a:schemeClr val="tx1"/>
        </a:soli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157FCC6-321F-4CB7-8B72-FEF687EA6469}">
      <dsp:nvSpPr>
        <dsp:cNvPr id="0" name=""/>
        <dsp:cNvSpPr/>
      </dsp:nvSpPr>
      <dsp:spPr>
        <a:xfrm>
          <a:off x="0" y="3995900"/>
          <a:ext cx="8458200" cy="1202072"/>
        </a:xfrm>
        <a:prstGeom prst="roundRect">
          <a:avLst>
            <a:gd name="adj" fmla="val 10000"/>
          </a:avLst>
        </a:prstGeom>
        <a:solidFill>
          <a:srgbClr val="FFFF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应用</a:t>
          </a:r>
          <a:r>
            <a:rPr lang="en-US" sz="60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kern="1200" dirty="0" smtClean="0">
              <a:solidFill>
                <a:schemeClr val="tx1"/>
              </a:solidFill>
              <a:effectLst>
                <a:outerShdw blurRad="38100" dist="38100" dir="2700000" algn="tl">
                  <a:srgbClr val="000000">
                    <a:alpha val="43137"/>
                  </a:srgbClr>
                </a:outerShdw>
              </a:effectLst>
            </a:rPr>
            <a:t>(APPLY)</a:t>
          </a:r>
          <a:endParaRPr lang="en-US" sz="4000" kern="1200" dirty="0">
            <a:solidFill>
              <a:schemeClr val="tx1"/>
            </a:solidFill>
            <a:effectLst>
              <a:outerShdw blurRad="38100" dist="38100" dir="2700000" algn="tl">
                <a:srgbClr val="000000">
                  <a:alpha val="43137"/>
                </a:srgbClr>
              </a:outerShdw>
            </a:effectLst>
          </a:endParaRPr>
        </a:p>
      </dsp:txBody>
      <dsp:txXfrm>
        <a:off x="1811847" y="3995900"/>
        <a:ext cx="6646352" cy="1202072"/>
      </dsp:txXfrm>
    </dsp:sp>
    <dsp:sp modelId="{845E1389-B19D-4F0B-AE36-18C3A8087B13}">
      <dsp:nvSpPr>
        <dsp:cNvPr id="0" name=""/>
        <dsp:cNvSpPr/>
      </dsp:nvSpPr>
      <dsp:spPr>
        <a:xfrm>
          <a:off x="24265" y="3966838"/>
          <a:ext cx="1160921" cy="1260194"/>
        </a:xfrm>
        <a:prstGeom prst="roundRect">
          <a:avLst>
            <a:gd name="adj" fmla="val 10000"/>
          </a:avLst>
        </a:prstGeom>
        <a:solidFill>
          <a:schemeClr val="lt1"/>
        </a:solidFill>
        <a:ln w="76200" cap="flat" cmpd="sng" algn="ctr">
          <a:solidFill>
            <a:schemeClr val="dk1"/>
          </a:solidFill>
          <a:prstDash val="solid"/>
        </a:ln>
        <a:effectLst/>
        <a:scene3d>
          <a:camera prst="orthographicFront"/>
          <a:lightRig rig="flat" dir="t"/>
        </a:scene3d>
        <a:sp3d z="127000"/>
      </dsp:spPr>
      <dsp:style>
        <a:lnRef idx="2">
          <a:schemeClr val="dk1"/>
        </a:lnRef>
        <a:fillRef idx="1">
          <a:schemeClr val="lt1"/>
        </a:fillRef>
        <a:effectRef idx="0">
          <a:schemeClr val="dk1"/>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4AC172-736D-4284-80FB-EBA1D0F9A1AB}" type="datetimeFigureOut">
              <a:rPr lang="en-US" smtClean="0"/>
              <a:pPr/>
              <a:t>4/13/2020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8D6337-8854-4AED-A9D4-3F3CCF0B427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0C4EE19-50D3-4E30-9BBB-17E4B9208D71}" type="slidenum">
              <a:rPr lang="en-US" smtClean="0"/>
              <a:pPr/>
              <a:t>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0C4EE19-50D3-4E30-9BBB-17E4B9208D71}"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0C4EE19-50D3-4E30-9BBB-17E4B9208D71}" type="slidenum">
              <a:rPr lang="en-US" smtClean="0"/>
              <a:pPr/>
              <a:t>18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0C4EE19-50D3-4E30-9BBB-17E4B9208D71}" type="slidenum">
              <a:rPr lang="en-US" smtClean="0"/>
              <a:pPr/>
              <a:t>31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0C4EE19-50D3-4E30-9BBB-17E4B9208D71}" type="slidenum">
              <a:rPr lang="en-US" smtClean="0"/>
              <a:pPr/>
              <a:t>53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32E37E-F80C-400E-8A42-A08FFFE11957}"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0045E-A4EB-4DD9-B9A2-3C807283AC2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2E37E-F80C-400E-8A42-A08FFFE11957}"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0045E-A4EB-4DD9-B9A2-3C807283AC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2E37E-F80C-400E-8A42-A08FFFE11957}"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0045E-A4EB-4DD9-B9A2-3C807283AC2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2E37E-F80C-400E-8A42-A08FFFE11957}"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0045E-A4EB-4DD9-B9A2-3C807283AC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32E37E-F80C-400E-8A42-A08FFFE11957}"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0045E-A4EB-4DD9-B9A2-3C807283AC2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32E37E-F80C-400E-8A42-A08FFFE11957}" type="datetimeFigureOut">
              <a:rPr lang="en-US" smtClean="0"/>
              <a:pPr/>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40045E-A4EB-4DD9-B9A2-3C807283AC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32E37E-F80C-400E-8A42-A08FFFE11957}" type="datetimeFigureOut">
              <a:rPr lang="en-US" smtClean="0"/>
              <a:pPr/>
              <a:t>4/13/2020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40045E-A4EB-4DD9-B9A2-3C807283AC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32E37E-F80C-400E-8A42-A08FFFE11957}" type="datetimeFigureOut">
              <a:rPr lang="en-US" smtClean="0"/>
              <a:pPr/>
              <a:t>4/13/2020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40045E-A4EB-4DD9-B9A2-3C807283AC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32E37E-F80C-400E-8A42-A08FFFE11957}" type="datetimeFigureOut">
              <a:rPr lang="en-US" smtClean="0"/>
              <a:pPr/>
              <a:t>4/13/2020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40045E-A4EB-4DD9-B9A2-3C807283AC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32E37E-F80C-400E-8A42-A08FFFE11957}" type="datetimeFigureOut">
              <a:rPr lang="en-US" smtClean="0"/>
              <a:pPr/>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40045E-A4EB-4DD9-B9A2-3C807283AC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32E37E-F80C-400E-8A42-A08FFFE11957}" type="datetimeFigureOut">
              <a:rPr lang="en-US" smtClean="0"/>
              <a:pPr/>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40045E-A4EB-4DD9-B9A2-3C807283AC2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32E37E-F80C-400E-8A42-A08FFFE11957}" type="datetimeFigureOut">
              <a:rPr lang="en-US" smtClean="0"/>
              <a:pPr/>
              <a:t>4/13/2020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40045E-A4EB-4DD9-B9A2-3C807283AC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file:///C:\Users\toonups\Music\Ppt%20SOUND%20CLIPS\jewish%20song.mp3"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7.gif"/><Relationship Id="rId5" Type="http://schemas.openxmlformats.org/officeDocument/2006/relationships/diagramQuickStyle" Target="../diagrams/quickStyle1.xml"/><Relationship Id="rId10" Type="http://schemas.openxmlformats.org/officeDocument/2006/relationships/image" Target="../media/image6.gif"/><Relationship Id="rId4" Type="http://schemas.openxmlformats.org/officeDocument/2006/relationships/diagramLayout" Target="../diagrams/layout1.xml"/><Relationship Id="rId9" Type="http://schemas.openxmlformats.org/officeDocument/2006/relationships/image" Target="../media/image5.gif"/></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8" Type="http://schemas.openxmlformats.org/officeDocument/2006/relationships/image" Target="../media/image36.gif"/><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114799"/>
          </a:xfrm>
        </p:spPr>
        <p:txBody>
          <a:bodyPr>
            <a:noAutofit/>
          </a:bodyPr>
          <a:lstStyle/>
          <a:p>
            <a:r>
              <a:rPr lang="en-US" sz="20000" dirty="0" smtClean="0">
                <a:latin typeface="Arial Black" pitchFamily="34" charset="0"/>
              </a:rPr>
              <a:t>RUTH</a:t>
            </a:r>
            <a:endParaRPr lang="en-US" sz="20000" dirty="0">
              <a:latin typeface="Arial Black" pitchFamily="34" charset="0"/>
            </a:endParaRPr>
          </a:p>
        </p:txBody>
      </p:sp>
      <p:sp>
        <p:nvSpPr>
          <p:cNvPr id="3" name="Subtitle 2"/>
          <p:cNvSpPr>
            <a:spLocks noGrp="1"/>
          </p:cNvSpPr>
          <p:nvPr>
            <p:ph type="subTitle" idx="1"/>
          </p:nvPr>
        </p:nvSpPr>
        <p:spPr>
          <a:xfrm>
            <a:off x="1371600" y="3200400"/>
            <a:ext cx="6400800" cy="3276600"/>
          </a:xfrm>
        </p:spPr>
        <p:txBody>
          <a:bodyPr>
            <a:normAutofit/>
          </a:bodyPr>
          <a:lstStyle/>
          <a:p>
            <a:r>
              <a:rPr lang="en-US" sz="20000" dirty="0" smtClean="0">
                <a:solidFill>
                  <a:schemeClr val="tx1"/>
                </a:solidFill>
                <a:effectLst>
                  <a:outerShdw blurRad="38100" dist="38100" dir="2700000" algn="tl">
                    <a:srgbClr val="000000">
                      <a:alpha val="43137"/>
                    </a:srgbClr>
                  </a:outerShdw>
                </a:effectLst>
                <a:latin typeface="Arial Black" pitchFamily="34" charset="0"/>
              </a:rPr>
              <a:t>3</a:t>
            </a:r>
            <a:endParaRPr lang="en-US" sz="20000" dirty="0">
              <a:solidFill>
                <a:schemeClr val="tx1"/>
              </a:solidFill>
              <a:effectLst>
                <a:outerShdw blurRad="38100" dist="38100" dir="2700000" algn="tl">
                  <a:srgbClr val="000000">
                    <a:alpha val="43137"/>
                  </a:srgbClr>
                </a:outerShdw>
              </a:effectLst>
              <a:latin typeface="Arial Black" pitchFamily="34" charset="0"/>
            </a:endParaRPr>
          </a:p>
        </p:txBody>
      </p:sp>
      <p:pic>
        <p:nvPicPr>
          <p:cNvPr id="4" name="jewish song.mp3">
            <a:hlinkClick r:id="" action="ppaction://media"/>
          </p:cNvPr>
          <p:cNvPicPr>
            <a:picLocks noRot="1" noChangeAspect="1"/>
          </p:cNvPicPr>
          <p:nvPr>
            <a:audioFile r:link="rId1"/>
          </p:nvPr>
        </p:nvPicPr>
        <p:blipFill>
          <a:blip r:embed="rId3"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6"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normAutofit/>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拿俄米对两个儿妇说</a:t>
            </a:r>
            <a:r>
              <a:rPr lang="en-US" altLang="zh-CN" dirty="0" smtClean="0">
                <a:solidFill>
                  <a:schemeClr val="bg1"/>
                </a:solidFill>
              </a:rPr>
              <a:t>: “</a:t>
            </a:r>
            <a:r>
              <a:rPr lang="zh-CN" altLang="en-US" dirty="0" smtClean="0">
                <a:solidFill>
                  <a:schemeClr val="bg1"/>
                </a:solidFill>
              </a:rPr>
              <a:t>你们各人回娘家去吧。愿耶和华恩待你们，像你们恩待已死的人与我一样</a:t>
            </a:r>
            <a:r>
              <a:rPr lang="en-US" altLang="zh-CN" dirty="0" smtClean="0">
                <a:solidFill>
                  <a:schemeClr val="bg1"/>
                </a:solidFill>
              </a:rPr>
              <a:t>!</a:t>
            </a:r>
            <a:r>
              <a:rPr lang="zh-CN" altLang="en-US" dirty="0" smtClean="0">
                <a:solidFill>
                  <a:schemeClr val="bg1"/>
                </a:solidFill>
              </a:rPr>
              <a:t>愿耶和华使你们各在新夫家中得 平安！”于是拿俄米与他们亲嘴。他们就放声而哭</a:t>
            </a:r>
            <a:r>
              <a:rPr lang="en-US" altLang="zh-CN" dirty="0" smtClean="0">
                <a:solidFill>
                  <a:schemeClr val="bg1"/>
                </a:solidFill>
              </a:rPr>
              <a:t>,</a:t>
            </a:r>
            <a:r>
              <a:rPr lang="zh-CN" altLang="en-US" dirty="0" smtClean="0">
                <a:solidFill>
                  <a:schemeClr val="bg1"/>
                </a:solidFill>
              </a:rPr>
              <a:t>说：</a:t>
            </a:r>
            <a:r>
              <a:rPr lang="en-US" altLang="zh-CN" dirty="0" smtClean="0">
                <a:solidFill>
                  <a:schemeClr val="bg1"/>
                </a:solidFill>
              </a:rPr>
              <a:t> “</a:t>
            </a:r>
            <a:r>
              <a:rPr lang="zh-CN" altLang="en-US" dirty="0" smtClean="0">
                <a:solidFill>
                  <a:schemeClr val="bg1"/>
                </a:solidFill>
              </a:rPr>
              <a:t>不然，我们必与你一同回你本国去。</a:t>
            </a:r>
            <a:r>
              <a:rPr lang="en-US" altLang="zh-CN" dirty="0" smtClean="0">
                <a:solidFill>
                  <a:schemeClr val="bg1"/>
                </a:solidFill>
              </a:rPr>
              <a:t>”</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8</a:t>
            </a:r>
            <a:r>
              <a:rPr lang="en-US" sz="2400" b="1" dirty="0" smtClean="0">
                <a:solidFill>
                  <a:schemeClr val="tx1"/>
                </a:solidFill>
                <a:effectLst>
                  <a:outerShdw blurRad="38100" dist="38100" dir="2700000" algn="tl">
                    <a:srgbClr val="000000">
                      <a:alpha val="43137"/>
                    </a:srgbClr>
                  </a:outerShdw>
                </a:effectLst>
                <a:latin typeface="Arial Narrow" pitchFamily="34" charset="0"/>
              </a:rPr>
              <a:t> Then Naomi said to her two daughters-in-law, “Go back, each of you, to your mother’s home.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May the LORD show you kindness, as you have shown kindness to your dead husbands and to me.</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9</a:t>
            </a:r>
            <a:r>
              <a:rPr lang="en-US" sz="2400" b="1" dirty="0" smtClean="0">
                <a:solidFill>
                  <a:schemeClr val="tx1"/>
                </a:solidFill>
                <a:effectLst>
                  <a:outerShdw blurRad="38100" dist="38100" dir="2700000" algn="tl">
                    <a:srgbClr val="000000">
                      <a:alpha val="43137"/>
                    </a:srgbClr>
                  </a:outerShdw>
                </a:effectLst>
                <a:latin typeface="Arial Narrow" pitchFamily="34" charset="0"/>
              </a:rPr>
              <a:t> May the LORD grant that each of you will find rest in the home of another husband.”  Then she kissed them goodbye and they wept aloud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10</a:t>
            </a:r>
            <a:r>
              <a:rPr lang="en-US" sz="2400" b="1" dirty="0" smtClean="0">
                <a:solidFill>
                  <a:schemeClr val="tx1"/>
                </a:solidFill>
                <a:effectLst>
                  <a:outerShdw blurRad="38100" dist="38100" dir="2700000" algn="tl">
                    <a:srgbClr val="000000">
                      <a:alpha val="43137"/>
                    </a:srgbClr>
                  </a:outerShdw>
                </a:effectLst>
                <a:latin typeface="Arial Narrow" pitchFamily="34" charset="0"/>
              </a:rPr>
              <a:t> and said to her, “We will go back with you to your people.”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normAutofit/>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拿俄米说：</a:t>
            </a:r>
            <a:r>
              <a:rPr lang="en-US" altLang="zh-CN" dirty="0" smtClean="0">
                <a:solidFill>
                  <a:schemeClr val="bg1"/>
                </a:solidFill>
              </a:rPr>
              <a:t> </a:t>
            </a:r>
            <a:r>
              <a:rPr lang="zh-CN" altLang="en-US" dirty="0" smtClean="0">
                <a:solidFill>
                  <a:schemeClr val="bg1"/>
                </a:solidFill>
              </a:rPr>
              <a:t>“我女儿们哪，回去吧！为何要跟我去呢</a:t>
            </a:r>
            <a:r>
              <a:rPr lang="en-US" altLang="zh-CN" dirty="0" smtClean="0">
                <a:solidFill>
                  <a:schemeClr val="bg1"/>
                </a:solidFill>
              </a:rPr>
              <a:t>﹖</a:t>
            </a:r>
            <a:r>
              <a:rPr lang="zh-CN" altLang="en-US" dirty="0" smtClean="0">
                <a:solidFill>
                  <a:schemeClr val="bg1"/>
                </a:solidFill>
              </a:rPr>
              <a:t>我还能生子作你们的丈夫吗</a:t>
            </a:r>
            <a:r>
              <a:rPr lang="en-US" altLang="zh-CN" dirty="0" smtClean="0">
                <a:solidFill>
                  <a:schemeClr val="bg1"/>
                </a:solidFill>
              </a:rPr>
              <a:t>﹖</a:t>
            </a:r>
            <a:r>
              <a:rPr lang="zh-CN" altLang="en-US" dirty="0" smtClean="0">
                <a:solidFill>
                  <a:schemeClr val="bg1"/>
                </a:solidFill>
              </a:rPr>
              <a:t>我女儿们哪，回去吧！我年纪老迈，不能再有丈夫；</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a:bodyPr>
          <a:lstStyle/>
          <a:p>
            <a:pPr lvl="0" algn="ctr">
              <a:spcBef>
                <a:spcPct val="0"/>
              </a:spcBef>
            </a:pP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11</a:t>
            </a:r>
            <a:r>
              <a:rPr lang="en-US" sz="2400" b="1" dirty="0" smtClean="0">
                <a:solidFill>
                  <a:schemeClr val="tx1"/>
                </a:solidFill>
                <a:effectLst>
                  <a:outerShdw blurRad="38100" dist="38100" dir="2700000" algn="tl">
                    <a:srgbClr val="000000">
                      <a:alpha val="43137"/>
                    </a:srgbClr>
                  </a:outerShdw>
                </a:effectLst>
                <a:latin typeface="Arial Narrow" pitchFamily="34" charset="0"/>
              </a:rPr>
              <a:t> But Naomi said, “Return home, my daughters. Why would you come with me? Am I going to have any more sons, who could become your husbands?  </a:t>
            </a:r>
          </a:p>
          <a:p>
            <a:pPr lvl="0" algn="ctr">
              <a:spcBef>
                <a:spcPct val="0"/>
              </a:spcBef>
            </a:pP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12</a:t>
            </a:r>
            <a:r>
              <a:rPr lang="en-US" sz="2400" b="1" dirty="0" smtClean="0">
                <a:solidFill>
                  <a:schemeClr val="tx1"/>
                </a:solidFill>
                <a:effectLst>
                  <a:outerShdw blurRad="38100" dist="38100" dir="2700000" algn="tl">
                    <a:srgbClr val="000000">
                      <a:alpha val="43137"/>
                    </a:srgbClr>
                  </a:outerShdw>
                </a:effectLst>
                <a:latin typeface="Arial Narrow" pitchFamily="34" charset="0"/>
              </a:rPr>
              <a:t> Return home, my daughters; I am too old to have another husband.</a:t>
            </a:r>
            <a:endParaRPr kumimoji="0" 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Narrow" pitchFamily="34" charset="0"/>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即或说我还有指望，今夜有丈夫可以生子，你们岂能等着他们长大呢</a:t>
            </a:r>
            <a:r>
              <a:rPr lang="en-US" altLang="zh-CN" dirty="0" smtClean="0">
                <a:solidFill>
                  <a:schemeClr val="bg1"/>
                </a:solidFill>
              </a:rPr>
              <a:t>﹖</a:t>
            </a:r>
            <a:r>
              <a:rPr lang="zh-CN" altLang="en-US" dirty="0" smtClean="0">
                <a:solidFill>
                  <a:schemeClr val="bg1"/>
                </a:solidFill>
              </a:rPr>
              <a:t>你们岂能等着他们不嫁别人呢</a:t>
            </a:r>
            <a:r>
              <a:rPr lang="en-US" altLang="zh-CN" dirty="0" smtClean="0">
                <a:solidFill>
                  <a:schemeClr val="bg1"/>
                </a:solidFill>
              </a:rPr>
              <a:t>﹖</a:t>
            </a:r>
            <a:r>
              <a:rPr lang="zh-CN" altLang="en-US" dirty="0" smtClean="0">
                <a:solidFill>
                  <a:schemeClr val="bg1"/>
                </a:solidFill>
              </a:rPr>
              <a:t>我女儿们哪，不要这样。我为你们的缘故甚是愁苦，因为耶和华伸手攻击我。”</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85000" lnSpcReduction="20000"/>
          </a:bodyPr>
          <a:lstStyle/>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Even if I thought there was still hope for me—even if I had a husband tonight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and then gave birth to sons—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13</a:t>
            </a:r>
            <a:r>
              <a:rPr lang="en-US" sz="2400" b="1" dirty="0" smtClean="0">
                <a:solidFill>
                  <a:schemeClr val="tx1"/>
                </a:solidFill>
                <a:effectLst>
                  <a:outerShdw blurRad="38100" dist="38100" dir="2700000" algn="tl">
                    <a:srgbClr val="000000">
                      <a:alpha val="43137"/>
                    </a:srgbClr>
                  </a:outerShdw>
                </a:effectLst>
                <a:latin typeface="Arial Narrow" pitchFamily="34" charset="0"/>
              </a:rPr>
              <a:t> would you wait until they grew up?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Would you remain unmarried for them? No, my daughters. It is more bitter for me</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than for you, because the LORD’s hand has turned against me!”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两个儿妇又放声而哭，俄珥巴与婆婆亲嘴而别，只是路得 舍不得 拿俄米。拿俄米说：“看哪，你嫂子已经回她本国和她所拜的神那里去了，你也跟着你嫂子回去吧！”</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lnSpcReduction="10000"/>
          </a:bodyPr>
          <a:lstStyle/>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14</a:t>
            </a:r>
            <a:r>
              <a:rPr lang="en-US" sz="2400" b="1" dirty="0" smtClean="0">
                <a:solidFill>
                  <a:schemeClr val="tx1"/>
                </a:solidFill>
                <a:effectLst>
                  <a:outerShdw blurRad="38100" dist="38100" dir="2700000" algn="tl">
                    <a:srgbClr val="000000">
                      <a:alpha val="43137"/>
                    </a:srgbClr>
                  </a:outerShdw>
                </a:effectLst>
                <a:latin typeface="Arial Narrow" pitchFamily="34" charset="0"/>
              </a:rPr>
              <a:t> At this they wept aloud again. Then Orpah kissed her mother-in-law goodbye, but Ruth clung to her.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15</a:t>
            </a:r>
            <a:r>
              <a:rPr lang="en-US" sz="2400" b="1" dirty="0" smtClean="0">
                <a:solidFill>
                  <a:schemeClr val="tx1"/>
                </a:solidFill>
                <a:effectLst>
                  <a:outerShdw blurRad="38100" dist="38100" dir="2700000" algn="tl">
                    <a:srgbClr val="000000">
                      <a:alpha val="43137"/>
                    </a:srgbClr>
                  </a:outerShdw>
                </a:effectLst>
                <a:latin typeface="Arial Narrow" pitchFamily="34" charset="0"/>
              </a:rPr>
              <a:t> “Look,” said Naomi, “your sister-in-law is going back to her people and her gods. Go back with her.”</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normAutofit fontScale="90000"/>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路得 说：“不要催我回去不跟随你。你往哪里去，我也往那里去；你在哪里住宿，我也在那里住宿；你的国就是我的国，你的神就是我的神。你在哪里死，我也在那里死，也葬在那里。除非死能使你我相离！不然，愿耶和华重重地降罚与我。”拿俄米见路得 定意要跟随自己去，就不再劝他了。</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p>
            <a:pPr algn="ct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16</a:t>
            </a:r>
            <a:r>
              <a:rPr lang="en-US" sz="2400" b="1" dirty="0" smtClean="0">
                <a:solidFill>
                  <a:schemeClr val="tx1"/>
                </a:solidFill>
                <a:effectLst>
                  <a:outerShdw blurRad="38100" dist="38100" dir="2700000" algn="tl">
                    <a:srgbClr val="000000">
                      <a:alpha val="43137"/>
                    </a:srgbClr>
                  </a:outerShdw>
                </a:effectLst>
                <a:latin typeface="Arial Narrow" pitchFamily="34" charset="0"/>
              </a:rPr>
              <a:t> But Ruth replied, “Don’t urge me to leave you or to turn back from you. Where you go I will go,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and where you stay I will stay. Your people will be my people and your God my God.</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17</a:t>
            </a:r>
            <a:r>
              <a:rPr lang="en-US" sz="2400" b="1" dirty="0" smtClean="0">
                <a:solidFill>
                  <a:schemeClr val="tx1"/>
                </a:solidFill>
                <a:effectLst>
                  <a:outerShdw blurRad="38100" dist="38100" dir="2700000" algn="tl">
                    <a:srgbClr val="000000">
                      <a:alpha val="43137"/>
                    </a:srgbClr>
                  </a:outerShdw>
                </a:effectLst>
                <a:latin typeface="Arial Narrow" pitchFamily="34" charset="0"/>
              </a:rPr>
              <a:t> Where you die I will die, and there I will be buried. May the LORD deal with me,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be it ever so severely, if even death separates you and me.” </a:t>
            </a:r>
            <a:endParaRPr lang="en-US" sz="2400" b="1" baseline="30000" dirty="0" smtClean="0">
              <a:solidFill>
                <a:schemeClr val="tx1"/>
              </a:solidFill>
              <a:effectLst>
                <a:outerShdw blurRad="38100" dist="38100" dir="2700000" algn="tl">
                  <a:srgbClr val="000000">
                    <a:alpha val="43137"/>
                  </a:srgbClr>
                </a:outerShdw>
              </a:effectLst>
              <a:latin typeface="Arial Narrow" pitchFamily="34" charset="0"/>
            </a:endParaRPr>
          </a:p>
          <a:p>
            <a:pPr algn="ct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8</a:t>
            </a:r>
            <a:r>
              <a:rPr lang="en-US" sz="2400" b="1" dirty="0" smtClean="0">
                <a:solidFill>
                  <a:schemeClr val="tx1"/>
                </a:solidFill>
                <a:effectLst>
                  <a:outerShdw blurRad="38100" dist="38100" dir="2700000" algn="tl">
                    <a:srgbClr val="000000">
                      <a:alpha val="43137"/>
                    </a:srgbClr>
                  </a:outerShdw>
                </a:effectLst>
                <a:latin typeface="Arial Narrow" pitchFamily="34" charset="0"/>
              </a:rPr>
              <a:t> When Naomi realized that Ruth was determined to go with her, she stopped urging her.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于是二人同行，来到伯利恒。他们到了伯利恒，合城的人就都惊讶。妇女们说：“这是拿俄米吗</a:t>
            </a:r>
            <a:r>
              <a:rPr lang="en-US" altLang="zh-CN" dirty="0" smtClean="0">
                <a:solidFill>
                  <a:schemeClr val="bg1"/>
                </a:solidFill>
              </a:rPr>
              <a:t>﹖</a:t>
            </a:r>
            <a:r>
              <a:rPr lang="zh-CN" altLang="en-US" dirty="0" smtClean="0">
                <a:solidFill>
                  <a:schemeClr val="bg1"/>
                </a:solidFill>
              </a:rPr>
              <a:t>”</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lnSpcReduction="10000"/>
          </a:bodyPr>
          <a:lstStyle/>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19</a:t>
            </a:r>
            <a:r>
              <a:rPr lang="en-US" sz="2400" b="1" dirty="0" smtClean="0">
                <a:solidFill>
                  <a:schemeClr val="tx1"/>
                </a:solidFill>
                <a:effectLst>
                  <a:outerShdw blurRad="38100" dist="38100" dir="2700000" algn="tl">
                    <a:srgbClr val="000000">
                      <a:alpha val="43137"/>
                    </a:srgbClr>
                  </a:outerShdw>
                </a:effectLst>
                <a:latin typeface="Arial Narrow" pitchFamily="34" charset="0"/>
              </a:rPr>
              <a:t> So the two women went on until they came to Bethlehem.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When they arrived in Bethlehem, the whole town was stirred because</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of them, and the women exclaimed, “Can this be Naomi?”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拿俄米对她们说：“不要叫我拿俄米（就是甜的意思），要叫我玛拉（就是苦的意思），因为全能者使我受了大苦。我满满地出去，耶和华使我空空地回来。耶和华降祸与我，全能者使我受苦。既是这样，你们为何还叫我拿俄米呢</a:t>
            </a:r>
            <a:r>
              <a:rPr lang="en-US" altLang="zh-CN" dirty="0" smtClean="0">
                <a:solidFill>
                  <a:schemeClr val="bg1"/>
                </a:solidFill>
              </a:rPr>
              <a:t>﹖</a:t>
            </a:r>
            <a:r>
              <a:rPr lang="zh-CN" altLang="en-US" dirty="0" smtClean="0">
                <a:solidFill>
                  <a:schemeClr val="bg1"/>
                </a:solidFill>
              </a:rPr>
              <a:t>”</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85000" lnSpcReduction="10000"/>
          </a:bodyPr>
          <a:lstStyle/>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20</a:t>
            </a:r>
            <a:r>
              <a:rPr lang="en-US" sz="2400" b="1" dirty="0" smtClean="0">
                <a:solidFill>
                  <a:schemeClr val="tx1"/>
                </a:solidFill>
                <a:effectLst>
                  <a:outerShdw blurRad="38100" dist="38100" dir="2700000" algn="tl">
                    <a:srgbClr val="000000">
                      <a:alpha val="43137"/>
                    </a:srgbClr>
                  </a:outerShdw>
                </a:effectLst>
                <a:latin typeface="Arial Narrow" pitchFamily="34" charset="0"/>
              </a:rPr>
              <a:t> “Don’t call me Naomi,” she told them. “Call me Mara, because the Almighty</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 </a:t>
            </a:r>
            <a:r>
              <a:rPr lang="en-US" sz="2400" b="1" dirty="0" smtClean="0">
                <a:solidFill>
                  <a:schemeClr val="tx1"/>
                </a:solidFill>
                <a:effectLst>
                  <a:outerShdw blurRad="38100" dist="38100" dir="2700000" algn="tl">
                    <a:srgbClr val="000000">
                      <a:alpha val="43137"/>
                    </a:srgbClr>
                  </a:outerShdw>
                </a:effectLst>
                <a:latin typeface="Arial Narrow" pitchFamily="34" charset="0"/>
              </a:rPr>
              <a:t>has made my life very bitter.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21</a:t>
            </a:r>
            <a:r>
              <a:rPr lang="en-US" sz="2400" b="1" dirty="0" smtClean="0">
                <a:solidFill>
                  <a:schemeClr val="tx1"/>
                </a:solidFill>
                <a:effectLst>
                  <a:outerShdw blurRad="38100" dist="38100" dir="2700000" algn="tl">
                    <a:srgbClr val="000000">
                      <a:alpha val="43137"/>
                    </a:srgbClr>
                  </a:outerShdw>
                </a:effectLst>
                <a:latin typeface="Arial Narrow" pitchFamily="34" charset="0"/>
              </a:rPr>
              <a:t> I went away full, but the LORD has brought me back empty. Why call me Naomi? The LORD has afflicted</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 </a:t>
            </a:r>
            <a:r>
              <a:rPr lang="en-US" sz="2400" b="1" dirty="0" smtClean="0">
                <a:solidFill>
                  <a:schemeClr val="tx1"/>
                </a:solidFill>
                <a:effectLst>
                  <a:outerShdw blurRad="38100" dist="38100" dir="2700000" algn="tl">
                    <a:srgbClr val="000000">
                      <a:alpha val="43137"/>
                    </a:srgbClr>
                  </a:outerShdw>
                </a:effectLst>
                <a:latin typeface="Arial Narrow" pitchFamily="34" charset="0"/>
              </a:rPr>
              <a:t>me; the Almighty has brought misfortune upon me.”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拿俄米和她儿妇摩押女子路得 ，从摩押地回来到伯利恒，正是动手割大麦的时候。</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lnSpcReduction="10000"/>
          </a:bodyPr>
          <a:lstStyle/>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22</a:t>
            </a:r>
            <a:r>
              <a:rPr lang="en-US" sz="2400" b="1" dirty="0" smtClean="0">
                <a:solidFill>
                  <a:schemeClr val="tx1"/>
                </a:solidFill>
                <a:effectLst>
                  <a:outerShdw blurRad="38100" dist="38100" dir="2700000" algn="tl">
                    <a:srgbClr val="000000">
                      <a:alpha val="43137"/>
                    </a:srgbClr>
                  </a:outerShdw>
                </a:effectLst>
                <a:latin typeface="Arial Narrow" pitchFamily="34" charset="0"/>
              </a:rPr>
              <a:t> So Naomi returned from Moab accompanied by Ruth the Moabite,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her daughter-in-law, arriving in Bethlehem as the barley</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harvest was beginning.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121920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lvl="0"/>
            <a:r>
              <a:rPr lang="zh-CN" altLang="en-US" sz="53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查经四步法</a:t>
            </a: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600" dirty="0" smtClean="0"/>
              <a:t>The 4 Steps of Bible Study </a:t>
            </a:r>
            <a:endParaRPr lang="en-US" sz="3600" dirty="0"/>
          </a:p>
        </p:txBody>
      </p:sp>
      <p:graphicFrame>
        <p:nvGraphicFramePr>
          <p:cNvPr id="4" name="Diagram 3"/>
          <p:cNvGraphicFramePr/>
          <p:nvPr/>
        </p:nvGraphicFramePr>
        <p:xfrm>
          <a:off x="304800" y="1397000"/>
          <a:ext cx="84582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030.gif"/>
          <p:cNvPicPr>
            <a:picLocks noChangeAspect="1"/>
          </p:cNvPicPr>
          <p:nvPr/>
        </p:nvPicPr>
        <p:blipFill>
          <a:blip r:embed="rId8" cstate="print"/>
          <a:stretch>
            <a:fillRect/>
          </a:stretch>
        </p:blipFill>
        <p:spPr>
          <a:xfrm>
            <a:off x="457200" y="2895600"/>
            <a:ext cx="990600" cy="866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http://www.sky-wallpaper.com/uploads/2010-09/historical-clock-wallpaper/1285501555-HAZOE7O.jpg"/>
          <p:cNvPicPr>
            <a:picLocks noChangeAspect="1" noChangeArrowheads="1"/>
          </p:cNvPicPr>
          <p:nvPr/>
        </p:nvPicPr>
        <p:blipFill>
          <a:blip r:embed="rId2" cstate="print"/>
          <a:srcRect/>
          <a:stretch>
            <a:fillRect/>
          </a:stretch>
        </p:blipFill>
        <p:spPr bwMode="auto">
          <a:xfrm>
            <a:off x="1905000" y="1219200"/>
            <a:ext cx="5562600" cy="53565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Rectangle 2"/>
          <p:cNvSpPr/>
          <p:nvPr/>
        </p:nvSpPr>
        <p:spPr>
          <a:xfrm>
            <a:off x="0" y="0"/>
            <a:ext cx="9144000" cy="914400"/>
          </a:xfrm>
          <a:prstGeom prst="rect">
            <a:avLst/>
          </a:prstGeom>
        </p:spPr>
        <p:style>
          <a:lnRef idx="0">
            <a:schemeClr val="dk1"/>
          </a:lnRef>
          <a:fillRef idx="3">
            <a:schemeClr val="dk1"/>
          </a:fillRef>
          <a:effectRef idx="3">
            <a:schemeClr val="dk1"/>
          </a:effectRef>
          <a:fontRef idx="minor">
            <a:schemeClr val="lt1"/>
          </a:fontRef>
        </p:style>
        <p:txBody>
          <a:bodyPr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lvl="0" algn="ctr"/>
            <a:r>
              <a:rPr lang="zh-CN" altLang="en-US" sz="6000" b="1" dirty="0" smtClean="0">
                <a:solidFill>
                  <a:srgbClr val="00FF00"/>
                </a:solidFill>
                <a:effectLst>
                  <a:outerShdw blurRad="38100" dist="38100" dir="2700000" algn="tl">
                    <a:srgbClr val="000000">
                      <a:alpha val="43137"/>
                    </a:srgbClr>
                  </a:outerShdw>
                </a:effectLst>
                <a:latin typeface="Arial Narrow" pitchFamily="34" charset="0"/>
              </a:rPr>
              <a:t>何时</a:t>
            </a:r>
            <a:r>
              <a:rPr lang="en-US" altLang="zh-CN" sz="6000" b="1" dirty="0" smtClean="0">
                <a:solidFill>
                  <a:srgbClr val="00FF00"/>
                </a:solidFill>
                <a:effectLst>
                  <a:outerShdw blurRad="38100" dist="38100" dir="2700000" algn="tl">
                    <a:srgbClr val="000000">
                      <a:alpha val="43137"/>
                    </a:srgbClr>
                  </a:outerShdw>
                </a:effectLst>
                <a:latin typeface="Arial Narrow" pitchFamily="34" charset="0"/>
              </a:rPr>
              <a:t>?</a:t>
            </a:r>
            <a:r>
              <a:rPr lang="en-US" sz="6000" dirty="0" smtClean="0">
                <a:solidFill>
                  <a:srgbClr val="00FF00"/>
                </a:solidFill>
                <a:latin typeface="Arial Narrow" pitchFamily="34" charset="0"/>
              </a:rPr>
              <a:t> </a:t>
            </a:r>
            <a:r>
              <a:rPr lang="en-US" sz="6000" b="1" dirty="0" smtClean="0">
                <a:ln/>
                <a:solidFill>
                  <a:srgbClr val="00FF00"/>
                </a:solidFill>
              </a:rPr>
              <a:t> - WHEN?</a:t>
            </a:r>
            <a:endParaRPr lang="en-US" sz="6000" b="1" dirty="0">
              <a:ln/>
              <a:solidFill>
                <a:srgbClr val="00FF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tZionSunrise.jpg"/>
          <p:cNvPicPr>
            <a:picLocks noChangeAspect="1"/>
          </p:cNvPicPr>
          <p:nvPr/>
        </p:nvPicPr>
        <p:blipFill>
          <a:blip r:embed="rId2" cstate="print"/>
          <a:stretch>
            <a:fillRect/>
          </a:stretch>
        </p:blipFill>
        <p:spPr>
          <a:xfrm>
            <a:off x="0" y="0"/>
            <a:ext cx="9144000" cy="6858000"/>
          </a:xfrm>
          <a:prstGeom prst="rect">
            <a:avLst/>
          </a:prstGeom>
        </p:spPr>
      </p:pic>
      <p:sp>
        <p:nvSpPr>
          <p:cNvPr id="2" name="TextBox 1"/>
          <p:cNvSpPr txBox="1"/>
          <p:nvPr/>
        </p:nvSpPr>
        <p:spPr>
          <a:xfrm>
            <a:off x="0" y="4191000"/>
            <a:ext cx="9144000" cy="240065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altLang="zh-CN" sz="15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zh-CN" altLang="en-US" sz="15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路得记</a:t>
            </a:r>
            <a:r>
              <a:rPr lang="en-US" altLang="zh-CN" sz="15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en-US" sz="15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9" name="TextBox 8"/>
          <p:cNvSpPr txBox="1"/>
          <p:nvPr/>
        </p:nvSpPr>
        <p:spPr>
          <a:xfrm>
            <a:off x="0" y="0"/>
            <a:ext cx="9144000" cy="1569660"/>
          </a:xfrm>
          <a:prstGeom prst="rect">
            <a:avLst/>
          </a:prstGeom>
          <a:noFill/>
        </p:spPr>
        <p:txBody>
          <a:bodyPr wrap="square" rtlCol="0">
            <a:spAutoFit/>
          </a:bodyPr>
          <a:lstStyle/>
          <a:p>
            <a:pPr algn="ctr"/>
            <a:r>
              <a:rPr lang="zh-CN" altLang="en-US" sz="9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神看不见的手</a:t>
            </a:r>
            <a:endParaRPr lang="en-US" sz="9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6" name="Rectangle 5"/>
          <p:cNvSpPr/>
          <p:nvPr/>
        </p:nvSpPr>
        <p:spPr>
          <a:xfrm>
            <a:off x="0" y="6400800"/>
            <a:ext cx="91440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7" name="Picture 6" descr="3971.jpg"/>
          <p:cNvPicPr>
            <a:picLocks noChangeAspect="1"/>
          </p:cNvPicPr>
          <p:nvPr/>
        </p:nvPicPr>
        <p:blipFill>
          <a:blip r:embed="rId3" cstate="print"/>
          <a:stretch>
            <a:fillRect/>
          </a:stretch>
        </p:blipFill>
        <p:spPr>
          <a:xfrm>
            <a:off x="3505200" y="1600200"/>
            <a:ext cx="1981200" cy="2550901"/>
          </a:xfrm>
          <a:prstGeom prst="ellipse">
            <a:avLst/>
          </a:prstGeom>
          <a:ln w="63500" cap="rnd">
            <a:solidFill>
              <a:schemeClr val="accent6">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0" y="0"/>
            <a:ext cx="9144000" cy="13716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zh-CN" sz="60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a:t>
            </a:r>
            <a:r>
              <a:rPr lang="zh-CN" altLang="en-US" sz="60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路得记</a:t>
            </a:r>
            <a:r>
              <a:rPr lang="en-US" altLang="zh-CN" sz="60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a:t>
            </a:r>
            <a:r>
              <a:rPr lang="zh-CN" altLang="en-US" sz="60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发生在何时？</a:t>
            </a:r>
            <a:endParaRPr lang="en-US" sz="60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endParaRPr>
          </a:p>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WHEN did the story of Ruth take place?</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5" name="Diagram 4"/>
          <p:cNvGraphicFramePr/>
          <p:nvPr/>
        </p:nvGraphicFramePr>
        <p:xfrm>
          <a:off x="152400" y="1524000"/>
          <a:ext cx="8763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2743200" y="5715000"/>
            <a:ext cx="3505200" cy="457200"/>
          </a:xfrm>
          <a:prstGeom prst="rect">
            <a:avLst/>
          </a:prstGeom>
          <a:noFill/>
          <a:ln>
            <a:no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zh-CN" sz="2400" b="1" dirty="0" smtClean="0">
                <a:solidFill>
                  <a:schemeClr val="tx1"/>
                </a:solidFill>
                <a:effectLst>
                  <a:outerShdw blurRad="38100" dist="38100" dir="2700000" algn="tl">
                    <a:srgbClr val="000000">
                      <a:alpha val="43137"/>
                    </a:srgbClr>
                  </a:outerShdw>
                </a:effectLst>
              </a:rPr>
              <a:t>《</a:t>
            </a:r>
            <a:r>
              <a:rPr lang="zh-CN" altLang="en-US" sz="2400" b="1" dirty="0" smtClean="0">
                <a:solidFill>
                  <a:schemeClr val="tx1"/>
                </a:solidFill>
                <a:effectLst>
                  <a:outerShdw blurRad="38100" dist="38100" dir="2700000" algn="tl">
                    <a:srgbClr val="000000">
                      <a:alpha val="43137"/>
                    </a:srgbClr>
                  </a:outerShdw>
                </a:effectLst>
              </a:rPr>
              <a:t>路得记</a:t>
            </a:r>
            <a:r>
              <a:rPr lang="en-US" altLang="zh-CN" sz="2400" b="1" dirty="0" smtClean="0">
                <a:solidFill>
                  <a:schemeClr val="tx1"/>
                </a:solidFill>
                <a:effectLst>
                  <a:outerShdw blurRad="38100" dist="38100" dir="2700000" algn="tl">
                    <a:srgbClr val="000000">
                      <a:alpha val="43137"/>
                    </a:srgbClr>
                  </a:outerShdw>
                </a:effectLst>
              </a:rPr>
              <a:t>》Book of Ruth</a:t>
            </a:r>
            <a:endParaRPr lang="en-US" sz="24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Rounded Rectangle 3"/>
          <p:cNvSpPr/>
          <p:nvPr/>
        </p:nvSpPr>
        <p:spPr>
          <a:xfrm>
            <a:off x="762000" y="3200400"/>
            <a:ext cx="8382000" cy="1371600"/>
          </a:xfrm>
          <a:prstGeom prst="roundRect">
            <a:avLst/>
          </a:prstGeom>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r"/>
            <a:r>
              <a:rPr lang="en-US" altLang="zh-CN" sz="4800" b="1" dirty="0" smtClean="0">
                <a:solidFill>
                  <a:schemeClr val="tx1"/>
                </a:solidFill>
                <a:effectLst>
                  <a:outerShdw blurRad="38100" dist="38100" dir="2700000" algn="tl">
                    <a:srgbClr val="000000">
                      <a:alpha val="43137"/>
                    </a:srgbClr>
                  </a:outerShdw>
                </a:effectLst>
              </a:rPr>
              <a:t>《</a:t>
            </a:r>
            <a:r>
              <a:rPr lang="zh-CN" altLang="en-US" sz="4800" b="1" dirty="0" smtClean="0">
                <a:solidFill>
                  <a:schemeClr val="tx1"/>
                </a:solidFill>
                <a:effectLst>
                  <a:outerShdw blurRad="38100" dist="38100" dir="2700000" algn="tl">
                    <a:srgbClr val="000000">
                      <a:alpha val="43137"/>
                    </a:srgbClr>
                  </a:outerShdw>
                </a:effectLst>
              </a:rPr>
              <a:t>路得记</a:t>
            </a:r>
            <a:r>
              <a:rPr lang="en-US" altLang="zh-CN" sz="4800" b="1" dirty="0" smtClean="0">
                <a:solidFill>
                  <a:schemeClr val="tx1"/>
                </a:solidFill>
                <a:effectLst>
                  <a:outerShdw blurRad="38100" dist="38100" dir="2700000" algn="tl">
                    <a:srgbClr val="000000">
                      <a:alpha val="43137"/>
                    </a:srgbClr>
                  </a:outerShdw>
                </a:effectLst>
              </a:rPr>
              <a:t>》</a:t>
            </a:r>
          </a:p>
          <a:p>
            <a:pPr algn="r"/>
            <a:r>
              <a:rPr lang="en-US" altLang="zh-CN" sz="2400" b="1" dirty="0" smtClean="0">
                <a:solidFill>
                  <a:schemeClr val="tx1"/>
                </a:solidFill>
                <a:effectLst>
                  <a:outerShdw blurRad="38100" dist="38100" dir="2700000" algn="tl">
                    <a:srgbClr val="000000">
                      <a:alpha val="43137"/>
                    </a:srgbClr>
                  </a:outerShdw>
                </a:effectLst>
              </a:rPr>
              <a:t>       Book of Ruth	</a:t>
            </a:r>
            <a:endParaRPr lang="en-US" sz="2400" b="1" dirty="0">
              <a:solidFill>
                <a:schemeClr val="tx1"/>
              </a:solidFill>
              <a:effectLst>
                <a:outerShdw blurRad="38100" dist="38100" dir="2700000" algn="tl">
                  <a:srgbClr val="000000">
                    <a:alpha val="43137"/>
                  </a:srgbClr>
                </a:outerShdw>
              </a:effectLst>
            </a:endParaRPr>
          </a:p>
        </p:txBody>
      </p:sp>
      <p:graphicFrame>
        <p:nvGraphicFramePr>
          <p:cNvPr id="7" name="Diagram 6"/>
          <p:cNvGraphicFramePr/>
          <p:nvPr/>
        </p:nvGraphicFramePr>
        <p:xfrm>
          <a:off x="228600" y="1295400"/>
          <a:ext cx="5791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0" y="0"/>
            <a:ext cx="9144000" cy="12954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zh-CN" altLang="en-US" sz="5400"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中国当时是什么朝代？</a:t>
            </a:r>
            <a:endParaRPr lang="en-US" sz="5400" dirty="0" smtClean="0">
              <a:ln w="18415" cmpd="sng">
                <a:solidFill>
                  <a:srgbClr val="FFFF00"/>
                </a:solidFill>
                <a:prstDash val="solid"/>
              </a:ln>
              <a:solidFill>
                <a:srgbClr val="FFFF00"/>
              </a:solidFill>
              <a:effectLst>
                <a:outerShdw blurRad="63500" dir="3600000" algn="tl" rotWithShape="0">
                  <a:srgbClr val="000000">
                    <a:alpha val="70000"/>
                  </a:srgbClr>
                </a:outerShdw>
              </a:effectLst>
            </a:endParaRPr>
          </a:p>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When in China’s timeline did Ruth live?</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8" name="Picture 7" descr="Rare-Old-Photos-of-Chinese-Cities-7.jpg"/>
          <p:cNvPicPr>
            <a:picLocks noChangeAspect="1"/>
          </p:cNvPicPr>
          <p:nvPr/>
        </p:nvPicPr>
        <p:blipFill>
          <a:blip r:embed="rId8" cstate="print"/>
          <a:stretch>
            <a:fillRect/>
          </a:stretch>
        </p:blipFill>
        <p:spPr>
          <a:xfrm>
            <a:off x="6400800" y="609600"/>
            <a:ext cx="2286000" cy="2300288"/>
          </a:xfrm>
          <a:prstGeom prst="ellipse">
            <a:avLst/>
          </a:prstGeom>
          <a:ln w="63500" cap="rnd">
            <a:solidFill>
              <a:schemeClr val="bg2">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1444" name="Picture 4" descr="http://2.bp.blogspot.com/_tAnQ2hNg888/SUJ4qk575-I/AAAAAAAACZw/EEAD5hprN_c/s400/woman+with+veil.jpg"/>
          <p:cNvPicPr>
            <a:picLocks noChangeAspect="1" noChangeArrowheads="1"/>
          </p:cNvPicPr>
          <p:nvPr/>
        </p:nvPicPr>
        <p:blipFill>
          <a:blip r:embed="rId9" cstate="print"/>
          <a:srcRect/>
          <a:stretch>
            <a:fillRect/>
          </a:stretch>
        </p:blipFill>
        <p:spPr bwMode="auto">
          <a:xfrm>
            <a:off x="6248400" y="4724400"/>
            <a:ext cx="2588127" cy="18440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3.jpg"/>
          <p:cNvPicPr>
            <a:picLocks noChangeAspect="1"/>
          </p:cNvPicPr>
          <p:nvPr/>
        </p:nvPicPr>
        <p:blipFill>
          <a:blip r:embed="rId2" cstate="print"/>
          <a:stretch>
            <a:fillRect/>
          </a:stretch>
        </p:blipFill>
        <p:spPr>
          <a:xfrm>
            <a:off x="0" y="0"/>
            <a:ext cx="9144000" cy="6858000"/>
          </a:xfrm>
          <a:prstGeom prst="rect">
            <a:avLst/>
          </a:prstGeom>
        </p:spPr>
      </p:pic>
      <p:sp>
        <p:nvSpPr>
          <p:cNvPr id="3" name="Horizontal Scroll 2"/>
          <p:cNvSpPr/>
          <p:nvPr/>
        </p:nvSpPr>
        <p:spPr>
          <a:xfrm>
            <a:off x="2667000" y="1524000"/>
            <a:ext cx="4114800" cy="3352800"/>
          </a:xfrm>
          <a:prstGeom prst="horizontalScroll">
            <a:avLst/>
          </a:prstGeom>
          <a:blipFill>
            <a:blip r:embed="rId3" cstate="print"/>
            <a:tile tx="0" ty="0" sx="100000" sy="100000" flip="none" algn="tl"/>
          </a:blipFill>
        </p:spPr>
        <p:style>
          <a:lnRef idx="2">
            <a:schemeClr val="dk1"/>
          </a:lnRef>
          <a:fillRef idx="1">
            <a:schemeClr val="lt1"/>
          </a:fillRef>
          <a:effectRef idx="0">
            <a:schemeClr val="dk1"/>
          </a:effectRef>
          <a:fontRef idx="minor">
            <a:schemeClr val="dk1"/>
          </a:fontRef>
        </p:style>
        <p:txBody>
          <a:bodyPr rtlCol="0" anchor="ctr"/>
          <a:lstStyle/>
          <a:p>
            <a:pPr lvl="0" algn="ctr"/>
            <a:r>
              <a:rPr lang="zh-CN" altLang="en-US" sz="9600" b="1" dirty="0"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rPr>
              <a:t>哪里</a:t>
            </a:r>
            <a:r>
              <a:rPr lang="en-US" sz="9600" b="1" dirty="0"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rPr>
              <a:t> </a:t>
            </a:r>
            <a:endParaRPr lang="en-US" sz="9600" b="1" dirty="0"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en-US" sz="6000" b="1" dirty="0"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WHERE?</a:t>
            </a:r>
            <a:endParaRPr lang="en-US" sz="6000" b="1" dirty="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42" name="Picture 2" descr="http://farm4.static.flickr.com/3315/3253568145_80661947c1.jpg"/>
          <p:cNvPicPr>
            <a:picLocks noChangeAspect="1" noChangeArrowheads="1"/>
          </p:cNvPicPr>
          <p:nvPr/>
        </p:nvPicPr>
        <p:blipFill>
          <a:blip r:embed="rId2" cstate="print"/>
          <a:srcRect/>
          <a:stretch>
            <a:fillRect/>
          </a:stretch>
        </p:blipFill>
        <p:spPr bwMode="auto">
          <a:xfrm>
            <a:off x="0" y="-3124932"/>
            <a:ext cx="8305800" cy="9982932"/>
          </a:xfrm>
          <a:prstGeom prst="rect">
            <a:avLst/>
          </a:prstGeom>
          <a:noFill/>
        </p:spPr>
      </p:pic>
      <p:sp>
        <p:nvSpPr>
          <p:cNvPr id="8" name="Left Arrow 7"/>
          <p:cNvSpPr/>
          <p:nvPr/>
        </p:nvSpPr>
        <p:spPr>
          <a:xfrm>
            <a:off x="6324600" y="4648200"/>
            <a:ext cx="1981200" cy="1295400"/>
          </a:xfrm>
          <a:prstGeom prst="leftArrow">
            <a:avLst/>
          </a:prstGeom>
          <a:solidFill>
            <a:schemeClr val="tx2">
              <a:lumMod val="75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zh-CN"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摩押</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(Moab)</a:t>
            </a:r>
          </a:p>
        </p:txBody>
      </p:sp>
      <p:sp>
        <p:nvSpPr>
          <p:cNvPr id="7" name="Left Arrow 6"/>
          <p:cNvSpPr/>
          <p:nvPr/>
        </p:nvSpPr>
        <p:spPr>
          <a:xfrm flipH="1">
            <a:off x="-3" y="838200"/>
            <a:ext cx="2133601" cy="1295400"/>
          </a:xfrm>
          <a:prstGeom prst="leftArrow">
            <a:avLst/>
          </a:prstGeom>
          <a:solidFill>
            <a:srgbClr val="FF00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zh-CN"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伯利恒</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(Bethlehem)</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1" name="Rounded Rectangle 20"/>
          <p:cNvSpPr/>
          <p:nvPr/>
        </p:nvSpPr>
        <p:spPr>
          <a:xfrm rot="18082830" flipH="1">
            <a:off x="3581174" y="2514151"/>
            <a:ext cx="1905000" cy="533400"/>
          </a:xfrm>
          <a:prstGeom prst="roundRect">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zh-CN"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死海</a:t>
            </a:r>
            <a:r>
              <a:rPr lang="en-US" altLang="zh-CN"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Dead Sea</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2" name="5-Point Star 21"/>
          <p:cNvSpPr/>
          <p:nvPr/>
        </p:nvSpPr>
        <p:spPr>
          <a:xfrm>
            <a:off x="2209800" y="1066800"/>
            <a:ext cx="381000" cy="4572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2653259" y="434715"/>
            <a:ext cx="3072984" cy="4572000"/>
          </a:xfrm>
          <a:custGeom>
            <a:avLst/>
            <a:gdLst>
              <a:gd name="connsiteX0" fmla="*/ 0 w 3072984"/>
              <a:gd name="connsiteY0" fmla="*/ 959370 h 4572000"/>
              <a:gd name="connsiteX1" fmla="*/ 509666 w 3072984"/>
              <a:gd name="connsiteY1" fmla="*/ 929390 h 4572000"/>
              <a:gd name="connsiteX2" fmla="*/ 719528 w 3072984"/>
              <a:gd name="connsiteY2" fmla="*/ 824459 h 4572000"/>
              <a:gd name="connsiteX3" fmla="*/ 809469 w 3072984"/>
              <a:gd name="connsiteY3" fmla="*/ 614596 h 4572000"/>
              <a:gd name="connsiteX4" fmla="*/ 1049311 w 3072984"/>
              <a:gd name="connsiteY4" fmla="*/ 449705 h 4572000"/>
              <a:gd name="connsiteX5" fmla="*/ 1184223 w 3072984"/>
              <a:gd name="connsiteY5" fmla="*/ 479685 h 4572000"/>
              <a:gd name="connsiteX6" fmla="*/ 1588957 w 3072984"/>
              <a:gd name="connsiteY6" fmla="*/ 374754 h 4572000"/>
              <a:gd name="connsiteX7" fmla="*/ 1753849 w 3072984"/>
              <a:gd name="connsiteY7" fmla="*/ 209862 h 4572000"/>
              <a:gd name="connsiteX8" fmla="*/ 2128603 w 3072984"/>
              <a:gd name="connsiteY8" fmla="*/ 0 h 4572000"/>
              <a:gd name="connsiteX9" fmla="*/ 2368446 w 3072984"/>
              <a:gd name="connsiteY9" fmla="*/ 0 h 4572000"/>
              <a:gd name="connsiteX10" fmla="*/ 2608289 w 3072984"/>
              <a:gd name="connsiteY10" fmla="*/ 359764 h 4572000"/>
              <a:gd name="connsiteX11" fmla="*/ 2818151 w 3072984"/>
              <a:gd name="connsiteY11" fmla="*/ 539646 h 4572000"/>
              <a:gd name="connsiteX12" fmla="*/ 2818151 w 3072984"/>
              <a:gd name="connsiteY12" fmla="*/ 914400 h 4572000"/>
              <a:gd name="connsiteX13" fmla="*/ 3072984 w 3072984"/>
              <a:gd name="connsiteY13" fmla="*/ 1019331 h 4572000"/>
              <a:gd name="connsiteX14" fmla="*/ 3072984 w 3072984"/>
              <a:gd name="connsiteY14" fmla="*/ 1184223 h 4572000"/>
              <a:gd name="connsiteX15" fmla="*/ 2938072 w 3072984"/>
              <a:gd name="connsiteY15" fmla="*/ 1394085 h 4572000"/>
              <a:gd name="connsiteX16" fmla="*/ 2848131 w 3072984"/>
              <a:gd name="connsiteY16" fmla="*/ 1588957 h 4572000"/>
              <a:gd name="connsiteX17" fmla="*/ 2743200 w 3072984"/>
              <a:gd name="connsiteY17" fmla="*/ 1768839 h 4572000"/>
              <a:gd name="connsiteX18" fmla="*/ 2638269 w 3072984"/>
              <a:gd name="connsiteY18" fmla="*/ 1918741 h 4572000"/>
              <a:gd name="connsiteX19" fmla="*/ 2608289 w 3072984"/>
              <a:gd name="connsiteY19" fmla="*/ 2128603 h 4572000"/>
              <a:gd name="connsiteX20" fmla="*/ 2428407 w 3072984"/>
              <a:gd name="connsiteY20" fmla="*/ 2293495 h 4572000"/>
              <a:gd name="connsiteX21" fmla="*/ 2263515 w 3072984"/>
              <a:gd name="connsiteY21" fmla="*/ 2443396 h 4572000"/>
              <a:gd name="connsiteX22" fmla="*/ 2203554 w 3072984"/>
              <a:gd name="connsiteY22" fmla="*/ 2653259 h 4572000"/>
              <a:gd name="connsiteX23" fmla="*/ 2083633 w 3072984"/>
              <a:gd name="connsiteY23" fmla="*/ 2938072 h 4572000"/>
              <a:gd name="connsiteX24" fmla="*/ 2113613 w 3072984"/>
              <a:gd name="connsiteY24" fmla="*/ 3117954 h 4572000"/>
              <a:gd name="connsiteX25" fmla="*/ 2113613 w 3072984"/>
              <a:gd name="connsiteY25" fmla="*/ 3267855 h 4572000"/>
              <a:gd name="connsiteX26" fmla="*/ 2113613 w 3072984"/>
              <a:gd name="connsiteY26" fmla="*/ 3402767 h 4572000"/>
              <a:gd name="connsiteX27" fmla="*/ 2203554 w 3072984"/>
              <a:gd name="connsiteY27" fmla="*/ 3477718 h 4572000"/>
              <a:gd name="connsiteX28" fmla="*/ 2533338 w 3072984"/>
              <a:gd name="connsiteY28" fmla="*/ 3582649 h 4572000"/>
              <a:gd name="connsiteX29" fmla="*/ 2608289 w 3072984"/>
              <a:gd name="connsiteY29" fmla="*/ 3732551 h 4572000"/>
              <a:gd name="connsiteX30" fmla="*/ 2668249 w 3072984"/>
              <a:gd name="connsiteY30" fmla="*/ 3747541 h 4572000"/>
              <a:gd name="connsiteX31" fmla="*/ 3057993 w 3072984"/>
              <a:gd name="connsiteY31" fmla="*/ 3867462 h 4572000"/>
              <a:gd name="connsiteX32" fmla="*/ 2983043 w 3072984"/>
              <a:gd name="connsiteY32" fmla="*/ 4002374 h 4572000"/>
              <a:gd name="connsiteX33" fmla="*/ 2713220 w 3072984"/>
              <a:gd name="connsiteY33" fmla="*/ 4017364 h 4572000"/>
              <a:gd name="connsiteX34" fmla="*/ 2683239 w 3072984"/>
              <a:gd name="connsiteY34" fmla="*/ 4197246 h 4572000"/>
              <a:gd name="connsiteX35" fmla="*/ 2713220 w 3072984"/>
              <a:gd name="connsiteY35" fmla="*/ 4347147 h 4572000"/>
              <a:gd name="connsiteX36" fmla="*/ 2773180 w 3072984"/>
              <a:gd name="connsiteY36"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072984" h="4572000">
                <a:moveTo>
                  <a:pt x="0" y="959370"/>
                </a:moveTo>
                <a:lnTo>
                  <a:pt x="509666" y="929390"/>
                </a:lnTo>
                <a:lnTo>
                  <a:pt x="719528" y="824459"/>
                </a:lnTo>
                <a:lnTo>
                  <a:pt x="809469" y="614596"/>
                </a:lnTo>
                <a:lnTo>
                  <a:pt x="1049311" y="449705"/>
                </a:lnTo>
                <a:lnTo>
                  <a:pt x="1184223" y="479685"/>
                </a:lnTo>
                <a:lnTo>
                  <a:pt x="1588957" y="374754"/>
                </a:lnTo>
                <a:lnTo>
                  <a:pt x="1753849" y="209862"/>
                </a:lnTo>
                <a:lnTo>
                  <a:pt x="2128603" y="0"/>
                </a:lnTo>
                <a:lnTo>
                  <a:pt x="2368446" y="0"/>
                </a:lnTo>
                <a:lnTo>
                  <a:pt x="2608289" y="359764"/>
                </a:lnTo>
                <a:lnTo>
                  <a:pt x="2818151" y="539646"/>
                </a:lnTo>
                <a:lnTo>
                  <a:pt x="2818151" y="914400"/>
                </a:lnTo>
                <a:lnTo>
                  <a:pt x="3072984" y="1019331"/>
                </a:lnTo>
                <a:lnTo>
                  <a:pt x="3072984" y="1184223"/>
                </a:lnTo>
                <a:lnTo>
                  <a:pt x="2938072" y="1394085"/>
                </a:lnTo>
                <a:lnTo>
                  <a:pt x="2848131" y="1588957"/>
                </a:lnTo>
                <a:lnTo>
                  <a:pt x="2743200" y="1768839"/>
                </a:lnTo>
                <a:lnTo>
                  <a:pt x="2638269" y="1918741"/>
                </a:lnTo>
                <a:lnTo>
                  <a:pt x="2608289" y="2128603"/>
                </a:lnTo>
                <a:lnTo>
                  <a:pt x="2428407" y="2293495"/>
                </a:lnTo>
                <a:lnTo>
                  <a:pt x="2263515" y="2443396"/>
                </a:lnTo>
                <a:lnTo>
                  <a:pt x="2203554" y="2653259"/>
                </a:lnTo>
                <a:lnTo>
                  <a:pt x="2083633" y="2938072"/>
                </a:lnTo>
                <a:lnTo>
                  <a:pt x="2113613" y="3117954"/>
                </a:lnTo>
                <a:lnTo>
                  <a:pt x="2113613" y="3267855"/>
                </a:lnTo>
                <a:lnTo>
                  <a:pt x="2113613" y="3402767"/>
                </a:lnTo>
                <a:lnTo>
                  <a:pt x="2203554" y="3477718"/>
                </a:lnTo>
                <a:lnTo>
                  <a:pt x="2533338" y="3582649"/>
                </a:lnTo>
                <a:lnTo>
                  <a:pt x="2608289" y="3732551"/>
                </a:lnTo>
                <a:lnTo>
                  <a:pt x="2668249" y="3747541"/>
                </a:lnTo>
                <a:lnTo>
                  <a:pt x="3057993" y="3867462"/>
                </a:lnTo>
                <a:lnTo>
                  <a:pt x="2983043" y="4002374"/>
                </a:lnTo>
                <a:lnTo>
                  <a:pt x="2713220" y="4017364"/>
                </a:lnTo>
                <a:lnTo>
                  <a:pt x="2683239" y="4197246"/>
                </a:lnTo>
                <a:lnTo>
                  <a:pt x="2713220" y="4347147"/>
                </a:lnTo>
                <a:lnTo>
                  <a:pt x="2773180" y="4572000"/>
                </a:lnTo>
              </a:path>
            </a:pathLst>
          </a:custGeom>
          <a:ln w="57150">
            <a:solidFill>
              <a:srgbClr val="00FF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5-Point Star 28"/>
          <p:cNvSpPr/>
          <p:nvPr/>
        </p:nvSpPr>
        <p:spPr>
          <a:xfrm>
            <a:off x="5257800" y="4800600"/>
            <a:ext cx="381000" cy="4572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ome4.jpg"/>
          <p:cNvPicPr>
            <a:picLocks noChangeAspect="1"/>
          </p:cNvPicPr>
          <p:nvPr/>
        </p:nvPicPr>
        <p:blipFill>
          <a:blip r:embed="rId2" cstate="print"/>
          <a:stretch>
            <a:fillRect/>
          </a:stretch>
        </p:blipFill>
        <p:spPr>
          <a:xfrm>
            <a:off x="0" y="0"/>
            <a:ext cx="9144000" cy="6088165"/>
          </a:xfrm>
          <a:prstGeom prst="rect">
            <a:avLst/>
          </a:prstGeom>
        </p:spPr>
      </p:pic>
      <p:sp>
        <p:nvSpPr>
          <p:cNvPr id="3" name="Rectangle 2"/>
          <p:cNvSpPr/>
          <p:nvPr/>
        </p:nvSpPr>
        <p:spPr>
          <a:xfrm>
            <a:off x="0" y="5867400"/>
            <a:ext cx="9144000" cy="1066800"/>
          </a:xfrm>
          <a:prstGeom prst="rect">
            <a:avLst/>
          </a:prstGeom>
          <a:solidFill>
            <a:schemeClr val="tx1">
              <a:lumMod val="95000"/>
              <a:lumOff val="5000"/>
            </a:schemeClr>
          </a:solidFill>
        </p:spPr>
        <p:style>
          <a:lnRef idx="0">
            <a:schemeClr val="accent2"/>
          </a:lnRef>
          <a:fillRef idx="3">
            <a:schemeClr val="accent2"/>
          </a:fillRef>
          <a:effectRef idx="3">
            <a:schemeClr val="accent2"/>
          </a:effectRef>
          <a:fontRef idx="minor">
            <a:schemeClr val="lt1"/>
          </a:fontRef>
        </p:style>
        <p:txBody>
          <a:bodyPr rtlCol="0" anchor="ctr"/>
          <a:lstStyle/>
          <a:p>
            <a:pPr lvl="0" algn="ctr"/>
            <a:r>
              <a:rPr lang="zh-CN" altLang="en-U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Narrow" pitchFamily="34" charset="0"/>
              </a:rPr>
              <a:t>谁</a:t>
            </a:r>
            <a:r>
              <a:rPr lang="en-US" altLang="zh-CN"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Narrow" pitchFamily="34" charset="0"/>
              </a:rPr>
              <a:t>?</a:t>
            </a:r>
            <a:r>
              <a:rPr lang="en-U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 WHO?</a:t>
            </a:r>
            <a:endParaRPr lang="en-US"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20574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sz="5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让我们快速回顾上次的内容</a:t>
            </a:r>
            <a:r>
              <a:rPr lang="en-US" altLang="zh-CN" sz="5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a:t>
            </a:r>
            <a:endParaRPr lang="en-US" altLang="zh-CN" sz="540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gency FB" pitchFamily="34" charset="0"/>
            </a:endParaRPr>
          </a:p>
          <a:p>
            <a:pPr algn="ctr"/>
            <a:r>
              <a:rPr lang="en-US" altLang="zh-CN"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itchFamily="34" charset="0"/>
              </a:rPr>
              <a:t>Let’s do a quick review from last week’s lesson…</a:t>
            </a:r>
          </a:p>
        </p:txBody>
      </p:sp>
      <p:sp>
        <p:nvSpPr>
          <p:cNvPr id="8" name="Rectangle 7"/>
          <p:cNvSpPr/>
          <p:nvPr/>
        </p:nvSpPr>
        <p:spPr>
          <a:xfrm>
            <a:off x="228600" y="4343400"/>
            <a:ext cx="86106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zh-CN" alt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两国 （以色列</a:t>
            </a:r>
            <a:r>
              <a:rPr lang="en-US" altLang="zh-CN"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&amp; </a:t>
            </a:r>
            <a:r>
              <a:rPr lang="zh-CN" alt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摩押）            </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Nations </a:t>
            </a:r>
            <a:r>
              <a:rPr lang="en-US" sz="2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(Israelites &amp; Moabites)</a:t>
            </a:r>
            <a:endParaRPr lang="en-US" sz="2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Rectangle 8"/>
          <p:cNvSpPr/>
          <p:nvPr/>
        </p:nvSpPr>
        <p:spPr>
          <a:xfrm>
            <a:off x="228600" y="3657600"/>
            <a:ext cx="86106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zh-CN" alt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两儿媳 （路得</a:t>
            </a:r>
            <a:r>
              <a:rPr lang="en-US" altLang="zh-CN"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&amp;</a:t>
            </a:r>
            <a:r>
              <a:rPr lang="zh-CN" alt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俄珥巴）           </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Daughters </a:t>
            </a:r>
            <a:r>
              <a:rPr lang="en-US" sz="2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(Ruth &amp; Orpah)</a:t>
            </a:r>
            <a:endParaRPr lang="en-US" sz="2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a:off x="228600" y="2971800"/>
            <a:ext cx="86106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zh-CN" alt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两儿子（玛伦</a:t>
            </a:r>
            <a:r>
              <a:rPr lang="en-US" altLang="zh-CN"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&amp;</a:t>
            </a:r>
            <a:r>
              <a:rPr lang="zh-CN" alt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基连）                  </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Sons </a:t>
            </a:r>
            <a:r>
              <a:rPr lang="en-US" sz="2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(Mahlon &amp; Kilion)</a:t>
            </a:r>
          </a:p>
        </p:txBody>
      </p:sp>
      <p:sp>
        <p:nvSpPr>
          <p:cNvPr id="11" name="Rectangle 10"/>
          <p:cNvSpPr/>
          <p:nvPr/>
        </p:nvSpPr>
        <p:spPr>
          <a:xfrm>
            <a:off x="304800" y="2286000"/>
            <a:ext cx="86106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zh-CN" altLang="en-US"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两以色列人  </a:t>
            </a:r>
            <a:r>
              <a:rPr lang="en-US" altLang="zh-CN"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zh-CN" altLang="en-US"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拿俄米</a:t>
            </a:r>
            <a:r>
              <a:rPr lang="en-US" altLang="zh-CN"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&amp;</a:t>
            </a:r>
            <a:r>
              <a:rPr lang="zh-CN" altLang="en-US"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以利米勒</a:t>
            </a:r>
            <a:r>
              <a:rPr lang="en-US" altLang="zh-CN"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Israelites </a:t>
            </a:r>
            <a:r>
              <a:rPr lang="en-US" sz="2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(Elimelek &amp; Naomi)</a:t>
            </a:r>
            <a:endParaRPr lang="en-US" sz="2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38200"/>
            <a:ext cx="8763000" cy="1508105"/>
          </a:xfrm>
          <a:prstGeom prst="rect">
            <a:avLst/>
          </a:prstGeom>
          <a:noFill/>
        </p:spPr>
        <p:txBody>
          <a:bodyPr wrap="square" rtlCol="0">
            <a:spAutoFit/>
          </a:bodyPr>
          <a:lstStyle/>
          <a:p>
            <a:pPr>
              <a:buFont typeface="Arial" charset="0"/>
              <a:buChar char="•"/>
            </a:pPr>
            <a:r>
              <a:rPr lang="zh-CN" altLang="en-US" sz="2800" b="1" dirty="0" smtClean="0">
                <a:solidFill>
                  <a:srgbClr val="C00000"/>
                </a:solidFill>
                <a:effectLst>
                  <a:outerShdw blurRad="38100" dist="38100" dir="2700000" algn="tl">
                    <a:srgbClr val="000000">
                      <a:alpha val="43137"/>
                    </a:srgbClr>
                  </a:outerShdw>
                </a:effectLst>
              </a:rPr>
              <a:t>事奉真神的犹太人，养殖羊群，种植庄稼。</a:t>
            </a:r>
            <a:endParaRPr lang="en-US" sz="2800" b="1" dirty="0" smtClean="0">
              <a:solidFill>
                <a:srgbClr val="C00000"/>
              </a:solidFill>
              <a:effectLst>
                <a:outerShdw blurRad="38100" dist="38100" dir="2700000" algn="tl">
                  <a:srgbClr val="000000">
                    <a:alpha val="43137"/>
                  </a:srgbClr>
                </a:outerShdw>
              </a:effectLst>
            </a:endParaRPr>
          </a:p>
          <a:p>
            <a:pPr lvl="1">
              <a:buFont typeface="Arial" charset="0"/>
              <a:buChar char="•"/>
            </a:pPr>
            <a:r>
              <a:rPr lang="en-US" b="1" dirty="0" smtClean="0"/>
              <a:t> Jews who served God, raised sheep and crops.</a:t>
            </a:r>
          </a:p>
          <a:p>
            <a:pPr>
              <a:buFont typeface="Arial" charset="0"/>
              <a:buChar char="•"/>
            </a:pPr>
            <a:r>
              <a:rPr lang="zh-CN" altLang="en-US" sz="2800" b="1" dirty="0" smtClean="0">
                <a:solidFill>
                  <a:srgbClr val="C00000"/>
                </a:solidFill>
                <a:effectLst>
                  <a:outerShdw blurRad="38100" dist="38100" dir="2700000" algn="tl">
                    <a:srgbClr val="000000">
                      <a:alpha val="43137"/>
                    </a:srgbClr>
                  </a:outerShdw>
                </a:effectLst>
              </a:rPr>
              <a:t>伯利恒地区的居民。信徒的紧密社区。</a:t>
            </a:r>
            <a:endParaRPr lang="en-US" sz="2800" b="1" dirty="0" smtClean="0">
              <a:solidFill>
                <a:srgbClr val="C00000"/>
              </a:solidFill>
              <a:effectLst>
                <a:outerShdw blurRad="38100" dist="38100" dir="2700000" algn="tl">
                  <a:srgbClr val="000000">
                    <a:alpha val="43137"/>
                  </a:srgbClr>
                </a:outerShdw>
              </a:effectLst>
            </a:endParaRPr>
          </a:p>
          <a:p>
            <a:pPr lvl="1">
              <a:buFont typeface="Arial" charset="0"/>
              <a:buChar char="•"/>
            </a:pPr>
            <a:r>
              <a:rPr lang="en-US" b="1" dirty="0" smtClean="0"/>
              <a:t> The Bethlehem region inhabitants. Close community of believers.  </a:t>
            </a:r>
          </a:p>
        </p:txBody>
      </p:sp>
      <p:sp>
        <p:nvSpPr>
          <p:cNvPr id="2" name="Rectangle 1"/>
          <p:cNvSpPr/>
          <p:nvPr/>
        </p:nvSpPr>
        <p:spPr>
          <a:xfrm>
            <a:off x="0" y="0"/>
            <a:ext cx="9144000" cy="838200"/>
          </a:xfrm>
          <a:prstGeom prst="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r>
              <a:rPr lang="en-US" sz="6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zh-CN" altLang="en-US" sz="6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以法他人 </a:t>
            </a:r>
            <a:r>
              <a:rPr lang="en-US" altLang="zh-CN"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itchFamily="34" charset="0"/>
              </a:rPr>
              <a:t>(</a:t>
            </a:r>
            <a:r>
              <a:rPr lang="en-US" altLang="zh-CN" sz="6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itchFamily="34" charset="0"/>
              </a:rPr>
              <a:t>Ephratites</a:t>
            </a:r>
            <a:r>
              <a:rPr lang="en-US" altLang="zh-CN"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itchFamily="34" charset="0"/>
              </a:rPr>
              <a:t>)</a:t>
            </a:r>
            <a:r>
              <a:rPr lang="en-US" sz="6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6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4578" name="Picture 2" descr="http://channel.nationalgeographic.com/staticfiles/NGC/StaticFiles/Images/Show/23xx/230x/2306_SOTB_JesusThePreacher-3_04700300.jpg"/>
          <p:cNvPicPr>
            <a:picLocks noChangeAspect="1" noChangeArrowheads="1"/>
          </p:cNvPicPr>
          <p:nvPr/>
        </p:nvPicPr>
        <p:blipFill>
          <a:blip r:embed="rId2" cstate="print"/>
          <a:srcRect/>
          <a:stretch>
            <a:fillRect/>
          </a:stretch>
        </p:blipFill>
        <p:spPr bwMode="auto">
          <a:xfrm>
            <a:off x="7239000" y="152400"/>
            <a:ext cx="1844041" cy="1177047"/>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0" y="2362200"/>
            <a:ext cx="9144000" cy="762000"/>
          </a:xfrm>
          <a:prstGeom prst="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r>
              <a:rPr lang="zh-CN" altLang="en-US" sz="6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摩押人 </a:t>
            </a:r>
            <a:r>
              <a:rPr lang="en-US" altLang="zh-CN"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itchFamily="34" charset="0"/>
              </a:rPr>
              <a:t>(Moabites)</a:t>
            </a:r>
            <a:r>
              <a:rPr 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itchFamily="34" charset="0"/>
              </a:rPr>
              <a:t> </a:t>
            </a:r>
            <a:endPar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itchFamily="34" charset="0"/>
            </a:endParaRPr>
          </a:p>
        </p:txBody>
      </p:sp>
      <p:sp>
        <p:nvSpPr>
          <p:cNvPr id="8" name="TextBox 7"/>
          <p:cNvSpPr txBox="1"/>
          <p:nvPr/>
        </p:nvSpPr>
        <p:spPr>
          <a:xfrm>
            <a:off x="0" y="3124200"/>
            <a:ext cx="9144000" cy="433965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buFont typeface="Arial" charset="0"/>
              <a:buChar char="•"/>
            </a:pPr>
            <a:r>
              <a:rPr lang="zh-CN" altLang="en-US" sz="2800" b="1" dirty="0" smtClean="0">
                <a:solidFill>
                  <a:srgbClr val="C00000"/>
                </a:solidFill>
                <a:effectLst>
                  <a:outerShdw blurRad="38100" dist="38100" dir="2700000" algn="tl">
                    <a:srgbClr val="000000">
                      <a:alpha val="43137"/>
                    </a:srgbClr>
                  </a:outerShdw>
                </a:effectLst>
              </a:rPr>
              <a:t> 摩押的意思是“我父的种子</a:t>
            </a:r>
            <a:r>
              <a:rPr lang="en-US" altLang="zh-CN" sz="2800" b="1" dirty="0" smtClean="0">
                <a:solidFill>
                  <a:srgbClr val="C00000"/>
                </a:solidFill>
                <a:effectLst>
                  <a:outerShdw blurRad="38100" dist="38100" dir="2700000" algn="tl">
                    <a:srgbClr val="000000">
                      <a:alpha val="43137"/>
                    </a:srgbClr>
                  </a:outerShdw>
                </a:effectLst>
              </a:rPr>
              <a:t>”. </a:t>
            </a:r>
          </a:p>
          <a:p>
            <a:pPr marL="465138" lvl="3" indent="-465138"/>
            <a:r>
              <a:rPr lang="en-US" b="1" dirty="0" smtClean="0"/>
              <a:t>	Moab means “seed of my father”</a:t>
            </a:r>
            <a:endParaRPr lang="en-US" altLang="zh-CN" b="1" dirty="0" smtClean="0">
              <a:solidFill>
                <a:srgbClr val="C00000"/>
              </a:solidFill>
              <a:effectLst>
                <a:outerShdw blurRad="38100" dist="38100" dir="2700000" algn="tl">
                  <a:srgbClr val="000000">
                    <a:alpha val="43137"/>
                  </a:srgbClr>
                </a:outerShdw>
              </a:effectLst>
            </a:endParaRPr>
          </a:p>
          <a:p>
            <a:pPr>
              <a:buFont typeface="Arial" charset="0"/>
              <a:buChar char="•"/>
            </a:pPr>
            <a:r>
              <a:rPr lang="en-US" altLang="zh-CN" sz="2800" b="1" dirty="0" smtClean="0">
                <a:solidFill>
                  <a:srgbClr val="C00000"/>
                </a:solidFill>
                <a:effectLst>
                  <a:outerShdw blurRad="38100" dist="38100" dir="2700000" algn="tl">
                    <a:srgbClr val="000000">
                      <a:alpha val="43137"/>
                    </a:srgbClr>
                  </a:outerShdw>
                </a:effectLst>
              </a:rPr>
              <a:t> </a:t>
            </a:r>
            <a:r>
              <a:rPr lang="zh-CN" altLang="en-US" sz="2800" b="1" dirty="0" smtClean="0">
                <a:solidFill>
                  <a:srgbClr val="C00000"/>
                </a:solidFill>
                <a:effectLst>
                  <a:outerShdw blurRad="38100" dist="38100" dir="2700000" algn="tl">
                    <a:srgbClr val="000000">
                      <a:alpha val="43137"/>
                    </a:srgbClr>
                  </a:outerShdw>
                </a:effectLst>
              </a:rPr>
              <a:t>摩押人和亚扪人的男子禁止与以色列联姻，</a:t>
            </a:r>
            <a:endParaRPr lang="en-US" altLang="zh-CN" sz="2800" b="1" dirty="0" smtClean="0">
              <a:solidFill>
                <a:srgbClr val="C00000"/>
              </a:solidFill>
              <a:effectLst>
                <a:outerShdw blurRad="38100" dist="38100" dir="2700000" algn="tl">
                  <a:srgbClr val="000000">
                    <a:alpha val="43137"/>
                  </a:srgbClr>
                </a:outerShdw>
              </a:effectLst>
            </a:endParaRPr>
          </a:p>
          <a:p>
            <a:pPr marL="0" lvl="3"/>
            <a:r>
              <a:rPr lang="zh-CN" altLang="en-US" sz="2800" b="1" dirty="0" smtClean="0">
                <a:solidFill>
                  <a:srgbClr val="C00000"/>
                </a:solidFill>
                <a:effectLst>
                  <a:outerShdw blurRad="38100" dist="38100" dir="2700000" algn="tl">
                    <a:srgbClr val="000000">
                      <a:alpha val="43137"/>
                    </a:srgbClr>
                  </a:outerShdw>
                </a:effectLst>
              </a:rPr>
              <a:t>但是女子却没有限制，允许皈依</a:t>
            </a:r>
            <a:r>
              <a:rPr lang="en-US" altLang="zh-CN" sz="2800" b="1" dirty="0" smtClean="0">
                <a:solidFill>
                  <a:srgbClr val="C00000"/>
                </a:solidFill>
                <a:effectLst>
                  <a:outerShdw blurRad="38100" dist="38100" dir="2700000" algn="tl">
                    <a:srgbClr val="000000">
                      <a:alpha val="43137"/>
                    </a:srgbClr>
                  </a:outerShdw>
                </a:effectLst>
              </a:rPr>
              <a:t>.</a:t>
            </a:r>
            <a:endParaRPr lang="en-US" sz="2800" b="1" dirty="0" smtClean="0">
              <a:effectLst>
                <a:outerShdw blurRad="38100" dist="38100" dir="2700000" algn="tl">
                  <a:srgbClr val="000000">
                    <a:alpha val="43137"/>
                  </a:srgbClr>
                </a:outerShdw>
              </a:effectLst>
            </a:endParaRPr>
          </a:p>
          <a:p>
            <a:pPr marL="465138" lvl="3"/>
            <a:r>
              <a:rPr lang="en-US" b="1" dirty="0" smtClean="0"/>
              <a:t>Only the men of Moab and Ammon were forbidden to marry into the Israelite</a:t>
            </a:r>
          </a:p>
          <a:p>
            <a:pPr marL="465138" lvl="3"/>
            <a:r>
              <a:rPr lang="en-US" b="1" dirty="0" smtClean="0"/>
              <a:t> nation, but the women were permitted to convert without restriction. MOABITE LAW!</a:t>
            </a:r>
          </a:p>
          <a:p>
            <a:pPr marL="0" lvl="3">
              <a:buFont typeface="Arial" charset="0"/>
              <a:buChar char="•"/>
            </a:pPr>
            <a:r>
              <a:rPr lang="zh-CN" altLang="en-US" sz="2800" b="1" dirty="0" smtClean="0">
                <a:solidFill>
                  <a:srgbClr val="C00000"/>
                </a:solidFill>
                <a:effectLst>
                  <a:outerShdw blurRad="38100" dist="38100" dir="2700000" algn="tl">
                    <a:srgbClr val="000000">
                      <a:alpha val="43137"/>
                    </a:srgbClr>
                  </a:outerShdw>
                </a:effectLst>
              </a:rPr>
              <a:t>大部分摩押人都是多神崇拜。他们的主神叫</a:t>
            </a:r>
            <a:r>
              <a:rPr lang="en-US" altLang="zh-CN" sz="2800" b="1" dirty="0" smtClean="0">
                <a:solidFill>
                  <a:srgbClr val="C00000"/>
                </a:solidFill>
                <a:effectLst>
                  <a:outerShdw blurRad="38100" dist="38100" dir="2700000" algn="tl">
                    <a:srgbClr val="000000">
                      <a:alpha val="43137"/>
                    </a:srgbClr>
                  </a:outerShdw>
                </a:effectLst>
              </a:rPr>
              <a:t> “</a:t>
            </a:r>
            <a:r>
              <a:rPr lang="zh-CN" altLang="en-US" sz="2800" b="1" dirty="0" smtClean="0">
                <a:solidFill>
                  <a:srgbClr val="C00000"/>
                </a:solidFill>
                <a:effectLst>
                  <a:outerShdw blurRad="38100" dist="38100" dir="2700000" algn="tl">
                    <a:srgbClr val="000000">
                      <a:alpha val="43137"/>
                    </a:srgbClr>
                  </a:outerShdw>
                </a:effectLst>
              </a:rPr>
              <a:t>基抹</a:t>
            </a:r>
            <a:r>
              <a:rPr lang="en-US" altLang="zh-CN" sz="2800" b="1" dirty="0" smtClean="0">
                <a:solidFill>
                  <a:srgbClr val="C00000"/>
                </a:solidFill>
                <a:effectLst>
                  <a:outerShdw blurRad="38100" dist="38100" dir="2700000" algn="tl">
                    <a:srgbClr val="000000">
                      <a:alpha val="43137"/>
                    </a:srgbClr>
                  </a:outerShdw>
                </a:effectLst>
              </a:rPr>
              <a:t>”</a:t>
            </a:r>
            <a:r>
              <a:rPr lang="zh-CN" altLang="en-US" sz="2800" b="1" dirty="0" smtClean="0">
                <a:solidFill>
                  <a:srgbClr val="C00000"/>
                </a:solidFill>
                <a:effectLst>
                  <a:outerShdw blurRad="38100" dist="38100" dir="2700000" algn="tl">
                    <a:srgbClr val="000000">
                      <a:alpha val="43137"/>
                    </a:srgbClr>
                  </a:outerShdw>
                </a:effectLst>
              </a:rPr>
              <a:t>。根据列王纪下记载，在危急时刻，他们会向基抹神献人祭</a:t>
            </a:r>
            <a:endParaRPr lang="en-US" sz="2800" b="1" dirty="0" smtClean="0">
              <a:effectLst>
                <a:outerShdw blurRad="38100" dist="38100" dir="2700000" algn="tl">
                  <a:srgbClr val="000000">
                    <a:alpha val="43137"/>
                  </a:srgbClr>
                </a:outerShdw>
              </a:effectLst>
            </a:endParaRPr>
          </a:p>
          <a:p>
            <a:pPr marL="465138" lvl="3"/>
            <a:r>
              <a:rPr lang="en-US" b="1" dirty="0" smtClean="0"/>
              <a:t>Most of the Moabites were polytheists. Their chief god was Chemosh. According to II Kings, at times of peril, human sacrifices were offered to him.(1 </a:t>
            </a:r>
            <a:r>
              <a:rPr lang="en-US" b="1" dirty="0" err="1" smtClean="0"/>
              <a:t>Ki</a:t>
            </a:r>
            <a:r>
              <a:rPr lang="en-US" b="1" dirty="0" smtClean="0"/>
              <a:t> .11; 2 </a:t>
            </a:r>
            <a:r>
              <a:rPr lang="en-US" b="1" dirty="0" err="1" smtClean="0"/>
              <a:t>Ki</a:t>
            </a:r>
            <a:r>
              <a:rPr lang="en-US" b="1" dirty="0" smtClean="0"/>
              <a:t>. 3)</a:t>
            </a:r>
          </a:p>
          <a:p>
            <a:pPr marL="465138" lvl="3"/>
            <a:endParaRPr lang="en-US" b="1" dirty="0" smtClean="0"/>
          </a:p>
          <a:p>
            <a:pPr>
              <a:buFont typeface="Arial" charset="0"/>
              <a:buChar char="•"/>
            </a:pPr>
            <a:endParaRPr lang="en-US" sz="2800" b="1" dirty="0" smtClean="0">
              <a:effectLst>
                <a:outerShdw blurRad="38100" dist="38100" dir="2700000" algn="tl">
                  <a:srgbClr val="000000">
                    <a:alpha val="43137"/>
                  </a:srgbClr>
                </a:outerShdw>
              </a:effectLst>
            </a:endParaRPr>
          </a:p>
        </p:txBody>
      </p:sp>
      <p:pic>
        <p:nvPicPr>
          <p:cNvPr id="9" name="Picture 2" descr="http://www.paranormalknowledge.com/articles/wp-content/uploads/2009/03/human-sacrifice.jpg"/>
          <p:cNvPicPr>
            <a:picLocks noChangeAspect="1" noChangeArrowheads="1"/>
          </p:cNvPicPr>
          <p:nvPr/>
        </p:nvPicPr>
        <p:blipFill>
          <a:blip r:embed="rId3" cstate="print"/>
          <a:srcRect/>
          <a:stretch>
            <a:fillRect/>
          </a:stretch>
        </p:blipFill>
        <p:spPr bwMode="auto">
          <a:xfrm>
            <a:off x="7372684" y="2514600"/>
            <a:ext cx="1644316" cy="1143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 calcmode="lin" valueType="num">
                                      <p:cBhvr additive="base">
                                        <p:cTn id="29"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8">
                                            <p:txEl>
                                              <p:pRg st="1" end="1"/>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 calcmode="lin" valueType="num">
                                      <p:cBhvr additive="base">
                                        <p:cTn id="33"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8">
                                            <p:txEl>
                                              <p:pRg st="2" end="2"/>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 calcmode="lin" valueType="num">
                                      <p:cBhvr additive="base">
                                        <p:cTn id="37"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
                                            <p:txEl>
                                              <p:pRg st="3" end="3"/>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8">
                                            <p:txEl>
                                              <p:pRg st="4" end="4"/>
                                            </p:txEl>
                                          </p:spTgt>
                                        </p:tgtEl>
                                        <p:attrNameLst>
                                          <p:attrName>style.visibility</p:attrName>
                                        </p:attrNameLst>
                                      </p:cBhvr>
                                      <p:to>
                                        <p:strVal val="visible"/>
                                      </p:to>
                                    </p:set>
                                    <p:anim calcmode="lin" valueType="num">
                                      <p:cBhvr additive="base">
                                        <p:cTn id="41"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8">
                                            <p:txEl>
                                              <p:pRg st="4" end="4"/>
                                            </p:txEl>
                                          </p:spTgt>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8">
                                            <p:txEl>
                                              <p:pRg st="5" end="5"/>
                                            </p:txEl>
                                          </p:spTgt>
                                        </p:tgtEl>
                                        <p:attrNameLst>
                                          <p:attrName>style.visibility</p:attrName>
                                        </p:attrNameLst>
                                      </p:cBhvr>
                                      <p:to>
                                        <p:strVal val="visible"/>
                                      </p:to>
                                    </p:set>
                                    <p:anim calcmode="lin" valueType="num">
                                      <p:cBhvr additive="base">
                                        <p:cTn id="45" dur="500" fill="hold"/>
                                        <p:tgtEl>
                                          <p:spTgt spid="8">
                                            <p:txEl>
                                              <p:pRg st="5" end="5"/>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8">
                                            <p:txEl>
                                              <p:pRg st="5" end="5"/>
                                            </p:txEl>
                                          </p:spTgt>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8">
                                            <p:txEl>
                                              <p:pRg st="6" end="6"/>
                                            </p:txEl>
                                          </p:spTgt>
                                        </p:tgtEl>
                                        <p:attrNameLst>
                                          <p:attrName>style.visibility</p:attrName>
                                        </p:attrNameLst>
                                      </p:cBhvr>
                                      <p:to>
                                        <p:strVal val="visible"/>
                                      </p:to>
                                    </p:set>
                                    <p:anim calcmode="lin" valueType="num">
                                      <p:cBhvr additive="base">
                                        <p:cTn id="49" dur="500" fill="hold"/>
                                        <p:tgtEl>
                                          <p:spTgt spid="8">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8">
                                            <p:txEl>
                                              <p:pRg st="6" end="6"/>
                                            </p:txEl>
                                          </p:spTgt>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8">
                                            <p:txEl>
                                              <p:pRg st="7" end="7"/>
                                            </p:txEl>
                                          </p:spTgt>
                                        </p:tgtEl>
                                        <p:attrNameLst>
                                          <p:attrName>style.visibility</p:attrName>
                                        </p:attrNameLst>
                                      </p:cBhvr>
                                      <p:to>
                                        <p:strVal val="visible"/>
                                      </p:to>
                                    </p:set>
                                    <p:anim calcmode="lin" valueType="num">
                                      <p:cBhvr additive="base">
                                        <p:cTn id="53" dur="500" fill="hold"/>
                                        <p:tgtEl>
                                          <p:spTgt spid="8">
                                            <p:txEl>
                                              <p:pRg st="7" end="7"/>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8">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14400"/>
            <a:ext cx="8763000" cy="1631216"/>
          </a:xfrm>
          <a:prstGeom prst="rect">
            <a:avLst/>
          </a:prstGeom>
          <a:noFill/>
        </p:spPr>
        <p:txBody>
          <a:bodyPr wrap="square" rtlCol="0">
            <a:spAutoFit/>
          </a:bodyPr>
          <a:lstStyle/>
          <a:p>
            <a:pPr>
              <a:buFont typeface="Arial" charset="0"/>
              <a:buChar char="•"/>
            </a:pPr>
            <a:r>
              <a:rPr lang="zh-CN" altLang="en-US" sz="3200" b="1" dirty="0" smtClean="0">
                <a:solidFill>
                  <a:srgbClr val="C00000"/>
                </a:solidFill>
                <a:effectLst>
                  <a:outerShdw blurRad="38100" dist="38100" dir="2700000" algn="tl">
                    <a:srgbClr val="000000">
                      <a:alpha val="43137"/>
                    </a:srgbClr>
                  </a:outerShdw>
                </a:effectLst>
              </a:rPr>
              <a:t>拿俄米的丈夫</a:t>
            </a:r>
            <a:r>
              <a:rPr lang="en-US" altLang="zh-CN" sz="3200" b="1" dirty="0" smtClean="0">
                <a:solidFill>
                  <a:srgbClr val="C00000"/>
                </a:solidFill>
                <a:effectLst>
                  <a:outerShdw blurRad="38100" dist="38100" dir="2700000" algn="tl">
                    <a:srgbClr val="000000">
                      <a:alpha val="43137"/>
                    </a:srgbClr>
                  </a:outerShdw>
                </a:effectLst>
              </a:rPr>
              <a:t>, </a:t>
            </a:r>
            <a:r>
              <a:rPr lang="zh-CN" altLang="en-US" sz="3200" b="1" dirty="0" smtClean="0">
                <a:solidFill>
                  <a:srgbClr val="C00000"/>
                </a:solidFill>
                <a:effectLst>
                  <a:outerShdw blurRad="38100" dist="38100" dir="2700000" algn="tl">
                    <a:srgbClr val="000000">
                      <a:alpha val="43137"/>
                    </a:srgbClr>
                  </a:outerShdw>
                </a:effectLst>
              </a:rPr>
              <a:t>基连和玛伦的父亲。</a:t>
            </a:r>
            <a:endParaRPr lang="en-US" sz="2400" b="1" dirty="0" smtClean="0">
              <a:effectLst>
                <a:outerShdw blurRad="38100" dist="38100" dir="2700000" algn="tl">
                  <a:srgbClr val="000000">
                    <a:alpha val="43137"/>
                  </a:srgbClr>
                </a:outerShdw>
              </a:effectLst>
            </a:endParaRPr>
          </a:p>
          <a:p>
            <a:pPr lvl="1">
              <a:buFont typeface="Arial" charset="0"/>
              <a:buChar char="•"/>
            </a:pPr>
            <a:r>
              <a:rPr lang="en-US" b="1" dirty="0" smtClean="0">
                <a:effectLst>
                  <a:outerShdw blurRad="38100" dist="38100" dir="2700000" algn="tl">
                    <a:srgbClr val="000000">
                      <a:alpha val="43137"/>
                    </a:srgbClr>
                  </a:outerShdw>
                </a:effectLst>
              </a:rPr>
              <a:t> Husband of Naomi; Father of Kilion and Mahlon</a:t>
            </a:r>
          </a:p>
          <a:p>
            <a:pPr>
              <a:buFont typeface="Arial" charset="0"/>
              <a:buChar char="•"/>
            </a:pPr>
            <a:r>
              <a:rPr lang="zh-CN" altLang="en-US" sz="3200" b="1" dirty="0" smtClean="0">
                <a:solidFill>
                  <a:srgbClr val="C00000"/>
                </a:solidFill>
                <a:effectLst>
                  <a:outerShdw blurRad="38100" dist="38100" dir="2700000" algn="tl">
                    <a:srgbClr val="000000">
                      <a:alpha val="43137"/>
                    </a:srgbClr>
                  </a:outerShdw>
                </a:effectLst>
              </a:rPr>
              <a:t>把家人带到摩押。他和其双子死于那地。</a:t>
            </a:r>
            <a:endParaRPr lang="en-US" sz="3200" b="1" dirty="0" smtClean="0">
              <a:solidFill>
                <a:srgbClr val="C00000"/>
              </a:solidFill>
              <a:effectLst>
                <a:outerShdw blurRad="38100" dist="38100" dir="2700000" algn="tl">
                  <a:srgbClr val="000000">
                    <a:alpha val="43137"/>
                  </a:srgbClr>
                </a:outerShdw>
              </a:effectLst>
            </a:endParaRPr>
          </a:p>
          <a:p>
            <a:pPr lvl="1">
              <a:buFont typeface="Arial" charset="0"/>
              <a:buChar char="•"/>
            </a:pPr>
            <a:r>
              <a:rPr lang="en-US" b="1" dirty="0" smtClean="0">
                <a:effectLst>
                  <a:outerShdw blurRad="38100" dist="38100" dir="2700000" algn="tl">
                    <a:srgbClr val="000000">
                      <a:alpha val="43137"/>
                    </a:srgbClr>
                  </a:outerShdw>
                </a:effectLst>
              </a:rPr>
              <a:t> Brought his family to Moab. He and his sons died there. </a:t>
            </a:r>
          </a:p>
        </p:txBody>
      </p:sp>
      <p:sp>
        <p:nvSpPr>
          <p:cNvPr id="2" name="Rectangle 1"/>
          <p:cNvSpPr/>
          <p:nvPr/>
        </p:nvSpPr>
        <p:spPr>
          <a:xfrm>
            <a:off x="0" y="0"/>
            <a:ext cx="9144000" cy="914400"/>
          </a:xfrm>
          <a:prstGeom prst="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r>
              <a:rPr lang="zh-CN" altLang="en-US" sz="6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以利米勒 </a:t>
            </a:r>
            <a:r>
              <a:rPr lang="en-US" altLang="zh-CN"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itchFamily="34" charset="0"/>
              </a:rPr>
              <a:t>(Elimelek)</a:t>
            </a:r>
            <a:endParaRPr 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7650" name="Picture 2" descr="http://gordonandthewhale.com/wp-content/uploads/2009/03/old_man_with_the_grey_beard_in_the_dark_2.jpg"/>
          <p:cNvPicPr>
            <a:picLocks noChangeAspect="1" noChangeArrowheads="1"/>
          </p:cNvPicPr>
          <p:nvPr/>
        </p:nvPicPr>
        <p:blipFill>
          <a:blip r:embed="rId2" cstate="print"/>
          <a:srcRect/>
          <a:stretch>
            <a:fillRect/>
          </a:stretch>
        </p:blipFill>
        <p:spPr bwMode="auto">
          <a:xfrm>
            <a:off x="6858000" y="228600"/>
            <a:ext cx="2049800" cy="152400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0" y="2650391"/>
            <a:ext cx="9144000" cy="914400"/>
          </a:xfrm>
          <a:prstGeom prst="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r>
              <a:rPr lang="zh-CN" altLang="en-US" sz="6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玛伦和基连 </a:t>
            </a:r>
            <a:r>
              <a:rPr lang="en-US" sz="4800" dirty="0" smtClean="0">
                <a:effectLst>
                  <a:outerShdw blurRad="38100" dist="38100" dir="2700000" algn="tl">
                    <a:srgbClr val="000000">
                      <a:alpha val="43137"/>
                    </a:srgbClr>
                  </a:outerShdw>
                </a:effectLst>
                <a:latin typeface="Agency FB" pitchFamily="34" charset="0"/>
              </a:rPr>
              <a:t>(Kilion and Mahlon)</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itchFamily="34" charset="0"/>
            </a:endParaRPr>
          </a:p>
        </p:txBody>
      </p:sp>
      <p:pic>
        <p:nvPicPr>
          <p:cNvPr id="7" name="Picture 2" descr="http://www.newtimes.co.rw/photos/-Which-disciple.jpg"/>
          <p:cNvPicPr>
            <a:picLocks noChangeAspect="1" noChangeArrowheads="1"/>
          </p:cNvPicPr>
          <p:nvPr/>
        </p:nvPicPr>
        <p:blipFill>
          <a:blip r:embed="rId3" cstate="print"/>
          <a:srcRect/>
          <a:stretch>
            <a:fillRect/>
          </a:stretch>
        </p:blipFill>
        <p:spPr bwMode="auto">
          <a:xfrm>
            <a:off x="7056038" y="3505200"/>
            <a:ext cx="1935562" cy="1447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p:cNvSpPr txBox="1"/>
          <p:nvPr/>
        </p:nvSpPr>
        <p:spPr>
          <a:xfrm>
            <a:off x="0" y="3564791"/>
            <a:ext cx="8610600" cy="3293209"/>
          </a:xfrm>
          <a:prstGeom prst="rect">
            <a:avLst/>
          </a:prstGeom>
          <a:noFill/>
        </p:spPr>
        <p:txBody>
          <a:bodyPr wrap="square" rtlCol="0">
            <a:spAutoFit/>
          </a:bodyPr>
          <a:lstStyle/>
          <a:p>
            <a:pPr>
              <a:buFont typeface="Arial" charset="0"/>
              <a:buChar char="•"/>
            </a:pPr>
            <a:r>
              <a:rPr lang="zh-CN" altLang="en-US" sz="3200" b="1" dirty="0" smtClean="0">
                <a:solidFill>
                  <a:srgbClr val="C00000"/>
                </a:solidFill>
                <a:effectLst>
                  <a:outerShdw blurRad="38100" dist="38100" dir="2700000" algn="tl">
                    <a:srgbClr val="000000">
                      <a:alpha val="43137"/>
                    </a:srgbClr>
                  </a:outerShdw>
                </a:effectLst>
              </a:rPr>
              <a:t>以利米勒和拿俄米的两儿子。</a:t>
            </a:r>
            <a:endParaRPr lang="en-US" sz="3200" b="1" dirty="0" smtClean="0">
              <a:solidFill>
                <a:srgbClr val="C00000"/>
              </a:solidFill>
              <a:effectLst>
                <a:outerShdw blurRad="38100" dist="38100" dir="2700000" algn="tl">
                  <a:srgbClr val="000000">
                    <a:alpha val="43137"/>
                  </a:srgbClr>
                </a:outerShdw>
              </a:effectLst>
            </a:endParaRPr>
          </a:p>
          <a:p>
            <a:pPr marL="569913" indent="-104775">
              <a:buFont typeface="Arial" charset="0"/>
              <a:buChar char="•"/>
            </a:pPr>
            <a:r>
              <a:rPr lang="en-US" sz="2000" b="1" dirty="0" smtClean="0"/>
              <a:t>The 2 sons of Elimelech and Naomi</a:t>
            </a:r>
          </a:p>
          <a:p>
            <a:pPr>
              <a:buFont typeface="Arial" charset="0"/>
              <a:buChar char="•"/>
            </a:pPr>
            <a:r>
              <a:rPr lang="zh-CN" altLang="en-US" sz="3200" b="1" u="sng" dirty="0" smtClean="0">
                <a:solidFill>
                  <a:srgbClr val="C00000"/>
                </a:solidFill>
                <a:effectLst>
                  <a:outerShdw blurRad="38100" dist="38100" dir="2700000" algn="tl">
                    <a:srgbClr val="000000">
                      <a:alpha val="43137"/>
                    </a:srgbClr>
                  </a:outerShdw>
                </a:effectLst>
              </a:rPr>
              <a:t>玛伦</a:t>
            </a:r>
            <a:r>
              <a:rPr lang="zh-CN" altLang="en-US" sz="3200" b="1" dirty="0" smtClean="0">
                <a:solidFill>
                  <a:srgbClr val="C00000"/>
                </a:solidFill>
                <a:effectLst>
                  <a:outerShdw blurRad="38100" dist="38100" dir="2700000" algn="tl">
                    <a:srgbClr val="000000">
                      <a:alpha val="43137"/>
                    </a:srgbClr>
                  </a:outerShdw>
                </a:effectLst>
              </a:rPr>
              <a:t>：娶了路得</a:t>
            </a:r>
            <a:r>
              <a:rPr lang="en-US" altLang="zh-CN" sz="3200" b="1" dirty="0" smtClean="0">
                <a:solidFill>
                  <a:srgbClr val="C00000"/>
                </a:solidFill>
                <a:effectLst>
                  <a:outerShdw blurRad="38100" dist="38100" dir="2700000" algn="tl">
                    <a:srgbClr val="000000">
                      <a:alpha val="43137"/>
                    </a:srgbClr>
                  </a:outerShdw>
                </a:effectLst>
              </a:rPr>
              <a:t>,</a:t>
            </a:r>
            <a:r>
              <a:rPr lang="zh-CN" altLang="en-US" sz="3200" b="1" dirty="0" smtClean="0">
                <a:solidFill>
                  <a:srgbClr val="C00000"/>
                </a:solidFill>
                <a:effectLst>
                  <a:outerShdw blurRad="38100" dist="38100" dir="2700000" algn="tl">
                    <a:srgbClr val="000000">
                      <a:alpha val="43137"/>
                    </a:srgbClr>
                  </a:outerShdw>
                </a:effectLst>
              </a:rPr>
              <a:t> 其名为“病了</a:t>
            </a:r>
            <a:r>
              <a:rPr lang="en-US" altLang="zh-CN" sz="3200" b="1" dirty="0" smtClean="0">
                <a:solidFill>
                  <a:srgbClr val="C00000"/>
                </a:solidFill>
                <a:effectLst>
                  <a:outerShdw blurRad="38100" dist="38100" dir="2700000" algn="tl">
                    <a:srgbClr val="000000">
                      <a:alpha val="43137"/>
                    </a:srgbClr>
                  </a:outerShdw>
                </a:effectLst>
              </a:rPr>
              <a:t>.</a:t>
            </a:r>
            <a:r>
              <a:rPr lang="zh-CN" altLang="en-US" sz="3200" b="1" dirty="0" smtClean="0">
                <a:solidFill>
                  <a:srgbClr val="C00000"/>
                </a:solidFill>
                <a:effectLst>
                  <a:outerShdw blurRad="38100" dist="38100" dir="2700000" algn="tl">
                    <a:srgbClr val="000000">
                      <a:alpha val="43137"/>
                    </a:srgbClr>
                  </a:outerShdw>
                </a:effectLst>
              </a:rPr>
              <a:t>”</a:t>
            </a:r>
            <a:endParaRPr lang="en-US" sz="3200" b="1" dirty="0" smtClean="0">
              <a:solidFill>
                <a:srgbClr val="C00000"/>
              </a:solidFill>
              <a:effectLst>
                <a:outerShdw blurRad="38100" dist="38100" dir="2700000" algn="tl">
                  <a:srgbClr val="000000">
                    <a:alpha val="43137"/>
                  </a:srgbClr>
                </a:outerShdw>
              </a:effectLst>
            </a:endParaRPr>
          </a:p>
          <a:p>
            <a:pPr lvl="1">
              <a:buFont typeface="Arial" charset="0"/>
              <a:buChar char="•"/>
            </a:pPr>
            <a:r>
              <a:rPr lang="en-US" sz="2000" b="1" u="sng" dirty="0" smtClean="0"/>
              <a:t> Mahlon</a:t>
            </a:r>
            <a:r>
              <a:rPr lang="en-US" sz="2000" b="1" dirty="0" smtClean="0"/>
              <a:t>: Married Ruth; His name means  "sick“</a:t>
            </a:r>
          </a:p>
          <a:p>
            <a:pPr>
              <a:buFont typeface="Arial" charset="0"/>
              <a:buChar char="•"/>
            </a:pPr>
            <a:r>
              <a:rPr lang="zh-CN" altLang="en-US" sz="3200" b="1" u="sng" dirty="0" smtClean="0">
                <a:solidFill>
                  <a:srgbClr val="C00000"/>
                </a:solidFill>
                <a:effectLst>
                  <a:outerShdw blurRad="38100" dist="38100" dir="2700000" algn="tl">
                    <a:srgbClr val="000000">
                      <a:alpha val="43137"/>
                    </a:srgbClr>
                  </a:outerShdw>
                </a:effectLst>
              </a:rPr>
              <a:t>基连</a:t>
            </a:r>
            <a:r>
              <a:rPr lang="en-US" altLang="zh-CN" sz="3200" b="1" u="sng" dirty="0" smtClean="0">
                <a:solidFill>
                  <a:srgbClr val="C00000"/>
                </a:solidFill>
                <a:effectLst>
                  <a:outerShdw blurRad="38100" dist="38100" dir="2700000" algn="tl">
                    <a:srgbClr val="000000">
                      <a:alpha val="43137"/>
                    </a:srgbClr>
                  </a:outerShdw>
                </a:effectLst>
              </a:rPr>
              <a:t>:</a:t>
            </a:r>
            <a:r>
              <a:rPr lang="en-US" altLang="zh-CN" sz="3200" b="1" dirty="0" smtClean="0">
                <a:solidFill>
                  <a:srgbClr val="C00000"/>
                </a:solidFill>
                <a:effectLst>
                  <a:outerShdw blurRad="38100" dist="38100" dir="2700000" algn="tl">
                    <a:srgbClr val="000000">
                      <a:alpha val="43137"/>
                    </a:srgbClr>
                  </a:outerShdw>
                </a:effectLst>
              </a:rPr>
              <a:t> </a:t>
            </a:r>
            <a:r>
              <a:rPr lang="zh-CN" altLang="en-US" sz="3200" b="1" dirty="0" smtClean="0">
                <a:solidFill>
                  <a:srgbClr val="C00000"/>
                </a:solidFill>
                <a:effectLst>
                  <a:outerShdw blurRad="38100" dist="38100" dir="2700000" algn="tl">
                    <a:srgbClr val="000000">
                      <a:alpha val="43137"/>
                    </a:srgbClr>
                  </a:outerShdw>
                </a:effectLst>
              </a:rPr>
              <a:t>娶了俄珥巴</a:t>
            </a:r>
            <a:r>
              <a:rPr lang="en-US" altLang="zh-CN" sz="3200" b="1" dirty="0" smtClean="0">
                <a:solidFill>
                  <a:srgbClr val="C00000"/>
                </a:solidFill>
                <a:effectLst>
                  <a:outerShdw blurRad="38100" dist="38100" dir="2700000" algn="tl">
                    <a:srgbClr val="000000">
                      <a:alpha val="43137"/>
                    </a:srgbClr>
                  </a:outerShdw>
                </a:effectLst>
              </a:rPr>
              <a:t>,</a:t>
            </a:r>
            <a:r>
              <a:rPr lang="zh-CN" altLang="en-US" sz="3200" b="1" dirty="0" smtClean="0">
                <a:solidFill>
                  <a:srgbClr val="C00000"/>
                </a:solidFill>
                <a:effectLst>
                  <a:outerShdw blurRad="38100" dist="38100" dir="2700000" algn="tl">
                    <a:srgbClr val="000000">
                      <a:alpha val="43137"/>
                    </a:srgbClr>
                  </a:outerShdw>
                </a:effectLst>
              </a:rPr>
              <a:t>其名为“虚弱”或“垂死”。</a:t>
            </a:r>
            <a:endParaRPr lang="en-US" sz="2000" b="1" u="sng" dirty="0" smtClean="0">
              <a:effectLst>
                <a:outerShdw blurRad="38100" dist="38100" dir="2700000" algn="tl">
                  <a:srgbClr val="000000">
                    <a:alpha val="43137"/>
                  </a:srgbClr>
                </a:outerShdw>
              </a:effectLst>
            </a:endParaRPr>
          </a:p>
          <a:p>
            <a:pPr marL="569913" indent="-104775">
              <a:buFont typeface="Arial" charset="0"/>
              <a:buChar char="•"/>
            </a:pPr>
            <a:r>
              <a:rPr lang="en-US" sz="2000" b="1" u="sng" dirty="0" smtClean="0"/>
              <a:t>Kilion: </a:t>
            </a:r>
            <a:r>
              <a:rPr lang="en-US" sz="2000" b="1" dirty="0" smtClean="0"/>
              <a:t>Married Orpah; His name means "weakening" or “dying"</a:t>
            </a:r>
          </a:p>
          <a:p>
            <a:pPr>
              <a:buFont typeface="Arial" charset="0"/>
              <a:buChar char="•"/>
            </a:pPr>
            <a:r>
              <a:rPr lang="zh-CN" altLang="en-US" sz="3200" b="1" dirty="0" smtClean="0">
                <a:solidFill>
                  <a:srgbClr val="C00000"/>
                </a:solidFill>
                <a:effectLst>
                  <a:outerShdw blurRad="38100" dist="38100" dir="2700000" algn="tl">
                    <a:srgbClr val="000000">
                      <a:alpha val="43137"/>
                    </a:srgbClr>
                  </a:outerShdw>
                </a:effectLst>
              </a:rPr>
              <a:t>双双陨殁于搬去摩押十年后。</a:t>
            </a:r>
            <a:endParaRPr lang="en-US" sz="3200" b="1" dirty="0" smtClean="0">
              <a:solidFill>
                <a:srgbClr val="C00000"/>
              </a:solidFill>
              <a:effectLst>
                <a:outerShdw blurRad="38100" dist="38100" dir="2700000" algn="tl">
                  <a:srgbClr val="000000">
                    <a:alpha val="43137"/>
                  </a:srgbClr>
                </a:outerShdw>
              </a:effectLst>
            </a:endParaRPr>
          </a:p>
          <a:p>
            <a:pPr lvl="1">
              <a:buFont typeface="Arial" charset="0"/>
              <a:buChar char="•"/>
            </a:pPr>
            <a:r>
              <a:rPr lang="en-US" sz="2000" b="1" dirty="0" smtClean="0"/>
              <a:t>Died 10 years after moving to Moab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 calcmode="lin" valueType="num">
                                      <p:cBhvr additive="base">
                                        <p:cTn id="29"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8">
                                            <p:txEl>
                                              <p:pRg st="1" end="1"/>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 calcmode="lin" valueType="num">
                                      <p:cBhvr additive="base">
                                        <p:cTn id="33"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8">
                                            <p:txEl>
                                              <p:pRg st="2" end="2"/>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 calcmode="lin" valueType="num">
                                      <p:cBhvr additive="base">
                                        <p:cTn id="37"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
                                            <p:txEl>
                                              <p:pRg st="3" end="3"/>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8">
                                            <p:txEl>
                                              <p:pRg st="4" end="4"/>
                                            </p:txEl>
                                          </p:spTgt>
                                        </p:tgtEl>
                                        <p:attrNameLst>
                                          <p:attrName>style.visibility</p:attrName>
                                        </p:attrNameLst>
                                      </p:cBhvr>
                                      <p:to>
                                        <p:strVal val="visible"/>
                                      </p:to>
                                    </p:set>
                                    <p:anim calcmode="lin" valueType="num">
                                      <p:cBhvr additive="base">
                                        <p:cTn id="41"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8">
                                            <p:txEl>
                                              <p:pRg st="4" end="4"/>
                                            </p:txEl>
                                          </p:spTgt>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8">
                                            <p:txEl>
                                              <p:pRg st="5" end="5"/>
                                            </p:txEl>
                                          </p:spTgt>
                                        </p:tgtEl>
                                        <p:attrNameLst>
                                          <p:attrName>style.visibility</p:attrName>
                                        </p:attrNameLst>
                                      </p:cBhvr>
                                      <p:to>
                                        <p:strVal val="visible"/>
                                      </p:to>
                                    </p:set>
                                    <p:anim calcmode="lin" valueType="num">
                                      <p:cBhvr additive="base">
                                        <p:cTn id="45" dur="500" fill="hold"/>
                                        <p:tgtEl>
                                          <p:spTgt spid="8">
                                            <p:txEl>
                                              <p:pRg st="5" end="5"/>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8">
                                            <p:txEl>
                                              <p:pRg st="5" end="5"/>
                                            </p:txEl>
                                          </p:spTgt>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8">
                                            <p:txEl>
                                              <p:pRg st="6" end="6"/>
                                            </p:txEl>
                                          </p:spTgt>
                                        </p:tgtEl>
                                        <p:attrNameLst>
                                          <p:attrName>style.visibility</p:attrName>
                                        </p:attrNameLst>
                                      </p:cBhvr>
                                      <p:to>
                                        <p:strVal val="visible"/>
                                      </p:to>
                                    </p:set>
                                    <p:anim calcmode="lin" valueType="num">
                                      <p:cBhvr additive="base">
                                        <p:cTn id="49" dur="500" fill="hold"/>
                                        <p:tgtEl>
                                          <p:spTgt spid="8">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8">
                                            <p:txEl>
                                              <p:pRg st="6" end="6"/>
                                            </p:txEl>
                                          </p:spTgt>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8">
                                            <p:txEl>
                                              <p:pRg st="7" end="7"/>
                                            </p:txEl>
                                          </p:spTgt>
                                        </p:tgtEl>
                                        <p:attrNameLst>
                                          <p:attrName>style.visibility</p:attrName>
                                        </p:attrNameLst>
                                      </p:cBhvr>
                                      <p:to>
                                        <p:strVal val="visible"/>
                                      </p:to>
                                    </p:set>
                                    <p:anim calcmode="lin" valueType="num">
                                      <p:cBhvr additive="base">
                                        <p:cTn id="53" dur="500" fill="hold"/>
                                        <p:tgtEl>
                                          <p:spTgt spid="8">
                                            <p:txEl>
                                              <p:pRg st="7" end="7"/>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8">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56357"/>
            <a:ext cx="9144000" cy="6617196"/>
          </a:xfrm>
          <a:prstGeom prst="rect">
            <a:avLst/>
          </a:prstGeom>
          <a:noFill/>
        </p:spPr>
        <p:txBody>
          <a:bodyPr wrap="square" rtlCol="0">
            <a:spAutoFit/>
          </a:bodyPr>
          <a:lstStyle/>
          <a:p>
            <a:pPr>
              <a:buFont typeface="Arial" charset="0"/>
              <a:buChar char="•"/>
            </a:pPr>
            <a:r>
              <a:rPr lang="zh-CN" altLang="en-US" sz="2800" b="1" dirty="0" smtClean="0">
                <a:solidFill>
                  <a:srgbClr val="C00000"/>
                </a:solidFill>
                <a:effectLst>
                  <a:outerShdw blurRad="38100" dist="38100" dir="2700000" algn="tl">
                    <a:srgbClr val="000000">
                      <a:alpha val="43137"/>
                    </a:srgbClr>
                  </a:outerShdw>
                </a:effectLst>
              </a:rPr>
              <a:t>这个名字的意思是</a:t>
            </a:r>
            <a:r>
              <a:rPr lang="en-US" altLang="zh-CN" sz="2800" b="1" dirty="0" smtClean="0">
                <a:solidFill>
                  <a:srgbClr val="C00000"/>
                </a:solidFill>
                <a:effectLst>
                  <a:outerShdw blurRad="38100" dist="38100" dir="2700000" algn="tl">
                    <a:srgbClr val="000000">
                      <a:alpha val="43137"/>
                    </a:srgbClr>
                  </a:outerShdw>
                </a:effectLst>
              </a:rPr>
              <a:t> “</a:t>
            </a:r>
            <a:r>
              <a:rPr lang="zh-CN" altLang="en-US" sz="2800" b="1" dirty="0" smtClean="0">
                <a:solidFill>
                  <a:srgbClr val="C00000"/>
                </a:solidFill>
                <a:effectLst>
                  <a:outerShdw blurRad="38100" dist="38100" dir="2700000" algn="tl">
                    <a:srgbClr val="000000">
                      <a:alpha val="43137"/>
                    </a:srgbClr>
                  </a:outerShdw>
                </a:effectLst>
              </a:rPr>
              <a:t>可爱的</a:t>
            </a:r>
            <a:r>
              <a:rPr lang="en-US" altLang="zh-CN" sz="2800" b="1" dirty="0" smtClean="0">
                <a:solidFill>
                  <a:srgbClr val="C00000"/>
                </a:solidFill>
                <a:effectLst>
                  <a:outerShdw blurRad="38100" dist="38100" dir="2700000" algn="tl">
                    <a:srgbClr val="000000">
                      <a:alpha val="43137"/>
                    </a:srgbClr>
                  </a:outerShdw>
                </a:effectLst>
              </a:rPr>
              <a:t>”</a:t>
            </a:r>
            <a:r>
              <a:rPr lang="zh-CN" altLang="en-US" sz="2800" b="1" dirty="0" smtClean="0">
                <a:solidFill>
                  <a:srgbClr val="C00000"/>
                </a:solidFill>
                <a:effectLst>
                  <a:outerShdw blurRad="38100" dist="38100" dir="2700000" algn="tl">
                    <a:srgbClr val="000000">
                      <a:alpha val="43137"/>
                    </a:srgbClr>
                  </a:outerShdw>
                </a:effectLst>
              </a:rPr>
              <a:t>或</a:t>
            </a:r>
            <a:r>
              <a:rPr lang="en-US" altLang="zh-CN" sz="2800" b="1" dirty="0" smtClean="0">
                <a:solidFill>
                  <a:srgbClr val="C00000"/>
                </a:solidFill>
                <a:effectLst>
                  <a:outerShdw blurRad="38100" dist="38100" dir="2700000" algn="tl">
                    <a:srgbClr val="000000">
                      <a:alpha val="43137"/>
                    </a:srgbClr>
                  </a:outerShdw>
                </a:effectLst>
              </a:rPr>
              <a:t> “</a:t>
            </a:r>
            <a:r>
              <a:rPr lang="zh-CN" altLang="en-US" sz="2800" b="1" dirty="0" smtClean="0">
                <a:solidFill>
                  <a:srgbClr val="C00000"/>
                </a:solidFill>
                <a:effectLst>
                  <a:outerShdw blurRad="38100" dist="38100" dir="2700000" algn="tl">
                    <a:srgbClr val="000000">
                      <a:alpha val="43137"/>
                    </a:srgbClr>
                  </a:outerShdw>
                </a:effectLst>
              </a:rPr>
              <a:t>仁慈的”</a:t>
            </a:r>
            <a:endParaRPr lang="en-US" sz="2800" b="1" dirty="0" smtClean="0">
              <a:solidFill>
                <a:srgbClr val="C00000"/>
              </a:solidFill>
              <a:effectLst>
                <a:outerShdw blurRad="38100" dist="38100" dir="2700000" algn="tl">
                  <a:srgbClr val="000000">
                    <a:alpha val="43137"/>
                  </a:srgbClr>
                </a:outerShdw>
              </a:effectLst>
            </a:endParaRPr>
          </a:p>
          <a:p>
            <a:pPr lvl="1">
              <a:buFont typeface="Arial" charset="0"/>
              <a:buChar char="•"/>
            </a:pPr>
            <a:r>
              <a:rPr lang="en-US" sz="2000" b="1" dirty="0" smtClean="0">
                <a:effectLst>
                  <a:outerShdw blurRad="38100" dist="38100" dir="2700000" algn="tl">
                    <a:srgbClr val="000000">
                      <a:alpha val="43137"/>
                    </a:srgbClr>
                  </a:outerShdw>
                </a:effectLst>
              </a:rPr>
              <a:t> Name means “Pleasant” or “gracious”</a:t>
            </a:r>
          </a:p>
          <a:p>
            <a:pPr>
              <a:buFont typeface="Arial" charset="0"/>
              <a:buChar char="•"/>
            </a:pPr>
            <a:r>
              <a:rPr lang="zh-CN" altLang="en-US" sz="2800" b="1" dirty="0" smtClean="0">
                <a:solidFill>
                  <a:srgbClr val="C00000"/>
                </a:solidFill>
                <a:effectLst>
                  <a:outerShdw blurRad="38100" dist="38100" dir="2700000" algn="tl">
                    <a:srgbClr val="000000">
                      <a:alpha val="43137"/>
                    </a:srgbClr>
                  </a:outerShdw>
                </a:effectLst>
              </a:rPr>
              <a:t>以利米勒的妻子，玛伦和基连的母亲。</a:t>
            </a:r>
            <a:endParaRPr lang="en-US" sz="2800" b="1" dirty="0" smtClean="0">
              <a:effectLst>
                <a:outerShdw blurRad="38100" dist="38100" dir="2700000" algn="tl">
                  <a:srgbClr val="000000">
                    <a:alpha val="43137"/>
                  </a:srgbClr>
                </a:outerShdw>
              </a:effectLst>
            </a:endParaRPr>
          </a:p>
          <a:p>
            <a:pPr lvl="1">
              <a:buFont typeface="Arial" charset="0"/>
              <a:buChar char="•"/>
            </a:pPr>
            <a:r>
              <a:rPr lang="en-US" sz="2000" b="1" dirty="0" smtClean="0">
                <a:effectLst>
                  <a:outerShdw blurRad="38100" dist="38100" dir="2700000" algn="tl">
                    <a:srgbClr val="000000">
                      <a:alpha val="43137"/>
                    </a:srgbClr>
                  </a:outerShdw>
                </a:effectLst>
              </a:rPr>
              <a:t> Wife to Elimelek; mother to Mahlon &amp; Kilion</a:t>
            </a:r>
          </a:p>
          <a:p>
            <a:pPr>
              <a:buFont typeface="Arial" charset="0"/>
              <a:buChar char="•"/>
            </a:pPr>
            <a:r>
              <a:rPr lang="zh-CN" altLang="en-US" sz="2800" b="1" dirty="0" smtClean="0">
                <a:solidFill>
                  <a:srgbClr val="C00000"/>
                </a:solidFill>
                <a:effectLst>
                  <a:outerShdw blurRad="38100" dist="38100" dir="2700000" algn="tl">
                    <a:srgbClr val="000000">
                      <a:alpha val="43137"/>
                    </a:srgbClr>
                  </a:outerShdw>
                </a:effectLst>
              </a:rPr>
              <a:t>不得不经历短期内接连埋葬三位亲人的痛苦。</a:t>
            </a:r>
            <a:endParaRPr lang="en-US" sz="2800" b="1" dirty="0" smtClean="0">
              <a:solidFill>
                <a:srgbClr val="C00000"/>
              </a:solidFill>
              <a:effectLst>
                <a:outerShdw blurRad="38100" dist="38100" dir="2700000" algn="tl">
                  <a:srgbClr val="000000">
                    <a:alpha val="43137"/>
                  </a:srgbClr>
                </a:outerShdw>
              </a:effectLst>
            </a:endParaRPr>
          </a:p>
          <a:p>
            <a:pPr lvl="1">
              <a:buFont typeface="Arial" charset="0"/>
              <a:buChar char="•"/>
            </a:pPr>
            <a:r>
              <a:rPr lang="en-US" sz="2000" b="1" dirty="0" smtClean="0">
                <a:effectLst>
                  <a:outerShdw blurRad="38100" dist="38100" dir="2700000" algn="tl">
                    <a:srgbClr val="000000">
                      <a:alpha val="43137"/>
                    </a:srgbClr>
                  </a:outerShdw>
                </a:effectLst>
              </a:rPr>
              <a:t> Had to suffer through 3 deaths and 3 funerals very close together</a:t>
            </a:r>
          </a:p>
          <a:p>
            <a:pPr>
              <a:buFont typeface="Arial" charset="0"/>
              <a:buChar char="•"/>
            </a:pPr>
            <a:r>
              <a:rPr lang="zh-CN" altLang="en-US" sz="2800" b="1" dirty="0" smtClean="0">
                <a:solidFill>
                  <a:srgbClr val="C00000"/>
                </a:solidFill>
                <a:effectLst>
                  <a:outerShdw blurRad="38100" dist="38100" dir="2700000" algn="tl">
                    <a:srgbClr val="000000">
                      <a:alpha val="43137"/>
                    </a:srgbClr>
                  </a:outerShdw>
                </a:effectLst>
              </a:rPr>
              <a:t>爱路得和俄珥巴，不断称她们为“女儿们”。</a:t>
            </a:r>
            <a:endParaRPr lang="en-US" sz="2800" b="1" dirty="0" smtClean="0">
              <a:solidFill>
                <a:srgbClr val="C00000"/>
              </a:solidFill>
              <a:effectLst>
                <a:outerShdw blurRad="38100" dist="38100" dir="2700000" algn="tl">
                  <a:srgbClr val="000000">
                    <a:alpha val="43137"/>
                  </a:srgbClr>
                </a:outerShdw>
              </a:effectLst>
            </a:endParaRPr>
          </a:p>
          <a:p>
            <a:pPr lvl="1">
              <a:buFont typeface="Arial" charset="0"/>
              <a:buChar char="•"/>
            </a:pPr>
            <a:r>
              <a:rPr lang="en-US" sz="2000" b="1" dirty="0" smtClean="0">
                <a:effectLst>
                  <a:outerShdw blurRad="38100" dist="38100" dir="2700000" algn="tl">
                    <a:srgbClr val="000000">
                      <a:alpha val="43137"/>
                    </a:srgbClr>
                  </a:outerShdw>
                </a:effectLst>
              </a:rPr>
              <a:t> Loved Ruth and Orpah. Kept calling them ‘daughters’.</a:t>
            </a:r>
          </a:p>
          <a:p>
            <a:pPr>
              <a:buFont typeface="Arial" charset="0"/>
              <a:buChar char="•"/>
            </a:pPr>
            <a:r>
              <a:rPr lang="zh-CN" altLang="en-US" sz="2800" b="1" dirty="0" smtClean="0">
                <a:solidFill>
                  <a:srgbClr val="C00000"/>
                </a:solidFill>
                <a:effectLst>
                  <a:outerShdw blurRad="38100" dist="38100" dir="2700000" algn="tl">
                    <a:srgbClr val="000000">
                      <a:alpha val="43137"/>
                    </a:srgbClr>
                  </a:outerShdw>
                </a:effectLst>
              </a:rPr>
              <a:t>希望她的名字改为玛拉（苦的意思）。</a:t>
            </a:r>
            <a:endParaRPr lang="en-US" sz="2800" b="1" dirty="0" smtClean="0">
              <a:solidFill>
                <a:srgbClr val="C00000"/>
              </a:solidFill>
              <a:effectLst>
                <a:outerShdw blurRad="38100" dist="38100" dir="2700000" algn="tl">
                  <a:srgbClr val="000000">
                    <a:alpha val="43137"/>
                  </a:srgbClr>
                </a:outerShdw>
              </a:effectLst>
            </a:endParaRPr>
          </a:p>
          <a:p>
            <a:pPr lvl="1">
              <a:buFont typeface="Arial" charset="0"/>
              <a:buChar char="•"/>
            </a:pPr>
            <a:r>
              <a:rPr lang="en-US" sz="2000" b="1" dirty="0" smtClean="0">
                <a:effectLst>
                  <a:outerShdw blurRad="38100" dist="38100" dir="2700000" algn="tl">
                    <a:srgbClr val="000000">
                      <a:alpha val="43137"/>
                    </a:srgbClr>
                  </a:outerShdw>
                </a:effectLst>
              </a:rPr>
              <a:t> Wanted her name changed to MARA (“bitter”)</a:t>
            </a:r>
          </a:p>
          <a:p>
            <a:pPr>
              <a:buFont typeface="Arial" charset="0"/>
              <a:buChar char="•"/>
            </a:pPr>
            <a:r>
              <a:rPr lang="zh-CN" altLang="en-US" sz="2800" b="1" dirty="0" smtClean="0">
                <a:solidFill>
                  <a:srgbClr val="C00000"/>
                </a:solidFill>
                <a:effectLst>
                  <a:outerShdw blurRad="38100" dist="38100" dir="2700000" algn="tl">
                    <a:srgbClr val="000000">
                      <a:alpha val="43137"/>
                    </a:srgbClr>
                  </a:outerShdw>
                </a:effectLst>
              </a:rPr>
              <a:t>为她的苦境责备神。</a:t>
            </a:r>
            <a:endParaRPr lang="en-US" sz="2800" b="1" dirty="0" smtClean="0">
              <a:solidFill>
                <a:srgbClr val="C00000"/>
              </a:solidFill>
              <a:effectLst>
                <a:outerShdw blurRad="38100" dist="38100" dir="2700000" algn="tl">
                  <a:srgbClr val="000000">
                    <a:alpha val="43137"/>
                  </a:srgbClr>
                </a:outerShdw>
              </a:effectLst>
            </a:endParaRPr>
          </a:p>
          <a:p>
            <a:pPr lvl="1">
              <a:buFont typeface="Arial" charset="0"/>
              <a:buChar char="•"/>
            </a:pPr>
            <a:r>
              <a:rPr lang="en-US" sz="2000" b="1" dirty="0" smtClean="0">
                <a:effectLst>
                  <a:outerShdw blurRad="38100" dist="38100" dir="2700000" algn="tl">
                    <a:srgbClr val="000000">
                      <a:alpha val="43137"/>
                    </a:srgbClr>
                  </a:outerShdw>
                </a:effectLst>
              </a:rPr>
              <a:t> Blamed God for her troubles. </a:t>
            </a:r>
          </a:p>
          <a:p>
            <a:pPr>
              <a:buFont typeface="Arial" charset="0"/>
              <a:buChar char="•"/>
            </a:pPr>
            <a:r>
              <a:rPr lang="zh-CN" altLang="en-US" sz="2800" b="1" dirty="0" smtClean="0">
                <a:solidFill>
                  <a:srgbClr val="C00000"/>
                </a:solidFill>
                <a:effectLst>
                  <a:outerShdw blurRad="38100" dist="38100" dir="2700000" algn="tl">
                    <a:srgbClr val="000000">
                      <a:alpha val="43137"/>
                    </a:srgbClr>
                  </a:outerShdw>
                </a:effectLst>
              </a:rPr>
              <a:t>作为寡妇回到她的人民之中。没有家人照顾她。</a:t>
            </a:r>
            <a:endParaRPr lang="en-US" sz="2800" b="1" dirty="0" smtClean="0">
              <a:solidFill>
                <a:srgbClr val="C00000"/>
              </a:solidFill>
              <a:effectLst>
                <a:outerShdw blurRad="38100" dist="38100" dir="2700000" algn="tl">
                  <a:srgbClr val="000000">
                    <a:alpha val="43137"/>
                  </a:srgbClr>
                </a:outerShdw>
              </a:effectLst>
            </a:endParaRPr>
          </a:p>
          <a:p>
            <a:pPr marL="465138">
              <a:buFont typeface="Arial" charset="0"/>
              <a:buChar char="•"/>
            </a:pPr>
            <a:r>
              <a:rPr lang="en-US" sz="2000" b="1" dirty="0" smtClean="0">
                <a:effectLst>
                  <a:outerShdw blurRad="38100" dist="38100" dir="2700000" algn="tl">
                    <a:srgbClr val="000000">
                      <a:alpha val="43137"/>
                    </a:srgbClr>
                  </a:outerShdw>
                </a:effectLst>
              </a:rPr>
              <a:t> Went back to her people as a widow. No family to care for her.</a:t>
            </a:r>
          </a:p>
          <a:p>
            <a:pPr>
              <a:buFont typeface="Arial" charset="0"/>
              <a:buChar char="•"/>
            </a:pPr>
            <a:r>
              <a:rPr lang="zh-CN" altLang="en-US" sz="2800" b="1" dirty="0" smtClean="0">
                <a:solidFill>
                  <a:srgbClr val="C00000"/>
                </a:solidFill>
                <a:effectLst>
                  <a:outerShdw blurRad="38100" dist="38100" dir="2700000" algn="tl">
                    <a:srgbClr val="000000">
                      <a:alpha val="43137"/>
                    </a:srgbClr>
                  </a:outerShdw>
                </a:effectLst>
              </a:rPr>
              <a:t>试图让她的儿媳们都留在摩押。</a:t>
            </a:r>
            <a:endParaRPr lang="en-US" sz="2800" b="1" dirty="0" smtClean="0">
              <a:solidFill>
                <a:srgbClr val="C00000"/>
              </a:solidFill>
              <a:effectLst>
                <a:outerShdw blurRad="38100" dist="38100" dir="2700000" algn="tl">
                  <a:srgbClr val="000000">
                    <a:alpha val="43137"/>
                  </a:srgbClr>
                </a:outerShdw>
              </a:effectLst>
            </a:endParaRPr>
          </a:p>
          <a:p>
            <a:pPr lvl="1">
              <a:buFont typeface="Arial" charset="0"/>
              <a:buChar char="•"/>
            </a:pPr>
            <a:r>
              <a:rPr lang="en-US" sz="2000" b="1" dirty="0" smtClean="0">
                <a:effectLst>
                  <a:outerShdw blurRad="38100" dist="38100" dir="2700000" algn="tl">
                    <a:srgbClr val="000000">
                      <a:alpha val="43137"/>
                    </a:srgbClr>
                  </a:outerShdw>
                </a:effectLst>
              </a:rPr>
              <a:t> Tried to get her daughters to stay in Moab. </a:t>
            </a:r>
          </a:p>
          <a:p>
            <a:pPr lvl="1"/>
            <a:endParaRPr lang="en-US" sz="2000" b="1" dirty="0" smtClean="0">
              <a:effectLst>
                <a:outerShdw blurRad="38100" dist="38100" dir="2700000" algn="tl">
                  <a:srgbClr val="000000">
                    <a:alpha val="43137"/>
                  </a:srgbClr>
                </a:outerShdw>
              </a:effectLst>
            </a:endParaRPr>
          </a:p>
          <a:p>
            <a:pPr lvl="1">
              <a:buFont typeface="Arial" charset="0"/>
              <a:buChar char="•"/>
            </a:pPr>
            <a:endParaRPr lang="en-US" sz="2000" b="1" dirty="0" smtClean="0">
              <a:effectLst>
                <a:outerShdw blurRad="38100" dist="38100" dir="2700000" algn="tl">
                  <a:srgbClr val="000000">
                    <a:alpha val="43137"/>
                  </a:srgbClr>
                </a:outerShdw>
              </a:effectLst>
            </a:endParaRPr>
          </a:p>
        </p:txBody>
      </p:sp>
      <p:sp>
        <p:nvSpPr>
          <p:cNvPr id="2" name="Rectangle 1"/>
          <p:cNvSpPr/>
          <p:nvPr/>
        </p:nvSpPr>
        <p:spPr>
          <a:xfrm>
            <a:off x="0" y="0"/>
            <a:ext cx="9144000" cy="914400"/>
          </a:xfrm>
          <a:prstGeom prst="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r>
              <a:rPr lang="zh-CN" altLang="en-US" sz="72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拿俄米 </a:t>
            </a:r>
            <a:r>
              <a:rPr lang="en-US" altLang="zh-CN"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itchFamily="34" charset="0"/>
              </a:rPr>
              <a:t>(Naomi)</a:t>
            </a:r>
            <a:endParaRPr lang="en-US" sz="72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6626" name="Picture 2" descr="http://www.christian-movie.com/images/Carol_Anderson_Women_of_the_Bible.jpg"/>
          <p:cNvPicPr>
            <a:picLocks noChangeAspect="1" noChangeArrowheads="1"/>
          </p:cNvPicPr>
          <p:nvPr/>
        </p:nvPicPr>
        <p:blipFill>
          <a:blip r:embed="rId2" cstate="print"/>
          <a:srcRect/>
          <a:stretch>
            <a:fillRect/>
          </a:stretch>
        </p:blipFill>
        <p:spPr bwMode="auto">
          <a:xfrm>
            <a:off x="7221682" y="228600"/>
            <a:ext cx="1688523" cy="1981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 calcmode="lin" valueType="num">
                                      <p:cBhvr additive="base">
                                        <p:cTn id="47" dur="500" fill="hold"/>
                                        <p:tgtEl>
                                          <p:spTgt spid="4">
                                            <p:txEl>
                                              <p:pRg st="10" end="1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4">
                                            <p:txEl>
                                              <p:pRg st="10" end="10"/>
                                            </p:txEl>
                                          </p:spTgt>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anim calcmode="lin" valueType="num">
                                      <p:cBhvr additive="base">
                                        <p:cTn id="51" dur="500" fill="hold"/>
                                        <p:tgtEl>
                                          <p:spTgt spid="4">
                                            <p:txEl>
                                              <p:pRg st="11" end="11"/>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4">
                                            <p:txEl>
                                              <p:pRg st="11" end="11"/>
                                            </p:txEl>
                                          </p:spTgt>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anim calcmode="lin" valueType="num">
                                      <p:cBhvr additive="base">
                                        <p:cTn id="55" dur="500" fill="hold"/>
                                        <p:tgtEl>
                                          <p:spTgt spid="4">
                                            <p:txEl>
                                              <p:pRg st="12" end="12"/>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
                                            <p:txEl>
                                              <p:pRg st="12" end="12"/>
                                            </p:txEl>
                                          </p:spTgt>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4">
                                            <p:txEl>
                                              <p:pRg st="13" end="13"/>
                                            </p:txEl>
                                          </p:spTgt>
                                        </p:tgtEl>
                                        <p:attrNameLst>
                                          <p:attrName>style.visibility</p:attrName>
                                        </p:attrNameLst>
                                      </p:cBhvr>
                                      <p:to>
                                        <p:strVal val="visible"/>
                                      </p:to>
                                    </p:set>
                                    <p:anim calcmode="lin" valueType="num">
                                      <p:cBhvr additive="base">
                                        <p:cTn id="59" dur="500" fill="hold"/>
                                        <p:tgtEl>
                                          <p:spTgt spid="4">
                                            <p:txEl>
                                              <p:pRg st="13" end="13"/>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4">
                                            <p:txEl>
                                              <p:pRg st="13" end="13"/>
                                            </p:txEl>
                                          </p:spTgt>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4">
                                            <p:txEl>
                                              <p:pRg st="14" end="14"/>
                                            </p:txEl>
                                          </p:spTgt>
                                        </p:tgtEl>
                                        <p:attrNameLst>
                                          <p:attrName>style.visibility</p:attrName>
                                        </p:attrNameLst>
                                      </p:cBhvr>
                                      <p:to>
                                        <p:strVal val="visible"/>
                                      </p:to>
                                    </p:set>
                                    <p:anim calcmode="lin" valueType="num">
                                      <p:cBhvr additive="base">
                                        <p:cTn id="63" dur="500" fill="hold"/>
                                        <p:tgtEl>
                                          <p:spTgt spid="4">
                                            <p:txEl>
                                              <p:pRg st="14" end="14"/>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4">
                                            <p:txEl>
                                              <p:pRg st="14" end="14"/>
                                            </p:txEl>
                                          </p:spTgt>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4">
                                            <p:txEl>
                                              <p:pRg st="15" end="15"/>
                                            </p:txEl>
                                          </p:spTgt>
                                        </p:tgtEl>
                                        <p:attrNameLst>
                                          <p:attrName>style.visibility</p:attrName>
                                        </p:attrNameLst>
                                      </p:cBhvr>
                                      <p:to>
                                        <p:strVal val="visible"/>
                                      </p:to>
                                    </p:set>
                                    <p:anim calcmode="lin" valueType="num">
                                      <p:cBhvr additive="base">
                                        <p:cTn id="67" dur="500" fill="hold"/>
                                        <p:tgtEl>
                                          <p:spTgt spid="4">
                                            <p:txEl>
                                              <p:pRg st="15" end="15"/>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4">
                                            <p:txEl>
                                              <p:pRg st="15" end="1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191000"/>
            <a:ext cx="9144000" cy="2492990"/>
          </a:xfrm>
          <a:prstGeom prst="rect">
            <a:avLst/>
          </a:prstGeom>
          <a:noFill/>
        </p:spPr>
        <p:txBody>
          <a:bodyPr wrap="square" rtlCol="0">
            <a:spAutoFit/>
          </a:bodyPr>
          <a:lstStyle/>
          <a:p>
            <a:pPr>
              <a:buFont typeface="Arial" charset="0"/>
              <a:buChar char="•"/>
            </a:pPr>
            <a:r>
              <a:rPr lang="zh-CN" altLang="en-US" sz="3200" b="1" dirty="0" smtClean="0">
                <a:solidFill>
                  <a:srgbClr val="C00000"/>
                </a:solidFill>
                <a:effectLst>
                  <a:outerShdw blurRad="38100" dist="38100" dir="2700000" algn="tl">
                    <a:srgbClr val="000000">
                      <a:alpha val="43137"/>
                    </a:srgbClr>
                  </a:outerShdw>
                </a:effectLst>
              </a:rPr>
              <a:t>她转离摩押决定跟随拿俄米和</a:t>
            </a:r>
            <a:r>
              <a:rPr lang="en-US" altLang="zh-CN" sz="3200" b="1" dirty="0" smtClean="0">
                <a:solidFill>
                  <a:srgbClr val="C00000"/>
                </a:solidFill>
                <a:effectLst>
                  <a:outerShdw blurRad="38100" dist="38100" dir="2700000" algn="tl">
                    <a:srgbClr val="000000">
                      <a:alpha val="43137"/>
                    </a:srgbClr>
                  </a:outerShdw>
                </a:effectLst>
              </a:rPr>
              <a:t> “</a:t>
            </a:r>
            <a:r>
              <a:rPr lang="zh-CN" altLang="en-US" sz="3200" b="1" dirty="0" smtClean="0">
                <a:solidFill>
                  <a:srgbClr val="C00000"/>
                </a:solidFill>
                <a:effectLst>
                  <a:outerShdw blurRad="38100" dist="38100" dir="2700000" algn="tl">
                    <a:srgbClr val="000000">
                      <a:alpha val="43137"/>
                    </a:srgbClr>
                  </a:outerShdw>
                </a:effectLst>
              </a:rPr>
              <a:t>拿俄米的神</a:t>
            </a:r>
            <a:r>
              <a:rPr lang="en-US" altLang="zh-CN" sz="3200" b="1" dirty="0" smtClean="0">
                <a:solidFill>
                  <a:srgbClr val="C00000"/>
                </a:solidFill>
                <a:effectLst>
                  <a:outerShdw blurRad="38100" dist="38100" dir="2700000" algn="tl">
                    <a:srgbClr val="000000">
                      <a:alpha val="43137"/>
                    </a:srgbClr>
                  </a:outerShdw>
                </a:effectLst>
              </a:rPr>
              <a:t>”</a:t>
            </a:r>
            <a:r>
              <a:rPr lang="zh-CN" altLang="en-US" sz="3200" b="1" dirty="0" smtClean="0">
                <a:solidFill>
                  <a:srgbClr val="C00000"/>
                </a:solidFill>
                <a:effectLst>
                  <a:outerShdw blurRad="38100" dist="38100" dir="2700000" algn="tl">
                    <a:srgbClr val="000000">
                      <a:alpha val="43137"/>
                    </a:srgbClr>
                  </a:outerShdw>
                </a:effectLst>
              </a:rPr>
              <a:t>。</a:t>
            </a:r>
            <a:endParaRPr lang="en-US" sz="3200" b="1" dirty="0" smtClean="0">
              <a:solidFill>
                <a:srgbClr val="C00000"/>
              </a:solidFill>
              <a:effectLst>
                <a:outerShdw blurRad="38100" dist="38100" dir="2700000" algn="tl">
                  <a:srgbClr val="000000">
                    <a:alpha val="43137"/>
                  </a:srgbClr>
                </a:outerShdw>
              </a:effectLst>
            </a:endParaRPr>
          </a:p>
          <a:p>
            <a:pPr lvl="1">
              <a:buFont typeface="Arial" charset="0"/>
              <a:buChar char="•"/>
            </a:pPr>
            <a:r>
              <a:rPr lang="en-US" sz="2000" b="1" dirty="0" smtClean="0"/>
              <a:t> Turned her back on Moab to follow Naomi and Naomi’s God. </a:t>
            </a:r>
          </a:p>
          <a:p>
            <a:pPr>
              <a:buFont typeface="Arial" charset="0"/>
              <a:buChar char="•"/>
            </a:pPr>
            <a:r>
              <a:rPr lang="zh-CN" altLang="en-US" sz="3200" b="1" dirty="0" smtClean="0">
                <a:solidFill>
                  <a:srgbClr val="C00000"/>
                </a:solidFill>
                <a:effectLst>
                  <a:outerShdw blurRad="38100" dist="38100" dir="2700000" algn="tl">
                    <a:srgbClr val="000000">
                      <a:alpha val="43137"/>
                    </a:srgbClr>
                  </a:outerShdw>
                </a:effectLst>
              </a:rPr>
              <a:t>吃苦耐劳</a:t>
            </a:r>
            <a:r>
              <a:rPr lang="en-US" altLang="zh-CN" sz="3200" b="1" dirty="0" smtClean="0">
                <a:solidFill>
                  <a:srgbClr val="C00000"/>
                </a:solidFill>
                <a:effectLst>
                  <a:outerShdw blurRad="38100" dist="38100" dir="2700000" algn="tl">
                    <a:srgbClr val="000000">
                      <a:alpha val="43137"/>
                    </a:srgbClr>
                  </a:outerShdw>
                </a:effectLst>
              </a:rPr>
              <a:t>; </a:t>
            </a:r>
            <a:r>
              <a:rPr lang="zh-CN" altLang="en-US" sz="3200" b="1" dirty="0" smtClean="0">
                <a:solidFill>
                  <a:srgbClr val="C00000"/>
                </a:solidFill>
                <a:effectLst>
                  <a:outerShdw blurRad="38100" dist="38100" dir="2700000" algn="tl">
                    <a:srgbClr val="000000">
                      <a:alpha val="43137"/>
                    </a:srgbClr>
                  </a:outerShdw>
                </a:effectLst>
              </a:rPr>
              <a:t>顺服拿俄米</a:t>
            </a:r>
            <a:r>
              <a:rPr lang="en-US" altLang="zh-CN" sz="3200" b="1" dirty="0" smtClean="0">
                <a:solidFill>
                  <a:srgbClr val="C00000"/>
                </a:solidFill>
                <a:effectLst>
                  <a:outerShdw blurRad="38100" dist="38100" dir="2700000" algn="tl">
                    <a:srgbClr val="000000">
                      <a:alpha val="43137"/>
                    </a:srgbClr>
                  </a:outerShdw>
                </a:effectLst>
              </a:rPr>
              <a:t>; </a:t>
            </a:r>
            <a:r>
              <a:rPr lang="zh-CN" altLang="en-US" sz="3200" b="1" dirty="0" smtClean="0">
                <a:solidFill>
                  <a:srgbClr val="C00000"/>
                </a:solidFill>
                <a:effectLst>
                  <a:outerShdw blurRad="38100" dist="38100" dir="2700000" algn="tl">
                    <a:srgbClr val="000000">
                      <a:alpha val="43137"/>
                    </a:srgbClr>
                  </a:outerShdw>
                </a:effectLst>
              </a:rPr>
              <a:t>忠心</a:t>
            </a:r>
            <a:r>
              <a:rPr lang="en-US" altLang="zh-CN" sz="3200" b="1" dirty="0" smtClean="0">
                <a:solidFill>
                  <a:srgbClr val="C00000"/>
                </a:solidFill>
                <a:effectLst>
                  <a:outerShdw blurRad="38100" dist="38100" dir="2700000" algn="tl">
                    <a:srgbClr val="000000">
                      <a:alpha val="43137"/>
                    </a:srgbClr>
                  </a:outerShdw>
                </a:effectLst>
              </a:rPr>
              <a:t>; </a:t>
            </a:r>
            <a:r>
              <a:rPr lang="zh-CN" altLang="en-US" sz="3200" b="1" dirty="0" smtClean="0">
                <a:solidFill>
                  <a:srgbClr val="C00000"/>
                </a:solidFill>
                <a:effectLst>
                  <a:outerShdw blurRad="38100" dist="38100" dir="2700000" algn="tl">
                    <a:srgbClr val="000000">
                      <a:alpha val="43137"/>
                    </a:srgbClr>
                  </a:outerShdw>
                </a:effectLst>
              </a:rPr>
              <a:t>值得信任。</a:t>
            </a:r>
            <a:endParaRPr lang="en-US" sz="3200" b="1" dirty="0" smtClean="0">
              <a:solidFill>
                <a:srgbClr val="C00000"/>
              </a:solidFill>
              <a:effectLst>
                <a:outerShdw blurRad="38100" dist="38100" dir="2700000" algn="tl">
                  <a:srgbClr val="000000">
                    <a:alpha val="43137"/>
                  </a:srgbClr>
                </a:outerShdw>
              </a:effectLst>
            </a:endParaRPr>
          </a:p>
          <a:p>
            <a:pPr lvl="1">
              <a:buFont typeface="Arial" charset="0"/>
              <a:buChar char="•"/>
            </a:pPr>
            <a:r>
              <a:rPr lang="en-US" sz="2000" b="1" dirty="0" smtClean="0"/>
              <a:t> Hard worker; obedient to Naomi; bold; faithful; trusting. </a:t>
            </a:r>
          </a:p>
          <a:p>
            <a:pPr>
              <a:buFont typeface="Arial" charset="0"/>
              <a:buChar char="•"/>
            </a:pPr>
            <a:r>
              <a:rPr lang="zh-CN" altLang="en-US" sz="3200" b="1" dirty="0" smtClean="0">
                <a:solidFill>
                  <a:srgbClr val="C00000"/>
                </a:solidFill>
                <a:effectLst>
                  <a:outerShdw blurRad="38100" dist="38100" dir="2700000" algn="tl">
                    <a:srgbClr val="000000">
                      <a:alpha val="43137"/>
                    </a:srgbClr>
                  </a:outerShdw>
                </a:effectLst>
              </a:rPr>
              <a:t>大卫王的曾祖母。耶稣基督的祖先。</a:t>
            </a:r>
            <a:endParaRPr lang="en-US" sz="3200" b="1" dirty="0" smtClean="0">
              <a:solidFill>
                <a:srgbClr val="C00000"/>
              </a:solidFill>
              <a:effectLst>
                <a:outerShdw blurRad="38100" dist="38100" dir="2700000" algn="tl">
                  <a:srgbClr val="000000">
                    <a:alpha val="43137"/>
                  </a:srgbClr>
                </a:outerShdw>
              </a:effectLst>
            </a:endParaRPr>
          </a:p>
          <a:p>
            <a:pPr lvl="1">
              <a:buFont typeface="Arial" charset="0"/>
              <a:buChar char="•"/>
            </a:pPr>
            <a:r>
              <a:rPr lang="en-US" sz="2000" b="1" dirty="0" smtClean="0"/>
              <a:t> Great grandmother of King David. Ancestor of Jesus Christ.</a:t>
            </a:r>
          </a:p>
        </p:txBody>
      </p:sp>
      <p:sp>
        <p:nvSpPr>
          <p:cNvPr id="2" name="Rectangle 1"/>
          <p:cNvSpPr/>
          <p:nvPr/>
        </p:nvSpPr>
        <p:spPr>
          <a:xfrm>
            <a:off x="0" y="3352800"/>
            <a:ext cx="9144000" cy="762000"/>
          </a:xfrm>
          <a:prstGeom prst="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r>
              <a:rPr lang="zh-CN" altLang="en-US" sz="6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路得 </a:t>
            </a:r>
            <a:r>
              <a:rPr lang="en-US" altLang="zh-CN"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itchFamily="34" charset="0"/>
              </a:rPr>
              <a:t>(Ruth)</a:t>
            </a:r>
            <a:r>
              <a:rPr 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itchFamily="34" charset="0"/>
              </a:rPr>
              <a:t> </a:t>
            </a:r>
            <a:endPar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itchFamily="34" charset="0"/>
            </a:endParaRPr>
          </a:p>
        </p:txBody>
      </p:sp>
      <p:pic>
        <p:nvPicPr>
          <p:cNvPr id="7" name="Picture 6" descr="3971.jpg"/>
          <p:cNvPicPr>
            <a:picLocks noChangeAspect="1"/>
          </p:cNvPicPr>
          <p:nvPr/>
        </p:nvPicPr>
        <p:blipFill>
          <a:blip r:embed="rId2" cstate="print"/>
          <a:stretch>
            <a:fillRect/>
          </a:stretch>
        </p:blipFill>
        <p:spPr>
          <a:xfrm>
            <a:off x="7620000" y="4876800"/>
            <a:ext cx="1302004" cy="167640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0" y="0"/>
            <a:ext cx="9144000" cy="914400"/>
          </a:xfrm>
          <a:prstGeom prst="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r>
              <a:rPr lang="zh-CN" altLang="en-US" sz="6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俄珥巴 </a:t>
            </a:r>
            <a:r>
              <a:rPr lang="en-US" altLang="zh-CN"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itchFamily="34" charset="0"/>
              </a:rPr>
              <a:t>(</a:t>
            </a:r>
            <a:r>
              <a:rPr lang="en-US" altLang="zh-CN" sz="6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itchFamily="34" charset="0"/>
              </a:rPr>
              <a:t>Orpah</a:t>
            </a:r>
            <a:r>
              <a:rPr lang="en-US" altLang="zh-CN"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itchFamily="34" charset="0"/>
              </a:rPr>
              <a:t>)</a:t>
            </a:r>
            <a:endPar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itchFamily="34" charset="0"/>
            </a:endParaRPr>
          </a:p>
        </p:txBody>
      </p:sp>
      <p:pic>
        <p:nvPicPr>
          <p:cNvPr id="9" name="Picture 2" descr="http://www.olivepress.com/image/Ruthcover.jpg"/>
          <p:cNvPicPr>
            <a:picLocks noChangeAspect="1" noChangeArrowheads="1"/>
          </p:cNvPicPr>
          <p:nvPr/>
        </p:nvPicPr>
        <p:blipFill>
          <a:blip r:embed="rId3" cstate="print"/>
          <a:srcRect/>
          <a:stretch>
            <a:fillRect/>
          </a:stretch>
        </p:blipFill>
        <p:spPr bwMode="auto">
          <a:xfrm>
            <a:off x="7239000" y="152400"/>
            <a:ext cx="1676400" cy="1308923"/>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76200" y="914400"/>
            <a:ext cx="9144000" cy="2308324"/>
          </a:xfrm>
          <a:prstGeom prst="rect">
            <a:avLst/>
          </a:prstGeom>
          <a:noFill/>
        </p:spPr>
        <p:txBody>
          <a:bodyPr wrap="square" rtlCol="0">
            <a:spAutoFit/>
          </a:bodyPr>
          <a:lstStyle/>
          <a:p>
            <a:pPr>
              <a:buFont typeface="Arial" charset="0"/>
              <a:buChar char="•"/>
            </a:pPr>
            <a:r>
              <a:rPr lang="zh-CN" altLang="en-US" sz="2800" b="1" dirty="0" smtClean="0">
                <a:solidFill>
                  <a:srgbClr val="C00000"/>
                </a:solidFill>
                <a:effectLst>
                  <a:outerShdw blurRad="38100" dist="38100" dir="2700000" algn="tl">
                    <a:srgbClr val="000000">
                      <a:alpha val="43137"/>
                    </a:srgbClr>
                  </a:outerShdw>
                </a:effectLst>
              </a:rPr>
              <a:t>一个摩押女子</a:t>
            </a:r>
            <a:r>
              <a:rPr lang="en-US" altLang="zh-CN" sz="2800" b="1" dirty="0" smtClean="0">
                <a:solidFill>
                  <a:srgbClr val="C00000"/>
                </a:solidFill>
                <a:effectLst>
                  <a:outerShdw blurRad="38100" dist="38100" dir="2700000" algn="tl">
                    <a:srgbClr val="000000">
                      <a:alpha val="43137"/>
                    </a:srgbClr>
                  </a:outerShdw>
                </a:effectLst>
              </a:rPr>
              <a:t>,</a:t>
            </a:r>
            <a:r>
              <a:rPr lang="zh-CN" altLang="en-US" sz="2800" b="1" dirty="0" smtClean="0">
                <a:solidFill>
                  <a:srgbClr val="C00000"/>
                </a:solidFill>
                <a:effectLst>
                  <a:outerShdw blurRad="38100" dist="38100" dir="2700000" algn="tl">
                    <a:srgbClr val="000000">
                      <a:alpha val="43137"/>
                    </a:srgbClr>
                  </a:outerShdw>
                </a:effectLst>
              </a:rPr>
              <a:t>成长于这种异教环境</a:t>
            </a:r>
            <a:r>
              <a:rPr lang="en-US" altLang="zh-CN" sz="2800" b="1" dirty="0" smtClean="0">
                <a:solidFill>
                  <a:srgbClr val="C00000"/>
                </a:solidFill>
                <a:effectLst>
                  <a:outerShdw blurRad="38100" dist="38100" dir="2700000" algn="tl">
                    <a:srgbClr val="000000">
                      <a:alpha val="43137"/>
                    </a:srgbClr>
                  </a:outerShdw>
                </a:effectLst>
              </a:rPr>
              <a:t>.</a:t>
            </a:r>
            <a:endParaRPr lang="en-US" sz="2800" b="1" dirty="0" smtClean="0">
              <a:solidFill>
                <a:srgbClr val="C00000"/>
              </a:solidFill>
              <a:effectLst>
                <a:outerShdw blurRad="38100" dist="38100" dir="2700000" algn="tl">
                  <a:srgbClr val="000000">
                    <a:alpha val="43137"/>
                  </a:srgbClr>
                </a:outerShdw>
              </a:effectLst>
            </a:endParaRPr>
          </a:p>
          <a:p>
            <a:pPr lvl="1">
              <a:buFont typeface="Arial" charset="0"/>
              <a:buChar char="•"/>
            </a:pPr>
            <a:r>
              <a:rPr lang="en-US" sz="2000" b="1" dirty="0" smtClean="0"/>
              <a:t> A Moabite, Grew up in this pagan culture.</a:t>
            </a:r>
          </a:p>
          <a:p>
            <a:pPr>
              <a:buFont typeface="Arial" charset="0"/>
              <a:buChar char="•"/>
            </a:pPr>
            <a:r>
              <a:rPr lang="zh-CN" altLang="en-US" sz="2800" b="1" dirty="0" smtClean="0">
                <a:solidFill>
                  <a:srgbClr val="C00000"/>
                </a:solidFill>
                <a:effectLst>
                  <a:outerShdw blurRad="38100" dist="38100" dir="2700000" algn="tl">
                    <a:srgbClr val="000000">
                      <a:alpha val="43137"/>
                    </a:srgbClr>
                  </a:outerShdw>
                </a:effectLst>
              </a:rPr>
              <a:t>在路得和拿俄米返回伯利恒后选择留在了摩押地。</a:t>
            </a:r>
            <a:endParaRPr lang="en-US" sz="2800" b="1" dirty="0" smtClean="0">
              <a:solidFill>
                <a:srgbClr val="C00000"/>
              </a:solidFill>
              <a:effectLst>
                <a:outerShdw blurRad="38100" dist="38100" dir="2700000" algn="tl">
                  <a:srgbClr val="000000">
                    <a:alpha val="43137"/>
                  </a:srgbClr>
                </a:outerShdw>
              </a:effectLst>
            </a:endParaRPr>
          </a:p>
          <a:p>
            <a:pPr lvl="1">
              <a:buFont typeface="Arial" charset="0"/>
              <a:buChar char="•"/>
            </a:pPr>
            <a:r>
              <a:rPr lang="en-US" sz="2000" b="1" dirty="0" smtClean="0"/>
              <a:t> Stayed in Moab when Naomi and Ruth went to Bethlehem</a:t>
            </a:r>
          </a:p>
          <a:p>
            <a:pPr>
              <a:buFont typeface="Arial" charset="0"/>
              <a:buChar char="•"/>
            </a:pPr>
            <a:r>
              <a:rPr lang="zh-CN" altLang="en-US" sz="2800" b="1" dirty="0" smtClean="0">
                <a:solidFill>
                  <a:srgbClr val="C00000"/>
                </a:solidFill>
                <a:effectLst>
                  <a:outerShdw blurRad="38100" dist="38100" dir="2700000" algn="tl">
                    <a:srgbClr val="000000">
                      <a:alpha val="43137"/>
                    </a:srgbClr>
                  </a:outerShdw>
                </a:effectLst>
              </a:rPr>
              <a:t>回到自己的家人，朋友和众神那里！（</a:t>
            </a:r>
            <a:r>
              <a:rPr lang="en-US" altLang="zh-CN" sz="2800" b="1" dirty="0" smtClean="0">
                <a:solidFill>
                  <a:srgbClr val="C00000"/>
                </a:solidFill>
                <a:effectLst>
                  <a:outerShdw blurRad="38100" dist="38100" dir="2700000" algn="tl">
                    <a:srgbClr val="000000">
                      <a:alpha val="43137"/>
                    </a:srgbClr>
                  </a:outerShdw>
                </a:effectLst>
              </a:rPr>
              <a:t>15</a:t>
            </a:r>
            <a:r>
              <a:rPr lang="zh-CN" altLang="en-US" sz="2800" b="1" dirty="0" smtClean="0">
                <a:solidFill>
                  <a:srgbClr val="C00000"/>
                </a:solidFill>
                <a:effectLst>
                  <a:outerShdw blurRad="38100" dist="38100" dir="2700000" algn="tl">
                    <a:srgbClr val="000000">
                      <a:alpha val="43137"/>
                    </a:srgbClr>
                  </a:outerShdw>
                </a:effectLst>
              </a:rPr>
              <a:t>节）。</a:t>
            </a:r>
            <a:endParaRPr lang="en-US" sz="2800" b="1" dirty="0" smtClean="0">
              <a:solidFill>
                <a:srgbClr val="C00000"/>
              </a:solidFill>
              <a:effectLst>
                <a:outerShdw blurRad="38100" dist="38100" dir="2700000" algn="tl">
                  <a:srgbClr val="000000">
                    <a:alpha val="43137"/>
                  </a:srgbClr>
                </a:outerShdw>
              </a:effectLst>
            </a:endParaRPr>
          </a:p>
          <a:p>
            <a:pPr lvl="1">
              <a:buFont typeface="Arial" charset="0"/>
              <a:buChar char="•"/>
            </a:pPr>
            <a:r>
              <a:rPr lang="en-US" sz="2000" b="1" dirty="0" smtClean="0"/>
              <a:t> Returned to her family, her friends AND HER gods! (v.15)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additive="base">
                                        <p:cTn id="15"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0">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 calcmode="lin" valueType="num">
                                      <p:cBhvr additive="base">
                                        <p:cTn id="23" dur="500" fill="hold"/>
                                        <p:tgtEl>
                                          <p:spTgt spid="10">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 calcmode="lin" valueType="num">
                                      <p:cBhvr additive="base">
                                        <p:cTn id="27" dur="500" fill="hold"/>
                                        <p:tgtEl>
                                          <p:spTgt spid="10">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 calcmode="lin" valueType="num">
                                      <p:cBhvr additive="base">
                                        <p:cTn id="3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calcmode="lin" valueType="num">
                                      <p:cBhvr additive="base">
                                        <p:cTn id="37"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1" end="1"/>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 calcmode="lin" valueType="num">
                                      <p:cBhvr additive="base">
                                        <p:cTn id="41"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4">
                                            <p:txEl>
                                              <p:pRg st="2" end="2"/>
                                            </p:txEl>
                                          </p:spTgt>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anim calcmode="lin" valueType="num">
                                      <p:cBhvr additive="base">
                                        <p:cTn id="4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4">
                                            <p:txEl>
                                              <p:pRg st="3" end="3"/>
                                            </p:txEl>
                                          </p:spTgt>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 calcmode="lin" valueType="num">
                                      <p:cBhvr additive="base">
                                        <p:cTn id="49"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
                                            <p:txEl>
                                              <p:pRg st="4" end="4"/>
                                            </p:txEl>
                                          </p:spTgt>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4">
                                            <p:txEl>
                                              <p:pRg st="5" end="5"/>
                                            </p:txEl>
                                          </p:spTgt>
                                        </p:tgtEl>
                                        <p:attrNameLst>
                                          <p:attrName>style.visibility</p:attrName>
                                        </p:attrNameLst>
                                      </p:cBhvr>
                                      <p:to>
                                        <p:strVal val="visible"/>
                                      </p:to>
                                    </p:set>
                                    <p:anim calcmode="lin" valueType="num">
                                      <p:cBhvr additive="base">
                                        <p:cTn id="53"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able 3"/>
          <p:cNvGraphicFramePr>
            <a:graphicFrameLocks noGrp="1"/>
          </p:cNvGraphicFramePr>
          <p:nvPr/>
        </p:nvGraphicFramePr>
        <p:xfrm>
          <a:off x="228600" y="228600"/>
          <a:ext cx="8686800" cy="6441948"/>
        </p:xfrm>
        <a:graphic>
          <a:graphicData uri="http://schemas.openxmlformats.org/drawingml/2006/table">
            <a:tbl>
              <a:tblPr firstRow="1" firstCol="1">
                <a:tableStyleId>{08FB837D-C827-4EFA-A057-4D05807E0F7C}</a:tableStyleId>
              </a:tblPr>
              <a:tblGrid>
                <a:gridCol w="1143000"/>
                <a:gridCol w="1143000"/>
                <a:gridCol w="6400800"/>
              </a:tblGrid>
              <a:tr h="800100">
                <a:tc>
                  <a:txBody>
                    <a:bodyPr/>
                    <a:lstStyle/>
                    <a:p>
                      <a:pPr marL="0" marR="0" algn="ctr">
                        <a:lnSpc>
                          <a:spcPct val="115000"/>
                        </a:lnSpc>
                        <a:spcBef>
                          <a:spcPts val="0"/>
                        </a:spcBef>
                        <a:spcAft>
                          <a:spcPts val="0"/>
                        </a:spcAft>
                      </a:pPr>
                      <a:r>
                        <a:rPr lang="zh-CN" altLang="en-US" sz="2400" dirty="0" smtClean="0">
                          <a:solidFill>
                            <a:schemeClr val="tx1"/>
                          </a:solidFill>
                          <a:effectLst>
                            <a:outerShdw blurRad="38100" dist="38100" dir="2700000" algn="tl">
                              <a:srgbClr val="000000">
                                <a:alpha val="43137"/>
                              </a:srgbClr>
                            </a:outerShdw>
                          </a:effectLst>
                        </a:rPr>
                        <a:t>日期</a:t>
                      </a:r>
                      <a:endParaRPr lang="en-US" sz="2400" dirty="0" smtClean="0">
                        <a:solidFill>
                          <a:schemeClr val="tx1"/>
                        </a:solidFill>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400" dirty="0" smtClean="0">
                          <a:solidFill>
                            <a:schemeClr val="tx1"/>
                          </a:solidFill>
                          <a:effectLst>
                            <a:outerShdw blurRad="38100" dist="38100" dir="2700000" algn="tl">
                              <a:srgbClr val="000000">
                                <a:alpha val="43137"/>
                              </a:srgbClr>
                            </a:outerShdw>
                          </a:effectLst>
                        </a:rPr>
                        <a:t>Date</a:t>
                      </a:r>
                      <a:endParaRPr lang="en-US" sz="24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zh-CN" altLang="en-US" sz="2400" dirty="0" smtClean="0">
                          <a:solidFill>
                            <a:schemeClr val="tx1"/>
                          </a:solidFill>
                          <a:effectLst>
                            <a:outerShdw blurRad="38100" dist="38100" dir="2700000" algn="tl">
                              <a:srgbClr val="000000">
                                <a:alpha val="43137"/>
                              </a:srgbClr>
                            </a:outerShdw>
                          </a:effectLst>
                        </a:rPr>
                        <a:t>经文</a:t>
                      </a:r>
                      <a:endParaRPr lang="en-US" sz="2400" dirty="0" smtClean="0">
                        <a:solidFill>
                          <a:schemeClr val="tx1"/>
                        </a:solidFill>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400" dirty="0" smtClean="0">
                          <a:solidFill>
                            <a:schemeClr val="tx1"/>
                          </a:solidFill>
                          <a:effectLst>
                            <a:outerShdw blurRad="38100" dist="38100" dir="2700000" algn="tl">
                              <a:srgbClr val="000000">
                                <a:alpha val="43137"/>
                              </a:srgbClr>
                            </a:outerShdw>
                          </a:effectLst>
                        </a:rPr>
                        <a:t>Verses</a:t>
                      </a:r>
                      <a:endParaRPr lang="en-US" sz="24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zh-CN" altLang="en-US" sz="2400" dirty="0" smtClean="0">
                          <a:solidFill>
                            <a:schemeClr val="tx1"/>
                          </a:solidFill>
                          <a:effectLst>
                            <a:outerShdw blurRad="38100" dist="38100" dir="2700000" algn="tl">
                              <a:srgbClr val="000000">
                                <a:alpha val="43137"/>
                              </a:srgbClr>
                            </a:outerShdw>
                          </a:effectLst>
                        </a:rPr>
                        <a:t>                    标题</a:t>
                      </a:r>
                      <a:r>
                        <a:rPr lang="en-US" altLang="zh-CN" sz="2400" baseline="0" dirty="0" smtClean="0">
                          <a:solidFill>
                            <a:schemeClr val="tx1"/>
                          </a:solidFill>
                          <a:effectLst>
                            <a:outerShdw blurRad="38100" dist="38100" dir="2700000" algn="tl">
                              <a:srgbClr val="000000">
                                <a:alpha val="43137"/>
                              </a:srgbClr>
                            </a:outerShdw>
                          </a:effectLst>
                        </a:rPr>
                        <a:t>     </a:t>
                      </a:r>
                    </a:p>
                    <a:p>
                      <a:pPr marL="0" marR="0" algn="l">
                        <a:lnSpc>
                          <a:spcPct val="115000"/>
                        </a:lnSpc>
                        <a:spcBef>
                          <a:spcPts val="0"/>
                        </a:spcBef>
                        <a:spcAft>
                          <a:spcPts val="0"/>
                        </a:spcAft>
                      </a:pPr>
                      <a:r>
                        <a:rPr lang="en-US" sz="2400" dirty="0" smtClean="0">
                          <a:solidFill>
                            <a:schemeClr val="tx1"/>
                          </a:solidFill>
                          <a:effectLst>
                            <a:outerShdw blurRad="38100" dist="38100" dir="2700000" algn="tl">
                              <a:srgbClr val="000000">
                                <a:alpha val="43137"/>
                              </a:srgbClr>
                            </a:outerShdw>
                          </a:effectLst>
                        </a:rPr>
                        <a:t>                     Title</a:t>
                      </a:r>
                      <a:endParaRPr lang="en-US" sz="24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r>
              <a:tr h="800100">
                <a:tc>
                  <a:txBody>
                    <a:bodyPr/>
                    <a:lstStyle/>
                    <a:p>
                      <a:pPr marL="0" marR="0" algn="ctr">
                        <a:lnSpc>
                          <a:spcPct val="115000"/>
                        </a:lnSpc>
                        <a:spcBef>
                          <a:spcPts val="0"/>
                        </a:spcBef>
                        <a:spcAft>
                          <a:spcPts val="0"/>
                        </a:spcAft>
                      </a:pPr>
                      <a:r>
                        <a:rPr lang="en-US" altLang="zh-CN" sz="2000" b="1" dirty="0" smtClean="0">
                          <a:effectLst>
                            <a:outerShdw blurRad="38100" dist="38100" dir="2700000" algn="tl">
                              <a:srgbClr val="000000">
                                <a:alpha val="43137"/>
                              </a:srgbClr>
                            </a:outerShdw>
                          </a:effectLst>
                        </a:rPr>
                        <a:t>3</a:t>
                      </a:r>
                      <a:r>
                        <a:rPr lang="zh-CN" altLang="en-US" sz="2000" b="1" dirty="0" smtClean="0">
                          <a:effectLst>
                            <a:outerShdw blurRad="38100" dist="38100" dir="2700000" algn="tl">
                              <a:srgbClr val="000000">
                                <a:alpha val="43137"/>
                              </a:srgbClr>
                            </a:outerShdw>
                          </a:effectLst>
                        </a:rPr>
                        <a:t>月</a:t>
                      </a:r>
                      <a:r>
                        <a:rPr lang="en-US" altLang="zh-CN" sz="2000" b="1" dirty="0" smtClean="0">
                          <a:effectLst>
                            <a:outerShdw blurRad="38100" dist="38100" dir="2700000" algn="tl">
                              <a:srgbClr val="000000">
                                <a:alpha val="43137"/>
                              </a:srgbClr>
                            </a:outerShdw>
                          </a:effectLst>
                        </a:rPr>
                        <a:t>31</a:t>
                      </a: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3/31</a:t>
                      </a:r>
                    </a:p>
                  </a:txBody>
                  <a:tcPr marL="68580" marR="68580" marT="0" marB="0">
                    <a:solidFill>
                      <a:schemeClr val="accent6">
                        <a:lumMod val="60000"/>
                        <a:lumOff val="40000"/>
                      </a:schemeClr>
                    </a:solidFill>
                  </a:tcPr>
                </a:tc>
                <a:tc>
                  <a:txBody>
                    <a:bodyPr/>
                    <a:lstStyle/>
                    <a:p>
                      <a:pPr marL="0" marR="0" algn="ctr">
                        <a:lnSpc>
                          <a:spcPct val="115000"/>
                        </a:lnSpc>
                        <a:spcBef>
                          <a:spcPts val="0"/>
                        </a:spcBef>
                        <a:spcAft>
                          <a:spcPts val="0"/>
                        </a:spcAft>
                      </a:pPr>
                      <a:r>
                        <a:rPr lang="zh-CN" altLang="en-US" sz="2000" b="1" dirty="0" smtClean="0">
                          <a:effectLst>
                            <a:outerShdw blurRad="38100" dist="38100" dir="2700000" algn="tl">
                              <a:srgbClr val="000000">
                                <a:alpha val="43137"/>
                              </a:srgbClr>
                            </a:outerShdw>
                          </a:effectLst>
                        </a:rPr>
                        <a:t>所有</a:t>
                      </a: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ALL</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chemeClr val="accent6">
                        <a:lumMod val="60000"/>
                        <a:lumOff val="40000"/>
                      </a:schemeClr>
                    </a:solidFill>
                  </a:tcPr>
                </a:tc>
                <a:tc>
                  <a:txBody>
                    <a:bodyPr/>
                    <a:lstStyle/>
                    <a:p>
                      <a:pPr marL="0" marR="0">
                        <a:lnSpc>
                          <a:spcPct val="115000"/>
                        </a:lnSpc>
                        <a:spcBef>
                          <a:spcPts val="0"/>
                        </a:spcBef>
                        <a:spcAft>
                          <a:spcPts val="0"/>
                        </a:spcAft>
                      </a:pPr>
                      <a:r>
                        <a:rPr lang="zh-CN" altLang="en-US" sz="2000" b="1" dirty="0" smtClean="0">
                          <a:effectLst>
                            <a:outerShdw blurRad="38100" dist="38100" dir="2700000" algn="tl">
                              <a:srgbClr val="000000">
                                <a:alpha val="43137"/>
                              </a:srgbClr>
                            </a:outerShdw>
                          </a:effectLst>
                        </a:rPr>
                        <a:t>神看不见的手（导语）</a:t>
                      </a:r>
                      <a:endParaRPr lang="en-US" sz="2000" b="1" dirty="0" smtClean="0">
                        <a:effectLst>
                          <a:outerShdw blurRad="38100" dist="38100" dir="2700000" algn="tl">
                            <a:srgbClr val="000000">
                              <a:alpha val="43137"/>
                            </a:srgbClr>
                          </a:outerShdw>
                        </a:effectLst>
                      </a:endParaRPr>
                    </a:p>
                    <a:p>
                      <a:pPr marL="0" marR="0">
                        <a:lnSpc>
                          <a:spcPct val="115000"/>
                        </a:lnSpc>
                        <a:spcBef>
                          <a:spcPts val="0"/>
                        </a:spcBef>
                        <a:spcAft>
                          <a:spcPts val="0"/>
                        </a:spcAft>
                      </a:pPr>
                      <a:r>
                        <a:rPr lang="en-US" sz="2000" b="1" dirty="0" smtClean="0">
                          <a:effectLst>
                            <a:outerShdw blurRad="38100" dist="38100" dir="2700000" algn="tl">
                              <a:srgbClr val="000000">
                                <a:alpha val="43137"/>
                              </a:srgbClr>
                            </a:outerShdw>
                          </a:effectLst>
                        </a:rPr>
                        <a:t>God’s </a:t>
                      </a:r>
                      <a:r>
                        <a:rPr lang="en-US" sz="2000" b="1" dirty="0">
                          <a:effectLst>
                            <a:outerShdw blurRad="38100" dist="38100" dir="2700000" algn="tl">
                              <a:srgbClr val="000000">
                                <a:alpha val="43137"/>
                              </a:srgbClr>
                            </a:outerShdw>
                          </a:effectLst>
                        </a:rPr>
                        <a:t>Invisible Hand </a:t>
                      </a:r>
                      <a:r>
                        <a:rPr lang="en-US" sz="2000" b="1" dirty="0" smtClean="0">
                          <a:effectLst>
                            <a:outerShdw blurRad="38100" dist="38100" dir="2700000" algn="tl">
                              <a:srgbClr val="000000">
                                <a:alpha val="43137"/>
                              </a:srgbClr>
                            </a:outerShdw>
                          </a:effectLst>
                        </a:rPr>
                        <a:t> </a:t>
                      </a:r>
                      <a:r>
                        <a:rPr lang="en-US" sz="2000" b="1" dirty="0">
                          <a:effectLst>
                            <a:outerShdw blurRad="38100" dist="38100" dir="2700000" algn="tl">
                              <a:srgbClr val="000000">
                                <a:alpha val="43137"/>
                              </a:srgbClr>
                            </a:outerShdw>
                          </a:effectLst>
                        </a:rPr>
                        <a:t>(</a:t>
                      </a:r>
                      <a:r>
                        <a:rPr lang="en-US" sz="2000" b="1" dirty="0" smtClean="0">
                          <a:effectLst>
                            <a:outerShdw blurRad="38100" dist="38100" dir="2700000" algn="tl">
                              <a:srgbClr val="000000">
                                <a:alpha val="43137"/>
                              </a:srgbClr>
                            </a:outerShdw>
                          </a:effectLst>
                        </a:rPr>
                        <a:t>Introduction</a:t>
                      </a:r>
                      <a:r>
                        <a:rPr lang="en-US" sz="2000" b="1" dirty="0">
                          <a:effectLst>
                            <a:outerShdw blurRad="38100" dist="38100" dir="2700000" algn="tl">
                              <a:srgbClr val="000000">
                                <a:alpha val="43137"/>
                              </a:srgbClr>
                            </a:outerShdw>
                          </a:effectLst>
                        </a:rPr>
                        <a:t>)</a:t>
                      </a:r>
                      <a:endParaRPr lang="en-US" sz="2000" b="1"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chemeClr val="accent6">
                        <a:lumMod val="60000"/>
                        <a:lumOff val="40000"/>
                      </a:schemeClr>
                    </a:solidFill>
                  </a:tcPr>
                </a:tc>
              </a:tr>
              <a:tr h="8001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altLang="zh-CN" sz="2000" b="1" dirty="0" smtClean="0">
                          <a:effectLst>
                            <a:outerShdw blurRad="38100" dist="38100" dir="2700000" algn="tl">
                              <a:srgbClr val="000000">
                                <a:alpha val="43137"/>
                              </a:srgbClr>
                            </a:outerShdw>
                          </a:effectLst>
                        </a:rPr>
                        <a:t>4</a:t>
                      </a:r>
                      <a:r>
                        <a:rPr lang="zh-CN" altLang="en-US" sz="2000" b="1" dirty="0" smtClean="0">
                          <a:effectLst>
                            <a:outerShdw blurRad="38100" dist="38100" dir="2700000" algn="tl">
                              <a:srgbClr val="000000">
                                <a:alpha val="43137"/>
                              </a:srgbClr>
                            </a:outerShdw>
                          </a:effectLst>
                        </a:rPr>
                        <a:t>月</a:t>
                      </a:r>
                      <a:r>
                        <a:rPr lang="en-US" altLang="zh-CN" sz="2000" b="1" dirty="0" smtClean="0">
                          <a:effectLst>
                            <a:outerShdw blurRad="38100" dist="38100" dir="2700000" algn="tl">
                              <a:srgbClr val="000000">
                                <a:alpha val="43137"/>
                              </a:srgbClr>
                            </a:outerShdw>
                          </a:effectLst>
                        </a:rPr>
                        <a:t>7</a:t>
                      </a:r>
                      <a:r>
                        <a:rPr lang="zh-CN" altLang="en-US" sz="2000" b="1" dirty="0" smtClean="0">
                          <a:effectLst>
                            <a:outerShdw blurRad="38100" dist="38100" dir="2700000" algn="tl">
                              <a:srgbClr val="000000">
                                <a:alpha val="43137"/>
                              </a:srgbClr>
                            </a:outerShdw>
                          </a:effectLst>
                        </a:rPr>
                        <a:t>日</a:t>
                      </a: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4/7</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chemeClr val="accent6">
                        <a:lumMod val="60000"/>
                        <a:lumOff val="40000"/>
                      </a:schemeClr>
                    </a:solidFill>
                  </a:tcPr>
                </a:tc>
                <a:tc>
                  <a:txBody>
                    <a:bodyPr/>
                    <a:lstStyle/>
                    <a:p>
                      <a:pPr marL="0" marR="0" algn="ctr">
                        <a:lnSpc>
                          <a:spcPct val="115000"/>
                        </a:lnSpc>
                        <a:spcBef>
                          <a:spcPts val="0"/>
                        </a:spcBef>
                        <a:spcAft>
                          <a:spcPts val="0"/>
                        </a:spcAft>
                      </a:pP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1:1-5</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chemeClr val="accent6">
                        <a:lumMod val="60000"/>
                        <a:lumOff val="40000"/>
                      </a:schemeClr>
                    </a:solidFill>
                  </a:tcPr>
                </a:tc>
                <a:tc>
                  <a:txBody>
                    <a:bodyPr/>
                    <a:lstStyle/>
                    <a:p>
                      <a:pPr marL="0" marR="0">
                        <a:lnSpc>
                          <a:spcPct val="115000"/>
                        </a:lnSpc>
                        <a:spcBef>
                          <a:spcPts val="0"/>
                        </a:spcBef>
                        <a:spcAft>
                          <a:spcPts val="0"/>
                        </a:spcAft>
                      </a:pPr>
                      <a:r>
                        <a:rPr lang="zh-CN" altLang="en-US" sz="2000" b="1" dirty="0" smtClean="0">
                          <a:effectLst>
                            <a:outerShdw blurRad="38100" dist="38100" dir="2700000" algn="tl">
                              <a:srgbClr val="000000">
                                <a:alpha val="43137"/>
                              </a:srgbClr>
                            </a:outerShdw>
                          </a:effectLst>
                        </a:rPr>
                        <a:t>神看不见的手在患难中</a:t>
                      </a:r>
                      <a:endParaRPr lang="en-US" sz="2000" b="1" dirty="0" smtClean="0">
                        <a:effectLst>
                          <a:outerShdw blurRad="38100" dist="38100" dir="2700000" algn="tl">
                            <a:srgbClr val="000000">
                              <a:alpha val="43137"/>
                            </a:srgbClr>
                          </a:outerShdw>
                        </a:effectLst>
                      </a:endParaRPr>
                    </a:p>
                    <a:p>
                      <a:pPr marL="0" marR="0">
                        <a:lnSpc>
                          <a:spcPct val="115000"/>
                        </a:lnSpc>
                        <a:spcBef>
                          <a:spcPts val="0"/>
                        </a:spcBef>
                        <a:spcAft>
                          <a:spcPts val="0"/>
                        </a:spcAft>
                      </a:pPr>
                      <a:r>
                        <a:rPr lang="en-US" sz="2000" b="1" dirty="0" smtClean="0">
                          <a:effectLst>
                            <a:outerShdw blurRad="38100" dist="38100" dir="2700000" algn="tl">
                              <a:srgbClr val="000000">
                                <a:alpha val="43137"/>
                              </a:srgbClr>
                            </a:outerShdw>
                          </a:effectLst>
                        </a:rPr>
                        <a:t>God’s </a:t>
                      </a:r>
                      <a:r>
                        <a:rPr lang="en-US" sz="2000" b="1" dirty="0">
                          <a:effectLst>
                            <a:outerShdw blurRad="38100" dist="38100" dir="2700000" algn="tl">
                              <a:srgbClr val="000000">
                                <a:alpha val="43137"/>
                              </a:srgbClr>
                            </a:outerShdw>
                          </a:effectLst>
                        </a:rPr>
                        <a:t>Invisible Hand in Suffering</a:t>
                      </a:r>
                      <a:endParaRPr lang="en-US" sz="2000" b="1"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chemeClr val="accent6">
                        <a:lumMod val="60000"/>
                        <a:lumOff val="40000"/>
                      </a:schemeClr>
                    </a:solidFill>
                  </a:tcPr>
                </a:tc>
              </a:tr>
              <a:tr h="8001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altLang="zh-CN" sz="2000" b="1" dirty="0" smtClean="0">
                          <a:effectLst>
                            <a:outerShdw blurRad="38100" dist="38100" dir="2700000" algn="tl">
                              <a:srgbClr val="000000">
                                <a:alpha val="43137"/>
                              </a:srgbClr>
                            </a:outerShdw>
                          </a:effectLst>
                        </a:rPr>
                        <a:t>4</a:t>
                      </a:r>
                      <a:r>
                        <a:rPr lang="zh-CN" altLang="en-US" sz="2000" b="1" dirty="0" smtClean="0">
                          <a:effectLst>
                            <a:outerShdw blurRad="38100" dist="38100" dir="2700000" algn="tl">
                              <a:srgbClr val="000000">
                                <a:alpha val="43137"/>
                              </a:srgbClr>
                            </a:outerShdw>
                          </a:effectLst>
                        </a:rPr>
                        <a:t>月</a:t>
                      </a:r>
                      <a:r>
                        <a:rPr lang="en-US" altLang="zh-CN" sz="2000" b="1" dirty="0" smtClean="0">
                          <a:effectLst>
                            <a:outerShdw blurRad="38100" dist="38100" dir="2700000" algn="tl">
                              <a:srgbClr val="000000">
                                <a:alpha val="43137"/>
                              </a:srgbClr>
                            </a:outerShdw>
                          </a:effectLst>
                        </a:rPr>
                        <a:t>14</a:t>
                      </a:r>
                      <a:r>
                        <a:rPr lang="zh-CN" altLang="en-US" sz="2000" b="1" dirty="0" smtClean="0">
                          <a:effectLst>
                            <a:outerShdw blurRad="38100" dist="38100" dir="2700000" algn="tl">
                              <a:srgbClr val="000000">
                                <a:alpha val="43137"/>
                              </a:srgbClr>
                            </a:outerShdw>
                          </a:effectLst>
                        </a:rPr>
                        <a:t>日</a:t>
                      </a: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4/14</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rgbClr val="FFFF00"/>
                    </a:solidFill>
                  </a:tcPr>
                </a:tc>
                <a:tc>
                  <a:txBody>
                    <a:bodyPr/>
                    <a:lstStyle/>
                    <a:p>
                      <a:pPr marL="0" marR="0" algn="ctr">
                        <a:lnSpc>
                          <a:spcPct val="115000"/>
                        </a:lnSpc>
                        <a:spcBef>
                          <a:spcPts val="0"/>
                        </a:spcBef>
                        <a:spcAft>
                          <a:spcPts val="0"/>
                        </a:spcAft>
                      </a:pP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1:6-22</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rgbClr val="FFFF00"/>
                    </a:solidFill>
                  </a:tcPr>
                </a:tc>
                <a:tc>
                  <a:txBody>
                    <a:bodyPr/>
                    <a:lstStyle/>
                    <a:p>
                      <a:pPr marL="0" marR="0">
                        <a:lnSpc>
                          <a:spcPct val="115000"/>
                        </a:lnSpc>
                        <a:spcBef>
                          <a:spcPts val="0"/>
                        </a:spcBef>
                        <a:spcAft>
                          <a:spcPts val="0"/>
                        </a:spcAft>
                      </a:pPr>
                      <a:r>
                        <a:rPr lang="zh-CN" altLang="en-US" sz="2000" b="1" dirty="0" smtClean="0">
                          <a:effectLst>
                            <a:outerShdw blurRad="38100" dist="38100" dir="2700000" algn="tl">
                              <a:srgbClr val="000000">
                                <a:alpha val="43137"/>
                              </a:srgbClr>
                            </a:outerShdw>
                          </a:effectLst>
                        </a:rPr>
                        <a:t>神看不见的手在各关系中</a:t>
                      </a:r>
                      <a:endParaRPr lang="en-US" sz="2000" b="1" dirty="0" smtClean="0">
                        <a:effectLst>
                          <a:outerShdw blurRad="38100" dist="38100" dir="2700000" algn="tl">
                            <a:srgbClr val="000000">
                              <a:alpha val="43137"/>
                            </a:srgbClr>
                          </a:outerShdw>
                        </a:effectLst>
                      </a:endParaRPr>
                    </a:p>
                    <a:p>
                      <a:pPr marL="0" marR="0">
                        <a:lnSpc>
                          <a:spcPct val="115000"/>
                        </a:lnSpc>
                        <a:spcBef>
                          <a:spcPts val="0"/>
                        </a:spcBef>
                        <a:spcAft>
                          <a:spcPts val="0"/>
                        </a:spcAft>
                      </a:pPr>
                      <a:r>
                        <a:rPr lang="en-US" sz="2000" b="1" dirty="0" smtClean="0">
                          <a:effectLst>
                            <a:outerShdw blurRad="38100" dist="38100" dir="2700000" algn="tl">
                              <a:srgbClr val="000000">
                                <a:alpha val="43137"/>
                              </a:srgbClr>
                            </a:outerShdw>
                          </a:effectLst>
                        </a:rPr>
                        <a:t>God’s </a:t>
                      </a:r>
                      <a:r>
                        <a:rPr lang="en-US" sz="2000" b="1" dirty="0">
                          <a:effectLst>
                            <a:outerShdw blurRad="38100" dist="38100" dir="2700000" algn="tl">
                              <a:srgbClr val="000000">
                                <a:alpha val="43137"/>
                              </a:srgbClr>
                            </a:outerShdw>
                          </a:effectLst>
                        </a:rPr>
                        <a:t>Invisible Hand in Relationships</a:t>
                      </a:r>
                      <a:endParaRPr lang="en-US" sz="2000" b="1"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rgbClr val="FFFF00"/>
                    </a:solidFill>
                  </a:tcPr>
                </a:tc>
              </a:tr>
              <a:tr h="8001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altLang="zh-CN" sz="2000" b="1" dirty="0" smtClean="0">
                          <a:effectLst>
                            <a:outerShdw blurRad="38100" dist="38100" dir="2700000" algn="tl">
                              <a:srgbClr val="000000">
                                <a:alpha val="43137"/>
                              </a:srgbClr>
                            </a:outerShdw>
                          </a:effectLst>
                        </a:rPr>
                        <a:t>4</a:t>
                      </a:r>
                      <a:r>
                        <a:rPr lang="zh-CN" altLang="en-US" sz="2000" b="1" dirty="0" smtClean="0">
                          <a:effectLst>
                            <a:outerShdw blurRad="38100" dist="38100" dir="2700000" algn="tl">
                              <a:srgbClr val="000000">
                                <a:alpha val="43137"/>
                              </a:srgbClr>
                            </a:outerShdw>
                          </a:effectLst>
                        </a:rPr>
                        <a:t>月</a:t>
                      </a:r>
                      <a:r>
                        <a:rPr lang="en-US" altLang="zh-CN" sz="2000" b="1" dirty="0" smtClean="0">
                          <a:effectLst>
                            <a:outerShdw blurRad="38100" dist="38100" dir="2700000" algn="tl">
                              <a:srgbClr val="000000">
                                <a:alpha val="43137"/>
                              </a:srgbClr>
                            </a:outerShdw>
                          </a:effectLst>
                        </a:rPr>
                        <a:t>21</a:t>
                      </a:r>
                      <a:r>
                        <a:rPr lang="zh-CN" altLang="en-US" sz="2000" b="1" dirty="0" smtClean="0">
                          <a:effectLst>
                            <a:outerShdw blurRad="38100" dist="38100" dir="2700000" algn="tl">
                              <a:srgbClr val="000000">
                                <a:alpha val="43137"/>
                              </a:srgbClr>
                            </a:outerShdw>
                          </a:effectLst>
                        </a:rPr>
                        <a:t>日</a:t>
                      </a: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4/20</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2:1-23</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zh-CN" altLang="en-US" sz="2000" b="1" dirty="0" smtClean="0">
                          <a:effectLst>
                            <a:outerShdw blurRad="38100" dist="38100" dir="2700000" algn="tl">
                              <a:srgbClr val="000000">
                                <a:alpha val="43137"/>
                              </a:srgbClr>
                            </a:outerShdw>
                          </a:effectLst>
                        </a:rPr>
                        <a:t>神看不见的手在各天职中</a:t>
                      </a:r>
                      <a:endParaRPr lang="en-US" sz="2000" b="1" dirty="0" smtClean="0">
                        <a:effectLst>
                          <a:outerShdw blurRad="38100" dist="38100" dir="2700000" algn="tl">
                            <a:srgbClr val="000000">
                              <a:alpha val="43137"/>
                            </a:srgbClr>
                          </a:outerShdw>
                        </a:effectLst>
                      </a:endParaRPr>
                    </a:p>
                    <a:p>
                      <a:pPr marL="0" marR="0">
                        <a:lnSpc>
                          <a:spcPct val="115000"/>
                        </a:lnSpc>
                        <a:spcBef>
                          <a:spcPts val="0"/>
                        </a:spcBef>
                        <a:spcAft>
                          <a:spcPts val="0"/>
                        </a:spcAft>
                      </a:pPr>
                      <a:r>
                        <a:rPr lang="en-US" sz="2000" b="1" dirty="0" smtClean="0">
                          <a:effectLst>
                            <a:outerShdw blurRad="38100" dist="38100" dir="2700000" algn="tl">
                              <a:srgbClr val="000000">
                                <a:alpha val="43137"/>
                              </a:srgbClr>
                            </a:outerShdw>
                          </a:effectLst>
                        </a:rPr>
                        <a:t>God’s </a:t>
                      </a:r>
                      <a:r>
                        <a:rPr lang="en-US" sz="2000" b="1" dirty="0">
                          <a:effectLst>
                            <a:outerShdw blurRad="38100" dist="38100" dir="2700000" algn="tl">
                              <a:srgbClr val="000000">
                                <a:alpha val="43137"/>
                              </a:srgbClr>
                            </a:outerShdw>
                          </a:effectLst>
                        </a:rPr>
                        <a:t>Invisible Hand in Vocations</a:t>
                      </a:r>
                      <a:endParaRPr lang="en-US" sz="2000" b="1"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r>
              <a:tr h="8001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altLang="zh-CN" sz="2000" b="1" dirty="0" smtClean="0">
                          <a:effectLst>
                            <a:outerShdw blurRad="38100" dist="38100" dir="2700000" algn="tl">
                              <a:srgbClr val="000000">
                                <a:alpha val="43137"/>
                              </a:srgbClr>
                            </a:outerShdw>
                          </a:effectLst>
                        </a:rPr>
                        <a:t>4</a:t>
                      </a:r>
                      <a:r>
                        <a:rPr lang="zh-CN" altLang="en-US" sz="2000" b="1" dirty="0" smtClean="0">
                          <a:effectLst>
                            <a:outerShdw blurRad="38100" dist="38100" dir="2700000" algn="tl">
                              <a:srgbClr val="000000">
                                <a:alpha val="43137"/>
                              </a:srgbClr>
                            </a:outerShdw>
                          </a:effectLst>
                        </a:rPr>
                        <a:t>月</a:t>
                      </a:r>
                      <a:r>
                        <a:rPr lang="en-US" altLang="zh-CN" sz="2000" b="1" dirty="0" smtClean="0">
                          <a:effectLst>
                            <a:outerShdw blurRad="38100" dist="38100" dir="2700000" algn="tl">
                              <a:srgbClr val="000000">
                                <a:alpha val="43137"/>
                              </a:srgbClr>
                            </a:outerShdw>
                          </a:effectLst>
                        </a:rPr>
                        <a:t>28</a:t>
                      </a:r>
                      <a:r>
                        <a:rPr lang="zh-CN" altLang="en-US" sz="2000" b="1" dirty="0" smtClean="0">
                          <a:effectLst>
                            <a:outerShdw blurRad="38100" dist="38100" dir="2700000" algn="tl">
                              <a:srgbClr val="000000">
                                <a:alpha val="43137"/>
                              </a:srgbClr>
                            </a:outerShdw>
                          </a:effectLst>
                        </a:rPr>
                        <a:t>日</a:t>
                      </a: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4/27</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3:1-18</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zh-CN" altLang="en-US" sz="2000" b="1" dirty="0" smtClean="0">
                          <a:effectLst>
                            <a:outerShdw blurRad="38100" dist="38100" dir="2700000" algn="tl">
                              <a:srgbClr val="000000">
                                <a:alpha val="43137"/>
                              </a:srgbClr>
                            </a:outerShdw>
                          </a:effectLst>
                        </a:rPr>
                        <a:t>神看不见的手在婚姻中</a:t>
                      </a:r>
                      <a:endParaRPr lang="en-US" sz="2000" b="1" dirty="0" smtClean="0">
                        <a:effectLst>
                          <a:outerShdw blurRad="38100" dist="38100" dir="2700000" algn="tl">
                            <a:srgbClr val="000000">
                              <a:alpha val="43137"/>
                            </a:srgbClr>
                          </a:outerShdw>
                        </a:effectLst>
                      </a:endParaRPr>
                    </a:p>
                    <a:p>
                      <a:pPr marL="0" marR="0">
                        <a:lnSpc>
                          <a:spcPct val="115000"/>
                        </a:lnSpc>
                        <a:spcBef>
                          <a:spcPts val="0"/>
                        </a:spcBef>
                        <a:spcAft>
                          <a:spcPts val="0"/>
                        </a:spcAft>
                      </a:pPr>
                      <a:r>
                        <a:rPr lang="en-US" sz="2000" b="1" dirty="0" smtClean="0">
                          <a:effectLst>
                            <a:outerShdw blurRad="38100" dist="38100" dir="2700000" algn="tl">
                              <a:srgbClr val="000000">
                                <a:alpha val="43137"/>
                              </a:srgbClr>
                            </a:outerShdw>
                          </a:effectLst>
                        </a:rPr>
                        <a:t>God’s </a:t>
                      </a:r>
                      <a:r>
                        <a:rPr lang="en-US" sz="2000" b="1" dirty="0">
                          <a:effectLst>
                            <a:outerShdw blurRad="38100" dist="38100" dir="2700000" algn="tl">
                              <a:srgbClr val="000000">
                                <a:alpha val="43137"/>
                              </a:srgbClr>
                            </a:outerShdw>
                          </a:effectLst>
                        </a:rPr>
                        <a:t>Invisible Hand in Marriage</a:t>
                      </a:r>
                      <a:endParaRPr lang="en-US" sz="2000" b="1"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r>
              <a:tr h="8001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altLang="zh-CN" sz="2000" b="1" dirty="0" smtClean="0">
                          <a:effectLst>
                            <a:outerShdw blurRad="38100" dist="38100" dir="2700000" algn="tl">
                              <a:srgbClr val="000000">
                                <a:alpha val="43137"/>
                              </a:srgbClr>
                            </a:outerShdw>
                          </a:effectLst>
                        </a:rPr>
                        <a:t>5</a:t>
                      </a:r>
                      <a:r>
                        <a:rPr lang="zh-CN" altLang="en-US" sz="2000" b="1" dirty="0" smtClean="0">
                          <a:effectLst>
                            <a:outerShdw blurRad="38100" dist="38100" dir="2700000" algn="tl">
                              <a:srgbClr val="000000">
                                <a:alpha val="43137"/>
                              </a:srgbClr>
                            </a:outerShdw>
                          </a:effectLst>
                        </a:rPr>
                        <a:t>月</a:t>
                      </a:r>
                      <a:r>
                        <a:rPr lang="en-US" altLang="zh-CN" sz="2000" b="1" dirty="0" smtClean="0">
                          <a:effectLst>
                            <a:outerShdw blurRad="38100" dist="38100" dir="2700000" algn="tl">
                              <a:srgbClr val="000000">
                                <a:alpha val="43137"/>
                              </a:srgbClr>
                            </a:outerShdw>
                          </a:effectLst>
                        </a:rPr>
                        <a:t>5</a:t>
                      </a:r>
                      <a:r>
                        <a:rPr lang="zh-CN" altLang="en-US" sz="2000" b="1" dirty="0" smtClean="0">
                          <a:effectLst>
                            <a:outerShdw blurRad="38100" dist="38100" dir="2700000" algn="tl">
                              <a:srgbClr val="000000">
                                <a:alpha val="43137"/>
                              </a:srgbClr>
                            </a:outerShdw>
                          </a:effectLst>
                        </a:rPr>
                        <a:t>日</a:t>
                      </a: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5/5</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4:1-12</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zh-CN" altLang="en-US" sz="2000" b="1" dirty="0" smtClean="0">
                          <a:effectLst>
                            <a:outerShdw blurRad="38100" dist="38100" dir="2700000" algn="tl">
                              <a:srgbClr val="000000">
                                <a:alpha val="43137"/>
                              </a:srgbClr>
                            </a:outerShdw>
                          </a:effectLst>
                        </a:rPr>
                        <a:t>神看不见的手在救赎中</a:t>
                      </a:r>
                      <a:endParaRPr lang="en-US" sz="2000" b="1" dirty="0" smtClean="0">
                        <a:effectLst>
                          <a:outerShdw blurRad="38100" dist="38100" dir="2700000" algn="tl">
                            <a:srgbClr val="000000">
                              <a:alpha val="43137"/>
                            </a:srgbClr>
                          </a:outerShdw>
                        </a:effectLst>
                      </a:endParaRPr>
                    </a:p>
                    <a:p>
                      <a:pPr marL="0" marR="0">
                        <a:lnSpc>
                          <a:spcPct val="115000"/>
                        </a:lnSpc>
                        <a:spcBef>
                          <a:spcPts val="0"/>
                        </a:spcBef>
                        <a:spcAft>
                          <a:spcPts val="0"/>
                        </a:spcAft>
                      </a:pPr>
                      <a:r>
                        <a:rPr lang="en-US" sz="2000" b="1" dirty="0" smtClean="0">
                          <a:effectLst>
                            <a:outerShdw blurRad="38100" dist="38100" dir="2700000" algn="tl">
                              <a:srgbClr val="000000">
                                <a:alpha val="43137"/>
                              </a:srgbClr>
                            </a:outerShdw>
                          </a:effectLst>
                        </a:rPr>
                        <a:t>God’s </a:t>
                      </a:r>
                      <a:r>
                        <a:rPr lang="en-US" sz="2000" b="1" dirty="0">
                          <a:effectLst>
                            <a:outerShdw blurRad="38100" dist="38100" dir="2700000" algn="tl">
                              <a:srgbClr val="000000">
                                <a:alpha val="43137"/>
                              </a:srgbClr>
                            </a:outerShdw>
                          </a:effectLst>
                        </a:rPr>
                        <a:t>Invisible Hand in Redemption</a:t>
                      </a:r>
                      <a:endParaRPr lang="en-US" sz="2000" b="1"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r>
              <a:tr h="8001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altLang="zh-CN" sz="2000" b="1" dirty="0" smtClean="0">
                          <a:effectLst>
                            <a:outerShdw blurRad="38100" dist="38100" dir="2700000" algn="tl">
                              <a:srgbClr val="000000">
                                <a:alpha val="43137"/>
                              </a:srgbClr>
                            </a:outerShdw>
                          </a:effectLst>
                        </a:rPr>
                        <a:t>5</a:t>
                      </a:r>
                      <a:r>
                        <a:rPr lang="zh-CN" altLang="en-US" sz="2000" b="1" dirty="0" smtClean="0">
                          <a:effectLst>
                            <a:outerShdw blurRad="38100" dist="38100" dir="2700000" algn="tl">
                              <a:srgbClr val="000000">
                                <a:alpha val="43137"/>
                              </a:srgbClr>
                            </a:outerShdw>
                          </a:effectLst>
                        </a:rPr>
                        <a:t>月</a:t>
                      </a:r>
                      <a:r>
                        <a:rPr lang="en-US" altLang="zh-CN" sz="2000" b="1" dirty="0" smtClean="0">
                          <a:effectLst>
                            <a:outerShdw blurRad="38100" dist="38100" dir="2700000" algn="tl">
                              <a:srgbClr val="000000">
                                <a:alpha val="43137"/>
                              </a:srgbClr>
                            </a:outerShdw>
                          </a:effectLst>
                        </a:rPr>
                        <a:t>12</a:t>
                      </a:r>
                      <a:r>
                        <a:rPr lang="zh-CN" altLang="en-US" sz="2000" b="1" dirty="0" smtClean="0">
                          <a:effectLst>
                            <a:outerShdw blurRad="38100" dist="38100" dir="2700000" algn="tl">
                              <a:srgbClr val="000000">
                                <a:alpha val="43137"/>
                              </a:srgbClr>
                            </a:outerShdw>
                          </a:effectLst>
                        </a:rPr>
                        <a:t>日</a:t>
                      </a: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5/12</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4:13-22</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zh-CN" altLang="en-US" sz="2000" b="1" dirty="0" smtClean="0">
                          <a:effectLst>
                            <a:outerShdw blurRad="38100" dist="38100" dir="2700000" algn="tl">
                              <a:srgbClr val="000000">
                                <a:alpha val="43137"/>
                              </a:srgbClr>
                            </a:outerShdw>
                          </a:effectLst>
                        </a:rPr>
                        <a:t>神看不见的手在历史中</a:t>
                      </a:r>
                      <a:endParaRPr lang="en-US" sz="2000" b="1" dirty="0" smtClean="0">
                        <a:effectLst>
                          <a:outerShdw blurRad="38100" dist="38100" dir="2700000" algn="tl">
                            <a:srgbClr val="000000">
                              <a:alpha val="43137"/>
                            </a:srgbClr>
                          </a:outerShdw>
                        </a:effectLst>
                      </a:endParaRPr>
                    </a:p>
                    <a:p>
                      <a:pPr marL="0" marR="0">
                        <a:lnSpc>
                          <a:spcPct val="115000"/>
                        </a:lnSpc>
                        <a:spcBef>
                          <a:spcPts val="0"/>
                        </a:spcBef>
                        <a:spcAft>
                          <a:spcPts val="0"/>
                        </a:spcAft>
                      </a:pPr>
                      <a:r>
                        <a:rPr lang="en-US" sz="2000" b="1" dirty="0" smtClean="0">
                          <a:effectLst>
                            <a:outerShdw blurRad="38100" dist="38100" dir="2700000" algn="tl">
                              <a:srgbClr val="000000">
                                <a:alpha val="43137"/>
                              </a:srgbClr>
                            </a:outerShdw>
                          </a:effectLst>
                        </a:rPr>
                        <a:t>God’s </a:t>
                      </a:r>
                      <a:r>
                        <a:rPr lang="en-US" sz="2000" b="1" dirty="0">
                          <a:effectLst>
                            <a:outerShdw blurRad="38100" dist="38100" dir="2700000" algn="tl">
                              <a:srgbClr val="000000">
                                <a:alpha val="43137"/>
                              </a:srgbClr>
                            </a:outerShdw>
                          </a:effectLst>
                        </a:rPr>
                        <a:t>Invisible Hand in History</a:t>
                      </a:r>
                      <a:endParaRPr lang="en-US" sz="2000" b="1"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r>
            </a:tbl>
          </a:graphicData>
        </a:graphic>
      </p:graphicFrame>
      <p:sp>
        <p:nvSpPr>
          <p:cNvPr id="3" name="Rectangle 2"/>
          <p:cNvSpPr/>
          <p:nvPr/>
        </p:nvSpPr>
        <p:spPr>
          <a:xfrm rot="5400000">
            <a:off x="4762500" y="2476500"/>
            <a:ext cx="6858000" cy="1905000"/>
          </a:xfrm>
          <a:prstGeom prst="rect">
            <a:avLst/>
          </a:prstGeom>
          <a:solidFill>
            <a:schemeClr val="tx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神看不见的手</a:t>
            </a:r>
            <a:endParaRPr lang="en-US" sz="8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8525_jude_cn_sm.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txBox="1">
            <a:spLocks/>
          </p:cNvSpPr>
          <p:nvPr/>
        </p:nvSpPr>
        <p:spPr>
          <a:xfrm>
            <a:off x="0" y="0"/>
            <a:ext cx="9144000" cy="5410200"/>
          </a:xfrm>
          <a:prstGeom prst="rect">
            <a:avLst/>
          </a:prstGeo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8200" b="1" dirty="0" smtClean="0">
                <a:ln w="1905"/>
                <a:solidFill>
                  <a:srgbClr val="FFFF99"/>
                </a:solidFill>
                <a:effectLst>
                  <a:innerShdw blurRad="69850" dist="43180" dir="5400000">
                    <a:srgbClr val="000000">
                      <a:alpha val="65000"/>
                    </a:srgbClr>
                  </a:innerShdw>
                </a:effectLst>
              </a:rPr>
              <a:t>今天我们要将观察和释经结合起来，为要展示大家圣经学习中的</a:t>
            </a:r>
            <a:r>
              <a:rPr lang="zh-CN" altLang="en-US" sz="8200" b="1" dirty="0" smtClean="0">
                <a:ln w="1905"/>
                <a:solidFill>
                  <a:srgbClr val="FFC000"/>
                </a:solidFill>
                <a:effectLst>
                  <a:innerShdw blurRad="69850" dist="43180" dir="5400000">
                    <a:srgbClr val="000000">
                      <a:alpha val="65000"/>
                    </a:srgbClr>
                  </a:innerShdw>
                </a:effectLst>
              </a:rPr>
              <a:t>“提问方法”</a:t>
            </a:r>
            <a:r>
              <a:rPr lang="zh-CN" altLang="en-US" sz="8200" b="1" dirty="0" smtClean="0">
                <a:ln w="1905"/>
                <a:solidFill>
                  <a:srgbClr val="FFFF99"/>
                </a:solidFill>
                <a:effectLst>
                  <a:innerShdw blurRad="69850" dist="43180" dir="5400000">
                    <a:srgbClr val="000000">
                      <a:alpha val="65000"/>
                    </a:srgbClr>
                  </a:innerShdw>
                </a:effectLst>
              </a:rPr>
              <a:t>。</a:t>
            </a:r>
            <a:r>
              <a:rPr kumimoji="0" lang="en-US" sz="4400" b="1"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
            </a:r>
            <a:br>
              <a:rPr kumimoji="0" lang="en-US" sz="4400" b="1"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r>
              <a:rPr kumimoji="0" lang="en-US" sz="2700" b="0" i="0" u="none" strike="noStrike" kern="1200" cap="none" spc="0" normalizeH="0" baseline="0" noProof="0" dirty="0" smtClean="0">
                <a:ln>
                  <a:noFill/>
                </a:ln>
                <a:solidFill>
                  <a:schemeClr val="lt1"/>
                </a:solidFill>
                <a:effectLst/>
                <a:uLnTx/>
                <a:uFillTx/>
                <a:latin typeface="+mn-lt"/>
                <a:ea typeface="+mn-ea"/>
                <a:cs typeface="+mn-cs"/>
              </a:rPr>
              <a:t>Today we will</a:t>
            </a:r>
            <a:r>
              <a:rPr kumimoji="0" lang="en-US" sz="2700" b="0" i="0" u="none" strike="noStrike" kern="1200" cap="none" spc="0" normalizeH="0" noProof="0" dirty="0" smtClean="0">
                <a:ln>
                  <a:noFill/>
                </a:ln>
                <a:solidFill>
                  <a:schemeClr val="lt1"/>
                </a:solidFill>
                <a:effectLst/>
                <a:uLnTx/>
                <a:uFillTx/>
                <a:latin typeface="+mn-lt"/>
                <a:ea typeface="+mn-ea"/>
                <a:cs typeface="+mn-cs"/>
              </a:rPr>
              <a:t> combine our observation and interpretation time in order to show you the </a:t>
            </a:r>
            <a:r>
              <a:rPr kumimoji="0" lang="en-US" sz="2700" b="0" i="0" u="none" strike="noStrike" kern="1200" cap="none" spc="0" normalizeH="0" noProof="0" dirty="0" smtClean="0">
                <a:ln>
                  <a:noFill/>
                </a:ln>
                <a:solidFill>
                  <a:srgbClr val="FFFF00"/>
                </a:solidFill>
                <a:effectLst/>
                <a:uLnTx/>
                <a:uFillTx/>
                <a:latin typeface="+mn-lt"/>
                <a:ea typeface="+mn-ea"/>
                <a:cs typeface="+mn-cs"/>
              </a:rPr>
              <a:t>“QUESTIONING METHOD” </a:t>
            </a:r>
            <a:r>
              <a:rPr kumimoji="0" lang="en-US" sz="2700" b="0" i="0" u="none" strike="noStrike" kern="1200" cap="none" spc="0" normalizeH="0" noProof="0" dirty="0" smtClean="0">
                <a:ln>
                  <a:noFill/>
                </a:ln>
                <a:solidFill>
                  <a:schemeClr val="lt1"/>
                </a:solidFill>
                <a:effectLst/>
                <a:uLnTx/>
                <a:uFillTx/>
                <a:latin typeface="+mn-lt"/>
                <a:ea typeface="+mn-ea"/>
                <a:cs typeface="+mn-cs"/>
              </a:rPr>
              <a:t>of Bible Study.</a:t>
            </a:r>
            <a:endParaRPr kumimoji="0" lang="en-US" sz="27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121920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lvl="0"/>
            <a:r>
              <a:rPr lang="zh-CN" altLang="en-US" sz="53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查经四步法</a:t>
            </a: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600" dirty="0" smtClean="0"/>
              <a:t>The 4 Steps of Bible Study </a:t>
            </a:r>
            <a:endParaRPr lang="en-US" sz="3600" dirty="0"/>
          </a:p>
        </p:txBody>
      </p:sp>
      <p:graphicFrame>
        <p:nvGraphicFramePr>
          <p:cNvPr id="4" name="Diagram 3"/>
          <p:cNvGraphicFramePr/>
          <p:nvPr/>
        </p:nvGraphicFramePr>
        <p:xfrm>
          <a:off x="304800" y="1397000"/>
          <a:ext cx="84582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084.gif"/>
          <p:cNvPicPr>
            <a:picLocks noChangeAspect="1"/>
          </p:cNvPicPr>
          <p:nvPr/>
        </p:nvPicPr>
        <p:blipFill>
          <a:blip r:embed="rId8" cstate="print"/>
          <a:stretch>
            <a:fillRect/>
          </a:stretch>
        </p:blipFill>
        <p:spPr>
          <a:xfrm>
            <a:off x="457200" y="4152900"/>
            <a:ext cx="914400" cy="952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3352800" cy="5257800"/>
          </a:xfrm>
          <a:ln/>
        </p:spPr>
        <p:style>
          <a:lnRef idx="2">
            <a:schemeClr val="dk1"/>
          </a:lnRef>
          <a:fillRef idx="1">
            <a:schemeClr val="lt1"/>
          </a:fillRef>
          <a:effectRef idx="0">
            <a:schemeClr val="dk1"/>
          </a:effectRef>
          <a:fontRef idx="minor">
            <a:schemeClr val="dk1"/>
          </a:fontRef>
        </p:style>
        <p:txBody>
          <a:bodyPr>
            <a:normAutofit/>
          </a:bodyPr>
          <a:lstStyle/>
          <a:p>
            <a:r>
              <a:rPr lang="zh-CN" altLang="en-US" sz="4000" b="1" dirty="0" smtClean="0">
                <a:solidFill>
                  <a:schemeClr val="accent4">
                    <a:lumMod val="50000"/>
                  </a:schemeClr>
                </a:solidFill>
                <a:effectLst>
                  <a:outerShdw blurRad="38100" dist="38100" dir="2700000" algn="tl">
                    <a:srgbClr val="000000">
                      <a:alpha val="43137"/>
                    </a:srgbClr>
                  </a:outerShdw>
                </a:effectLst>
              </a:rPr>
              <a:t>拿俄米对两个儿妇说</a:t>
            </a:r>
            <a:r>
              <a:rPr lang="en-US" altLang="zh-CN" sz="4000" b="1" dirty="0" smtClean="0">
                <a:solidFill>
                  <a:schemeClr val="accent4">
                    <a:lumMod val="50000"/>
                  </a:schemeClr>
                </a:solidFill>
                <a:effectLst>
                  <a:outerShdw blurRad="38100" dist="38100" dir="2700000" algn="tl">
                    <a:srgbClr val="000000">
                      <a:alpha val="43137"/>
                    </a:srgbClr>
                  </a:outerShdw>
                </a:effectLst>
              </a:rPr>
              <a:t>: “</a:t>
            </a:r>
            <a:r>
              <a:rPr lang="zh-CN" altLang="en-US" sz="4000" b="1" dirty="0" smtClean="0">
                <a:solidFill>
                  <a:schemeClr val="accent4">
                    <a:lumMod val="50000"/>
                  </a:schemeClr>
                </a:solidFill>
                <a:effectLst>
                  <a:outerShdw blurRad="38100" dist="38100" dir="2700000" algn="tl">
                    <a:srgbClr val="000000">
                      <a:alpha val="43137"/>
                    </a:srgbClr>
                  </a:outerShdw>
                </a:effectLst>
              </a:rPr>
              <a:t>你们各人回娘家去吧。愿耶和华恩待你们，像你们恩待已死的人与我一样</a:t>
            </a:r>
            <a:r>
              <a:rPr lang="en-US" altLang="zh-CN" sz="4000" b="1" dirty="0" smtClean="0">
                <a:solidFill>
                  <a:schemeClr val="accent4">
                    <a:lumMod val="50000"/>
                  </a:schemeClr>
                </a:solidFill>
                <a:effectLst>
                  <a:outerShdw blurRad="38100" dist="38100" dir="2700000" algn="tl">
                    <a:srgbClr val="000000">
                      <a:alpha val="43137"/>
                    </a:srgbClr>
                  </a:outerShdw>
                </a:effectLst>
              </a:rPr>
              <a:t>!</a:t>
            </a:r>
            <a:endParaRPr lang="en-US" sz="40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8</a:t>
            </a:r>
            <a:r>
              <a:rPr lang="en-US" sz="2400" b="1" dirty="0" smtClean="0">
                <a:solidFill>
                  <a:schemeClr val="tx1"/>
                </a:solidFill>
                <a:effectLst>
                  <a:outerShdw blurRad="38100" dist="38100" dir="2700000" algn="tl">
                    <a:srgbClr val="000000">
                      <a:alpha val="43137"/>
                    </a:srgbClr>
                  </a:outerShdw>
                </a:effectLst>
                <a:latin typeface="Arial Narrow" pitchFamily="34" charset="0"/>
              </a:rPr>
              <a:t> Then Naomi said to her two daughters-in-law, “Go back, each of you, to your mother’s home. May the LORD show you kindness, as you have shown kindness to your dead husbands and to me.</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3733800" y="228600"/>
            <a:ext cx="5181600" cy="51816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84163" marR="0" lvl="0" indent="-284163" defTabSz="914400" rtl="0" eaLnBrk="1" fontAlgn="auto" latinLnBrk="0" hangingPunct="1">
              <a:lnSpc>
                <a:spcPct val="100000"/>
              </a:lnSpc>
              <a:spcBef>
                <a:spcPct val="0"/>
              </a:spcBef>
              <a:spcAft>
                <a:spcPts val="0"/>
              </a:spcAft>
              <a:buClrTx/>
              <a:buSzTx/>
              <a:buFont typeface="Arial" charset="0"/>
              <a:buChar char="•"/>
              <a:tabLst/>
              <a:defRPr/>
            </a:pPr>
            <a:r>
              <a:rPr lang="zh-CN" altLang="en-US" sz="3200" b="1" dirty="0" smtClean="0">
                <a:solidFill>
                  <a:schemeClr val="accent4">
                    <a:lumMod val="50000"/>
                  </a:schemeClr>
                </a:solidFill>
                <a:effectLst>
                  <a:outerShdw blurRad="38100" dist="38100" dir="2700000" algn="tl">
                    <a:srgbClr val="000000">
                      <a:alpha val="43137"/>
                    </a:srgbClr>
                  </a:outerShdw>
                </a:effectLst>
              </a:rPr>
              <a:t>拿俄米想让这两儿妇去哪里？</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Where did Naomi try to send the girls?</a:t>
            </a: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为何拿俄米要差她们回去？</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Why did Naomi try to send them back?</a:t>
            </a: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两女子如何对待拿俄米的？</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 How did the girls treat Naomi?</a:t>
            </a: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拿俄米给了这两女子什么祝福？</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 What blessing did Naomi give the girls?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blinds(horizontal)">
                                      <p:cBhvr>
                                        <p:cTn id="10" dur="500"/>
                                        <p:tgtEl>
                                          <p:spTgt spid="6">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blinds(horizontal)">
                                      <p:cBhvr>
                                        <p:cTn id="15" dur="500"/>
                                        <p:tgtEl>
                                          <p:spTgt spid="6">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
                                            <p:txEl>
                                              <p:pRg st="5" end="5"/>
                                            </p:txEl>
                                          </p:spTgt>
                                        </p:tgtEl>
                                        <p:attrNameLst>
                                          <p:attrName>style.visibility</p:attrName>
                                        </p:attrNameLst>
                                      </p:cBhvr>
                                      <p:to>
                                        <p:strVal val="visible"/>
                                      </p:to>
                                    </p:set>
                                    <p:animEffect transition="in" filter="blinds(horizontal)">
                                      <p:cBhvr>
                                        <p:cTn id="18" dur="500"/>
                                        <p:tgtEl>
                                          <p:spTgt spid="6">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Effect transition="in" filter="blinds(horizontal)">
                                      <p:cBhvr>
                                        <p:cTn id="23" dur="500"/>
                                        <p:tgtEl>
                                          <p:spTgt spid="6">
                                            <p:txEl>
                                              <p:pRg st="6" end="6"/>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6">
                                            <p:txEl>
                                              <p:pRg st="7" end="7"/>
                                            </p:txEl>
                                          </p:spTgt>
                                        </p:tgtEl>
                                        <p:attrNameLst>
                                          <p:attrName>style.visibility</p:attrName>
                                        </p:attrNameLst>
                                      </p:cBhvr>
                                      <p:to>
                                        <p:strVal val="visible"/>
                                      </p:to>
                                    </p:set>
                                    <p:animEffect transition="in" filter="blinds(horizontal)">
                                      <p:cBhvr>
                                        <p:cTn id="26"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4038600" cy="5486400"/>
          </a:xfrm>
          <a:ln/>
        </p:spPr>
        <p:style>
          <a:lnRef idx="2">
            <a:schemeClr val="dk1"/>
          </a:lnRef>
          <a:fillRef idx="1">
            <a:schemeClr val="lt1"/>
          </a:fillRef>
          <a:effectRef idx="0">
            <a:schemeClr val="dk1"/>
          </a:effectRef>
          <a:fontRef idx="minor">
            <a:schemeClr val="dk1"/>
          </a:fontRef>
        </p:style>
        <p:txBody>
          <a:bodyPr>
            <a:normAutofit/>
          </a:bodyPr>
          <a:lstStyle/>
          <a:p>
            <a:r>
              <a:rPr lang="zh-CN" altLang="en-US" sz="4000" b="1" dirty="0" smtClean="0">
                <a:solidFill>
                  <a:schemeClr val="accent4">
                    <a:lumMod val="50000"/>
                  </a:schemeClr>
                </a:solidFill>
                <a:effectLst>
                  <a:outerShdw blurRad="38100" dist="38100" dir="2700000" algn="tl">
                    <a:srgbClr val="000000">
                      <a:alpha val="43137"/>
                    </a:srgbClr>
                  </a:outerShdw>
                </a:effectLst>
              </a:rPr>
              <a:t>愿耶和华使你们各在新夫家中得 平安！”于是拿俄米与他们亲嘴。他们就放声而哭</a:t>
            </a:r>
            <a:r>
              <a:rPr lang="en-US" altLang="zh-CN" sz="4000" b="1" dirty="0" smtClean="0">
                <a:solidFill>
                  <a:schemeClr val="accent4">
                    <a:lumMod val="50000"/>
                  </a:schemeClr>
                </a:solidFill>
                <a:effectLst>
                  <a:outerShdw blurRad="38100" dist="38100" dir="2700000" algn="tl">
                    <a:srgbClr val="000000">
                      <a:alpha val="43137"/>
                    </a:srgbClr>
                  </a:outerShdw>
                </a:effectLst>
              </a:rPr>
              <a:t>,</a:t>
            </a:r>
            <a:r>
              <a:rPr lang="zh-CN" altLang="en-US" sz="4000" b="1" dirty="0" smtClean="0">
                <a:solidFill>
                  <a:schemeClr val="accent4">
                    <a:lumMod val="50000"/>
                  </a:schemeClr>
                </a:solidFill>
                <a:effectLst>
                  <a:outerShdw blurRad="38100" dist="38100" dir="2700000" algn="tl">
                    <a:srgbClr val="000000">
                      <a:alpha val="43137"/>
                    </a:srgbClr>
                  </a:outerShdw>
                </a:effectLst>
              </a:rPr>
              <a:t>说：</a:t>
            </a:r>
            <a:r>
              <a:rPr lang="en-US" altLang="zh-CN" sz="4000" b="1" dirty="0" smtClean="0">
                <a:solidFill>
                  <a:schemeClr val="accent4">
                    <a:lumMod val="50000"/>
                  </a:schemeClr>
                </a:solidFill>
                <a:effectLst>
                  <a:outerShdw blurRad="38100" dist="38100" dir="2700000" algn="tl">
                    <a:srgbClr val="000000">
                      <a:alpha val="43137"/>
                    </a:srgbClr>
                  </a:outerShdw>
                </a:effectLst>
              </a:rPr>
              <a:t> “</a:t>
            </a:r>
            <a:r>
              <a:rPr lang="zh-CN" altLang="en-US" sz="4000" b="1" dirty="0" smtClean="0">
                <a:solidFill>
                  <a:schemeClr val="accent4">
                    <a:lumMod val="50000"/>
                  </a:schemeClr>
                </a:solidFill>
                <a:effectLst>
                  <a:outerShdw blurRad="38100" dist="38100" dir="2700000" algn="tl">
                    <a:srgbClr val="000000">
                      <a:alpha val="43137"/>
                    </a:srgbClr>
                  </a:outerShdw>
                </a:effectLst>
              </a:rPr>
              <a:t>不然，我们必与你一同回你本国去。</a:t>
            </a:r>
            <a:r>
              <a:rPr lang="en-US" altLang="zh-CN" sz="4000" b="1" dirty="0" smtClean="0">
                <a:solidFill>
                  <a:schemeClr val="accent4">
                    <a:lumMod val="50000"/>
                  </a:schemeClr>
                </a:solidFill>
                <a:effectLst>
                  <a:outerShdw blurRad="38100" dist="38100" dir="2700000" algn="tl">
                    <a:srgbClr val="000000">
                      <a:alpha val="43137"/>
                    </a:srgbClr>
                  </a:outerShdw>
                </a:effectLst>
              </a:rPr>
              <a:t>”</a:t>
            </a:r>
            <a:endParaRPr lang="en-US" sz="40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lnSpcReduction="10000"/>
          </a:bodyPr>
          <a:lstStyle/>
          <a:p>
            <a:pPr algn="ct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9</a:t>
            </a:r>
            <a:r>
              <a:rPr lang="en-US" sz="2400" b="1" dirty="0" smtClean="0">
                <a:solidFill>
                  <a:schemeClr val="tx1"/>
                </a:solidFill>
                <a:effectLst>
                  <a:outerShdw blurRad="38100" dist="38100" dir="2700000" algn="tl">
                    <a:srgbClr val="000000">
                      <a:alpha val="43137"/>
                    </a:srgbClr>
                  </a:outerShdw>
                </a:effectLst>
                <a:latin typeface="Arial Narrow" pitchFamily="34" charset="0"/>
              </a:rPr>
              <a:t> May the LORD grant that each of you will find rest in the home of   another husband.”  Then she kissed them goodbye and they wept aloud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10</a:t>
            </a:r>
            <a:r>
              <a:rPr lang="en-US" sz="2400" b="1" dirty="0" smtClean="0">
                <a:solidFill>
                  <a:schemeClr val="tx1"/>
                </a:solidFill>
                <a:effectLst>
                  <a:outerShdw blurRad="38100" dist="38100" dir="2700000" algn="tl">
                    <a:srgbClr val="000000">
                      <a:alpha val="43137"/>
                    </a:srgbClr>
                  </a:outerShdw>
                </a:effectLst>
                <a:latin typeface="Arial Narrow" pitchFamily="34" charset="0"/>
              </a:rPr>
              <a:t> and said to her, “We will go back with you to your people.”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4419600" y="152400"/>
            <a:ext cx="4572000" cy="54864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 typeface="Arial" charset="0"/>
              <a:buChar char="•"/>
              <a:tabLst/>
              <a:defRPr/>
            </a:pPr>
            <a:r>
              <a:rPr lang="zh-CN" altLang="en-US" sz="3200" b="1" dirty="0" smtClean="0">
                <a:solidFill>
                  <a:schemeClr val="accent4">
                    <a:lumMod val="50000"/>
                  </a:schemeClr>
                </a:solidFill>
                <a:effectLst>
                  <a:outerShdw blurRad="38100" dist="38100" dir="2700000" algn="tl">
                    <a:srgbClr val="000000">
                      <a:alpha val="43137"/>
                    </a:srgbClr>
                  </a:outerShdw>
                </a:effectLst>
              </a:rPr>
              <a:t>谁赐给我们丈夫和妻子？</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344488">
              <a:spcBef>
                <a:spcPct val="0"/>
              </a:spcBef>
              <a:buFont typeface="Arial" charset="0"/>
              <a:buChar char="•"/>
            </a:pPr>
            <a:r>
              <a:rPr lang="en-US" sz="2000" b="1" dirty="0" smtClean="0">
                <a:solidFill>
                  <a:schemeClr val="tx1"/>
                </a:solidFill>
              </a:rPr>
              <a:t>Who gives us husbands and wives?</a:t>
            </a:r>
          </a:p>
          <a:p>
            <a:pPr lvl="0">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为何她们都放声而哭？</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344488">
              <a:spcBef>
                <a:spcPct val="0"/>
              </a:spcBef>
              <a:buFont typeface="Arial" charset="0"/>
              <a:buChar char="•"/>
            </a:pPr>
            <a:r>
              <a:rPr lang="en-US" sz="2000" b="1" dirty="0" smtClean="0">
                <a:solidFill>
                  <a:schemeClr val="tx1"/>
                </a:solidFill>
              </a:rPr>
              <a:t>Why did they cry loudly?</a:t>
            </a:r>
          </a:p>
          <a:p>
            <a:pPr marL="344488" indent="-344488">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谁说要与她一起回去？路得？俄珥巴 ？</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344488">
              <a:spcBef>
                <a:spcPct val="0"/>
              </a:spcBef>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两人都？</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344488">
              <a:spcBef>
                <a:spcPct val="0"/>
              </a:spcBef>
              <a:buFont typeface="Arial" charset="0"/>
              <a:buChar char="•"/>
            </a:pPr>
            <a:r>
              <a:rPr lang="en-US" sz="2000" b="1" dirty="0" smtClean="0">
                <a:solidFill>
                  <a:schemeClr val="tx1"/>
                </a:solidFill>
              </a:rPr>
              <a:t>Who said they would return with her? Ruth? Orpah? Both?</a:t>
            </a:r>
          </a:p>
          <a:p>
            <a:pPr marL="225425" lvl="0" indent="-225425">
              <a:spcBef>
                <a:spcPct val="0"/>
              </a:spcBef>
              <a:buFont typeface="Arial" charset="0"/>
              <a:buChar char="•"/>
              <a:defRPr/>
            </a:pPr>
            <a:r>
              <a:rPr lang="en-US" altLang="zh-CN" sz="3200" b="1" dirty="0" smtClean="0">
                <a:solidFill>
                  <a:schemeClr val="accent4">
                    <a:lumMod val="50000"/>
                  </a:schemeClr>
                </a:solidFill>
                <a:effectLst>
                  <a:outerShdw blurRad="38100" dist="38100" dir="2700000" algn="tl">
                    <a:srgbClr val="000000">
                      <a:alpha val="43137"/>
                    </a:srgbClr>
                  </a:outerShdw>
                </a:effectLst>
              </a:rPr>
              <a:t> </a:t>
            </a:r>
            <a:r>
              <a:rPr lang="zh-CN" altLang="en-US" sz="3200" b="1" dirty="0" smtClean="0">
                <a:solidFill>
                  <a:schemeClr val="accent4">
                    <a:lumMod val="50000"/>
                  </a:schemeClr>
                </a:solidFill>
                <a:effectLst>
                  <a:outerShdw blurRad="38100" dist="38100" dir="2700000" algn="tl">
                    <a:srgbClr val="000000">
                      <a:alpha val="43137"/>
                    </a:srgbClr>
                  </a:outerShdw>
                </a:effectLst>
              </a:rPr>
              <a:t>两女子知道以色列人会如何对待她们吗？</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344488">
              <a:spcBef>
                <a:spcPct val="0"/>
              </a:spcBef>
              <a:buFont typeface="Arial" charset="0"/>
              <a:buChar char="•"/>
            </a:pPr>
            <a:r>
              <a:rPr lang="en-US" sz="2000" b="1" dirty="0" smtClean="0">
                <a:solidFill>
                  <a:schemeClr val="tx1"/>
                </a:solidFill>
              </a:rPr>
              <a:t>Did the girls know how the Israelites would treat them (Moabites)?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blinds(horizontal)">
                                      <p:cBhvr>
                                        <p:cTn id="10" dur="500"/>
                                        <p:tgtEl>
                                          <p:spTgt spid="6">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blinds(horizontal)">
                                      <p:cBhvr>
                                        <p:cTn id="15" dur="500"/>
                                        <p:tgtEl>
                                          <p:spTgt spid="6">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
                                            <p:txEl>
                                              <p:pRg st="5" end="5"/>
                                            </p:txEl>
                                          </p:spTgt>
                                        </p:tgtEl>
                                        <p:attrNameLst>
                                          <p:attrName>style.visibility</p:attrName>
                                        </p:attrNameLst>
                                      </p:cBhvr>
                                      <p:to>
                                        <p:strVal val="visible"/>
                                      </p:to>
                                    </p:set>
                                    <p:animEffect transition="in" filter="blinds(horizontal)">
                                      <p:cBhvr>
                                        <p:cTn id="18" dur="500"/>
                                        <p:tgtEl>
                                          <p:spTgt spid="6">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blinds(horizontal)">
                                      <p:cBhvr>
                                        <p:cTn id="21" dur="500"/>
                                        <p:tgtEl>
                                          <p:spTgt spid="6">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6">
                                            <p:txEl>
                                              <p:pRg st="7" end="7"/>
                                            </p:txEl>
                                          </p:spTgt>
                                        </p:tgtEl>
                                        <p:attrNameLst>
                                          <p:attrName>style.visibility</p:attrName>
                                        </p:attrNameLst>
                                      </p:cBhvr>
                                      <p:to>
                                        <p:strVal val="visible"/>
                                      </p:to>
                                    </p:set>
                                    <p:animEffect transition="in" filter="blinds(horizontal)">
                                      <p:cBhvr>
                                        <p:cTn id="26" dur="500"/>
                                        <p:tgtEl>
                                          <p:spTgt spid="6">
                                            <p:txEl>
                                              <p:pRg st="7" end="7"/>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animEffect transition="in" filter="blinds(horizontal)">
                                      <p:cBhvr>
                                        <p:cTn id="29"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4419600" cy="5486400"/>
          </a:xfrm>
          <a:ln/>
        </p:spPr>
        <p:style>
          <a:lnRef idx="2">
            <a:schemeClr val="dk1"/>
          </a:lnRef>
          <a:fillRef idx="1">
            <a:schemeClr val="lt1"/>
          </a:fillRef>
          <a:effectRef idx="0">
            <a:schemeClr val="dk1"/>
          </a:effectRef>
          <a:fontRef idx="minor">
            <a:schemeClr val="dk1"/>
          </a:fontRef>
        </p:style>
        <p:txBody>
          <a:bodyPr>
            <a:normAutofit/>
          </a:bodyPr>
          <a:lstStyle/>
          <a:p>
            <a:r>
              <a:rPr lang="zh-CN" altLang="en-US" sz="4000" b="1" dirty="0" smtClean="0">
                <a:solidFill>
                  <a:schemeClr val="accent4">
                    <a:lumMod val="50000"/>
                  </a:schemeClr>
                </a:solidFill>
                <a:effectLst>
                  <a:outerShdw blurRad="38100" dist="38100" dir="2700000" algn="tl">
                    <a:srgbClr val="000000">
                      <a:alpha val="43137"/>
                    </a:srgbClr>
                  </a:outerShdw>
                </a:effectLst>
              </a:rPr>
              <a:t>拿俄米说</a:t>
            </a:r>
            <a:r>
              <a:rPr lang="en-US" altLang="zh-CN" sz="4000" b="1" dirty="0" smtClean="0">
                <a:solidFill>
                  <a:schemeClr val="accent4">
                    <a:lumMod val="50000"/>
                  </a:schemeClr>
                </a:solidFill>
                <a:effectLst>
                  <a:outerShdw blurRad="38100" dist="38100" dir="2700000" algn="tl">
                    <a:srgbClr val="000000">
                      <a:alpha val="43137"/>
                    </a:srgbClr>
                  </a:outerShdw>
                </a:effectLst>
              </a:rPr>
              <a:t>: “</a:t>
            </a:r>
            <a:r>
              <a:rPr lang="zh-CN" altLang="en-US" sz="4000" b="1" dirty="0" smtClean="0">
                <a:solidFill>
                  <a:schemeClr val="accent4">
                    <a:lumMod val="50000"/>
                  </a:schemeClr>
                </a:solidFill>
                <a:effectLst>
                  <a:outerShdw blurRad="38100" dist="38100" dir="2700000" algn="tl">
                    <a:srgbClr val="000000">
                      <a:alpha val="43137"/>
                    </a:srgbClr>
                  </a:outerShdw>
                </a:effectLst>
              </a:rPr>
              <a:t>我女儿们哪</a:t>
            </a:r>
            <a:r>
              <a:rPr lang="en-US" altLang="zh-CN" sz="4000" b="1" dirty="0" smtClean="0">
                <a:solidFill>
                  <a:schemeClr val="accent4">
                    <a:lumMod val="50000"/>
                  </a:schemeClr>
                </a:solidFill>
                <a:effectLst>
                  <a:outerShdw blurRad="38100" dist="38100" dir="2700000" algn="tl">
                    <a:srgbClr val="000000">
                      <a:alpha val="43137"/>
                    </a:srgbClr>
                  </a:outerShdw>
                </a:effectLst>
              </a:rPr>
              <a:t>, </a:t>
            </a:r>
            <a:r>
              <a:rPr lang="zh-CN" altLang="en-US" sz="4000" b="1" dirty="0" smtClean="0">
                <a:solidFill>
                  <a:schemeClr val="accent4">
                    <a:lumMod val="50000"/>
                  </a:schemeClr>
                </a:solidFill>
                <a:effectLst>
                  <a:outerShdw blurRad="38100" dist="38100" dir="2700000" algn="tl">
                    <a:srgbClr val="000000">
                      <a:alpha val="43137"/>
                    </a:srgbClr>
                  </a:outerShdw>
                </a:effectLst>
              </a:rPr>
              <a:t>回去吧！    为何要跟我去呢</a:t>
            </a:r>
            <a:r>
              <a:rPr lang="en-US" altLang="zh-CN" sz="4000" b="1" dirty="0" smtClean="0">
                <a:solidFill>
                  <a:schemeClr val="accent4">
                    <a:lumMod val="50000"/>
                  </a:schemeClr>
                </a:solidFill>
                <a:effectLst>
                  <a:outerShdw blurRad="38100" dist="38100" dir="2700000" algn="tl">
                    <a:srgbClr val="000000">
                      <a:alpha val="43137"/>
                    </a:srgbClr>
                  </a:outerShdw>
                </a:effectLst>
              </a:rPr>
              <a:t>﹖</a:t>
            </a:r>
            <a:r>
              <a:rPr lang="zh-CN" altLang="en-US" sz="4000" b="1" dirty="0" smtClean="0">
                <a:solidFill>
                  <a:schemeClr val="accent4">
                    <a:lumMod val="50000"/>
                  </a:schemeClr>
                </a:solidFill>
                <a:effectLst>
                  <a:outerShdw blurRad="38100" dist="38100" dir="2700000" algn="tl">
                    <a:srgbClr val="000000">
                      <a:alpha val="43137"/>
                    </a:srgbClr>
                  </a:outerShdw>
                </a:effectLst>
              </a:rPr>
              <a:t>我还能生子作你们的丈夫吗</a:t>
            </a:r>
            <a:r>
              <a:rPr lang="en-US" altLang="zh-CN" sz="4000" b="1" dirty="0" smtClean="0">
                <a:solidFill>
                  <a:schemeClr val="accent4">
                    <a:lumMod val="50000"/>
                  </a:schemeClr>
                </a:solidFill>
                <a:effectLst>
                  <a:outerShdw blurRad="38100" dist="38100" dir="2700000" algn="tl">
                    <a:srgbClr val="000000">
                      <a:alpha val="43137"/>
                    </a:srgbClr>
                  </a:outerShdw>
                </a:effectLst>
              </a:rPr>
              <a:t>﹖</a:t>
            </a:r>
            <a:r>
              <a:rPr lang="zh-CN" altLang="en-US" sz="4000" b="1" dirty="0" smtClean="0">
                <a:solidFill>
                  <a:schemeClr val="accent4">
                    <a:lumMod val="50000"/>
                  </a:schemeClr>
                </a:solidFill>
                <a:effectLst>
                  <a:outerShdw blurRad="38100" dist="38100" dir="2700000" algn="tl">
                    <a:srgbClr val="000000">
                      <a:alpha val="43137"/>
                    </a:srgbClr>
                  </a:outerShdw>
                </a:effectLst>
              </a:rPr>
              <a:t>我女儿们哪，回去吧！  我年纪老迈，          不能再有丈夫；</a:t>
            </a:r>
            <a:endParaRPr lang="en-US" sz="40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a:bodyPr>
          <a:lstStyle/>
          <a:p>
            <a:pPr lvl="0" algn="ctr">
              <a:spcBef>
                <a:spcPct val="0"/>
              </a:spcBef>
            </a:pP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11</a:t>
            </a:r>
            <a:r>
              <a:rPr lang="en-US" sz="2400" b="1" dirty="0" smtClean="0">
                <a:solidFill>
                  <a:schemeClr val="tx1"/>
                </a:solidFill>
                <a:effectLst>
                  <a:outerShdw blurRad="38100" dist="38100" dir="2700000" algn="tl">
                    <a:srgbClr val="000000">
                      <a:alpha val="43137"/>
                    </a:srgbClr>
                  </a:outerShdw>
                </a:effectLst>
                <a:latin typeface="Arial Narrow" pitchFamily="34" charset="0"/>
              </a:rPr>
              <a:t> But Naomi said, “Return home, my daughters. Why would you come with me? Am I going to have any more sons, who could become your husbands?  </a:t>
            </a:r>
          </a:p>
          <a:p>
            <a:pPr lvl="0" algn="ctr">
              <a:spcBef>
                <a:spcPct val="0"/>
              </a:spcBef>
            </a:pP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12</a:t>
            </a:r>
            <a:r>
              <a:rPr lang="en-US" sz="2400" b="1" dirty="0" smtClean="0">
                <a:solidFill>
                  <a:schemeClr val="tx1"/>
                </a:solidFill>
                <a:effectLst>
                  <a:outerShdw blurRad="38100" dist="38100" dir="2700000" algn="tl">
                    <a:srgbClr val="000000">
                      <a:alpha val="43137"/>
                    </a:srgbClr>
                  </a:outerShdw>
                </a:effectLst>
                <a:latin typeface="Arial Narrow" pitchFamily="34" charset="0"/>
              </a:rPr>
              <a:t> Return home, my daughters; I am too old to have another husband.</a:t>
            </a:r>
            <a:endParaRPr kumimoji="0" 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Narrow" pitchFamily="34" charset="0"/>
              <a:ea typeface="+mj-ea"/>
              <a:cs typeface="+mj-cs"/>
            </a:endParaRPr>
          </a:p>
        </p:txBody>
      </p:sp>
      <p:sp>
        <p:nvSpPr>
          <p:cNvPr id="6" name="Title 1"/>
          <p:cNvSpPr txBox="1">
            <a:spLocks/>
          </p:cNvSpPr>
          <p:nvPr/>
        </p:nvSpPr>
        <p:spPr>
          <a:xfrm>
            <a:off x="4800600" y="152400"/>
            <a:ext cx="4191000" cy="54864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p>
            <a:pPr marL="225425" lvl="0" indent="-225425">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拿俄米多少次劝她们回去？（三次）</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344488">
              <a:spcBef>
                <a:spcPct val="0"/>
              </a:spcBef>
              <a:buFont typeface="Arial" charset="0"/>
              <a:buChar char="•"/>
            </a:pPr>
            <a:r>
              <a:rPr lang="en-US" sz="2000" b="1" dirty="0" smtClean="0">
                <a:solidFill>
                  <a:schemeClr val="tx1"/>
                </a:solidFill>
              </a:rPr>
              <a:t>How many times has Naomi told them to return now? (3)</a:t>
            </a:r>
          </a:p>
          <a:p>
            <a:pPr marL="120650" lvl="0" indent="-120650">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两寡妇回去后，她们的生活将会是怎样的？</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344488">
              <a:spcBef>
                <a:spcPct val="0"/>
              </a:spcBef>
              <a:buFont typeface="Arial" charset="0"/>
              <a:buChar char="•"/>
            </a:pPr>
            <a:r>
              <a:rPr lang="en-US" sz="2000" b="1" dirty="0" smtClean="0">
                <a:solidFill>
                  <a:schemeClr val="tx1"/>
                </a:solidFill>
              </a:rPr>
              <a:t>If the girls return home, what will their life be like?</a:t>
            </a:r>
          </a:p>
          <a:p>
            <a:pPr marL="225425" lvl="0" indent="-225425">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为何拿俄米提到等她再有儿子？</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344488">
              <a:spcBef>
                <a:spcPct val="0"/>
              </a:spcBef>
              <a:buFont typeface="Arial" charset="0"/>
              <a:buChar char="•"/>
            </a:pPr>
            <a:r>
              <a:rPr lang="en-US" sz="2000" b="1" dirty="0" smtClean="0">
                <a:solidFill>
                  <a:schemeClr val="tx1"/>
                </a:solidFill>
              </a:rPr>
              <a:t>Why did Naomi mention waiting for her to have more sons?</a:t>
            </a:r>
          </a:p>
          <a:p>
            <a:pPr lvl="0">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什么是“娶寡嫂制”？</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344488">
              <a:spcBef>
                <a:spcPct val="0"/>
              </a:spcBef>
              <a:buFont typeface="Arial" charset="0"/>
              <a:buChar char="•"/>
            </a:pPr>
            <a:r>
              <a:rPr lang="en-US" sz="2000" b="1" dirty="0" smtClean="0">
                <a:solidFill>
                  <a:schemeClr val="tx1"/>
                </a:solidFill>
              </a:rPr>
              <a:t>What is a Levirate marriage?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blinds(horizontal)">
                                      <p:cBhvr>
                                        <p:cTn id="10" dur="500"/>
                                        <p:tgtEl>
                                          <p:spTgt spid="6">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blinds(horizontal)">
                                      <p:cBhvr>
                                        <p:cTn id="15" dur="500"/>
                                        <p:tgtEl>
                                          <p:spTgt spid="6">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
                                            <p:txEl>
                                              <p:pRg st="5" end="5"/>
                                            </p:txEl>
                                          </p:spTgt>
                                        </p:tgtEl>
                                        <p:attrNameLst>
                                          <p:attrName>style.visibility</p:attrName>
                                        </p:attrNameLst>
                                      </p:cBhvr>
                                      <p:to>
                                        <p:strVal val="visible"/>
                                      </p:to>
                                    </p:set>
                                    <p:animEffect transition="in" filter="blinds(horizontal)">
                                      <p:cBhvr>
                                        <p:cTn id="18" dur="500"/>
                                        <p:tgtEl>
                                          <p:spTgt spid="6">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Effect transition="in" filter="blinds(horizontal)">
                                      <p:cBhvr>
                                        <p:cTn id="23" dur="500"/>
                                        <p:tgtEl>
                                          <p:spTgt spid="6">
                                            <p:txEl>
                                              <p:pRg st="6" end="6"/>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6">
                                            <p:txEl>
                                              <p:pRg st="7" end="7"/>
                                            </p:txEl>
                                          </p:spTgt>
                                        </p:tgtEl>
                                        <p:attrNameLst>
                                          <p:attrName>style.visibility</p:attrName>
                                        </p:attrNameLst>
                                      </p:cBhvr>
                                      <p:to>
                                        <p:strVal val="visible"/>
                                      </p:to>
                                    </p:set>
                                    <p:animEffect transition="in" filter="blinds(horizontal)">
                                      <p:cBhvr>
                                        <p:cTn id="26"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6" name="Title 1"/>
          <p:cNvSpPr txBox="1">
            <a:spLocks/>
          </p:cNvSpPr>
          <p:nvPr/>
        </p:nvSpPr>
        <p:spPr>
          <a:xfrm>
            <a:off x="152400" y="152400"/>
            <a:ext cx="89154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lvl="0">
              <a:spcBef>
                <a:spcPct val="0"/>
              </a:spcBef>
              <a:buFont typeface="Arial" charset="0"/>
              <a:buChar char="•"/>
              <a:defRPr/>
            </a:pPr>
            <a:r>
              <a:rPr lang="zh-CN" altLang="en-US" sz="4800" b="1" u="sng" dirty="0" smtClean="0">
                <a:solidFill>
                  <a:schemeClr val="accent4">
                    <a:lumMod val="50000"/>
                  </a:schemeClr>
                </a:solidFill>
                <a:effectLst>
                  <a:outerShdw blurRad="38100" dist="38100" dir="2700000" algn="tl">
                    <a:srgbClr val="000000">
                      <a:alpha val="43137"/>
                    </a:srgbClr>
                  </a:outerShdw>
                </a:effectLst>
              </a:rPr>
              <a:t>娶寡嫂制</a:t>
            </a:r>
            <a:r>
              <a:rPr lang="zh-CN" altLang="en-US" sz="4800" b="1" dirty="0" smtClean="0">
                <a:solidFill>
                  <a:schemeClr val="accent4">
                    <a:lumMod val="50000"/>
                  </a:schemeClr>
                </a:solidFill>
                <a:effectLst>
                  <a:outerShdw blurRad="38100" dist="38100" dir="2700000" algn="tl">
                    <a:srgbClr val="000000">
                      <a:alpha val="43137"/>
                    </a:srgbClr>
                  </a:outerShdw>
                </a:effectLst>
              </a:rPr>
              <a:t>：是一种婚姻形式，亡故之人的兄弟有义务娶兄弟的遗孀，而寡妇也有义务嫁给亡夫的兄弟。这制度曾经，现在依然在世界很多地方施行</a:t>
            </a:r>
            <a:r>
              <a:rPr lang="zh-CN" altLang="en-US" sz="4800" b="1" dirty="0" smtClean="0">
                <a:solidFill>
                  <a:schemeClr val="accent4">
                    <a:lumMod val="50000"/>
                  </a:schemeClr>
                </a:solidFill>
                <a:effectLst>
                  <a:outerShdw blurRad="38100" dist="38100" dir="2700000" algn="tl">
                    <a:srgbClr val="000000">
                      <a:alpha val="43137"/>
                    </a:srgbClr>
                  </a:outerShdw>
                </a:effectLst>
              </a:rPr>
              <a:t>。（申</a:t>
            </a:r>
            <a:r>
              <a:rPr lang="en-US" altLang="zh-CN" sz="4800" b="1" dirty="0" smtClean="0">
                <a:solidFill>
                  <a:schemeClr val="accent4">
                    <a:lumMod val="50000"/>
                  </a:schemeClr>
                </a:solidFill>
                <a:effectLst>
                  <a:outerShdw blurRad="38100" dist="38100" dir="2700000" algn="tl">
                    <a:srgbClr val="000000">
                      <a:alpha val="43137"/>
                    </a:srgbClr>
                  </a:outerShdw>
                </a:effectLst>
              </a:rPr>
              <a:t>25:5</a:t>
            </a:r>
            <a:r>
              <a:rPr lang="zh-CN" altLang="en-US" sz="4800" b="1" dirty="0" smtClean="0">
                <a:solidFill>
                  <a:schemeClr val="accent4">
                    <a:lumMod val="50000"/>
                  </a:schemeClr>
                </a:solidFill>
                <a:effectLst>
                  <a:outerShdw blurRad="38100" dist="38100" dir="2700000" algn="tl">
                    <a:srgbClr val="000000">
                      <a:alpha val="43137"/>
                    </a:srgbClr>
                  </a:outerShdw>
                </a:effectLst>
              </a:rPr>
              <a:t>）</a:t>
            </a:r>
            <a:endParaRPr lang="en-US" altLang="zh-CN" sz="4800" b="1" dirty="0" smtClean="0">
              <a:solidFill>
                <a:schemeClr val="accent4">
                  <a:lumMod val="50000"/>
                </a:schemeClr>
              </a:solidFill>
              <a:effectLst>
                <a:outerShdw blurRad="38100" dist="38100" dir="2700000" algn="tl">
                  <a:srgbClr val="000000">
                    <a:alpha val="43137"/>
                  </a:srgbClr>
                </a:outerShdw>
              </a:effectLst>
            </a:endParaRPr>
          </a:p>
          <a:p>
            <a:pPr lvl="0" algn="just">
              <a:spcBef>
                <a:spcPct val="0"/>
              </a:spcBef>
              <a:buFont typeface="Arial" charset="0"/>
              <a:buChar char="•"/>
              <a:defRPr/>
            </a:pPr>
            <a:r>
              <a:rPr lang="en-US" sz="1600" b="1" dirty="0" smtClean="0"/>
              <a:t>Levirate marriage:  is a type of marriage in which the brother of a deceased man is obligated to marry his brother's widow, and the widow is obligated to marry her deceased husband's brother.                      It was, and still is,  practiced in many societies around the world.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6" name="Title 1"/>
          <p:cNvSpPr txBox="1">
            <a:spLocks/>
          </p:cNvSpPr>
          <p:nvPr/>
        </p:nvSpPr>
        <p:spPr>
          <a:xfrm>
            <a:off x="152400" y="152400"/>
            <a:ext cx="8839200" cy="6553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a:spcBef>
                <a:spcPct val="0"/>
              </a:spcBef>
              <a:buFont typeface="Arial" charset="0"/>
              <a:buChar char="•"/>
              <a:defRPr/>
            </a:pPr>
            <a:r>
              <a:rPr lang="zh-CN" altLang="en-US" sz="3600" b="1" dirty="0" smtClean="0">
                <a:solidFill>
                  <a:schemeClr val="accent4">
                    <a:lumMod val="50000"/>
                  </a:schemeClr>
                </a:solidFill>
                <a:effectLst>
                  <a:outerShdw blurRad="38100" dist="38100" dir="2700000" algn="tl">
                    <a:srgbClr val="000000">
                      <a:alpha val="43137"/>
                    </a:srgbClr>
                  </a:outerShdw>
                </a:effectLst>
              </a:rPr>
              <a:t>中亚和匈奴：娶寡嫂制在中亚和匈奴的游牧民族里广为流行。中国历史学家</a:t>
            </a:r>
            <a:r>
              <a:rPr lang="zh-CN" altLang="en-US" sz="3600" b="1" u="sng" dirty="0" smtClean="0">
                <a:solidFill>
                  <a:schemeClr val="accent4">
                    <a:lumMod val="50000"/>
                  </a:schemeClr>
                </a:solidFill>
                <a:effectLst>
                  <a:outerShdw blurRad="38100" dist="38100" dir="2700000" algn="tl">
                    <a:srgbClr val="000000">
                      <a:alpha val="43137"/>
                    </a:srgbClr>
                  </a:outerShdw>
                </a:effectLst>
              </a:rPr>
              <a:t>司马迁</a:t>
            </a:r>
            <a:r>
              <a:rPr lang="zh-CN" altLang="en-US" sz="3600" b="1" dirty="0" smtClean="0">
                <a:solidFill>
                  <a:schemeClr val="accent4">
                    <a:lumMod val="50000"/>
                  </a:schemeClr>
                </a:solidFill>
                <a:effectLst>
                  <a:outerShdw blurRad="38100" dist="38100" dir="2700000" algn="tl">
                    <a:srgbClr val="000000">
                      <a:alpha val="43137"/>
                    </a:srgbClr>
                  </a:outerShdw>
                </a:effectLst>
              </a:rPr>
              <a:t>（</a:t>
            </a:r>
            <a:r>
              <a:rPr lang="en-US" altLang="zh-CN" sz="3600" b="1" dirty="0" smtClean="0">
                <a:solidFill>
                  <a:schemeClr val="accent4">
                    <a:lumMod val="50000"/>
                  </a:schemeClr>
                </a:solidFill>
                <a:effectLst>
                  <a:outerShdw blurRad="38100" dist="38100" dir="2700000" algn="tl">
                    <a:srgbClr val="000000">
                      <a:alpha val="43137"/>
                    </a:srgbClr>
                  </a:outerShdw>
                </a:effectLst>
              </a:rPr>
              <a:t>145-87 BC</a:t>
            </a:r>
            <a:r>
              <a:rPr lang="zh-CN" altLang="en-US" sz="3600" b="1" dirty="0" smtClean="0">
                <a:solidFill>
                  <a:schemeClr val="accent4">
                    <a:lumMod val="50000"/>
                  </a:schemeClr>
                </a:solidFill>
                <a:effectLst>
                  <a:outerShdw blurRad="38100" dist="38100" dir="2700000" algn="tl">
                    <a:srgbClr val="000000">
                      <a:alpha val="43137"/>
                    </a:srgbClr>
                  </a:outerShdw>
                </a:effectLst>
              </a:rPr>
              <a:t>）证实一人亡故后，其亲戚，通常是兄弟娶其遗孀。东北部的匈奴人直到公元七世纪还在施行这种制度。当时妇女的社会地位较高，她们可以决定是否再嫁。她的新夫可能是其亡夫的兄弟或儿子（与另一妇人所生）</a:t>
            </a:r>
            <a:r>
              <a:rPr lang="en-US" altLang="zh-CN" sz="3600" b="1" dirty="0" smtClean="0">
                <a:solidFill>
                  <a:schemeClr val="accent4">
                    <a:lumMod val="50000"/>
                  </a:schemeClr>
                </a:solidFill>
                <a:effectLst>
                  <a:outerShdw blurRad="38100" dist="38100" dir="2700000" algn="tl">
                    <a:srgbClr val="000000">
                      <a:alpha val="43137"/>
                    </a:srgbClr>
                  </a:outerShdw>
                </a:effectLst>
              </a:rPr>
              <a:t> </a:t>
            </a:r>
            <a:r>
              <a:rPr lang="zh-CN" altLang="en-US" sz="3600" b="1" dirty="0" smtClean="0">
                <a:solidFill>
                  <a:schemeClr val="accent4">
                    <a:lumMod val="50000"/>
                  </a:schemeClr>
                </a:solidFill>
                <a:effectLst>
                  <a:outerShdw blurRad="38100" dist="38100" dir="2700000" algn="tl">
                    <a:srgbClr val="000000">
                      <a:alpha val="43137"/>
                    </a:srgbClr>
                  </a:outerShdw>
                </a:effectLst>
              </a:rPr>
              <a:t>，这样她们最终可能嫁给了叔伯或继子。至于年龄则并不重要。</a:t>
            </a:r>
            <a:endParaRPr lang="en-US" sz="3600" dirty="0" smtClean="0"/>
          </a:p>
          <a:p>
            <a:pPr algn="just">
              <a:spcBef>
                <a:spcPct val="0"/>
              </a:spcBef>
              <a:buFont typeface="Arial" charset="0"/>
              <a:buChar char="•"/>
            </a:pPr>
            <a:r>
              <a:rPr lang="en-US" sz="1600" b="1" dirty="0" smtClean="0"/>
              <a:t>Central Asia and </a:t>
            </a:r>
            <a:r>
              <a:rPr lang="en-US" sz="1600" b="1" dirty="0" err="1" smtClean="0"/>
              <a:t>Xiongnu</a:t>
            </a:r>
            <a:r>
              <a:rPr lang="en-US" sz="1600" b="1" dirty="0" smtClean="0"/>
              <a:t>: Levirate marriages were widespread among Central Asian </a:t>
            </a:r>
            <a:r>
              <a:rPr lang="en-US" sz="1600" b="1" u="sng" dirty="0" smtClean="0"/>
              <a:t>nomads.</a:t>
            </a:r>
            <a:r>
              <a:rPr lang="en-US" sz="1600" b="1" dirty="0" smtClean="0"/>
              <a:t>   Chinese historian </a:t>
            </a:r>
            <a:r>
              <a:rPr lang="en-US" sz="1600" b="1" u="sng" dirty="0" err="1" smtClean="0"/>
              <a:t>Sima</a:t>
            </a:r>
            <a:r>
              <a:rPr lang="en-US" sz="1600" b="1" u="sng" dirty="0" smtClean="0"/>
              <a:t> </a:t>
            </a:r>
            <a:r>
              <a:rPr lang="en-US" sz="1600" b="1" u="sng" dirty="0" err="1" smtClean="0"/>
              <a:t>Qian</a:t>
            </a:r>
            <a:r>
              <a:rPr lang="en-US" sz="1600" b="1" dirty="0" smtClean="0"/>
              <a:t> (145-87 BC) attested that after a man's death, one of his relatives,   usually a brother, marries his widow. The Northeastern Huns until the 7th century </a:t>
            </a:r>
            <a:r>
              <a:rPr lang="en-US" altLang="zh-CN" sz="1600" b="1" dirty="0" smtClean="0"/>
              <a:t>BC</a:t>
            </a:r>
            <a:r>
              <a:rPr lang="en-US" sz="1600" b="1" dirty="0" smtClean="0"/>
              <a:t> .                      Women had a high social status and had a choice whether to remarry or not. Her new husband      might be a brother or a son (by another woman) of her first husband, so she could end up         marrying her brother-in-law or stepson; the difference in age did not matter.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3048000" cy="5486400"/>
          </a:xfrm>
          <a:ln/>
        </p:spPr>
        <p:style>
          <a:lnRef idx="2">
            <a:schemeClr val="dk1"/>
          </a:lnRef>
          <a:fillRef idx="1">
            <a:schemeClr val="lt1"/>
          </a:fillRef>
          <a:effectRef idx="0">
            <a:schemeClr val="dk1"/>
          </a:effectRef>
          <a:fontRef idx="minor">
            <a:schemeClr val="dk1"/>
          </a:fontRef>
        </p:style>
        <p:txBody>
          <a:bodyPr>
            <a:normAutofit/>
          </a:bodyPr>
          <a:lstStyle/>
          <a:p>
            <a:pPr marL="165100"/>
            <a:r>
              <a:rPr lang="zh-CN" altLang="en-US" sz="4000" b="1" dirty="0" smtClean="0">
                <a:solidFill>
                  <a:schemeClr val="accent4">
                    <a:lumMod val="50000"/>
                  </a:schemeClr>
                </a:solidFill>
                <a:effectLst>
                  <a:outerShdw blurRad="38100" dist="38100" dir="2700000" algn="tl">
                    <a:srgbClr val="000000">
                      <a:alpha val="43137"/>
                    </a:srgbClr>
                  </a:outerShdw>
                </a:effectLst>
              </a:rPr>
              <a:t>即或说我   还有指望，今夜有丈   夫可以生子，你们岂能   等着他们   长大呢</a:t>
            </a:r>
            <a:r>
              <a:rPr lang="en-US" altLang="zh-CN" sz="4000" b="1" dirty="0" smtClean="0">
                <a:solidFill>
                  <a:schemeClr val="accent4">
                    <a:lumMod val="50000"/>
                  </a:schemeClr>
                </a:solidFill>
                <a:effectLst>
                  <a:outerShdw blurRad="38100" dist="38100" dir="2700000" algn="tl">
                    <a:srgbClr val="000000">
                      <a:alpha val="43137"/>
                    </a:srgbClr>
                  </a:outerShdw>
                </a:effectLst>
              </a:rPr>
              <a:t>﹖</a:t>
            </a:r>
            <a:endParaRPr lang="en-US" sz="40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Even if I thought there was still hope for me—even if I had a husband tonight and then gave birth to sons—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13</a:t>
            </a:r>
            <a:r>
              <a:rPr lang="en-US" sz="2400" b="1" dirty="0" smtClean="0">
                <a:solidFill>
                  <a:schemeClr val="tx1"/>
                </a:solidFill>
                <a:effectLst>
                  <a:outerShdw blurRad="38100" dist="38100" dir="2700000" algn="tl">
                    <a:srgbClr val="000000">
                      <a:alpha val="43137"/>
                    </a:srgbClr>
                  </a:outerShdw>
                </a:effectLst>
                <a:latin typeface="Arial Narrow" pitchFamily="34" charset="0"/>
              </a:rPr>
              <a:t> would you wait until they grew up?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3505200" y="152400"/>
            <a:ext cx="5486400" cy="54864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若路得和俄珥巴 当时为四十岁左右，如果拿俄米再嫁生子年长到足够娶妻，那么她们该多大年纪了？</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344488">
              <a:spcBef>
                <a:spcPct val="0"/>
              </a:spcBef>
              <a:buFont typeface="Arial" charset="0"/>
              <a:buChar char="•"/>
            </a:pPr>
            <a:r>
              <a:rPr lang="en-US" sz="2000" b="1" dirty="0" smtClean="0">
                <a:solidFill>
                  <a:schemeClr val="tx1"/>
                </a:solidFill>
              </a:rPr>
              <a:t>If Ruth and Orpah were about 40 at this time, how old would they be when Naomi got married and had 2 sons old enough to marry?</a:t>
            </a:r>
          </a:p>
          <a:p>
            <a:pPr lvl="0">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姊妹们，若要你嫁给前夫的兄</a:t>
            </a:r>
            <a:r>
              <a:rPr lang="zh-CN" altLang="en-US" sz="3200" b="1" dirty="0" smtClean="0">
                <a:solidFill>
                  <a:schemeClr val="accent4">
                    <a:lumMod val="50000"/>
                  </a:schemeClr>
                </a:solidFill>
                <a:effectLst>
                  <a:outerShdw blurRad="38100" dist="38100" dir="2700000" algn="tl">
                    <a:srgbClr val="000000">
                      <a:alpha val="43137"/>
                    </a:srgbClr>
                  </a:outerShdw>
                </a:effectLst>
              </a:rPr>
              <a:t>弟，</a:t>
            </a:r>
            <a:r>
              <a:rPr lang="zh-CN" altLang="en-US" sz="3200" b="1" dirty="0" smtClean="0">
                <a:solidFill>
                  <a:schemeClr val="accent4">
                    <a:lumMod val="50000"/>
                  </a:schemeClr>
                </a:solidFill>
                <a:effectLst>
                  <a:outerShdw blurRad="38100" dist="38100" dir="2700000" algn="tl">
                    <a:srgbClr val="000000">
                      <a:alpha val="43137"/>
                    </a:srgbClr>
                  </a:outerShdw>
                </a:effectLst>
              </a:rPr>
              <a:t>你有什么感觉？</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344488">
              <a:spcBef>
                <a:spcPct val="0"/>
              </a:spcBef>
              <a:buFont typeface="Arial" charset="0"/>
              <a:buChar char="•"/>
            </a:pPr>
            <a:r>
              <a:rPr lang="en-US" sz="2000" b="1" dirty="0" smtClean="0">
                <a:solidFill>
                  <a:schemeClr val="tx1"/>
                </a:solidFill>
              </a:rPr>
              <a:t>How would you women feel about marrying your husband’s brother or father?</a:t>
            </a:r>
          </a:p>
          <a:p>
            <a:pPr lvl="0">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弟兄们，若你的妻子嫁给你的兄</a:t>
            </a:r>
            <a:r>
              <a:rPr lang="zh-CN" altLang="en-US" sz="3200" b="1" dirty="0" smtClean="0">
                <a:solidFill>
                  <a:schemeClr val="accent4">
                    <a:lumMod val="50000"/>
                  </a:schemeClr>
                </a:solidFill>
                <a:effectLst>
                  <a:outerShdw blurRad="38100" dist="38100" dir="2700000" algn="tl">
                    <a:srgbClr val="000000">
                      <a:alpha val="43137"/>
                    </a:srgbClr>
                  </a:outerShdw>
                </a:effectLst>
              </a:rPr>
              <a:t>弟，</a:t>
            </a:r>
            <a:r>
              <a:rPr lang="zh-CN" altLang="en-US" sz="3200" b="1" dirty="0" smtClean="0">
                <a:solidFill>
                  <a:schemeClr val="accent4">
                    <a:lumMod val="50000"/>
                  </a:schemeClr>
                </a:solidFill>
                <a:effectLst>
                  <a:outerShdw blurRad="38100" dist="38100" dir="2700000" algn="tl">
                    <a:srgbClr val="000000">
                      <a:alpha val="43137"/>
                    </a:srgbClr>
                  </a:outerShdw>
                </a:effectLst>
              </a:rPr>
              <a:t>你有什么感觉？</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344488">
              <a:spcBef>
                <a:spcPct val="0"/>
              </a:spcBef>
              <a:buFont typeface="Arial" charset="0"/>
              <a:buChar char="•"/>
            </a:pPr>
            <a:r>
              <a:rPr lang="en-US" sz="2000" b="1" dirty="0" smtClean="0">
                <a:solidFill>
                  <a:schemeClr val="tx1"/>
                </a:solidFill>
              </a:rPr>
              <a:t>How would you men feel about your wife marrying your brother or father?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blinds(horizontal)">
                                      <p:cBhvr>
                                        <p:cTn id="10" dur="500"/>
                                        <p:tgtEl>
                                          <p:spTgt spid="6">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blinds(horizontal)">
                                      <p:cBhvr>
                                        <p:cTn id="15" dur="500"/>
                                        <p:tgtEl>
                                          <p:spTgt spid="6">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
                                            <p:txEl>
                                              <p:pRg st="5" end="5"/>
                                            </p:txEl>
                                          </p:spTgt>
                                        </p:tgtEl>
                                        <p:attrNameLst>
                                          <p:attrName>style.visibility</p:attrName>
                                        </p:attrNameLst>
                                      </p:cBhvr>
                                      <p:to>
                                        <p:strVal val="visible"/>
                                      </p:to>
                                    </p:set>
                                    <p:animEffect transition="in" filter="blinds(horizontal)">
                                      <p:cBhvr>
                                        <p:cTn id="18"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3810000" cy="5410200"/>
          </a:xfrm>
          <a:ln/>
        </p:spPr>
        <p:style>
          <a:lnRef idx="2">
            <a:schemeClr val="dk1"/>
          </a:lnRef>
          <a:fillRef idx="1">
            <a:schemeClr val="lt1"/>
          </a:fillRef>
          <a:effectRef idx="0">
            <a:schemeClr val="dk1"/>
          </a:effectRef>
          <a:fontRef idx="minor">
            <a:schemeClr val="dk1"/>
          </a:fontRef>
        </p:style>
        <p:txBody>
          <a:bodyPr>
            <a:normAutofit/>
          </a:bodyPr>
          <a:lstStyle/>
          <a:p>
            <a:r>
              <a:rPr lang="zh-CN" altLang="en-US" sz="4000" b="1" dirty="0" smtClean="0">
                <a:solidFill>
                  <a:schemeClr val="accent4">
                    <a:lumMod val="50000"/>
                  </a:schemeClr>
                </a:solidFill>
                <a:effectLst>
                  <a:outerShdw blurRad="38100" dist="38100" dir="2700000" algn="tl">
                    <a:srgbClr val="000000">
                      <a:alpha val="43137"/>
                    </a:srgbClr>
                  </a:outerShdw>
                </a:effectLst>
              </a:rPr>
              <a:t>你们岂能等着他们不嫁别人呢</a:t>
            </a:r>
            <a:r>
              <a:rPr lang="en-US" altLang="zh-CN" sz="4000" b="1" dirty="0" smtClean="0">
                <a:solidFill>
                  <a:schemeClr val="accent4">
                    <a:lumMod val="50000"/>
                  </a:schemeClr>
                </a:solidFill>
                <a:effectLst>
                  <a:outerShdw blurRad="38100" dist="38100" dir="2700000" algn="tl">
                    <a:srgbClr val="000000">
                      <a:alpha val="43137"/>
                    </a:srgbClr>
                  </a:outerShdw>
                </a:effectLst>
              </a:rPr>
              <a:t>﹖</a:t>
            </a:r>
            <a:r>
              <a:rPr lang="zh-CN" altLang="en-US" sz="4000" b="1" dirty="0" smtClean="0">
                <a:solidFill>
                  <a:schemeClr val="accent4">
                    <a:lumMod val="50000"/>
                  </a:schemeClr>
                </a:solidFill>
                <a:effectLst>
                  <a:outerShdw blurRad="38100" dist="38100" dir="2700000" algn="tl">
                    <a:srgbClr val="000000">
                      <a:alpha val="43137"/>
                    </a:srgbClr>
                  </a:outerShdw>
                </a:effectLst>
              </a:rPr>
              <a:t>我女儿们哪，不要这样。我为你们的缘故甚是愁苦，因为耶和华伸手攻击我。”</a:t>
            </a:r>
            <a:endParaRPr lang="en-US" sz="40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Would you remain unmarried for them? No, my daughters. It is more bitter for me than for you, because the LORD’s hand has turned against me!”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4191000" y="152400"/>
            <a:ext cx="47244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marL="0" marR="0" lvl="0" indent="0" defTabSz="914400" rtl="0" eaLnBrk="1" fontAlgn="auto" latinLnBrk="0" hangingPunct="1">
              <a:lnSpc>
                <a:spcPct val="100000"/>
              </a:lnSpc>
              <a:spcBef>
                <a:spcPct val="0"/>
              </a:spcBef>
              <a:spcAft>
                <a:spcPts val="0"/>
              </a:spcAft>
              <a:buClrTx/>
              <a:buSzTx/>
              <a:buFont typeface="Arial" charset="0"/>
              <a:buChar char="•"/>
              <a:tabLst/>
              <a:defRPr/>
            </a:pPr>
            <a:r>
              <a:rPr lang="zh-CN" altLang="en-US" sz="3500" b="1" dirty="0" smtClean="0">
                <a:solidFill>
                  <a:schemeClr val="accent4">
                    <a:lumMod val="50000"/>
                  </a:schemeClr>
                </a:solidFill>
                <a:effectLst>
                  <a:outerShdw blurRad="38100" dist="38100" dir="2700000" algn="tl">
                    <a:srgbClr val="000000">
                      <a:alpha val="43137"/>
                    </a:srgbClr>
                  </a:outerShdw>
                </a:effectLst>
              </a:rPr>
              <a:t>拿俄米责备谁带给她这忧伤？</a:t>
            </a:r>
            <a:endParaRPr lang="en-US" altLang="zh-CN" sz="3500" b="1" dirty="0" smtClean="0">
              <a:solidFill>
                <a:schemeClr val="accent4">
                  <a:lumMod val="50000"/>
                </a:schemeClr>
              </a:solidFill>
              <a:effectLst>
                <a:outerShdw blurRad="38100" dist="38100" dir="2700000" algn="tl">
                  <a:srgbClr val="000000">
                    <a:alpha val="43137"/>
                  </a:srgbClr>
                </a:outerShdw>
              </a:effectLst>
            </a:endParaRPr>
          </a:p>
          <a:p>
            <a:pPr marL="344488">
              <a:spcBef>
                <a:spcPct val="0"/>
              </a:spcBef>
              <a:buFont typeface="Arial" charset="0"/>
              <a:buChar char="•"/>
            </a:pPr>
            <a:r>
              <a:rPr lang="en-US" sz="2000" b="1" dirty="0" smtClean="0">
                <a:solidFill>
                  <a:schemeClr val="tx1"/>
                </a:solidFill>
              </a:rPr>
              <a:t>Who does Naomi blame for this grief ?</a:t>
            </a:r>
          </a:p>
          <a:p>
            <a:pPr lvl="0">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该责备神还是拿俄米？</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344488">
              <a:spcBef>
                <a:spcPct val="0"/>
              </a:spcBef>
              <a:buFont typeface="Arial" charset="0"/>
              <a:buChar char="•"/>
            </a:pPr>
            <a:r>
              <a:rPr lang="en-US" sz="2000" b="1" dirty="0" smtClean="0">
                <a:solidFill>
                  <a:schemeClr val="tx1"/>
                </a:solidFill>
              </a:rPr>
              <a:t>Is God to blame or Naomi?</a:t>
            </a:r>
          </a:p>
          <a:p>
            <a:pPr lvl="0">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拿俄米在对神苦毒的感情上诚实吗？</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344488">
              <a:spcBef>
                <a:spcPct val="0"/>
              </a:spcBef>
              <a:buFont typeface="Arial" charset="0"/>
              <a:buChar char="•"/>
            </a:pPr>
            <a:r>
              <a:rPr lang="en-US" sz="2000" b="1" dirty="0" smtClean="0">
                <a:solidFill>
                  <a:schemeClr val="tx1"/>
                </a:solidFill>
              </a:rPr>
              <a:t>Was Naomi being honest about her bitter feelings toward God?</a:t>
            </a:r>
          </a:p>
          <a:p>
            <a:pPr lvl="0">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当不幸的事发生在我们身上时，如何才能不让苦毒抓住我们呢？</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344488">
              <a:spcBef>
                <a:spcPct val="0"/>
              </a:spcBef>
              <a:buFont typeface="Arial" charset="0"/>
              <a:buChar char="•"/>
            </a:pPr>
            <a:r>
              <a:rPr lang="en-US" sz="2000" b="1" dirty="0" smtClean="0">
                <a:solidFill>
                  <a:schemeClr val="tx1"/>
                </a:solidFill>
              </a:rPr>
              <a:t>How can we stop bitterness from overtaking us when something bad happens in our life?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blinds(horizontal)">
                                      <p:cBhvr>
                                        <p:cTn id="10" dur="500"/>
                                        <p:tgtEl>
                                          <p:spTgt spid="6">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blinds(horizontal)">
                                      <p:cBhvr>
                                        <p:cTn id="15" dur="500"/>
                                        <p:tgtEl>
                                          <p:spTgt spid="6">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
                                            <p:txEl>
                                              <p:pRg st="5" end="5"/>
                                            </p:txEl>
                                          </p:spTgt>
                                        </p:tgtEl>
                                        <p:attrNameLst>
                                          <p:attrName>style.visibility</p:attrName>
                                        </p:attrNameLst>
                                      </p:cBhvr>
                                      <p:to>
                                        <p:strVal val="visible"/>
                                      </p:to>
                                    </p:set>
                                    <p:animEffect transition="in" filter="blinds(horizontal)">
                                      <p:cBhvr>
                                        <p:cTn id="18" dur="500"/>
                                        <p:tgtEl>
                                          <p:spTgt spid="6">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Effect transition="in" filter="blinds(horizontal)">
                                      <p:cBhvr>
                                        <p:cTn id="23" dur="500"/>
                                        <p:tgtEl>
                                          <p:spTgt spid="6">
                                            <p:txEl>
                                              <p:pRg st="6" end="6"/>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6">
                                            <p:txEl>
                                              <p:pRg st="7" end="7"/>
                                            </p:txEl>
                                          </p:spTgt>
                                        </p:tgtEl>
                                        <p:attrNameLst>
                                          <p:attrName>style.visibility</p:attrName>
                                        </p:attrNameLst>
                                      </p:cBhvr>
                                      <p:to>
                                        <p:strVal val="visible"/>
                                      </p:to>
                                    </p:set>
                                    <p:animEffect transition="in" filter="blinds(horizontal)">
                                      <p:cBhvr>
                                        <p:cTn id="26"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3124200" cy="5486400"/>
          </a:xfrm>
          <a:ln/>
        </p:spPr>
        <p:style>
          <a:lnRef idx="2">
            <a:schemeClr val="dk1"/>
          </a:lnRef>
          <a:fillRef idx="1">
            <a:schemeClr val="lt1"/>
          </a:fillRef>
          <a:effectRef idx="0">
            <a:schemeClr val="dk1"/>
          </a:effectRef>
          <a:fontRef idx="minor">
            <a:schemeClr val="dk1"/>
          </a:fontRef>
        </p:style>
        <p:txBody>
          <a:bodyPr>
            <a:normAutofit/>
          </a:bodyPr>
          <a:lstStyle/>
          <a:p>
            <a:pPr marL="165100" indent="-44450"/>
            <a:r>
              <a:rPr lang="zh-CN" altLang="en-US" b="1" dirty="0" smtClean="0">
                <a:solidFill>
                  <a:schemeClr val="accent4">
                    <a:lumMod val="50000"/>
                  </a:schemeClr>
                </a:solidFill>
                <a:effectLst>
                  <a:outerShdw blurRad="38100" dist="38100" dir="2700000" algn="tl">
                    <a:srgbClr val="000000">
                      <a:alpha val="43137"/>
                    </a:srgbClr>
                  </a:outerShdw>
                </a:effectLst>
              </a:rPr>
              <a:t>两个儿妇 又放声而哭，俄珥巴与婆婆亲嘴而别，只是路     得 舍不得 拿俄米</a:t>
            </a:r>
            <a:r>
              <a:rPr lang="zh-CN" altLang="en-US" dirty="0" smtClean="0">
                <a:solidFill>
                  <a:schemeClr val="tx1"/>
                </a:solidFill>
              </a:rPr>
              <a:t>。</a:t>
            </a:r>
            <a:endParaRPr lang="en-US" dirty="0">
              <a:solidFill>
                <a:schemeClr val="tx1"/>
              </a:solidFill>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14</a:t>
            </a:r>
            <a:r>
              <a:rPr lang="en-US" sz="2400" b="1" dirty="0" smtClean="0">
                <a:solidFill>
                  <a:schemeClr val="tx1"/>
                </a:solidFill>
                <a:effectLst>
                  <a:outerShdw blurRad="38100" dist="38100" dir="2700000" algn="tl">
                    <a:srgbClr val="000000">
                      <a:alpha val="43137"/>
                    </a:srgbClr>
                  </a:outerShdw>
                </a:effectLst>
                <a:latin typeface="Arial Narrow" pitchFamily="34" charset="0"/>
              </a:rPr>
              <a:t> At this they wept aloud again. Then Orpah kissed her mother-in-law goodbye, but Ruth clung to her.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3505200" y="152400"/>
            <a:ext cx="5410200" cy="54864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344488" marR="0" lvl="0" indent="-344488" defTabSz="914400" rtl="0" eaLnBrk="1" fontAlgn="auto" latinLnBrk="0" hangingPunct="1">
              <a:lnSpc>
                <a:spcPct val="100000"/>
              </a:lnSpc>
              <a:spcBef>
                <a:spcPct val="0"/>
              </a:spcBef>
              <a:spcAft>
                <a:spcPts val="0"/>
              </a:spcAft>
              <a:buClrTx/>
              <a:buSzTx/>
              <a:buFont typeface="Arial" charset="0"/>
              <a:buChar char="•"/>
              <a:tabLst/>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为何说“这时”两儿妇又放声大哭？</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344488" indent="-344488">
              <a:spcBef>
                <a:spcPct val="0"/>
              </a:spcBef>
              <a:buFont typeface="Arial" charset="0"/>
              <a:buChar char="•"/>
            </a:pPr>
            <a:r>
              <a:rPr lang="en-US" sz="2000" b="1" dirty="0" smtClean="0">
                <a:solidFill>
                  <a:schemeClr val="tx1"/>
                </a:solidFill>
              </a:rPr>
              <a:t>Why does it say “AT THIS” this wept aloud again?</a:t>
            </a:r>
          </a:p>
          <a:p>
            <a:pPr marL="344488" indent="-344488">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俄珥巴放弃了什么？</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344488" indent="-344488">
              <a:spcBef>
                <a:spcPct val="0"/>
              </a:spcBef>
              <a:buFont typeface="Arial" charset="0"/>
              <a:buChar char="•"/>
            </a:pPr>
            <a:r>
              <a:rPr lang="en-US" sz="2000" b="1" dirty="0" smtClean="0">
                <a:solidFill>
                  <a:schemeClr val="tx1"/>
                </a:solidFill>
              </a:rPr>
              <a:t> What was Orpah giving up?</a:t>
            </a:r>
          </a:p>
          <a:p>
            <a:pPr marL="344488" lvl="0" indent="-344488">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路得放弃了什么？</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344488" indent="-344488">
              <a:spcBef>
                <a:spcPct val="0"/>
              </a:spcBef>
              <a:buFont typeface="Arial" charset="0"/>
              <a:buChar char="•"/>
            </a:pPr>
            <a:r>
              <a:rPr lang="en-US" sz="2000" b="1" dirty="0" smtClean="0">
                <a:solidFill>
                  <a:schemeClr val="tx1"/>
                </a:solidFill>
              </a:rPr>
              <a:t>What was Ruth giving up?</a:t>
            </a:r>
          </a:p>
          <a:p>
            <a:pPr marL="344488" lvl="0" indent="-344488">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如何看出路得的信心很大？</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344488" indent="-344488">
              <a:spcBef>
                <a:spcPct val="0"/>
              </a:spcBef>
              <a:buFont typeface="Arial" charset="0"/>
              <a:buChar char="•"/>
            </a:pPr>
            <a:r>
              <a:rPr lang="en-US" sz="2000" b="1" dirty="0" smtClean="0">
                <a:solidFill>
                  <a:schemeClr val="tx1"/>
                </a:solidFill>
              </a:rPr>
              <a:t>How does this show the great faith of Ruth?</a:t>
            </a:r>
            <a:endParaRPr kumimoji="0" lang="en-US" altLang="zh-CN" sz="3200" b="1" i="0" u="none" strike="noStrike" kern="1200" cap="none" spc="0" normalizeH="0" baseline="0" noProof="0" dirty="0" smtClean="0">
              <a:ln>
                <a:noFill/>
              </a:ln>
              <a:solidFill>
                <a:schemeClr val="accent4">
                  <a:lumMod val="50000"/>
                </a:schemeClr>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blinds(horizontal)">
                                      <p:cBhvr>
                                        <p:cTn id="10" dur="500"/>
                                        <p:tgtEl>
                                          <p:spTgt spid="6">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blinds(horizontal)">
                                      <p:cBhvr>
                                        <p:cTn id="15" dur="500"/>
                                        <p:tgtEl>
                                          <p:spTgt spid="6">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
                                            <p:txEl>
                                              <p:pRg st="5" end="5"/>
                                            </p:txEl>
                                          </p:spTgt>
                                        </p:tgtEl>
                                        <p:attrNameLst>
                                          <p:attrName>style.visibility</p:attrName>
                                        </p:attrNameLst>
                                      </p:cBhvr>
                                      <p:to>
                                        <p:strVal val="visible"/>
                                      </p:to>
                                    </p:set>
                                    <p:animEffect transition="in" filter="blinds(horizontal)">
                                      <p:cBhvr>
                                        <p:cTn id="18" dur="500"/>
                                        <p:tgtEl>
                                          <p:spTgt spid="6">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Effect transition="in" filter="blinds(horizontal)">
                                      <p:cBhvr>
                                        <p:cTn id="23" dur="500"/>
                                        <p:tgtEl>
                                          <p:spTgt spid="6">
                                            <p:txEl>
                                              <p:pRg st="6" end="6"/>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6">
                                            <p:txEl>
                                              <p:pRg st="7" end="7"/>
                                            </p:txEl>
                                          </p:spTgt>
                                        </p:tgtEl>
                                        <p:attrNameLst>
                                          <p:attrName>style.visibility</p:attrName>
                                        </p:attrNameLst>
                                      </p:cBhvr>
                                      <p:to>
                                        <p:strVal val="visible"/>
                                      </p:to>
                                    </p:set>
                                    <p:animEffect transition="in" filter="blinds(horizontal)">
                                      <p:cBhvr>
                                        <p:cTn id="26"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121920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lvl="0"/>
            <a:r>
              <a:rPr lang="zh-CN" altLang="en-US" sz="53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查经四步法</a:t>
            </a: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600" dirty="0" smtClean="0"/>
              <a:t>The 4 Steps of Bible Study </a:t>
            </a:r>
            <a:endParaRPr lang="en-US" sz="3600" dirty="0"/>
          </a:p>
        </p:txBody>
      </p:sp>
      <p:graphicFrame>
        <p:nvGraphicFramePr>
          <p:cNvPr id="4" name="Diagram 3"/>
          <p:cNvGraphicFramePr/>
          <p:nvPr/>
        </p:nvGraphicFramePr>
        <p:xfrm>
          <a:off x="304800" y="1397000"/>
          <a:ext cx="84582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103.gif"/>
          <p:cNvPicPr>
            <a:picLocks noChangeAspect="1"/>
          </p:cNvPicPr>
          <p:nvPr/>
        </p:nvPicPr>
        <p:blipFill>
          <a:blip r:embed="rId8" cstate="print"/>
          <a:stretch>
            <a:fillRect/>
          </a:stretch>
        </p:blipFill>
        <p:spPr>
          <a:xfrm>
            <a:off x="457199" y="1524000"/>
            <a:ext cx="1371601" cy="99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069.gif"/>
          <p:cNvPicPr>
            <a:picLocks noChangeAspect="1"/>
          </p:cNvPicPr>
          <p:nvPr/>
        </p:nvPicPr>
        <p:blipFill>
          <a:blip r:embed="rId9" cstate="print"/>
          <a:stretch>
            <a:fillRect/>
          </a:stretch>
        </p:blipFill>
        <p:spPr>
          <a:xfrm>
            <a:off x="457200" y="2819400"/>
            <a:ext cx="1371600" cy="99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213.gif"/>
          <p:cNvPicPr>
            <a:picLocks noChangeAspect="1"/>
          </p:cNvPicPr>
          <p:nvPr/>
        </p:nvPicPr>
        <p:blipFill>
          <a:blip r:embed="rId10" cstate="print"/>
          <a:stretch>
            <a:fillRect/>
          </a:stretch>
        </p:blipFill>
        <p:spPr>
          <a:xfrm>
            <a:off x="457200" y="4114800"/>
            <a:ext cx="1447799" cy="1028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descr="tumblr_left48gCkY1qf8yek.gif"/>
          <p:cNvPicPr>
            <a:picLocks noChangeAspect="1"/>
          </p:cNvPicPr>
          <p:nvPr/>
        </p:nvPicPr>
        <p:blipFill>
          <a:blip r:embed="rId11" cstate="print"/>
          <a:stretch>
            <a:fillRect/>
          </a:stretch>
        </p:blipFill>
        <p:spPr>
          <a:xfrm>
            <a:off x="381000" y="5410200"/>
            <a:ext cx="1524000" cy="114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EB9E0B56-2D80-4098-AA45-C7A37B95B909}"/>
                                            </p:graphicEl>
                                          </p:spTgt>
                                        </p:tgtEl>
                                        <p:attrNameLst>
                                          <p:attrName>style.visibility</p:attrName>
                                        </p:attrNameLst>
                                      </p:cBhvr>
                                      <p:to>
                                        <p:strVal val="visible"/>
                                      </p:to>
                                    </p:set>
                                    <p:anim calcmode="lin" valueType="num">
                                      <p:cBhvr additive="base">
                                        <p:cTn id="7" dur="500" fill="hold"/>
                                        <p:tgtEl>
                                          <p:spTgt spid="4">
                                            <p:graphicEl>
                                              <a:dgm id="{EB9E0B56-2D80-4098-AA45-C7A37B95B909}"/>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EB9E0B56-2D80-4098-AA45-C7A37B95B909}"/>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graphicEl>
                                              <a:dgm id="{059E99A9-A362-4F89-84AC-CD430470905F}"/>
                                            </p:graphicEl>
                                          </p:spTgt>
                                        </p:tgtEl>
                                        <p:attrNameLst>
                                          <p:attrName>style.visibility</p:attrName>
                                        </p:attrNameLst>
                                      </p:cBhvr>
                                      <p:to>
                                        <p:strVal val="visible"/>
                                      </p:to>
                                    </p:set>
                                    <p:anim calcmode="lin" valueType="num">
                                      <p:cBhvr additive="base">
                                        <p:cTn id="11" dur="500" fill="hold"/>
                                        <p:tgtEl>
                                          <p:spTgt spid="4">
                                            <p:graphicEl>
                                              <a:dgm id="{059E99A9-A362-4F89-84AC-CD430470905F}"/>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dgm id="{059E99A9-A362-4F89-84AC-CD430470905F}"/>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graphicEl>
                                              <a:dgm id="{5113409F-9227-4BF1-AD4D-460EA7273C93}"/>
                                            </p:graphicEl>
                                          </p:spTgt>
                                        </p:tgtEl>
                                        <p:attrNameLst>
                                          <p:attrName>style.visibility</p:attrName>
                                        </p:attrNameLst>
                                      </p:cBhvr>
                                      <p:to>
                                        <p:strVal val="visible"/>
                                      </p:to>
                                    </p:set>
                                    <p:anim calcmode="lin" valueType="num">
                                      <p:cBhvr additive="base">
                                        <p:cTn id="21" dur="500" fill="hold"/>
                                        <p:tgtEl>
                                          <p:spTgt spid="4">
                                            <p:graphicEl>
                                              <a:dgm id="{5113409F-9227-4BF1-AD4D-460EA7273C93}"/>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graphicEl>
                                              <a:dgm id="{5113409F-9227-4BF1-AD4D-460EA7273C93}"/>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graphicEl>
                                              <a:dgm id="{52FF7E54-EFE2-4EE2-B331-D740881035EA}"/>
                                            </p:graphicEl>
                                          </p:spTgt>
                                        </p:tgtEl>
                                        <p:attrNameLst>
                                          <p:attrName>style.visibility</p:attrName>
                                        </p:attrNameLst>
                                      </p:cBhvr>
                                      <p:to>
                                        <p:strVal val="visible"/>
                                      </p:to>
                                    </p:set>
                                    <p:anim calcmode="lin" valueType="num">
                                      <p:cBhvr additive="base">
                                        <p:cTn id="25" dur="500" fill="hold"/>
                                        <p:tgtEl>
                                          <p:spTgt spid="4">
                                            <p:graphicEl>
                                              <a:dgm id="{52FF7E54-EFE2-4EE2-B331-D740881035EA}"/>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52FF7E54-EFE2-4EE2-B331-D740881035EA}"/>
                                            </p:graphic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graphicEl>
                                              <a:dgm id="{A135456C-B8ED-4253-9772-B57523C1DAC6}"/>
                                            </p:graphicEl>
                                          </p:spTgt>
                                        </p:tgtEl>
                                        <p:attrNameLst>
                                          <p:attrName>style.visibility</p:attrName>
                                        </p:attrNameLst>
                                      </p:cBhvr>
                                      <p:to>
                                        <p:strVal val="visible"/>
                                      </p:to>
                                    </p:set>
                                    <p:anim calcmode="lin" valueType="num">
                                      <p:cBhvr additive="base">
                                        <p:cTn id="35" dur="500" fill="hold"/>
                                        <p:tgtEl>
                                          <p:spTgt spid="4">
                                            <p:graphicEl>
                                              <a:dgm id="{A135456C-B8ED-4253-9772-B57523C1DAC6}"/>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graphicEl>
                                              <a:dgm id="{A135456C-B8ED-4253-9772-B57523C1DAC6}"/>
                                            </p:graphic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
                                            <p:graphicEl>
                                              <a:dgm id="{B0837115-8987-473B-9D15-C2B2D594B0AF}"/>
                                            </p:graphicEl>
                                          </p:spTgt>
                                        </p:tgtEl>
                                        <p:attrNameLst>
                                          <p:attrName>style.visibility</p:attrName>
                                        </p:attrNameLst>
                                      </p:cBhvr>
                                      <p:to>
                                        <p:strVal val="visible"/>
                                      </p:to>
                                    </p:set>
                                    <p:anim calcmode="lin" valueType="num">
                                      <p:cBhvr additive="base">
                                        <p:cTn id="39" dur="500" fill="hold"/>
                                        <p:tgtEl>
                                          <p:spTgt spid="4">
                                            <p:graphicEl>
                                              <a:dgm id="{B0837115-8987-473B-9D15-C2B2D594B0AF}"/>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graphicEl>
                                              <a:dgm id="{B0837115-8987-473B-9D15-C2B2D594B0AF}"/>
                                            </p:graphic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graphicEl>
                                              <a:dgm id="{845E1389-B19D-4F0B-AE36-18C3A8087B13}"/>
                                            </p:graphicEl>
                                          </p:spTgt>
                                        </p:tgtEl>
                                        <p:attrNameLst>
                                          <p:attrName>style.visibility</p:attrName>
                                        </p:attrNameLst>
                                      </p:cBhvr>
                                      <p:to>
                                        <p:strVal val="visible"/>
                                      </p:to>
                                    </p:set>
                                    <p:anim calcmode="lin" valueType="num">
                                      <p:cBhvr additive="base">
                                        <p:cTn id="49" dur="500" fill="hold"/>
                                        <p:tgtEl>
                                          <p:spTgt spid="4">
                                            <p:graphicEl>
                                              <a:dgm id="{845E1389-B19D-4F0B-AE36-18C3A8087B13}"/>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graphicEl>
                                              <a:dgm id="{845E1389-B19D-4F0B-AE36-18C3A8087B13}"/>
                                            </p:graphic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
                                            <p:graphicEl>
                                              <a:dgm id="{7157FCC6-321F-4CB7-8B72-FEF687EA6469}"/>
                                            </p:graphicEl>
                                          </p:spTgt>
                                        </p:tgtEl>
                                        <p:attrNameLst>
                                          <p:attrName>style.visibility</p:attrName>
                                        </p:attrNameLst>
                                      </p:cBhvr>
                                      <p:to>
                                        <p:strVal val="visible"/>
                                      </p:to>
                                    </p:set>
                                    <p:anim calcmode="lin" valueType="num">
                                      <p:cBhvr additive="base">
                                        <p:cTn id="53" dur="500" fill="hold"/>
                                        <p:tgtEl>
                                          <p:spTgt spid="4">
                                            <p:graphicEl>
                                              <a:dgm id="{7157FCC6-321F-4CB7-8B72-FEF687EA6469}"/>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graphicEl>
                                              <a:dgm id="{7157FCC6-321F-4CB7-8B72-FEF687EA6469}"/>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3505200" cy="5410200"/>
          </a:xfrm>
          <a:ln/>
        </p:spPr>
        <p:style>
          <a:lnRef idx="2">
            <a:schemeClr val="dk1"/>
          </a:lnRef>
          <a:fillRef idx="1">
            <a:schemeClr val="lt1"/>
          </a:fillRef>
          <a:effectRef idx="0">
            <a:schemeClr val="dk1"/>
          </a:effectRef>
          <a:fontRef idx="minor">
            <a:schemeClr val="dk1"/>
          </a:fontRef>
        </p:style>
        <p:txBody>
          <a:bodyPr>
            <a:normAutofit/>
          </a:bodyPr>
          <a:lstStyle/>
          <a:p>
            <a:r>
              <a:rPr lang="zh-CN" altLang="en-US" sz="4000" b="1" dirty="0" smtClean="0">
                <a:solidFill>
                  <a:schemeClr val="accent4">
                    <a:lumMod val="50000"/>
                  </a:schemeClr>
                </a:solidFill>
                <a:effectLst>
                  <a:outerShdw blurRad="38100" dist="38100" dir="2700000" algn="tl">
                    <a:srgbClr val="000000">
                      <a:alpha val="43137"/>
                    </a:srgbClr>
                  </a:outerShdw>
                </a:effectLst>
              </a:rPr>
              <a:t>拿俄米说：“看哪，你嫂子已经回她本国和她所拜的神那里去了，你也跟着你嫂子回去吧！”</a:t>
            </a:r>
            <a:endParaRPr lang="en-US" sz="40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algn="ct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15</a:t>
            </a:r>
            <a:r>
              <a:rPr lang="en-US" sz="2400" b="1" dirty="0" smtClean="0">
                <a:solidFill>
                  <a:schemeClr val="tx1"/>
                </a:solidFill>
                <a:effectLst>
                  <a:outerShdw blurRad="38100" dist="38100" dir="2700000" algn="tl">
                    <a:srgbClr val="000000">
                      <a:alpha val="43137"/>
                    </a:srgbClr>
                  </a:outerShdw>
                </a:effectLst>
                <a:latin typeface="Arial Narrow" pitchFamily="34" charset="0"/>
              </a:rPr>
              <a:t> “Look,” said Naomi, “your sister-in-law is going back to her people and her gods. Go back with her.”</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38100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俄珥巴回到谁那里？</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344488">
              <a:spcBef>
                <a:spcPct val="0"/>
              </a:spcBef>
              <a:buFont typeface="Arial" charset="0"/>
              <a:buChar char="•"/>
            </a:pPr>
            <a:r>
              <a:rPr lang="en-US" sz="2000" b="1" dirty="0" smtClean="0">
                <a:solidFill>
                  <a:schemeClr val="tx1"/>
                </a:solidFill>
              </a:rPr>
              <a:t>Who was Orpah returning to?</a:t>
            </a:r>
          </a:p>
          <a:p>
            <a:pPr marL="284163"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俄珥巴现在的宗教会是什么？</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344488">
              <a:spcBef>
                <a:spcPct val="0"/>
              </a:spcBef>
              <a:buFont typeface="Arial" charset="0"/>
              <a:buChar char="•"/>
            </a:pPr>
            <a:r>
              <a:rPr lang="en-US" sz="2000" b="1" dirty="0" smtClean="0">
                <a:solidFill>
                  <a:schemeClr val="tx1"/>
                </a:solidFill>
              </a:rPr>
              <a:t>What would be </a:t>
            </a:r>
            <a:r>
              <a:rPr lang="en-US" sz="2000" b="1" dirty="0" err="1" smtClean="0">
                <a:solidFill>
                  <a:schemeClr val="tx1"/>
                </a:solidFill>
              </a:rPr>
              <a:t>Orpah’s</a:t>
            </a:r>
            <a:r>
              <a:rPr lang="en-US" sz="2000" b="1" dirty="0" smtClean="0">
                <a:solidFill>
                  <a:schemeClr val="tx1"/>
                </a:solidFill>
              </a:rPr>
              <a:t> religion now?</a:t>
            </a:r>
          </a:p>
          <a:p>
            <a:pPr marL="225425" lvl="0" indent="-225425">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拿俄米有无邀请两儿妇敬拜真神？为什么没？</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344488">
              <a:spcBef>
                <a:spcPct val="0"/>
              </a:spcBef>
              <a:buFont typeface="Arial" charset="0"/>
              <a:buChar char="•"/>
            </a:pPr>
            <a:r>
              <a:rPr lang="en-US" sz="2000" b="1" dirty="0" smtClean="0">
                <a:solidFill>
                  <a:schemeClr val="tx1"/>
                </a:solidFill>
              </a:rPr>
              <a:t>Did Naomi invite the girls to worship the True God? Why not?</a:t>
            </a:r>
          </a:p>
          <a:p>
            <a:pPr lvl="0">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为何拿俄米想独自回乡</a:t>
            </a:r>
            <a:r>
              <a:rPr lang="en-US" altLang="zh-CN" sz="3200" b="1" dirty="0" smtClean="0">
                <a:solidFill>
                  <a:schemeClr val="accent4">
                    <a:lumMod val="50000"/>
                  </a:schemeClr>
                </a:solidFill>
                <a:effectLst>
                  <a:outerShdw blurRad="38100" dist="38100" dir="2700000" algn="tl">
                    <a:srgbClr val="000000">
                      <a:alpha val="43137"/>
                    </a:srgbClr>
                  </a:outerShdw>
                </a:effectLst>
              </a:rPr>
              <a:t>?</a:t>
            </a:r>
          </a:p>
          <a:p>
            <a:pPr marL="344488">
              <a:spcBef>
                <a:spcPct val="0"/>
              </a:spcBef>
              <a:buFont typeface="Arial" charset="0"/>
              <a:buChar char="•"/>
            </a:pPr>
            <a:r>
              <a:rPr lang="en-US" sz="2000" b="1" dirty="0" smtClean="0">
                <a:solidFill>
                  <a:schemeClr val="tx1"/>
                </a:solidFill>
              </a:rPr>
              <a:t>Why would Naomi want to return alone?</a:t>
            </a:r>
          </a:p>
          <a:p>
            <a:pPr marL="0" marR="0" lvl="0" indent="0" defTabSz="914400" rtl="0" eaLnBrk="1" fontAlgn="auto" latinLnBrk="0" hangingPunct="1">
              <a:lnSpc>
                <a:spcPct val="100000"/>
              </a:lnSpc>
              <a:spcBef>
                <a:spcPct val="0"/>
              </a:spcBef>
              <a:spcAft>
                <a:spcPts val="0"/>
              </a:spcAft>
              <a:buClrTx/>
              <a:buSzTx/>
              <a:buFont typeface="Arial" charset="0"/>
              <a:buChar char="•"/>
              <a:tabLst/>
              <a:defRPr/>
            </a:pPr>
            <a:endParaRPr kumimoji="0" lang="en-US" altLang="zh-CN" sz="3200" b="1" i="0" u="none" strike="noStrike" kern="1200" cap="none" spc="0" normalizeH="0" baseline="0" noProof="0" dirty="0" smtClean="0">
              <a:ln>
                <a:noFill/>
              </a:ln>
              <a:solidFill>
                <a:schemeClr val="accent4">
                  <a:lumMod val="50000"/>
                </a:schemeClr>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blinds(horizontal)">
                                      <p:cBhvr>
                                        <p:cTn id="10" dur="500"/>
                                        <p:tgtEl>
                                          <p:spTgt spid="6">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blinds(horizontal)">
                                      <p:cBhvr>
                                        <p:cTn id="15" dur="500"/>
                                        <p:tgtEl>
                                          <p:spTgt spid="6">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
                                            <p:txEl>
                                              <p:pRg st="5" end="5"/>
                                            </p:txEl>
                                          </p:spTgt>
                                        </p:tgtEl>
                                        <p:attrNameLst>
                                          <p:attrName>style.visibility</p:attrName>
                                        </p:attrNameLst>
                                      </p:cBhvr>
                                      <p:to>
                                        <p:strVal val="visible"/>
                                      </p:to>
                                    </p:set>
                                    <p:animEffect transition="in" filter="blinds(horizontal)">
                                      <p:cBhvr>
                                        <p:cTn id="18" dur="500"/>
                                        <p:tgtEl>
                                          <p:spTgt spid="6">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Effect transition="in" filter="blinds(horizontal)">
                                      <p:cBhvr>
                                        <p:cTn id="23" dur="500"/>
                                        <p:tgtEl>
                                          <p:spTgt spid="6">
                                            <p:txEl>
                                              <p:pRg st="6" end="6"/>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6">
                                            <p:txEl>
                                              <p:pRg st="7" end="7"/>
                                            </p:txEl>
                                          </p:spTgt>
                                        </p:tgtEl>
                                        <p:attrNameLst>
                                          <p:attrName>style.visibility</p:attrName>
                                        </p:attrNameLst>
                                      </p:cBhvr>
                                      <p:to>
                                        <p:strVal val="visible"/>
                                      </p:to>
                                    </p:set>
                                    <p:animEffect transition="in" filter="blinds(horizontal)">
                                      <p:cBhvr>
                                        <p:cTn id="26"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4572000" cy="5410200"/>
          </a:xfrm>
          <a:ln/>
        </p:spPr>
        <p:style>
          <a:lnRef idx="2">
            <a:schemeClr val="dk1"/>
          </a:lnRef>
          <a:fillRef idx="1">
            <a:schemeClr val="lt1"/>
          </a:fillRef>
          <a:effectRef idx="0">
            <a:schemeClr val="dk1"/>
          </a:effectRef>
          <a:fontRef idx="minor">
            <a:schemeClr val="dk1"/>
          </a:fontRef>
        </p:style>
        <p:txBody>
          <a:bodyPr>
            <a:normAutofit/>
          </a:bodyPr>
          <a:lstStyle/>
          <a:p>
            <a:r>
              <a:rPr lang="zh-CN" altLang="en-US" sz="4000" b="1" dirty="0" smtClean="0">
                <a:solidFill>
                  <a:schemeClr val="accent4">
                    <a:lumMod val="50000"/>
                  </a:schemeClr>
                </a:solidFill>
                <a:effectLst>
                  <a:outerShdw blurRad="38100" dist="38100" dir="2700000" algn="tl">
                    <a:srgbClr val="000000">
                      <a:alpha val="43137"/>
                    </a:srgbClr>
                  </a:outerShdw>
                </a:effectLst>
              </a:rPr>
              <a:t>路得 说：“</a:t>
            </a:r>
            <a:r>
              <a:rPr lang="zh-CN" altLang="en-US" sz="4000" b="1" u="sng" dirty="0" smtClean="0">
                <a:solidFill>
                  <a:schemeClr val="accent4">
                    <a:lumMod val="50000"/>
                  </a:schemeClr>
                </a:solidFill>
                <a:effectLst>
                  <a:outerShdw blurRad="38100" dist="38100" dir="2700000" algn="tl">
                    <a:srgbClr val="000000">
                      <a:alpha val="43137"/>
                    </a:srgbClr>
                  </a:outerShdw>
                </a:effectLst>
              </a:rPr>
              <a:t>不要催我回去不跟随你。你往哪里</a:t>
            </a:r>
            <a:r>
              <a:rPr lang="zh-CN" altLang="en-US" sz="4000" b="1" u="sng" dirty="0" smtClean="0">
                <a:solidFill>
                  <a:srgbClr val="FF0000"/>
                </a:solidFill>
                <a:effectLst>
                  <a:outerShdw blurRad="38100" dist="38100" dir="2700000" algn="tl">
                    <a:srgbClr val="000000">
                      <a:alpha val="43137"/>
                    </a:srgbClr>
                  </a:outerShdw>
                </a:effectLst>
              </a:rPr>
              <a:t>去</a:t>
            </a:r>
            <a:r>
              <a:rPr lang="zh-CN" altLang="en-US" sz="4000" b="1" u="sng" dirty="0" smtClean="0">
                <a:solidFill>
                  <a:schemeClr val="accent4">
                    <a:lumMod val="50000"/>
                  </a:schemeClr>
                </a:solidFill>
                <a:effectLst>
                  <a:outerShdw blurRad="38100" dist="38100" dir="2700000" algn="tl">
                    <a:srgbClr val="000000">
                      <a:alpha val="43137"/>
                    </a:srgbClr>
                  </a:outerShdw>
                </a:effectLst>
              </a:rPr>
              <a:t>，我也往那里去；你在哪里</a:t>
            </a:r>
            <a:r>
              <a:rPr lang="zh-CN" altLang="en-US" sz="4000" b="1" u="sng" dirty="0" smtClean="0">
                <a:solidFill>
                  <a:srgbClr val="FF0000"/>
                </a:solidFill>
                <a:effectLst>
                  <a:outerShdw blurRad="38100" dist="38100" dir="2700000" algn="tl">
                    <a:srgbClr val="000000">
                      <a:alpha val="43137"/>
                    </a:srgbClr>
                  </a:outerShdw>
                </a:effectLst>
              </a:rPr>
              <a:t>住宿</a:t>
            </a:r>
            <a:r>
              <a:rPr lang="zh-CN" altLang="en-US" sz="4000" b="1" u="sng" dirty="0" smtClean="0">
                <a:solidFill>
                  <a:schemeClr val="accent4">
                    <a:lumMod val="50000"/>
                  </a:schemeClr>
                </a:solidFill>
                <a:effectLst>
                  <a:outerShdw blurRad="38100" dist="38100" dir="2700000" algn="tl">
                    <a:srgbClr val="000000">
                      <a:alpha val="43137"/>
                    </a:srgbClr>
                  </a:outerShdw>
                </a:effectLst>
              </a:rPr>
              <a:t>，我也在那里住宿；你的</a:t>
            </a:r>
            <a:r>
              <a:rPr lang="zh-CN" altLang="en-US" sz="4000" b="1" u="sng" dirty="0" smtClean="0">
                <a:solidFill>
                  <a:srgbClr val="FF0000"/>
                </a:solidFill>
                <a:effectLst>
                  <a:outerShdw blurRad="38100" dist="38100" dir="2700000" algn="tl">
                    <a:srgbClr val="000000">
                      <a:alpha val="43137"/>
                    </a:srgbClr>
                  </a:outerShdw>
                </a:effectLst>
              </a:rPr>
              <a:t>国</a:t>
            </a:r>
            <a:r>
              <a:rPr lang="zh-CN" altLang="en-US" sz="4000" b="1" u="sng" dirty="0" smtClean="0">
                <a:solidFill>
                  <a:schemeClr val="accent4">
                    <a:lumMod val="50000"/>
                  </a:schemeClr>
                </a:solidFill>
                <a:effectLst>
                  <a:outerShdw blurRad="38100" dist="38100" dir="2700000" algn="tl">
                    <a:srgbClr val="000000">
                      <a:alpha val="43137"/>
                    </a:srgbClr>
                  </a:outerShdw>
                </a:effectLst>
              </a:rPr>
              <a:t>就是我的国，你的神就是我的</a:t>
            </a:r>
            <a:r>
              <a:rPr lang="zh-CN" altLang="en-US" sz="4000" b="1" u="sng" dirty="0" smtClean="0">
                <a:solidFill>
                  <a:srgbClr val="FF0000"/>
                </a:solidFill>
                <a:effectLst>
                  <a:outerShdw blurRad="38100" dist="38100" dir="2700000" algn="tl">
                    <a:srgbClr val="000000">
                      <a:alpha val="43137"/>
                    </a:srgbClr>
                  </a:outerShdw>
                </a:effectLst>
              </a:rPr>
              <a:t>神</a:t>
            </a:r>
            <a:r>
              <a:rPr lang="zh-CN" altLang="en-US" sz="4000" b="1" u="sng" dirty="0" smtClean="0">
                <a:solidFill>
                  <a:schemeClr val="accent4">
                    <a:lumMod val="50000"/>
                  </a:schemeClr>
                </a:solidFill>
                <a:effectLst>
                  <a:outerShdw blurRad="38100" dist="38100" dir="2700000" algn="tl">
                    <a:srgbClr val="000000">
                      <a:alpha val="43137"/>
                    </a:srgbClr>
                  </a:outerShdw>
                </a:effectLst>
              </a:rPr>
              <a:t>。</a:t>
            </a:r>
            <a:endParaRPr lang="en-US" sz="4000" b="1" u="sng"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lnSpcReduction="10000"/>
          </a:bodyPr>
          <a:lstStyle/>
          <a:p>
            <a:pPr algn="ct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16</a:t>
            </a:r>
            <a:r>
              <a:rPr lang="en-US" sz="2400" b="1" dirty="0" smtClean="0">
                <a:solidFill>
                  <a:schemeClr val="tx1"/>
                </a:solidFill>
                <a:effectLst>
                  <a:outerShdw blurRad="38100" dist="38100" dir="2700000" algn="tl">
                    <a:srgbClr val="000000">
                      <a:alpha val="43137"/>
                    </a:srgbClr>
                  </a:outerShdw>
                </a:effectLst>
                <a:latin typeface="Arial Narrow" pitchFamily="34" charset="0"/>
              </a:rPr>
              <a:t> But Ruth replied, “Don’t urge me to leave you or to turn back from you. Where you </a:t>
            </a:r>
            <a:r>
              <a:rPr lang="en-US" sz="2400" b="1" dirty="0" smtClean="0">
                <a:solidFill>
                  <a:srgbClr val="FFFF00"/>
                </a:solidFill>
                <a:effectLst>
                  <a:outerShdw blurRad="38100" dist="38100" dir="2700000" algn="tl">
                    <a:srgbClr val="000000">
                      <a:alpha val="43137"/>
                    </a:srgbClr>
                  </a:outerShdw>
                </a:effectLst>
                <a:latin typeface="Arial Narrow" pitchFamily="34" charset="0"/>
              </a:rPr>
              <a:t>go</a:t>
            </a:r>
            <a:r>
              <a:rPr lang="en-US" sz="2400" b="1" dirty="0" smtClean="0">
                <a:solidFill>
                  <a:schemeClr val="tx1"/>
                </a:solidFill>
                <a:effectLst>
                  <a:outerShdw blurRad="38100" dist="38100" dir="2700000" algn="tl">
                    <a:srgbClr val="000000">
                      <a:alpha val="43137"/>
                    </a:srgbClr>
                  </a:outerShdw>
                </a:effectLst>
                <a:latin typeface="Arial Narrow" pitchFamily="34" charset="0"/>
              </a:rPr>
              <a:t> I will go, and where you</a:t>
            </a:r>
            <a:r>
              <a:rPr lang="en-US" sz="2400" b="1" dirty="0" smtClean="0">
                <a:solidFill>
                  <a:srgbClr val="FFFF00"/>
                </a:solidFill>
                <a:effectLst>
                  <a:outerShdw blurRad="38100" dist="38100" dir="2700000" algn="tl">
                    <a:srgbClr val="000000">
                      <a:alpha val="43137"/>
                    </a:srgbClr>
                  </a:outerShdw>
                </a:effectLst>
                <a:latin typeface="Arial Narrow" pitchFamily="34" charset="0"/>
              </a:rPr>
              <a:t> stay </a:t>
            </a:r>
            <a:r>
              <a:rPr lang="en-US" sz="2400" b="1" dirty="0" smtClean="0">
                <a:solidFill>
                  <a:schemeClr val="tx1"/>
                </a:solidFill>
                <a:effectLst>
                  <a:outerShdw blurRad="38100" dist="38100" dir="2700000" algn="tl">
                    <a:srgbClr val="000000">
                      <a:alpha val="43137"/>
                    </a:srgbClr>
                  </a:outerShdw>
                </a:effectLst>
                <a:latin typeface="Arial Narrow" pitchFamily="34" charset="0"/>
              </a:rPr>
              <a:t>I will stay. Your </a:t>
            </a:r>
            <a:r>
              <a:rPr lang="en-US" sz="2400" b="1" dirty="0" smtClean="0">
                <a:solidFill>
                  <a:srgbClr val="FFFF00"/>
                </a:solidFill>
                <a:effectLst>
                  <a:outerShdw blurRad="38100" dist="38100" dir="2700000" algn="tl">
                    <a:srgbClr val="000000">
                      <a:alpha val="43137"/>
                    </a:srgbClr>
                  </a:outerShdw>
                </a:effectLst>
                <a:latin typeface="Arial Narrow" pitchFamily="34" charset="0"/>
              </a:rPr>
              <a:t>people</a:t>
            </a:r>
            <a:r>
              <a:rPr lang="en-US" sz="2400" b="1" dirty="0" smtClean="0">
                <a:solidFill>
                  <a:schemeClr val="tx1"/>
                </a:solidFill>
                <a:effectLst>
                  <a:outerShdw blurRad="38100" dist="38100" dir="2700000" algn="tl">
                    <a:srgbClr val="000000">
                      <a:alpha val="43137"/>
                    </a:srgbClr>
                  </a:outerShdw>
                </a:effectLst>
                <a:latin typeface="Arial Narrow" pitchFamily="34" charset="0"/>
              </a:rPr>
              <a:t> will be my people and your </a:t>
            </a:r>
            <a:r>
              <a:rPr lang="en-US" sz="2400" b="1" dirty="0" smtClean="0">
                <a:solidFill>
                  <a:srgbClr val="FFFF00"/>
                </a:solidFill>
                <a:effectLst>
                  <a:outerShdw blurRad="38100" dist="38100" dir="2700000" algn="tl">
                    <a:srgbClr val="000000">
                      <a:alpha val="43137"/>
                    </a:srgbClr>
                  </a:outerShdw>
                </a:effectLst>
                <a:latin typeface="Arial Narrow" pitchFamily="34" charset="0"/>
              </a:rPr>
              <a:t>God</a:t>
            </a:r>
            <a:r>
              <a:rPr lang="en-US" sz="2400" b="1" dirty="0" smtClean="0">
                <a:solidFill>
                  <a:schemeClr val="tx1"/>
                </a:solidFill>
                <a:effectLst>
                  <a:outerShdw blurRad="38100" dist="38100" dir="2700000" algn="tl">
                    <a:srgbClr val="000000">
                      <a:alpha val="43137"/>
                    </a:srgbClr>
                  </a:outerShdw>
                </a:effectLst>
                <a:latin typeface="Arial Narrow" pitchFamily="34" charset="0"/>
              </a:rPr>
              <a:t> my God.</a:t>
            </a:r>
          </a:p>
        </p:txBody>
      </p:sp>
      <p:sp>
        <p:nvSpPr>
          <p:cNvPr id="6" name="Title 1"/>
          <p:cNvSpPr txBox="1">
            <a:spLocks/>
          </p:cNvSpPr>
          <p:nvPr/>
        </p:nvSpPr>
        <p:spPr>
          <a:xfrm>
            <a:off x="4953000" y="152400"/>
            <a:ext cx="39624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25425" marR="0" lvl="0" indent="-225425" defTabSz="914400" rtl="0" eaLnBrk="1" fontAlgn="auto" latinLnBrk="0" hangingPunct="1">
              <a:lnSpc>
                <a:spcPct val="100000"/>
              </a:lnSpc>
              <a:spcBef>
                <a:spcPct val="0"/>
              </a:spcBef>
              <a:spcAft>
                <a:spcPts val="0"/>
              </a:spcAft>
              <a:buClrTx/>
              <a:buSzTx/>
              <a:buFont typeface="Arial" charset="0"/>
              <a:buChar char="•"/>
              <a:tabLst/>
              <a:defRPr/>
            </a:pPr>
            <a:r>
              <a:rPr lang="zh-CN" altLang="en-US" sz="3200" b="1" dirty="0" smtClean="0">
                <a:solidFill>
                  <a:schemeClr val="accent4">
                    <a:lumMod val="50000"/>
                  </a:schemeClr>
                </a:solidFill>
                <a:effectLst>
                  <a:outerShdw blurRad="38100" dist="38100" dir="2700000" algn="tl">
                    <a:srgbClr val="000000">
                      <a:alpha val="43137"/>
                    </a:srgbClr>
                  </a:outerShdw>
                </a:effectLst>
              </a:rPr>
              <a:t>路得接受了拿俄米哪六样东西？</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344488">
              <a:spcBef>
                <a:spcPct val="0"/>
              </a:spcBef>
              <a:buFont typeface="Arial" charset="0"/>
              <a:buChar char="•"/>
            </a:pPr>
            <a:r>
              <a:rPr lang="en-US" sz="2000" b="1" dirty="0" smtClean="0">
                <a:solidFill>
                  <a:schemeClr val="tx1"/>
                </a:solidFill>
              </a:rPr>
              <a:t>What 6 things did Ruth accept of Naomi’s? (v.16-17)</a:t>
            </a:r>
          </a:p>
          <a:p>
            <a:pPr marL="225425" lvl="0" indent="-225425">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为何路得迫不及待要敬拜拿俄米的神？</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344488">
              <a:spcBef>
                <a:spcPct val="0"/>
              </a:spcBef>
              <a:buFont typeface="Arial" charset="0"/>
              <a:buChar char="•"/>
            </a:pPr>
            <a:r>
              <a:rPr lang="en-US" sz="2000" b="1" dirty="0" smtClean="0">
                <a:solidFill>
                  <a:schemeClr val="tx1"/>
                </a:solidFill>
              </a:rPr>
              <a:t>Why was Ruth anxious to worship Naomi’s God?</a:t>
            </a:r>
          </a:p>
          <a:p>
            <a:pPr marL="225425" lvl="0" indent="-225425">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去到伯利恒后，    路得将会遇到什    么艰难？</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344488">
              <a:spcBef>
                <a:spcPct val="0"/>
              </a:spcBef>
              <a:buFont typeface="Arial" charset="0"/>
              <a:buChar char="•"/>
            </a:pPr>
            <a:r>
              <a:rPr lang="en-US" sz="2000" b="1" dirty="0" smtClean="0">
                <a:solidFill>
                  <a:schemeClr val="tx1"/>
                </a:solidFill>
              </a:rPr>
              <a:t>What hardships would Ruth face by moving to Bethlehem?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blinds(horizontal)">
                                      <p:cBhvr>
                                        <p:cTn id="10" dur="500"/>
                                        <p:tgtEl>
                                          <p:spTgt spid="6">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blinds(horizontal)">
                                      <p:cBhvr>
                                        <p:cTn id="15" dur="500"/>
                                        <p:tgtEl>
                                          <p:spTgt spid="6">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
                                            <p:txEl>
                                              <p:pRg st="5" end="5"/>
                                            </p:txEl>
                                          </p:spTgt>
                                        </p:tgtEl>
                                        <p:attrNameLst>
                                          <p:attrName>style.visibility</p:attrName>
                                        </p:attrNameLst>
                                      </p:cBhvr>
                                      <p:to>
                                        <p:strVal val="visible"/>
                                      </p:to>
                                    </p:set>
                                    <p:animEffect transition="in" filter="blinds(horizontal)">
                                      <p:cBhvr>
                                        <p:cTn id="18"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4267200" cy="5486400"/>
          </a:xfrm>
          <a:ln/>
        </p:spPr>
        <p:style>
          <a:lnRef idx="2">
            <a:schemeClr val="dk1"/>
          </a:lnRef>
          <a:fillRef idx="1">
            <a:schemeClr val="lt1"/>
          </a:fillRef>
          <a:effectRef idx="0">
            <a:schemeClr val="dk1"/>
          </a:effectRef>
          <a:fontRef idx="minor">
            <a:schemeClr val="dk1"/>
          </a:fontRef>
        </p:style>
        <p:txBody>
          <a:bodyPr>
            <a:normAutofit fontScale="90000"/>
          </a:bodyPr>
          <a:lstStyle/>
          <a:p>
            <a:r>
              <a:rPr lang="zh-CN" altLang="en-US" b="1" u="sng" dirty="0" smtClean="0">
                <a:solidFill>
                  <a:schemeClr val="accent4">
                    <a:lumMod val="50000"/>
                  </a:schemeClr>
                </a:solidFill>
                <a:effectLst>
                  <a:outerShdw blurRad="38100" dist="38100" dir="2700000" algn="tl">
                    <a:srgbClr val="000000">
                      <a:alpha val="43137"/>
                    </a:srgbClr>
                  </a:outerShdw>
                </a:effectLst>
              </a:rPr>
              <a:t>你在哪里</a:t>
            </a:r>
            <a:r>
              <a:rPr lang="zh-CN" altLang="en-US" b="1" u="sng" dirty="0" smtClean="0">
                <a:solidFill>
                  <a:srgbClr val="FF0000"/>
                </a:solidFill>
                <a:effectLst>
                  <a:outerShdw blurRad="38100" dist="38100" dir="2700000" algn="tl">
                    <a:srgbClr val="000000">
                      <a:alpha val="43137"/>
                    </a:srgbClr>
                  </a:outerShdw>
                </a:effectLst>
              </a:rPr>
              <a:t>死</a:t>
            </a:r>
            <a:r>
              <a:rPr lang="zh-CN" altLang="en-US" b="1" u="sng" dirty="0" smtClean="0">
                <a:solidFill>
                  <a:schemeClr val="accent4">
                    <a:lumMod val="50000"/>
                  </a:schemeClr>
                </a:solidFill>
                <a:effectLst>
                  <a:outerShdw blurRad="38100" dist="38100" dir="2700000" algn="tl">
                    <a:srgbClr val="000000">
                      <a:alpha val="43137"/>
                    </a:srgbClr>
                  </a:outerShdw>
                </a:effectLst>
              </a:rPr>
              <a:t>，我也在那里死，也</a:t>
            </a:r>
            <a:r>
              <a:rPr lang="zh-CN" altLang="en-US" b="1" u="sng" dirty="0" smtClean="0">
                <a:solidFill>
                  <a:srgbClr val="FF0000"/>
                </a:solidFill>
                <a:effectLst>
                  <a:outerShdw blurRad="38100" dist="38100" dir="2700000" algn="tl">
                    <a:srgbClr val="000000">
                      <a:alpha val="43137"/>
                    </a:srgbClr>
                  </a:outerShdw>
                </a:effectLst>
              </a:rPr>
              <a:t>葬</a:t>
            </a:r>
            <a:r>
              <a:rPr lang="zh-CN" altLang="en-US" b="1" u="sng" dirty="0" smtClean="0">
                <a:solidFill>
                  <a:schemeClr val="accent4">
                    <a:lumMod val="50000"/>
                  </a:schemeClr>
                </a:solidFill>
                <a:effectLst>
                  <a:outerShdw blurRad="38100" dist="38100" dir="2700000" algn="tl">
                    <a:srgbClr val="000000">
                      <a:alpha val="43137"/>
                    </a:srgbClr>
                  </a:outerShdw>
                </a:effectLst>
              </a:rPr>
              <a:t>在那里。除非死能使你我相离！不然，愿耶和华重重地降罚与我。</a:t>
            </a:r>
            <a:r>
              <a:rPr lang="zh-CN" altLang="en-US" b="1" dirty="0" smtClean="0">
                <a:solidFill>
                  <a:schemeClr val="accent4">
                    <a:lumMod val="50000"/>
                  </a:schemeClr>
                </a:solidFill>
                <a:effectLst>
                  <a:outerShdw blurRad="38100" dist="38100" dir="2700000" algn="tl">
                    <a:srgbClr val="000000">
                      <a:alpha val="43137"/>
                    </a:srgbClr>
                  </a:outerShdw>
                </a:effectLst>
              </a:rPr>
              <a:t>”拿俄米见路得 定意要跟随自己去，就不再劝他了。</a:t>
            </a:r>
            <a:endParaRPr lang="en-US"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85000" lnSpcReduction="10000"/>
          </a:bodyPr>
          <a:lstStyle/>
          <a:p>
            <a:pPr algn="ct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17</a:t>
            </a:r>
            <a:r>
              <a:rPr lang="en-US" sz="2400" b="1" dirty="0" smtClean="0">
                <a:solidFill>
                  <a:schemeClr val="tx1"/>
                </a:solidFill>
                <a:effectLst>
                  <a:outerShdw blurRad="38100" dist="38100" dir="2700000" algn="tl">
                    <a:srgbClr val="000000">
                      <a:alpha val="43137"/>
                    </a:srgbClr>
                  </a:outerShdw>
                </a:effectLst>
                <a:latin typeface="Arial Narrow" pitchFamily="34" charset="0"/>
              </a:rPr>
              <a:t> Where you </a:t>
            </a:r>
            <a:r>
              <a:rPr lang="en-US" sz="2400" b="1" dirty="0" smtClean="0">
                <a:solidFill>
                  <a:srgbClr val="FFFF00"/>
                </a:solidFill>
                <a:effectLst>
                  <a:outerShdw blurRad="38100" dist="38100" dir="2700000" algn="tl">
                    <a:srgbClr val="000000">
                      <a:alpha val="43137"/>
                    </a:srgbClr>
                  </a:outerShdw>
                </a:effectLst>
                <a:latin typeface="Arial Narrow" pitchFamily="34" charset="0"/>
              </a:rPr>
              <a:t>die</a:t>
            </a:r>
            <a:r>
              <a:rPr lang="en-US" sz="2400" b="1" dirty="0" smtClean="0">
                <a:solidFill>
                  <a:schemeClr val="tx1"/>
                </a:solidFill>
                <a:effectLst>
                  <a:outerShdw blurRad="38100" dist="38100" dir="2700000" algn="tl">
                    <a:srgbClr val="000000">
                      <a:alpha val="43137"/>
                    </a:srgbClr>
                  </a:outerShdw>
                </a:effectLst>
                <a:latin typeface="Arial Narrow" pitchFamily="34" charset="0"/>
              </a:rPr>
              <a:t> I will die, and there I will be </a:t>
            </a:r>
            <a:r>
              <a:rPr lang="en-US" sz="2400" b="1" dirty="0" smtClean="0">
                <a:solidFill>
                  <a:srgbClr val="FFFF00"/>
                </a:solidFill>
                <a:effectLst>
                  <a:outerShdw blurRad="38100" dist="38100" dir="2700000" algn="tl">
                    <a:srgbClr val="000000">
                      <a:alpha val="43137"/>
                    </a:srgbClr>
                  </a:outerShdw>
                </a:effectLst>
                <a:latin typeface="Arial Narrow" pitchFamily="34" charset="0"/>
              </a:rPr>
              <a:t>buried</a:t>
            </a:r>
            <a:r>
              <a:rPr lang="en-US" sz="2400" b="1" dirty="0" smtClean="0">
                <a:solidFill>
                  <a:schemeClr val="tx1"/>
                </a:solidFill>
                <a:effectLst>
                  <a:outerShdw blurRad="38100" dist="38100" dir="2700000" algn="tl">
                    <a:srgbClr val="000000">
                      <a:alpha val="43137"/>
                    </a:srgbClr>
                  </a:outerShdw>
                </a:effectLst>
                <a:latin typeface="Arial Narrow" pitchFamily="34" charset="0"/>
              </a:rPr>
              <a:t>. May the LORD deal with me,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be it ever so severely, if even death separates you and me.” </a:t>
            </a:r>
            <a:endParaRPr lang="en-US" sz="2400" b="1" baseline="30000" dirty="0" smtClean="0">
              <a:solidFill>
                <a:schemeClr val="tx1"/>
              </a:solidFill>
              <a:effectLst>
                <a:outerShdw blurRad="38100" dist="38100" dir="2700000" algn="tl">
                  <a:srgbClr val="000000">
                    <a:alpha val="43137"/>
                  </a:srgbClr>
                </a:outerShdw>
              </a:effectLst>
              <a:latin typeface="Arial Narrow" pitchFamily="34" charset="0"/>
            </a:endParaRPr>
          </a:p>
          <a:p>
            <a:pPr algn="ct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8</a:t>
            </a:r>
            <a:r>
              <a:rPr lang="en-US" sz="2400" b="1" dirty="0" smtClean="0">
                <a:solidFill>
                  <a:schemeClr val="tx1"/>
                </a:solidFill>
                <a:effectLst>
                  <a:outerShdw blurRad="38100" dist="38100" dir="2700000" algn="tl">
                    <a:srgbClr val="000000">
                      <a:alpha val="43137"/>
                    </a:srgbClr>
                  </a:outerShdw>
                </a:effectLst>
                <a:latin typeface="Arial Narrow" pitchFamily="34" charset="0"/>
              </a:rPr>
              <a:t> When Naomi realized that Ruth was determined to go with her, she stopped urging her.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4572000" y="152400"/>
            <a:ext cx="4419600" cy="54864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25425" marR="0" lvl="0" indent="-225425" defTabSz="914400" rtl="0" eaLnBrk="1" fontAlgn="auto" latinLnBrk="0" hangingPunct="1">
              <a:lnSpc>
                <a:spcPct val="100000"/>
              </a:lnSpc>
              <a:spcBef>
                <a:spcPct val="0"/>
              </a:spcBef>
              <a:spcAft>
                <a:spcPts val="0"/>
              </a:spcAft>
              <a:buClrTx/>
              <a:buSzTx/>
              <a:buFont typeface="Arial" charset="0"/>
              <a:buChar char="•"/>
              <a:tabLst/>
              <a:defRPr/>
            </a:pPr>
            <a:r>
              <a:rPr lang="zh-CN" altLang="en-US" sz="3200" b="1" dirty="0" smtClean="0">
                <a:solidFill>
                  <a:schemeClr val="accent4">
                    <a:lumMod val="50000"/>
                  </a:schemeClr>
                </a:solidFill>
                <a:effectLst>
                  <a:outerShdw blurRad="38100" dist="38100" dir="2700000" algn="tl">
                    <a:srgbClr val="000000">
                      <a:alpha val="43137"/>
                    </a:srgbClr>
                  </a:outerShdw>
                </a:effectLst>
              </a:rPr>
              <a:t>拿俄米为何停止了与路得的争论？</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25425" indent="-225425">
              <a:spcBef>
                <a:spcPct val="0"/>
              </a:spcBef>
              <a:buFont typeface="Arial" charset="0"/>
              <a:buChar char="•"/>
            </a:pPr>
            <a:r>
              <a:rPr lang="en-US" sz="2000" b="1" dirty="0" smtClean="0">
                <a:solidFill>
                  <a:schemeClr val="tx1"/>
                </a:solidFill>
              </a:rPr>
              <a:t>Why did Naomi stop urging Ruth?</a:t>
            </a:r>
          </a:p>
          <a:p>
            <a:pPr marL="225425" indent="-225425">
              <a:spcBef>
                <a:spcPct val="0"/>
              </a:spcBef>
            </a:pPr>
            <a:endParaRPr lang="en-US" sz="2000" b="1" dirty="0" smtClean="0">
              <a:solidFill>
                <a:schemeClr val="tx1"/>
              </a:solidFill>
            </a:endParaRPr>
          </a:p>
          <a:p>
            <a:pPr marL="225425" lvl="0" indent="-225425">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路得去以色列是“去看看的”吗？</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25425" indent="-225425">
              <a:spcBef>
                <a:spcPct val="0"/>
              </a:spcBef>
              <a:buFont typeface="Arial" charset="0"/>
              <a:buChar char="•"/>
            </a:pPr>
            <a:r>
              <a:rPr lang="en-US" sz="2000" b="1" dirty="0" smtClean="0">
                <a:solidFill>
                  <a:schemeClr val="tx1"/>
                </a:solidFill>
              </a:rPr>
              <a:t>Was Ruth just going to Israel to “check it out”?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blinds(horizontal)">
                                      <p:cBhvr>
                                        <p:cTn id="7" dur="500"/>
                                        <p:tgtEl>
                                          <p:spTgt spid="6">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blinds(horizontal)">
                                      <p:cBhvr>
                                        <p:cTn id="1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915400" cy="5486400"/>
          </a:xfrm>
          <a:ln/>
        </p:spPr>
        <p:style>
          <a:lnRef idx="2">
            <a:schemeClr val="dk1"/>
          </a:lnRef>
          <a:fillRef idx="1">
            <a:schemeClr val="lt1"/>
          </a:fillRef>
          <a:effectRef idx="0">
            <a:schemeClr val="dk1"/>
          </a:effectRef>
          <a:fontRef idx="minor">
            <a:schemeClr val="dk1"/>
          </a:fontRef>
        </p:style>
        <p:txBody>
          <a:bodyPr>
            <a:normAutofit/>
          </a:bodyPr>
          <a:lstStyle/>
          <a:p>
            <a:endParaRPr lang="en-US"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algn="ctr"/>
            <a:r>
              <a:rPr lang="zh-CN" altLang="en-US" sz="6000" b="1" dirty="0" smtClean="0">
                <a:solidFill>
                  <a:schemeClr val="bg1"/>
                </a:solidFill>
                <a:effectLst>
                  <a:outerShdw blurRad="38100" dist="38100" dir="2700000" algn="tl">
                    <a:srgbClr val="000000">
                      <a:alpha val="43137"/>
                    </a:srgbClr>
                  </a:outerShdw>
                </a:effectLst>
                <a:latin typeface="Arial Narrow" pitchFamily="34" charset="0"/>
              </a:rPr>
              <a:t>人间最美好的婆媳关系</a:t>
            </a:r>
            <a:r>
              <a:rPr lang="en-US" sz="6000" b="1" dirty="0" smtClean="0">
                <a:solidFill>
                  <a:schemeClr val="bg1"/>
                </a:solidFill>
                <a:effectLst>
                  <a:outerShdw blurRad="38100" dist="38100" dir="2700000" algn="tl">
                    <a:srgbClr val="000000">
                      <a:alpha val="43137"/>
                    </a:srgbClr>
                  </a:outerShdw>
                </a:effectLst>
                <a:latin typeface="Arial Narrow" pitchFamily="34" charset="0"/>
              </a:rPr>
              <a:t>. </a:t>
            </a:r>
            <a:endParaRPr lang="en-US" sz="6000" b="1" dirty="0">
              <a:solidFill>
                <a:schemeClr val="bg1"/>
              </a:solidFill>
              <a:effectLst>
                <a:outerShdw blurRad="38100" dist="38100" dir="2700000" algn="tl">
                  <a:srgbClr val="000000">
                    <a:alpha val="43137"/>
                  </a:srgbClr>
                </a:outerShdw>
              </a:effectLst>
              <a:latin typeface="Arial Narrow" pitchFamily="34" charset="0"/>
            </a:endParaRPr>
          </a:p>
        </p:txBody>
      </p:sp>
      <p:pic>
        <p:nvPicPr>
          <p:cNvPr id="3074" name="Picture 2" descr="C:\Users\Shulan\Desktop\1102013250_univ_cnt_2_lg.jpg"/>
          <p:cNvPicPr>
            <a:picLocks noChangeAspect="1" noChangeArrowheads="1"/>
          </p:cNvPicPr>
          <p:nvPr/>
        </p:nvPicPr>
        <p:blipFill>
          <a:blip r:embed="rId3" cstate="print"/>
          <a:srcRect/>
          <a:stretch>
            <a:fillRect/>
          </a:stretch>
        </p:blipFill>
        <p:spPr bwMode="auto">
          <a:xfrm>
            <a:off x="0" y="304800"/>
            <a:ext cx="9144000" cy="5444321"/>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915400" cy="5486400"/>
          </a:xfrm>
          <a:ln/>
        </p:spPr>
        <p:style>
          <a:lnRef idx="2">
            <a:schemeClr val="dk1"/>
          </a:lnRef>
          <a:fillRef idx="1">
            <a:schemeClr val="lt1"/>
          </a:fillRef>
          <a:effectRef idx="0">
            <a:schemeClr val="dk1"/>
          </a:effectRef>
          <a:fontRef idx="minor">
            <a:schemeClr val="dk1"/>
          </a:fontRef>
        </p:style>
        <p:txBody>
          <a:bodyPr>
            <a:normAutofit/>
          </a:bodyPr>
          <a:lstStyle/>
          <a:p>
            <a:endParaRPr lang="en-US"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algn="ctr"/>
            <a:r>
              <a:rPr lang="zh-CN" altLang="en-US" sz="6000" b="1" dirty="0" smtClean="0">
                <a:solidFill>
                  <a:schemeClr val="bg1"/>
                </a:solidFill>
                <a:effectLst>
                  <a:outerShdw blurRad="38100" dist="38100" dir="2700000" algn="tl">
                    <a:srgbClr val="000000">
                      <a:alpha val="43137"/>
                    </a:srgbClr>
                  </a:outerShdw>
                </a:effectLst>
                <a:latin typeface="Arial Narrow" pitchFamily="34" charset="0"/>
              </a:rPr>
              <a:t>世</a:t>
            </a:r>
            <a:r>
              <a:rPr lang="zh-CN" altLang="en-US" sz="6000" b="1" dirty="0" smtClean="0">
                <a:solidFill>
                  <a:schemeClr val="bg1"/>
                </a:solidFill>
                <a:effectLst>
                  <a:outerShdw blurRad="38100" dist="38100" dir="2700000" algn="tl">
                    <a:srgbClr val="000000">
                      <a:alpha val="43137"/>
                    </a:srgbClr>
                  </a:outerShdw>
                </a:effectLst>
                <a:latin typeface="Arial Narrow" pitchFamily="34" charset="0"/>
              </a:rPr>
              <a:t>间最忠诚的儿媳</a:t>
            </a:r>
            <a:r>
              <a:rPr lang="en-US" sz="6000" b="1" dirty="0" smtClean="0">
                <a:solidFill>
                  <a:schemeClr val="bg1"/>
                </a:solidFill>
                <a:effectLst>
                  <a:outerShdw blurRad="38100" dist="38100" dir="2700000" algn="tl">
                    <a:srgbClr val="000000">
                      <a:alpha val="43137"/>
                    </a:srgbClr>
                  </a:outerShdw>
                </a:effectLst>
                <a:latin typeface="Arial Narrow" pitchFamily="34" charset="0"/>
              </a:rPr>
              <a:t> </a:t>
            </a:r>
            <a:endParaRPr lang="en-US" sz="6000" b="1" dirty="0">
              <a:solidFill>
                <a:schemeClr val="bg1"/>
              </a:solidFill>
              <a:effectLst>
                <a:outerShdw blurRad="38100" dist="38100" dir="2700000" algn="tl">
                  <a:srgbClr val="000000">
                    <a:alpha val="43137"/>
                  </a:srgbClr>
                </a:outerShdw>
              </a:effectLst>
              <a:latin typeface="Arial Narrow" pitchFamily="34" charset="0"/>
            </a:endParaRPr>
          </a:p>
        </p:txBody>
      </p:sp>
      <p:pic>
        <p:nvPicPr>
          <p:cNvPr id="4098" name="Picture 2" descr="C:\Users\Shulan\Desktop\1102013250_univ_cnt_3_lg.jpg"/>
          <p:cNvPicPr>
            <a:picLocks noChangeAspect="1" noChangeArrowheads="1"/>
          </p:cNvPicPr>
          <p:nvPr/>
        </p:nvPicPr>
        <p:blipFill>
          <a:blip r:embed="rId3" cstate="print"/>
          <a:srcRect/>
          <a:stretch>
            <a:fillRect/>
          </a:stretch>
        </p:blipFill>
        <p:spPr bwMode="auto">
          <a:xfrm>
            <a:off x="0" y="228600"/>
            <a:ext cx="9024583" cy="53340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3429000" cy="5410200"/>
          </a:xfrm>
          <a:ln/>
        </p:spPr>
        <p:style>
          <a:lnRef idx="2">
            <a:schemeClr val="dk1"/>
          </a:lnRef>
          <a:fillRef idx="1">
            <a:schemeClr val="lt1"/>
          </a:fillRef>
          <a:effectRef idx="0">
            <a:schemeClr val="dk1"/>
          </a:effectRef>
          <a:fontRef idx="minor">
            <a:schemeClr val="dk1"/>
          </a:fontRef>
        </p:style>
        <p:txBody>
          <a:bodyPr>
            <a:normAutofit/>
          </a:bodyPr>
          <a:lstStyle/>
          <a:p>
            <a:pPr marL="284163"/>
            <a:r>
              <a:rPr lang="zh-CN" altLang="en-US" sz="4000" b="1" dirty="0" smtClean="0">
                <a:solidFill>
                  <a:schemeClr val="accent4">
                    <a:lumMod val="50000"/>
                  </a:schemeClr>
                </a:solidFill>
                <a:effectLst>
                  <a:outerShdw blurRad="38100" dist="38100" dir="2700000" algn="tl">
                    <a:srgbClr val="000000">
                      <a:alpha val="43137"/>
                    </a:srgbClr>
                  </a:outerShdw>
                </a:effectLst>
              </a:rPr>
              <a:t>于是二人同行，来到伯利恒。他们到了伯利恒</a:t>
            </a:r>
            <a:r>
              <a:rPr lang="en-US" altLang="zh-CN" sz="4000" b="1" dirty="0" smtClean="0">
                <a:solidFill>
                  <a:schemeClr val="accent4">
                    <a:lumMod val="50000"/>
                  </a:schemeClr>
                </a:solidFill>
                <a:effectLst>
                  <a:outerShdw blurRad="38100" dist="38100" dir="2700000" algn="tl">
                    <a:srgbClr val="000000">
                      <a:alpha val="43137"/>
                    </a:srgbClr>
                  </a:outerShdw>
                </a:effectLst>
              </a:rPr>
              <a:t>,</a:t>
            </a:r>
            <a:r>
              <a:rPr lang="zh-CN" altLang="en-US" sz="4000" b="1" dirty="0" smtClean="0">
                <a:solidFill>
                  <a:schemeClr val="accent4">
                    <a:lumMod val="50000"/>
                  </a:schemeClr>
                </a:solidFill>
                <a:effectLst>
                  <a:outerShdw blurRad="38100" dist="38100" dir="2700000" algn="tl">
                    <a:srgbClr val="000000">
                      <a:alpha val="43137"/>
                    </a:srgbClr>
                  </a:outerShdw>
                </a:effectLst>
              </a:rPr>
              <a:t>合城的人就都惊讶</a:t>
            </a:r>
            <a:r>
              <a:rPr lang="en-US" altLang="zh-CN" sz="4000" b="1" dirty="0" smtClean="0">
                <a:solidFill>
                  <a:schemeClr val="accent4">
                    <a:lumMod val="50000"/>
                  </a:schemeClr>
                </a:solidFill>
                <a:effectLst>
                  <a:outerShdw blurRad="38100" dist="38100" dir="2700000" algn="tl">
                    <a:srgbClr val="000000">
                      <a:alpha val="43137"/>
                    </a:srgbClr>
                  </a:outerShdw>
                </a:effectLst>
              </a:rPr>
              <a:t>. </a:t>
            </a:r>
            <a:r>
              <a:rPr lang="zh-CN" altLang="en-US" sz="4000" b="1" dirty="0" smtClean="0">
                <a:solidFill>
                  <a:schemeClr val="accent4">
                    <a:lumMod val="50000"/>
                  </a:schemeClr>
                </a:solidFill>
                <a:effectLst>
                  <a:outerShdw blurRad="38100" dist="38100" dir="2700000" algn="tl">
                    <a:srgbClr val="000000">
                      <a:alpha val="43137"/>
                    </a:srgbClr>
                  </a:outerShdw>
                </a:effectLst>
              </a:rPr>
              <a:t>妇女们说</a:t>
            </a:r>
            <a:r>
              <a:rPr lang="en-US" altLang="zh-CN" sz="4000" b="1" dirty="0" smtClean="0">
                <a:solidFill>
                  <a:schemeClr val="accent4">
                    <a:lumMod val="50000"/>
                  </a:schemeClr>
                </a:solidFill>
                <a:effectLst>
                  <a:outerShdw blurRad="38100" dist="38100" dir="2700000" algn="tl">
                    <a:srgbClr val="000000">
                      <a:alpha val="43137"/>
                    </a:srgbClr>
                  </a:outerShdw>
                </a:effectLst>
              </a:rPr>
              <a:t>:</a:t>
            </a:r>
            <a:r>
              <a:rPr lang="zh-CN" altLang="en-US" sz="4000" b="1" dirty="0" smtClean="0">
                <a:solidFill>
                  <a:schemeClr val="accent4">
                    <a:lumMod val="50000"/>
                  </a:schemeClr>
                </a:solidFill>
                <a:effectLst>
                  <a:outerShdw blurRad="38100" dist="38100" dir="2700000" algn="tl">
                    <a:srgbClr val="000000">
                      <a:alpha val="43137"/>
                    </a:srgbClr>
                  </a:outerShdw>
                </a:effectLst>
              </a:rPr>
              <a:t>“这是拿俄米吗</a:t>
            </a:r>
            <a:r>
              <a:rPr lang="en-US" altLang="zh-CN" sz="4000" b="1" dirty="0" smtClean="0">
                <a:solidFill>
                  <a:schemeClr val="accent4">
                    <a:lumMod val="50000"/>
                  </a:schemeClr>
                </a:solidFill>
                <a:effectLst>
                  <a:outerShdw blurRad="38100" dist="38100" dir="2700000" algn="tl">
                    <a:srgbClr val="000000">
                      <a:alpha val="43137"/>
                    </a:srgbClr>
                  </a:outerShdw>
                </a:effectLst>
              </a:rPr>
              <a:t>?”</a:t>
            </a:r>
            <a:endParaRPr lang="en-US" sz="40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lnSpcReduction="10000"/>
          </a:bodyPr>
          <a:lstStyle/>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19</a:t>
            </a:r>
            <a:r>
              <a:rPr lang="en-US" sz="2400" b="1" dirty="0" smtClean="0">
                <a:solidFill>
                  <a:schemeClr val="tx1"/>
                </a:solidFill>
                <a:effectLst>
                  <a:outerShdw blurRad="38100" dist="38100" dir="2700000" algn="tl">
                    <a:srgbClr val="000000">
                      <a:alpha val="43137"/>
                    </a:srgbClr>
                  </a:outerShdw>
                </a:effectLst>
                <a:latin typeface="Arial Narrow" pitchFamily="34" charset="0"/>
              </a:rPr>
              <a:t> So the two women went on until they came to Bethlehem.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When they arrived in Bethlehem, the whole town was stirred because</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of them, and the women exclaimed, “Can this be Naomi?”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3810000" y="152400"/>
            <a:ext cx="51054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25425" marR="0" lvl="0" indent="-225425" defTabSz="914400" rtl="0" eaLnBrk="1" fontAlgn="auto" latinLnBrk="0" hangingPunct="1">
              <a:lnSpc>
                <a:spcPct val="100000"/>
              </a:lnSpc>
              <a:spcBef>
                <a:spcPct val="0"/>
              </a:spcBef>
              <a:spcAft>
                <a:spcPts val="0"/>
              </a:spcAft>
              <a:buClrTx/>
              <a:buSzTx/>
              <a:buFont typeface="Arial" charset="0"/>
              <a:buChar char="•"/>
              <a:tabLst/>
              <a:defRPr/>
            </a:pPr>
            <a:r>
              <a:rPr lang="zh-CN" altLang="en-US" sz="3200" b="1" dirty="0" smtClean="0">
                <a:solidFill>
                  <a:schemeClr val="accent4">
                    <a:lumMod val="50000"/>
                  </a:schemeClr>
                </a:solidFill>
                <a:effectLst>
                  <a:outerShdw blurRad="38100" dist="38100" dir="2700000" algn="tl">
                    <a:srgbClr val="000000">
                      <a:alpha val="43137"/>
                    </a:srgbClr>
                  </a:outerShdw>
                </a:effectLst>
              </a:rPr>
              <a:t>这两妇女要旅行多远？路程多长</a:t>
            </a:r>
            <a:r>
              <a:rPr lang="zh-CN" altLang="en-US" sz="3200" b="1" dirty="0" smtClean="0">
                <a:solidFill>
                  <a:schemeClr val="accent4">
                    <a:lumMod val="50000"/>
                  </a:schemeClr>
                </a:solidFill>
                <a:effectLst>
                  <a:outerShdw blurRad="38100" dist="38100" dir="2700000" algn="tl">
                    <a:srgbClr val="000000">
                      <a:alpha val="43137"/>
                    </a:srgbClr>
                  </a:outerShdw>
                </a:effectLst>
              </a:rPr>
              <a:t>？</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344488">
              <a:spcBef>
                <a:spcPct val="0"/>
              </a:spcBef>
              <a:buFont typeface="Arial" charset="0"/>
              <a:buChar char="•"/>
            </a:pPr>
            <a:r>
              <a:rPr lang="en-US" sz="2000" b="1" dirty="0" smtClean="0">
                <a:solidFill>
                  <a:schemeClr val="tx1"/>
                </a:solidFill>
              </a:rPr>
              <a:t>How far did the women travel? How long?</a:t>
            </a:r>
          </a:p>
          <a:p>
            <a:pPr marL="344488">
              <a:spcBef>
                <a:spcPct val="0"/>
              </a:spcBef>
            </a:pPr>
            <a:endParaRPr lang="en-US" sz="2000" b="1" dirty="0" smtClean="0">
              <a:solidFill>
                <a:schemeClr val="tx1"/>
              </a:solidFill>
            </a:endParaRPr>
          </a:p>
          <a:p>
            <a:pPr lvl="0">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为何合城的人都惊动了？</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344488">
              <a:spcBef>
                <a:spcPct val="0"/>
              </a:spcBef>
              <a:buFont typeface="Arial" charset="0"/>
              <a:buChar char="•"/>
            </a:pPr>
            <a:r>
              <a:rPr lang="en-US" sz="2000" b="1" dirty="0" smtClean="0">
                <a:solidFill>
                  <a:schemeClr val="tx1"/>
                </a:solidFill>
              </a:rPr>
              <a:t>Why was the whole town stirred?</a:t>
            </a:r>
          </a:p>
          <a:p>
            <a:pPr marL="344488">
              <a:spcBef>
                <a:spcPct val="0"/>
              </a:spcBef>
            </a:pPr>
            <a:endParaRPr lang="en-US" sz="2000" b="1" dirty="0" smtClean="0">
              <a:solidFill>
                <a:schemeClr val="tx1"/>
              </a:solidFill>
            </a:endParaRPr>
          </a:p>
          <a:p>
            <a:pPr lvl="0">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妇女们彼此问什么？</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344488">
              <a:spcBef>
                <a:spcPct val="0"/>
              </a:spcBef>
              <a:buFont typeface="Arial" charset="0"/>
              <a:buChar char="•"/>
            </a:pPr>
            <a:r>
              <a:rPr lang="en-US" sz="2000" b="1" dirty="0" smtClean="0">
                <a:solidFill>
                  <a:schemeClr val="tx1"/>
                </a:solidFill>
              </a:rPr>
              <a:t>What did the women ask each other?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blinds(horizontal)">
                                      <p:cBhvr>
                                        <p:cTn id="7" dur="500"/>
                                        <p:tgtEl>
                                          <p:spTgt spid="6">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blinds(horizontal)">
                                      <p:cBhvr>
                                        <p:cTn id="10" dur="500"/>
                                        <p:tgtEl>
                                          <p:spTgt spid="6">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animEffect transition="in" filter="blinds(horizontal)">
                                      <p:cBhvr>
                                        <p:cTn id="15" dur="500"/>
                                        <p:tgtEl>
                                          <p:spTgt spid="6">
                                            <p:txEl>
                                              <p:pRg st="6" end="6"/>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
                                            <p:txEl>
                                              <p:pRg st="7" end="7"/>
                                            </p:txEl>
                                          </p:spTgt>
                                        </p:tgtEl>
                                        <p:attrNameLst>
                                          <p:attrName>style.visibility</p:attrName>
                                        </p:attrNameLst>
                                      </p:cBhvr>
                                      <p:to>
                                        <p:strVal val="visible"/>
                                      </p:to>
                                    </p:set>
                                    <p:animEffect transition="in" filter="blinds(horizontal)">
                                      <p:cBhvr>
                                        <p:cTn id="18"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3" name="Title 1"/>
          <p:cNvSpPr txBox="1">
            <a:spLocks/>
          </p:cNvSpPr>
          <p:nvPr/>
        </p:nvSpPr>
        <p:spPr>
          <a:xfrm>
            <a:off x="0" y="6019800"/>
            <a:ext cx="9144000" cy="8382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algn="ctr"/>
            <a:r>
              <a:rPr lang="zh-CN" altLang="en-US" sz="4800" b="1" dirty="0" smtClean="0">
                <a:solidFill>
                  <a:schemeClr val="bg1"/>
                </a:solidFill>
                <a:effectLst>
                  <a:outerShdw blurRad="38100" dist="38100" dir="2700000" algn="tl">
                    <a:srgbClr val="000000">
                      <a:alpha val="43137"/>
                    </a:srgbClr>
                  </a:outerShdw>
                </a:effectLst>
                <a:latin typeface="Arial Narrow" pitchFamily="34" charset="0"/>
              </a:rPr>
              <a:t>寡</a:t>
            </a:r>
            <a:r>
              <a:rPr lang="zh-CN" altLang="en-US" sz="4800" b="1" dirty="0" smtClean="0">
                <a:solidFill>
                  <a:schemeClr val="bg1"/>
                </a:solidFill>
                <a:effectLst>
                  <a:outerShdw blurRad="38100" dist="38100" dir="2700000" algn="tl">
                    <a:srgbClr val="000000">
                      <a:alpha val="43137"/>
                    </a:srgbClr>
                  </a:outerShdw>
                </a:effectLst>
                <a:latin typeface="Arial Narrow" pitchFamily="34" charset="0"/>
              </a:rPr>
              <a:t>妇返乡</a:t>
            </a:r>
            <a:endParaRPr lang="en-US" sz="4800" b="1" dirty="0">
              <a:solidFill>
                <a:schemeClr val="bg1"/>
              </a:solidFill>
              <a:effectLst>
                <a:outerShdw blurRad="38100" dist="38100" dir="2700000" algn="tl">
                  <a:srgbClr val="000000">
                    <a:alpha val="43137"/>
                  </a:srgbClr>
                </a:outerShdw>
              </a:effectLst>
              <a:latin typeface="Arial Narrow" pitchFamily="34" charset="0"/>
            </a:endParaRPr>
          </a:p>
        </p:txBody>
      </p:sp>
      <p:pic>
        <p:nvPicPr>
          <p:cNvPr id="5122" name="Picture 2"/>
          <p:cNvPicPr>
            <a:picLocks noChangeAspect="1" noChangeArrowheads="1"/>
          </p:cNvPicPr>
          <p:nvPr/>
        </p:nvPicPr>
        <p:blipFill>
          <a:blip r:embed="rId3" cstate="print"/>
          <a:srcRect/>
          <a:stretch>
            <a:fillRect/>
          </a:stretch>
        </p:blipFill>
        <p:spPr bwMode="auto">
          <a:xfrm>
            <a:off x="0" y="-228600"/>
            <a:ext cx="9144000" cy="629138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3733800" cy="5410200"/>
          </a:xfrm>
          <a:ln/>
        </p:spPr>
        <p:style>
          <a:lnRef idx="2">
            <a:schemeClr val="dk1"/>
          </a:lnRef>
          <a:fillRef idx="1">
            <a:schemeClr val="lt1"/>
          </a:fillRef>
          <a:effectRef idx="0">
            <a:schemeClr val="dk1"/>
          </a:effectRef>
          <a:fontRef idx="minor">
            <a:schemeClr val="dk1"/>
          </a:fontRef>
        </p:style>
        <p:txBody>
          <a:bodyPr>
            <a:normAutofit/>
          </a:bodyPr>
          <a:lstStyle/>
          <a:p>
            <a:pPr marL="284163"/>
            <a:endParaRPr lang="en-US" sz="40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lnSpcReduction="10000"/>
          </a:bodyPr>
          <a:lstStyle/>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19</a:t>
            </a:r>
            <a:r>
              <a:rPr lang="en-US" sz="2400" b="1" dirty="0" smtClean="0">
                <a:solidFill>
                  <a:schemeClr val="tx1"/>
                </a:solidFill>
                <a:effectLst>
                  <a:outerShdw blurRad="38100" dist="38100" dir="2700000" algn="tl">
                    <a:srgbClr val="000000">
                      <a:alpha val="43137"/>
                    </a:srgbClr>
                  </a:outerShdw>
                </a:effectLst>
                <a:latin typeface="Arial Narrow" pitchFamily="34" charset="0"/>
              </a:rPr>
              <a:t> So the two women went on until they came to Bethlehem.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When they arrived in Bethlehem, the whole town was stirred because</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of them, and the women exclaimed, “Can this be Naomi?”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3810000" y="152400"/>
            <a:ext cx="51054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25425" lvl="0" indent="-225425">
              <a:spcBef>
                <a:spcPct val="0"/>
              </a:spcBef>
              <a:buFont typeface="Arial" charset="0"/>
              <a:buChar char="•"/>
              <a:defRPr/>
            </a:pPr>
            <a:r>
              <a:rPr lang="zh-CN" altLang="en-US" sz="3600" b="1" dirty="0" smtClean="0">
                <a:solidFill>
                  <a:srgbClr val="002060"/>
                </a:solidFill>
              </a:rPr>
              <a:t>从摩押到伯利恒大</a:t>
            </a:r>
            <a:r>
              <a:rPr lang="zh-CN" altLang="en-US" sz="3600" b="1" dirty="0" smtClean="0">
                <a:solidFill>
                  <a:srgbClr val="002060"/>
                </a:solidFill>
              </a:rPr>
              <a:t>约</a:t>
            </a:r>
            <a:r>
              <a:rPr lang="en-US" altLang="zh-CN" sz="3600" b="1" dirty="0" smtClean="0">
                <a:solidFill>
                  <a:srgbClr val="002060"/>
                </a:solidFill>
              </a:rPr>
              <a:t>96</a:t>
            </a:r>
            <a:r>
              <a:rPr lang="zh-CN" altLang="en-US" sz="3600" b="1" dirty="0" smtClean="0">
                <a:solidFill>
                  <a:srgbClr val="002060"/>
                </a:solidFill>
              </a:rPr>
              <a:t>公里，需</a:t>
            </a:r>
            <a:r>
              <a:rPr lang="zh-CN" altLang="en-US" sz="3600" b="1" dirty="0" smtClean="0">
                <a:solidFill>
                  <a:srgbClr val="002060"/>
                </a:solidFill>
              </a:rPr>
              <a:t>要</a:t>
            </a:r>
            <a:r>
              <a:rPr lang="en-US" altLang="zh-CN" sz="3600" b="1" dirty="0" smtClean="0">
                <a:solidFill>
                  <a:srgbClr val="002060"/>
                </a:solidFill>
              </a:rPr>
              <a:t>4</a:t>
            </a:r>
            <a:r>
              <a:rPr lang="zh-CN" altLang="en-US" sz="3600" b="1" dirty="0" smtClean="0">
                <a:solidFill>
                  <a:srgbClr val="002060"/>
                </a:solidFill>
              </a:rPr>
              <a:t>天，旅程十分艰苦。她们需要向北走过死海边缘，由摩押山地一直下行至海平面以下</a:t>
            </a:r>
            <a:r>
              <a:rPr lang="en-US" altLang="zh-CN" sz="3600" b="1" dirty="0" smtClean="0">
                <a:solidFill>
                  <a:srgbClr val="002060"/>
                </a:solidFill>
              </a:rPr>
              <a:t>400</a:t>
            </a:r>
            <a:r>
              <a:rPr lang="zh-CN" altLang="en-US" sz="3600" b="1" dirty="0" smtClean="0">
                <a:solidFill>
                  <a:srgbClr val="002060"/>
                </a:solidFill>
              </a:rPr>
              <a:t>多米深的约旦河谷，然后攀登崎岖的荒漠，来到海拔</a:t>
            </a:r>
            <a:r>
              <a:rPr lang="en-US" altLang="zh-CN" sz="3600" b="1" dirty="0" smtClean="0">
                <a:solidFill>
                  <a:srgbClr val="002060"/>
                </a:solidFill>
              </a:rPr>
              <a:t>800</a:t>
            </a:r>
            <a:r>
              <a:rPr lang="zh-CN" altLang="en-US" sz="3600" b="1" dirty="0" smtClean="0">
                <a:solidFill>
                  <a:srgbClr val="002060"/>
                </a:solidFill>
              </a:rPr>
              <a:t>多米的伯利恒。</a:t>
            </a:r>
            <a:endParaRPr lang="en-US" sz="3600" b="1" dirty="0" smtClean="0">
              <a:solidFill>
                <a:srgbClr val="002060"/>
              </a:solidFill>
            </a:endParaRPr>
          </a:p>
        </p:txBody>
      </p:sp>
      <p:sp>
        <p:nvSpPr>
          <p:cNvPr id="8" name="TextBox 7"/>
          <p:cNvSpPr txBox="1"/>
          <p:nvPr/>
        </p:nvSpPr>
        <p:spPr>
          <a:xfrm>
            <a:off x="533400" y="2209800"/>
            <a:ext cx="1219200" cy="369332"/>
          </a:xfrm>
          <a:prstGeom prst="rect">
            <a:avLst/>
          </a:prstGeom>
          <a:solidFill>
            <a:schemeClr val="accent2">
              <a:lumMod val="40000"/>
              <a:lumOff val="60000"/>
            </a:schemeClr>
          </a:solidFill>
        </p:spPr>
        <p:txBody>
          <a:bodyPr wrap="square" rtlCol="0">
            <a:spAutoFit/>
          </a:bodyPr>
          <a:lstStyle/>
          <a:p>
            <a:r>
              <a:rPr lang="zh-CN" altLang="en-US" b="1" dirty="0" smtClean="0"/>
              <a:t>伯利恒</a:t>
            </a:r>
            <a:endParaRPr lang="en-US" b="1" dirty="0"/>
          </a:p>
        </p:txBody>
      </p:sp>
      <p:sp>
        <p:nvSpPr>
          <p:cNvPr id="9" name="TextBox 8"/>
          <p:cNvSpPr txBox="1"/>
          <p:nvPr/>
        </p:nvSpPr>
        <p:spPr>
          <a:xfrm>
            <a:off x="2438400" y="3657600"/>
            <a:ext cx="1219200" cy="369332"/>
          </a:xfrm>
          <a:prstGeom prst="rect">
            <a:avLst/>
          </a:prstGeom>
          <a:solidFill>
            <a:schemeClr val="accent2">
              <a:lumMod val="40000"/>
              <a:lumOff val="60000"/>
            </a:schemeClr>
          </a:solidFill>
        </p:spPr>
        <p:txBody>
          <a:bodyPr wrap="square" rtlCol="0">
            <a:spAutoFit/>
          </a:bodyPr>
          <a:lstStyle/>
          <a:p>
            <a:r>
              <a:rPr lang="zh-CN" altLang="en-US" b="1" dirty="0" smtClean="0"/>
              <a:t>摩</a:t>
            </a:r>
            <a:r>
              <a:rPr lang="zh-CN" altLang="en-US" b="1" dirty="0" smtClean="0"/>
              <a:t>押地</a:t>
            </a:r>
            <a:endParaRPr lang="en-US" b="1" dirty="0"/>
          </a:p>
        </p:txBody>
      </p:sp>
      <p:pic>
        <p:nvPicPr>
          <p:cNvPr id="10" name="Picture 4"/>
          <p:cNvPicPr>
            <a:picLocks noChangeAspect="1" noChangeArrowheads="1"/>
          </p:cNvPicPr>
          <p:nvPr/>
        </p:nvPicPr>
        <p:blipFill>
          <a:blip r:embed="rId3" cstate="print"/>
          <a:srcRect/>
          <a:stretch>
            <a:fillRect/>
          </a:stretch>
        </p:blipFill>
        <p:spPr bwMode="auto">
          <a:xfrm>
            <a:off x="304800" y="228600"/>
            <a:ext cx="3505200" cy="5324990"/>
          </a:xfrm>
          <a:prstGeom prst="rect">
            <a:avLst/>
          </a:prstGeom>
          <a:noFill/>
          <a:ln w="9525">
            <a:noFill/>
            <a:miter lim="800000"/>
            <a:headEnd/>
            <a:tailEnd/>
          </a:ln>
        </p:spPr>
      </p:pic>
      <p:sp>
        <p:nvSpPr>
          <p:cNvPr id="11" name="TextBox 10"/>
          <p:cNvSpPr txBox="1"/>
          <p:nvPr/>
        </p:nvSpPr>
        <p:spPr>
          <a:xfrm>
            <a:off x="381000" y="2209800"/>
            <a:ext cx="1219200" cy="369332"/>
          </a:xfrm>
          <a:prstGeom prst="rect">
            <a:avLst/>
          </a:prstGeom>
          <a:solidFill>
            <a:schemeClr val="accent2">
              <a:lumMod val="40000"/>
              <a:lumOff val="60000"/>
            </a:schemeClr>
          </a:solidFill>
        </p:spPr>
        <p:txBody>
          <a:bodyPr wrap="square" rtlCol="0">
            <a:spAutoFit/>
          </a:bodyPr>
          <a:lstStyle/>
          <a:p>
            <a:r>
              <a:rPr lang="zh-CN" altLang="en-US" b="1" dirty="0" smtClean="0"/>
              <a:t>伯利恒</a:t>
            </a:r>
            <a:endParaRPr lang="en-US" b="1" dirty="0"/>
          </a:p>
        </p:txBody>
      </p:sp>
      <p:sp>
        <p:nvSpPr>
          <p:cNvPr id="12" name="TextBox 11"/>
          <p:cNvSpPr txBox="1"/>
          <p:nvPr/>
        </p:nvSpPr>
        <p:spPr>
          <a:xfrm>
            <a:off x="2438400" y="3733800"/>
            <a:ext cx="1219200" cy="369332"/>
          </a:xfrm>
          <a:prstGeom prst="rect">
            <a:avLst/>
          </a:prstGeom>
          <a:solidFill>
            <a:schemeClr val="accent2">
              <a:lumMod val="40000"/>
              <a:lumOff val="60000"/>
            </a:schemeClr>
          </a:solidFill>
        </p:spPr>
        <p:txBody>
          <a:bodyPr wrap="square" rtlCol="0">
            <a:spAutoFit/>
          </a:bodyPr>
          <a:lstStyle/>
          <a:p>
            <a:r>
              <a:rPr lang="en-US" b="1" dirty="0" smtClean="0"/>
              <a:t> </a:t>
            </a:r>
            <a:r>
              <a:rPr lang="zh-CN" altLang="en-US" b="1" dirty="0" smtClean="0"/>
              <a:t>摩</a:t>
            </a:r>
            <a:r>
              <a:rPr lang="zh-CN" altLang="en-US" b="1" dirty="0" smtClean="0"/>
              <a:t>押地</a:t>
            </a:r>
            <a:endParaRPr lang="en-US"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4038600" cy="5562600"/>
          </a:xfrm>
          <a:ln/>
        </p:spPr>
        <p:style>
          <a:lnRef idx="2">
            <a:schemeClr val="dk1"/>
          </a:lnRef>
          <a:fillRef idx="1">
            <a:schemeClr val="lt1"/>
          </a:fillRef>
          <a:effectRef idx="0">
            <a:schemeClr val="dk1"/>
          </a:effectRef>
          <a:fontRef idx="minor">
            <a:schemeClr val="dk1"/>
          </a:fontRef>
        </p:style>
        <p:txBody>
          <a:bodyPr/>
          <a:lstStyle/>
          <a:p>
            <a:pPr marL="225425"/>
            <a:r>
              <a:rPr lang="zh-CN" altLang="en-US" b="1" dirty="0" smtClean="0">
                <a:solidFill>
                  <a:schemeClr val="accent4">
                    <a:lumMod val="50000"/>
                  </a:schemeClr>
                </a:solidFill>
                <a:effectLst>
                  <a:outerShdw blurRad="38100" dist="38100" dir="2700000" algn="tl">
                    <a:srgbClr val="000000">
                      <a:alpha val="43137"/>
                    </a:srgbClr>
                  </a:outerShdw>
                </a:effectLst>
              </a:rPr>
              <a:t>拿俄米对她们说</a:t>
            </a:r>
            <a:r>
              <a:rPr lang="en-US" altLang="zh-CN" b="1" dirty="0" smtClean="0">
                <a:solidFill>
                  <a:schemeClr val="accent4">
                    <a:lumMod val="50000"/>
                  </a:schemeClr>
                </a:solidFill>
                <a:effectLst>
                  <a:outerShdw blurRad="38100" dist="38100" dir="2700000" algn="tl">
                    <a:srgbClr val="000000">
                      <a:alpha val="43137"/>
                    </a:srgbClr>
                  </a:outerShdw>
                </a:effectLst>
              </a:rPr>
              <a:t>: “</a:t>
            </a:r>
            <a:r>
              <a:rPr lang="zh-CN" altLang="en-US" b="1" dirty="0" smtClean="0">
                <a:solidFill>
                  <a:schemeClr val="accent4">
                    <a:lumMod val="50000"/>
                  </a:schemeClr>
                </a:solidFill>
                <a:effectLst>
                  <a:outerShdw blurRad="38100" dist="38100" dir="2700000" algn="tl">
                    <a:srgbClr val="000000">
                      <a:alpha val="43137"/>
                    </a:srgbClr>
                  </a:outerShdw>
                </a:effectLst>
              </a:rPr>
              <a:t>不要叫我拿俄米 </a:t>
            </a:r>
            <a:r>
              <a:rPr lang="en-US" altLang="zh-CN" b="1" dirty="0" smtClean="0">
                <a:solidFill>
                  <a:schemeClr val="accent4">
                    <a:lumMod val="50000"/>
                  </a:schemeClr>
                </a:solidFill>
                <a:effectLst>
                  <a:outerShdw blurRad="38100" dist="38100" dir="2700000" algn="tl">
                    <a:srgbClr val="000000">
                      <a:alpha val="43137"/>
                    </a:srgbClr>
                  </a:outerShdw>
                </a:effectLst>
              </a:rPr>
              <a:t>(</a:t>
            </a:r>
            <a:r>
              <a:rPr lang="zh-CN" altLang="en-US" b="1" dirty="0" smtClean="0">
                <a:solidFill>
                  <a:schemeClr val="accent4">
                    <a:lumMod val="50000"/>
                  </a:schemeClr>
                </a:solidFill>
                <a:effectLst>
                  <a:outerShdw blurRad="38100" dist="38100" dir="2700000" algn="tl">
                    <a:srgbClr val="000000">
                      <a:alpha val="43137"/>
                    </a:srgbClr>
                  </a:outerShdw>
                </a:effectLst>
              </a:rPr>
              <a:t>就是甜的意思</a:t>
            </a:r>
            <a:r>
              <a:rPr lang="en-US" altLang="zh-CN" b="1" dirty="0" smtClean="0">
                <a:solidFill>
                  <a:schemeClr val="accent4">
                    <a:lumMod val="50000"/>
                  </a:schemeClr>
                </a:solidFill>
                <a:effectLst>
                  <a:outerShdw blurRad="38100" dist="38100" dir="2700000" algn="tl">
                    <a:srgbClr val="000000">
                      <a:alpha val="43137"/>
                    </a:srgbClr>
                  </a:outerShdw>
                </a:effectLst>
              </a:rPr>
              <a:t>), </a:t>
            </a:r>
            <a:r>
              <a:rPr lang="zh-CN" altLang="en-US" b="1" dirty="0" smtClean="0">
                <a:solidFill>
                  <a:schemeClr val="accent4">
                    <a:lumMod val="50000"/>
                  </a:schemeClr>
                </a:solidFill>
                <a:effectLst>
                  <a:outerShdw blurRad="38100" dist="38100" dir="2700000" algn="tl">
                    <a:srgbClr val="000000">
                      <a:alpha val="43137"/>
                    </a:srgbClr>
                  </a:outerShdw>
                </a:effectLst>
              </a:rPr>
              <a:t>要叫我玛拉 </a:t>
            </a:r>
            <a:r>
              <a:rPr lang="en-US" altLang="zh-CN" b="1" dirty="0" smtClean="0">
                <a:solidFill>
                  <a:schemeClr val="accent4">
                    <a:lumMod val="50000"/>
                  </a:schemeClr>
                </a:solidFill>
                <a:effectLst>
                  <a:outerShdw blurRad="38100" dist="38100" dir="2700000" algn="tl">
                    <a:srgbClr val="000000">
                      <a:alpha val="43137"/>
                    </a:srgbClr>
                  </a:outerShdw>
                </a:effectLst>
              </a:rPr>
              <a:t>(</a:t>
            </a:r>
            <a:r>
              <a:rPr lang="zh-CN" altLang="en-US" b="1" dirty="0" smtClean="0">
                <a:solidFill>
                  <a:schemeClr val="accent4">
                    <a:lumMod val="50000"/>
                  </a:schemeClr>
                </a:solidFill>
                <a:effectLst>
                  <a:outerShdw blurRad="38100" dist="38100" dir="2700000" algn="tl">
                    <a:srgbClr val="000000">
                      <a:alpha val="43137"/>
                    </a:srgbClr>
                  </a:outerShdw>
                </a:effectLst>
              </a:rPr>
              <a:t>就是苦的意思</a:t>
            </a:r>
            <a:r>
              <a:rPr lang="en-US" altLang="zh-CN" b="1" dirty="0" smtClean="0">
                <a:solidFill>
                  <a:schemeClr val="accent4">
                    <a:lumMod val="50000"/>
                  </a:schemeClr>
                </a:solidFill>
                <a:effectLst>
                  <a:outerShdw blurRad="38100" dist="38100" dir="2700000" algn="tl">
                    <a:srgbClr val="000000">
                      <a:alpha val="43137"/>
                    </a:srgbClr>
                  </a:outerShdw>
                </a:effectLst>
              </a:rPr>
              <a:t>), </a:t>
            </a:r>
            <a:r>
              <a:rPr lang="zh-CN" altLang="en-US" b="1" dirty="0" smtClean="0">
                <a:solidFill>
                  <a:schemeClr val="accent4">
                    <a:lumMod val="50000"/>
                  </a:schemeClr>
                </a:solidFill>
                <a:effectLst>
                  <a:outerShdw blurRad="38100" dist="38100" dir="2700000" algn="tl">
                    <a:srgbClr val="000000">
                      <a:alpha val="43137"/>
                    </a:srgbClr>
                  </a:outerShdw>
                </a:effectLst>
              </a:rPr>
              <a:t>因为全能者使我受了大苦。</a:t>
            </a:r>
            <a:endParaRPr lang="en-US"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20</a:t>
            </a:r>
            <a:r>
              <a:rPr lang="en-US" sz="2400" b="1" dirty="0" smtClean="0">
                <a:solidFill>
                  <a:schemeClr val="tx1"/>
                </a:solidFill>
                <a:effectLst>
                  <a:outerShdw blurRad="38100" dist="38100" dir="2700000" algn="tl">
                    <a:srgbClr val="000000">
                      <a:alpha val="43137"/>
                    </a:srgbClr>
                  </a:outerShdw>
                </a:effectLst>
                <a:latin typeface="Arial Narrow" pitchFamily="34" charset="0"/>
              </a:rPr>
              <a:t> “Don’t call me Naomi,” she told them. “Call me Mara, because the Almighty</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 </a:t>
            </a:r>
            <a:r>
              <a:rPr lang="en-US" sz="2400" b="1" dirty="0" smtClean="0">
                <a:solidFill>
                  <a:schemeClr val="tx1"/>
                </a:solidFill>
                <a:effectLst>
                  <a:outerShdw blurRad="38100" dist="38100" dir="2700000" algn="tl">
                    <a:srgbClr val="000000">
                      <a:alpha val="43137"/>
                    </a:srgbClr>
                  </a:outerShdw>
                </a:effectLst>
                <a:latin typeface="Arial Narrow" pitchFamily="34" charset="0"/>
              </a:rPr>
              <a:t>has made my life very bitter.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4419600" y="152400"/>
            <a:ext cx="4572000" cy="55626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25425" marR="0" lvl="0" indent="-225425" defTabSz="914400" rtl="0" eaLnBrk="1" fontAlgn="auto" latinLnBrk="0" hangingPunct="1">
              <a:lnSpc>
                <a:spcPct val="100000"/>
              </a:lnSpc>
              <a:spcBef>
                <a:spcPct val="0"/>
              </a:spcBef>
              <a:spcAft>
                <a:spcPts val="0"/>
              </a:spcAft>
              <a:buClrTx/>
              <a:buSzTx/>
              <a:buFont typeface="Arial" charset="0"/>
              <a:buChar char="•"/>
              <a:tabLst/>
              <a:defRPr/>
            </a:pPr>
            <a:r>
              <a:rPr lang="zh-CN" altLang="en-US" sz="3200" b="1" dirty="0" smtClean="0">
                <a:solidFill>
                  <a:schemeClr val="accent4">
                    <a:lumMod val="50000"/>
                  </a:schemeClr>
                </a:solidFill>
                <a:effectLst>
                  <a:outerShdw blurRad="38100" dist="38100" dir="2700000" algn="tl">
                    <a:srgbClr val="000000">
                      <a:alpha val="43137"/>
                    </a:srgbClr>
                  </a:outerShdw>
                </a:effectLst>
              </a:rPr>
              <a:t>拿俄米的回答是什么意思？</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25425" indent="-225425">
              <a:spcBef>
                <a:spcPct val="0"/>
              </a:spcBef>
              <a:buFont typeface="Arial" charset="0"/>
              <a:buChar char="•"/>
            </a:pPr>
            <a:r>
              <a:rPr lang="en-US" sz="2000" b="1" dirty="0" smtClean="0">
                <a:solidFill>
                  <a:schemeClr val="tx1"/>
                </a:solidFill>
              </a:rPr>
              <a:t>What does the name Naomi mean?</a:t>
            </a:r>
          </a:p>
          <a:p>
            <a:pPr marL="225425" lvl="0" indent="-225425">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为何她愿被称为</a:t>
            </a:r>
            <a:r>
              <a:rPr lang="en-US" altLang="zh-CN" sz="3200" b="1" dirty="0" smtClean="0">
                <a:solidFill>
                  <a:schemeClr val="accent4">
                    <a:lumMod val="50000"/>
                  </a:schemeClr>
                </a:solidFill>
                <a:effectLst>
                  <a:outerShdw blurRad="38100" dist="38100" dir="2700000" algn="tl">
                    <a:srgbClr val="000000">
                      <a:alpha val="43137"/>
                    </a:srgbClr>
                  </a:outerShdw>
                </a:effectLst>
              </a:rPr>
              <a:t>“</a:t>
            </a:r>
            <a:r>
              <a:rPr lang="zh-CN" altLang="en-US" sz="3200" b="1" dirty="0" smtClean="0">
                <a:solidFill>
                  <a:schemeClr val="accent4">
                    <a:lumMod val="50000"/>
                  </a:schemeClr>
                </a:solidFill>
                <a:effectLst>
                  <a:outerShdw blurRad="38100" dist="38100" dir="2700000" algn="tl">
                    <a:srgbClr val="000000">
                      <a:alpha val="43137"/>
                    </a:srgbClr>
                  </a:outerShdw>
                </a:effectLst>
              </a:rPr>
              <a:t>苦</a:t>
            </a:r>
            <a:r>
              <a:rPr lang="en-US" altLang="zh-CN" sz="3200" b="1" dirty="0" smtClean="0">
                <a:solidFill>
                  <a:schemeClr val="accent4">
                    <a:lumMod val="50000"/>
                  </a:schemeClr>
                </a:solidFill>
                <a:effectLst>
                  <a:outerShdw blurRad="38100" dist="38100" dir="2700000" algn="tl">
                    <a:srgbClr val="000000">
                      <a:alpha val="43137"/>
                    </a:srgbClr>
                  </a:outerShdw>
                </a:effectLst>
              </a:rPr>
              <a:t>”?</a:t>
            </a:r>
          </a:p>
          <a:p>
            <a:pPr marL="225425" indent="-225425">
              <a:spcBef>
                <a:spcPct val="0"/>
              </a:spcBef>
              <a:buFont typeface="Arial" charset="0"/>
              <a:buChar char="•"/>
            </a:pPr>
            <a:r>
              <a:rPr lang="en-US" sz="2000" b="1" dirty="0" smtClean="0">
                <a:solidFill>
                  <a:schemeClr val="tx1"/>
                </a:solidFill>
              </a:rPr>
              <a:t>Why did she want to be called Mara?</a:t>
            </a:r>
          </a:p>
          <a:p>
            <a:pPr marL="225425" lvl="0" indent="-225425">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当她为自己的苦况责怨神时，她错在哪里？</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25425" indent="-225425">
              <a:spcBef>
                <a:spcPct val="0"/>
              </a:spcBef>
              <a:buFont typeface="Arial" charset="0"/>
              <a:buChar char="•"/>
            </a:pPr>
            <a:r>
              <a:rPr lang="en-US" sz="2000" b="1" dirty="0" smtClean="0">
                <a:solidFill>
                  <a:schemeClr val="tx1"/>
                </a:solidFill>
              </a:rPr>
              <a:t>In what way was Naomi wrong when she blamed God for a bitter life?</a:t>
            </a:r>
          </a:p>
          <a:p>
            <a:pPr marL="225425" lvl="0" indent="-225425">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当她为自己的苦况责怨神时，她对在哪里？</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25425" indent="-225425">
              <a:spcBef>
                <a:spcPct val="0"/>
              </a:spcBef>
              <a:buFont typeface="Arial" charset="0"/>
              <a:buChar char="•"/>
            </a:pPr>
            <a:r>
              <a:rPr lang="en-US" sz="2000" b="1" dirty="0" smtClean="0">
                <a:solidFill>
                  <a:schemeClr val="tx1"/>
                </a:solidFill>
              </a:rPr>
              <a:t>In what way was Naomi right when she blamed God for her bitter life?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blinds(horizontal)">
                                      <p:cBhvr>
                                        <p:cTn id="10" dur="500"/>
                                        <p:tgtEl>
                                          <p:spTgt spid="6">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blinds(horizontal)">
                                      <p:cBhvr>
                                        <p:cTn id="15" dur="500"/>
                                        <p:tgtEl>
                                          <p:spTgt spid="6">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
                                            <p:txEl>
                                              <p:pRg st="5" end="5"/>
                                            </p:txEl>
                                          </p:spTgt>
                                        </p:tgtEl>
                                        <p:attrNameLst>
                                          <p:attrName>style.visibility</p:attrName>
                                        </p:attrNameLst>
                                      </p:cBhvr>
                                      <p:to>
                                        <p:strVal val="visible"/>
                                      </p:to>
                                    </p:set>
                                    <p:animEffect transition="in" filter="blinds(horizontal)">
                                      <p:cBhvr>
                                        <p:cTn id="18" dur="500"/>
                                        <p:tgtEl>
                                          <p:spTgt spid="6">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Effect transition="in" filter="blinds(horizontal)">
                                      <p:cBhvr>
                                        <p:cTn id="23" dur="500"/>
                                        <p:tgtEl>
                                          <p:spTgt spid="6">
                                            <p:txEl>
                                              <p:pRg st="6" end="6"/>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6">
                                            <p:txEl>
                                              <p:pRg st="7" end="7"/>
                                            </p:txEl>
                                          </p:spTgt>
                                        </p:tgtEl>
                                        <p:attrNameLst>
                                          <p:attrName>style.visibility</p:attrName>
                                        </p:attrNameLst>
                                      </p:cBhvr>
                                      <p:to>
                                        <p:strVal val="visible"/>
                                      </p:to>
                                    </p:set>
                                    <p:animEffect transition="in" filter="blinds(horizontal)">
                                      <p:cBhvr>
                                        <p:cTn id="26"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3886200" cy="5486400"/>
          </a:xfrm>
          <a:ln/>
        </p:spPr>
        <p:style>
          <a:lnRef idx="2">
            <a:schemeClr val="dk1"/>
          </a:lnRef>
          <a:fillRef idx="1">
            <a:schemeClr val="lt1"/>
          </a:fillRef>
          <a:effectRef idx="0">
            <a:schemeClr val="dk1"/>
          </a:effectRef>
          <a:fontRef idx="minor">
            <a:schemeClr val="dk1"/>
          </a:fontRef>
        </p:style>
        <p:txBody>
          <a:bodyPr>
            <a:normAutofit/>
          </a:bodyPr>
          <a:lstStyle/>
          <a:p>
            <a:pPr marL="120650"/>
            <a:r>
              <a:rPr lang="zh-CN" altLang="en-US" sz="4000" b="1" dirty="0" smtClean="0">
                <a:solidFill>
                  <a:schemeClr val="accent4">
                    <a:lumMod val="50000"/>
                  </a:schemeClr>
                </a:solidFill>
                <a:effectLst>
                  <a:outerShdw blurRad="38100" dist="38100" dir="2700000" algn="tl">
                    <a:srgbClr val="000000">
                      <a:alpha val="43137"/>
                    </a:srgbClr>
                  </a:outerShdw>
                </a:effectLst>
              </a:rPr>
              <a:t>我满满地出去，耶和华使我空 空地回来。耶和华降祸与我，全能者使我受苦。既是这样，     你们为何还叫 我拿俄米呢</a:t>
            </a:r>
            <a:r>
              <a:rPr lang="en-US" altLang="zh-CN" sz="4000" b="1" dirty="0" smtClean="0">
                <a:solidFill>
                  <a:schemeClr val="accent4">
                    <a:lumMod val="50000"/>
                  </a:schemeClr>
                </a:solidFill>
                <a:effectLst>
                  <a:outerShdw blurRad="38100" dist="38100" dir="2700000" algn="tl">
                    <a:srgbClr val="000000">
                      <a:alpha val="43137"/>
                    </a:srgbClr>
                  </a:outerShdw>
                </a:effectLst>
              </a:rPr>
              <a:t>﹖</a:t>
            </a:r>
            <a:r>
              <a:rPr lang="zh-CN" altLang="en-US" sz="4000" b="1" dirty="0" smtClean="0">
                <a:solidFill>
                  <a:schemeClr val="accent4">
                    <a:lumMod val="50000"/>
                  </a:schemeClr>
                </a:solidFill>
                <a:effectLst>
                  <a:outerShdw blurRad="38100" dist="38100" dir="2700000" algn="tl">
                    <a:srgbClr val="000000">
                      <a:alpha val="43137"/>
                    </a:srgbClr>
                  </a:outerShdw>
                </a:effectLst>
              </a:rPr>
              <a:t>”</a:t>
            </a:r>
            <a:endParaRPr lang="en-US" sz="40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lnSpcReduction="10000"/>
          </a:bodyPr>
          <a:lstStyle/>
          <a:p>
            <a:pPr algn="ct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21</a:t>
            </a:r>
            <a:r>
              <a:rPr lang="en-US" sz="2400" b="1" dirty="0" smtClean="0">
                <a:solidFill>
                  <a:schemeClr val="tx1"/>
                </a:solidFill>
                <a:effectLst>
                  <a:outerShdw blurRad="38100" dist="38100" dir="2700000" algn="tl">
                    <a:srgbClr val="000000">
                      <a:alpha val="43137"/>
                    </a:srgbClr>
                  </a:outerShdw>
                </a:effectLst>
                <a:latin typeface="Arial Narrow" pitchFamily="34" charset="0"/>
              </a:rPr>
              <a:t> I went away full, but the LORD has brought me back empty.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Why call me Naomi? The LORD has afflicted</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 </a:t>
            </a:r>
            <a:r>
              <a:rPr lang="en-US" sz="2400" b="1" dirty="0" smtClean="0">
                <a:solidFill>
                  <a:schemeClr val="tx1"/>
                </a:solidFill>
                <a:effectLst>
                  <a:outerShdw blurRad="38100" dist="38100" dir="2700000" algn="tl">
                    <a:srgbClr val="000000">
                      <a:alpha val="43137"/>
                    </a:srgbClr>
                  </a:outerShdw>
                </a:effectLst>
                <a:latin typeface="Arial Narrow" pitchFamily="34" charset="0"/>
              </a:rPr>
              <a:t>me; the Almighty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has brought misfortune upon me.”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4267200" y="152400"/>
            <a:ext cx="4648200" cy="54864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 typeface="Arial" charset="0"/>
              <a:buChar char="•"/>
              <a:tabLst/>
              <a:defRPr/>
            </a:pPr>
            <a:r>
              <a:rPr lang="zh-CN" altLang="en-US" sz="3200" b="1" dirty="0" smtClean="0">
                <a:solidFill>
                  <a:schemeClr val="accent4">
                    <a:lumMod val="50000"/>
                  </a:schemeClr>
                </a:solidFill>
                <a:effectLst>
                  <a:outerShdw blurRad="38100" dist="38100" dir="2700000" algn="tl">
                    <a:srgbClr val="000000">
                      <a:alpha val="43137"/>
                    </a:srgbClr>
                  </a:outerShdw>
                </a:effectLst>
              </a:rPr>
              <a:t>拿俄米出去时，什么是满的？回来时，什么是空的？</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344488">
              <a:spcBef>
                <a:spcPct val="0"/>
              </a:spcBef>
              <a:buFont typeface="Arial" charset="0"/>
              <a:buChar char="•"/>
            </a:pPr>
            <a:r>
              <a:rPr lang="en-US" sz="2000" b="1" dirty="0" smtClean="0">
                <a:solidFill>
                  <a:schemeClr val="tx1"/>
                </a:solidFill>
              </a:rPr>
              <a:t>In what was did Naomi go away FULL and return EMPTY?</a:t>
            </a:r>
          </a:p>
          <a:p>
            <a:pPr marL="344488">
              <a:spcBef>
                <a:spcPct val="0"/>
              </a:spcBef>
            </a:pPr>
            <a:endParaRPr lang="en-US" sz="2000" b="1" dirty="0" smtClean="0">
              <a:solidFill>
                <a:schemeClr val="tx1"/>
              </a:solidFill>
            </a:endParaRPr>
          </a:p>
          <a:p>
            <a:pPr lvl="0">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拿俄米多少次将她的苦难，不幸，痛苦和苦毒归于神？</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344488">
              <a:spcBef>
                <a:spcPct val="0"/>
              </a:spcBef>
              <a:buFont typeface="Arial" charset="0"/>
              <a:buChar char="•"/>
            </a:pPr>
            <a:r>
              <a:rPr lang="en-US" sz="2000" b="1" dirty="0" smtClean="0">
                <a:solidFill>
                  <a:schemeClr val="tx1"/>
                </a:solidFill>
              </a:rPr>
              <a:t>How many times has Naomi credited GOD for her affliction, misfortune, pain and bitterness? </a:t>
            </a:r>
          </a:p>
        </p:txBody>
      </p:sp>
      <p:sp>
        <p:nvSpPr>
          <p:cNvPr id="8" name="Rectangle 7"/>
          <p:cNvSpPr/>
          <p:nvPr/>
        </p:nvSpPr>
        <p:spPr>
          <a:xfrm>
            <a:off x="6019800" y="3886200"/>
            <a:ext cx="2514600" cy="45720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800" b="1" dirty="0" smtClean="0">
                <a:ln>
                  <a:solidFill>
                    <a:schemeClr val="tx1"/>
                  </a:solidFill>
                </a:ln>
                <a:solidFill>
                  <a:schemeClr val="tx1"/>
                </a:solidFill>
                <a:effectLst>
                  <a:outerShdw blurRad="38100" dist="38100" dir="2700000" algn="tl">
                    <a:srgbClr val="000000">
                      <a:alpha val="43137"/>
                    </a:srgbClr>
                  </a:outerShdw>
                </a:effectLst>
              </a:rPr>
              <a:t>（五次）</a:t>
            </a:r>
            <a:r>
              <a:rPr lang="en-US" altLang="zh-CN" sz="2800" b="1" dirty="0" smtClean="0">
                <a:ln>
                  <a:solidFill>
                    <a:schemeClr val="tx1"/>
                  </a:solidFill>
                </a:ln>
                <a:solidFill>
                  <a:schemeClr val="tx1"/>
                </a:solidFill>
                <a:effectLst>
                  <a:outerShdw blurRad="38100" dist="38100" dir="2700000" algn="tl">
                    <a:srgbClr val="000000">
                      <a:alpha val="43137"/>
                    </a:srgbClr>
                  </a:outerShdw>
                </a:effectLst>
              </a:rPr>
              <a:t>5</a:t>
            </a:r>
            <a:endParaRPr lang="en-US" sz="2800" dirty="0">
              <a:ln>
                <a:solidFill>
                  <a:schemeClr val="tx1"/>
                </a:solidFill>
              </a:ln>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blinds(horizontal)">
                                      <p:cBhvr>
                                        <p:cTn id="7" dur="500"/>
                                        <p:tgtEl>
                                          <p:spTgt spid="6">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blinds(horizontal)">
                                      <p:cBhvr>
                                        <p:cTn id="10" dur="500"/>
                                        <p:tgtEl>
                                          <p:spTgt spid="6">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121920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lvl="0"/>
            <a:r>
              <a:rPr lang="zh-CN" altLang="en-US" sz="53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查经四步法</a:t>
            </a: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600" dirty="0" smtClean="0"/>
              <a:t>The 4 Steps of Bible Study </a:t>
            </a:r>
            <a:endParaRPr lang="en-US" sz="3600" dirty="0"/>
          </a:p>
        </p:txBody>
      </p:sp>
      <p:graphicFrame>
        <p:nvGraphicFramePr>
          <p:cNvPr id="4" name="Diagram 3"/>
          <p:cNvGraphicFramePr/>
          <p:nvPr/>
        </p:nvGraphicFramePr>
        <p:xfrm>
          <a:off x="304800" y="1397000"/>
          <a:ext cx="84582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descr="206.gif"/>
          <p:cNvPicPr>
            <a:picLocks noChangeAspect="1"/>
          </p:cNvPicPr>
          <p:nvPr/>
        </p:nvPicPr>
        <p:blipFill>
          <a:blip r:embed="rId8" cstate="print"/>
          <a:stretch>
            <a:fillRect/>
          </a:stretch>
        </p:blipFill>
        <p:spPr>
          <a:xfrm>
            <a:off x="457200" y="1524000"/>
            <a:ext cx="9144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3048000" cy="5486400"/>
          </a:xfrm>
          <a:ln/>
        </p:spPr>
        <p:style>
          <a:lnRef idx="2">
            <a:schemeClr val="dk1"/>
          </a:lnRef>
          <a:fillRef idx="1">
            <a:schemeClr val="lt1"/>
          </a:fillRef>
          <a:effectRef idx="0">
            <a:schemeClr val="dk1"/>
          </a:effectRef>
          <a:fontRef idx="minor">
            <a:schemeClr val="dk1"/>
          </a:fontRef>
        </p:style>
        <p:txBody>
          <a:bodyPr>
            <a:noAutofit/>
          </a:bodyPr>
          <a:lstStyle/>
          <a:p>
            <a:pPr marL="344488"/>
            <a:r>
              <a:rPr lang="zh-CN" altLang="en-US" sz="4000" b="1" dirty="0" smtClean="0">
                <a:solidFill>
                  <a:schemeClr val="accent4">
                    <a:lumMod val="50000"/>
                  </a:schemeClr>
                </a:solidFill>
                <a:effectLst>
                  <a:outerShdw blurRad="38100" dist="38100" dir="2700000" algn="tl">
                    <a:srgbClr val="000000">
                      <a:alpha val="43137"/>
                    </a:srgbClr>
                  </a:outerShdw>
                </a:effectLst>
              </a:rPr>
              <a:t>拿俄米和她儿妇摩押女子路得 ，从摩押地回来到伯利恒，正是动手割大麦的时候。</a:t>
            </a:r>
            <a:endParaRPr lang="en-US" sz="40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lnSpcReduction="10000"/>
          </a:bodyPr>
          <a:lstStyle/>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22</a:t>
            </a:r>
            <a:r>
              <a:rPr lang="en-US" sz="2400" b="1" dirty="0" smtClean="0">
                <a:solidFill>
                  <a:schemeClr val="tx1"/>
                </a:solidFill>
                <a:effectLst>
                  <a:outerShdw blurRad="38100" dist="38100" dir="2700000" algn="tl">
                    <a:srgbClr val="000000">
                      <a:alpha val="43137"/>
                    </a:srgbClr>
                  </a:outerShdw>
                </a:effectLst>
                <a:latin typeface="Arial Narrow" pitchFamily="34" charset="0"/>
              </a:rPr>
              <a:t> So Naomi returned from Moab accompanied by Ruth the Moabite,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her daughter-in-law, arriving in Bethlehem as the barley</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harvest was beginning.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3352800" y="152400"/>
            <a:ext cx="5562600" cy="54864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p>
            <a:pPr marL="225425" marR="0" lvl="0" indent="-225425" defTabSz="914400" rtl="0" eaLnBrk="1" fontAlgn="auto" latinLnBrk="0" hangingPunct="1">
              <a:lnSpc>
                <a:spcPct val="100000"/>
              </a:lnSpc>
              <a:spcBef>
                <a:spcPct val="0"/>
              </a:spcBef>
              <a:spcAft>
                <a:spcPts val="0"/>
              </a:spcAft>
              <a:buClrTx/>
              <a:buSzTx/>
              <a:buFont typeface="Arial" charset="0"/>
              <a:buChar char="•"/>
              <a:tabLst/>
              <a:defRPr/>
            </a:pPr>
            <a:r>
              <a:rPr lang="zh-CN" altLang="en-US" sz="3200" b="1" dirty="0" smtClean="0">
                <a:solidFill>
                  <a:schemeClr val="accent4">
                    <a:lumMod val="50000"/>
                  </a:schemeClr>
                </a:solidFill>
                <a:effectLst>
                  <a:outerShdw blurRad="38100" dist="38100" dir="2700000" algn="tl">
                    <a:srgbClr val="000000">
                      <a:alpha val="43137"/>
                    </a:srgbClr>
                  </a:outerShdw>
                </a:effectLst>
              </a:rPr>
              <a:t>她们选择了一个什么季节   返乡？</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25425" indent="-225425">
              <a:spcBef>
                <a:spcPct val="0"/>
              </a:spcBef>
              <a:buFont typeface="Arial" charset="0"/>
              <a:buChar char="•"/>
            </a:pPr>
            <a:r>
              <a:rPr lang="en-US" sz="2000" b="1" dirty="0" smtClean="0">
                <a:solidFill>
                  <a:schemeClr val="tx1"/>
                </a:solidFill>
              </a:rPr>
              <a:t>What time of year did they travel?</a:t>
            </a:r>
          </a:p>
          <a:p>
            <a:pPr marL="225425" lvl="0" indent="-225425">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你觉得她们为何选择这个   时间？</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25425" indent="-225425">
              <a:spcBef>
                <a:spcPct val="0"/>
              </a:spcBef>
              <a:buFont typeface="Arial" charset="0"/>
              <a:buChar char="•"/>
            </a:pPr>
            <a:r>
              <a:rPr lang="en-US" sz="2000" b="1" dirty="0" smtClean="0">
                <a:solidFill>
                  <a:schemeClr val="tx1"/>
                </a:solidFill>
              </a:rPr>
              <a:t>Why do you think they went back at this time?</a:t>
            </a:r>
          </a:p>
          <a:p>
            <a:pPr marL="225425" lvl="0" indent="-225425">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以色列从神那里得了祝福和粮食后，有无对神保持忠心？</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25425" indent="-225425">
              <a:spcBef>
                <a:spcPct val="0"/>
              </a:spcBef>
              <a:buFont typeface="Arial" charset="0"/>
              <a:buChar char="•"/>
            </a:pPr>
            <a:r>
              <a:rPr lang="en-US" sz="2000" b="1" dirty="0" smtClean="0">
                <a:solidFill>
                  <a:schemeClr val="tx1"/>
                </a:solidFill>
              </a:rPr>
              <a:t>After receiving blessings and food from God,   did the nation Israel stay faithful to Him?</a:t>
            </a:r>
          </a:p>
          <a:p>
            <a:pPr marL="225425" lvl="0" indent="-225425">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没有。不久就敬拜摩押基抹神了</a:t>
            </a:r>
            <a:r>
              <a:rPr lang="zh-CN" altLang="en-US" sz="3200" b="1" dirty="0" smtClean="0">
                <a:solidFill>
                  <a:schemeClr val="accent4">
                    <a:lumMod val="50000"/>
                  </a:schemeClr>
                </a:solidFill>
                <a:effectLst>
                  <a:outerShdw blurRad="38100" dist="38100" dir="2700000" algn="tl">
                    <a:srgbClr val="000000">
                      <a:alpha val="43137"/>
                    </a:srgbClr>
                  </a:outerShdw>
                </a:effectLst>
              </a:rPr>
              <a:t>。（士</a:t>
            </a:r>
            <a:r>
              <a:rPr lang="en-US" altLang="zh-CN" sz="3200" b="1" dirty="0" smtClean="0">
                <a:solidFill>
                  <a:schemeClr val="accent4">
                    <a:lumMod val="50000"/>
                  </a:schemeClr>
                </a:solidFill>
                <a:effectLst>
                  <a:outerShdw blurRad="38100" dist="38100" dir="2700000" algn="tl">
                    <a:srgbClr val="000000">
                      <a:alpha val="43137"/>
                    </a:srgbClr>
                  </a:outerShdw>
                </a:effectLst>
              </a:rPr>
              <a:t>10</a:t>
            </a:r>
            <a:r>
              <a:rPr lang="zh-CN" altLang="en-US" sz="3200" b="1" dirty="0" smtClean="0">
                <a:solidFill>
                  <a:schemeClr val="accent4">
                    <a:lumMod val="50000"/>
                  </a:schemeClr>
                </a:solidFill>
                <a:effectLst>
                  <a:outerShdw blurRad="38100" dist="38100" dir="2700000" algn="tl">
                    <a:srgbClr val="000000">
                      <a:alpha val="43137"/>
                    </a:srgbClr>
                  </a:outerShdw>
                </a:effectLst>
              </a:rPr>
              <a:t>）</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25425" indent="-225425">
              <a:spcBef>
                <a:spcPct val="0"/>
              </a:spcBef>
              <a:buFont typeface="Arial" charset="0"/>
              <a:buChar char="•"/>
            </a:pPr>
            <a:r>
              <a:rPr lang="en-US" sz="2000" b="1" dirty="0" smtClean="0">
                <a:solidFill>
                  <a:schemeClr val="tx1"/>
                </a:solidFill>
              </a:rPr>
              <a:t>No. They soon worshipped the Moabite god Chemosh. (Judges 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blinds(horizontal)">
                                      <p:cBhvr>
                                        <p:cTn id="10" dur="500"/>
                                        <p:tgtEl>
                                          <p:spTgt spid="6">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blinds(horizontal)">
                                      <p:cBhvr>
                                        <p:cTn id="15" dur="500"/>
                                        <p:tgtEl>
                                          <p:spTgt spid="6">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
                                            <p:txEl>
                                              <p:pRg st="5" end="5"/>
                                            </p:txEl>
                                          </p:spTgt>
                                        </p:tgtEl>
                                        <p:attrNameLst>
                                          <p:attrName>style.visibility</p:attrName>
                                        </p:attrNameLst>
                                      </p:cBhvr>
                                      <p:to>
                                        <p:strVal val="visible"/>
                                      </p:to>
                                    </p:set>
                                    <p:animEffect transition="in" filter="blinds(horizontal)">
                                      <p:cBhvr>
                                        <p:cTn id="18" dur="500"/>
                                        <p:tgtEl>
                                          <p:spTgt spid="6">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Effect transition="in" filter="blinds(horizontal)">
                                      <p:cBhvr>
                                        <p:cTn id="23" dur="500"/>
                                        <p:tgtEl>
                                          <p:spTgt spid="6">
                                            <p:txEl>
                                              <p:pRg st="6" end="6"/>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6">
                                            <p:txEl>
                                              <p:pRg st="7" end="7"/>
                                            </p:txEl>
                                          </p:spTgt>
                                        </p:tgtEl>
                                        <p:attrNameLst>
                                          <p:attrName>style.visibility</p:attrName>
                                        </p:attrNameLst>
                                      </p:cBhvr>
                                      <p:to>
                                        <p:strVal val="visible"/>
                                      </p:to>
                                    </p:set>
                                    <p:animEffect transition="in" filter="blinds(horizontal)">
                                      <p:cBhvr>
                                        <p:cTn id="26"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7" name="Title 6"/>
          <p:cNvSpPr>
            <a:spLocks noGrp="1"/>
          </p:cNvSpPr>
          <p:nvPr>
            <p:ph type="title"/>
          </p:nvPr>
        </p:nvSpPr>
        <p:spPr>
          <a:xfrm>
            <a:off x="0" y="5715000"/>
            <a:ext cx="9144000" cy="1143000"/>
          </a:xfrm>
        </p:spPr>
        <p:txBody>
          <a:bodyPr>
            <a:noAutofit/>
          </a:bodyPr>
          <a:lstStyle/>
          <a:p>
            <a:pPr algn="l"/>
            <a:r>
              <a:rPr lang="en-US" altLang="zh-CN" sz="2000" b="1" dirty="0" smtClean="0">
                <a:solidFill>
                  <a:schemeClr val="bg1"/>
                </a:solidFill>
              </a:rPr>
              <a:t/>
            </a:r>
            <a:br>
              <a:rPr lang="en-US" altLang="zh-CN" sz="2000" b="1" dirty="0" smtClean="0">
                <a:solidFill>
                  <a:schemeClr val="bg1"/>
                </a:solidFill>
              </a:rPr>
            </a:br>
            <a:r>
              <a:rPr lang="zh-CN" altLang="en-US" sz="2800" b="1" dirty="0" smtClean="0">
                <a:solidFill>
                  <a:schemeClr val="bg1"/>
                </a:solidFill>
              </a:rPr>
              <a:t>伯</a:t>
            </a:r>
            <a:r>
              <a:rPr lang="zh-CN" altLang="en-US" sz="2800" b="1" dirty="0" smtClean="0">
                <a:solidFill>
                  <a:schemeClr val="bg1"/>
                </a:solidFill>
              </a:rPr>
              <a:t>利恒（以法他</a:t>
            </a:r>
            <a:r>
              <a:rPr lang="zh-CN" altLang="en-US" sz="2800" b="1" dirty="0" smtClean="0">
                <a:solidFill>
                  <a:schemeClr val="bg1"/>
                </a:solidFill>
              </a:rPr>
              <a:t>），又称“粮仓”。位</a:t>
            </a:r>
            <a:r>
              <a:rPr lang="zh-CN" altLang="en-US" sz="2800" b="1" dirty="0" smtClean="0">
                <a:solidFill>
                  <a:schemeClr val="bg1"/>
                </a:solidFill>
              </a:rPr>
              <a:t>于耶路撒冷南方约</a:t>
            </a:r>
            <a:r>
              <a:rPr lang="en-US" altLang="zh-CN" sz="2800" b="1" dirty="0" smtClean="0">
                <a:solidFill>
                  <a:schemeClr val="bg1"/>
                </a:solidFill>
              </a:rPr>
              <a:t>8</a:t>
            </a:r>
            <a:r>
              <a:rPr lang="zh-CN" altLang="en-US" sz="2800" b="1" dirty="0" smtClean="0">
                <a:solidFill>
                  <a:schemeClr val="bg1"/>
                </a:solidFill>
              </a:rPr>
              <a:t>公里，希伯伦东北约</a:t>
            </a:r>
            <a:r>
              <a:rPr lang="en-US" altLang="zh-CN" sz="2800" b="1" dirty="0" smtClean="0">
                <a:solidFill>
                  <a:schemeClr val="bg1"/>
                </a:solidFill>
              </a:rPr>
              <a:t>22</a:t>
            </a:r>
            <a:r>
              <a:rPr lang="zh-CN" altLang="en-US" sz="2800" b="1" dirty="0" smtClean="0">
                <a:solidFill>
                  <a:schemeClr val="bg1"/>
                </a:solidFill>
              </a:rPr>
              <a:t>公里，海拔</a:t>
            </a:r>
            <a:r>
              <a:rPr lang="en-US" altLang="zh-CN" sz="2800" b="1" dirty="0" smtClean="0">
                <a:solidFill>
                  <a:schemeClr val="bg1"/>
                </a:solidFill>
              </a:rPr>
              <a:t>880</a:t>
            </a:r>
            <a:r>
              <a:rPr lang="zh-CN" altLang="en-US" sz="2800" b="1" dirty="0" smtClean="0">
                <a:solidFill>
                  <a:schemeClr val="bg1"/>
                </a:solidFill>
              </a:rPr>
              <a:t>米。城郊的土壤肥沃，出产丰富，是主耶稣出生的地方</a:t>
            </a:r>
            <a:r>
              <a:rPr lang="zh-CN" altLang="en-US" sz="2800" b="1" dirty="0" smtClean="0">
                <a:solidFill>
                  <a:schemeClr val="bg1"/>
                </a:solidFill>
              </a:rPr>
              <a:t>。</a:t>
            </a:r>
            <a:r>
              <a:rPr lang="en-US" altLang="zh-CN" sz="2000" dirty="0" smtClean="0">
                <a:solidFill>
                  <a:schemeClr val="bg1"/>
                </a:solidFill>
              </a:rPr>
              <a:t/>
            </a:r>
            <a:br>
              <a:rPr lang="en-US" altLang="zh-CN" sz="2000" dirty="0" smtClean="0">
                <a:solidFill>
                  <a:schemeClr val="bg1"/>
                </a:solidFill>
              </a:rPr>
            </a:br>
            <a:endParaRPr lang="en-US" sz="2000" dirty="0">
              <a:solidFill>
                <a:schemeClr val="bg1"/>
              </a:solidFill>
            </a:endParaRPr>
          </a:p>
        </p:txBody>
      </p:sp>
      <p:pic>
        <p:nvPicPr>
          <p:cNvPr id="2050" name="Picture 2"/>
          <p:cNvPicPr>
            <a:picLocks noChangeAspect="1" noChangeArrowheads="1"/>
          </p:cNvPicPr>
          <p:nvPr/>
        </p:nvPicPr>
        <p:blipFill>
          <a:blip r:embed="rId3" cstate="print"/>
          <a:srcRect/>
          <a:stretch>
            <a:fillRect/>
          </a:stretch>
        </p:blipFill>
        <p:spPr bwMode="auto">
          <a:xfrm>
            <a:off x="1" y="-152400"/>
            <a:ext cx="9144000" cy="5715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7" name="Title 6"/>
          <p:cNvSpPr>
            <a:spLocks noGrp="1"/>
          </p:cNvSpPr>
          <p:nvPr>
            <p:ph type="title"/>
          </p:nvPr>
        </p:nvSpPr>
        <p:spPr>
          <a:xfrm>
            <a:off x="381000" y="5562600"/>
            <a:ext cx="8763000" cy="990600"/>
          </a:xfrm>
        </p:spPr>
        <p:txBody>
          <a:bodyPr>
            <a:noAutofit/>
          </a:bodyPr>
          <a:lstStyle/>
          <a:p>
            <a:pPr algn="l"/>
            <a:r>
              <a:rPr lang="en-US" altLang="zh-CN" sz="3600" dirty="0" smtClean="0">
                <a:solidFill>
                  <a:schemeClr val="bg1"/>
                </a:solidFill>
              </a:rPr>
              <a:t/>
            </a:r>
            <a:br>
              <a:rPr lang="en-US" altLang="zh-CN" sz="3600" dirty="0" smtClean="0">
                <a:solidFill>
                  <a:schemeClr val="bg1"/>
                </a:solidFill>
              </a:rPr>
            </a:br>
            <a:r>
              <a:rPr lang="en-US" altLang="zh-CN" sz="3600" dirty="0" smtClean="0">
                <a:solidFill>
                  <a:schemeClr val="bg1"/>
                </a:solidFill>
              </a:rPr>
              <a:t/>
            </a:r>
            <a:br>
              <a:rPr lang="en-US" altLang="zh-CN" sz="3600" dirty="0" smtClean="0">
                <a:solidFill>
                  <a:schemeClr val="bg1"/>
                </a:solidFill>
              </a:rPr>
            </a:br>
            <a:r>
              <a:rPr lang="en-US" altLang="zh-CN" sz="3600" dirty="0" smtClean="0">
                <a:solidFill>
                  <a:schemeClr val="bg1"/>
                </a:solidFill>
              </a:rPr>
              <a:t/>
            </a:r>
            <a:br>
              <a:rPr lang="en-US" altLang="zh-CN" sz="3600" dirty="0" smtClean="0">
                <a:solidFill>
                  <a:schemeClr val="bg1"/>
                </a:solidFill>
              </a:rPr>
            </a:br>
            <a:r>
              <a:rPr lang="en-US" altLang="zh-CN" sz="3600" b="1" dirty="0" smtClean="0">
                <a:solidFill>
                  <a:schemeClr val="bg1"/>
                </a:solidFill>
              </a:rPr>
              <a:t>19</a:t>
            </a:r>
            <a:r>
              <a:rPr lang="zh-CN" altLang="en-US" sz="3600" b="1" dirty="0" smtClean="0">
                <a:solidFill>
                  <a:schemeClr val="bg1"/>
                </a:solidFill>
              </a:rPr>
              <a:t>世纪末，伯利恒的巴勒斯坦人在收割。</a:t>
            </a:r>
            <a:r>
              <a:rPr lang="en-US" altLang="zh-CN" sz="3600" b="1" dirty="0" smtClean="0">
                <a:solidFill>
                  <a:schemeClr val="bg1"/>
                </a:solidFill>
              </a:rPr>
              <a:t/>
            </a:r>
            <a:br>
              <a:rPr lang="en-US" altLang="zh-CN" sz="3600" b="1" dirty="0" smtClean="0">
                <a:solidFill>
                  <a:schemeClr val="bg1"/>
                </a:solidFill>
              </a:rPr>
            </a:br>
            <a:r>
              <a:rPr lang="en-US" altLang="zh-CN" sz="3600" dirty="0" smtClean="0">
                <a:solidFill>
                  <a:schemeClr val="bg1"/>
                </a:solidFill>
              </a:rPr>
              <a:t/>
            </a:r>
            <a:br>
              <a:rPr lang="en-US" altLang="zh-CN" sz="3600" dirty="0" smtClean="0">
                <a:solidFill>
                  <a:schemeClr val="bg1"/>
                </a:solidFill>
              </a:rPr>
            </a:br>
            <a:endParaRPr lang="en-US" sz="3600" dirty="0">
              <a:solidFill>
                <a:schemeClr val="bg1"/>
              </a:solidFill>
            </a:endParaRPr>
          </a:p>
        </p:txBody>
      </p:sp>
      <p:pic>
        <p:nvPicPr>
          <p:cNvPr id="1027" name="Picture 3"/>
          <p:cNvPicPr>
            <a:picLocks noChangeAspect="1" noChangeArrowheads="1"/>
          </p:cNvPicPr>
          <p:nvPr/>
        </p:nvPicPr>
        <p:blipFill>
          <a:blip r:embed="rId3" cstate="print"/>
          <a:srcRect/>
          <a:stretch>
            <a:fillRect/>
          </a:stretch>
        </p:blipFill>
        <p:spPr bwMode="auto">
          <a:xfrm>
            <a:off x="228600" y="-457200"/>
            <a:ext cx="8686800" cy="6170801"/>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121920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lvl="0"/>
            <a:r>
              <a:rPr lang="zh-CN" altLang="en-US" sz="53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查经四步法</a:t>
            </a: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600" dirty="0" smtClean="0"/>
              <a:t>The 4 Steps of Bible Study </a:t>
            </a:r>
            <a:endParaRPr lang="en-US" sz="3600" dirty="0"/>
          </a:p>
        </p:txBody>
      </p:sp>
      <p:graphicFrame>
        <p:nvGraphicFramePr>
          <p:cNvPr id="4" name="Diagram 3"/>
          <p:cNvGraphicFramePr/>
          <p:nvPr/>
        </p:nvGraphicFramePr>
        <p:xfrm>
          <a:off x="304800" y="1397000"/>
          <a:ext cx="84582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descr="274.gif"/>
          <p:cNvPicPr>
            <a:picLocks noChangeAspect="1"/>
          </p:cNvPicPr>
          <p:nvPr/>
        </p:nvPicPr>
        <p:blipFill>
          <a:blip r:embed="rId8" cstate="print"/>
          <a:stretch>
            <a:fillRect/>
          </a:stretch>
        </p:blipFill>
        <p:spPr>
          <a:xfrm>
            <a:off x="457200" y="5486400"/>
            <a:ext cx="904875" cy="962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ln w="57150">
            <a:solidFill>
              <a:schemeClr val="tx1"/>
            </a:solidFill>
          </a:ln>
        </p:spPr>
        <p:style>
          <a:lnRef idx="0">
            <a:schemeClr val="accent6"/>
          </a:lnRef>
          <a:fillRef idx="3">
            <a:schemeClr val="accent6"/>
          </a:fillRef>
          <a:effectRef idx="3">
            <a:schemeClr val="accent6"/>
          </a:effectRef>
          <a:fontRef idx="minor">
            <a:schemeClr val="lt1"/>
          </a:fontRef>
        </p:style>
        <p:txBody>
          <a:bodyPr>
            <a:noAutofit/>
          </a:bodyPr>
          <a:lstStyle/>
          <a:p>
            <a:r>
              <a:rPr lang="en-US" sz="8000" b="1" dirty="0" smtClean="0">
                <a:ln>
                  <a:solidFill>
                    <a:schemeClr val="tx1"/>
                  </a:solidFill>
                </a:ln>
                <a:effectLst>
                  <a:outerShdw blurRad="38100" dist="38100" dir="2700000" algn="tl">
                    <a:srgbClr val="000000">
                      <a:alpha val="43137"/>
                    </a:srgbClr>
                  </a:outerShdw>
                </a:effectLst>
              </a:rPr>
              <a:t>Applications</a:t>
            </a:r>
            <a:endParaRPr lang="en-US" sz="8000" b="1" dirty="0">
              <a:ln>
                <a:solidFill>
                  <a:schemeClr val="tx1"/>
                </a:solidFill>
              </a:ln>
              <a:effectLst>
                <a:outerShdw blurRad="38100" dist="38100" dir="2700000" algn="tl">
                  <a:srgbClr val="000000">
                    <a:alpha val="43137"/>
                  </a:srgbClr>
                </a:outerShdw>
              </a:effectLst>
            </a:endParaRPr>
          </a:p>
        </p:txBody>
      </p:sp>
      <p:sp>
        <p:nvSpPr>
          <p:cNvPr id="4" name="TextBox 3"/>
          <p:cNvSpPr txBox="1"/>
          <p:nvPr/>
        </p:nvSpPr>
        <p:spPr>
          <a:xfrm>
            <a:off x="0" y="1219200"/>
            <a:ext cx="9144000" cy="4278094"/>
          </a:xfrm>
          <a:prstGeom prst="rect">
            <a:avLst/>
          </a:prstGeom>
          <a:noFill/>
        </p:spPr>
        <p:txBody>
          <a:bodyPr wrap="square" rtlCol="0">
            <a:spAutoFit/>
          </a:bodyPr>
          <a:lstStyle/>
          <a:p>
            <a:pPr>
              <a:buFont typeface="Arial" charset="0"/>
              <a:buChar char="•"/>
            </a:pPr>
            <a:r>
              <a:rPr lang="zh-CN" alt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如果当初是你自己首先不顺服神时，不要将你的麻烦怪到神身上。圣经说我们种什么就收什么。我</a:t>
            </a:r>
            <a:r>
              <a:rPr lang="zh-CN" alt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们常常自</a:t>
            </a:r>
            <a:r>
              <a:rPr lang="zh-CN" alt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己惹了麻烦却希望神来改变结果。</a:t>
            </a:r>
            <a:endPar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lvl="1">
              <a:buFont typeface="Arial" charset="0"/>
              <a:buChar char="•"/>
            </a:pPr>
            <a:r>
              <a:rPr lang="en-US" sz="2400" dirty="0" smtClean="0">
                <a:effectLst>
                  <a:outerShdw blurRad="38100" dist="38100" dir="2700000" algn="tl">
                    <a:srgbClr val="000000">
                      <a:alpha val="43137"/>
                    </a:srgbClr>
                  </a:outerShdw>
                </a:effectLst>
              </a:rPr>
              <a:t> Don’t blame God for your troubles when YOU are the one who acted in disobedience in the first place. The Bible says we reap that which we </a:t>
            </a:r>
            <a:r>
              <a:rPr lang="en-US" sz="2400" dirty="0" err="1" smtClean="0">
                <a:effectLst>
                  <a:outerShdw blurRad="38100" dist="38100" dir="2700000" algn="tl">
                    <a:srgbClr val="000000">
                      <a:alpha val="43137"/>
                    </a:srgbClr>
                  </a:outerShdw>
                </a:effectLst>
              </a:rPr>
              <a:t>sow.</a:t>
            </a:r>
            <a:r>
              <a:rPr lang="en-US" sz="2400" dirty="0" smtClean="0">
                <a:effectLst>
                  <a:outerShdw blurRad="38100" dist="38100" dir="2700000" algn="tl">
                    <a:srgbClr val="000000">
                      <a:alpha val="43137"/>
                    </a:srgbClr>
                  </a:outerShdw>
                </a:effectLst>
              </a:rPr>
              <a:t>  We cause the problem and want God to change the outcome.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ln w="57150">
            <a:solidFill>
              <a:schemeClr val="tx1"/>
            </a:solidFill>
          </a:ln>
        </p:spPr>
        <p:style>
          <a:lnRef idx="0">
            <a:schemeClr val="accent6"/>
          </a:lnRef>
          <a:fillRef idx="3">
            <a:schemeClr val="accent6"/>
          </a:fillRef>
          <a:effectRef idx="3">
            <a:schemeClr val="accent6"/>
          </a:effectRef>
          <a:fontRef idx="minor">
            <a:schemeClr val="lt1"/>
          </a:fontRef>
        </p:style>
        <p:txBody>
          <a:bodyPr>
            <a:noAutofit/>
          </a:bodyPr>
          <a:lstStyle/>
          <a:p>
            <a:r>
              <a:rPr lang="en-US" sz="8000" b="1" dirty="0" smtClean="0">
                <a:ln>
                  <a:solidFill>
                    <a:schemeClr val="tx1"/>
                  </a:solidFill>
                </a:ln>
                <a:effectLst>
                  <a:outerShdw blurRad="38100" dist="38100" dir="2700000" algn="tl">
                    <a:srgbClr val="000000">
                      <a:alpha val="43137"/>
                    </a:srgbClr>
                  </a:outerShdw>
                </a:effectLst>
              </a:rPr>
              <a:t>Applications</a:t>
            </a:r>
            <a:endParaRPr lang="en-US" sz="8000" b="1" dirty="0">
              <a:ln>
                <a:solidFill>
                  <a:schemeClr val="tx1"/>
                </a:solidFill>
              </a:ln>
              <a:effectLst>
                <a:outerShdw blurRad="38100" dist="38100" dir="2700000" algn="tl">
                  <a:srgbClr val="000000">
                    <a:alpha val="43137"/>
                  </a:srgbClr>
                </a:outerShdw>
              </a:effectLst>
            </a:endParaRPr>
          </a:p>
        </p:txBody>
      </p:sp>
      <p:sp>
        <p:nvSpPr>
          <p:cNvPr id="4" name="TextBox 3"/>
          <p:cNvSpPr txBox="1"/>
          <p:nvPr/>
        </p:nvSpPr>
        <p:spPr>
          <a:xfrm>
            <a:off x="0" y="1102578"/>
            <a:ext cx="9144000" cy="5509200"/>
          </a:xfrm>
          <a:prstGeom prst="rect">
            <a:avLst/>
          </a:prstGeom>
          <a:noFill/>
        </p:spPr>
        <p:txBody>
          <a:bodyPr wrap="square" rtlCol="0">
            <a:spAutoFit/>
          </a:bodyPr>
          <a:lstStyle/>
          <a:p>
            <a:pPr marL="284163" indent="-284163">
              <a:buFont typeface="Arial" charset="0"/>
              <a:buChar char="•"/>
            </a:pPr>
            <a:r>
              <a:rPr lang="zh-CN" alt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当妇人们失去丈夫，看上去毫无指望时，拿俄米和路</a:t>
            </a:r>
            <a:r>
              <a:rPr lang="zh-CN" alt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得奔向</a:t>
            </a:r>
            <a:r>
              <a:rPr lang="zh-CN" alt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神和他的子民。俄珥巴 </a:t>
            </a:r>
            <a:r>
              <a:rPr lang="zh-CN" alt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则奔向</a:t>
            </a:r>
            <a:r>
              <a:rPr lang="zh-CN" alt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过去的家人，朋友</a:t>
            </a:r>
            <a:r>
              <a:rPr lang="zh-CN" alt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和邪神。</a:t>
            </a:r>
            <a:endParaRPr lang="en-US" sz="4800" dirty="0" smtClean="0">
              <a:solidFill>
                <a:srgbClr val="C00000"/>
              </a:solidFill>
              <a:effectLst>
                <a:outerShdw blurRad="38100" dist="38100" dir="2700000" algn="tl">
                  <a:srgbClr val="000000">
                    <a:alpha val="43137"/>
                  </a:srgbClr>
                </a:outerShdw>
              </a:effectLst>
            </a:endParaRPr>
          </a:p>
          <a:p>
            <a:pPr lvl="1">
              <a:buFont typeface="Arial" charset="0"/>
              <a:buChar char="•"/>
            </a:pPr>
            <a:r>
              <a:rPr lang="en-US" sz="2000" b="1" dirty="0" smtClean="0">
                <a:effectLst>
                  <a:outerShdw blurRad="38100" dist="38100" dir="2700000" algn="tl">
                    <a:srgbClr val="000000">
                      <a:alpha val="43137"/>
                    </a:srgbClr>
                  </a:outerShdw>
                </a:effectLst>
              </a:rPr>
              <a:t> When their husbands died and everything seemed hopeless, Naomi and Ruth ran to God and His people. Orpah ran back to her old family, friends and god. </a:t>
            </a:r>
          </a:p>
          <a:p>
            <a:pPr lvl="1"/>
            <a:endParaRPr lang="en-US" sz="2000" b="1" dirty="0" smtClean="0">
              <a:effectLst>
                <a:outerShdw blurRad="38100" dist="38100" dir="2700000" algn="tl">
                  <a:srgbClr val="000000">
                    <a:alpha val="43137"/>
                  </a:srgbClr>
                </a:outerShdw>
              </a:effectLst>
            </a:endParaRPr>
          </a:p>
          <a:p>
            <a:pPr marL="165100" lvl="1" indent="-165100" algn="ctr">
              <a:buFont typeface="Arial" charset="0"/>
              <a:buChar char="•"/>
            </a:pPr>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当情况变得严峻时，</a:t>
            </a:r>
            <a:r>
              <a:rPr lang="zh-CN" altLang="en-US" sz="40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你</a:t>
            </a:r>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跑向哪里？      </a:t>
            </a:r>
            <a:r>
              <a:rPr lang="zh-CN" altLang="en-US" sz="40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那</a:t>
            </a:r>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就是你的神。</a:t>
            </a:r>
            <a:endParaRPr lang="en-US" sz="4000" dirty="0" smtClean="0">
              <a:effectLst>
                <a:outerShdw blurRad="38100" dist="38100" dir="2700000" algn="tl">
                  <a:srgbClr val="000000">
                    <a:alpha val="43137"/>
                  </a:srgbClr>
                </a:outerShdw>
              </a:effectLst>
            </a:endParaRPr>
          </a:p>
          <a:p>
            <a:pPr lvl="1" algn="ctr">
              <a:buFont typeface="Arial" charset="0"/>
              <a:buChar char="•"/>
            </a:pPr>
            <a:r>
              <a:rPr lang="en-US" sz="2000" b="1" dirty="0" smtClean="0">
                <a:effectLst>
                  <a:outerShdw blurRad="38100" dist="38100" dir="2700000" algn="tl">
                    <a:srgbClr val="000000">
                      <a:alpha val="43137"/>
                    </a:srgbClr>
                  </a:outerShdw>
                </a:effectLst>
              </a:rPr>
              <a:t>Where do YOU run when things get tough? THAT is your god. </a:t>
            </a:r>
          </a:p>
        </p:txBody>
      </p:sp>
      <p:sp>
        <p:nvSpPr>
          <p:cNvPr id="5" name="Right Arrow 4"/>
          <p:cNvSpPr/>
          <p:nvPr/>
        </p:nvSpPr>
        <p:spPr>
          <a:xfrm>
            <a:off x="0" y="5638800"/>
            <a:ext cx="2590800" cy="4572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6" name="Right Arrow 5"/>
          <p:cNvSpPr/>
          <p:nvPr/>
        </p:nvSpPr>
        <p:spPr>
          <a:xfrm flipH="1">
            <a:off x="6172200" y="5638800"/>
            <a:ext cx="2971800" cy="4572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p:cTn id="7"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4">
                                            <p:txEl>
                                              <p:pRg st="3" end="3"/>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 calcmode="lin" valueType="num">
                                      <p:cBhvr>
                                        <p:cTn id="12"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4">
                                            <p:txEl>
                                              <p:pRg st="4" end="4"/>
                                            </p:txEl>
                                          </p:spTgt>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3000" fill="hold"/>
                                        <p:tgtEl>
                                          <p:spTgt spid="5"/>
                                        </p:tgtEl>
                                        <p:attrNameLst>
                                          <p:attrName>ppt_x</p:attrName>
                                        </p:attrNameLst>
                                      </p:cBhvr>
                                      <p:tavLst>
                                        <p:tav tm="0">
                                          <p:val>
                                            <p:strVal val="0-#ppt_w/2"/>
                                          </p:val>
                                        </p:tav>
                                        <p:tav tm="100000">
                                          <p:val>
                                            <p:strVal val="#ppt_x"/>
                                          </p:val>
                                        </p:tav>
                                      </p:tavLst>
                                    </p:anim>
                                    <p:anim calcmode="lin" valueType="num">
                                      <p:cBhvr additive="base">
                                        <p:cTn id="19" dur="3000" fill="hold"/>
                                        <p:tgtEl>
                                          <p:spTgt spid="5"/>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3000" fill="hold"/>
                                        <p:tgtEl>
                                          <p:spTgt spid="6"/>
                                        </p:tgtEl>
                                        <p:attrNameLst>
                                          <p:attrName>ppt_x</p:attrName>
                                        </p:attrNameLst>
                                      </p:cBhvr>
                                      <p:tavLst>
                                        <p:tav tm="0">
                                          <p:val>
                                            <p:strVal val="1+#ppt_w/2"/>
                                          </p:val>
                                        </p:tav>
                                        <p:tav tm="100000">
                                          <p:val>
                                            <p:strVal val="#ppt_x"/>
                                          </p:val>
                                        </p:tav>
                                      </p:tavLst>
                                    </p:anim>
                                    <p:anim calcmode="lin" valueType="num">
                                      <p:cBhvr additive="base">
                                        <p:cTn id="23" dur="3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ln w="57150">
            <a:solidFill>
              <a:schemeClr val="tx1"/>
            </a:solidFill>
          </a:ln>
        </p:spPr>
        <p:style>
          <a:lnRef idx="0">
            <a:schemeClr val="accent6"/>
          </a:lnRef>
          <a:fillRef idx="3">
            <a:schemeClr val="accent6"/>
          </a:fillRef>
          <a:effectRef idx="3">
            <a:schemeClr val="accent6"/>
          </a:effectRef>
          <a:fontRef idx="minor">
            <a:schemeClr val="lt1"/>
          </a:fontRef>
        </p:style>
        <p:txBody>
          <a:bodyPr>
            <a:noAutofit/>
          </a:bodyPr>
          <a:lstStyle/>
          <a:p>
            <a:r>
              <a:rPr lang="en-US" sz="8000" b="1" dirty="0" smtClean="0">
                <a:ln>
                  <a:solidFill>
                    <a:schemeClr val="tx1"/>
                  </a:solidFill>
                </a:ln>
                <a:effectLst>
                  <a:outerShdw blurRad="38100" dist="38100" dir="2700000" algn="tl">
                    <a:srgbClr val="000000">
                      <a:alpha val="43137"/>
                    </a:srgbClr>
                  </a:outerShdw>
                </a:effectLst>
              </a:rPr>
              <a:t>Applications</a:t>
            </a:r>
            <a:endParaRPr lang="en-US" sz="8000" b="1" dirty="0">
              <a:ln>
                <a:solidFill>
                  <a:schemeClr val="tx1"/>
                </a:solidFill>
              </a:ln>
              <a:effectLst>
                <a:outerShdw blurRad="38100" dist="38100" dir="2700000" algn="tl">
                  <a:srgbClr val="000000">
                    <a:alpha val="43137"/>
                  </a:srgbClr>
                </a:outerShdw>
              </a:effectLst>
            </a:endParaRPr>
          </a:p>
        </p:txBody>
      </p:sp>
      <p:sp>
        <p:nvSpPr>
          <p:cNvPr id="4" name="TextBox 3"/>
          <p:cNvSpPr txBox="1"/>
          <p:nvPr/>
        </p:nvSpPr>
        <p:spPr>
          <a:xfrm>
            <a:off x="0" y="1219200"/>
            <a:ext cx="9144000" cy="5232202"/>
          </a:xfrm>
          <a:prstGeom prst="rect">
            <a:avLst/>
          </a:prstGeom>
          <a:noFill/>
        </p:spPr>
        <p:txBody>
          <a:bodyPr wrap="square" rtlCol="0">
            <a:spAutoFit/>
          </a:bodyPr>
          <a:lstStyle/>
          <a:p>
            <a:pPr marL="225425" indent="-225425">
              <a:buFont typeface="Arial" charset="0"/>
              <a:buChar char="•"/>
              <a:tabLst>
                <a:tab pos="8739188" algn="l"/>
              </a:tabLst>
            </a:pPr>
            <a:r>
              <a:rPr lang="zh-CN" alt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当你因某事心存苦毒或责怨神时，要诚</a:t>
            </a:r>
            <a:r>
              <a:rPr lang="zh-CN" alt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实</a:t>
            </a:r>
            <a:r>
              <a:rPr lang="en-US" altLang="zh-CN"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zh-CN" alt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但</a:t>
            </a:r>
            <a:r>
              <a:rPr lang="zh-CN" alt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要记</a:t>
            </a:r>
            <a:r>
              <a:rPr lang="zh-CN" alt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住祂的</a:t>
            </a:r>
            <a:r>
              <a:rPr lang="zh-CN" alt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主</a:t>
            </a:r>
            <a:r>
              <a:rPr lang="zh-CN" alt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权</a:t>
            </a:r>
            <a:r>
              <a:rPr lang="en-US" altLang="zh-CN"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zh-CN" alt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相信</a:t>
            </a:r>
            <a:r>
              <a:rPr lang="zh-CN" alt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祂</a:t>
            </a:r>
            <a:r>
              <a:rPr lang="en-US" altLang="zh-CN"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zh-CN" alt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与</a:t>
            </a:r>
            <a:r>
              <a:rPr lang="zh-CN" alt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祂</a:t>
            </a:r>
            <a:r>
              <a:rPr lang="zh-CN" alt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交</a:t>
            </a:r>
            <a:r>
              <a:rPr lang="zh-CN" alt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谈</a:t>
            </a:r>
            <a:r>
              <a:rPr lang="zh-CN" alt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zh-CN" alt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阅</a:t>
            </a:r>
            <a:r>
              <a:rPr lang="zh-CN" alt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读</a:t>
            </a:r>
            <a:r>
              <a:rPr lang="zh-CN" alt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一些圣经里神如何奇迹般地将</a:t>
            </a:r>
            <a:r>
              <a:rPr lang="zh-CN" alt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人</a:t>
            </a:r>
            <a:r>
              <a:rPr lang="zh-CN" alt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的悲剧化腐朽为神奇转变为胜利</a:t>
            </a:r>
            <a:r>
              <a:rPr lang="zh-CN" alt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的</a:t>
            </a:r>
            <a:r>
              <a:rPr lang="zh-CN" alt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例子。</a:t>
            </a:r>
            <a:endParaRPr lang="en-US" altLang="zh-CN"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225425" indent="-225425">
              <a:buFont typeface="Arial" charset="0"/>
              <a:buChar char="•"/>
              <a:tabLst>
                <a:tab pos="8739188" algn="l"/>
              </a:tabLst>
            </a:pPr>
            <a:endParaRPr lang="en-US"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lvl="1" algn="ctr">
              <a:buFont typeface="Arial" charset="0"/>
              <a:buChar char="•"/>
            </a:pPr>
            <a:r>
              <a:rPr lang="en-US" sz="2000" b="1" dirty="0" smtClean="0">
                <a:effectLst>
                  <a:outerShdw blurRad="38100" dist="38100" dir="2700000" algn="tl">
                    <a:srgbClr val="000000">
                      <a:alpha val="43137"/>
                    </a:srgbClr>
                  </a:outerShdw>
                </a:effectLst>
              </a:rPr>
              <a:t> When you are bitter or blame God for an event in your life,     </a:t>
            </a:r>
          </a:p>
          <a:p>
            <a:pPr lvl="1" algn="ctr"/>
            <a:r>
              <a:rPr lang="en-US" sz="2000" b="1" dirty="0" smtClean="0">
                <a:effectLst>
                  <a:outerShdw blurRad="38100" dist="38100" dir="2700000" algn="tl">
                    <a:srgbClr val="000000">
                      <a:alpha val="43137"/>
                    </a:srgbClr>
                  </a:outerShdw>
                </a:effectLst>
              </a:rPr>
              <a:t>be honest about it. But remember His sovereignty. Trust Him.</a:t>
            </a:r>
          </a:p>
          <a:p>
            <a:pPr lvl="1" algn="ctr"/>
            <a:r>
              <a:rPr lang="en-US" sz="2000" b="1" dirty="0" smtClean="0">
                <a:effectLst>
                  <a:outerShdw blurRad="38100" dist="38100" dir="2700000" algn="tl">
                    <a:srgbClr val="000000">
                      <a:alpha val="43137"/>
                    </a:srgbClr>
                  </a:outerShdw>
                </a:effectLst>
              </a:rPr>
              <a:t>Talk with Him. Read Biblical examples of those for whom God </a:t>
            </a:r>
          </a:p>
          <a:p>
            <a:pPr lvl="1" algn="ctr"/>
            <a:r>
              <a:rPr lang="en-US" sz="2000" b="1" dirty="0" smtClean="0">
                <a:effectLst>
                  <a:outerShdw blurRad="38100" dist="38100" dir="2700000" algn="tl">
                    <a:srgbClr val="000000">
                      <a:alpha val="43137"/>
                    </a:srgbClr>
                  </a:outerShdw>
                </a:effectLst>
              </a:rPr>
              <a:t>has turned their tragedies into triumphs.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52600"/>
          </a:xfrm>
          <a:ln w="57150">
            <a:solidFill>
              <a:schemeClr val="tx1"/>
            </a:solidFill>
          </a:ln>
        </p:spPr>
        <p:style>
          <a:lnRef idx="0">
            <a:schemeClr val="accent6"/>
          </a:lnRef>
          <a:fillRef idx="3">
            <a:schemeClr val="accent6"/>
          </a:fillRef>
          <a:effectRef idx="3">
            <a:schemeClr val="accent6"/>
          </a:effectRef>
          <a:fontRef idx="minor">
            <a:schemeClr val="lt1"/>
          </a:fontRef>
        </p:style>
        <p:txBody>
          <a:bodyPr>
            <a:noAutofit/>
          </a:bodyPr>
          <a:lstStyle/>
          <a:p>
            <a:r>
              <a:rPr lang="zh-CN" altLang="en-US" sz="4000" b="1" dirty="0" smtClean="0">
                <a:solidFill>
                  <a:schemeClr val="tx1"/>
                </a:solidFill>
                <a:effectLst>
                  <a:outerShdw blurRad="38100" dist="38100" dir="2700000" algn="tl">
                    <a:srgbClr val="000000">
                      <a:alpha val="43137"/>
                    </a:srgbClr>
                  </a:outerShdw>
                </a:effectLst>
              </a:rPr>
              <a:t>我们晓得万事都互相效力，叫爱神的人得益处，就是按他旨意被召的人。         </a:t>
            </a:r>
            <a:r>
              <a:rPr lang="zh-CN" altLang="en-US" sz="3200" b="1" dirty="0" smtClean="0">
                <a:solidFill>
                  <a:schemeClr val="tx1"/>
                </a:solidFill>
                <a:effectLst>
                  <a:outerShdw blurRad="38100" dist="38100" dir="2700000" algn="tl">
                    <a:srgbClr val="000000">
                      <a:alpha val="43137"/>
                    </a:srgbClr>
                  </a:outerShdw>
                </a:effectLst>
              </a:rPr>
              <a:t>罗</a:t>
            </a:r>
            <a:r>
              <a:rPr lang="en-US" altLang="zh-CN" sz="3200" b="1" dirty="0" smtClean="0">
                <a:solidFill>
                  <a:schemeClr val="tx1"/>
                </a:solidFill>
                <a:effectLst>
                  <a:outerShdw blurRad="38100" dist="38100" dir="2700000" algn="tl">
                    <a:srgbClr val="000000">
                      <a:alpha val="43137"/>
                    </a:srgbClr>
                  </a:outerShdw>
                </a:effectLst>
              </a:rPr>
              <a:t>8:28</a:t>
            </a:r>
            <a:endParaRPr lang="en-US" sz="3200" b="1" dirty="0">
              <a:ln>
                <a:solidFill>
                  <a:schemeClr val="tx1"/>
                </a:solidFill>
              </a:ln>
              <a:solidFill>
                <a:schemeClr val="tx1"/>
              </a:solidFill>
              <a:effectLst>
                <a:outerShdw blurRad="38100" dist="38100" dir="2700000" algn="tl">
                  <a:srgbClr val="000000">
                    <a:alpha val="43137"/>
                  </a:srgbClr>
                </a:outerShdw>
              </a:effectLst>
            </a:endParaRPr>
          </a:p>
        </p:txBody>
      </p:sp>
      <p:sp>
        <p:nvSpPr>
          <p:cNvPr id="4" name="TextBox 3"/>
          <p:cNvSpPr txBox="1"/>
          <p:nvPr/>
        </p:nvSpPr>
        <p:spPr>
          <a:xfrm>
            <a:off x="0" y="1752600"/>
            <a:ext cx="9144000" cy="3724096"/>
          </a:xfrm>
          <a:prstGeom prst="rect">
            <a:avLst/>
          </a:prstGeom>
          <a:noFill/>
        </p:spPr>
        <p:txBody>
          <a:bodyPr wrap="square" rtlCol="0">
            <a:spAutoFit/>
          </a:bodyPr>
          <a:lstStyle/>
          <a:p>
            <a:pPr>
              <a:buFont typeface="Arial" charset="0"/>
              <a:buChar char="•"/>
            </a:pPr>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所有的事物都互相效力（好的和坏的）</a:t>
            </a:r>
            <a:endPar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lvl="1">
              <a:buFont typeface="Arial" charset="0"/>
              <a:buChar char="•"/>
            </a:pPr>
            <a:r>
              <a:rPr lang="en-US" sz="2000" b="1" dirty="0" smtClean="0">
                <a:effectLst>
                  <a:outerShdw blurRad="38100" dist="38100" dir="2700000" algn="tl">
                    <a:srgbClr val="000000">
                      <a:alpha val="43137"/>
                    </a:srgbClr>
                  </a:outerShdw>
                </a:effectLst>
              </a:rPr>
              <a:t> ALL THINGS WORK TOGETHER (the good and the bad)</a:t>
            </a:r>
          </a:p>
          <a:p>
            <a:pPr lvl="1"/>
            <a:endParaRPr lang="en-US" sz="800" b="1" dirty="0" smtClean="0">
              <a:effectLst>
                <a:outerShdw blurRad="38100" dist="38100" dir="2700000" algn="tl">
                  <a:srgbClr val="000000">
                    <a:alpha val="43137"/>
                  </a:srgbClr>
                </a:outerShdw>
              </a:effectLst>
            </a:endParaRPr>
          </a:p>
          <a:p>
            <a:pPr marL="225425" indent="-225425">
              <a:buFont typeface="Arial" charset="0"/>
              <a:buChar char="•"/>
            </a:pPr>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为了爱神的人，就是按他旨意蒙召的人的益处。</a:t>
            </a:r>
            <a:endPar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lvl="1">
              <a:buFont typeface="Arial" charset="0"/>
              <a:buChar char="•"/>
            </a:pPr>
            <a:r>
              <a:rPr lang="en-US" sz="2000" b="1" dirty="0" smtClean="0">
                <a:effectLst>
                  <a:outerShdw blurRad="38100" dist="38100" dir="2700000" algn="tl">
                    <a:srgbClr val="000000">
                      <a:alpha val="43137"/>
                    </a:srgbClr>
                  </a:outerShdw>
                </a:effectLst>
              </a:rPr>
              <a:t> For Good for those who LOVE GOD and are THOSE HE HAS CALLED</a:t>
            </a:r>
          </a:p>
          <a:p>
            <a:pPr lvl="1"/>
            <a:endParaRPr lang="en-US" sz="800" b="1" dirty="0" smtClean="0">
              <a:effectLst>
                <a:outerShdw blurRad="38100" dist="38100" dir="2700000" algn="tl">
                  <a:srgbClr val="000000">
                    <a:alpha val="43137"/>
                  </a:srgbClr>
                </a:outerShdw>
              </a:effectLst>
            </a:endParaRPr>
          </a:p>
          <a:p>
            <a:pPr>
              <a:buFont typeface="Arial" charset="0"/>
              <a:buChar char="•"/>
            </a:pPr>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都是为了要成就</a:t>
            </a:r>
            <a:r>
              <a:rPr lang="zh-CN" altLang="en-US" sz="40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神的旨意</a:t>
            </a:r>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lvl="1">
              <a:buFont typeface="Arial" charset="0"/>
              <a:buChar char="•"/>
            </a:pPr>
            <a:r>
              <a:rPr lang="en-US" sz="2000" b="1" dirty="0" smtClean="0">
                <a:effectLst>
                  <a:outerShdw blurRad="38100" dist="38100" dir="2700000" algn="tl">
                    <a:srgbClr val="000000">
                      <a:alpha val="43137"/>
                    </a:srgbClr>
                  </a:outerShdw>
                </a:effectLst>
              </a:rPr>
              <a:t> It is all to accomplish HIS PURPOSE</a:t>
            </a:r>
          </a:p>
        </p:txBody>
      </p:sp>
      <p:sp>
        <p:nvSpPr>
          <p:cNvPr id="5" name="Title 1"/>
          <p:cNvSpPr txBox="1">
            <a:spLocks/>
          </p:cNvSpPr>
          <p:nvPr/>
        </p:nvSpPr>
        <p:spPr>
          <a:xfrm>
            <a:off x="0" y="5715000"/>
            <a:ext cx="9144000" cy="1143000"/>
          </a:xfrm>
          <a:prstGeom prst="rect">
            <a:avLst/>
          </a:prstGeom>
          <a:ln w="57150">
            <a:solidFill>
              <a:schemeClr val="tx1"/>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p>
            <a:pPr lvl="1" algn="ctr"/>
            <a:r>
              <a:rPr lang="en-US" sz="2400" b="1" dirty="0" smtClean="0">
                <a:solidFill>
                  <a:schemeClr val="tx1"/>
                </a:solidFill>
                <a:effectLst>
                  <a:outerShdw blurRad="38100" dist="38100" dir="2700000" algn="tl">
                    <a:srgbClr val="000000">
                      <a:alpha val="43137"/>
                    </a:srgbClr>
                  </a:outerShdw>
                </a:effectLst>
              </a:rPr>
              <a:t> “All things work out for the good of those who love God and </a:t>
            </a:r>
          </a:p>
          <a:p>
            <a:pPr lvl="1" algn="ctr"/>
            <a:r>
              <a:rPr lang="en-US" sz="2400" b="1" dirty="0" smtClean="0">
                <a:solidFill>
                  <a:schemeClr val="tx1"/>
                </a:solidFill>
                <a:effectLst>
                  <a:outerShdw blurRad="38100" dist="38100" dir="2700000" algn="tl">
                    <a:srgbClr val="000000">
                      <a:alpha val="43137"/>
                    </a:srgbClr>
                  </a:outerShdw>
                </a:effectLst>
              </a:rPr>
              <a:t>are the called according to His purpose.”  Romans 8:28</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407616"/>
            <a:ext cx="9144000" cy="4154984"/>
          </a:xfrm>
          <a:prstGeom prst="rect">
            <a:avLst/>
          </a:prstGeom>
          <a:noFill/>
        </p:spPr>
        <p:txBody>
          <a:bodyPr wrap="square" rtlCol="0">
            <a:spAutoFit/>
          </a:bodyPr>
          <a:lstStyle/>
          <a:p>
            <a:pPr>
              <a:buFont typeface="Arial" charset="0"/>
              <a:buChar char="•"/>
            </a:pPr>
            <a:r>
              <a:rPr lang="zh-CN" alt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圣经说了很多关于婚姻的事。我们将在两周后再查这个主题。同时，圣经也谈到了不少我们与朋友，约会，与其他信徒，以及与非基督徒的关系。今天，我们就来看看这些关系。</a:t>
            </a:r>
            <a:endPar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0" lvl="1">
              <a:buFont typeface="Arial" charset="0"/>
              <a:buChar char="•"/>
            </a:pPr>
            <a:r>
              <a:rPr lang="en-US" sz="2400" b="1" dirty="0" smtClean="0"/>
              <a:t> </a:t>
            </a:r>
            <a:r>
              <a:rPr lang="en-US" sz="2000" b="1" dirty="0" smtClean="0"/>
              <a:t>The Bible has a lot to say about marriage relationships. We will look at those verses in 2 weeks. But the Bible also talks a lot about the time we spend with friends, dating, going to church and being with non-Christians. Today, we will look at these. </a:t>
            </a:r>
          </a:p>
        </p:txBody>
      </p:sp>
      <p:sp>
        <p:nvSpPr>
          <p:cNvPr id="4" name="Rectangle 3"/>
          <p:cNvSpPr/>
          <p:nvPr/>
        </p:nvSpPr>
        <p:spPr>
          <a:xfrm>
            <a:off x="0" y="5638800"/>
            <a:ext cx="9144000" cy="12192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zh-CN" alt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神看不见的手在各关系中</a:t>
            </a:r>
            <a:endPar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God’s Invisible Hand in Relationships</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a typeface="Calibri"/>
              <a:cs typeface="Times New Roman"/>
            </a:endParaRPr>
          </a:p>
        </p:txBody>
      </p:sp>
      <p:sp>
        <p:nvSpPr>
          <p:cNvPr id="5" name="Rectangle 4"/>
          <p:cNvSpPr/>
          <p:nvPr/>
        </p:nvSpPr>
        <p:spPr>
          <a:xfrm>
            <a:off x="0" y="0"/>
            <a:ext cx="9144000" cy="1295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圣经是怎么说的</a:t>
            </a:r>
            <a:r>
              <a:rPr lang="en-US" altLang="zh-CN"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What does the Bible say about…</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143000"/>
            <a:ext cx="9144000" cy="5109091"/>
          </a:xfrm>
          <a:prstGeom prst="rect">
            <a:avLst/>
          </a:prstGeom>
          <a:noFill/>
        </p:spPr>
        <p:txBody>
          <a:bodyPr wrap="square" rtlCol="0">
            <a:spAutoFit/>
          </a:bodyPr>
          <a:lstStyle/>
          <a:p>
            <a:pPr marL="404813" indent="-404813">
              <a:buFont typeface="Arial" charset="0"/>
              <a:buChar char="•"/>
            </a:pP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zh-CN" alt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“有福的人：不从恶人的计谋，不站罪人的道路，不坐好讥笑的人的座位。”</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zh-CN" alt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诗篇</a:t>
            </a:r>
            <a:r>
              <a:rPr lang="en-US" altLang="zh-CN"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1:1</a:t>
            </a:r>
            <a:endPar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lvl="1">
              <a:buFont typeface="Arial" charset="0"/>
              <a:buChar char="•"/>
            </a:pPr>
            <a:r>
              <a:rPr lang="en-US" b="1" dirty="0" smtClean="0"/>
              <a:t> “Blessed is the one who does not walk in step with the wicked or stand in the way that sinners take or sit in the company of mockers.” Psalm 1:1</a:t>
            </a:r>
            <a:endParaRPr lang="en-US" sz="2400" dirty="0" smtClean="0"/>
          </a:p>
          <a:p>
            <a:pPr>
              <a:buFont typeface="Arial" charset="0"/>
              <a:buChar char="•"/>
            </a:pPr>
            <a:r>
              <a:rPr lang="zh-CN" alt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“你们不要自欺，滥交是败坏善行</a:t>
            </a:r>
            <a:r>
              <a:rPr lang="en-US" altLang="zh-CN"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zh-CN" alt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林前</a:t>
            </a:r>
            <a:r>
              <a:rPr lang="en-US" altLang="zh-CN"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15:33</a:t>
            </a:r>
            <a:endPar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lvl="1">
              <a:buFont typeface="Arial" charset="0"/>
              <a:buChar char="•"/>
            </a:pPr>
            <a:r>
              <a:rPr lang="en-US" b="1" dirty="0" smtClean="0"/>
              <a:t>“Do not be deceived: “Bad company ruins good morals.” 1 Cor. 15:33</a:t>
            </a:r>
          </a:p>
          <a:p>
            <a:pPr marL="344488" indent="-344488">
              <a:buFont typeface="Arial" charset="0"/>
              <a:buChar char="•"/>
            </a:pP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zh-CN" alt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与智慧人同性的必得智慧；和愚昧人做伴的必受亏损</a:t>
            </a:r>
            <a:r>
              <a:rPr lang="en-US" altLang="zh-CN"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zh-CN" alt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zh-CN" alt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箴</a:t>
            </a:r>
            <a:r>
              <a:rPr lang="en-US" altLang="zh-CN"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13:20</a:t>
            </a:r>
            <a:endPar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569913" indent="-104775">
              <a:buFont typeface="Arial" charset="0"/>
              <a:buChar char="•"/>
            </a:pPr>
            <a:r>
              <a:rPr lang="en-US" b="1" dirty="0" smtClean="0"/>
              <a:t>Whoever walks with the wise becomes wise, but the companion of fools will suffer harm.” Prov. 13:20</a:t>
            </a:r>
          </a:p>
          <a:p>
            <a:pPr>
              <a:buFont typeface="Arial" charset="0"/>
              <a:buChar char="•"/>
            </a:pP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zh-CN" alt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很多其它经文。</a:t>
            </a:r>
            <a:endPar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lvl="1">
              <a:buFont typeface="Arial" charset="0"/>
              <a:buChar char="•"/>
            </a:pPr>
            <a:r>
              <a:rPr lang="en-US" sz="2000" b="1" dirty="0" smtClean="0"/>
              <a:t>Many more</a:t>
            </a:r>
          </a:p>
        </p:txBody>
      </p:sp>
      <p:sp>
        <p:nvSpPr>
          <p:cNvPr id="4" name="Rectangle 3"/>
          <p:cNvSpPr/>
          <p:nvPr/>
        </p:nvSpPr>
        <p:spPr>
          <a:xfrm>
            <a:off x="0" y="0"/>
            <a:ext cx="9144000" cy="1143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神对你的友谊设立了界线</a:t>
            </a:r>
            <a:r>
              <a:rPr lang="en-US" altLang="zh-CN"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a typeface="Calibri"/>
              <a:cs typeface="Times New Roman"/>
            </a:endParaRPr>
          </a:p>
        </p:txBody>
      </p:sp>
      <p:sp>
        <p:nvSpPr>
          <p:cNvPr id="6" name="Rectangle 5"/>
          <p:cNvSpPr/>
          <p:nvPr/>
        </p:nvSpPr>
        <p:spPr>
          <a:xfrm>
            <a:off x="0" y="6248400"/>
            <a:ext cx="9144000" cy="609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God has set boundaries for your friendships…</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a typeface="Calibri"/>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3">
                                            <p:txEl>
                                              <p:pRg st="4" end="4"/>
                                            </p:txEl>
                                          </p:spTgt>
                                        </p:tgtEl>
                                      </p:cBhvr>
                                    </p:animEffect>
                                  </p:childTnLst>
                                </p:cTn>
                              </p:par>
                              <p:par>
                                <p:cTn id="22" presetID="53"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 calcmode="lin" valueType="num">
                                      <p:cBhvr>
                                        <p:cTn id="2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3" dur="500"/>
                                        <p:tgtEl>
                                          <p:spTgt spid="3">
                                            <p:txEl>
                                              <p:pRg st="6" end="6"/>
                                            </p:txEl>
                                          </p:spTgt>
                                        </p:tgtEl>
                                      </p:cBhvr>
                                    </p:animEffect>
                                  </p:childTnLst>
                                </p:cTn>
                              </p:par>
                              <p:par>
                                <p:cTn id="34" presetID="53"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 calcmode="lin" valueType="num">
                                      <p:cBhvr>
                                        <p:cTn id="3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normAutofit fontScale="90000"/>
            <a:scene3d>
              <a:camera prst="orthographicFront"/>
              <a:lightRig rig="soft" dir="t">
                <a:rot lat="0" lon="0" rev="10800000"/>
              </a:lightRig>
            </a:scene3d>
            <a:sp3d>
              <a:bevelT w="27940" h="12700"/>
              <a:contourClr>
                <a:srgbClr val="DDDDDD"/>
              </a:contourClr>
            </a:sp3d>
          </a:bodyPr>
          <a:lstStyle/>
          <a:p>
            <a:r>
              <a:rPr lang="zh-CN" altLang="en-US" b="1" dirty="0" smtClean="0">
                <a:solidFill>
                  <a:schemeClr val="bg1"/>
                </a:solidFill>
              </a:rPr>
              <a:t>当士师秉政的时候，国中遭遇饥荒。在犹大、伯利恒，有一个人带着妻子和两个儿子往摩押地去寄居。这人名叫以利米勒，他的妻名叫拿俄米；他两个儿子，一个名叫玛伦，一个名叫基连，都是犹大伯利恒的以法他人。他们到了摩押地，就住在那里。</a:t>
            </a:r>
            <a:br>
              <a:rPr lang="zh-CN" altLang="en-US" b="1" dirty="0" smtClean="0">
                <a:solidFill>
                  <a:schemeClr val="bg1"/>
                </a:solidFill>
              </a:rPr>
            </a:br>
            <a:endParaRPr lang="en-US" b="1" spc="150" dirty="0">
              <a:ln w="11430"/>
              <a:solidFill>
                <a:srgbClr val="F8F8F8"/>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p>
            <a:pPr lvl="0" algn="ctr">
              <a:spcBef>
                <a:spcPct val="0"/>
              </a:spcBef>
            </a:pPr>
            <a:r>
              <a:rPr lang="en-US" sz="2400" dirty="0" smtClean="0">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a:t>
            </a:r>
            <a:r>
              <a:rPr lang="en-US" sz="2400" b="1" dirty="0" smtClean="0">
                <a:solidFill>
                  <a:schemeClr val="tx1"/>
                </a:solidFill>
                <a:effectLst>
                  <a:outerShdw blurRad="38100" dist="38100" dir="2700000" algn="tl">
                    <a:srgbClr val="000000">
                      <a:alpha val="43137"/>
                    </a:srgbClr>
                  </a:outerShdw>
                </a:effectLst>
                <a:latin typeface="Arial Narrow" pitchFamily="34" charset="0"/>
              </a:rPr>
              <a:t> In the days when the judges ruled, there was a famine in the land. So a man from Bethlehem in Judah, together with his wife and two sons, went to live for a while in the country of Moab.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2</a:t>
            </a:r>
            <a:r>
              <a:rPr lang="en-US" sz="2400" b="1" dirty="0" smtClean="0">
                <a:solidFill>
                  <a:schemeClr val="tx1"/>
                </a:solidFill>
                <a:effectLst>
                  <a:outerShdw blurRad="38100" dist="38100" dir="2700000" algn="tl">
                    <a:srgbClr val="000000">
                      <a:alpha val="43137"/>
                    </a:srgbClr>
                  </a:outerShdw>
                </a:effectLst>
                <a:latin typeface="Arial Narrow" pitchFamily="34" charset="0"/>
              </a:rPr>
              <a:t> The man’s name </a:t>
            </a:r>
          </a:p>
          <a:p>
            <a:pPr lvl="0" algn="ctr">
              <a:spcBef>
                <a:spcPct val="0"/>
              </a:spcBef>
            </a:pPr>
            <a:r>
              <a:rPr lang="en-US" sz="2400" b="1" dirty="0" smtClean="0">
                <a:solidFill>
                  <a:schemeClr val="tx1"/>
                </a:solidFill>
                <a:effectLst>
                  <a:outerShdw blurRad="38100" dist="38100" dir="2700000" algn="tl">
                    <a:srgbClr val="000000">
                      <a:alpha val="43137"/>
                    </a:srgbClr>
                  </a:outerShdw>
                </a:effectLst>
                <a:latin typeface="Arial Narrow" pitchFamily="34" charset="0"/>
              </a:rPr>
              <a:t>was Elimelek, his wife’s name was Naomi, and the names of his two sons were Mahlon and </a:t>
            </a:r>
            <a:r>
              <a:rPr lang="en-US" sz="2400" b="1" dirty="0" err="1" smtClean="0">
                <a:solidFill>
                  <a:schemeClr val="tx1"/>
                </a:solidFill>
                <a:effectLst>
                  <a:outerShdw blurRad="38100" dist="38100" dir="2700000" algn="tl">
                    <a:srgbClr val="000000">
                      <a:alpha val="43137"/>
                    </a:srgbClr>
                  </a:outerShdw>
                </a:effectLst>
                <a:latin typeface="Arial Narrow" pitchFamily="34" charset="0"/>
              </a:rPr>
              <a:t>Kilion</a:t>
            </a: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p>
          <a:p>
            <a:pPr lvl="0" algn="ctr">
              <a:spcBef>
                <a:spcPct val="0"/>
              </a:spcBef>
            </a:pPr>
            <a:r>
              <a:rPr lang="en-US" sz="2400" b="1" dirty="0" smtClean="0">
                <a:solidFill>
                  <a:schemeClr val="tx1"/>
                </a:solidFill>
                <a:effectLst>
                  <a:outerShdw blurRad="38100" dist="38100" dir="2700000" algn="tl">
                    <a:srgbClr val="000000">
                      <a:alpha val="43137"/>
                    </a:srgbClr>
                  </a:outerShdw>
                </a:effectLst>
                <a:latin typeface="Arial Narrow" pitchFamily="34" charset="0"/>
              </a:rPr>
              <a:t>They were Ephrathites from Bethlehem, Judah. And they went to Moab and lived there.</a:t>
            </a:r>
            <a:endParaRPr kumimoji="0" 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Narrow" pitchFamily="34" charset="0"/>
              <a:ea typeface="+mj-ea"/>
              <a:cs typeface="+mj-cs"/>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14400"/>
            <a:ext cx="8915400" cy="5447645"/>
          </a:xfrm>
          <a:prstGeom prst="rect">
            <a:avLst/>
          </a:prstGeom>
          <a:noFill/>
        </p:spPr>
        <p:txBody>
          <a:bodyPr wrap="square" rtlCol="0">
            <a:spAutoFit/>
          </a:bodyPr>
          <a:lstStyle/>
          <a:p>
            <a:pPr>
              <a:buFont typeface="Arial" charset="0"/>
              <a:buChar char="•"/>
            </a:pP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zh-CN" alt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约会的目的是为了找到终生伴侣。</a:t>
            </a:r>
            <a:endPar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lvl="1">
              <a:buFont typeface="Arial" charset="0"/>
              <a:buChar char="•"/>
            </a:pPr>
            <a:r>
              <a:rPr lang="en-US" b="1" dirty="0" smtClean="0"/>
              <a:t> Dating is for the purpose of finding a life partner.</a:t>
            </a:r>
          </a:p>
          <a:p>
            <a:pPr marL="165100" lvl="1" indent="-165100">
              <a:buFont typeface="Arial" charset="0"/>
              <a:buChar char="•"/>
            </a:pP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zh-CN" alt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“你们和不信的原不相配，不要同负一轭。义和不义有什么相交呢？光明和黑暗有什么相通呢？基督与彼列有什么相和呢？信主的和不信主的有什么相干呢？神的殿和偶像有什么相同呢？因为我们是永生神的殿</a:t>
            </a:r>
            <a:r>
              <a:rPr lang="en-US" altLang="zh-CN"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zh-CN" alt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你们务要从他们中间出来，与他们分别。”林后</a:t>
            </a:r>
            <a:r>
              <a:rPr lang="en-US" altLang="zh-CN"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6:14-17</a:t>
            </a:r>
            <a:endPar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165100" lvl="1">
              <a:buFont typeface="Arial" charset="0"/>
              <a:buChar char="•"/>
            </a:pPr>
            <a:r>
              <a:rPr lang="en-US" b="1" dirty="0" smtClean="0"/>
              <a:t>“</a:t>
            </a:r>
            <a:r>
              <a:rPr lang="en-US" sz="1400" b="1" dirty="0" smtClean="0"/>
              <a:t>Do not be unequally yoked with unbelievers. For what partnership has righteousness with lawlessness? Or what fellowship has light with darkness?  What accord has Christ with Belial? Or what portion does a believer share with an unbeliever? What agreement has the temple of God with idols? For we are the temple of the living God; …Therefore go out from their midst, and be separate from them, says the Lord.” 2 Cor 6:14-17</a:t>
            </a:r>
          </a:p>
          <a:p>
            <a:pPr marL="225425" indent="-225425">
              <a:buFont typeface="Arial" charset="0"/>
              <a:buChar char="•"/>
            </a:pP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zh-CN" alt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“耶路撒冷的众女子啊，我指着羚羊或田野的母鹿嘱咐你们，不要惊动，不要叫醒我所亲爱的，等他自己情愿。”歌</a:t>
            </a:r>
            <a:r>
              <a:rPr lang="en-US" altLang="zh-CN"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2:7</a:t>
            </a:r>
            <a:endPar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569913">
              <a:buFont typeface="Arial" charset="0"/>
              <a:buChar char="•"/>
            </a:pPr>
            <a:r>
              <a:rPr lang="en-US" b="1" dirty="0" smtClean="0"/>
              <a:t>“I adjure you, O daughters of Jerusalem…that you not stir up or awaken love until it pleases.” Song of Songs 2:7 </a:t>
            </a:r>
          </a:p>
          <a:p>
            <a:pPr>
              <a:buFont typeface="Arial" charset="0"/>
              <a:buChar char="•"/>
            </a:pP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zh-CN" alt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“你不会在鸡群里找到你的狮子。”</a:t>
            </a:r>
            <a:endPar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lvl="1">
              <a:buFont typeface="Arial" charset="0"/>
              <a:buChar char="•"/>
            </a:pPr>
            <a:r>
              <a:rPr lang="en-US" b="1" dirty="0" smtClean="0"/>
              <a:t> “You won’t find your lion by looking in the chicken house”</a:t>
            </a:r>
          </a:p>
        </p:txBody>
      </p:sp>
      <p:sp>
        <p:nvSpPr>
          <p:cNvPr id="4" name="Rectangle 3"/>
          <p:cNvSpPr/>
          <p:nvPr/>
        </p:nvSpPr>
        <p:spPr>
          <a:xfrm>
            <a:off x="0" y="0"/>
            <a:ext cx="9144000" cy="914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神也为你的约会设立了界线</a:t>
            </a:r>
            <a:r>
              <a:rPr lang="en-US" altLang="zh-CN"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a typeface="Calibri"/>
              <a:cs typeface="Times New Roman"/>
            </a:endParaRPr>
          </a:p>
        </p:txBody>
      </p:sp>
      <p:sp>
        <p:nvSpPr>
          <p:cNvPr id="6" name="Rectangle 5"/>
          <p:cNvSpPr/>
          <p:nvPr/>
        </p:nvSpPr>
        <p:spPr>
          <a:xfrm>
            <a:off x="0" y="6248400"/>
            <a:ext cx="9144000" cy="609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God has set boundaries for your dating…</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a typeface="Calibri"/>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out)">
                                      <p:cBhvr>
                                        <p:cTn id="7" dur="500"/>
                                        <p:tgtEl>
                                          <p:spTgt spid="3">
                                            <p:txEl>
                                              <p:pRg st="2" end="2"/>
                                            </p:txEl>
                                          </p:spTgt>
                                        </p:tgtEl>
                                      </p:cBhvr>
                                    </p:animEffect>
                                  </p:childTnLst>
                                </p:cTn>
                              </p:par>
                              <p:par>
                                <p:cTn id="8" presetID="6" presetClass="entr" presetSubtype="32"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out)">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out)">
                                      <p:cBhvr>
                                        <p:cTn id="15" dur="500"/>
                                        <p:tgtEl>
                                          <p:spTgt spid="3">
                                            <p:txEl>
                                              <p:pRg st="4" end="4"/>
                                            </p:txEl>
                                          </p:spTgt>
                                        </p:tgtEl>
                                      </p:cBhvr>
                                    </p:animEffect>
                                  </p:childTnLst>
                                </p:cTn>
                              </p:par>
                              <p:par>
                                <p:cTn id="16" presetID="6" presetClass="entr" presetSubtype="32"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ircle(out)">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circle(out)">
                                      <p:cBhvr>
                                        <p:cTn id="23" dur="500"/>
                                        <p:tgtEl>
                                          <p:spTgt spid="3">
                                            <p:txEl>
                                              <p:pRg st="6" end="6"/>
                                            </p:txEl>
                                          </p:spTgt>
                                        </p:tgtEl>
                                      </p:cBhvr>
                                    </p:animEffect>
                                  </p:childTnLst>
                                </p:cTn>
                              </p:par>
                              <p:par>
                                <p:cTn id="24" presetID="6" presetClass="entr" presetSubtype="32"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circle(out)">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95400"/>
            <a:ext cx="9144000" cy="5139869"/>
          </a:xfrm>
          <a:prstGeom prst="rect">
            <a:avLst/>
          </a:prstGeom>
          <a:noFill/>
        </p:spPr>
        <p:txBody>
          <a:bodyPr wrap="square" rtlCol="0">
            <a:spAutoFit/>
          </a:bodyPr>
          <a:lstStyle/>
          <a:p>
            <a:pPr marL="465138" indent="-465138">
              <a:buFont typeface="Arial" charset="0"/>
              <a:buChar char="•"/>
            </a:pP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zh-CN" alt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“你们不要停止聚会，好像那停止惯了的人，倒要彼此劝勉。既知道那日子临近，就更当如此”来</a:t>
            </a:r>
            <a:r>
              <a:rPr lang="en-US" altLang="zh-CN"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10:25</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p>
          <a:p>
            <a:pPr lvl="1">
              <a:buFont typeface="Arial" charset="0"/>
              <a:buChar char="•"/>
            </a:pPr>
            <a:r>
              <a:rPr lang="en-US" sz="1400" b="1" dirty="0" smtClean="0"/>
              <a:t>“Let us not give up meeting together, as some are in the habit of doing, but let us encourage one another—and all the more as you see the Day approaching.” Heb. </a:t>
            </a:r>
            <a:r>
              <a:rPr lang="en-US" sz="1400" b="1" dirty="0" smtClean="0"/>
              <a:t>10:25</a:t>
            </a:r>
            <a:endParaRPr lang="en-US" sz="1400" b="1" dirty="0" smtClean="0">
              <a:solidFill>
                <a:srgbClr val="C00000"/>
              </a:solidFill>
            </a:endParaRPr>
          </a:p>
          <a:p>
            <a:pPr marL="465138" lvl="1" indent="-465138">
              <a:buFont typeface="Arial" charset="0"/>
              <a:buChar char="•"/>
            </a:pP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zh-CN" alt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眼不能对手说</a:t>
            </a:r>
            <a:r>
              <a:rPr lang="en-US" altLang="zh-CN"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zh-CN" alt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我用不着你</a:t>
            </a:r>
            <a:r>
              <a:rPr lang="en-US" altLang="zh-CN"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zh-CN" alt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头也不能对脚说</a:t>
            </a:r>
            <a:r>
              <a:rPr lang="en-US" altLang="zh-CN"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zh-CN" alt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我用不着你</a:t>
            </a:r>
            <a:r>
              <a:rPr lang="en-US" altLang="zh-CN"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zh-CN" alt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不但如此身上肢体</a:t>
            </a:r>
            <a:r>
              <a:rPr lang="en-US" altLang="zh-CN"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zh-CN" alt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人以为软弱的</a:t>
            </a:r>
            <a:r>
              <a:rPr lang="en-US" altLang="zh-CN"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zh-CN" alt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更是不可少的。身上肢体，我们看为不体面的，越发给它加上体面。你们就是基督的身子，并且</a:t>
            </a:r>
            <a:r>
              <a:rPr lang="zh-CN" altLang="en-US" sz="28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各自</a:t>
            </a:r>
            <a:r>
              <a:rPr lang="zh-CN" alt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作肢体。林前</a:t>
            </a:r>
            <a:r>
              <a:rPr lang="en-US" altLang="zh-CN"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12:23, 27</a:t>
            </a:r>
            <a:endPar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465138"/>
            <a:r>
              <a:rPr lang="en-US" sz="1400" b="1" dirty="0" smtClean="0"/>
              <a:t> “The eye cannot say to the hand, "I don't need you!" And the head cannot say to the feet, "I don't need you!" On the contrary, those parts of the body that seem to be weaker are indispensable, and the parts that we think are less honorable we treat with special honor. Now you are the body of Christ, and </a:t>
            </a:r>
            <a:r>
              <a:rPr lang="en-US" sz="1400" b="1" u="sng" dirty="0" smtClean="0"/>
              <a:t>each one of you </a:t>
            </a:r>
            <a:r>
              <a:rPr lang="en-US" sz="1400" b="1" dirty="0" smtClean="0"/>
              <a:t>is a part of it.” 1 Cor. 12:23,27</a:t>
            </a:r>
            <a:endParaRPr lang="en-US" sz="1400" dirty="0" smtClean="0"/>
          </a:p>
        </p:txBody>
      </p:sp>
      <p:sp>
        <p:nvSpPr>
          <p:cNvPr id="4" name="Rectangle 3"/>
          <p:cNvSpPr/>
          <p:nvPr/>
        </p:nvSpPr>
        <p:spPr>
          <a:xfrm>
            <a:off x="0" y="0"/>
            <a:ext cx="9144000" cy="1143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神指示我们与其他信徒经常交往</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a typeface="Calibri"/>
              <a:cs typeface="Times New Roman"/>
            </a:endParaRPr>
          </a:p>
        </p:txBody>
      </p:sp>
      <p:sp>
        <p:nvSpPr>
          <p:cNvPr id="6" name="Rectangle 5"/>
          <p:cNvSpPr/>
          <p:nvPr/>
        </p:nvSpPr>
        <p:spPr>
          <a:xfrm>
            <a:off x="0" y="6096000"/>
            <a:ext cx="9144000" cy="7620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God directs us to have regular fellowship with other </a:t>
            </a:r>
            <a:r>
              <a:rPr lang="en-US" sz="24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Christians.</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a typeface="Calibri"/>
              <a:cs typeface="Times New Roman"/>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38200"/>
            <a:ext cx="9144000" cy="5201424"/>
          </a:xfrm>
          <a:prstGeom prst="rect">
            <a:avLst/>
          </a:prstGeom>
          <a:noFill/>
        </p:spPr>
        <p:txBody>
          <a:bodyPr wrap="square" rtlCol="0">
            <a:spAutoFit/>
          </a:bodyPr>
          <a:lstStyle/>
          <a:p>
            <a:pPr marL="465138" indent="-465138">
              <a:buFont typeface="Arial" charset="0"/>
              <a:buChar char="•"/>
            </a:pP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zh-CN" alt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“不可行恶人的路，不要走坏人的道。要躲避，不可经过，要转身而去。”（箴</a:t>
            </a:r>
            <a:r>
              <a:rPr lang="en-US" altLang="zh-CN"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4:14-15</a:t>
            </a:r>
            <a:r>
              <a:rPr lang="zh-CN" alt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p>
          <a:p>
            <a:pPr lvl="1">
              <a:buFont typeface="Arial" charset="0"/>
              <a:buChar char="•"/>
            </a:pPr>
            <a:r>
              <a:rPr lang="en-US" b="1" dirty="0" smtClean="0"/>
              <a:t> "Do not enter the path of the wicked, and do not walk in the way of evil. Avoid it,         do not travel on it; turn away from it and pass on." (Prov. 4:14-15)</a:t>
            </a:r>
          </a:p>
          <a:p>
            <a:pPr marL="465138" indent="-465138">
              <a:buFont typeface="Arial" charset="0"/>
              <a:buChar char="•"/>
            </a:pP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zh-CN" alt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“你不可能同时踏上两条绝然不同的道路。你要么离开你的道路，转离你的目标加入别人，要么你的朋友转离他们的道路加入你。当你目标明确地前行时，你就能在熟人中分辨谁是朋友，谁是障碍。”</a:t>
            </a:r>
            <a:r>
              <a:rPr lang="en-US" altLang="zh-CN"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zh-CN" alt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杰巴良博士</a:t>
            </a:r>
            <a:endPar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lvl="1">
              <a:buFont typeface="Arial" charset="0"/>
              <a:buChar char="•"/>
            </a:pPr>
            <a:r>
              <a:rPr lang="en-US" b="1" i="1" dirty="0" smtClean="0"/>
              <a:t> “You cannot walk on two different paths at the same time. Either you will leave yours to walk away from your goal, or your friends will leave theirs to join you. When you walk with purpose, you see which of your acquaintances are friends and which are obstacles.” –Dr. Jay </a:t>
            </a:r>
            <a:r>
              <a:rPr lang="en-US" b="1" i="1" dirty="0" err="1" smtClean="0"/>
              <a:t>BarLeon</a:t>
            </a:r>
            <a:endParaRPr lang="en-US" b="1" i="1" dirty="0" smtClean="0"/>
          </a:p>
        </p:txBody>
      </p:sp>
      <p:sp>
        <p:nvSpPr>
          <p:cNvPr id="4" name="Rectangle 3"/>
          <p:cNvSpPr/>
          <p:nvPr/>
        </p:nvSpPr>
        <p:spPr>
          <a:xfrm>
            <a:off x="0" y="0"/>
            <a:ext cx="9144000" cy="838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神指示我们要爱非信徒并与他们分享福音</a:t>
            </a:r>
            <a:endPar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tangle 5"/>
          <p:cNvSpPr/>
          <p:nvPr/>
        </p:nvSpPr>
        <p:spPr>
          <a:xfrm>
            <a:off x="0" y="6096000"/>
            <a:ext cx="9144000" cy="7620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God directs us to love and share the Gospel with </a:t>
            </a:r>
            <a:r>
              <a:rPr lang="en-US" sz="24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non-Christians.</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a typeface="Calibri"/>
              <a:cs typeface="Times New Roman"/>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676400"/>
            <a:ext cx="9144000" cy="4339650"/>
          </a:xfrm>
          <a:prstGeom prst="rect">
            <a:avLst/>
          </a:prstGeom>
          <a:noFill/>
        </p:spPr>
        <p:txBody>
          <a:bodyPr wrap="square" rtlCol="0">
            <a:spAutoFit/>
          </a:bodyPr>
          <a:lstStyle/>
          <a:p>
            <a:pPr marL="225425" indent="-225425">
              <a:buFont typeface="Arial" charset="0"/>
              <a:buChar char="•"/>
            </a:pP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zh-CN" alt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耶稣花时间与妓女，税吏和最糟糕的罪人在一起，为要拯救他们出罪恶。如果他们拒绝他的好意，他继续前行</a:t>
            </a:r>
            <a:r>
              <a:rPr lang="zh-CN" altLang="en-US" sz="2800" b="1" dirty="0" smtClean="0">
                <a:solidFill>
                  <a:schemeClr val="accent1">
                    <a:lumMod val="50000"/>
                  </a:schemeClr>
                </a:solidFill>
                <a:effectLst>
                  <a:outerShdw blurRad="38100" dist="38100" dir="2700000" algn="tl">
                    <a:srgbClr val="000000">
                      <a:alpha val="43137"/>
                    </a:srgbClr>
                  </a:outerShdw>
                </a:effectLst>
              </a:rPr>
              <a:t>。</a:t>
            </a:r>
            <a:endParaRPr lang="en-US" sz="2800" b="1" dirty="0" smtClean="0">
              <a:solidFill>
                <a:schemeClr val="accent1">
                  <a:lumMod val="50000"/>
                </a:schemeClr>
              </a:solidFill>
              <a:effectLst>
                <a:outerShdw blurRad="38100" dist="38100" dir="2700000" algn="tl">
                  <a:srgbClr val="000000">
                    <a:alpha val="43137"/>
                  </a:srgbClr>
                </a:outerShdw>
              </a:effectLst>
            </a:endParaRPr>
          </a:p>
          <a:p>
            <a:pPr lvl="1">
              <a:buFont typeface="Arial" charset="0"/>
              <a:buChar char="•"/>
            </a:pPr>
            <a:r>
              <a:rPr lang="en-US" b="1" dirty="0" smtClean="0"/>
              <a:t> Jesus spent his time with the prostitutes, tax collectors, and worst sinners for the sole purpose of delivering them from their sin. If they rejected His offer, He moved on.</a:t>
            </a:r>
          </a:p>
          <a:p>
            <a:pPr marL="225425" indent="-225425">
              <a:buFont typeface="Arial" charset="0"/>
              <a:buChar char="•"/>
            </a:pP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zh-CN" alt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爱人就包括与他们诚实相待。若为了维持友谊而容忍罪恶只能使他们的灵魂永远落在地狱。</a:t>
            </a:r>
            <a:endPar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lvl="1">
              <a:buFont typeface="Arial" charset="0"/>
              <a:buChar char="•"/>
            </a:pPr>
            <a:r>
              <a:rPr lang="en-US" b="1" dirty="0" smtClean="0"/>
              <a:t> Loving people includes being honest with them. Tolerating evil for the sake of friendship only secures their eternity in Hell.</a:t>
            </a:r>
          </a:p>
          <a:p>
            <a:pPr marL="225425" indent="-225425">
              <a:buFont typeface="Arial" charset="0"/>
              <a:buChar char="•"/>
            </a:pP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zh-CN" alt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爱每个人。与人分享福音。但要花时间与那些跟你同道并能帮助你亲近神的人在一起，而不是远离他们。</a:t>
            </a:r>
            <a:endPar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lvl="1">
              <a:buFont typeface="Arial" charset="0"/>
              <a:buChar char="•"/>
            </a:pPr>
            <a:r>
              <a:rPr lang="en-US" b="1" dirty="0" smtClean="0"/>
              <a:t> Love everyone. Share the Gospel with everyone. But spend your time with those who  are on your path and will help you draw closer to God, not farther away from Him. </a:t>
            </a:r>
          </a:p>
        </p:txBody>
      </p:sp>
      <p:sp>
        <p:nvSpPr>
          <p:cNvPr id="4" name="Rectangle 3"/>
          <p:cNvSpPr/>
          <p:nvPr/>
        </p:nvSpPr>
        <p:spPr>
          <a:xfrm>
            <a:off x="0" y="0"/>
            <a:ext cx="9144000" cy="1447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神指示我们要爱非基督徒并与他们分享福音</a:t>
            </a:r>
            <a:endPar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tangle 5"/>
          <p:cNvSpPr/>
          <p:nvPr/>
        </p:nvSpPr>
        <p:spPr>
          <a:xfrm>
            <a:off x="0" y="6096000"/>
            <a:ext cx="9144000" cy="7620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God directs us to love and share the Gospel with </a:t>
            </a:r>
            <a:r>
              <a:rPr lang="en-US" sz="24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non-Christians.  </a:t>
            </a:r>
            <a:endParaRPr lang="en-US" sz="2400" u="sng" dirty="0">
              <a:ln w="18415" cmpd="sng">
                <a:solidFill>
                  <a:srgbClr val="FFFFFF"/>
                </a:solidFill>
                <a:prstDash val="solid"/>
              </a:ln>
              <a:solidFill>
                <a:srgbClr val="FFFFFF"/>
              </a:solidFill>
              <a:effectLst>
                <a:outerShdw blurRad="63500" dir="3600000" algn="tl" rotWithShape="0">
                  <a:srgbClr val="000000">
                    <a:alpha val="70000"/>
                  </a:srgbClr>
                </a:outerShdw>
              </a:effectLst>
              <a:ea typeface="Calibri"/>
              <a:cs typeface="Times New Roman"/>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scene3d>
              <a:camera prst="orthographicFront"/>
              <a:lightRig rig="soft" dir="t">
                <a:rot lat="0" lon="0" rev="10800000"/>
              </a:lightRig>
            </a:scene3d>
            <a:sp3d>
              <a:bevelT w="27940" h="12700"/>
              <a:contourClr>
                <a:srgbClr val="DDDDDD"/>
              </a:contourClr>
            </a:sp3d>
          </a:bodyPr>
          <a:lstStyle/>
          <a:p>
            <a:r>
              <a:rPr lang="zh-CN" altLang="en-US" b="1" dirty="0" smtClean="0">
                <a:solidFill>
                  <a:schemeClr val="bg1"/>
                </a:solidFill>
              </a:rPr>
              <a:t>后来拿俄米的丈夫以利米勒死了，剩下妇人和他两个儿子。这两个儿子娶了摩押女子为妻，一个名叫俄珥巴，一个名叫路得 ，在那里住了约有十年。玛伦和基连二人也死了，剩下拿俄米，没有丈夫，也没有儿子。</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85000" lnSpcReduction="20000"/>
          </a:bodyPr>
          <a:lstStyle/>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3</a:t>
            </a:r>
            <a:r>
              <a:rPr lang="en-US" sz="2400" b="1" dirty="0" smtClean="0">
                <a:solidFill>
                  <a:schemeClr val="tx1"/>
                </a:solidFill>
                <a:effectLst>
                  <a:outerShdw blurRad="38100" dist="38100" dir="2700000" algn="tl">
                    <a:srgbClr val="000000">
                      <a:alpha val="43137"/>
                    </a:srgbClr>
                  </a:outerShdw>
                </a:effectLst>
                <a:latin typeface="Arial Narrow" pitchFamily="34" charset="0"/>
              </a:rPr>
              <a:t> Now Elimelek, Naomi’s husband, died, and she was left with her two sons.</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4</a:t>
            </a:r>
            <a:r>
              <a:rPr lang="en-US" sz="2400" b="1" dirty="0" smtClean="0">
                <a:solidFill>
                  <a:schemeClr val="tx1"/>
                </a:solidFill>
                <a:effectLst>
                  <a:outerShdw blurRad="38100" dist="38100" dir="2700000" algn="tl">
                    <a:srgbClr val="000000">
                      <a:alpha val="43137"/>
                    </a:srgbClr>
                  </a:outerShdw>
                </a:effectLst>
                <a:latin typeface="Arial Narrow" pitchFamily="34" charset="0"/>
              </a:rPr>
              <a:t> They married Moabite women, one named Orpah and the other Ruth.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After they had lived there about ten years,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5</a:t>
            </a:r>
            <a:r>
              <a:rPr lang="en-US" sz="2400" b="1" dirty="0" smtClean="0">
                <a:solidFill>
                  <a:schemeClr val="tx1"/>
                </a:solidFill>
                <a:effectLst>
                  <a:outerShdw blurRad="38100" dist="38100" dir="2700000" algn="tl">
                    <a:srgbClr val="000000">
                      <a:alpha val="43137"/>
                    </a:srgbClr>
                  </a:outerShdw>
                </a:effectLst>
                <a:latin typeface="Arial Narrow" pitchFamily="34" charset="0"/>
              </a:rPr>
              <a:t> both Mahlon and </a:t>
            </a:r>
            <a:r>
              <a:rPr lang="en-US" sz="2400" b="1" dirty="0" err="1" smtClean="0">
                <a:solidFill>
                  <a:schemeClr val="tx1"/>
                </a:solidFill>
                <a:effectLst>
                  <a:outerShdw blurRad="38100" dist="38100" dir="2700000" algn="tl">
                    <a:srgbClr val="000000">
                      <a:alpha val="43137"/>
                    </a:srgbClr>
                  </a:outerShdw>
                </a:effectLst>
                <a:latin typeface="Arial Narrow" pitchFamily="34" charset="0"/>
              </a:rPr>
              <a:t>Kilion</a:t>
            </a:r>
            <a:r>
              <a:rPr lang="en-US" sz="2400" b="1" dirty="0" smtClean="0">
                <a:solidFill>
                  <a:schemeClr val="tx1"/>
                </a:solidFill>
                <a:effectLst>
                  <a:outerShdw blurRad="38100" dist="38100" dir="2700000" algn="tl">
                    <a:srgbClr val="000000">
                      <a:alpha val="43137"/>
                    </a:srgbClr>
                  </a:outerShdw>
                </a:effectLst>
                <a:latin typeface="Arial Narrow" pitchFamily="34" charset="0"/>
              </a:rPr>
              <a:t> also died,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and Naomi was left without her two sons and her husband.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normAutofit/>
            <a:scene3d>
              <a:camera prst="orthographicFront"/>
              <a:lightRig rig="soft" dir="t">
                <a:rot lat="0" lon="0" rev="10800000"/>
              </a:lightRig>
            </a:scene3d>
            <a:sp3d>
              <a:bevelT w="27940" h="12700"/>
              <a:contourClr>
                <a:srgbClr val="DDDDDD"/>
              </a:contourClr>
            </a:sp3d>
          </a:bodyPr>
          <a:lstStyle/>
          <a:p>
            <a:r>
              <a:rPr lang="zh-CN" altLang="en-US" b="1" dirty="0" smtClean="0">
                <a:solidFill>
                  <a:schemeClr val="bg1"/>
                </a:solidFill>
              </a:rPr>
              <a:t>她就与两个儿妇起身，要从摩押地归回；因为她在摩押地听见耶和华眷顾自己的百姓，赐粮食与他们。于是她和两个儿妇起行离开所住的地方，要回犹大地去。</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85000" lnSpcReduction="20000"/>
          </a:bodyPr>
          <a:lstStyle/>
          <a:p>
            <a:pPr lvl="0" algn="ctr">
              <a:spcBef>
                <a:spcPct val="0"/>
              </a:spcBef>
            </a:pP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6</a:t>
            </a:r>
            <a:r>
              <a:rPr lang="en-US" sz="2400" b="1" dirty="0" smtClean="0">
                <a:solidFill>
                  <a:schemeClr val="tx1"/>
                </a:solidFill>
                <a:effectLst>
                  <a:outerShdw blurRad="38100" dist="38100" dir="2700000" algn="tl">
                    <a:srgbClr val="000000">
                      <a:alpha val="43137"/>
                    </a:srgbClr>
                  </a:outerShdw>
                </a:effectLst>
                <a:latin typeface="Arial Narrow" pitchFamily="34" charset="0"/>
              </a:rPr>
              <a:t> When Naomi heard in Moab that the LORD had come to the aid of his people by providing food for them, she and her daughters-in-law prepared to return home from there.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7</a:t>
            </a:r>
            <a:r>
              <a:rPr lang="en-US" sz="2400" b="1" dirty="0" smtClean="0">
                <a:solidFill>
                  <a:schemeClr val="tx1"/>
                </a:solidFill>
                <a:effectLst>
                  <a:outerShdw blurRad="38100" dist="38100" dir="2700000" algn="tl">
                    <a:srgbClr val="000000">
                      <a:alpha val="43137"/>
                    </a:srgbClr>
                  </a:outerShdw>
                </a:effectLst>
                <a:latin typeface="Arial Narrow" pitchFamily="34" charset="0"/>
              </a:rPr>
              <a:t> With her two daughters-in-law she left the place where she had been living and</a:t>
            </a:r>
          </a:p>
          <a:p>
            <a:pPr lvl="0" algn="ctr">
              <a:spcBef>
                <a:spcPct val="0"/>
              </a:spcBef>
            </a:pPr>
            <a:r>
              <a:rPr lang="en-US" sz="2400" b="1" dirty="0" smtClean="0">
                <a:solidFill>
                  <a:schemeClr val="tx1"/>
                </a:solidFill>
                <a:effectLst>
                  <a:outerShdw blurRad="38100" dist="38100" dir="2700000" algn="tl">
                    <a:srgbClr val="000000">
                      <a:alpha val="43137"/>
                    </a:srgbClr>
                  </a:outerShdw>
                </a:effectLst>
                <a:latin typeface="Arial Narrow" pitchFamily="34" charset="0"/>
              </a:rPr>
              <a:t> set out on the road that would take them back to the land of Judah.</a:t>
            </a:r>
            <a:endParaRPr kumimoji="0" 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Narrow" pitchFamily="34" charset="0"/>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normAutofit/>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现在我们继续今天这堂课的故事</a:t>
            </a:r>
            <a:r>
              <a:rPr lang="en-US" altLang="zh-CN" dirty="0" smtClean="0">
                <a:solidFill>
                  <a:schemeClr val="bg1"/>
                </a:solidFill>
              </a:rPr>
              <a:t>…</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And now we continue with the story for today’s lesson….</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1962</TotalTime>
  <Words>6787</Words>
  <Application>Microsoft Office PowerPoint</Application>
  <PresentationFormat>On-screen Show (4:3)</PresentationFormat>
  <Paragraphs>446</Paragraphs>
  <Slides>63</Slides>
  <Notes>5</Notes>
  <HiddenSlides>0</HiddenSlides>
  <MMClips>1</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RUTH</vt:lpstr>
      <vt:lpstr>Slide 2</vt:lpstr>
      <vt:lpstr>Slide 3</vt:lpstr>
      <vt:lpstr>查经四步法 The 4 Steps of Bible Study </vt:lpstr>
      <vt:lpstr>查经四步法 The 4 Steps of Bible Study </vt:lpstr>
      <vt:lpstr>当士师秉政的时候，国中遭遇饥荒。在犹大、伯利恒，有一个人带着妻子和两个儿子往摩押地去寄居。这人名叫以利米勒，他的妻名叫拿俄米；他两个儿子，一个名叫玛伦，一个名叫基连，都是犹大伯利恒的以法他人。他们到了摩押地，就住在那里。 </vt:lpstr>
      <vt:lpstr>后来拿俄米的丈夫以利米勒死了，剩下妇人和他两个儿子。这两个儿子娶了摩押女子为妻，一个名叫俄珥巴，一个名叫路得 ，在那里住了约有十年。玛伦和基连二人也死了，剩下拿俄米，没有丈夫，也没有儿子。</vt:lpstr>
      <vt:lpstr>她就与两个儿妇起身，要从摩押地归回；因为她在摩押地听见耶和华眷顾自己的百姓，赐粮食与他们。于是她和两个儿妇起行离开所住的地方，要回犹大地去。</vt:lpstr>
      <vt:lpstr>现在我们继续今天这堂课的故事…</vt:lpstr>
      <vt:lpstr>拿俄米对两个儿妇说: “你们各人回娘家去吧。愿耶和华恩待你们，像你们恩待已死的人与我一样!愿耶和华使你们各在新夫家中得 平安！”于是拿俄米与他们亲嘴。他们就放声而哭,说： “不然，我们必与你一同回你本国去。”</vt:lpstr>
      <vt:lpstr>拿俄米说： “我女儿们哪，回去吧！为何要跟我去呢﹖我还能生子作你们的丈夫吗﹖我女儿们哪，回去吧！我年纪老迈，不能再有丈夫；</vt:lpstr>
      <vt:lpstr>即或说我还有指望，今夜有丈夫可以生子，你们岂能等着他们长大呢﹖你们岂能等着他们不嫁别人呢﹖我女儿们哪，不要这样。我为你们的缘故甚是愁苦，因为耶和华伸手攻击我。”</vt:lpstr>
      <vt:lpstr>两个儿妇又放声而哭，俄珥巴与婆婆亲嘴而别，只是路得 舍不得 拿俄米。拿俄米说：“看哪，你嫂子已经回她本国和她所拜的神那里去了，你也跟着你嫂子回去吧！”</vt:lpstr>
      <vt:lpstr>路得 说：“不要催我回去不跟随你。你往哪里去，我也往那里去；你在哪里住宿，我也在那里住宿；你的国就是我的国，你的神就是我的神。你在哪里死，我也在那里死，也葬在那里。除非死能使你我相离！不然，愿耶和华重重地降罚与我。”拿俄米见路得 定意要跟随自己去，就不再劝他了。</vt:lpstr>
      <vt:lpstr>于是二人同行，来到伯利恒。他们到了伯利恒，合城的人就都惊讶。妇女们说：“这是拿俄米吗﹖”</vt:lpstr>
      <vt:lpstr>拿俄米对她们说：“不要叫我拿俄米（就是甜的意思），要叫我玛拉（就是苦的意思），因为全能者使我受了大苦。我满满地出去，耶和华使我空空地回来。耶和华降祸与我，全能者使我受苦。既是这样，你们为何还叫我拿俄米呢﹖”</vt:lpstr>
      <vt:lpstr>拿俄米和她儿妇摩押女子路得 ，从摩押地回来到伯利恒，正是动手割大麦的时候。</vt:lpstr>
      <vt:lpstr>查经四步法 The 4 Steps of Bible Study </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查经四步法 The 4 Steps of Bible Study </vt:lpstr>
      <vt:lpstr>拿俄米对两个儿妇说: “你们各人回娘家去吧。愿耶和华恩待你们，像你们恩待已死的人与我一样!</vt:lpstr>
      <vt:lpstr>愿耶和华使你们各在新夫家中得 平安！”于是拿俄米与他们亲嘴。他们就放声而哭,说： “不然，我们必与你一同回你本国去。”</vt:lpstr>
      <vt:lpstr>拿俄米说: “我女儿们哪, 回去吧！    为何要跟我去呢﹖我还能生子作你们的丈夫吗﹖我女儿们哪，回去吧！  我年纪老迈，          不能再有丈夫；</vt:lpstr>
      <vt:lpstr>Slide 35</vt:lpstr>
      <vt:lpstr>Slide 36</vt:lpstr>
      <vt:lpstr>即或说我   还有指望，今夜有丈   夫可以生子，你们岂能   等着他们   长大呢﹖</vt:lpstr>
      <vt:lpstr>你们岂能等着他们不嫁别人呢﹖我女儿们哪，不要这样。我为你们的缘故甚是愁苦，因为耶和华伸手攻击我。”</vt:lpstr>
      <vt:lpstr>两个儿妇 又放声而哭，俄珥巴与婆婆亲嘴而别，只是路     得 舍不得 拿俄米。</vt:lpstr>
      <vt:lpstr>拿俄米说：“看哪，你嫂子已经回她本国和她所拜的神那里去了，你也跟着你嫂子回去吧！”</vt:lpstr>
      <vt:lpstr>路得 说：“不要催我回去不跟随你。你往哪里去，我也往那里去；你在哪里住宿，我也在那里住宿；你的国就是我的国，你的神就是我的神。</vt:lpstr>
      <vt:lpstr>你在哪里死，我也在那里死，也葬在那里。除非死能使你我相离！不然，愿耶和华重重地降罚与我。”拿俄米见路得 定意要跟随自己去，就不再劝他了。</vt:lpstr>
      <vt:lpstr>Slide 43</vt:lpstr>
      <vt:lpstr>Slide 44</vt:lpstr>
      <vt:lpstr>于是二人同行，来到伯利恒。他们到了伯利恒,合城的人就都惊讶. 妇女们说:“这是拿俄米吗?”</vt:lpstr>
      <vt:lpstr>Slide 46</vt:lpstr>
      <vt:lpstr>Slide 47</vt:lpstr>
      <vt:lpstr>拿俄米对她们说: “不要叫我拿俄米 (就是甜的意思), 要叫我玛拉 (就是苦的意思), 因为全能者使我受了大苦。</vt:lpstr>
      <vt:lpstr>我满满地出去，耶和华使我空 空地回来。耶和华降祸与我，全能者使我受苦。既是这样，     你们为何还叫 我拿俄米呢﹖”</vt:lpstr>
      <vt:lpstr>拿俄米和她儿妇摩押女子路得 ，从摩押地回来到伯利恒，正是动手割大麦的时候。</vt:lpstr>
      <vt:lpstr> 伯利恒（以法他），又称“粮仓”。位于耶路撒冷南方约8公里，希伯伦东北约22公里，海拔880米。城郊的土壤肥沃，出产丰富，是主耶稣出生的地方。 </vt:lpstr>
      <vt:lpstr>   19世纪末，伯利恒的巴勒斯坦人在收割。  </vt:lpstr>
      <vt:lpstr>查经四步法 The 4 Steps of Bible Study </vt:lpstr>
      <vt:lpstr>Applications</vt:lpstr>
      <vt:lpstr>Applications</vt:lpstr>
      <vt:lpstr>Applications</vt:lpstr>
      <vt:lpstr>我们晓得万事都互相效力，叫爱神的人得益处，就是按他旨意被召的人。         罗8:28</vt:lpstr>
      <vt:lpstr>Slide 58</vt:lpstr>
      <vt:lpstr>Slide 59</vt:lpstr>
      <vt:lpstr>Slide 60</vt:lpstr>
      <vt:lpstr>Slide 61</vt:lpstr>
      <vt:lpstr>Slide 62</vt:lpstr>
      <vt:lpstr>Slide 63</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RUTH</dc:title>
  <dc:creator>toonups</dc:creator>
  <cp:lastModifiedBy>Shulan</cp:lastModifiedBy>
  <cp:revision>100</cp:revision>
  <dcterms:created xsi:type="dcterms:W3CDTF">2011-05-17T02:35:16Z</dcterms:created>
  <dcterms:modified xsi:type="dcterms:W3CDTF">2020-04-14T05:10:08Z</dcterms:modified>
</cp:coreProperties>
</file>